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7646D2-A892-41F9-AD9F-43BDA6AFB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BB2297-51FA-4651-A779-DEAAA8C21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FE1C13-F36B-4864-BC0D-DD196F1D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E4829C-D884-4766-8F0E-7532FBB5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EE2C69-CF1E-4732-BF09-49406618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6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4406ED-8AE9-4C3F-8E34-C28EB4E1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9BCC61-3DF9-4568-A26E-F9474B61F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FDBBB2-8E28-4886-B8D3-3E58A73F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C66499-A991-45D3-93E4-CAF4104B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D6568D-B6E2-433E-9C83-8EF33A27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7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70784BB-4925-433B-ADE6-F5320070C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3CC457B-5D13-4BC8-BBA8-26C6245BB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54FAC9-769B-4C48-9E88-EF3582CD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A27F43-77A1-432A-B95E-EAF3C852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929240-F99E-48CE-A162-56C28E3D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2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2A5A0E-C3FE-41E2-B96C-663DFC85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AC68C6-C3BA-4959-BB0C-297837010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98F100-5FDA-4FD1-96EF-CAE31E4E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D06E7A-BB9C-41EE-8908-BBD0FCA5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335DB1-76D5-4CFB-AAC6-B0B11BE1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9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613707-ADE0-4348-8AC6-7B472B26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74F1F3-B40C-4097-9239-DB85CB97E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74082F-ED31-432F-B409-82BC542E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A0FBD3-5B4E-4D40-BF69-7FB57107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5F93CB-624C-4884-942A-544AE49C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7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C4167C-4EED-4E7F-AB71-92C2995B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4FB80F-1F0D-4697-ADCF-596DCFF01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110498-9D2C-477E-8E95-9A6EA4AB1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3A4F0B-6437-4E4E-A748-DC0ADD9A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610D05D-7C33-4E05-836E-A58DBA83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F60A0C9-18A6-42EE-9E23-E46E808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9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632B1F-0918-44B8-B8DB-2260548C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1CEBE8-296D-4759-ADE4-2CA62CC72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48B46F-2BCA-4DA5-855C-991345D78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B200CCD-C7DB-416C-A8CD-6B66AA2E6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700FA92-944D-43D6-ABB8-E62AC6486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FDF851-7E4C-44D6-A7B6-012A2392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B10B81F-6CC3-44B0-95C2-E18465FB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C0BFE91-FFEB-4A88-8849-211FF2AC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1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2B412C-A849-412E-B408-B824BB8B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5530777-98BB-41DF-9782-BCB547B2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F62F8C-5622-45A9-B0BC-ECA1C8B2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9CAE48D-6A88-4ACE-BFD2-81A44A63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1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8BADD27-C05C-48BF-A7C4-C94E4A37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3CED46B-EF9E-4B91-848D-8DF01F47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3D165F-4687-4834-AE5C-3DBF67FB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8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64358C-32CA-4311-B1E8-9D7EA5A4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755303-14D1-4CFD-96B4-002C1E0C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94B17C-0534-459F-B9C9-50C67BAC4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943A2B6-524D-4A44-B6D6-E3AE5E90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51A894-446C-40F5-A98B-FA87A8DB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C115A9-E111-46A0-BCE1-75E2F481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7B7BA9-F668-40C2-B6C9-48B39676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423529-B873-4B1E-847A-E9C3555D9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DA4337-12E6-4A80-83F6-5FA607C71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60CB61-8265-43CC-BD1F-97942641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157A56-893A-4E86-9898-9B0FD1D7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D6CBCA-5627-4A96-B053-2C29F18C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3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D21B1B-6348-4B54-8421-A0B79607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2948-DF3B-47A4-9700-BC2F7EBE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EA7636-CC86-455B-8B96-E3DB1104B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84A0C-98CB-4835-A957-9FD2B7FCBF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39A3B7-0B58-4B82-9579-8351ADA76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792838-7AF1-4C4A-8D96-ECA6158FC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0AD9-D6D7-4935-873D-CD0DA8AC60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6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7081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7081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3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1334950" y="-1268189"/>
            <a:ext cx="13526950" cy="8126189"/>
            <a:chOff x="-1334950" y="-1268189"/>
            <a:chExt cx="13526950" cy="812618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ADA7024-E4D0-4127-9E8E-81F59CDF1D0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alphaModFix amt="15000"/>
                <a:extLs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tile tx="0" ty="0" sx="10000" sy="1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83DD7731-4237-45F3-832F-E676077803C3}"/>
                </a:ext>
              </a:extLst>
            </p:cNvPr>
            <p:cNvSpPr/>
            <p:nvPr/>
          </p:nvSpPr>
          <p:spPr>
            <a:xfrm rot="8733377">
              <a:off x="311646" y="1050821"/>
              <a:ext cx="917623" cy="950911"/>
            </a:xfrm>
            <a:custGeom>
              <a:avLst/>
              <a:gdLst>
                <a:gd name="connsiteX0" fmla="*/ 117110 w 1307669"/>
                <a:gd name="connsiteY0" fmla="*/ 1265078 h 1355107"/>
                <a:gd name="connsiteX1" fmla="*/ 113352 w 1307669"/>
                <a:gd name="connsiteY1" fmla="*/ 1268226 h 1355107"/>
                <a:gd name="connsiteX2" fmla="*/ 115789 w 1307669"/>
                <a:gd name="connsiteY2" fmla="*/ 1277306 h 1355107"/>
                <a:gd name="connsiteX3" fmla="*/ 108794 w 1307669"/>
                <a:gd name="connsiteY3" fmla="*/ 1282572 h 1355107"/>
                <a:gd name="connsiteX4" fmla="*/ 96294 w 1307669"/>
                <a:gd name="connsiteY4" fmla="*/ 1284406 h 1355107"/>
                <a:gd name="connsiteX5" fmla="*/ 93262 w 1307669"/>
                <a:gd name="connsiteY5" fmla="*/ 1276381 h 1355107"/>
                <a:gd name="connsiteX6" fmla="*/ 99643 w 1307669"/>
                <a:gd name="connsiteY6" fmla="*/ 1271477 h 1355107"/>
                <a:gd name="connsiteX7" fmla="*/ 101700 w 1307669"/>
                <a:gd name="connsiteY7" fmla="*/ 1262093 h 1355107"/>
                <a:gd name="connsiteX8" fmla="*/ 105779 w 1307669"/>
                <a:gd name="connsiteY8" fmla="*/ 1261099 h 1355107"/>
                <a:gd name="connsiteX9" fmla="*/ 110434 w 1307669"/>
                <a:gd name="connsiteY9" fmla="*/ 1261699 h 1355107"/>
                <a:gd name="connsiteX10" fmla="*/ 117110 w 1307669"/>
                <a:gd name="connsiteY10" fmla="*/ 1265078 h 1355107"/>
                <a:gd name="connsiteX11" fmla="*/ 84848 w 1307669"/>
                <a:gd name="connsiteY11" fmla="*/ 1199220 h 1355107"/>
                <a:gd name="connsiteX12" fmla="*/ 87166 w 1307669"/>
                <a:gd name="connsiteY12" fmla="*/ 1210584 h 1355107"/>
                <a:gd name="connsiteX13" fmla="*/ 75802 w 1307669"/>
                <a:gd name="connsiteY13" fmla="*/ 1212902 h 1355107"/>
                <a:gd name="connsiteX14" fmla="*/ 73484 w 1307669"/>
                <a:gd name="connsiteY14" fmla="*/ 1201538 h 1355107"/>
                <a:gd name="connsiteX15" fmla="*/ 78686 w 1307669"/>
                <a:gd name="connsiteY15" fmla="*/ 1198025 h 1355107"/>
                <a:gd name="connsiteX16" fmla="*/ 84848 w 1307669"/>
                <a:gd name="connsiteY16" fmla="*/ 1199220 h 1355107"/>
                <a:gd name="connsiteX17" fmla="*/ 24183 w 1307669"/>
                <a:gd name="connsiteY17" fmla="*/ 1127339 h 1355107"/>
                <a:gd name="connsiteX18" fmla="*/ 27404 w 1307669"/>
                <a:gd name="connsiteY18" fmla="*/ 1149036 h 1355107"/>
                <a:gd name="connsiteX19" fmla="*/ 6178 w 1307669"/>
                <a:gd name="connsiteY19" fmla="*/ 1154569 h 1355107"/>
                <a:gd name="connsiteX20" fmla="*/ 2958 w 1307669"/>
                <a:gd name="connsiteY20" fmla="*/ 1132872 h 1355107"/>
                <a:gd name="connsiteX21" fmla="*/ 12904 w 1307669"/>
                <a:gd name="connsiteY21" fmla="*/ 1125611 h 1355107"/>
                <a:gd name="connsiteX22" fmla="*/ 24183 w 1307669"/>
                <a:gd name="connsiteY22" fmla="*/ 1127339 h 1355107"/>
                <a:gd name="connsiteX23" fmla="*/ 211710 w 1307669"/>
                <a:gd name="connsiteY23" fmla="*/ 1344015 h 1355107"/>
                <a:gd name="connsiteX24" fmla="*/ 209161 w 1307669"/>
                <a:gd name="connsiteY24" fmla="*/ 1345734 h 1355107"/>
                <a:gd name="connsiteX25" fmla="*/ 210088 w 1307669"/>
                <a:gd name="connsiteY25" fmla="*/ 1351557 h 1355107"/>
                <a:gd name="connsiteX26" fmla="*/ 205380 w 1307669"/>
                <a:gd name="connsiteY26" fmla="*/ 1354386 h 1355107"/>
                <a:gd name="connsiteX27" fmla="*/ 197463 w 1307669"/>
                <a:gd name="connsiteY27" fmla="*/ 1354714 h 1355107"/>
                <a:gd name="connsiteX28" fmla="*/ 196095 w 1307669"/>
                <a:gd name="connsiteY28" fmla="*/ 1349509 h 1355107"/>
                <a:gd name="connsiteX29" fmla="*/ 200396 w 1307669"/>
                <a:gd name="connsiteY29" fmla="*/ 1346867 h 1355107"/>
                <a:gd name="connsiteX30" fmla="*/ 202292 w 1307669"/>
                <a:gd name="connsiteY30" fmla="*/ 1341147 h 1355107"/>
                <a:gd name="connsiteX31" fmla="*/ 204901 w 1307669"/>
                <a:gd name="connsiteY31" fmla="*/ 1340793 h 1355107"/>
                <a:gd name="connsiteX32" fmla="*/ 207766 w 1307669"/>
                <a:gd name="connsiteY32" fmla="*/ 1341472 h 1355107"/>
                <a:gd name="connsiteX33" fmla="*/ 211710 w 1307669"/>
                <a:gd name="connsiteY33" fmla="*/ 1344015 h 1355107"/>
                <a:gd name="connsiteX34" fmla="*/ 195884 w 1307669"/>
                <a:gd name="connsiteY34" fmla="*/ 1300823 h 1355107"/>
                <a:gd name="connsiteX35" fmla="*/ 196588 w 1307669"/>
                <a:gd name="connsiteY35" fmla="*/ 1308064 h 1355107"/>
                <a:gd name="connsiteX36" fmla="*/ 189347 w 1307669"/>
                <a:gd name="connsiteY36" fmla="*/ 1308768 h 1355107"/>
                <a:gd name="connsiteX37" fmla="*/ 188643 w 1307669"/>
                <a:gd name="connsiteY37" fmla="*/ 1301527 h 1355107"/>
                <a:gd name="connsiteX38" fmla="*/ 192118 w 1307669"/>
                <a:gd name="connsiteY38" fmla="*/ 1299676 h 1355107"/>
                <a:gd name="connsiteX39" fmla="*/ 195884 w 1307669"/>
                <a:gd name="connsiteY39" fmla="*/ 1300823 h 1355107"/>
                <a:gd name="connsiteX40" fmla="*/ 162731 w 1307669"/>
                <a:gd name="connsiteY40" fmla="*/ 1252020 h 1355107"/>
                <a:gd name="connsiteX41" fmla="*/ 163323 w 1307669"/>
                <a:gd name="connsiteY41" fmla="*/ 1265765 h 1355107"/>
                <a:gd name="connsiteX42" fmla="*/ 149720 w 1307669"/>
                <a:gd name="connsiteY42" fmla="*/ 1267832 h 1355107"/>
                <a:gd name="connsiteX43" fmla="*/ 149128 w 1307669"/>
                <a:gd name="connsiteY43" fmla="*/ 1254086 h 1355107"/>
                <a:gd name="connsiteX44" fmla="*/ 155807 w 1307669"/>
                <a:gd name="connsiteY44" fmla="*/ 1250206 h 1355107"/>
                <a:gd name="connsiteX45" fmla="*/ 162731 w 1307669"/>
                <a:gd name="connsiteY45" fmla="*/ 1252020 h 1355107"/>
                <a:gd name="connsiteX46" fmla="*/ 241824 w 1307669"/>
                <a:gd name="connsiteY46" fmla="*/ 1308687 h 1355107"/>
                <a:gd name="connsiteX47" fmla="*/ 242417 w 1307669"/>
                <a:gd name="connsiteY47" fmla="*/ 1322433 h 1355107"/>
                <a:gd name="connsiteX48" fmla="*/ 228814 w 1307669"/>
                <a:gd name="connsiteY48" fmla="*/ 1324499 h 1355107"/>
                <a:gd name="connsiteX49" fmla="*/ 228222 w 1307669"/>
                <a:gd name="connsiteY49" fmla="*/ 1310753 h 1355107"/>
                <a:gd name="connsiteX50" fmla="*/ 234900 w 1307669"/>
                <a:gd name="connsiteY50" fmla="*/ 1306874 h 1355107"/>
                <a:gd name="connsiteX51" fmla="*/ 241824 w 1307669"/>
                <a:gd name="connsiteY51" fmla="*/ 1308687 h 1355107"/>
                <a:gd name="connsiteX52" fmla="*/ 158996 w 1307669"/>
                <a:gd name="connsiteY52" fmla="*/ 1204066 h 1355107"/>
                <a:gd name="connsiteX53" fmla="*/ 162216 w 1307669"/>
                <a:gd name="connsiteY53" fmla="*/ 1225763 h 1355107"/>
                <a:gd name="connsiteX54" fmla="*/ 140991 w 1307669"/>
                <a:gd name="connsiteY54" fmla="*/ 1231296 h 1355107"/>
                <a:gd name="connsiteX55" fmla="*/ 137771 w 1307669"/>
                <a:gd name="connsiteY55" fmla="*/ 1209599 h 1355107"/>
                <a:gd name="connsiteX56" fmla="*/ 147716 w 1307669"/>
                <a:gd name="connsiteY56" fmla="*/ 1202339 h 1355107"/>
                <a:gd name="connsiteX57" fmla="*/ 158996 w 1307669"/>
                <a:gd name="connsiteY57" fmla="*/ 1204066 h 1355107"/>
                <a:gd name="connsiteX58" fmla="*/ 216794 w 1307669"/>
                <a:gd name="connsiteY58" fmla="*/ 1252116 h 1355107"/>
                <a:gd name="connsiteX59" fmla="*/ 224123 w 1307669"/>
                <a:gd name="connsiteY59" fmla="*/ 1270850 h 1355107"/>
                <a:gd name="connsiteX60" fmla="*/ 204328 w 1307669"/>
                <a:gd name="connsiteY60" fmla="*/ 1267267 h 1355107"/>
                <a:gd name="connsiteX61" fmla="*/ 197000 w 1307669"/>
                <a:gd name="connsiteY61" fmla="*/ 1248533 h 1355107"/>
                <a:gd name="connsiteX62" fmla="*/ 205379 w 1307669"/>
                <a:gd name="connsiteY62" fmla="*/ 1246445 h 1355107"/>
                <a:gd name="connsiteX63" fmla="*/ 216794 w 1307669"/>
                <a:gd name="connsiteY63" fmla="*/ 1252116 h 1355107"/>
                <a:gd name="connsiteX64" fmla="*/ 123909 w 1307669"/>
                <a:gd name="connsiteY64" fmla="*/ 1133261 h 1355107"/>
                <a:gd name="connsiteX65" fmla="*/ 124650 w 1307669"/>
                <a:gd name="connsiteY65" fmla="*/ 1147008 h 1355107"/>
                <a:gd name="connsiteX66" fmla="*/ 92669 w 1307669"/>
                <a:gd name="connsiteY66" fmla="*/ 1144612 h 1355107"/>
                <a:gd name="connsiteX67" fmla="*/ 77941 w 1307669"/>
                <a:gd name="connsiteY67" fmla="*/ 1116124 h 1355107"/>
                <a:gd name="connsiteX68" fmla="*/ 90881 w 1307669"/>
                <a:gd name="connsiteY68" fmla="*/ 1111422 h 1355107"/>
                <a:gd name="connsiteX69" fmla="*/ 109922 w 1307669"/>
                <a:gd name="connsiteY69" fmla="*/ 1118520 h 1355107"/>
                <a:gd name="connsiteX70" fmla="*/ 123909 w 1307669"/>
                <a:gd name="connsiteY70" fmla="*/ 1133261 h 1355107"/>
                <a:gd name="connsiteX71" fmla="*/ 295888 w 1307669"/>
                <a:gd name="connsiteY71" fmla="*/ 1308783 h 1355107"/>
                <a:gd name="connsiteX72" fmla="*/ 303216 w 1307669"/>
                <a:gd name="connsiteY72" fmla="*/ 1327517 h 1355107"/>
                <a:gd name="connsiteX73" fmla="*/ 283422 w 1307669"/>
                <a:gd name="connsiteY73" fmla="*/ 1323934 h 1355107"/>
                <a:gd name="connsiteX74" fmla="*/ 276094 w 1307669"/>
                <a:gd name="connsiteY74" fmla="*/ 1305201 h 1355107"/>
                <a:gd name="connsiteX75" fmla="*/ 284473 w 1307669"/>
                <a:gd name="connsiteY75" fmla="*/ 1303112 h 1355107"/>
                <a:gd name="connsiteX76" fmla="*/ 295888 w 1307669"/>
                <a:gd name="connsiteY76" fmla="*/ 1308783 h 1355107"/>
                <a:gd name="connsiteX77" fmla="*/ 215251 w 1307669"/>
                <a:gd name="connsiteY77" fmla="*/ 1211139 h 1355107"/>
                <a:gd name="connsiteX78" fmla="*/ 201683 w 1307669"/>
                <a:gd name="connsiteY78" fmla="*/ 1215685 h 1355107"/>
                <a:gd name="connsiteX79" fmla="*/ 190621 w 1307669"/>
                <a:gd name="connsiteY79" fmla="*/ 1206607 h 1355107"/>
                <a:gd name="connsiteX80" fmla="*/ 204190 w 1307669"/>
                <a:gd name="connsiteY80" fmla="*/ 1202062 h 1355107"/>
                <a:gd name="connsiteX81" fmla="*/ 215251 w 1307669"/>
                <a:gd name="connsiteY81" fmla="*/ 1211139 h 1355107"/>
                <a:gd name="connsiteX82" fmla="*/ 254872 w 1307669"/>
                <a:gd name="connsiteY82" fmla="*/ 1242978 h 1355107"/>
                <a:gd name="connsiteX83" fmla="*/ 254547 w 1307669"/>
                <a:gd name="connsiteY83" fmla="*/ 1248452 h 1355107"/>
                <a:gd name="connsiteX84" fmla="*/ 252004 w 1307669"/>
                <a:gd name="connsiteY84" fmla="*/ 1252396 h 1355107"/>
                <a:gd name="connsiteX85" fmla="*/ 250285 w 1307669"/>
                <a:gd name="connsiteY85" fmla="*/ 1249846 h 1355107"/>
                <a:gd name="connsiteX86" fmla="*/ 244462 w 1307669"/>
                <a:gd name="connsiteY86" fmla="*/ 1250774 h 1355107"/>
                <a:gd name="connsiteX87" fmla="*/ 241633 w 1307669"/>
                <a:gd name="connsiteY87" fmla="*/ 1246066 h 1355107"/>
                <a:gd name="connsiteX88" fmla="*/ 241305 w 1307669"/>
                <a:gd name="connsiteY88" fmla="*/ 1238148 h 1355107"/>
                <a:gd name="connsiteX89" fmla="*/ 246509 w 1307669"/>
                <a:gd name="connsiteY89" fmla="*/ 1236781 h 1355107"/>
                <a:gd name="connsiteX90" fmla="*/ 249152 w 1307669"/>
                <a:gd name="connsiteY90" fmla="*/ 1241082 h 1355107"/>
                <a:gd name="connsiteX91" fmla="*/ 254872 w 1307669"/>
                <a:gd name="connsiteY91" fmla="*/ 1242978 h 1355107"/>
                <a:gd name="connsiteX92" fmla="*/ 95452 w 1307669"/>
                <a:gd name="connsiteY92" fmla="*/ 1045566 h 1355107"/>
                <a:gd name="connsiteX93" fmla="*/ 100676 w 1307669"/>
                <a:gd name="connsiteY93" fmla="*/ 1053804 h 1355107"/>
                <a:gd name="connsiteX94" fmla="*/ 79915 w 1307669"/>
                <a:gd name="connsiteY94" fmla="*/ 1063264 h 1355107"/>
                <a:gd name="connsiteX95" fmla="*/ 60870 w 1307669"/>
                <a:gd name="connsiteY95" fmla="*/ 1050705 h 1355107"/>
                <a:gd name="connsiteX96" fmla="*/ 81630 w 1307669"/>
                <a:gd name="connsiteY96" fmla="*/ 1041246 h 1355107"/>
                <a:gd name="connsiteX97" fmla="*/ 95452 w 1307669"/>
                <a:gd name="connsiteY97" fmla="*/ 1045566 h 1355107"/>
                <a:gd name="connsiteX98" fmla="*/ 294345 w 1307669"/>
                <a:gd name="connsiteY98" fmla="*/ 1267807 h 1355107"/>
                <a:gd name="connsiteX99" fmla="*/ 280776 w 1307669"/>
                <a:gd name="connsiteY99" fmla="*/ 1272353 h 1355107"/>
                <a:gd name="connsiteX100" fmla="*/ 269715 w 1307669"/>
                <a:gd name="connsiteY100" fmla="*/ 1263275 h 1355107"/>
                <a:gd name="connsiteX101" fmla="*/ 283283 w 1307669"/>
                <a:gd name="connsiteY101" fmla="*/ 1258729 h 1355107"/>
                <a:gd name="connsiteX102" fmla="*/ 294345 w 1307669"/>
                <a:gd name="connsiteY102" fmla="*/ 1267807 h 1355107"/>
                <a:gd name="connsiteX103" fmla="*/ 333966 w 1307669"/>
                <a:gd name="connsiteY103" fmla="*/ 1299645 h 1355107"/>
                <a:gd name="connsiteX104" fmla="*/ 333641 w 1307669"/>
                <a:gd name="connsiteY104" fmla="*/ 1305119 h 1355107"/>
                <a:gd name="connsiteX105" fmla="*/ 331097 w 1307669"/>
                <a:gd name="connsiteY105" fmla="*/ 1309063 h 1355107"/>
                <a:gd name="connsiteX106" fmla="*/ 329379 w 1307669"/>
                <a:gd name="connsiteY106" fmla="*/ 1306514 h 1355107"/>
                <a:gd name="connsiteX107" fmla="*/ 323555 w 1307669"/>
                <a:gd name="connsiteY107" fmla="*/ 1307441 h 1355107"/>
                <a:gd name="connsiteX108" fmla="*/ 320727 w 1307669"/>
                <a:gd name="connsiteY108" fmla="*/ 1302733 h 1355107"/>
                <a:gd name="connsiteX109" fmla="*/ 320399 w 1307669"/>
                <a:gd name="connsiteY109" fmla="*/ 1294815 h 1355107"/>
                <a:gd name="connsiteX110" fmla="*/ 325603 w 1307669"/>
                <a:gd name="connsiteY110" fmla="*/ 1293448 h 1355107"/>
                <a:gd name="connsiteX111" fmla="*/ 328246 w 1307669"/>
                <a:gd name="connsiteY111" fmla="*/ 1297749 h 1355107"/>
                <a:gd name="connsiteX112" fmla="*/ 333966 w 1307669"/>
                <a:gd name="connsiteY112" fmla="*/ 1299645 h 1355107"/>
                <a:gd name="connsiteX113" fmla="*/ 168781 w 1307669"/>
                <a:gd name="connsiteY113" fmla="*/ 1097712 h 1355107"/>
                <a:gd name="connsiteX114" fmla="*/ 169174 w 1307669"/>
                <a:gd name="connsiteY114" fmla="*/ 1106446 h 1355107"/>
                <a:gd name="connsiteX115" fmla="*/ 165795 w 1307669"/>
                <a:gd name="connsiteY115" fmla="*/ 1113121 h 1355107"/>
                <a:gd name="connsiteX116" fmla="*/ 162647 w 1307669"/>
                <a:gd name="connsiteY116" fmla="*/ 1109363 h 1355107"/>
                <a:gd name="connsiteX117" fmla="*/ 153568 w 1307669"/>
                <a:gd name="connsiteY117" fmla="*/ 1111801 h 1355107"/>
                <a:gd name="connsiteX118" fmla="*/ 148302 w 1307669"/>
                <a:gd name="connsiteY118" fmla="*/ 1104805 h 1355107"/>
                <a:gd name="connsiteX119" fmla="*/ 146469 w 1307669"/>
                <a:gd name="connsiteY119" fmla="*/ 1092305 h 1355107"/>
                <a:gd name="connsiteX120" fmla="*/ 154493 w 1307669"/>
                <a:gd name="connsiteY120" fmla="*/ 1089274 h 1355107"/>
                <a:gd name="connsiteX121" fmla="*/ 159397 w 1307669"/>
                <a:gd name="connsiteY121" fmla="*/ 1095655 h 1355107"/>
                <a:gd name="connsiteX122" fmla="*/ 168781 w 1307669"/>
                <a:gd name="connsiteY122" fmla="*/ 1097712 h 1355107"/>
                <a:gd name="connsiteX123" fmla="*/ 224845 w 1307669"/>
                <a:gd name="connsiteY123" fmla="*/ 1158208 h 1355107"/>
                <a:gd name="connsiteX124" fmla="*/ 231675 w 1307669"/>
                <a:gd name="connsiteY124" fmla="*/ 1167833 h 1355107"/>
                <a:gd name="connsiteX125" fmla="*/ 225445 w 1307669"/>
                <a:gd name="connsiteY125" fmla="*/ 1177857 h 1355107"/>
                <a:gd name="connsiteX126" fmla="*/ 218615 w 1307669"/>
                <a:gd name="connsiteY126" fmla="*/ 1168232 h 1355107"/>
                <a:gd name="connsiteX127" fmla="*/ 224845 w 1307669"/>
                <a:gd name="connsiteY127" fmla="*/ 1158208 h 1355107"/>
                <a:gd name="connsiteX128" fmla="*/ 133837 w 1307669"/>
                <a:gd name="connsiteY128" fmla="*/ 1050202 h 1355107"/>
                <a:gd name="connsiteX129" fmla="*/ 130079 w 1307669"/>
                <a:gd name="connsiteY129" fmla="*/ 1053350 h 1355107"/>
                <a:gd name="connsiteX130" fmla="*/ 132516 w 1307669"/>
                <a:gd name="connsiteY130" fmla="*/ 1062430 h 1355107"/>
                <a:gd name="connsiteX131" fmla="*/ 125521 w 1307669"/>
                <a:gd name="connsiteY131" fmla="*/ 1067696 h 1355107"/>
                <a:gd name="connsiteX132" fmla="*/ 113021 w 1307669"/>
                <a:gd name="connsiteY132" fmla="*/ 1069529 h 1355107"/>
                <a:gd name="connsiteX133" fmla="*/ 109990 w 1307669"/>
                <a:gd name="connsiteY133" fmla="*/ 1061505 h 1355107"/>
                <a:gd name="connsiteX134" fmla="*/ 116370 w 1307669"/>
                <a:gd name="connsiteY134" fmla="*/ 1056601 h 1355107"/>
                <a:gd name="connsiteX135" fmla="*/ 118427 w 1307669"/>
                <a:gd name="connsiteY135" fmla="*/ 1047217 h 1355107"/>
                <a:gd name="connsiteX136" fmla="*/ 122506 w 1307669"/>
                <a:gd name="connsiteY136" fmla="*/ 1046223 h 1355107"/>
                <a:gd name="connsiteX137" fmla="*/ 127161 w 1307669"/>
                <a:gd name="connsiteY137" fmla="*/ 1046823 h 1355107"/>
                <a:gd name="connsiteX138" fmla="*/ 133837 w 1307669"/>
                <a:gd name="connsiteY138" fmla="*/ 1050202 h 1355107"/>
                <a:gd name="connsiteX139" fmla="*/ 266473 w 1307669"/>
                <a:gd name="connsiteY139" fmla="*/ 1179823 h 1355107"/>
                <a:gd name="connsiteX140" fmla="*/ 263454 w 1307669"/>
                <a:gd name="connsiteY140" fmla="*/ 1193764 h 1355107"/>
                <a:gd name="connsiteX141" fmla="*/ 270001 w 1307669"/>
                <a:gd name="connsiteY141" fmla="*/ 1200717 h 1355107"/>
                <a:gd name="connsiteX142" fmla="*/ 264920 w 1307669"/>
                <a:gd name="connsiteY142" fmla="*/ 1208054 h 1355107"/>
                <a:gd name="connsiteX143" fmla="*/ 261426 w 1307669"/>
                <a:gd name="connsiteY143" fmla="*/ 1203271 h 1355107"/>
                <a:gd name="connsiteX144" fmla="*/ 253426 w 1307669"/>
                <a:gd name="connsiteY144" fmla="*/ 1204407 h 1355107"/>
                <a:gd name="connsiteX145" fmla="*/ 258722 w 1307669"/>
                <a:gd name="connsiteY145" fmla="*/ 1209987 h 1355107"/>
                <a:gd name="connsiteX146" fmla="*/ 259462 w 1307669"/>
                <a:gd name="connsiteY146" fmla="*/ 1223736 h 1355107"/>
                <a:gd name="connsiteX147" fmla="*/ 227482 w 1307669"/>
                <a:gd name="connsiteY147" fmla="*/ 1221339 h 1355107"/>
                <a:gd name="connsiteX148" fmla="*/ 212754 w 1307669"/>
                <a:gd name="connsiteY148" fmla="*/ 1192851 h 1355107"/>
                <a:gd name="connsiteX149" fmla="*/ 225694 w 1307669"/>
                <a:gd name="connsiteY149" fmla="*/ 1188149 h 1355107"/>
                <a:gd name="connsiteX150" fmla="*/ 244735 w 1307669"/>
                <a:gd name="connsiteY150" fmla="*/ 1195247 h 1355107"/>
                <a:gd name="connsiteX151" fmla="*/ 244867 w 1307669"/>
                <a:gd name="connsiteY151" fmla="*/ 1195386 h 1355107"/>
                <a:gd name="connsiteX152" fmla="*/ 252175 w 1307669"/>
                <a:gd name="connsiteY152" fmla="*/ 1189664 h 1355107"/>
                <a:gd name="connsiteX153" fmla="*/ 253663 w 1307669"/>
                <a:gd name="connsiteY153" fmla="*/ 1178826 h 1355107"/>
                <a:gd name="connsiteX154" fmla="*/ 260349 w 1307669"/>
                <a:gd name="connsiteY154" fmla="*/ 1177775 h 1355107"/>
                <a:gd name="connsiteX155" fmla="*/ 266473 w 1307669"/>
                <a:gd name="connsiteY155" fmla="*/ 1179823 h 1355107"/>
                <a:gd name="connsiteX156" fmla="*/ 40910 w 1307669"/>
                <a:gd name="connsiteY156" fmla="*/ 912463 h 1355107"/>
                <a:gd name="connsiteX157" fmla="*/ 44131 w 1307669"/>
                <a:gd name="connsiteY157" fmla="*/ 934160 h 1355107"/>
                <a:gd name="connsiteX158" fmla="*/ 22905 w 1307669"/>
                <a:gd name="connsiteY158" fmla="*/ 939693 h 1355107"/>
                <a:gd name="connsiteX159" fmla="*/ 19685 w 1307669"/>
                <a:gd name="connsiteY159" fmla="*/ 917996 h 1355107"/>
                <a:gd name="connsiteX160" fmla="*/ 29631 w 1307669"/>
                <a:gd name="connsiteY160" fmla="*/ 910735 h 1355107"/>
                <a:gd name="connsiteX161" fmla="*/ 40910 w 1307669"/>
                <a:gd name="connsiteY161" fmla="*/ 912463 h 1355107"/>
                <a:gd name="connsiteX162" fmla="*/ 303939 w 1307669"/>
                <a:gd name="connsiteY162" fmla="*/ 1214876 h 1355107"/>
                <a:gd name="connsiteX163" fmla="*/ 310769 w 1307669"/>
                <a:gd name="connsiteY163" fmla="*/ 1224501 h 1355107"/>
                <a:gd name="connsiteX164" fmla="*/ 304539 w 1307669"/>
                <a:gd name="connsiteY164" fmla="*/ 1234524 h 1355107"/>
                <a:gd name="connsiteX165" fmla="*/ 297709 w 1307669"/>
                <a:gd name="connsiteY165" fmla="*/ 1224899 h 1355107"/>
                <a:gd name="connsiteX166" fmla="*/ 303939 w 1307669"/>
                <a:gd name="connsiteY166" fmla="*/ 1214876 h 1355107"/>
                <a:gd name="connsiteX167" fmla="*/ 230265 w 1307669"/>
                <a:gd name="connsiteY167" fmla="*/ 1122292 h 1355107"/>
                <a:gd name="connsiteX168" fmla="*/ 235488 w 1307669"/>
                <a:gd name="connsiteY168" fmla="*/ 1130531 h 1355107"/>
                <a:gd name="connsiteX169" fmla="*/ 214729 w 1307669"/>
                <a:gd name="connsiteY169" fmla="*/ 1139991 h 1355107"/>
                <a:gd name="connsiteX170" fmla="*/ 195683 w 1307669"/>
                <a:gd name="connsiteY170" fmla="*/ 1127432 h 1355107"/>
                <a:gd name="connsiteX171" fmla="*/ 216443 w 1307669"/>
                <a:gd name="connsiteY171" fmla="*/ 1117972 h 1355107"/>
                <a:gd name="connsiteX172" fmla="*/ 230265 w 1307669"/>
                <a:gd name="connsiteY172" fmla="*/ 1122292 h 1355107"/>
                <a:gd name="connsiteX173" fmla="*/ 115019 w 1307669"/>
                <a:gd name="connsiteY173" fmla="*/ 971844 h 1355107"/>
                <a:gd name="connsiteX174" fmla="*/ 119531 w 1307669"/>
                <a:gd name="connsiteY174" fmla="*/ 982413 h 1355107"/>
                <a:gd name="connsiteX175" fmla="*/ 111316 w 1307669"/>
                <a:gd name="connsiteY175" fmla="*/ 999340 h 1355107"/>
                <a:gd name="connsiteX176" fmla="*/ 103441 w 1307669"/>
                <a:gd name="connsiteY176" fmla="*/ 995800 h 1355107"/>
                <a:gd name="connsiteX177" fmla="*/ 92529 w 1307669"/>
                <a:gd name="connsiteY177" fmla="*/ 998026 h 1355107"/>
                <a:gd name="connsiteX178" fmla="*/ 90212 w 1307669"/>
                <a:gd name="connsiteY178" fmla="*/ 986661 h 1355107"/>
                <a:gd name="connsiteX179" fmla="*/ 95414 w 1307669"/>
                <a:gd name="connsiteY179" fmla="*/ 983149 h 1355107"/>
                <a:gd name="connsiteX180" fmla="*/ 99072 w 1307669"/>
                <a:gd name="connsiteY180" fmla="*/ 983859 h 1355107"/>
                <a:gd name="connsiteX181" fmla="*/ 100424 w 1307669"/>
                <a:gd name="connsiteY181" fmla="*/ 973823 h 1355107"/>
                <a:gd name="connsiteX182" fmla="*/ 107105 w 1307669"/>
                <a:gd name="connsiteY182" fmla="*/ 968285 h 1355107"/>
                <a:gd name="connsiteX183" fmla="*/ 115019 w 1307669"/>
                <a:gd name="connsiteY183" fmla="*/ 971844 h 1355107"/>
                <a:gd name="connsiteX184" fmla="*/ 345567 w 1307669"/>
                <a:gd name="connsiteY184" fmla="*/ 1236490 h 1355107"/>
                <a:gd name="connsiteX185" fmla="*/ 342548 w 1307669"/>
                <a:gd name="connsiteY185" fmla="*/ 1250431 h 1355107"/>
                <a:gd name="connsiteX186" fmla="*/ 349095 w 1307669"/>
                <a:gd name="connsiteY186" fmla="*/ 1257385 h 1355107"/>
                <a:gd name="connsiteX187" fmla="*/ 344013 w 1307669"/>
                <a:gd name="connsiteY187" fmla="*/ 1264721 h 1355107"/>
                <a:gd name="connsiteX188" fmla="*/ 340519 w 1307669"/>
                <a:gd name="connsiteY188" fmla="*/ 1259939 h 1355107"/>
                <a:gd name="connsiteX189" fmla="*/ 328791 w 1307669"/>
                <a:gd name="connsiteY189" fmla="*/ 1261604 h 1355107"/>
                <a:gd name="connsiteX190" fmla="*/ 323035 w 1307669"/>
                <a:gd name="connsiteY190" fmla="*/ 1252779 h 1355107"/>
                <a:gd name="connsiteX191" fmla="*/ 331269 w 1307669"/>
                <a:gd name="connsiteY191" fmla="*/ 1246331 h 1355107"/>
                <a:gd name="connsiteX192" fmla="*/ 332757 w 1307669"/>
                <a:gd name="connsiteY192" fmla="*/ 1235493 h 1355107"/>
                <a:gd name="connsiteX193" fmla="*/ 339443 w 1307669"/>
                <a:gd name="connsiteY193" fmla="*/ 1234443 h 1355107"/>
                <a:gd name="connsiteX194" fmla="*/ 345567 w 1307669"/>
                <a:gd name="connsiteY194" fmla="*/ 1236490 h 1355107"/>
                <a:gd name="connsiteX195" fmla="*/ 303593 w 1307669"/>
                <a:gd name="connsiteY195" fmla="*/ 1174439 h 1355107"/>
                <a:gd name="connsiteX196" fmla="*/ 303987 w 1307669"/>
                <a:gd name="connsiteY196" fmla="*/ 1183172 h 1355107"/>
                <a:gd name="connsiteX197" fmla="*/ 300608 w 1307669"/>
                <a:gd name="connsiteY197" fmla="*/ 1189848 h 1355107"/>
                <a:gd name="connsiteX198" fmla="*/ 297460 w 1307669"/>
                <a:gd name="connsiteY198" fmla="*/ 1186090 h 1355107"/>
                <a:gd name="connsiteX199" fmla="*/ 288381 w 1307669"/>
                <a:gd name="connsiteY199" fmla="*/ 1188527 h 1355107"/>
                <a:gd name="connsiteX200" fmla="*/ 283114 w 1307669"/>
                <a:gd name="connsiteY200" fmla="*/ 1181533 h 1355107"/>
                <a:gd name="connsiteX201" fmla="*/ 281281 w 1307669"/>
                <a:gd name="connsiteY201" fmla="*/ 1169032 h 1355107"/>
                <a:gd name="connsiteX202" fmla="*/ 289306 w 1307669"/>
                <a:gd name="connsiteY202" fmla="*/ 1166001 h 1355107"/>
                <a:gd name="connsiteX203" fmla="*/ 294210 w 1307669"/>
                <a:gd name="connsiteY203" fmla="*/ 1172382 h 1355107"/>
                <a:gd name="connsiteX204" fmla="*/ 303593 w 1307669"/>
                <a:gd name="connsiteY204" fmla="*/ 1174439 h 1355107"/>
                <a:gd name="connsiteX205" fmla="*/ 344921 w 1307669"/>
                <a:gd name="connsiteY205" fmla="*/ 1200007 h 1355107"/>
                <a:gd name="connsiteX206" fmla="*/ 345625 w 1307669"/>
                <a:gd name="connsiteY206" fmla="*/ 1207248 h 1355107"/>
                <a:gd name="connsiteX207" fmla="*/ 338384 w 1307669"/>
                <a:gd name="connsiteY207" fmla="*/ 1207952 h 1355107"/>
                <a:gd name="connsiteX208" fmla="*/ 337680 w 1307669"/>
                <a:gd name="connsiteY208" fmla="*/ 1200711 h 1355107"/>
                <a:gd name="connsiteX209" fmla="*/ 341155 w 1307669"/>
                <a:gd name="connsiteY209" fmla="*/ 1198859 h 1355107"/>
                <a:gd name="connsiteX210" fmla="*/ 344921 w 1307669"/>
                <a:gd name="connsiteY210" fmla="*/ 1200007 h 1355107"/>
                <a:gd name="connsiteX211" fmla="*/ 304879 w 1307669"/>
                <a:gd name="connsiteY211" fmla="*/ 1153205 h 1355107"/>
                <a:gd name="connsiteX212" fmla="*/ 305583 w 1307669"/>
                <a:gd name="connsiteY212" fmla="*/ 1160446 h 1355107"/>
                <a:gd name="connsiteX213" fmla="*/ 298343 w 1307669"/>
                <a:gd name="connsiteY213" fmla="*/ 1161150 h 1355107"/>
                <a:gd name="connsiteX214" fmla="*/ 297639 w 1307669"/>
                <a:gd name="connsiteY214" fmla="*/ 1153909 h 1355107"/>
                <a:gd name="connsiteX215" fmla="*/ 301113 w 1307669"/>
                <a:gd name="connsiteY215" fmla="*/ 1152058 h 1355107"/>
                <a:gd name="connsiteX216" fmla="*/ 304879 w 1307669"/>
                <a:gd name="connsiteY216" fmla="*/ 1153205 h 1355107"/>
                <a:gd name="connsiteX217" fmla="*/ 175723 w 1307669"/>
                <a:gd name="connsiteY217" fmla="*/ 989190 h 1355107"/>
                <a:gd name="connsiteX218" fmla="*/ 178943 w 1307669"/>
                <a:gd name="connsiteY218" fmla="*/ 1010887 h 1355107"/>
                <a:gd name="connsiteX219" fmla="*/ 174884 w 1307669"/>
                <a:gd name="connsiteY219" fmla="*/ 1013850 h 1355107"/>
                <a:gd name="connsiteX220" fmla="*/ 174223 w 1307669"/>
                <a:gd name="connsiteY220" fmla="*/ 1018256 h 1355107"/>
                <a:gd name="connsiteX221" fmla="*/ 185756 w 1307669"/>
                <a:gd name="connsiteY221" fmla="*/ 1028194 h 1355107"/>
                <a:gd name="connsiteX222" fmla="*/ 178917 w 1307669"/>
                <a:gd name="connsiteY222" fmla="*/ 1040670 h 1355107"/>
                <a:gd name="connsiteX223" fmla="*/ 172583 w 1307669"/>
                <a:gd name="connsiteY223" fmla="*/ 1033667 h 1355107"/>
                <a:gd name="connsiteX224" fmla="*/ 154263 w 1307669"/>
                <a:gd name="connsiteY224" fmla="*/ 1038253 h 1355107"/>
                <a:gd name="connsiteX225" fmla="*/ 143671 w 1307669"/>
                <a:gd name="connsiteY225" fmla="*/ 1025214 h 1355107"/>
                <a:gd name="connsiteX226" fmla="*/ 155658 w 1307669"/>
                <a:gd name="connsiteY226" fmla="*/ 1013626 h 1355107"/>
                <a:gd name="connsiteX227" fmla="*/ 155643 w 1307669"/>
                <a:gd name="connsiteY227" fmla="*/ 1013067 h 1355107"/>
                <a:gd name="connsiteX228" fmla="*/ 151712 w 1307669"/>
                <a:gd name="connsiteY228" fmla="*/ 1006717 h 1355107"/>
                <a:gd name="connsiteX229" fmla="*/ 154498 w 1307669"/>
                <a:gd name="connsiteY229" fmla="*/ 994723 h 1355107"/>
                <a:gd name="connsiteX230" fmla="*/ 164444 w 1307669"/>
                <a:gd name="connsiteY230" fmla="*/ 987463 h 1355107"/>
                <a:gd name="connsiteX231" fmla="*/ 175723 w 1307669"/>
                <a:gd name="connsiteY231" fmla="*/ 989190 h 1355107"/>
                <a:gd name="connsiteX232" fmla="*/ 249832 w 1307669"/>
                <a:gd name="connsiteY232" fmla="*/ 1048570 h 1355107"/>
                <a:gd name="connsiteX233" fmla="*/ 254344 w 1307669"/>
                <a:gd name="connsiteY233" fmla="*/ 1059140 h 1355107"/>
                <a:gd name="connsiteX234" fmla="*/ 246129 w 1307669"/>
                <a:gd name="connsiteY234" fmla="*/ 1076067 h 1355107"/>
                <a:gd name="connsiteX235" fmla="*/ 233703 w 1307669"/>
                <a:gd name="connsiteY235" fmla="*/ 1061939 h 1355107"/>
                <a:gd name="connsiteX236" fmla="*/ 241917 w 1307669"/>
                <a:gd name="connsiteY236" fmla="*/ 1045012 h 1355107"/>
                <a:gd name="connsiteX237" fmla="*/ 249832 w 1307669"/>
                <a:gd name="connsiteY237" fmla="*/ 1048570 h 1355107"/>
                <a:gd name="connsiteX238" fmla="*/ 140636 w 1307669"/>
                <a:gd name="connsiteY238" fmla="*/ 918385 h 1355107"/>
                <a:gd name="connsiteX239" fmla="*/ 141377 w 1307669"/>
                <a:gd name="connsiteY239" fmla="*/ 932132 h 1355107"/>
                <a:gd name="connsiteX240" fmla="*/ 109396 w 1307669"/>
                <a:gd name="connsiteY240" fmla="*/ 929736 h 1355107"/>
                <a:gd name="connsiteX241" fmla="*/ 94669 w 1307669"/>
                <a:gd name="connsiteY241" fmla="*/ 901248 h 1355107"/>
                <a:gd name="connsiteX242" fmla="*/ 107608 w 1307669"/>
                <a:gd name="connsiteY242" fmla="*/ 896546 h 1355107"/>
                <a:gd name="connsiteX243" fmla="*/ 126649 w 1307669"/>
                <a:gd name="connsiteY243" fmla="*/ 903644 h 1355107"/>
                <a:gd name="connsiteX244" fmla="*/ 140636 w 1307669"/>
                <a:gd name="connsiteY244" fmla="*/ 918385 h 1355107"/>
                <a:gd name="connsiteX245" fmla="*/ 325416 w 1307669"/>
                <a:gd name="connsiteY245" fmla="*/ 1124572 h 1355107"/>
                <a:gd name="connsiteX246" fmla="*/ 307324 w 1307669"/>
                <a:gd name="connsiteY246" fmla="*/ 1140485 h 1355107"/>
                <a:gd name="connsiteX247" fmla="*/ 285649 w 1307669"/>
                <a:gd name="connsiteY247" fmla="*/ 1129965 h 1355107"/>
                <a:gd name="connsiteX248" fmla="*/ 303740 w 1307669"/>
                <a:gd name="connsiteY248" fmla="*/ 1114052 h 1355107"/>
                <a:gd name="connsiteX249" fmla="*/ 325416 w 1307669"/>
                <a:gd name="connsiteY249" fmla="*/ 1124572 h 1355107"/>
                <a:gd name="connsiteX250" fmla="*/ 311508 w 1307669"/>
                <a:gd name="connsiteY250" fmla="*/ 1072377 h 1355107"/>
                <a:gd name="connsiteX251" fmla="*/ 309035 w 1307669"/>
                <a:gd name="connsiteY251" fmla="*/ 1094982 h 1355107"/>
                <a:gd name="connsiteX252" fmla="*/ 320570 w 1307669"/>
                <a:gd name="connsiteY252" fmla="*/ 1104921 h 1355107"/>
                <a:gd name="connsiteX253" fmla="*/ 313729 w 1307669"/>
                <a:gd name="connsiteY253" fmla="*/ 1117397 h 1355107"/>
                <a:gd name="connsiteX254" fmla="*/ 307396 w 1307669"/>
                <a:gd name="connsiteY254" fmla="*/ 1110394 h 1355107"/>
                <a:gd name="connsiteX255" fmla="*/ 289077 w 1307669"/>
                <a:gd name="connsiteY255" fmla="*/ 1114979 h 1355107"/>
                <a:gd name="connsiteX256" fmla="*/ 278484 w 1307669"/>
                <a:gd name="connsiteY256" fmla="*/ 1101942 h 1355107"/>
                <a:gd name="connsiteX257" fmla="*/ 290470 w 1307669"/>
                <a:gd name="connsiteY257" fmla="*/ 1090353 h 1355107"/>
                <a:gd name="connsiteX258" fmla="*/ 291032 w 1307669"/>
                <a:gd name="connsiteY258" fmla="*/ 1072921 h 1355107"/>
                <a:gd name="connsiteX259" fmla="*/ 301459 w 1307669"/>
                <a:gd name="connsiteY259" fmla="*/ 1070147 h 1355107"/>
                <a:gd name="connsiteX260" fmla="*/ 311508 w 1307669"/>
                <a:gd name="connsiteY260" fmla="*/ 1072377 h 1355107"/>
                <a:gd name="connsiteX261" fmla="*/ 112179 w 1307669"/>
                <a:gd name="connsiteY261" fmla="*/ 830689 h 1355107"/>
                <a:gd name="connsiteX262" fmla="*/ 117403 w 1307669"/>
                <a:gd name="connsiteY262" fmla="*/ 838928 h 1355107"/>
                <a:gd name="connsiteX263" fmla="*/ 96643 w 1307669"/>
                <a:gd name="connsiteY263" fmla="*/ 848388 h 1355107"/>
                <a:gd name="connsiteX264" fmla="*/ 77597 w 1307669"/>
                <a:gd name="connsiteY264" fmla="*/ 835829 h 1355107"/>
                <a:gd name="connsiteX265" fmla="*/ 98357 w 1307669"/>
                <a:gd name="connsiteY265" fmla="*/ 826370 h 1355107"/>
                <a:gd name="connsiteX266" fmla="*/ 112179 w 1307669"/>
                <a:gd name="connsiteY266" fmla="*/ 830689 h 1355107"/>
                <a:gd name="connsiteX267" fmla="*/ 233175 w 1307669"/>
                <a:gd name="connsiteY267" fmla="*/ 947072 h 1355107"/>
                <a:gd name="connsiteX268" fmla="*/ 235493 w 1307669"/>
                <a:gd name="connsiteY268" fmla="*/ 958436 h 1355107"/>
                <a:gd name="connsiteX269" fmla="*/ 224129 w 1307669"/>
                <a:gd name="connsiteY269" fmla="*/ 960753 h 1355107"/>
                <a:gd name="connsiteX270" fmla="*/ 221812 w 1307669"/>
                <a:gd name="connsiteY270" fmla="*/ 949389 h 1355107"/>
                <a:gd name="connsiteX271" fmla="*/ 227014 w 1307669"/>
                <a:gd name="connsiteY271" fmla="*/ 945877 h 1355107"/>
                <a:gd name="connsiteX272" fmla="*/ 233175 w 1307669"/>
                <a:gd name="connsiteY272" fmla="*/ 947072 h 1355107"/>
                <a:gd name="connsiteX273" fmla="*/ 404546 w 1307669"/>
                <a:gd name="connsiteY273" fmla="*/ 1146439 h 1355107"/>
                <a:gd name="connsiteX274" fmla="*/ 407273 w 1307669"/>
                <a:gd name="connsiteY274" fmla="*/ 1164782 h 1355107"/>
                <a:gd name="connsiteX275" fmla="*/ 391191 w 1307669"/>
                <a:gd name="connsiteY275" fmla="*/ 1189171 h 1355107"/>
                <a:gd name="connsiteX276" fmla="*/ 379078 w 1307669"/>
                <a:gd name="connsiteY276" fmla="*/ 1162586 h 1355107"/>
                <a:gd name="connsiteX277" fmla="*/ 395159 w 1307669"/>
                <a:gd name="connsiteY277" fmla="*/ 1138198 h 1355107"/>
                <a:gd name="connsiteX278" fmla="*/ 404546 w 1307669"/>
                <a:gd name="connsiteY278" fmla="*/ 1146439 h 1355107"/>
                <a:gd name="connsiteX279" fmla="*/ 185508 w 1307669"/>
                <a:gd name="connsiteY279" fmla="*/ 882836 h 1355107"/>
                <a:gd name="connsiteX280" fmla="*/ 185901 w 1307669"/>
                <a:gd name="connsiteY280" fmla="*/ 891570 h 1355107"/>
                <a:gd name="connsiteX281" fmla="*/ 182523 w 1307669"/>
                <a:gd name="connsiteY281" fmla="*/ 898245 h 1355107"/>
                <a:gd name="connsiteX282" fmla="*/ 179375 w 1307669"/>
                <a:gd name="connsiteY282" fmla="*/ 894487 h 1355107"/>
                <a:gd name="connsiteX283" fmla="*/ 170295 w 1307669"/>
                <a:gd name="connsiteY283" fmla="*/ 896925 h 1355107"/>
                <a:gd name="connsiteX284" fmla="*/ 165029 w 1307669"/>
                <a:gd name="connsiteY284" fmla="*/ 889929 h 1355107"/>
                <a:gd name="connsiteX285" fmla="*/ 163196 w 1307669"/>
                <a:gd name="connsiteY285" fmla="*/ 877429 h 1355107"/>
                <a:gd name="connsiteX286" fmla="*/ 171220 w 1307669"/>
                <a:gd name="connsiteY286" fmla="*/ 874398 h 1355107"/>
                <a:gd name="connsiteX287" fmla="*/ 176124 w 1307669"/>
                <a:gd name="connsiteY287" fmla="*/ 880779 h 1355107"/>
                <a:gd name="connsiteX288" fmla="*/ 185508 w 1307669"/>
                <a:gd name="connsiteY288" fmla="*/ 882836 h 1355107"/>
                <a:gd name="connsiteX289" fmla="*/ 304431 w 1307669"/>
                <a:gd name="connsiteY289" fmla="*/ 1014636 h 1355107"/>
                <a:gd name="connsiteX290" fmla="*/ 306748 w 1307669"/>
                <a:gd name="connsiteY290" fmla="*/ 1026000 h 1355107"/>
                <a:gd name="connsiteX291" fmla="*/ 295384 w 1307669"/>
                <a:gd name="connsiteY291" fmla="*/ 1028318 h 1355107"/>
                <a:gd name="connsiteX292" fmla="*/ 293067 w 1307669"/>
                <a:gd name="connsiteY292" fmla="*/ 1016953 h 1355107"/>
                <a:gd name="connsiteX293" fmla="*/ 298268 w 1307669"/>
                <a:gd name="connsiteY293" fmla="*/ 1013441 h 1355107"/>
                <a:gd name="connsiteX294" fmla="*/ 304431 w 1307669"/>
                <a:gd name="connsiteY294" fmla="*/ 1014636 h 1355107"/>
                <a:gd name="connsiteX295" fmla="*/ 273036 w 1307669"/>
                <a:gd name="connsiteY295" fmla="*/ 965559 h 1355107"/>
                <a:gd name="connsiteX296" fmla="*/ 276004 w 1307669"/>
                <a:gd name="connsiteY296" fmla="*/ 980110 h 1355107"/>
                <a:gd name="connsiteX297" fmla="*/ 263613 w 1307669"/>
                <a:gd name="connsiteY297" fmla="*/ 982637 h 1355107"/>
                <a:gd name="connsiteX298" fmla="*/ 275449 w 1307669"/>
                <a:gd name="connsiteY298" fmla="*/ 995111 h 1355107"/>
                <a:gd name="connsiteX299" fmla="*/ 276190 w 1307669"/>
                <a:gd name="connsiteY299" fmla="*/ 1008860 h 1355107"/>
                <a:gd name="connsiteX300" fmla="*/ 244209 w 1307669"/>
                <a:gd name="connsiteY300" fmla="*/ 1006463 h 1355107"/>
                <a:gd name="connsiteX301" fmla="*/ 229481 w 1307669"/>
                <a:gd name="connsiteY301" fmla="*/ 977975 h 1355107"/>
                <a:gd name="connsiteX302" fmla="*/ 242421 w 1307669"/>
                <a:gd name="connsiteY302" fmla="*/ 973273 h 1355107"/>
                <a:gd name="connsiteX303" fmla="*/ 259006 w 1307669"/>
                <a:gd name="connsiteY303" fmla="*/ 979455 h 1355107"/>
                <a:gd name="connsiteX304" fmla="*/ 256954 w 1307669"/>
                <a:gd name="connsiteY304" fmla="*/ 976416 h 1355107"/>
                <a:gd name="connsiteX305" fmla="*/ 258484 w 1307669"/>
                <a:gd name="connsiteY305" fmla="*/ 968526 h 1355107"/>
                <a:gd name="connsiteX306" fmla="*/ 273036 w 1307669"/>
                <a:gd name="connsiteY306" fmla="*/ 965559 h 1355107"/>
                <a:gd name="connsiteX307" fmla="*/ 517107 w 1307669"/>
                <a:gd name="connsiteY307" fmla="*/ 1232026 h 1355107"/>
                <a:gd name="connsiteX308" fmla="*/ 524193 w 1307669"/>
                <a:gd name="connsiteY308" fmla="*/ 1259206 h 1355107"/>
                <a:gd name="connsiteX309" fmla="*/ 496409 w 1307669"/>
                <a:gd name="connsiteY309" fmla="*/ 1263330 h 1355107"/>
                <a:gd name="connsiteX310" fmla="*/ 487112 w 1307669"/>
                <a:gd name="connsiteY310" fmla="*/ 1250594 h 1355107"/>
                <a:gd name="connsiteX311" fmla="*/ 489324 w 1307669"/>
                <a:gd name="connsiteY311" fmla="*/ 1236149 h 1355107"/>
                <a:gd name="connsiteX312" fmla="*/ 517107 w 1307669"/>
                <a:gd name="connsiteY312" fmla="*/ 1232026 h 1355107"/>
                <a:gd name="connsiteX313" fmla="*/ 246992 w 1307669"/>
                <a:gd name="connsiteY313" fmla="*/ 907416 h 1355107"/>
                <a:gd name="connsiteX314" fmla="*/ 252215 w 1307669"/>
                <a:gd name="connsiteY314" fmla="*/ 915655 h 1355107"/>
                <a:gd name="connsiteX315" fmla="*/ 231456 w 1307669"/>
                <a:gd name="connsiteY315" fmla="*/ 925115 h 1355107"/>
                <a:gd name="connsiteX316" fmla="*/ 212410 w 1307669"/>
                <a:gd name="connsiteY316" fmla="*/ 912556 h 1355107"/>
                <a:gd name="connsiteX317" fmla="*/ 233170 w 1307669"/>
                <a:gd name="connsiteY317" fmla="*/ 903096 h 1355107"/>
                <a:gd name="connsiteX318" fmla="*/ 246992 w 1307669"/>
                <a:gd name="connsiteY318" fmla="*/ 907416 h 1355107"/>
                <a:gd name="connsiteX319" fmla="*/ 131746 w 1307669"/>
                <a:gd name="connsiteY319" fmla="*/ 756968 h 1355107"/>
                <a:gd name="connsiteX320" fmla="*/ 136258 w 1307669"/>
                <a:gd name="connsiteY320" fmla="*/ 767537 h 1355107"/>
                <a:gd name="connsiteX321" fmla="*/ 128043 w 1307669"/>
                <a:gd name="connsiteY321" fmla="*/ 784464 h 1355107"/>
                <a:gd name="connsiteX322" fmla="*/ 115617 w 1307669"/>
                <a:gd name="connsiteY322" fmla="*/ 770336 h 1355107"/>
                <a:gd name="connsiteX323" fmla="*/ 123832 w 1307669"/>
                <a:gd name="connsiteY323" fmla="*/ 753409 h 1355107"/>
                <a:gd name="connsiteX324" fmla="*/ 131746 w 1307669"/>
                <a:gd name="connsiteY324" fmla="*/ 756968 h 1355107"/>
                <a:gd name="connsiteX325" fmla="*/ 378341 w 1307669"/>
                <a:gd name="connsiteY325" fmla="*/ 1038007 h 1355107"/>
                <a:gd name="connsiteX326" fmla="*/ 369373 w 1307669"/>
                <a:gd name="connsiteY326" fmla="*/ 1046117 h 1355107"/>
                <a:gd name="connsiteX327" fmla="*/ 375244 w 1307669"/>
                <a:gd name="connsiteY327" fmla="*/ 1069576 h 1355107"/>
                <a:gd name="connsiteX328" fmla="*/ 358549 w 1307669"/>
                <a:gd name="connsiteY328" fmla="*/ 1083140 h 1355107"/>
                <a:gd name="connsiteX329" fmla="*/ 343710 w 1307669"/>
                <a:gd name="connsiteY329" fmla="*/ 1067790 h 1355107"/>
                <a:gd name="connsiteX330" fmla="*/ 321387 w 1307669"/>
                <a:gd name="connsiteY330" fmla="*/ 1067073 h 1355107"/>
                <a:gd name="connsiteX331" fmla="*/ 317834 w 1307669"/>
                <a:gd name="connsiteY331" fmla="*/ 1053719 h 1355107"/>
                <a:gd name="connsiteX332" fmla="*/ 320689 w 1307669"/>
                <a:gd name="connsiteY332" fmla="*/ 1040852 h 1355107"/>
                <a:gd name="connsiteX333" fmla="*/ 349637 w 1307669"/>
                <a:gd name="connsiteY333" fmla="*/ 1044018 h 1355107"/>
                <a:gd name="connsiteX334" fmla="*/ 362364 w 1307669"/>
                <a:gd name="connsiteY334" fmla="*/ 1029248 h 1355107"/>
                <a:gd name="connsiteX335" fmla="*/ 378341 w 1307669"/>
                <a:gd name="connsiteY335" fmla="*/ 1038007 h 1355107"/>
                <a:gd name="connsiteX336" fmla="*/ 320320 w 1307669"/>
                <a:gd name="connsiteY336" fmla="*/ 959563 h 1355107"/>
                <a:gd name="connsiteX337" fmla="*/ 320714 w 1307669"/>
                <a:gd name="connsiteY337" fmla="*/ 968296 h 1355107"/>
                <a:gd name="connsiteX338" fmla="*/ 317336 w 1307669"/>
                <a:gd name="connsiteY338" fmla="*/ 974972 h 1355107"/>
                <a:gd name="connsiteX339" fmla="*/ 314188 w 1307669"/>
                <a:gd name="connsiteY339" fmla="*/ 971214 h 1355107"/>
                <a:gd name="connsiteX340" fmla="*/ 305108 w 1307669"/>
                <a:gd name="connsiteY340" fmla="*/ 973651 h 1355107"/>
                <a:gd name="connsiteX341" fmla="*/ 299842 w 1307669"/>
                <a:gd name="connsiteY341" fmla="*/ 966657 h 1355107"/>
                <a:gd name="connsiteX342" fmla="*/ 298009 w 1307669"/>
                <a:gd name="connsiteY342" fmla="*/ 954156 h 1355107"/>
                <a:gd name="connsiteX343" fmla="*/ 306033 w 1307669"/>
                <a:gd name="connsiteY343" fmla="*/ 951125 h 1355107"/>
                <a:gd name="connsiteX344" fmla="*/ 310937 w 1307669"/>
                <a:gd name="connsiteY344" fmla="*/ 957506 h 1355107"/>
                <a:gd name="connsiteX345" fmla="*/ 320320 w 1307669"/>
                <a:gd name="connsiteY345" fmla="*/ 959563 h 1355107"/>
                <a:gd name="connsiteX346" fmla="*/ 193422 w 1307669"/>
                <a:gd name="connsiteY346" fmla="*/ 780773 h 1355107"/>
                <a:gd name="connsiteX347" fmla="*/ 190950 w 1307669"/>
                <a:gd name="connsiteY347" fmla="*/ 803379 h 1355107"/>
                <a:gd name="connsiteX348" fmla="*/ 202484 w 1307669"/>
                <a:gd name="connsiteY348" fmla="*/ 813318 h 1355107"/>
                <a:gd name="connsiteX349" fmla="*/ 195644 w 1307669"/>
                <a:gd name="connsiteY349" fmla="*/ 825794 h 1355107"/>
                <a:gd name="connsiteX350" fmla="*/ 189311 w 1307669"/>
                <a:gd name="connsiteY350" fmla="*/ 818791 h 1355107"/>
                <a:gd name="connsiteX351" fmla="*/ 170990 w 1307669"/>
                <a:gd name="connsiteY351" fmla="*/ 823376 h 1355107"/>
                <a:gd name="connsiteX352" fmla="*/ 160399 w 1307669"/>
                <a:gd name="connsiteY352" fmla="*/ 810338 h 1355107"/>
                <a:gd name="connsiteX353" fmla="*/ 172385 w 1307669"/>
                <a:gd name="connsiteY353" fmla="*/ 798750 h 1355107"/>
                <a:gd name="connsiteX354" fmla="*/ 172946 w 1307669"/>
                <a:gd name="connsiteY354" fmla="*/ 781318 h 1355107"/>
                <a:gd name="connsiteX355" fmla="*/ 183373 w 1307669"/>
                <a:gd name="connsiteY355" fmla="*/ 778543 h 1355107"/>
                <a:gd name="connsiteX356" fmla="*/ 193422 w 1307669"/>
                <a:gd name="connsiteY356" fmla="*/ 780773 h 1355107"/>
                <a:gd name="connsiteX357" fmla="*/ 266559 w 1307669"/>
                <a:gd name="connsiteY357" fmla="*/ 833694 h 1355107"/>
                <a:gd name="connsiteX358" fmla="*/ 271071 w 1307669"/>
                <a:gd name="connsiteY358" fmla="*/ 844264 h 1355107"/>
                <a:gd name="connsiteX359" fmla="*/ 262856 w 1307669"/>
                <a:gd name="connsiteY359" fmla="*/ 861191 h 1355107"/>
                <a:gd name="connsiteX360" fmla="*/ 250430 w 1307669"/>
                <a:gd name="connsiteY360" fmla="*/ 847063 h 1355107"/>
                <a:gd name="connsiteX361" fmla="*/ 258645 w 1307669"/>
                <a:gd name="connsiteY361" fmla="*/ 830136 h 1355107"/>
                <a:gd name="connsiteX362" fmla="*/ 266559 w 1307669"/>
                <a:gd name="connsiteY362" fmla="*/ 833694 h 1355107"/>
                <a:gd name="connsiteX363" fmla="*/ 342143 w 1307669"/>
                <a:gd name="connsiteY363" fmla="*/ 909696 h 1355107"/>
                <a:gd name="connsiteX364" fmla="*/ 324051 w 1307669"/>
                <a:gd name="connsiteY364" fmla="*/ 925608 h 1355107"/>
                <a:gd name="connsiteX365" fmla="*/ 302376 w 1307669"/>
                <a:gd name="connsiteY365" fmla="*/ 915089 h 1355107"/>
                <a:gd name="connsiteX366" fmla="*/ 320467 w 1307669"/>
                <a:gd name="connsiteY366" fmla="*/ 899176 h 1355107"/>
                <a:gd name="connsiteX367" fmla="*/ 342143 w 1307669"/>
                <a:gd name="connsiteY367" fmla="*/ 909696 h 1355107"/>
                <a:gd name="connsiteX368" fmla="*/ 514512 w 1307669"/>
                <a:gd name="connsiteY368" fmla="*/ 1107498 h 1355107"/>
                <a:gd name="connsiteX369" fmla="*/ 511442 w 1307669"/>
                <a:gd name="connsiteY369" fmla="*/ 1148450 h 1355107"/>
                <a:gd name="connsiteX370" fmla="*/ 474962 w 1307669"/>
                <a:gd name="connsiteY370" fmla="*/ 1167310 h 1355107"/>
                <a:gd name="connsiteX371" fmla="*/ 468941 w 1307669"/>
                <a:gd name="connsiteY371" fmla="*/ 1150740 h 1355107"/>
                <a:gd name="connsiteX372" fmla="*/ 478031 w 1307669"/>
                <a:gd name="connsiteY372" fmla="*/ 1126358 h 1355107"/>
                <a:gd name="connsiteX373" fmla="*/ 514512 w 1307669"/>
                <a:gd name="connsiteY373" fmla="*/ 1107498 h 1355107"/>
                <a:gd name="connsiteX374" fmla="*/ 471118 w 1307669"/>
                <a:gd name="connsiteY374" fmla="*/ 1054809 h 1355107"/>
                <a:gd name="connsiteX375" fmla="*/ 466306 w 1307669"/>
                <a:gd name="connsiteY375" fmla="*/ 1058840 h 1355107"/>
                <a:gd name="connsiteX376" fmla="*/ 469426 w 1307669"/>
                <a:gd name="connsiteY376" fmla="*/ 1070467 h 1355107"/>
                <a:gd name="connsiteX377" fmla="*/ 460469 w 1307669"/>
                <a:gd name="connsiteY377" fmla="*/ 1077211 h 1355107"/>
                <a:gd name="connsiteX378" fmla="*/ 444462 w 1307669"/>
                <a:gd name="connsiteY378" fmla="*/ 1079558 h 1355107"/>
                <a:gd name="connsiteX379" fmla="*/ 440580 w 1307669"/>
                <a:gd name="connsiteY379" fmla="*/ 1069283 h 1355107"/>
                <a:gd name="connsiteX380" fmla="*/ 448751 w 1307669"/>
                <a:gd name="connsiteY380" fmla="*/ 1063003 h 1355107"/>
                <a:gd name="connsiteX381" fmla="*/ 451385 w 1307669"/>
                <a:gd name="connsiteY381" fmla="*/ 1050986 h 1355107"/>
                <a:gd name="connsiteX382" fmla="*/ 462569 w 1307669"/>
                <a:gd name="connsiteY382" fmla="*/ 1050483 h 1355107"/>
                <a:gd name="connsiteX383" fmla="*/ 471118 w 1307669"/>
                <a:gd name="connsiteY383" fmla="*/ 1054809 h 1355107"/>
                <a:gd name="connsiteX384" fmla="*/ 279691 w 1307669"/>
                <a:gd name="connsiteY384" fmla="*/ 817869 h 1355107"/>
                <a:gd name="connsiteX385" fmla="*/ 277142 w 1307669"/>
                <a:gd name="connsiteY385" fmla="*/ 819588 h 1355107"/>
                <a:gd name="connsiteX386" fmla="*/ 278068 w 1307669"/>
                <a:gd name="connsiteY386" fmla="*/ 825411 h 1355107"/>
                <a:gd name="connsiteX387" fmla="*/ 273361 w 1307669"/>
                <a:gd name="connsiteY387" fmla="*/ 828240 h 1355107"/>
                <a:gd name="connsiteX388" fmla="*/ 265443 w 1307669"/>
                <a:gd name="connsiteY388" fmla="*/ 828567 h 1355107"/>
                <a:gd name="connsiteX389" fmla="*/ 264076 w 1307669"/>
                <a:gd name="connsiteY389" fmla="*/ 823363 h 1355107"/>
                <a:gd name="connsiteX390" fmla="*/ 268377 w 1307669"/>
                <a:gd name="connsiteY390" fmla="*/ 820721 h 1355107"/>
                <a:gd name="connsiteX391" fmla="*/ 270272 w 1307669"/>
                <a:gd name="connsiteY391" fmla="*/ 815001 h 1355107"/>
                <a:gd name="connsiteX392" fmla="*/ 272882 w 1307669"/>
                <a:gd name="connsiteY392" fmla="*/ 814647 h 1355107"/>
                <a:gd name="connsiteX393" fmla="*/ 275747 w 1307669"/>
                <a:gd name="connsiteY393" fmla="*/ 815326 h 1355107"/>
                <a:gd name="connsiteX394" fmla="*/ 279691 w 1307669"/>
                <a:gd name="connsiteY394" fmla="*/ 817869 h 1355107"/>
                <a:gd name="connsiteX395" fmla="*/ 328235 w 1307669"/>
                <a:gd name="connsiteY395" fmla="*/ 857500 h 1355107"/>
                <a:gd name="connsiteX396" fmla="*/ 325763 w 1307669"/>
                <a:gd name="connsiteY396" fmla="*/ 880106 h 1355107"/>
                <a:gd name="connsiteX397" fmla="*/ 337297 w 1307669"/>
                <a:gd name="connsiteY397" fmla="*/ 890045 h 1355107"/>
                <a:gd name="connsiteX398" fmla="*/ 330456 w 1307669"/>
                <a:gd name="connsiteY398" fmla="*/ 902521 h 1355107"/>
                <a:gd name="connsiteX399" fmla="*/ 324123 w 1307669"/>
                <a:gd name="connsiteY399" fmla="*/ 895518 h 1355107"/>
                <a:gd name="connsiteX400" fmla="*/ 305804 w 1307669"/>
                <a:gd name="connsiteY400" fmla="*/ 900103 h 1355107"/>
                <a:gd name="connsiteX401" fmla="*/ 295211 w 1307669"/>
                <a:gd name="connsiteY401" fmla="*/ 887066 h 1355107"/>
                <a:gd name="connsiteX402" fmla="*/ 307198 w 1307669"/>
                <a:gd name="connsiteY402" fmla="*/ 875477 h 1355107"/>
                <a:gd name="connsiteX403" fmla="*/ 307759 w 1307669"/>
                <a:gd name="connsiteY403" fmla="*/ 858045 h 1355107"/>
                <a:gd name="connsiteX404" fmla="*/ 318187 w 1307669"/>
                <a:gd name="connsiteY404" fmla="*/ 855271 h 1355107"/>
                <a:gd name="connsiteX405" fmla="*/ 328235 w 1307669"/>
                <a:gd name="connsiteY405" fmla="*/ 857500 h 1355107"/>
                <a:gd name="connsiteX406" fmla="*/ 263865 w 1307669"/>
                <a:gd name="connsiteY406" fmla="*/ 774677 h 1355107"/>
                <a:gd name="connsiteX407" fmla="*/ 264568 w 1307669"/>
                <a:gd name="connsiteY407" fmla="*/ 781918 h 1355107"/>
                <a:gd name="connsiteX408" fmla="*/ 257328 w 1307669"/>
                <a:gd name="connsiteY408" fmla="*/ 782622 h 1355107"/>
                <a:gd name="connsiteX409" fmla="*/ 256624 w 1307669"/>
                <a:gd name="connsiteY409" fmla="*/ 775381 h 1355107"/>
                <a:gd name="connsiteX410" fmla="*/ 260099 w 1307669"/>
                <a:gd name="connsiteY410" fmla="*/ 773530 h 1355107"/>
                <a:gd name="connsiteX411" fmla="*/ 263865 w 1307669"/>
                <a:gd name="connsiteY411" fmla="*/ 774677 h 1355107"/>
                <a:gd name="connsiteX412" fmla="*/ 595923 w 1307669"/>
                <a:gd name="connsiteY412" fmla="*/ 1155498 h 1355107"/>
                <a:gd name="connsiteX413" fmla="*/ 598890 w 1307669"/>
                <a:gd name="connsiteY413" fmla="*/ 1170050 h 1355107"/>
                <a:gd name="connsiteX414" fmla="*/ 584338 w 1307669"/>
                <a:gd name="connsiteY414" fmla="*/ 1173017 h 1355107"/>
                <a:gd name="connsiteX415" fmla="*/ 579841 w 1307669"/>
                <a:gd name="connsiteY415" fmla="*/ 1166356 h 1355107"/>
                <a:gd name="connsiteX416" fmla="*/ 581371 w 1307669"/>
                <a:gd name="connsiteY416" fmla="*/ 1158465 h 1355107"/>
                <a:gd name="connsiteX417" fmla="*/ 595923 w 1307669"/>
                <a:gd name="connsiteY417" fmla="*/ 1155498 h 1355107"/>
                <a:gd name="connsiteX418" fmla="*/ 230711 w 1307669"/>
                <a:gd name="connsiteY418" fmla="*/ 725874 h 1355107"/>
                <a:gd name="connsiteX419" fmla="*/ 231304 w 1307669"/>
                <a:gd name="connsiteY419" fmla="*/ 739619 h 1355107"/>
                <a:gd name="connsiteX420" fmla="*/ 217701 w 1307669"/>
                <a:gd name="connsiteY420" fmla="*/ 741686 h 1355107"/>
                <a:gd name="connsiteX421" fmla="*/ 217109 w 1307669"/>
                <a:gd name="connsiteY421" fmla="*/ 727940 h 1355107"/>
                <a:gd name="connsiteX422" fmla="*/ 223787 w 1307669"/>
                <a:gd name="connsiteY422" fmla="*/ 724060 h 1355107"/>
                <a:gd name="connsiteX423" fmla="*/ 230711 w 1307669"/>
                <a:gd name="connsiteY423" fmla="*/ 725874 h 1355107"/>
                <a:gd name="connsiteX424" fmla="*/ 359555 w 1307669"/>
                <a:gd name="connsiteY424" fmla="*/ 874313 h 1355107"/>
                <a:gd name="connsiteX425" fmla="*/ 362522 w 1307669"/>
                <a:gd name="connsiteY425" fmla="*/ 888865 h 1355107"/>
                <a:gd name="connsiteX426" fmla="*/ 347970 w 1307669"/>
                <a:gd name="connsiteY426" fmla="*/ 891832 h 1355107"/>
                <a:gd name="connsiteX427" fmla="*/ 343472 w 1307669"/>
                <a:gd name="connsiteY427" fmla="*/ 885172 h 1355107"/>
                <a:gd name="connsiteX428" fmla="*/ 345002 w 1307669"/>
                <a:gd name="connsiteY428" fmla="*/ 877280 h 1355107"/>
                <a:gd name="connsiteX429" fmla="*/ 359555 w 1307669"/>
                <a:gd name="connsiteY429" fmla="*/ 874313 h 1355107"/>
                <a:gd name="connsiteX430" fmla="*/ 249903 w 1307669"/>
                <a:gd name="connsiteY430" fmla="*/ 732196 h 1355107"/>
                <a:gd name="connsiteX431" fmla="*/ 252220 w 1307669"/>
                <a:gd name="connsiteY431" fmla="*/ 743560 h 1355107"/>
                <a:gd name="connsiteX432" fmla="*/ 240856 w 1307669"/>
                <a:gd name="connsiteY432" fmla="*/ 745877 h 1355107"/>
                <a:gd name="connsiteX433" fmla="*/ 238539 w 1307669"/>
                <a:gd name="connsiteY433" fmla="*/ 734513 h 1355107"/>
                <a:gd name="connsiteX434" fmla="*/ 243741 w 1307669"/>
                <a:gd name="connsiteY434" fmla="*/ 731001 h 1355107"/>
                <a:gd name="connsiteX435" fmla="*/ 249903 w 1307669"/>
                <a:gd name="connsiteY435" fmla="*/ 732196 h 1355107"/>
                <a:gd name="connsiteX436" fmla="*/ 421274 w 1307669"/>
                <a:gd name="connsiteY436" fmla="*/ 931563 h 1355107"/>
                <a:gd name="connsiteX437" fmla="*/ 424000 w 1307669"/>
                <a:gd name="connsiteY437" fmla="*/ 949906 h 1355107"/>
                <a:gd name="connsiteX438" fmla="*/ 423405 w 1307669"/>
                <a:gd name="connsiteY438" fmla="*/ 951811 h 1355107"/>
                <a:gd name="connsiteX439" fmla="*/ 423668 w 1307669"/>
                <a:gd name="connsiteY439" fmla="*/ 951938 h 1355107"/>
                <a:gd name="connsiteX440" fmla="*/ 422673 w 1307669"/>
                <a:gd name="connsiteY440" fmla="*/ 954151 h 1355107"/>
                <a:gd name="connsiteX441" fmla="*/ 418468 w 1307669"/>
                <a:gd name="connsiteY441" fmla="*/ 967606 h 1355107"/>
                <a:gd name="connsiteX442" fmla="*/ 407918 w 1307669"/>
                <a:gd name="connsiteY442" fmla="*/ 974295 h 1355107"/>
                <a:gd name="connsiteX443" fmla="*/ 398531 w 1307669"/>
                <a:gd name="connsiteY443" fmla="*/ 966054 h 1355107"/>
                <a:gd name="connsiteX444" fmla="*/ 398271 w 1307669"/>
                <a:gd name="connsiteY444" fmla="*/ 964306 h 1355107"/>
                <a:gd name="connsiteX445" fmla="*/ 383900 w 1307669"/>
                <a:gd name="connsiteY445" fmla="*/ 957332 h 1355107"/>
                <a:gd name="connsiteX446" fmla="*/ 388457 w 1307669"/>
                <a:gd name="connsiteY446" fmla="*/ 947197 h 1355107"/>
                <a:gd name="connsiteX447" fmla="*/ 397122 w 1307669"/>
                <a:gd name="connsiteY447" fmla="*/ 943498 h 1355107"/>
                <a:gd name="connsiteX448" fmla="*/ 401337 w 1307669"/>
                <a:gd name="connsiteY448" fmla="*/ 930011 h 1355107"/>
                <a:gd name="connsiteX449" fmla="*/ 411886 w 1307669"/>
                <a:gd name="connsiteY449" fmla="*/ 923322 h 1355107"/>
                <a:gd name="connsiteX450" fmla="*/ 421274 w 1307669"/>
                <a:gd name="connsiteY450" fmla="*/ 931563 h 1355107"/>
                <a:gd name="connsiteX451" fmla="*/ 321158 w 1307669"/>
                <a:gd name="connsiteY451" fmla="*/ 799760 h 1355107"/>
                <a:gd name="connsiteX452" fmla="*/ 323475 w 1307669"/>
                <a:gd name="connsiteY452" fmla="*/ 811124 h 1355107"/>
                <a:gd name="connsiteX453" fmla="*/ 312111 w 1307669"/>
                <a:gd name="connsiteY453" fmla="*/ 813442 h 1355107"/>
                <a:gd name="connsiteX454" fmla="*/ 309794 w 1307669"/>
                <a:gd name="connsiteY454" fmla="*/ 802077 h 1355107"/>
                <a:gd name="connsiteX455" fmla="*/ 314996 w 1307669"/>
                <a:gd name="connsiteY455" fmla="*/ 798565 h 1355107"/>
                <a:gd name="connsiteX456" fmla="*/ 321158 w 1307669"/>
                <a:gd name="connsiteY456" fmla="*/ 799760 h 1355107"/>
                <a:gd name="connsiteX457" fmla="*/ 309805 w 1307669"/>
                <a:gd name="connsiteY457" fmla="*/ 782541 h 1355107"/>
                <a:gd name="connsiteX458" fmla="*/ 310397 w 1307669"/>
                <a:gd name="connsiteY458" fmla="*/ 796287 h 1355107"/>
                <a:gd name="connsiteX459" fmla="*/ 296795 w 1307669"/>
                <a:gd name="connsiteY459" fmla="*/ 798353 h 1355107"/>
                <a:gd name="connsiteX460" fmla="*/ 296202 w 1307669"/>
                <a:gd name="connsiteY460" fmla="*/ 784607 h 1355107"/>
                <a:gd name="connsiteX461" fmla="*/ 302881 w 1307669"/>
                <a:gd name="connsiteY461" fmla="*/ 780727 h 1355107"/>
                <a:gd name="connsiteX462" fmla="*/ 309805 w 1307669"/>
                <a:gd name="connsiteY462" fmla="*/ 782541 h 1355107"/>
                <a:gd name="connsiteX463" fmla="*/ 289763 w 1307669"/>
                <a:gd name="connsiteY463" fmla="*/ 750683 h 1355107"/>
                <a:gd name="connsiteX464" fmla="*/ 292731 w 1307669"/>
                <a:gd name="connsiteY464" fmla="*/ 765234 h 1355107"/>
                <a:gd name="connsiteX465" fmla="*/ 278178 w 1307669"/>
                <a:gd name="connsiteY465" fmla="*/ 768202 h 1355107"/>
                <a:gd name="connsiteX466" fmla="*/ 273681 w 1307669"/>
                <a:gd name="connsiteY466" fmla="*/ 761540 h 1355107"/>
                <a:gd name="connsiteX467" fmla="*/ 275211 w 1307669"/>
                <a:gd name="connsiteY467" fmla="*/ 753650 h 1355107"/>
                <a:gd name="connsiteX468" fmla="*/ 289763 w 1307669"/>
                <a:gd name="connsiteY468" fmla="*/ 750683 h 1355107"/>
                <a:gd name="connsiteX469" fmla="*/ 284775 w 1307669"/>
                <a:gd name="connsiteY469" fmla="*/ 725970 h 1355107"/>
                <a:gd name="connsiteX470" fmla="*/ 292103 w 1307669"/>
                <a:gd name="connsiteY470" fmla="*/ 744703 h 1355107"/>
                <a:gd name="connsiteX471" fmla="*/ 272309 w 1307669"/>
                <a:gd name="connsiteY471" fmla="*/ 741121 h 1355107"/>
                <a:gd name="connsiteX472" fmla="*/ 264981 w 1307669"/>
                <a:gd name="connsiteY472" fmla="*/ 722387 h 1355107"/>
                <a:gd name="connsiteX473" fmla="*/ 273360 w 1307669"/>
                <a:gd name="connsiteY473" fmla="*/ 720299 h 1355107"/>
                <a:gd name="connsiteX474" fmla="*/ 284775 w 1307669"/>
                <a:gd name="connsiteY474" fmla="*/ 725970 h 1355107"/>
                <a:gd name="connsiteX475" fmla="*/ 502799 w 1307669"/>
                <a:gd name="connsiteY475" fmla="*/ 973805 h 1355107"/>
                <a:gd name="connsiteX476" fmla="*/ 505525 w 1307669"/>
                <a:gd name="connsiteY476" fmla="*/ 992148 h 1355107"/>
                <a:gd name="connsiteX477" fmla="*/ 489443 w 1307669"/>
                <a:gd name="connsiteY477" fmla="*/ 1016537 h 1355107"/>
                <a:gd name="connsiteX478" fmla="*/ 477329 w 1307669"/>
                <a:gd name="connsiteY478" fmla="*/ 989953 h 1355107"/>
                <a:gd name="connsiteX479" fmla="*/ 493411 w 1307669"/>
                <a:gd name="connsiteY479" fmla="*/ 965564 h 1355107"/>
                <a:gd name="connsiteX480" fmla="*/ 502799 w 1307669"/>
                <a:gd name="connsiteY480" fmla="*/ 973805 h 1355107"/>
                <a:gd name="connsiteX481" fmla="*/ 395068 w 1307669"/>
                <a:gd name="connsiteY481" fmla="*/ 823131 h 1355107"/>
                <a:gd name="connsiteX482" fmla="*/ 386100 w 1307669"/>
                <a:gd name="connsiteY482" fmla="*/ 831241 h 1355107"/>
                <a:gd name="connsiteX483" fmla="*/ 391972 w 1307669"/>
                <a:gd name="connsiteY483" fmla="*/ 854700 h 1355107"/>
                <a:gd name="connsiteX484" fmla="*/ 375276 w 1307669"/>
                <a:gd name="connsiteY484" fmla="*/ 868264 h 1355107"/>
                <a:gd name="connsiteX485" fmla="*/ 360437 w 1307669"/>
                <a:gd name="connsiteY485" fmla="*/ 852914 h 1355107"/>
                <a:gd name="connsiteX486" fmla="*/ 338114 w 1307669"/>
                <a:gd name="connsiteY486" fmla="*/ 852197 h 1355107"/>
                <a:gd name="connsiteX487" fmla="*/ 334561 w 1307669"/>
                <a:gd name="connsiteY487" fmla="*/ 838843 h 1355107"/>
                <a:gd name="connsiteX488" fmla="*/ 337417 w 1307669"/>
                <a:gd name="connsiteY488" fmla="*/ 825976 h 1355107"/>
                <a:gd name="connsiteX489" fmla="*/ 366365 w 1307669"/>
                <a:gd name="connsiteY489" fmla="*/ 829142 h 1355107"/>
                <a:gd name="connsiteX490" fmla="*/ 379091 w 1307669"/>
                <a:gd name="connsiteY490" fmla="*/ 814372 h 1355107"/>
                <a:gd name="connsiteX491" fmla="*/ 395068 w 1307669"/>
                <a:gd name="connsiteY491" fmla="*/ 823131 h 1355107"/>
                <a:gd name="connsiteX492" fmla="*/ 363869 w 1307669"/>
                <a:gd name="connsiteY492" fmla="*/ 782637 h 1355107"/>
                <a:gd name="connsiteX493" fmla="*/ 371197 w 1307669"/>
                <a:gd name="connsiteY493" fmla="*/ 801371 h 1355107"/>
                <a:gd name="connsiteX494" fmla="*/ 351402 w 1307669"/>
                <a:gd name="connsiteY494" fmla="*/ 797788 h 1355107"/>
                <a:gd name="connsiteX495" fmla="*/ 344074 w 1307669"/>
                <a:gd name="connsiteY495" fmla="*/ 779055 h 1355107"/>
                <a:gd name="connsiteX496" fmla="*/ 352454 w 1307669"/>
                <a:gd name="connsiteY496" fmla="*/ 776966 h 1355107"/>
                <a:gd name="connsiteX497" fmla="*/ 363869 w 1307669"/>
                <a:gd name="connsiteY497" fmla="*/ 782637 h 1355107"/>
                <a:gd name="connsiteX498" fmla="*/ 283232 w 1307669"/>
                <a:gd name="connsiteY498" fmla="*/ 684993 h 1355107"/>
                <a:gd name="connsiteX499" fmla="*/ 269663 w 1307669"/>
                <a:gd name="connsiteY499" fmla="*/ 689539 h 1355107"/>
                <a:gd name="connsiteX500" fmla="*/ 258601 w 1307669"/>
                <a:gd name="connsiteY500" fmla="*/ 680461 h 1355107"/>
                <a:gd name="connsiteX501" fmla="*/ 272170 w 1307669"/>
                <a:gd name="connsiteY501" fmla="*/ 675916 h 1355107"/>
                <a:gd name="connsiteX502" fmla="*/ 283232 w 1307669"/>
                <a:gd name="connsiteY502" fmla="*/ 684993 h 1355107"/>
                <a:gd name="connsiteX503" fmla="*/ 544353 w 1307669"/>
                <a:gd name="connsiteY503" fmla="*/ 987460 h 1355107"/>
                <a:gd name="connsiteX504" fmla="*/ 540851 w 1307669"/>
                <a:gd name="connsiteY504" fmla="*/ 992283 h 1355107"/>
                <a:gd name="connsiteX505" fmla="*/ 543985 w 1307669"/>
                <a:gd name="connsiteY505" fmla="*/ 1004744 h 1355107"/>
                <a:gd name="connsiteX506" fmla="*/ 537420 w 1307669"/>
                <a:gd name="connsiteY506" fmla="*/ 1012889 h 1355107"/>
                <a:gd name="connsiteX507" fmla="*/ 528184 w 1307669"/>
                <a:gd name="connsiteY507" fmla="*/ 1015837 h 1355107"/>
                <a:gd name="connsiteX508" fmla="*/ 533835 w 1307669"/>
                <a:gd name="connsiteY508" fmla="*/ 1017150 h 1355107"/>
                <a:gd name="connsiteX509" fmla="*/ 540920 w 1307669"/>
                <a:gd name="connsiteY509" fmla="*/ 1044330 h 1355107"/>
                <a:gd name="connsiteX510" fmla="*/ 513136 w 1307669"/>
                <a:gd name="connsiteY510" fmla="*/ 1048454 h 1355107"/>
                <a:gd name="connsiteX511" fmla="*/ 503839 w 1307669"/>
                <a:gd name="connsiteY511" fmla="*/ 1035718 h 1355107"/>
                <a:gd name="connsiteX512" fmla="*/ 506051 w 1307669"/>
                <a:gd name="connsiteY512" fmla="*/ 1021273 h 1355107"/>
                <a:gd name="connsiteX513" fmla="*/ 518476 w 1307669"/>
                <a:gd name="connsiteY513" fmla="*/ 1013582 h 1355107"/>
                <a:gd name="connsiteX514" fmla="*/ 524484 w 1307669"/>
                <a:gd name="connsiteY514" fmla="*/ 1014978 h 1355107"/>
                <a:gd name="connsiteX515" fmla="*/ 521455 w 1307669"/>
                <a:gd name="connsiteY515" fmla="*/ 1005906 h 1355107"/>
                <a:gd name="connsiteX516" fmla="*/ 527436 w 1307669"/>
                <a:gd name="connsiteY516" fmla="*/ 998335 h 1355107"/>
                <a:gd name="connsiteX517" fmla="*/ 528758 w 1307669"/>
                <a:gd name="connsiteY517" fmla="*/ 984958 h 1355107"/>
                <a:gd name="connsiteX518" fmla="*/ 532747 w 1307669"/>
                <a:gd name="connsiteY518" fmla="*/ 983119 h 1355107"/>
                <a:gd name="connsiteX519" fmla="*/ 537435 w 1307669"/>
                <a:gd name="connsiteY519" fmla="*/ 983453 h 1355107"/>
                <a:gd name="connsiteX520" fmla="*/ 544353 w 1307669"/>
                <a:gd name="connsiteY520" fmla="*/ 987460 h 1355107"/>
                <a:gd name="connsiteX521" fmla="*/ 615360 w 1307669"/>
                <a:gd name="connsiteY521" fmla="*/ 1059392 h 1355107"/>
                <a:gd name="connsiteX522" fmla="*/ 622445 w 1307669"/>
                <a:gd name="connsiteY522" fmla="*/ 1086572 h 1355107"/>
                <a:gd name="connsiteX523" fmla="*/ 594661 w 1307669"/>
                <a:gd name="connsiteY523" fmla="*/ 1090696 h 1355107"/>
                <a:gd name="connsiteX524" fmla="*/ 585364 w 1307669"/>
                <a:gd name="connsiteY524" fmla="*/ 1077960 h 1355107"/>
                <a:gd name="connsiteX525" fmla="*/ 587576 w 1307669"/>
                <a:gd name="connsiteY525" fmla="*/ 1063516 h 1355107"/>
                <a:gd name="connsiteX526" fmla="*/ 615360 w 1307669"/>
                <a:gd name="connsiteY526" fmla="*/ 1059392 h 1355107"/>
                <a:gd name="connsiteX527" fmla="*/ 322853 w 1307669"/>
                <a:gd name="connsiteY527" fmla="*/ 716832 h 1355107"/>
                <a:gd name="connsiteX528" fmla="*/ 322528 w 1307669"/>
                <a:gd name="connsiteY528" fmla="*/ 722306 h 1355107"/>
                <a:gd name="connsiteX529" fmla="*/ 319984 w 1307669"/>
                <a:gd name="connsiteY529" fmla="*/ 726250 h 1355107"/>
                <a:gd name="connsiteX530" fmla="*/ 318266 w 1307669"/>
                <a:gd name="connsiteY530" fmla="*/ 723700 h 1355107"/>
                <a:gd name="connsiteX531" fmla="*/ 312442 w 1307669"/>
                <a:gd name="connsiteY531" fmla="*/ 724627 h 1355107"/>
                <a:gd name="connsiteX532" fmla="*/ 309614 w 1307669"/>
                <a:gd name="connsiteY532" fmla="*/ 719920 h 1355107"/>
                <a:gd name="connsiteX533" fmla="*/ 309286 w 1307669"/>
                <a:gd name="connsiteY533" fmla="*/ 712002 h 1355107"/>
                <a:gd name="connsiteX534" fmla="*/ 314490 w 1307669"/>
                <a:gd name="connsiteY534" fmla="*/ 710635 h 1355107"/>
                <a:gd name="connsiteX535" fmla="*/ 317133 w 1307669"/>
                <a:gd name="connsiteY535" fmla="*/ 714936 h 1355107"/>
                <a:gd name="connsiteX536" fmla="*/ 322853 w 1307669"/>
                <a:gd name="connsiteY536" fmla="*/ 716832 h 1355107"/>
                <a:gd name="connsiteX537" fmla="*/ 681363 w 1307669"/>
                <a:gd name="connsiteY537" fmla="*/ 1118844 h 1355107"/>
                <a:gd name="connsiteX538" fmla="*/ 688107 w 1307669"/>
                <a:gd name="connsiteY538" fmla="*/ 1127802 h 1355107"/>
                <a:gd name="connsiteX539" fmla="*/ 690454 w 1307669"/>
                <a:gd name="connsiteY539" fmla="*/ 1143808 h 1355107"/>
                <a:gd name="connsiteX540" fmla="*/ 680179 w 1307669"/>
                <a:gd name="connsiteY540" fmla="*/ 1147691 h 1355107"/>
                <a:gd name="connsiteX541" fmla="*/ 673899 w 1307669"/>
                <a:gd name="connsiteY541" fmla="*/ 1139520 h 1355107"/>
                <a:gd name="connsiteX542" fmla="*/ 661883 w 1307669"/>
                <a:gd name="connsiteY542" fmla="*/ 1136886 h 1355107"/>
                <a:gd name="connsiteX543" fmla="*/ 660609 w 1307669"/>
                <a:gd name="connsiteY543" fmla="*/ 1131663 h 1355107"/>
                <a:gd name="connsiteX544" fmla="*/ 661378 w 1307669"/>
                <a:gd name="connsiteY544" fmla="*/ 1125702 h 1355107"/>
                <a:gd name="connsiteX545" fmla="*/ 665705 w 1307669"/>
                <a:gd name="connsiteY545" fmla="*/ 1117153 h 1355107"/>
                <a:gd name="connsiteX546" fmla="*/ 669736 w 1307669"/>
                <a:gd name="connsiteY546" fmla="*/ 1121965 h 1355107"/>
                <a:gd name="connsiteX547" fmla="*/ 681363 w 1307669"/>
                <a:gd name="connsiteY547" fmla="*/ 1118844 h 1355107"/>
                <a:gd name="connsiteX548" fmla="*/ 362326 w 1307669"/>
                <a:gd name="connsiteY548" fmla="*/ 741660 h 1355107"/>
                <a:gd name="connsiteX549" fmla="*/ 348757 w 1307669"/>
                <a:gd name="connsiteY549" fmla="*/ 746207 h 1355107"/>
                <a:gd name="connsiteX550" fmla="*/ 337695 w 1307669"/>
                <a:gd name="connsiteY550" fmla="*/ 737129 h 1355107"/>
                <a:gd name="connsiteX551" fmla="*/ 351264 w 1307669"/>
                <a:gd name="connsiteY551" fmla="*/ 732583 h 1355107"/>
                <a:gd name="connsiteX552" fmla="*/ 362326 w 1307669"/>
                <a:gd name="connsiteY552" fmla="*/ 741660 h 1355107"/>
                <a:gd name="connsiteX553" fmla="*/ 401947 w 1307669"/>
                <a:gd name="connsiteY553" fmla="*/ 773499 h 1355107"/>
                <a:gd name="connsiteX554" fmla="*/ 401622 w 1307669"/>
                <a:gd name="connsiteY554" fmla="*/ 778973 h 1355107"/>
                <a:gd name="connsiteX555" fmla="*/ 399078 w 1307669"/>
                <a:gd name="connsiteY555" fmla="*/ 782917 h 1355107"/>
                <a:gd name="connsiteX556" fmla="*/ 397360 w 1307669"/>
                <a:gd name="connsiteY556" fmla="*/ 780367 h 1355107"/>
                <a:gd name="connsiteX557" fmla="*/ 391536 w 1307669"/>
                <a:gd name="connsiteY557" fmla="*/ 781295 h 1355107"/>
                <a:gd name="connsiteX558" fmla="*/ 388707 w 1307669"/>
                <a:gd name="connsiteY558" fmla="*/ 776587 h 1355107"/>
                <a:gd name="connsiteX559" fmla="*/ 388380 w 1307669"/>
                <a:gd name="connsiteY559" fmla="*/ 768669 h 1355107"/>
                <a:gd name="connsiteX560" fmla="*/ 393584 w 1307669"/>
                <a:gd name="connsiteY560" fmla="*/ 767302 h 1355107"/>
                <a:gd name="connsiteX561" fmla="*/ 396227 w 1307669"/>
                <a:gd name="connsiteY561" fmla="*/ 771603 h 1355107"/>
                <a:gd name="connsiteX562" fmla="*/ 401947 w 1307669"/>
                <a:gd name="connsiteY562" fmla="*/ 773499 h 1355107"/>
                <a:gd name="connsiteX563" fmla="*/ 292826 w 1307669"/>
                <a:gd name="connsiteY563" fmla="*/ 632062 h 1355107"/>
                <a:gd name="connsiteX564" fmla="*/ 299656 w 1307669"/>
                <a:gd name="connsiteY564" fmla="*/ 641687 h 1355107"/>
                <a:gd name="connsiteX565" fmla="*/ 293426 w 1307669"/>
                <a:gd name="connsiteY565" fmla="*/ 651711 h 1355107"/>
                <a:gd name="connsiteX566" fmla="*/ 286596 w 1307669"/>
                <a:gd name="connsiteY566" fmla="*/ 642086 h 1355107"/>
                <a:gd name="connsiteX567" fmla="*/ 292826 w 1307669"/>
                <a:gd name="connsiteY567" fmla="*/ 632062 h 1355107"/>
                <a:gd name="connsiteX568" fmla="*/ 441016 w 1307669"/>
                <a:gd name="connsiteY568" fmla="*/ 804537 h 1355107"/>
                <a:gd name="connsiteX569" fmla="*/ 445911 w 1307669"/>
                <a:gd name="connsiteY569" fmla="*/ 834596 h 1355107"/>
                <a:gd name="connsiteX570" fmla="*/ 425179 w 1307669"/>
                <a:gd name="connsiteY570" fmla="*/ 844668 h 1355107"/>
                <a:gd name="connsiteX571" fmla="*/ 420284 w 1307669"/>
                <a:gd name="connsiteY571" fmla="*/ 814608 h 1355107"/>
                <a:gd name="connsiteX572" fmla="*/ 429637 w 1307669"/>
                <a:gd name="connsiteY572" fmla="*/ 803346 h 1355107"/>
                <a:gd name="connsiteX573" fmla="*/ 441016 w 1307669"/>
                <a:gd name="connsiteY573" fmla="*/ 804537 h 1355107"/>
                <a:gd name="connsiteX574" fmla="*/ 531239 w 1307669"/>
                <a:gd name="connsiteY574" fmla="*/ 892622 h 1355107"/>
                <a:gd name="connsiteX575" fmla="*/ 528170 w 1307669"/>
                <a:gd name="connsiteY575" fmla="*/ 933574 h 1355107"/>
                <a:gd name="connsiteX576" fmla="*/ 491690 w 1307669"/>
                <a:gd name="connsiteY576" fmla="*/ 952434 h 1355107"/>
                <a:gd name="connsiteX577" fmla="*/ 485669 w 1307669"/>
                <a:gd name="connsiteY577" fmla="*/ 935864 h 1355107"/>
                <a:gd name="connsiteX578" fmla="*/ 494758 w 1307669"/>
                <a:gd name="connsiteY578" fmla="*/ 911482 h 1355107"/>
                <a:gd name="connsiteX579" fmla="*/ 497159 w 1307669"/>
                <a:gd name="connsiteY579" fmla="*/ 909203 h 1355107"/>
                <a:gd name="connsiteX580" fmla="*/ 495928 w 1307669"/>
                <a:gd name="connsiteY580" fmla="*/ 903158 h 1355107"/>
                <a:gd name="connsiteX581" fmla="*/ 500842 w 1307669"/>
                <a:gd name="connsiteY581" fmla="*/ 897668 h 1355107"/>
                <a:gd name="connsiteX582" fmla="*/ 507077 w 1307669"/>
                <a:gd name="connsiteY582" fmla="*/ 898670 h 1355107"/>
                <a:gd name="connsiteX583" fmla="*/ 507269 w 1307669"/>
                <a:gd name="connsiteY583" fmla="*/ 899610 h 1355107"/>
                <a:gd name="connsiteX584" fmla="*/ 513634 w 1307669"/>
                <a:gd name="connsiteY584" fmla="*/ 893570 h 1355107"/>
                <a:gd name="connsiteX585" fmla="*/ 531239 w 1307669"/>
                <a:gd name="connsiteY585" fmla="*/ 892622 h 1355107"/>
                <a:gd name="connsiteX586" fmla="*/ 487845 w 1307669"/>
                <a:gd name="connsiteY586" fmla="*/ 839933 h 1355107"/>
                <a:gd name="connsiteX587" fmla="*/ 483033 w 1307669"/>
                <a:gd name="connsiteY587" fmla="*/ 843964 h 1355107"/>
                <a:gd name="connsiteX588" fmla="*/ 486153 w 1307669"/>
                <a:gd name="connsiteY588" fmla="*/ 855591 h 1355107"/>
                <a:gd name="connsiteX589" fmla="*/ 477196 w 1307669"/>
                <a:gd name="connsiteY589" fmla="*/ 862335 h 1355107"/>
                <a:gd name="connsiteX590" fmla="*/ 473560 w 1307669"/>
                <a:gd name="connsiteY590" fmla="*/ 862868 h 1355107"/>
                <a:gd name="connsiteX591" fmla="*/ 476593 w 1307669"/>
                <a:gd name="connsiteY591" fmla="*/ 865373 h 1355107"/>
                <a:gd name="connsiteX592" fmla="*/ 467624 w 1307669"/>
                <a:gd name="connsiteY592" fmla="*/ 873483 h 1355107"/>
                <a:gd name="connsiteX593" fmla="*/ 473496 w 1307669"/>
                <a:gd name="connsiteY593" fmla="*/ 896942 h 1355107"/>
                <a:gd name="connsiteX594" fmla="*/ 456801 w 1307669"/>
                <a:gd name="connsiteY594" fmla="*/ 910506 h 1355107"/>
                <a:gd name="connsiteX595" fmla="*/ 441962 w 1307669"/>
                <a:gd name="connsiteY595" fmla="*/ 895157 h 1355107"/>
                <a:gd name="connsiteX596" fmla="*/ 419639 w 1307669"/>
                <a:gd name="connsiteY596" fmla="*/ 894439 h 1355107"/>
                <a:gd name="connsiteX597" fmla="*/ 416086 w 1307669"/>
                <a:gd name="connsiteY597" fmla="*/ 881086 h 1355107"/>
                <a:gd name="connsiteX598" fmla="*/ 418942 w 1307669"/>
                <a:gd name="connsiteY598" fmla="*/ 868218 h 1355107"/>
                <a:gd name="connsiteX599" fmla="*/ 447889 w 1307669"/>
                <a:gd name="connsiteY599" fmla="*/ 871384 h 1355107"/>
                <a:gd name="connsiteX600" fmla="*/ 454970 w 1307669"/>
                <a:gd name="connsiteY600" fmla="*/ 863242 h 1355107"/>
                <a:gd name="connsiteX601" fmla="*/ 458901 w 1307669"/>
                <a:gd name="connsiteY601" fmla="*/ 858627 h 1355107"/>
                <a:gd name="connsiteX602" fmla="*/ 457307 w 1307669"/>
                <a:gd name="connsiteY602" fmla="*/ 854407 h 1355107"/>
                <a:gd name="connsiteX603" fmla="*/ 465478 w 1307669"/>
                <a:gd name="connsiteY603" fmla="*/ 848127 h 1355107"/>
                <a:gd name="connsiteX604" fmla="*/ 468112 w 1307669"/>
                <a:gd name="connsiteY604" fmla="*/ 836110 h 1355107"/>
                <a:gd name="connsiteX605" fmla="*/ 479296 w 1307669"/>
                <a:gd name="connsiteY605" fmla="*/ 835607 h 1355107"/>
                <a:gd name="connsiteX606" fmla="*/ 487845 w 1307669"/>
                <a:gd name="connsiteY606" fmla="*/ 839933 h 1355107"/>
                <a:gd name="connsiteX607" fmla="*/ 334453 w 1307669"/>
                <a:gd name="connsiteY607" fmla="*/ 653677 h 1355107"/>
                <a:gd name="connsiteX608" fmla="*/ 331435 w 1307669"/>
                <a:gd name="connsiteY608" fmla="*/ 667618 h 1355107"/>
                <a:gd name="connsiteX609" fmla="*/ 337982 w 1307669"/>
                <a:gd name="connsiteY609" fmla="*/ 674571 h 1355107"/>
                <a:gd name="connsiteX610" fmla="*/ 332900 w 1307669"/>
                <a:gd name="connsiteY610" fmla="*/ 681908 h 1355107"/>
                <a:gd name="connsiteX611" fmla="*/ 329406 w 1307669"/>
                <a:gd name="connsiteY611" fmla="*/ 677125 h 1355107"/>
                <a:gd name="connsiteX612" fmla="*/ 317678 w 1307669"/>
                <a:gd name="connsiteY612" fmla="*/ 678790 h 1355107"/>
                <a:gd name="connsiteX613" fmla="*/ 311921 w 1307669"/>
                <a:gd name="connsiteY613" fmla="*/ 669965 h 1355107"/>
                <a:gd name="connsiteX614" fmla="*/ 320156 w 1307669"/>
                <a:gd name="connsiteY614" fmla="*/ 663518 h 1355107"/>
                <a:gd name="connsiteX615" fmla="*/ 321644 w 1307669"/>
                <a:gd name="connsiteY615" fmla="*/ 652680 h 1355107"/>
                <a:gd name="connsiteX616" fmla="*/ 328330 w 1307669"/>
                <a:gd name="connsiteY616" fmla="*/ 651629 h 1355107"/>
                <a:gd name="connsiteX617" fmla="*/ 334453 w 1307669"/>
                <a:gd name="connsiteY617" fmla="*/ 653677 h 1355107"/>
                <a:gd name="connsiteX618" fmla="*/ 371920 w 1307669"/>
                <a:gd name="connsiteY618" fmla="*/ 688730 h 1355107"/>
                <a:gd name="connsiteX619" fmla="*/ 378749 w 1307669"/>
                <a:gd name="connsiteY619" fmla="*/ 698355 h 1355107"/>
                <a:gd name="connsiteX620" fmla="*/ 372520 w 1307669"/>
                <a:gd name="connsiteY620" fmla="*/ 708378 h 1355107"/>
                <a:gd name="connsiteX621" fmla="*/ 365690 w 1307669"/>
                <a:gd name="connsiteY621" fmla="*/ 698753 h 1355107"/>
                <a:gd name="connsiteX622" fmla="*/ 371920 w 1307669"/>
                <a:gd name="connsiteY622" fmla="*/ 688730 h 1355107"/>
                <a:gd name="connsiteX623" fmla="*/ 440395 w 1307669"/>
                <a:gd name="connsiteY623" fmla="*/ 737062 h 1355107"/>
                <a:gd name="connsiteX624" fmla="*/ 422304 w 1307669"/>
                <a:gd name="connsiteY624" fmla="*/ 752975 h 1355107"/>
                <a:gd name="connsiteX625" fmla="*/ 400628 w 1307669"/>
                <a:gd name="connsiteY625" fmla="*/ 742456 h 1355107"/>
                <a:gd name="connsiteX626" fmla="*/ 404251 w 1307669"/>
                <a:gd name="connsiteY626" fmla="*/ 734396 h 1355107"/>
                <a:gd name="connsiteX627" fmla="*/ 396772 w 1307669"/>
                <a:gd name="connsiteY627" fmla="*/ 735458 h 1355107"/>
                <a:gd name="connsiteX628" fmla="*/ 391015 w 1307669"/>
                <a:gd name="connsiteY628" fmla="*/ 726633 h 1355107"/>
                <a:gd name="connsiteX629" fmla="*/ 399249 w 1307669"/>
                <a:gd name="connsiteY629" fmla="*/ 720185 h 1355107"/>
                <a:gd name="connsiteX630" fmla="*/ 400737 w 1307669"/>
                <a:gd name="connsiteY630" fmla="*/ 709347 h 1355107"/>
                <a:gd name="connsiteX631" fmla="*/ 407424 w 1307669"/>
                <a:gd name="connsiteY631" fmla="*/ 708297 h 1355107"/>
                <a:gd name="connsiteX632" fmla="*/ 413547 w 1307669"/>
                <a:gd name="connsiteY632" fmla="*/ 710344 h 1355107"/>
                <a:gd name="connsiteX633" fmla="*/ 410529 w 1307669"/>
                <a:gd name="connsiteY633" fmla="*/ 724285 h 1355107"/>
                <a:gd name="connsiteX634" fmla="*/ 414393 w 1307669"/>
                <a:gd name="connsiteY634" fmla="*/ 728390 h 1355107"/>
                <a:gd name="connsiteX635" fmla="*/ 418719 w 1307669"/>
                <a:gd name="connsiteY635" fmla="*/ 726543 h 1355107"/>
                <a:gd name="connsiteX636" fmla="*/ 440395 w 1307669"/>
                <a:gd name="connsiteY636" fmla="*/ 737062 h 1355107"/>
                <a:gd name="connsiteX637" fmla="*/ 376282 w 1307669"/>
                <a:gd name="connsiteY637" fmla="*/ 659437 h 1355107"/>
                <a:gd name="connsiteX638" fmla="*/ 379250 w 1307669"/>
                <a:gd name="connsiteY638" fmla="*/ 673989 h 1355107"/>
                <a:gd name="connsiteX639" fmla="*/ 364697 w 1307669"/>
                <a:gd name="connsiteY639" fmla="*/ 676956 h 1355107"/>
                <a:gd name="connsiteX640" fmla="*/ 360200 w 1307669"/>
                <a:gd name="connsiteY640" fmla="*/ 670296 h 1355107"/>
                <a:gd name="connsiteX641" fmla="*/ 361730 w 1307669"/>
                <a:gd name="connsiteY641" fmla="*/ 662404 h 1355107"/>
                <a:gd name="connsiteX642" fmla="*/ 376282 w 1307669"/>
                <a:gd name="connsiteY642" fmla="*/ 659437 h 1355107"/>
                <a:gd name="connsiteX643" fmla="*/ 612764 w 1307669"/>
                <a:gd name="connsiteY643" fmla="*/ 934864 h 1355107"/>
                <a:gd name="connsiteX644" fmla="*/ 609695 w 1307669"/>
                <a:gd name="connsiteY644" fmla="*/ 975817 h 1355107"/>
                <a:gd name="connsiteX645" fmla="*/ 573215 w 1307669"/>
                <a:gd name="connsiteY645" fmla="*/ 994676 h 1355107"/>
                <a:gd name="connsiteX646" fmla="*/ 567193 w 1307669"/>
                <a:gd name="connsiteY646" fmla="*/ 978106 h 1355107"/>
                <a:gd name="connsiteX647" fmla="*/ 576283 w 1307669"/>
                <a:gd name="connsiteY647" fmla="*/ 953724 h 1355107"/>
                <a:gd name="connsiteX648" fmla="*/ 612764 w 1307669"/>
                <a:gd name="connsiteY648" fmla="*/ 934864 h 1355107"/>
                <a:gd name="connsiteX649" fmla="*/ 581378 w 1307669"/>
                <a:gd name="connsiteY649" fmla="*/ 897371 h 1355107"/>
                <a:gd name="connsiteX650" fmla="*/ 586272 w 1307669"/>
                <a:gd name="connsiteY650" fmla="*/ 927432 h 1355107"/>
                <a:gd name="connsiteX651" fmla="*/ 565540 w 1307669"/>
                <a:gd name="connsiteY651" fmla="*/ 937503 h 1355107"/>
                <a:gd name="connsiteX652" fmla="*/ 560646 w 1307669"/>
                <a:gd name="connsiteY652" fmla="*/ 907443 h 1355107"/>
                <a:gd name="connsiteX653" fmla="*/ 569998 w 1307669"/>
                <a:gd name="connsiteY653" fmla="*/ 896181 h 1355107"/>
                <a:gd name="connsiteX654" fmla="*/ 581378 w 1307669"/>
                <a:gd name="connsiteY654" fmla="*/ 897371 h 1355107"/>
                <a:gd name="connsiteX655" fmla="*/ 569370 w 1307669"/>
                <a:gd name="connsiteY655" fmla="*/ 882175 h 1355107"/>
                <a:gd name="connsiteX656" fmla="*/ 564557 w 1307669"/>
                <a:gd name="connsiteY656" fmla="*/ 886206 h 1355107"/>
                <a:gd name="connsiteX657" fmla="*/ 567678 w 1307669"/>
                <a:gd name="connsiteY657" fmla="*/ 897833 h 1355107"/>
                <a:gd name="connsiteX658" fmla="*/ 558721 w 1307669"/>
                <a:gd name="connsiteY658" fmla="*/ 904577 h 1355107"/>
                <a:gd name="connsiteX659" fmla="*/ 542714 w 1307669"/>
                <a:gd name="connsiteY659" fmla="*/ 906925 h 1355107"/>
                <a:gd name="connsiteX660" fmla="*/ 538832 w 1307669"/>
                <a:gd name="connsiteY660" fmla="*/ 896649 h 1355107"/>
                <a:gd name="connsiteX661" fmla="*/ 547003 w 1307669"/>
                <a:gd name="connsiteY661" fmla="*/ 890369 h 1355107"/>
                <a:gd name="connsiteX662" fmla="*/ 549637 w 1307669"/>
                <a:gd name="connsiteY662" fmla="*/ 878353 h 1355107"/>
                <a:gd name="connsiteX663" fmla="*/ 560821 w 1307669"/>
                <a:gd name="connsiteY663" fmla="*/ 877849 h 1355107"/>
                <a:gd name="connsiteX664" fmla="*/ 569370 w 1307669"/>
                <a:gd name="connsiteY664" fmla="*/ 882175 h 1355107"/>
                <a:gd name="connsiteX665" fmla="*/ 412902 w 1307669"/>
                <a:gd name="connsiteY665" fmla="*/ 673861 h 1355107"/>
                <a:gd name="connsiteX666" fmla="*/ 413605 w 1307669"/>
                <a:gd name="connsiteY666" fmla="*/ 681102 h 1355107"/>
                <a:gd name="connsiteX667" fmla="*/ 406365 w 1307669"/>
                <a:gd name="connsiteY667" fmla="*/ 681806 h 1355107"/>
                <a:gd name="connsiteX668" fmla="*/ 405661 w 1307669"/>
                <a:gd name="connsiteY668" fmla="*/ 674565 h 1355107"/>
                <a:gd name="connsiteX669" fmla="*/ 409136 w 1307669"/>
                <a:gd name="connsiteY669" fmla="*/ 672713 h 1355107"/>
                <a:gd name="connsiteX670" fmla="*/ 412902 w 1307669"/>
                <a:gd name="connsiteY670" fmla="*/ 673861 h 1355107"/>
                <a:gd name="connsiteX671" fmla="*/ 372860 w 1307669"/>
                <a:gd name="connsiteY671" fmla="*/ 627059 h 1355107"/>
                <a:gd name="connsiteX672" fmla="*/ 373564 w 1307669"/>
                <a:gd name="connsiteY672" fmla="*/ 634300 h 1355107"/>
                <a:gd name="connsiteX673" fmla="*/ 366323 w 1307669"/>
                <a:gd name="connsiteY673" fmla="*/ 635004 h 1355107"/>
                <a:gd name="connsiteX674" fmla="*/ 365620 w 1307669"/>
                <a:gd name="connsiteY674" fmla="*/ 627763 h 1355107"/>
                <a:gd name="connsiteX675" fmla="*/ 369094 w 1307669"/>
                <a:gd name="connsiteY675" fmla="*/ 625912 h 1355107"/>
                <a:gd name="connsiteX676" fmla="*/ 372860 w 1307669"/>
                <a:gd name="connsiteY676" fmla="*/ 627059 h 1355107"/>
                <a:gd name="connsiteX677" fmla="*/ 519526 w 1307669"/>
                <a:gd name="connsiteY677" fmla="*/ 758929 h 1355107"/>
                <a:gd name="connsiteX678" fmla="*/ 522252 w 1307669"/>
                <a:gd name="connsiteY678" fmla="*/ 777272 h 1355107"/>
                <a:gd name="connsiteX679" fmla="*/ 521110 w 1307669"/>
                <a:gd name="connsiteY679" fmla="*/ 780926 h 1355107"/>
                <a:gd name="connsiteX680" fmla="*/ 525812 w 1307669"/>
                <a:gd name="connsiteY680" fmla="*/ 782820 h 1355107"/>
                <a:gd name="connsiteX681" fmla="*/ 542707 w 1307669"/>
                <a:gd name="connsiteY681" fmla="*/ 821144 h 1355107"/>
                <a:gd name="connsiteX682" fmla="*/ 510637 w 1307669"/>
                <a:gd name="connsiteY682" fmla="*/ 821275 h 1355107"/>
                <a:gd name="connsiteX683" fmla="*/ 493743 w 1307669"/>
                <a:gd name="connsiteY683" fmla="*/ 782951 h 1355107"/>
                <a:gd name="connsiteX684" fmla="*/ 495098 w 1307669"/>
                <a:gd name="connsiteY684" fmla="*/ 782085 h 1355107"/>
                <a:gd name="connsiteX685" fmla="*/ 494057 w 1307669"/>
                <a:gd name="connsiteY685" fmla="*/ 775077 h 1355107"/>
                <a:gd name="connsiteX686" fmla="*/ 510138 w 1307669"/>
                <a:gd name="connsiteY686" fmla="*/ 750688 h 1355107"/>
                <a:gd name="connsiteX687" fmla="*/ 519526 w 1307669"/>
                <a:gd name="connsiteY687" fmla="*/ 758929 h 1355107"/>
                <a:gd name="connsiteX688" fmla="*/ 561080 w 1307669"/>
                <a:gd name="connsiteY688" fmla="*/ 772584 h 1355107"/>
                <a:gd name="connsiteX689" fmla="*/ 557579 w 1307669"/>
                <a:gd name="connsiteY689" fmla="*/ 777407 h 1355107"/>
                <a:gd name="connsiteX690" fmla="*/ 560713 w 1307669"/>
                <a:gd name="connsiteY690" fmla="*/ 789868 h 1355107"/>
                <a:gd name="connsiteX691" fmla="*/ 554148 w 1307669"/>
                <a:gd name="connsiteY691" fmla="*/ 798013 h 1355107"/>
                <a:gd name="connsiteX692" fmla="*/ 541828 w 1307669"/>
                <a:gd name="connsiteY692" fmla="*/ 801946 h 1355107"/>
                <a:gd name="connsiteX693" fmla="*/ 538182 w 1307669"/>
                <a:gd name="connsiteY693" fmla="*/ 791030 h 1355107"/>
                <a:gd name="connsiteX694" fmla="*/ 544163 w 1307669"/>
                <a:gd name="connsiteY694" fmla="*/ 783459 h 1355107"/>
                <a:gd name="connsiteX695" fmla="*/ 545486 w 1307669"/>
                <a:gd name="connsiteY695" fmla="*/ 770082 h 1355107"/>
                <a:gd name="connsiteX696" fmla="*/ 549474 w 1307669"/>
                <a:gd name="connsiteY696" fmla="*/ 768243 h 1355107"/>
                <a:gd name="connsiteX697" fmla="*/ 554163 w 1307669"/>
                <a:gd name="connsiteY697" fmla="*/ 768577 h 1355107"/>
                <a:gd name="connsiteX698" fmla="*/ 561080 w 1307669"/>
                <a:gd name="connsiteY698" fmla="*/ 772584 h 1355107"/>
                <a:gd name="connsiteX699" fmla="*/ 632087 w 1307669"/>
                <a:gd name="connsiteY699" fmla="*/ 844516 h 1355107"/>
                <a:gd name="connsiteX700" fmla="*/ 639172 w 1307669"/>
                <a:gd name="connsiteY700" fmla="*/ 871696 h 1355107"/>
                <a:gd name="connsiteX701" fmla="*/ 626748 w 1307669"/>
                <a:gd name="connsiteY701" fmla="*/ 879387 h 1355107"/>
                <a:gd name="connsiteX702" fmla="*/ 620367 w 1307669"/>
                <a:gd name="connsiteY702" fmla="*/ 877905 h 1355107"/>
                <a:gd name="connsiteX703" fmla="*/ 617566 w 1307669"/>
                <a:gd name="connsiteY703" fmla="*/ 882760 h 1355107"/>
                <a:gd name="connsiteX704" fmla="*/ 608896 w 1307669"/>
                <a:gd name="connsiteY704" fmla="*/ 881537 h 1355107"/>
                <a:gd name="connsiteX705" fmla="*/ 598762 w 1307669"/>
                <a:gd name="connsiteY705" fmla="*/ 873995 h 1355107"/>
                <a:gd name="connsiteX706" fmla="*/ 602292 w 1307669"/>
                <a:gd name="connsiteY706" fmla="*/ 866177 h 1355107"/>
                <a:gd name="connsiteX707" fmla="*/ 604567 w 1307669"/>
                <a:gd name="connsiteY707" fmla="*/ 866475 h 1355107"/>
                <a:gd name="connsiteX708" fmla="*/ 602091 w 1307669"/>
                <a:gd name="connsiteY708" fmla="*/ 863084 h 1355107"/>
                <a:gd name="connsiteX709" fmla="*/ 604303 w 1307669"/>
                <a:gd name="connsiteY709" fmla="*/ 848640 h 1355107"/>
                <a:gd name="connsiteX710" fmla="*/ 632087 w 1307669"/>
                <a:gd name="connsiteY710" fmla="*/ 844516 h 1355107"/>
                <a:gd name="connsiteX711" fmla="*/ 698090 w 1307669"/>
                <a:gd name="connsiteY711" fmla="*/ 903968 h 1355107"/>
                <a:gd name="connsiteX712" fmla="*/ 704834 w 1307669"/>
                <a:gd name="connsiteY712" fmla="*/ 912926 h 1355107"/>
                <a:gd name="connsiteX713" fmla="*/ 707182 w 1307669"/>
                <a:gd name="connsiteY713" fmla="*/ 928932 h 1355107"/>
                <a:gd name="connsiteX714" fmla="*/ 696906 w 1307669"/>
                <a:gd name="connsiteY714" fmla="*/ 932815 h 1355107"/>
                <a:gd name="connsiteX715" fmla="*/ 690626 w 1307669"/>
                <a:gd name="connsiteY715" fmla="*/ 924644 h 1355107"/>
                <a:gd name="connsiteX716" fmla="*/ 678610 w 1307669"/>
                <a:gd name="connsiteY716" fmla="*/ 922010 h 1355107"/>
                <a:gd name="connsiteX717" fmla="*/ 677516 w 1307669"/>
                <a:gd name="connsiteY717" fmla="*/ 917524 h 1355107"/>
                <a:gd name="connsiteX718" fmla="*/ 670532 w 1307669"/>
                <a:gd name="connsiteY718" fmla="*/ 921982 h 1355107"/>
                <a:gd name="connsiteX719" fmla="*/ 650998 w 1307669"/>
                <a:gd name="connsiteY719" fmla="*/ 914110 h 1355107"/>
                <a:gd name="connsiteX720" fmla="*/ 634104 w 1307669"/>
                <a:gd name="connsiteY720" fmla="*/ 875786 h 1355107"/>
                <a:gd name="connsiteX721" fmla="*/ 646640 w 1307669"/>
                <a:gd name="connsiteY721" fmla="*/ 867783 h 1355107"/>
                <a:gd name="connsiteX722" fmla="*/ 666174 w 1307669"/>
                <a:gd name="connsiteY722" fmla="*/ 875655 h 1355107"/>
                <a:gd name="connsiteX723" fmla="*/ 681263 w 1307669"/>
                <a:gd name="connsiteY723" fmla="*/ 894790 h 1355107"/>
                <a:gd name="connsiteX724" fmla="*/ 682040 w 1307669"/>
                <a:gd name="connsiteY724" fmla="*/ 903051 h 1355107"/>
                <a:gd name="connsiteX725" fmla="*/ 682432 w 1307669"/>
                <a:gd name="connsiteY725" fmla="*/ 902277 h 1355107"/>
                <a:gd name="connsiteX726" fmla="*/ 686463 w 1307669"/>
                <a:gd name="connsiteY726" fmla="*/ 907089 h 1355107"/>
                <a:gd name="connsiteX727" fmla="*/ 698090 w 1307669"/>
                <a:gd name="connsiteY727" fmla="*/ 903968 h 1355107"/>
                <a:gd name="connsiteX728" fmla="*/ 759189 w 1307669"/>
                <a:gd name="connsiteY728" fmla="*/ 968992 h 1355107"/>
                <a:gd name="connsiteX729" fmla="*/ 760735 w 1307669"/>
                <a:gd name="connsiteY729" fmla="*/ 971498 h 1355107"/>
                <a:gd name="connsiteX730" fmla="*/ 761725 w 1307669"/>
                <a:gd name="connsiteY730" fmla="*/ 976086 h 1355107"/>
                <a:gd name="connsiteX731" fmla="*/ 758707 w 1307669"/>
                <a:gd name="connsiteY731" fmla="*/ 975498 h 1355107"/>
                <a:gd name="connsiteX732" fmla="*/ 755245 w 1307669"/>
                <a:gd name="connsiteY732" fmla="*/ 980272 h 1355107"/>
                <a:gd name="connsiteX733" fmla="*/ 749915 w 1307669"/>
                <a:gd name="connsiteY733" fmla="*/ 978943 h 1355107"/>
                <a:gd name="connsiteX734" fmla="*/ 744086 w 1307669"/>
                <a:gd name="connsiteY734" fmla="*/ 973576 h 1355107"/>
                <a:gd name="connsiteX735" fmla="*/ 746798 w 1307669"/>
                <a:gd name="connsiteY735" fmla="*/ 968929 h 1355107"/>
                <a:gd name="connsiteX736" fmla="*/ 751708 w 1307669"/>
                <a:gd name="connsiteY736" fmla="*/ 970102 h 1355107"/>
                <a:gd name="connsiteX737" fmla="*/ 757093 w 1307669"/>
                <a:gd name="connsiteY737" fmla="*/ 967398 h 1355107"/>
                <a:gd name="connsiteX738" fmla="*/ 759189 w 1307669"/>
                <a:gd name="connsiteY738" fmla="*/ 968992 h 1355107"/>
                <a:gd name="connsiteX739" fmla="*/ 493320 w 1307669"/>
                <a:gd name="connsiteY739" fmla="*/ 650497 h 1355107"/>
                <a:gd name="connsiteX740" fmla="*/ 484352 w 1307669"/>
                <a:gd name="connsiteY740" fmla="*/ 658607 h 1355107"/>
                <a:gd name="connsiteX741" fmla="*/ 487771 w 1307669"/>
                <a:gd name="connsiteY741" fmla="*/ 669996 h 1355107"/>
                <a:gd name="connsiteX742" fmla="*/ 489456 w 1307669"/>
                <a:gd name="connsiteY742" fmla="*/ 678288 h 1355107"/>
                <a:gd name="connsiteX743" fmla="*/ 491608 w 1307669"/>
                <a:gd name="connsiteY743" fmla="*/ 677594 h 1355107"/>
                <a:gd name="connsiteX744" fmla="*/ 511571 w 1307669"/>
                <a:gd name="connsiteY744" fmla="*/ 693119 h 1355107"/>
                <a:gd name="connsiteX745" fmla="*/ 491608 w 1307669"/>
                <a:gd name="connsiteY745" fmla="*/ 708643 h 1355107"/>
                <a:gd name="connsiteX746" fmla="*/ 474186 w 1307669"/>
                <a:gd name="connsiteY746" fmla="*/ 695095 h 1355107"/>
                <a:gd name="connsiteX747" fmla="*/ 473529 w 1307669"/>
                <a:gd name="connsiteY747" fmla="*/ 695630 h 1355107"/>
                <a:gd name="connsiteX748" fmla="*/ 458689 w 1307669"/>
                <a:gd name="connsiteY748" fmla="*/ 680281 h 1355107"/>
                <a:gd name="connsiteX749" fmla="*/ 436366 w 1307669"/>
                <a:gd name="connsiteY749" fmla="*/ 679563 h 1355107"/>
                <a:gd name="connsiteX750" fmla="*/ 432813 w 1307669"/>
                <a:gd name="connsiteY750" fmla="*/ 666210 h 1355107"/>
                <a:gd name="connsiteX751" fmla="*/ 435669 w 1307669"/>
                <a:gd name="connsiteY751" fmla="*/ 653342 h 1355107"/>
                <a:gd name="connsiteX752" fmla="*/ 464616 w 1307669"/>
                <a:gd name="connsiteY752" fmla="*/ 656508 h 1355107"/>
                <a:gd name="connsiteX753" fmla="*/ 477344 w 1307669"/>
                <a:gd name="connsiteY753" fmla="*/ 641738 h 1355107"/>
                <a:gd name="connsiteX754" fmla="*/ 493320 w 1307669"/>
                <a:gd name="connsiteY754" fmla="*/ 650497 h 1355107"/>
                <a:gd name="connsiteX755" fmla="*/ 523805 w 1307669"/>
                <a:gd name="connsiteY755" fmla="*/ 683794 h 1355107"/>
                <a:gd name="connsiteX756" fmla="*/ 526997 w 1307669"/>
                <a:gd name="connsiteY756" fmla="*/ 699470 h 1355107"/>
                <a:gd name="connsiteX757" fmla="*/ 515848 w 1307669"/>
                <a:gd name="connsiteY757" fmla="*/ 703958 h 1355107"/>
                <a:gd name="connsiteX758" fmla="*/ 512655 w 1307669"/>
                <a:gd name="connsiteY758" fmla="*/ 688282 h 1355107"/>
                <a:gd name="connsiteX759" fmla="*/ 517569 w 1307669"/>
                <a:gd name="connsiteY759" fmla="*/ 682792 h 1355107"/>
                <a:gd name="connsiteX760" fmla="*/ 523805 w 1307669"/>
                <a:gd name="connsiteY760" fmla="*/ 683794 h 1355107"/>
                <a:gd name="connsiteX761" fmla="*/ 582879 w 1307669"/>
                <a:gd name="connsiteY761" fmla="*/ 747232 h 1355107"/>
                <a:gd name="connsiteX762" fmla="*/ 583949 w 1307669"/>
                <a:gd name="connsiteY762" fmla="*/ 759431 h 1355107"/>
                <a:gd name="connsiteX763" fmla="*/ 581098 w 1307669"/>
                <a:gd name="connsiteY763" fmla="*/ 769157 h 1355107"/>
                <a:gd name="connsiteX764" fmla="*/ 577668 w 1307669"/>
                <a:gd name="connsiteY764" fmla="*/ 764233 h 1355107"/>
                <a:gd name="connsiteX765" fmla="*/ 568805 w 1307669"/>
                <a:gd name="connsiteY765" fmla="*/ 768639 h 1355107"/>
                <a:gd name="connsiteX766" fmla="*/ 563012 w 1307669"/>
                <a:gd name="connsiteY766" fmla="*/ 759409 h 1355107"/>
                <a:gd name="connsiteX767" fmla="*/ 560215 w 1307669"/>
                <a:gd name="connsiteY767" fmla="*/ 742088 h 1355107"/>
                <a:gd name="connsiteX768" fmla="*/ 567979 w 1307669"/>
                <a:gd name="connsiteY768" fmla="*/ 736963 h 1355107"/>
                <a:gd name="connsiteX769" fmla="*/ 573364 w 1307669"/>
                <a:gd name="connsiteY769" fmla="*/ 745372 h 1355107"/>
                <a:gd name="connsiteX770" fmla="*/ 582879 w 1307669"/>
                <a:gd name="connsiteY770" fmla="*/ 747232 h 1355107"/>
                <a:gd name="connsiteX771" fmla="*/ 457744 w 1307669"/>
                <a:gd name="connsiteY771" fmla="*/ 589661 h 1355107"/>
                <a:gd name="connsiteX772" fmla="*/ 462638 w 1307669"/>
                <a:gd name="connsiteY772" fmla="*/ 619720 h 1355107"/>
                <a:gd name="connsiteX773" fmla="*/ 441906 w 1307669"/>
                <a:gd name="connsiteY773" fmla="*/ 629792 h 1355107"/>
                <a:gd name="connsiteX774" fmla="*/ 437012 w 1307669"/>
                <a:gd name="connsiteY774" fmla="*/ 599732 h 1355107"/>
                <a:gd name="connsiteX775" fmla="*/ 446364 w 1307669"/>
                <a:gd name="connsiteY775" fmla="*/ 588470 h 1355107"/>
                <a:gd name="connsiteX776" fmla="*/ 457744 w 1307669"/>
                <a:gd name="connsiteY776" fmla="*/ 589661 h 1355107"/>
                <a:gd name="connsiteX777" fmla="*/ 647391 w 1307669"/>
                <a:gd name="connsiteY777" fmla="*/ 800464 h 1355107"/>
                <a:gd name="connsiteX778" fmla="*/ 650904 w 1307669"/>
                <a:gd name="connsiteY778" fmla="*/ 805666 h 1355107"/>
                <a:gd name="connsiteX779" fmla="*/ 644506 w 1307669"/>
                <a:gd name="connsiteY779" fmla="*/ 815340 h 1355107"/>
                <a:gd name="connsiteX780" fmla="*/ 634832 w 1307669"/>
                <a:gd name="connsiteY780" fmla="*/ 808944 h 1355107"/>
                <a:gd name="connsiteX781" fmla="*/ 641229 w 1307669"/>
                <a:gd name="connsiteY781" fmla="*/ 799270 h 1355107"/>
                <a:gd name="connsiteX782" fmla="*/ 647391 w 1307669"/>
                <a:gd name="connsiteY782" fmla="*/ 800464 h 1355107"/>
                <a:gd name="connsiteX783" fmla="*/ 693152 w 1307669"/>
                <a:gd name="connsiteY783" fmla="*/ 852326 h 1355107"/>
                <a:gd name="connsiteX784" fmla="*/ 699907 w 1307669"/>
                <a:gd name="connsiteY784" fmla="*/ 861523 h 1355107"/>
                <a:gd name="connsiteX785" fmla="*/ 686842 w 1307669"/>
                <a:gd name="connsiteY785" fmla="*/ 879142 h 1355107"/>
                <a:gd name="connsiteX786" fmla="*/ 667921 w 1307669"/>
                <a:gd name="connsiteY786" fmla="*/ 868046 h 1355107"/>
                <a:gd name="connsiteX787" fmla="*/ 680986 w 1307669"/>
                <a:gd name="connsiteY787" fmla="*/ 850427 h 1355107"/>
                <a:gd name="connsiteX788" fmla="*/ 693152 w 1307669"/>
                <a:gd name="connsiteY788" fmla="*/ 852326 h 1355107"/>
                <a:gd name="connsiteX789" fmla="*/ 804386 w 1307669"/>
                <a:gd name="connsiteY789" fmla="*/ 966221 h 1355107"/>
                <a:gd name="connsiteX790" fmla="*/ 807999 w 1307669"/>
                <a:gd name="connsiteY790" fmla="*/ 972399 h 1355107"/>
                <a:gd name="connsiteX791" fmla="*/ 798698 w 1307669"/>
                <a:gd name="connsiteY791" fmla="*/ 982538 h 1355107"/>
                <a:gd name="connsiteX792" fmla="*/ 787619 w 1307669"/>
                <a:gd name="connsiteY792" fmla="*/ 974380 h 1355107"/>
                <a:gd name="connsiteX793" fmla="*/ 796920 w 1307669"/>
                <a:gd name="connsiteY793" fmla="*/ 964241 h 1355107"/>
                <a:gd name="connsiteX794" fmla="*/ 804386 w 1307669"/>
                <a:gd name="connsiteY794" fmla="*/ 966221 h 1355107"/>
                <a:gd name="connsiteX795" fmla="*/ 651932 w 1307669"/>
                <a:gd name="connsiteY795" fmla="*/ 785954 h 1355107"/>
                <a:gd name="connsiteX796" fmla="*/ 631970 w 1307669"/>
                <a:gd name="connsiteY796" fmla="*/ 801479 h 1355107"/>
                <a:gd name="connsiteX797" fmla="*/ 612007 w 1307669"/>
                <a:gd name="connsiteY797" fmla="*/ 785954 h 1355107"/>
                <a:gd name="connsiteX798" fmla="*/ 631970 w 1307669"/>
                <a:gd name="connsiteY798" fmla="*/ 770430 h 1355107"/>
                <a:gd name="connsiteX799" fmla="*/ 651932 w 1307669"/>
                <a:gd name="connsiteY799" fmla="*/ 785954 h 1355107"/>
                <a:gd name="connsiteX800" fmla="*/ 779223 w 1307669"/>
                <a:gd name="connsiteY800" fmla="*/ 930879 h 1355107"/>
                <a:gd name="connsiteX801" fmla="*/ 781075 w 1307669"/>
                <a:gd name="connsiteY801" fmla="*/ 934354 h 1355107"/>
                <a:gd name="connsiteX802" fmla="*/ 776452 w 1307669"/>
                <a:gd name="connsiteY802" fmla="*/ 939971 h 1355107"/>
                <a:gd name="connsiteX803" fmla="*/ 770835 w 1307669"/>
                <a:gd name="connsiteY803" fmla="*/ 935349 h 1355107"/>
                <a:gd name="connsiteX804" fmla="*/ 775457 w 1307669"/>
                <a:gd name="connsiteY804" fmla="*/ 929731 h 1355107"/>
                <a:gd name="connsiteX805" fmla="*/ 779223 w 1307669"/>
                <a:gd name="connsiteY805" fmla="*/ 930879 h 1355107"/>
                <a:gd name="connsiteX806" fmla="*/ 842099 w 1307669"/>
                <a:gd name="connsiteY806" fmla="*/ 998614 h 1355107"/>
                <a:gd name="connsiteX807" fmla="*/ 846160 w 1307669"/>
                <a:gd name="connsiteY807" fmla="*/ 1010696 h 1355107"/>
                <a:gd name="connsiteX808" fmla="*/ 838095 w 1307669"/>
                <a:gd name="connsiteY808" fmla="*/ 1029125 h 1355107"/>
                <a:gd name="connsiteX809" fmla="*/ 826631 w 1307669"/>
                <a:gd name="connsiteY809" fmla="*/ 1012594 h 1355107"/>
                <a:gd name="connsiteX810" fmla="*/ 834697 w 1307669"/>
                <a:gd name="connsiteY810" fmla="*/ 994165 h 1355107"/>
                <a:gd name="connsiteX811" fmla="*/ 842099 w 1307669"/>
                <a:gd name="connsiteY811" fmla="*/ 998614 h 1355107"/>
                <a:gd name="connsiteX812" fmla="*/ 758325 w 1307669"/>
                <a:gd name="connsiteY812" fmla="*/ 897431 h 1355107"/>
                <a:gd name="connsiteX813" fmla="*/ 766769 w 1307669"/>
                <a:gd name="connsiteY813" fmla="*/ 915914 h 1355107"/>
                <a:gd name="connsiteX814" fmla="*/ 757039 w 1307669"/>
                <a:gd name="connsiteY814" fmla="*/ 946472 h 1355107"/>
                <a:gd name="connsiteX815" fmla="*/ 736120 w 1307669"/>
                <a:gd name="connsiteY815" fmla="*/ 922164 h 1355107"/>
                <a:gd name="connsiteX816" fmla="*/ 745850 w 1307669"/>
                <a:gd name="connsiteY816" fmla="*/ 891606 h 1355107"/>
                <a:gd name="connsiteX817" fmla="*/ 758325 w 1307669"/>
                <a:gd name="connsiteY817" fmla="*/ 897431 h 1355107"/>
                <a:gd name="connsiteX818" fmla="*/ 723240 w 1307669"/>
                <a:gd name="connsiteY818" fmla="*/ 840067 h 1355107"/>
                <a:gd name="connsiteX819" fmla="*/ 724310 w 1307669"/>
                <a:gd name="connsiteY819" fmla="*/ 852266 h 1355107"/>
                <a:gd name="connsiteX820" fmla="*/ 721460 w 1307669"/>
                <a:gd name="connsiteY820" fmla="*/ 861992 h 1355107"/>
                <a:gd name="connsiteX821" fmla="*/ 718030 w 1307669"/>
                <a:gd name="connsiteY821" fmla="*/ 857068 h 1355107"/>
                <a:gd name="connsiteX822" fmla="*/ 709166 w 1307669"/>
                <a:gd name="connsiteY822" fmla="*/ 861474 h 1355107"/>
                <a:gd name="connsiteX823" fmla="*/ 703374 w 1307669"/>
                <a:gd name="connsiteY823" fmla="*/ 852244 h 1355107"/>
                <a:gd name="connsiteX824" fmla="*/ 700576 w 1307669"/>
                <a:gd name="connsiteY824" fmla="*/ 834924 h 1355107"/>
                <a:gd name="connsiteX825" fmla="*/ 708341 w 1307669"/>
                <a:gd name="connsiteY825" fmla="*/ 829799 h 1355107"/>
                <a:gd name="connsiteX826" fmla="*/ 713726 w 1307669"/>
                <a:gd name="connsiteY826" fmla="*/ 838208 h 1355107"/>
                <a:gd name="connsiteX827" fmla="*/ 723240 w 1307669"/>
                <a:gd name="connsiteY827" fmla="*/ 840067 h 1355107"/>
                <a:gd name="connsiteX828" fmla="*/ 878015 w 1307669"/>
                <a:gd name="connsiteY828" fmla="*/ 1020864 h 1355107"/>
                <a:gd name="connsiteX829" fmla="*/ 876843 w 1307669"/>
                <a:gd name="connsiteY829" fmla="*/ 1025774 h 1355107"/>
                <a:gd name="connsiteX830" fmla="*/ 879547 w 1307669"/>
                <a:gd name="connsiteY830" fmla="*/ 1031159 h 1355107"/>
                <a:gd name="connsiteX831" fmla="*/ 875446 w 1307669"/>
                <a:gd name="connsiteY831" fmla="*/ 1034800 h 1355107"/>
                <a:gd name="connsiteX832" fmla="*/ 870859 w 1307669"/>
                <a:gd name="connsiteY832" fmla="*/ 1035791 h 1355107"/>
                <a:gd name="connsiteX833" fmla="*/ 871447 w 1307669"/>
                <a:gd name="connsiteY833" fmla="*/ 1032772 h 1355107"/>
                <a:gd name="connsiteX834" fmla="*/ 866673 w 1307669"/>
                <a:gd name="connsiteY834" fmla="*/ 1029310 h 1355107"/>
                <a:gd name="connsiteX835" fmla="*/ 868001 w 1307669"/>
                <a:gd name="connsiteY835" fmla="*/ 1023981 h 1355107"/>
                <a:gd name="connsiteX836" fmla="*/ 873368 w 1307669"/>
                <a:gd name="connsiteY836" fmla="*/ 1018151 h 1355107"/>
                <a:gd name="connsiteX837" fmla="*/ 878015 w 1307669"/>
                <a:gd name="connsiteY837" fmla="*/ 1020864 h 1355107"/>
                <a:gd name="connsiteX838" fmla="*/ 598105 w 1307669"/>
                <a:gd name="connsiteY838" fmla="*/ 682495 h 1355107"/>
                <a:gd name="connsiteX839" fmla="*/ 602999 w 1307669"/>
                <a:gd name="connsiteY839" fmla="*/ 712556 h 1355107"/>
                <a:gd name="connsiteX840" fmla="*/ 582268 w 1307669"/>
                <a:gd name="connsiteY840" fmla="*/ 722627 h 1355107"/>
                <a:gd name="connsiteX841" fmla="*/ 577373 w 1307669"/>
                <a:gd name="connsiteY841" fmla="*/ 692567 h 1355107"/>
                <a:gd name="connsiteX842" fmla="*/ 586725 w 1307669"/>
                <a:gd name="connsiteY842" fmla="*/ 681305 h 1355107"/>
                <a:gd name="connsiteX843" fmla="*/ 598105 w 1307669"/>
                <a:gd name="connsiteY843" fmla="*/ 682495 h 1355107"/>
                <a:gd name="connsiteX844" fmla="*/ 788528 w 1307669"/>
                <a:gd name="connsiteY844" fmla="*/ 870223 h 1355107"/>
                <a:gd name="connsiteX845" fmla="*/ 792141 w 1307669"/>
                <a:gd name="connsiteY845" fmla="*/ 876402 h 1355107"/>
                <a:gd name="connsiteX846" fmla="*/ 782841 w 1307669"/>
                <a:gd name="connsiteY846" fmla="*/ 886540 h 1355107"/>
                <a:gd name="connsiteX847" fmla="*/ 771761 w 1307669"/>
                <a:gd name="connsiteY847" fmla="*/ 878383 h 1355107"/>
                <a:gd name="connsiteX848" fmla="*/ 781062 w 1307669"/>
                <a:gd name="connsiteY848" fmla="*/ 868244 h 1355107"/>
                <a:gd name="connsiteX849" fmla="*/ 788528 w 1307669"/>
                <a:gd name="connsiteY849" fmla="*/ 870223 h 1355107"/>
                <a:gd name="connsiteX850" fmla="*/ 872641 w 1307669"/>
                <a:gd name="connsiteY850" fmla="*/ 966389 h 1355107"/>
                <a:gd name="connsiteX851" fmla="*/ 874044 w 1307669"/>
                <a:gd name="connsiteY851" fmla="*/ 980630 h 1355107"/>
                <a:gd name="connsiteX852" fmla="*/ 861235 w 1307669"/>
                <a:gd name="connsiteY852" fmla="*/ 974250 h 1355107"/>
                <a:gd name="connsiteX853" fmla="*/ 859832 w 1307669"/>
                <a:gd name="connsiteY853" fmla="*/ 960009 h 1355107"/>
                <a:gd name="connsiteX854" fmla="*/ 872641 w 1307669"/>
                <a:gd name="connsiteY854" fmla="*/ 966389 h 1355107"/>
                <a:gd name="connsiteX855" fmla="*/ 826241 w 1307669"/>
                <a:gd name="connsiteY855" fmla="*/ 902617 h 1355107"/>
                <a:gd name="connsiteX856" fmla="*/ 830302 w 1307669"/>
                <a:gd name="connsiteY856" fmla="*/ 914698 h 1355107"/>
                <a:gd name="connsiteX857" fmla="*/ 822237 w 1307669"/>
                <a:gd name="connsiteY857" fmla="*/ 933127 h 1355107"/>
                <a:gd name="connsiteX858" fmla="*/ 818431 w 1307669"/>
                <a:gd name="connsiteY858" fmla="*/ 930840 h 1355107"/>
                <a:gd name="connsiteX859" fmla="*/ 817922 w 1307669"/>
                <a:gd name="connsiteY859" fmla="*/ 934730 h 1355107"/>
                <a:gd name="connsiteX860" fmla="*/ 823102 w 1307669"/>
                <a:gd name="connsiteY860" fmla="*/ 942820 h 1355107"/>
                <a:gd name="connsiteX861" fmla="*/ 817205 w 1307669"/>
                <a:gd name="connsiteY861" fmla="*/ 949273 h 1355107"/>
                <a:gd name="connsiteX862" fmla="*/ 810096 w 1307669"/>
                <a:gd name="connsiteY862" fmla="*/ 951605 h 1355107"/>
                <a:gd name="connsiteX863" fmla="*/ 810527 w 1307669"/>
                <a:gd name="connsiteY863" fmla="*/ 946722 h 1355107"/>
                <a:gd name="connsiteX864" fmla="*/ 802384 w 1307669"/>
                <a:gd name="connsiteY864" fmla="*/ 942024 h 1355107"/>
                <a:gd name="connsiteX865" fmla="*/ 803606 w 1307669"/>
                <a:gd name="connsiteY865" fmla="*/ 933355 h 1355107"/>
                <a:gd name="connsiteX866" fmla="*/ 811148 w 1307669"/>
                <a:gd name="connsiteY866" fmla="*/ 923220 h 1355107"/>
                <a:gd name="connsiteX867" fmla="*/ 813332 w 1307669"/>
                <a:gd name="connsiteY867" fmla="*/ 924206 h 1355107"/>
                <a:gd name="connsiteX868" fmla="*/ 810774 w 1307669"/>
                <a:gd name="connsiteY868" fmla="*/ 916596 h 1355107"/>
                <a:gd name="connsiteX869" fmla="*/ 818839 w 1307669"/>
                <a:gd name="connsiteY869" fmla="*/ 898168 h 1355107"/>
                <a:gd name="connsiteX870" fmla="*/ 826241 w 1307669"/>
                <a:gd name="connsiteY870" fmla="*/ 902617 h 1355107"/>
                <a:gd name="connsiteX871" fmla="*/ 542539 w 1307669"/>
                <a:gd name="connsiteY871" fmla="*/ 567944 h 1355107"/>
                <a:gd name="connsiteX872" fmla="*/ 559434 w 1307669"/>
                <a:gd name="connsiteY872" fmla="*/ 606268 h 1355107"/>
                <a:gd name="connsiteX873" fmla="*/ 527364 w 1307669"/>
                <a:gd name="connsiteY873" fmla="*/ 606399 h 1355107"/>
                <a:gd name="connsiteX874" fmla="*/ 524365 w 1307669"/>
                <a:gd name="connsiteY874" fmla="*/ 602596 h 1355107"/>
                <a:gd name="connsiteX875" fmla="*/ 524184 w 1307669"/>
                <a:gd name="connsiteY875" fmla="*/ 607127 h 1355107"/>
                <a:gd name="connsiteX876" fmla="*/ 517953 w 1307669"/>
                <a:gd name="connsiteY876" fmla="*/ 615618 h 1355107"/>
                <a:gd name="connsiteX877" fmla="*/ 504467 w 1307669"/>
                <a:gd name="connsiteY877" fmla="*/ 597171 h 1355107"/>
                <a:gd name="connsiteX878" fmla="*/ 505113 w 1307669"/>
                <a:gd name="connsiteY878" fmla="*/ 581039 h 1355107"/>
                <a:gd name="connsiteX879" fmla="*/ 510942 w 1307669"/>
                <a:gd name="connsiteY879" fmla="*/ 573096 h 1355107"/>
                <a:gd name="connsiteX880" fmla="*/ 510470 w 1307669"/>
                <a:gd name="connsiteY880" fmla="*/ 568075 h 1355107"/>
                <a:gd name="connsiteX881" fmla="*/ 523006 w 1307669"/>
                <a:gd name="connsiteY881" fmla="*/ 560073 h 1355107"/>
                <a:gd name="connsiteX882" fmla="*/ 542539 w 1307669"/>
                <a:gd name="connsiteY882" fmla="*/ 567944 h 1355107"/>
                <a:gd name="connsiteX883" fmla="*/ 582848 w 1307669"/>
                <a:gd name="connsiteY883" fmla="*/ 603311 h 1355107"/>
                <a:gd name="connsiteX884" fmla="*/ 582138 w 1307669"/>
                <a:gd name="connsiteY884" fmla="*/ 635267 h 1355107"/>
                <a:gd name="connsiteX885" fmla="*/ 594408 w 1307669"/>
                <a:gd name="connsiteY885" fmla="*/ 647938 h 1355107"/>
                <a:gd name="connsiteX886" fmla="*/ 588557 w 1307669"/>
                <a:gd name="connsiteY886" fmla="*/ 666172 h 1355107"/>
                <a:gd name="connsiteX887" fmla="*/ 581699 w 1307669"/>
                <a:gd name="connsiteY887" fmla="*/ 657047 h 1355107"/>
                <a:gd name="connsiteX888" fmla="*/ 573039 w 1307669"/>
                <a:gd name="connsiteY888" fmla="*/ 661760 h 1355107"/>
                <a:gd name="connsiteX889" fmla="*/ 569067 w 1307669"/>
                <a:gd name="connsiteY889" fmla="*/ 663355 h 1355107"/>
                <a:gd name="connsiteX890" fmla="*/ 577548 w 1307669"/>
                <a:gd name="connsiteY890" fmla="*/ 662973 h 1355107"/>
                <a:gd name="connsiteX891" fmla="*/ 586097 w 1307669"/>
                <a:gd name="connsiteY891" fmla="*/ 667299 h 1355107"/>
                <a:gd name="connsiteX892" fmla="*/ 581285 w 1307669"/>
                <a:gd name="connsiteY892" fmla="*/ 671330 h 1355107"/>
                <a:gd name="connsiteX893" fmla="*/ 584405 w 1307669"/>
                <a:gd name="connsiteY893" fmla="*/ 682957 h 1355107"/>
                <a:gd name="connsiteX894" fmla="*/ 575448 w 1307669"/>
                <a:gd name="connsiteY894" fmla="*/ 689701 h 1355107"/>
                <a:gd name="connsiteX895" fmla="*/ 559441 w 1307669"/>
                <a:gd name="connsiteY895" fmla="*/ 692048 h 1355107"/>
                <a:gd name="connsiteX896" fmla="*/ 555560 w 1307669"/>
                <a:gd name="connsiteY896" fmla="*/ 681773 h 1355107"/>
                <a:gd name="connsiteX897" fmla="*/ 563731 w 1307669"/>
                <a:gd name="connsiteY897" fmla="*/ 675493 h 1355107"/>
                <a:gd name="connsiteX898" fmla="*/ 564859 w 1307669"/>
                <a:gd name="connsiteY898" fmla="*/ 669124 h 1355107"/>
                <a:gd name="connsiteX899" fmla="*/ 566077 w 1307669"/>
                <a:gd name="connsiteY899" fmla="*/ 664556 h 1355107"/>
                <a:gd name="connsiteX900" fmla="*/ 563791 w 1307669"/>
                <a:gd name="connsiteY900" fmla="*/ 665474 h 1355107"/>
                <a:gd name="connsiteX901" fmla="*/ 552219 w 1307669"/>
                <a:gd name="connsiteY901" fmla="*/ 648354 h 1355107"/>
                <a:gd name="connsiteX902" fmla="*/ 563270 w 1307669"/>
                <a:gd name="connsiteY902" fmla="*/ 630804 h 1355107"/>
                <a:gd name="connsiteX903" fmla="*/ 562476 w 1307669"/>
                <a:gd name="connsiteY903" fmla="*/ 606309 h 1355107"/>
                <a:gd name="connsiteX904" fmla="*/ 572656 w 1307669"/>
                <a:gd name="connsiteY904" fmla="*/ 601282 h 1355107"/>
                <a:gd name="connsiteX905" fmla="*/ 582848 w 1307669"/>
                <a:gd name="connsiteY905" fmla="*/ 603311 h 1355107"/>
                <a:gd name="connsiteX906" fmla="*/ 862158 w 1307669"/>
                <a:gd name="connsiteY906" fmla="*/ 924866 h 1355107"/>
                <a:gd name="connsiteX907" fmla="*/ 860985 w 1307669"/>
                <a:gd name="connsiteY907" fmla="*/ 929776 h 1355107"/>
                <a:gd name="connsiteX908" fmla="*/ 863689 w 1307669"/>
                <a:gd name="connsiteY908" fmla="*/ 935162 h 1355107"/>
                <a:gd name="connsiteX909" fmla="*/ 859588 w 1307669"/>
                <a:gd name="connsiteY909" fmla="*/ 938803 h 1355107"/>
                <a:gd name="connsiteX910" fmla="*/ 855001 w 1307669"/>
                <a:gd name="connsiteY910" fmla="*/ 939793 h 1355107"/>
                <a:gd name="connsiteX911" fmla="*/ 855589 w 1307669"/>
                <a:gd name="connsiteY911" fmla="*/ 936775 h 1355107"/>
                <a:gd name="connsiteX912" fmla="*/ 850815 w 1307669"/>
                <a:gd name="connsiteY912" fmla="*/ 933313 h 1355107"/>
                <a:gd name="connsiteX913" fmla="*/ 852144 w 1307669"/>
                <a:gd name="connsiteY913" fmla="*/ 927984 h 1355107"/>
                <a:gd name="connsiteX914" fmla="*/ 857511 w 1307669"/>
                <a:gd name="connsiteY914" fmla="*/ 922154 h 1355107"/>
                <a:gd name="connsiteX915" fmla="*/ 862158 w 1307669"/>
                <a:gd name="connsiteY915" fmla="*/ 924866 h 1355107"/>
                <a:gd name="connsiteX916" fmla="*/ 801405 w 1307669"/>
                <a:gd name="connsiteY916" fmla="*/ 841267 h 1355107"/>
                <a:gd name="connsiteX917" fmla="*/ 805992 w 1307669"/>
                <a:gd name="connsiteY917" fmla="*/ 863614 h 1355107"/>
                <a:gd name="connsiteX918" fmla="*/ 784624 w 1307669"/>
                <a:gd name="connsiteY918" fmla="*/ 855624 h 1355107"/>
                <a:gd name="connsiteX919" fmla="*/ 780037 w 1307669"/>
                <a:gd name="connsiteY919" fmla="*/ 833277 h 1355107"/>
                <a:gd name="connsiteX920" fmla="*/ 801405 w 1307669"/>
                <a:gd name="connsiteY920" fmla="*/ 841267 h 1355107"/>
                <a:gd name="connsiteX921" fmla="*/ 638676 w 1307669"/>
                <a:gd name="connsiteY921" fmla="*/ 649345 h 1355107"/>
                <a:gd name="connsiteX922" fmla="*/ 641543 w 1307669"/>
                <a:gd name="connsiteY922" fmla="*/ 653062 h 1355107"/>
                <a:gd name="connsiteX923" fmla="*/ 643874 w 1307669"/>
                <a:gd name="connsiteY923" fmla="*/ 660171 h 1355107"/>
                <a:gd name="connsiteX924" fmla="*/ 638991 w 1307669"/>
                <a:gd name="connsiteY924" fmla="*/ 659740 h 1355107"/>
                <a:gd name="connsiteX925" fmla="*/ 634294 w 1307669"/>
                <a:gd name="connsiteY925" fmla="*/ 667884 h 1355107"/>
                <a:gd name="connsiteX926" fmla="*/ 625624 w 1307669"/>
                <a:gd name="connsiteY926" fmla="*/ 666661 h 1355107"/>
                <a:gd name="connsiteX927" fmla="*/ 615489 w 1307669"/>
                <a:gd name="connsiteY927" fmla="*/ 659119 h 1355107"/>
                <a:gd name="connsiteX928" fmla="*/ 619019 w 1307669"/>
                <a:gd name="connsiteY928" fmla="*/ 651301 h 1355107"/>
                <a:gd name="connsiteX929" fmla="*/ 626999 w 1307669"/>
                <a:gd name="connsiteY929" fmla="*/ 652345 h 1355107"/>
                <a:gd name="connsiteX930" fmla="*/ 635089 w 1307669"/>
                <a:gd name="connsiteY930" fmla="*/ 647164 h 1355107"/>
                <a:gd name="connsiteX931" fmla="*/ 638676 w 1307669"/>
                <a:gd name="connsiteY931" fmla="*/ 649345 h 1355107"/>
                <a:gd name="connsiteX932" fmla="*/ 929524 w 1307669"/>
                <a:gd name="connsiteY932" fmla="*/ 988927 h 1355107"/>
                <a:gd name="connsiteX933" fmla="*/ 932407 w 1307669"/>
                <a:gd name="connsiteY933" fmla="*/ 994705 h 1355107"/>
                <a:gd name="connsiteX934" fmla="*/ 920415 w 1307669"/>
                <a:gd name="connsiteY934" fmla="*/ 1002428 h 1355107"/>
                <a:gd name="connsiteX935" fmla="*/ 920127 w 1307669"/>
                <a:gd name="connsiteY935" fmla="*/ 1011974 h 1355107"/>
                <a:gd name="connsiteX936" fmla="*/ 911346 w 1307669"/>
                <a:gd name="connsiteY936" fmla="*/ 1013569 h 1355107"/>
                <a:gd name="connsiteX937" fmla="*/ 912257 w 1307669"/>
                <a:gd name="connsiteY937" fmla="*/ 1007716 h 1355107"/>
                <a:gd name="connsiteX938" fmla="*/ 902787 w 1307669"/>
                <a:gd name="connsiteY938" fmla="*/ 1000600 h 1355107"/>
                <a:gd name="connsiteX939" fmla="*/ 904957 w 1307669"/>
                <a:gd name="connsiteY939" fmla="*/ 990290 h 1355107"/>
                <a:gd name="connsiteX940" fmla="*/ 915338 w 1307669"/>
                <a:gd name="connsiteY940" fmla="*/ 991554 h 1355107"/>
                <a:gd name="connsiteX941" fmla="*/ 924054 w 1307669"/>
                <a:gd name="connsiteY941" fmla="*/ 984942 h 1355107"/>
                <a:gd name="connsiteX942" fmla="*/ 929524 w 1307669"/>
                <a:gd name="connsiteY942" fmla="*/ 988927 h 1355107"/>
                <a:gd name="connsiteX943" fmla="*/ 918256 w 1307669"/>
                <a:gd name="connsiteY943" fmla="*/ 949986 h 1355107"/>
                <a:gd name="connsiteX944" fmla="*/ 916279 w 1307669"/>
                <a:gd name="connsiteY944" fmla="*/ 961621 h 1355107"/>
                <a:gd name="connsiteX945" fmla="*/ 904786 w 1307669"/>
                <a:gd name="connsiteY945" fmla="*/ 964304 h 1355107"/>
                <a:gd name="connsiteX946" fmla="*/ 906762 w 1307669"/>
                <a:gd name="connsiteY946" fmla="*/ 952668 h 1355107"/>
                <a:gd name="connsiteX947" fmla="*/ 918256 w 1307669"/>
                <a:gd name="connsiteY947" fmla="*/ 949986 h 1355107"/>
                <a:gd name="connsiteX948" fmla="*/ 777893 w 1307669"/>
                <a:gd name="connsiteY948" fmla="*/ 777169 h 1355107"/>
                <a:gd name="connsiteX949" fmla="*/ 776849 w 1307669"/>
                <a:gd name="connsiteY949" fmla="*/ 785148 h 1355107"/>
                <a:gd name="connsiteX950" fmla="*/ 782030 w 1307669"/>
                <a:gd name="connsiteY950" fmla="*/ 793238 h 1355107"/>
                <a:gd name="connsiteX951" fmla="*/ 776132 w 1307669"/>
                <a:gd name="connsiteY951" fmla="*/ 799692 h 1355107"/>
                <a:gd name="connsiteX952" fmla="*/ 769022 w 1307669"/>
                <a:gd name="connsiteY952" fmla="*/ 802024 h 1355107"/>
                <a:gd name="connsiteX953" fmla="*/ 769454 w 1307669"/>
                <a:gd name="connsiteY953" fmla="*/ 797141 h 1355107"/>
                <a:gd name="connsiteX954" fmla="*/ 761310 w 1307669"/>
                <a:gd name="connsiteY954" fmla="*/ 792444 h 1355107"/>
                <a:gd name="connsiteX955" fmla="*/ 762533 w 1307669"/>
                <a:gd name="connsiteY955" fmla="*/ 783773 h 1355107"/>
                <a:gd name="connsiteX956" fmla="*/ 770076 w 1307669"/>
                <a:gd name="connsiteY956" fmla="*/ 773638 h 1355107"/>
                <a:gd name="connsiteX957" fmla="*/ 777893 w 1307669"/>
                <a:gd name="connsiteY957" fmla="*/ 777169 h 1355107"/>
                <a:gd name="connsiteX958" fmla="*/ 682901 w 1307669"/>
                <a:gd name="connsiteY958" fmla="*/ 660779 h 1355107"/>
                <a:gd name="connsiteX959" fmla="*/ 699795 w 1307669"/>
                <a:gd name="connsiteY959" fmla="*/ 699103 h 1355107"/>
                <a:gd name="connsiteX960" fmla="*/ 667725 w 1307669"/>
                <a:gd name="connsiteY960" fmla="*/ 699234 h 1355107"/>
                <a:gd name="connsiteX961" fmla="*/ 664727 w 1307669"/>
                <a:gd name="connsiteY961" fmla="*/ 695432 h 1355107"/>
                <a:gd name="connsiteX962" fmla="*/ 664546 w 1307669"/>
                <a:gd name="connsiteY962" fmla="*/ 699962 h 1355107"/>
                <a:gd name="connsiteX963" fmla="*/ 658314 w 1307669"/>
                <a:gd name="connsiteY963" fmla="*/ 708453 h 1355107"/>
                <a:gd name="connsiteX964" fmla="*/ 655068 w 1307669"/>
                <a:gd name="connsiteY964" fmla="*/ 706814 h 1355107"/>
                <a:gd name="connsiteX965" fmla="*/ 658834 w 1307669"/>
                <a:gd name="connsiteY965" fmla="*/ 711942 h 1355107"/>
                <a:gd name="connsiteX966" fmla="*/ 645769 w 1307669"/>
                <a:gd name="connsiteY966" fmla="*/ 729561 h 1355107"/>
                <a:gd name="connsiteX967" fmla="*/ 629503 w 1307669"/>
                <a:gd name="connsiteY967" fmla="*/ 720022 h 1355107"/>
                <a:gd name="connsiteX968" fmla="*/ 635512 w 1307669"/>
                <a:gd name="connsiteY968" fmla="*/ 736559 h 1355107"/>
                <a:gd name="connsiteX969" fmla="*/ 626422 w 1307669"/>
                <a:gd name="connsiteY969" fmla="*/ 760941 h 1355107"/>
                <a:gd name="connsiteX970" fmla="*/ 589942 w 1307669"/>
                <a:gd name="connsiteY970" fmla="*/ 779800 h 1355107"/>
                <a:gd name="connsiteX971" fmla="*/ 583920 w 1307669"/>
                <a:gd name="connsiteY971" fmla="*/ 763230 h 1355107"/>
                <a:gd name="connsiteX972" fmla="*/ 593010 w 1307669"/>
                <a:gd name="connsiteY972" fmla="*/ 738848 h 1355107"/>
                <a:gd name="connsiteX973" fmla="*/ 611886 w 1307669"/>
                <a:gd name="connsiteY973" fmla="*/ 720937 h 1355107"/>
                <a:gd name="connsiteX974" fmla="*/ 629449 w 1307669"/>
                <a:gd name="connsiteY974" fmla="*/ 719990 h 1355107"/>
                <a:gd name="connsiteX975" fmla="*/ 626848 w 1307669"/>
                <a:gd name="connsiteY975" fmla="*/ 718465 h 1355107"/>
                <a:gd name="connsiteX976" fmla="*/ 639913 w 1307669"/>
                <a:gd name="connsiteY976" fmla="*/ 700846 h 1355107"/>
                <a:gd name="connsiteX977" fmla="*/ 649404 w 1307669"/>
                <a:gd name="connsiteY977" fmla="*/ 702327 h 1355107"/>
                <a:gd name="connsiteX978" fmla="*/ 644829 w 1307669"/>
                <a:gd name="connsiteY978" fmla="*/ 690006 h 1355107"/>
                <a:gd name="connsiteX979" fmla="*/ 645474 w 1307669"/>
                <a:gd name="connsiteY979" fmla="*/ 673875 h 1355107"/>
                <a:gd name="connsiteX980" fmla="*/ 651304 w 1307669"/>
                <a:gd name="connsiteY980" fmla="*/ 665931 h 1355107"/>
                <a:gd name="connsiteX981" fmla="*/ 650831 w 1307669"/>
                <a:gd name="connsiteY981" fmla="*/ 660910 h 1355107"/>
                <a:gd name="connsiteX982" fmla="*/ 663367 w 1307669"/>
                <a:gd name="connsiteY982" fmla="*/ 652907 h 1355107"/>
                <a:gd name="connsiteX983" fmla="*/ 682901 w 1307669"/>
                <a:gd name="connsiteY983" fmla="*/ 660779 h 1355107"/>
                <a:gd name="connsiteX984" fmla="*/ 528298 w 1307669"/>
                <a:gd name="connsiteY984" fmla="*/ 478243 h 1355107"/>
                <a:gd name="connsiteX985" fmla="*/ 508335 w 1307669"/>
                <a:gd name="connsiteY985" fmla="*/ 493767 h 1355107"/>
                <a:gd name="connsiteX986" fmla="*/ 488372 w 1307669"/>
                <a:gd name="connsiteY986" fmla="*/ 478243 h 1355107"/>
                <a:gd name="connsiteX987" fmla="*/ 508336 w 1307669"/>
                <a:gd name="connsiteY987" fmla="*/ 462718 h 1355107"/>
                <a:gd name="connsiteX988" fmla="*/ 528298 w 1307669"/>
                <a:gd name="connsiteY988" fmla="*/ 478243 h 1355107"/>
                <a:gd name="connsiteX989" fmla="*/ 723210 w 1307669"/>
                <a:gd name="connsiteY989" fmla="*/ 696147 h 1355107"/>
                <a:gd name="connsiteX990" fmla="*/ 722499 w 1307669"/>
                <a:gd name="connsiteY990" fmla="*/ 728102 h 1355107"/>
                <a:gd name="connsiteX991" fmla="*/ 734770 w 1307669"/>
                <a:gd name="connsiteY991" fmla="*/ 740774 h 1355107"/>
                <a:gd name="connsiteX992" fmla="*/ 728919 w 1307669"/>
                <a:gd name="connsiteY992" fmla="*/ 759008 h 1355107"/>
                <a:gd name="connsiteX993" fmla="*/ 722061 w 1307669"/>
                <a:gd name="connsiteY993" fmla="*/ 749882 h 1355107"/>
                <a:gd name="connsiteX994" fmla="*/ 718953 w 1307669"/>
                <a:gd name="connsiteY994" fmla="*/ 751573 h 1355107"/>
                <a:gd name="connsiteX995" fmla="*/ 725697 w 1307669"/>
                <a:gd name="connsiteY995" fmla="*/ 766332 h 1355107"/>
                <a:gd name="connsiteX996" fmla="*/ 715966 w 1307669"/>
                <a:gd name="connsiteY996" fmla="*/ 796891 h 1355107"/>
                <a:gd name="connsiteX997" fmla="*/ 695047 w 1307669"/>
                <a:gd name="connsiteY997" fmla="*/ 772583 h 1355107"/>
                <a:gd name="connsiteX998" fmla="*/ 695579 w 1307669"/>
                <a:gd name="connsiteY998" fmla="*/ 752270 h 1355107"/>
                <a:gd name="connsiteX999" fmla="*/ 696504 w 1307669"/>
                <a:gd name="connsiteY999" fmla="*/ 751240 h 1355107"/>
                <a:gd name="connsiteX1000" fmla="*/ 692581 w 1307669"/>
                <a:gd name="connsiteY1000" fmla="*/ 741190 h 1355107"/>
                <a:gd name="connsiteX1001" fmla="*/ 703631 w 1307669"/>
                <a:gd name="connsiteY1001" fmla="*/ 723639 h 1355107"/>
                <a:gd name="connsiteX1002" fmla="*/ 702837 w 1307669"/>
                <a:gd name="connsiteY1002" fmla="*/ 699143 h 1355107"/>
                <a:gd name="connsiteX1003" fmla="*/ 713018 w 1307669"/>
                <a:gd name="connsiteY1003" fmla="*/ 694117 h 1355107"/>
                <a:gd name="connsiteX1004" fmla="*/ 723210 w 1307669"/>
                <a:gd name="connsiteY1004" fmla="*/ 696147 h 1355107"/>
                <a:gd name="connsiteX1005" fmla="*/ 955897 w 1307669"/>
                <a:gd name="connsiteY1005" fmla="*/ 964976 h 1355107"/>
                <a:gd name="connsiteX1006" fmla="*/ 957748 w 1307669"/>
                <a:gd name="connsiteY1006" fmla="*/ 968451 h 1355107"/>
                <a:gd name="connsiteX1007" fmla="*/ 953126 w 1307669"/>
                <a:gd name="connsiteY1007" fmla="*/ 974069 h 1355107"/>
                <a:gd name="connsiteX1008" fmla="*/ 947508 w 1307669"/>
                <a:gd name="connsiteY1008" fmla="*/ 969446 h 1355107"/>
                <a:gd name="connsiteX1009" fmla="*/ 952131 w 1307669"/>
                <a:gd name="connsiteY1009" fmla="*/ 963828 h 1355107"/>
                <a:gd name="connsiteX1010" fmla="*/ 955897 w 1307669"/>
                <a:gd name="connsiteY1010" fmla="*/ 964976 h 1355107"/>
                <a:gd name="connsiteX1011" fmla="*/ 599606 w 1307669"/>
                <a:gd name="connsiteY1011" fmla="*/ 532356 h 1355107"/>
                <a:gd name="connsiteX1012" fmla="*/ 600676 w 1307669"/>
                <a:gd name="connsiteY1012" fmla="*/ 544555 h 1355107"/>
                <a:gd name="connsiteX1013" fmla="*/ 597826 w 1307669"/>
                <a:gd name="connsiteY1013" fmla="*/ 554281 h 1355107"/>
                <a:gd name="connsiteX1014" fmla="*/ 594396 w 1307669"/>
                <a:gd name="connsiteY1014" fmla="*/ 549357 h 1355107"/>
                <a:gd name="connsiteX1015" fmla="*/ 585532 w 1307669"/>
                <a:gd name="connsiteY1015" fmla="*/ 553763 h 1355107"/>
                <a:gd name="connsiteX1016" fmla="*/ 579739 w 1307669"/>
                <a:gd name="connsiteY1016" fmla="*/ 544533 h 1355107"/>
                <a:gd name="connsiteX1017" fmla="*/ 576942 w 1307669"/>
                <a:gd name="connsiteY1017" fmla="*/ 527212 h 1355107"/>
                <a:gd name="connsiteX1018" fmla="*/ 584706 w 1307669"/>
                <a:gd name="connsiteY1018" fmla="*/ 522087 h 1355107"/>
                <a:gd name="connsiteX1019" fmla="*/ 590091 w 1307669"/>
                <a:gd name="connsiteY1019" fmla="*/ 530496 h 1355107"/>
                <a:gd name="connsiteX1020" fmla="*/ 599606 w 1307669"/>
                <a:gd name="connsiteY1020" fmla="*/ 532356 h 1355107"/>
                <a:gd name="connsiteX1021" fmla="*/ 913667 w 1307669"/>
                <a:gd name="connsiteY1021" fmla="*/ 892930 h 1355107"/>
                <a:gd name="connsiteX1022" fmla="*/ 916549 w 1307669"/>
                <a:gd name="connsiteY1022" fmla="*/ 898707 h 1355107"/>
                <a:gd name="connsiteX1023" fmla="*/ 904557 w 1307669"/>
                <a:gd name="connsiteY1023" fmla="*/ 906431 h 1355107"/>
                <a:gd name="connsiteX1024" fmla="*/ 904270 w 1307669"/>
                <a:gd name="connsiteY1024" fmla="*/ 915977 h 1355107"/>
                <a:gd name="connsiteX1025" fmla="*/ 895488 w 1307669"/>
                <a:gd name="connsiteY1025" fmla="*/ 917571 h 1355107"/>
                <a:gd name="connsiteX1026" fmla="*/ 896399 w 1307669"/>
                <a:gd name="connsiteY1026" fmla="*/ 911719 h 1355107"/>
                <a:gd name="connsiteX1027" fmla="*/ 886930 w 1307669"/>
                <a:gd name="connsiteY1027" fmla="*/ 904603 h 1355107"/>
                <a:gd name="connsiteX1028" fmla="*/ 889099 w 1307669"/>
                <a:gd name="connsiteY1028" fmla="*/ 894292 h 1355107"/>
                <a:gd name="connsiteX1029" fmla="*/ 899480 w 1307669"/>
                <a:gd name="connsiteY1029" fmla="*/ 895556 h 1355107"/>
                <a:gd name="connsiteX1030" fmla="*/ 908196 w 1307669"/>
                <a:gd name="connsiteY1030" fmla="*/ 888944 h 1355107"/>
                <a:gd name="connsiteX1031" fmla="*/ 913667 w 1307669"/>
                <a:gd name="connsiteY1031" fmla="*/ 892930 h 1355107"/>
                <a:gd name="connsiteX1032" fmla="*/ 664119 w 1307669"/>
                <a:gd name="connsiteY1032" fmla="*/ 585588 h 1355107"/>
                <a:gd name="connsiteX1033" fmla="*/ 667631 w 1307669"/>
                <a:gd name="connsiteY1033" fmla="*/ 590790 h 1355107"/>
                <a:gd name="connsiteX1034" fmla="*/ 661234 w 1307669"/>
                <a:gd name="connsiteY1034" fmla="*/ 600464 h 1355107"/>
                <a:gd name="connsiteX1035" fmla="*/ 651559 w 1307669"/>
                <a:gd name="connsiteY1035" fmla="*/ 594068 h 1355107"/>
                <a:gd name="connsiteX1036" fmla="*/ 657957 w 1307669"/>
                <a:gd name="connsiteY1036" fmla="*/ 584394 h 1355107"/>
                <a:gd name="connsiteX1037" fmla="*/ 664119 w 1307669"/>
                <a:gd name="connsiteY1037" fmla="*/ 585588 h 1355107"/>
                <a:gd name="connsiteX1038" fmla="*/ 709880 w 1307669"/>
                <a:gd name="connsiteY1038" fmla="*/ 637450 h 1355107"/>
                <a:gd name="connsiteX1039" fmla="*/ 716635 w 1307669"/>
                <a:gd name="connsiteY1039" fmla="*/ 646647 h 1355107"/>
                <a:gd name="connsiteX1040" fmla="*/ 703570 w 1307669"/>
                <a:gd name="connsiteY1040" fmla="*/ 664266 h 1355107"/>
                <a:gd name="connsiteX1041" fmla="*/ 684649 w 1307669"/>
                <a:gd name="connsiteY1041" fmla="*/ 653170 h 1355107"/>
                <a:gd name="connsiteX1042" fmla="*/ 697714 w 1307669"/>
                <a:gd name="connsiteY1042" fmla="*/ 635551 h 1355107"/>
                <a:gd name="connsiteX1043" fmla="*/ 709880 w 1307669"/>
                <a:gd name="connsiteY1043" fmla="*/ 637450 h 1355107"/>
                <a:gd name="connsiteX1044" fmla="*/ 902398 w 1307669"/>
                <a:gd name="connsiteY1044" fmla="*/ 853989 h 1355107"/>
                <a:gd name="connsiteX1045" fmla="*/ 900421 w 1307669"/>
                <a:gd name="connsiteY1045" fmla="*/ 865624 h 1355107"/>
                <a:gd name="connsiteX1046" fmla="*/ 894411 w 1307669"/>
                <a:gd name="connsiteY1046" fmla="*/ 867026 h 1355107"/>
                <a:gd name="connsiteX1047" fmla="*/ 895339 w 1307669"/>
                <a:gd name="connsiteY1047" fmla="*/ 867565 h 1355107"/>
                <a:gd name="connsiteX1048" fmla="*/ 900868 w 1307669"/>
                <a:gd name="connsiteY1048" fmla="*/ 876247 h 1355107"/>
                <a:gd name="connsiteX1049" fmla="*/ 883135 w 1307669"/>
                <a:gd name="connsiteY1049" fmla="*/ 890483 h 1355107"/>
                <a:gd name="connsiteX1050" fmla="*/ 884263 w 1307669"/>
                <a:gd name="connsiteY1050" fmla="*/ 905667 h 1355107"/>
                <a:gd name="connsiteX1051" fmla="*/ 870604 w 1307669"/>
                <a:gd name="connsiteY1051" fmla="*/ 909652 h 1355107"/>
                <a:gd name="connsiteX1052" fmla="*/ 871078 w 1307669"/>
                <a:gd name="connsiteY1052" fmla="*/ 900222 h 1355107"/>
                <a:gd name="connsiteX1053" fmla="*/ 854882 w 1307669"/>
                <a:gd name="connsiteY1053" fmla="*/ 890510 h 1355107"/>
                <a:gd name="connsiteX1054" fmla="*/ 854081 w 1307669"/>
                <a:gd name="connsiteY1054" fmla="*/ 884471 h 1355107"/>
                <a:gd name="connsiteX1055" fmla="*/ 852072 w 1307669"/>
                <a:gd name="connsiteY1055" fmla="*/ 884392 h 1355107"/>
                <a:gd name="connsiteX1056" fmla="*/ 845377 w 1307669"/>
                <a:gd name="connsiteY1056" fmla="*/ 878252 h 1355107"/>
                <a:gd name="connsiteX1057" fmla="*/ 843974 w 1307669"/>
                <a:gd name="connsiteY1057" fmla="*/ 864012 h 1355107"/>
                <a:gd name="connsiteX1058" fmla="*/ 856783 w 1307669"/>
                <a:gd name="connsiteY1058" fmla="*/ 870392 h 1355107"/>
                <a:gd name="connsiteX1059" fmla="*/ 858126 w 1307669"/>
                <a:gd name="connsiteY1059" fmla="*/ 873770 h 1355107"/>
                <a:gd name="connsiteX1060" fmla="*/ 864259 w 1307669"/>
                <a:gd name="connsiteY1060" fmla="*/ 873643 h 1355107"/>
                <a:gd name="connsiteX1061" fmla="*/ 873281 w 1307669"/>
                <a:gd name="connsiteY1061" fmla="*/ 874083 h 1355107"/>
                <a:gd name="connsiteX1062" fmla="*/ 886004 w 1307669"/>
                <a:gd name="connsiteY1062" fmla="*/ 862153 h 1355107"/>
                <a:gd name="connsiteX1063" fmla="*/ 889618 w 1307669"/>
                <a:gd name="connsiteY1063" fmla="*/ 864248 h 1355107"/>
                <a:gd name="connsiteX1064" fmla="*/ 890905 w 1307669"/>
                <a:gd name="connsiteY1064" fmla="*/ 856671 h 1355107"/>
                <a:gd name="connsiteX1065" fmla="*/ 902398 w 1307669"/>
                <a:gd name="connsiteY1065" fmla="*/ 853989 h 1355107"/>
                <a:gd name="connsiteX1066" fmla="*/ 871010 w 1307669"/>
                <a:gd name="connsiteY1066" fmla="*/ 807690 h 1355107"/>
                <a:gd name="connsiteX1067" fmla="*/ 869806 w 1307669"/>
                <a:gd name="connsiteY1067" fmla="*/ 826466 h 1355107"/>
                <a:gd name="connsiteX1068" fmla="*/ 852028 w 1307669"/>
                <a:gd name="connsiteY1068" fmla="*/ 832627 h 1355107"/>
                <a:gd name="connsiteX1069" fmla="*/ 853231 w 1307669"/>
                <a:gd name="connsiteY1069" fmla="*/ 813850 h 1355107"/>
                <a:gd name="connsiteX1070" fmla="*/ 871010 w 1307669"/>
                <a:gd name="connsiteY1070" fmla="*/ 807690 h 1355107"/>
                <a:gd name="connsiteX1071" fmla="*/ 668660 w 1307669"/>
                <a:gd name="connsiteY1071" fmla="*/ 571078 h 1355107"/>
                <a:gd name="connsiteX1072" fmla="*/ 648697 w 1307669"/>
                <a:gd name="connsiteY1072" fmla="*/ 586603 h 1355107"/>
                <a:gd name="connsiteX1073" fmla="*/ 628734 w 1307669"/>
                <a:gd name="connsiteY1073" fmla="*/ 571078 h 1355107"/>
                <a:gd name="connsiteX1074" fmla="*/ 648697 w 1307669"/>
                <a:gd name="connsiteY1074" fmla="*/ 555553 h 1355107"/>
                <a:gd name="connsiteX1075" fmla="*/ 668660 w 1307669"/>
                <a:gd name="connsiteY1075" fmla="*/ 571078 h 1355107"/>
                <a:gd name="connsiteX1076" fmla="*/ 635388 w 1307669"/>
                <a:gd name="connsiteY1076" fmla="*/ 529058 h 1355107"/>
                <a:gd name="connsiteX1077" fmla="*/ 638581 w 1307669"/>
                <a:gd name="connsiteY1077" fmla="*/ 544734 h 1355107"/>
                <a:gd name="connsiteX1078" fmla="*/ 627431 w 1307669"/>
                <a:gd name="connsiteY1078" fmla="*/ 549223 h 1355107"/>
                <a:gd name="connsiteX1079" fmla="*/ 624239 w 1307669"/>
                <a:gd name="connsiteY1079" fmla="*/ 533547 h 1355107"/>
                <a:gd name="connsiteX1080" fmla="*/ 629152 w 1307669"/>
                <a:gd name="connsiteY1080" fmla="*/ 528057 h 1355107"/>
                <a:gd name="connsiteX1081" fmla="*/ 635388 w 1307669"/>
                <a:gd name="connsiteY1081" fmla="*/ 529058 h 1355107"/>
                <a:gd name="connsiteX1082" fmla="*/ 711673 w 1307669"/>
                <a:gd name="connsiteY1082" fmla="*/ 615986 h 1355107"/>
                <a:gd name="connsiteX1083" fmla="*/ 714865 w 1307669"/>
                <a:gd name="connsiteY1083" fmla="*/ 631662 h 1355107"/>
                <a:gd name="connsiteX1084" fmla="*/ 703715 w 1307669"/>
                <a:gd name="connsiteY1084" fmla="*/ 636150 h 1355107"/>
                <a:gd name="connsiteX1085" fmla="*/ 700523 w 1307669"/>
                <a:gd name="connsiteY1085" fmla="*/ 620474 h 1355107"/>
                <a:gd name="connsiteX1086" fmla="*/ 705436 w 1307669"/>
                <a:gd name="connsiteY1086" fmla="*/ 614983 h 1355107"/>
                <a:gd name="connsiteX1087" fmla="*/ 711673 w 1307669"/>
                <a:gd name="connsiteY1087" fmla="*/ 615986 h 1355107"/>
                <a:gd name="connsiteX1088" fmla="*/ 960677 w 1307669"/>
                <a:gd name="connsiteY1088" fmla="*/ 903569 h 1355107"/>
                <a:gd name="connsiteX1089" fmla="*/ 962528 w 1307669"/>
                <a:gd name="connsiteY1089" fmla="*/ 907043 h 1355107"/>
                <a:gd name="connsiteX1090" fmla="*/ 957906 w 1307669"/>
                <a:gd name="connsiteY1090" fmla="*/ 912661 h 1355107"/>
                <a:gd name="connsiteX1091" fmla="*/ 952288 w 1307669"/>
                <a:gd name="connsiteY1091" fmla="*/ 908039 h 1355107"/>
                <a:gd name="connsiteX1092" fmla="*/ 956911 w 1307669"/>
                <a:gd name="connsiteY1092" fmla="*/ 902421 h 1355107"/>
                <a:gd name="connsiteX1093" fmla="*/ 960677 w 1307669"/>
                <a:gd name="connsiteY1093" fmla="*/ 903569 h 1355107"/>
                <a:gd name="connsiteX1094" fmla="*/ 775052 w 1307669"/>
                <a:gd name="connsiteY1094" fmla="*/ 682555 h 1355107"/>
                <a:gd name="connsiteX1095" fmla="*/ 783496 w 1307669"/>
                <a:gd name="connsiteY1095" fmla="*/ 701038 h 1355107"/>
                <a:gd name="connsiteX1096" fmla="*/ 773767 w 1307669"/>
                <a:gd name="connsiteY1096" fmla="*/ 731596 h 1355107"/>
                <a:gd name="connsiteX1097" fmla="*/ 761292 w 1307669"/>
                <a:gd name="connsiteY1097" fmla="*/ 725771 h 1355107"/>
                <a:gd name="connsiteX1098" fmla="*/ 756188 w 1307669"/>
                <a:gd name="connsiteY1098" fmla="*/ 714601 h 1355107"/>
                <a:gd name="connsiteX1099" fmla="*/ 755185 w 1307669"/>
                <a:gd name="connsiteY1099" fmla="*/ 714666 h 1355107"/>
                <a:gd name="connsiteX1100" fmla="*/ 743551 w 1307669"/>
                <a:gd name="connsiteY1100" fmla="*/ 706042 h 1355107"/>
                <a:gd name="connsiteX1101" fmla="*/ 738964 w 1307669"/>
                <a:gd name="connsiteY1101" fmla="*/ 683695 h 1355107"/>
                <a:gd name="connsiteX1102" fmla="*/ 748698 w 1307669"/>
                <a:gd name="connsiteY1102" fmla="*/ 683062 h 1355107"/>
                <a:gd name="connsiteX1103" fmla="*/ 753618 w 1307669"/>
                <a:gd name="connsiteY1103" fmla="*/ 686709 h 1355107"/>
                <a:gd name="connsiteX1104" fmla="*/ 762578 w 1307669"/>
                <a:gd name="connsiteY1104" fmla="*/ 676729 h 1355107"/>
                <a:gd name="connsiteX1105" fmla="*/ 775052 w 1307669"/>
                <a:gd name="connsiteY1105" fmla="*/ 682555 h 1355107"/>
                <a:gd name="connsiteX1106" fmla="*/ 739968 w 1307669"/>
                <a:gd name="connsiteY1106" fmla="*/ 625191 h 1355107"/>
                <a:gd name="connsiteX1107" fmla="*/ 741038 w 1307669"/>
                <a:gd name="connsiteY1107" fmla="*/ 637390 h 1355107"/>
                <a:gd name="connsiteX1108" fmla="*/ 738188 w 1307669"/>
                <a:gd name="connsiteY1108" fmla="*/ 647116 h 1355107"/>
                <a:gd name="connsiteX1109" fmla="*/ 734757 w 1307669"/>
                <a:gd name="connsiteY1109" fmla="*/ 642192 h 1355107"/>
                <a:gd name="connsiteX1110" fmla="*/ 725894 w 1307669"/>
                <a:gd name="connsiteY1110" fmla="*/ 646598 h 1355107"/>
                <a:gd name="connsiteX1111" fmla="*/ 720101 w 1307669"/>
                <a:gd name="connsiteY1111" fmla="*/ 637368 h 1355107"/>
                <a:gd name="connsiteX1112" fmla="*/ 717303 w 1307669"/>
                <a:gd name="connsiteY1112" fmla="*/ 620048 h 1355107"/>
                <a:gd name="connsiteX1113" fmla="*/ 725068 w 1307669"/>
                <a:gd name="connsiteY1113" fmla="*/ 614923 h 1355107"/>
                <a:gd name="connsiteX1114" fmla="*/ 730453 w 1307669"/>
                <a:gd name="connsiteY1114" fmla="*/ 623332 h 1355107"/>
                <a:gd name="connsiteX1115" fmla="*/ 739968 w 1307669"/>
                <a:gd name="connsiteY1115" fmla="*/ 625191 h 1355107"/>
                <a:gd name="connsiteX1116" fmla="*/ 536238 w 1307669"/>
                <a:gd name="connsiteY1116" fmla="*/ 361797 h 1355107"/>
                <a:gd name="connsiteX1117" fmla="*/ 541557 w 1307669"/>
                <a:gd name="connsiteY1117" fmla="*/ 376119 h 1355107"/>
                <a:gd name="connsiteX1118" fmla="*/ 534680 w 1307669"/>
                <a:gd name="connsiteY1118" fmla="*/ 400742 h 1355107"/>
                <a:gd name="connsiteX1119" fmla="*/ 521195 w 1307669"/>
                <a:gd name="connsiteY1119" fmla="*/ 382295 h 1355107"/>
                <a:gd name="connsiteX1120" fmla="*/ 528071 w 1307669"/>
                <a:gd name="connsiteY1120" fmla="*/ 357673 h 1355107"/>
                <a:gd name="connsiteX1121" fmla="*/ 536238 w 1307669"/>
                <a:gd name="connsiteY1121" fmla="*/ 361797 h 1355107"/>
                <a:gd name="connsiteX1122" fmla="*/ 933180 w 1307669"/>
                <a:gd name="connsiteY1122" fmla="*/ 825212 h 1355107"/>
                <a:gd name="connsiteX1123" fmla="*/ 936692 w 1307669"/>
                <a:gd name="connsiteY1123" fmla="*/ 830414 h 1355107"/>
                <a:gd name="connsiteX1124" fmla="*/ 930295 w 1307669"/>
                <a:gd name="connsiteY1124" fmla="*/ 840088 h 1355107"/>
                <a:gd name="connsiteX1125" fmla="*/ 920621 w 1307669"/>
                <a:gd name="connsiteY1125" fmla="*/ 833691 h 1355107"/>
                <a:gd name="connsiteX1126" fmla="*/ 927018 w 1307669"/>
                <a:gd name="connsiteY1126" fmla="*/ 824017 h 1355107"/>
                <a:gd name="connsiteX1127" fmla="*/ 933180 w 1307669"/>
                <a:gd name="connsiteY1127" fmla="*/ 825212 h 1355107"/>
                <a:gd name="connsiteX1128" fmla="*/ 676949 w 1307669"/>
                <a:gd name="connsiteY1128" fmla="*/ 521227 h 1355107"/>
                <a:gd name="connsiteX1129" fmla="*/ 678495 w 1307669"/>
                <a:gd name="connsiteY1129" fmla="*/ 523732 h 1355107"/>
                <a:gd name="connsiteX1130" fmla="*/ 679485 w 1307669"/>
                <a:gd name="connsiteY1130" fmla="*/ 528320 h 1355107"/>
                <a:gd name="connsiteX1131" fmla="*/ 676467 w 1307669"/>
                <a:gd name="connsiteY1131" fmla="*/ 527732 h 1355107"/>
                <a:gd name="connsiteX1132" fmla="*/ 673005 w 1307669"/>
                <a:gd name="connsiteY1132" fmla="*/ 532506 h 1355107"/>
                <a:gd name="connsiteX1133" fmla="*/ 667675 w 1307669"/>
                <a:gd name="connsiteY1133" fmla="*/ 531177 h 1355107"/>
                <a:gd name="connsiteX1134" fmla="*/ 661846 w 1307669"/>
                <a:gd name="connsiteY1134" fmla="*/ 525810 h 1355107"/>
                <a:gd name="connsiteX1135" fmla="*/ 664558 w 1307669"/>
                <a:gd name="connsiteY1135" fmla="*/ 521163 h 1355107"/>
                <a:gd name="connsiteX1136" fmla="*/ 669468 w 1307669"/>
                <a:gd name="connsiteY1136" fmla="*/ 522336 h 1355107"/>
                <a:gd name="connsiteX1137" fmla="*/ 674853 w 1307669"/>
                <a:gd name="connsiteY1137" fmla="*/ 519632 h 1355107"/>
                <a:gd name="connsiteX1138" fmla="*/ 676949 w 1307669"/>
                <a:gd name="connsiteY1138" fmla="*/ 521227 h 1355107"/>
                <a:gd name="connsiteX1139" fmla="*/ 854266 w 1307669"/>
                <a:gd name="connsiteY1139" fmla="*/ 717983 h 1355107"/>
                <a:gd name="connsiteX1140" fmla="*/ 859795 w 1307669"/>
                <a:gd name="connsiteY1140" fmla="*/ 726665 h 1355107"/>
                <a:gd name="connsiteX1141" fmla="*/ 842062 w 1307669"/>
                <a:gd name="connsiteY1141" fmla="*/ 740902 h 1355107"/>
                <a:gd name="connsiteX1142" fmla="*/ 843190 w 1307669"/>
                <a:gd name="connsiteY1142" fmla="*/ 756085 h 1355107"/>
                <a:gd name="connsiteX1143" fmla="*/ 829531 w 1307669"/>
                <a:gd name="connsiteY1143" fmla="*/ 760071 h 1355107"/>
                <a:gd name="connsiteX1144" fmla="*/ 830005 w 1307669"/>
                <a:gd name="connsiteY1144" fmla="*/ 750641 h 1355107"/>
                <a:gd name="connsiteX1145" fmla="*/ 813809 w 1307669"/>
                <a:gd name="connsiteY1145" fmla="*/ 740929 h 1355107"/>
                <a:gd name="connsiteX1146" fmla="*/ 815538 w 1307669"/>
                <a:gd name="connsiteY1146" fmla="*/ 724220 h 1355107"/>
                <a:gd name="connsiteX1147" fmla="*/ 819535 w 1307669"/>
                <a:gd name="connsiteY1147" fmla="*/ 724138 h 1355107"/>
                <a:gd name="connsiteX1148" fmla="*/ 820333 w 1307669"/>
                <a:gd name="connsiteY1148" fmla="*/ 718479 h 1355107"/>
                <a:gd name="connsiteX1149" fmla="*/ 827875 w 1307669"/>
                <a:gd name="connsiteY1149" fmla="*/ 708344 h 1355107"/>
                <a:gd name="connsiteX1150" fmla="*/ 835693 w 1307669"/>
                <a:gd name="connsiteY1150" fmla="*/ 711874 h 1355107"/>
                <a:gd name="connsiteX1151" fmla="*/ 834649 w 1307669"/>
                <a:gd name="connsiteY1151" fmla="*/ 719854 h 1355107"/>
                <a:gd name="connsiteX1152" fmla="*/ 835441 w 1307669"/>
                <a:gd name="connsiteY1152" fmla="*/ 721091 h 1355107"/>
                <a:gd name="connsiteX1153" fmla="*/ 838682 w 1307669"/>
                <a:gd name="connsiteY1153" fmla="*/ 717673 h 1355107"/>
                <a:gd name="connsiteX1154" fmla="*/ 844931 w 1307669"/>
                <a:gd name="connsiteY1154" fmla="*/ 712572 h 1355107"/>
                <a:gd name="connsiteX1155" fmla="*/ 854266 w 1307669"/>
                <a:gd name="connsiteY1155" fmla="*/ 717983 h 1355107"/>
                <a:gd name="connsiteX1156" fmla="*/ 829936 w 1307669"/>
                <a:gd name="connsiteY1156" fmla="*/ 658109 h 1355107"/>
                <a:gd name="connsiteX1157" fmla="*/ 828733 w 1307669"/>
                <a:gd name="connsiteY1157" fmla="*/ 676885 h 1355107"/>
                <a:gd name="connsiteX1158" fmla="*/ 810955 w 1307669"/>
                <a:gd name="connsiteY1158" fmla="*/ 683045 h 1355107"/>
                <a:gd name="connsiteX1159" fmla="*/ 812159 w 1307669"/>
                <a:gd name="connsiteY1159" fmla="*/ 664269 h 1355107"/>
                <a:gd name="connsiteX1160" fmla="*/ 829936 w 1307669"/>
                <a:gd name="connsiteY1160" fmla="*/ 658109 h 1355107"/>
                <a:gd name="connsiteX1161" fmla="*/ 599575 w 1307669"/>
                <a:gd name="connsiteY1161" fmla="*/ 388435 h 1355107"/>
                <a:gd name="connsiteX1162" fmla="*/ 598865 w 1307669"/>
                <a:gd name="connsiteY1162" fmla="*/ 420391 h 1355107"/>
                <a:gd name="connsiteX1163" fmla="*/ 611135 w 1307669"/>
                <a:gd name="connsiteY1163" fmla="*/ 433062 h 1355107"/>
                <a:gd name="connsiteX1164" fmla="*/ 605284 w 1307669"/>
                <a:gd name="connsiteY1164" fmla="*/ 451296 h 1355107"/>
                <a:gd name="connsiteX1165" fmla="*/ 598427 w 1307669"/>
                <a:gd name="connsiteY1165" fmla="*/ 442171 h 1355107"/>
                <a:gd name="connsiteX1166" fmla="*/ 580518 w 1307669"/>
                <a:gd name="connsiteY1166" fmla="*/ 450598 h 1355107"/>
                <a:gd name="connsiteX1167" fmla="*/ 568946 w 1307669"/>
                <a:gd name="connsiteY1167" fmla="*/ 433478 h 1355107"/>
                <a:gd name="connsiteX1168" fmla="*/ 579997 w 1307669"/>
                <a:gd name="connsiteY1168" fmla="*/ 415928 h 1355107"/>
                <a:gd name="connsiteX1169" fmla="*/ 579203 w 1307669"/>
                <a:gd name="connsiteY1169" fmla="*/ 391433 h 1355107"/>
                <a:gd name="connsiteX1170" fmla="*/ 589384 w 1307669"/>
                <a:gd name="connsiteY1170" fmla="*/ 386406 h 1355107"/>
                <a:gd name="connsiteX1171" fmla="*/ 599575 w 1307669"/>
                <a:gd name="connsiteY1171" fmla="*/ 388435 h 1355107"/>
                <a:gd name="connsiteX1172" fmla="*/ 941022 w 1307669"/>
                <a:gd name="connsiteY1172" fmla="*/ 782586 h 1355107"/>
                <a:gd name="connsiteX1173" fmla="*/ 949360 w 1307669"/>
                <a:gd name="connsiteY1173" fmla="*/ 795969 h 1355107"/>
                <a:gd name="connsiteX1174" fmla="*/ 935151 w 1307669"/>
                <a:gd name="connsiteY1174" fmla="*/ 820199 h 1355107"/>
                <a:gd name="connsiteX1175" fmla="*/ 912589 w 1307669"/>
                <a:gd name="connsiteY1175" fmla="*/ 803469 h 1355107"/>
                <a:gd name="connsiteX1176" fmla="*/ 915020 w 1307669"/>
                <a:gd name="connsiteY1176" fmla="*/ 787889 h 1355107"/>
                <a:gd name="connsiteX1177" fmla="*/ 926798 w 1307669"/>
                <a:gd name="connsiteY1177" fmla="*/ 779239 h 1355107"/>
                <a:gd name="connsiteX1178" fmla="*/ 941022 w 1307669"/>
                <a:gd name="connsiteY1178" fmla="*/ 782586 h 1355107"/>
                <a:gd name="connsiteX1179" fmla="*/ 818132 w 1307669"/>
                <a:gd name="connsiteY1179" fmla="*/ 626391 h 1355107"/>
                <a:gd name="connsiteX1180" fmla="*/ 822720 w 1307669"/>
                <a:gd name="connsiteY1180" fmla="*/ 648738 h 1355107"/>
                <a:gd name="connsiteX1181" fmla="*/ 801351 w 1307669"/>
                <a:gd name="connsiteY1181" fmla="*/ 640748 h 1355107"/>
                <a:gd name="connsiteX1182" fmla="*/ 796764 w 1307669"/>
                <a:gd name="connsiteY1182" fmla="*/ 618401 h 1355107"/>
                <a:gd name="connsiteX1183" fmla="*/ 818132 w 1307669"/>
                <a:gd name="connsiteY1183" fmla="*/ 626391 h 1355107"/>
                <a:gd name="connsiteX1184" fmla="*/ 696984 w 1307669"/>
                <a:gd name="connsiteY1184" fmla="*/ 483113 h 1355107"/>
                <a:gd name="connsiteX1185" fmla="*/ 698835 w 1307669"/>
                <a:gd name="connsiteY1185" fmla="*/ 486588 h 1355107"/>
                <a:gd name="connsiteX1186" fmla="*/ 694213 w 1307669"/>
                <a:gd name="connsiteY1186" fmla="*/ 492205 h 1355107"/>
                <a:gd name="connsiteX1187" fmla="*/ 688595 w 1307669"/>
                <a:gd name="connsiteY1187" fmla="*/ 487583 h 1355107"/>
                <a:gd name="connsiteX1188" fmla="*/ 693218 w 1307669"/>
                <a:gd name="connsiteY1188" fmla="*/ 481966 h 1355107"/>
                <a:gd name="connsiteX1189" fmla="*/ 696984 w 1307669"/>
                <a:gd name="connsiteY1189" fmla="*/ 483113 h 1355107"/>
                <a:gd name="connsiteX1190" fmla="*/ 676599 w 1307669"/>
                <a:gd name="connsiteY1190" fmla="*/ 454632 h 1355107"/>
                <a:gd name="connsiteX1191" fmla="*/ 681918 w 1307669"/>
                <a:gd name="connsiteY1191" fmla="*/ 468955 h 1355107"/>
                <a:gd name="connsiteX1192" fmla="*/ 675042 w 1307669"/>
                <a:gd name="connsiteY1192" fmla="*/ 493577 h 1355107"/>
                <a:gd name="connsiteX1193" fmla="*/ 671795 w 1307669"/>
                <a:gd name="connsiteY1193" fmla="*/ 491938 h 1355107"/>
                <a:gd name="connsiteX1194" fmla="*/ 675561 w 1307669"/>
                <a:gd name="connsiteY1194" fmla="*/ 497066 h 1355107"/>
                <a:gd name="connsiteX1195" fmla="*/ 662497 w 1307669"/>
                <a:gd name="connsiteY1195" fmla="*/ 514685 h 1355107"/>
                <a:gd name="connsiteX1196" fmla="*/ 643575 w 1307669"/>
                <a:gd name="connsiteY1196" fmla="*/ 503589 h 1355107"/>
                <a:gd name="connsiteX1197" fmla="*/ 656640 w 1307669"/>
                <a:gd name="connsiteY1197" fmla="*/ 485970 h 1355107"/>
                <a:gd name="connsiteX1198" fmla="*/ 666131 w 1307669"/>
                <a:gd name="connsiteY1198" fmla="*/ 487451 h 1355107"/>
                <a:gd name="connsiteX1199" fmla="*/ 661556 w 1307669"/>
                <a:gd name="connsiteY1199" fmla="*/ 475130 h 1355107"/>
                <a:gd name="connsiteX1200" fmla="*/ 668432 w 1307669"/>
                <a:gd name="connsiteY1200" fmla="*/ 450508 h 1355107"/>
                <a:gd name="connsiteX1201" fmla="*/ 676599 w 1307669"/>
                <a:gd name="connsiteY1201" fmla="*/ 454632 h 1355107"/>
                <a:gd name="connsiteX1202" fmla="*/ 759859 w 1307669"/>
                <a:gd name="connsiteY1202" fmla="*/ 550848 h 1355107"/>
                <a:gd name="connsiteX1203" fmla="*/ 763920 w 1307669"/>
                <a:gd name="connsiteY1203" fmla="*/ 562930 h 1355107"/>
                <a:gd name="connsiteX1204" fmla="*/ 755855 w 1307669"/>
                <a:gd name="connsiteY1204" fmla="*/ 581359 h 1355107"/>
                <a:gd name="connsiteX1205" fmla="*/ 744391 w 1307669"/>
                <a:gd name="connsiteY1205" fmla="*/ 564828 h 1355107"/>
                <a:gd name="connsiteX1206" fmla="*/ 752457 w 1307669"/>
                <a:gd name="connsiteY1206" fmla="*/ 546400 h 1355107"/>
                <a:gd name="connsiteX1207" fmla="*/ 759859 w 1307669"/>
                <a:gd name="connsiteY1207" fmla="*/ 550848 h 1355107"/>
                <a:gd name="connsiteX1208" fmla="*/ 930570 w 1307669"/>
                <a:gd name="connsiteY1208" fmla="*/ 727052 h 1355107"/>
                <a:gd name="connsiteX1209" fmla="*/ 934082 w 1307669"/>
                <a:gd name="connsiteY1209" fmla="*/ 732254 h 1355107"/>
                <a:gd name="connsiteX1210" fmla="*/ 927685 w 1307669"/>
                <a:gd name="connsiteY1210" fmla="*/ 741928 h 1355107"/>
                <a:gd name="connsiteX1211" fmla="*/ 918011 w 1307669"/>
                <a:gd name="connsiteY1211" fmla="*/ 735531 h 1355107"/>
                <a:gd name="connsiteX1212" fmla="*/ 924408 w 1307669"/>
                <a:gd name="connsiteY1212" fmla="*/ 725857 h 1355107"/>
                <a:gd name="connsiteX1213" fmla="*/ 930570 w 1307669"/>
                <a:gd name="connsiteY1213" fmla="*/ 727052 h 1355107"/>
                <a:gd name="connsiteX1214" fmla="*/ 794620 w 1307669"/>
                <a:gd name="connsiteY1214" fmla="*/ 562293 h 1355107"/>
                <a:gd name="connsiteX1215" fmla="*/ 793576 w 1307669"/>
                <a:gd name="connsiteY1215" fmla="*/ 570272 h 1355107"/>
                <a:gd name="connsiteX1216" fmla="*/ 795152 w 1307669"/>
                <a:gd name="connsiteY1216" fmla="*/ 572734 h 1355107"/>
                <a:gd name="connsiteX1217" fmla="*/ 795776 w 1307669"/>
                <a:gd name="connsiteY1217" fmla="*/ 573098 h 1355107"/>
                <a:gd name="connsiteX1218" fmla="*/ 795670 w 1307669"/>
                <a:gd name="connsiteY1218" fmla="*/ 573542 h 1355107"/>
                <a:gd name="connsiteX1219" fmla="*/ 798757 w 1307669"/>
                <a:gd name="connsiteY1219" fmla="*/ 578362 h 1355107"/>
                <a:gd name="connsiteX1220" fmla="*/ 796191 w 1307669"/>
                <a:gd name="connsiteY1220" fmla="*/ 581170 h 1355107"/>
                <a:gd name="connsiteX1221" fmla="*/ 797307 w 1307669"/>
                <a:gd name="connsiteY1221" fmla="*/ 583393 h 1355107"/>
                <a:gd name="connsiteX1222" fmla="*/ 793207 w 1307669"/>
                <a:gd name="connsiteY1222" fmla="*/ 587034 h 1355107"/>
                <a:gd name="connsiteX1223" fmla="*/ 788619 w 1307669"/>
                <a:gd name="connsiteY1223" fmla="*/ 588025 h 1355107"/>
                <a:gd name="connsiteX1224" fmla="*/ 788997 w 1307669"/>
                <a:gd name="connsiteY1224" fmla="*/ 586083 h 1355107"/>
                <a:gd name="connsiteX1225" fmla="*/ 785750 w 1307669"/>
                <a:gd name="connsiteY1225" fmla="*/ 587148 h 1355107"/>
                <a:gd name="connsiteX1226" fmla="*/ 786135 w 1307669"/>
                <a:gd name="connsiteY1226" fmla="*/ 582779 h 1355107"/>
                <a:gd name="connsiteX1227" fmla="*/ 784433 w 1307669"/>
                <a:gd name="connsiteY1227" fmla="*/ 581544 h 1355107"/>
                <a:gd name="connsiteX1228" fmla="*/ 784496 w 1307669"/>
                <a:gd name="connsiteY1228" fmla="*/ 581293 h 1355107"/>
                <a:gd name="connsiteX1229" fmla="*/ 778038 w 1307669"/>
                <a:gd name="connsiteY1229" fmla="*/ 577568 h 1355107"/>
                <a:gd name="connsiteX1230" fmla="*/ 779260 w 1307669"/>
                <a:gd name="connsiteY1230" fmla="*/ 568897 h 1355107"/>
                <a:gd name="connsiteX1231" fmla="*/ 786803 w 1307669"/>
                <a:gd name="connsiteY1231" fmla="*/ 558762 h 1355107"/>
                <a:gd name="connsiteX1232" fmla="*/ 794620 w 1307669"/>
                <a:gd name="connsiteY1232" fmla="*/ 562293 h 1355107"/>
                <a:gd name="connsiteX1233" fmla="*/ 706288 w 1307669"/>
                <a:gd name="connsiteY1233" fmla="*/ 422457 h 1355107"/>
                <a:gd name="connsiteX1234" fmla="*/ 709901 w 1307669"/>
                <a:gd name="connsiteY1234" fmla="*/ 428636 h 1355107"/>
                <a:gd name="connsiteX1235" fmla="*/ 700601 w 1307669"/>
                <a:gd name="connsiteY1235" fmla="*/ 438775 h 1355107"/>
                <a:gd name="connsiteX1236" fmla="*/ 689521 w 1307669"/>
                <a:gd name="connsiteY1236" fmla="*/ 430617 h 1355107"/>
                <a:gd name="connsiteX1237" fmla="*/ 698822 w 1307669"/>
                <a:gd name="connsiteY1237" fmla="*/ 420478 h 1355107"/>
                <a:gd name="connsiteX1238" fmla="*/ 706288 w 1307669"/>
                <a:gd name="connsiteY1238" fmla="*/ 422457 h 1355107"/>
                <a:gd name="connsiteX1239" fmla="*/ 790401 w 1307669"/>
                <a:gd name="connsiteY1239" fmla="*/ 518623 h 1355107"/>
                <a:gd name="connsiteX1240" fmla="*/ 791804 w 1307669"/>
                <a:gd name="connsiteY1240" fmla="*/ 532864 h 1355107"/>
                <a:gd name="connsiteX1241" fmla="*/ 778995 w 1307669"/>
                <a:gd name="connsiteY1241" fmla="*/ 526484 h 1355107"/>
                <a:gd name="connsiteX1242" fmla="*/ 777592 w 1307669"/>
                <a:gd name="connsiteY1242" fmla="*/ 512243 h 1355107"/>
                <a:gd name="connsiteX1243" fmla="*/ 790401 w 1307669"/>
                <a:gd name="connsiteY1243" fmla="*/ 518623 h 1355107"/>
                <a:gd name="connsiteX1244" fmla="*/ 744001 w 1307669"/>
                <a:gd name="connsiteY1244" fmla="*/ 454851 h 1355107"/>
                <a:gd name="connsiteX1245" fmla="*/ 748062 w 1307669"/>
                <a:gd name="connsiteY1245" fmla="*/ 466933 h 1355107"/>
                <a:gd name="connsiteX1246" fmla="*/ 739997 w 1307669"/>
                <a:gd name="connsiteY1246" fmla="*/ 485361 h 1355107"/>
                <a:gd name="connsiteX1247" fmla="*/ 739978 w 1307669"/>
                <a:gd name="connsiteY1247" fmla="*/ 485349 h 1355107"/>
                <a:gd name="connsiteX1248" fmla="*/ 740088 w 1307669"/>
                <a:gd name="connsiteY1248" fmla="*/ 496268 h 1355107"/>
                <a:gd name="connsiteX1249" fmla="*/ 739226 w 1307669"/>
                <a:gd name="connsiteY1249" fmla="*/ 513226 h 1355107"/>
                <a:gd name="connsiteX1250" fmla="*/ 751497 w 1307669"/>
                <a:gd name="connsiteY1250" fmla="*/ 525898 h 1355107"/>
                <a:gd name="connsiteX1251" fmla="*/ 745646 w 1307669"/>
                <a:gd name="connsiteY1251" fmla="*/ 544132 h 1355107"/>
                <a:gd name="connsiteX1252" fmla="*/ 738788 w 1307669"/>
                <a:gd name="connsiteY1252" fmla="*/ 535006 h 1355107"/>
                <a:gd name="connsiteX1253" fmla="*/ 735681 w 1307669"/>
                <a:gd name="connsiteY1253" fmla="*/ 536697 h 1355107"/>
                <a:gd name="connsiteX1254" fmla="*/ 742424 w 1307669"/>
                <a:gd name="connsiteY1254" fmla="*/ 551456 h 1355107"/>
                <a:gd name="connsiteX1255" fmla="*/ 732694 w 1307669"/>
                <a:gd name="connsiteY1255" fmla="*/ 582015 h 1355107"/>
                <a:gd name="connsiteX1256" fmla="*/ 711774 w 1307669"/>
                <a:gd name="connsiteY1256" fmla="*/ 557707 h 1355107"/>
                <a:gd name="connsiteX1257" fmla="*/ 712307 w 1307669"/>
                <a:gd name="connsiteY1257" fmla="*/ 537394 h 1355107"/>
                <a:gd name="connsiteX1258" fmla="*/ 713232 w 1307669"/>
                <a:gd name="connsiteY1258" fmla="*/ 536364 h 1355107"/>
                <a:gd name="connsiteX1259" fmla="*/ 711058 w 1307669"/>
                <a:gd name="connsiteY1259" fmla="*/ 530796 h 1355107"/>
                <a:gd name="connsiteX1260" fmla="*/ 705379 w 1307669"/>
                <a:gd name="connsiteY1260" fmla="*/ 526614 h 1355107"/>
                <a:gd name="connsiteX1261" fmla="*/ 714680 w 1307669"/>
                <a:gd name="connsiteY1261" fmla="*/ 516476 h 1355107"/>
                <a:gd name="connsiteX1262" fmla="*/ 715106 w 1307669"/>
                <a:gd name="connsiteY1262" fmla="*/ 516589 h 1355107"/>
                <a:gd name="connsiteX1263" fmla="*/ 720358 w 1307669"/>
                <a:gd name="connsiteY1263" fmla="*/ 508763 h 1355107"/>
                <a:gd name="connsiteX1264" fmla="*/ 719564 w 1307669"/>
                <a:gd name="connsiteY1264" fmla="*/ 484267 h 1355107"/>
                <a:gd name="connsiteX1265" fmla="*/ 729745 w 1307669"/>
                <a:gd name="connsiteY1265" fmla="*/ 479241 h 1355107"/>
                <a:gd name="connsiteX1266" fmla="*/ 732198 w 1307669"/>
                <a:gd name="connsiteY1266" fmla="*/ 479729 h 1355107"/>
                <a:gd name="connsiteX1267" fmla="*/ 728534 w 1307669"/>
                <a:gd name="connsiteY1267" fmla="*/ 468831 h 1355107"/>
                <a:gd name="connsiteX1268" fmla="*/ 736599 w 1307669"/>
                <a:gd name="connsiteY1268" fmla="*/ 450402 h 1355107"/>
                <a:gd name="connsiteX1269" fmla="*/ 744001 w 1307669"/>
                <a:gd name="connsiteY1269" fmla="*/ 454851 h 1355107"/>
                <a:gd name="connsiteX1270" fmla="*/ 779918 w 1307669"/>
                <a:gd name="connsiteY1270" fmla="*/ 477100 h 1355107"/>
                <a:gd name="connsiteX1271" fmla="*/ 779070 w 1307669"/>
                <a:gd name="connsiteY1271" fmla="*/ 480649 h 1355107"/>
                <a:gd name="connsiteX1272" fmla="*/ 783779 w 1307669"/>
                <a:gd name="connsiteY1272" fmla="*/ 489638 h 1355107"/>
                <a:gd name="connsiteX1273" fmla="*/ 781647 w 1307669"/>
                <a:gd name="connsiteY1273" fmla="*/ 499157 h 1355107"/>
                <a:gd name="connsiteX1274" fmla="*/ 760278 w 1307669"/>
                <a:gd name="connsiteY1274" fmla="*/ 491166 h 1355107"/>
                <a:gd name="connsiteX1275" fmla="*/ 755691 w 1307669"/>
                <a:gd name="connsiteY1275" fmla="*/ 468819 h 1355107"/>
                <a:gd name="connsiteX1276" fmla="*/ 765425 w 1307669"/>
                <a:gd name="connsiteY1276" fmla="*/ 468186 h 1355107"/>
                <a:gd name="connsiteX1277" fmla="*/ 774671 w 1307669"/>
                <a:gd name="connsiteY1277" fmla="*/ 475039 h 1355107"/>
                <a:gd name="connsiteX1278" fmla="*/ 775271 w 1307669"/>
                <a:gd name="connsiteY1278" fmla="*/ 474388 h 1355107"/>
                <a:gd name="connsiteX1279" fmla="*/ 779918 w 1307669"/>
                <a:gd name="connsiteY1279" fmla="*/ 477100 h 1355107"/>
                <a:gd name="connsiteX1280" fmla="*/ 1059204 w 1307669"/>
                <a:gd name="connsiteY1280" fmla="*/ 797587 h 1355107"/>
                <a:gd name="connsiteX1281" fmla="*/ 1051013 w 1307669"/>
                <a:gd name="connsiteY1281" fmla="*/ 809975 h 1355107"/>
                <a:gd name="connsiteX1282" fmla="*/ 1038625 w 1307669"/>
                <a:gd name="connsiteY1282" fmla="*/ 801783 h 1355107"/>
                <a:gd name="connsiteX1283" fmla="*/ 1040155 w 1307669"/>
                <a:gd name="connsiteY1283" fmla="*/ 793893 h 1355107"/>
                <a:gd name="connsiteX1284" fmla="*/ 1046816 w 1307669"/>
                <a:gd name="connsiteY1284" fmla="*/ 789395 h 1355107"/>
                <a:gd name="connsiteX1285" fmla="*/ 1059204 w 1307669"/>
                <a:gd name="connsiteY1285" fmla="*/ 797587 h 1355107"/>
                <a:gd name="connsiteX1286" fmla="*/ 929476 w 1307669"/>
                <a:gd name="connsiteY1286" fmla="*/ 643392 h 1355107"/>
                <a:gd name="connsiteX1287" fmla="*/ 919243 w 1307669"/>
                <a:gd name="connsiteY1287" fmla="*/ 670756 h 1355107"/>
                <a:gd name="connsiteX1288" fmla="*/ 902817 w 1307669"/>
                <a:gd name="connsiteY1288" fmla="*/ 679360 h 1355107"/>
                <a:gd name="connsiteX1289" fmla="*/ 900081 w 1307669"/>
                <a:gd name="connsiteY1289" fmla="*/ 678747 h 1355107"/>
                <a:gd name="connsiteX1290" fmla="*/ 900448 w 1307669"/>
                <a:gd name="connsiteY1290" fmla="*/ 684013 h 1355107"/>
                <a:gd name="connsiteX1291" fmla="*/ 900990 w 1307669"/>
                <a:gd name="connsiteY1291" fmla="*/ 690791 h 1355107"/>
                <a:gd name="connsiteX1292" fmla="*/ 887331 w 1307669"/>
                <a:gd name="connsiteY1292" fmla="*/ 694776 h 1355107"/>
                <a:gd name="connsiteX1293" fmla="*/ 887805 w 1307669"/>
                <a:gd name="connsiteY1293" fmla="*/ 685346 h 1355107"/>
                <a:gd name="connsiteX1294" fmla="*/ 871609 w 1307669"/>
                <a:gd name="connsiteY1294" fmla="*/ 675634 h 1355107"/>
                <a:gd name="connsiteX1295" fmla="*/ 873338 w 1307669"/>
                <a:gd name="connsiteY1295" fmla="*/ 658926 h 1355107"/>
                <a:gd name="connsiteX1296" fmla="*/ 890008 w 1307669"/>
                <a:gd name="connsiteY1296" fmla="*/ 659207 h 1355107"/>
                <a:gd name="connsiteX1297" fmla="*/ 902731 w 1307669"/>
                <a:gd name="connsiteY1297" fmla="*/ 647277 h 1355107"/>
                <a:gd name="connsiteX1298" fmla="*/ 903646 w 1307669"/>
                <a:gd name="connsiteY1298" fmla="*/ 647807 h 1355107"/>
                <a:gd name="connsiteX1299" fmla="*/ 917286 w 1307669"/>
                <a:gd name="connsiteY1299" fmla="*/ 640662 h 1355107"/>
                <a:gd name="connsiteX1300" fmla="*/ 929476 w 1307669"/>
                <a:gd name="connsiteY1300" fmla="*/ 643392 h 1355107"/>
                <a:gd name="connsiteX1301" fmla="*/ 887737 w 1307669"/>
                <a:gd name="connsiteY1301" fmla="*/ 592813 h 1355107"/>
                <a:gd name="connsiteX1302" fmla="*/ 886534 w 1307669"/>
                <a:gd name="connsiteY1302" fmla="*/ 611590 h 1355107"/>
                <a:gd name="connsiteX1303" fmla="*/ 868756 w 1307669"/>
                <a:gd name="connsiteY1303" fmla="*/ 617751 h 1355107"/>
                <a:gd name="connsiteX1304" fmla="*/ 869959 w 1307669"/>
                <a:gd name="connsiteY1304" fmla="*/ 598974 h 1355107"/>
                <a:gd name="connsiteX1305" fmla="*/ 887737 w 1307669"/>
                <a:gd name="connsiteY1305" fmla="*/ 592813 h 1355107"/>
                <a:gd name="connsiteX1306" fmla="*/ 652115 w 1307669"/>
                <a:gd name="connsiteY1306" fmla="*/ 314182 h 1355107"/>
                <a:gd name="connsiteX1307" fmla="*/ 655308 w 1307669"/>
                <a:gd name="connsiteY1307" fmla="*/ 329858 h 1355107"/>
                <a:gd name="connsiteX1308" fmla="*/ 644158 w 1307669"/>
                <a:gd name="connsiteY1308" fmla="*/ 334347 h 1355107"/>
                <a:gd name="connsiteX1309" fmla="*/ 640966 w 1307669"/>
                <a:gd name="connsiteY1309" fmla="*/ 318671 h 1355107"/>
                <a:gd name="connsiteX1310" fmla="*/ 645879 w 1307669"/>
                <a:gd name="connsiteY1310" fmla="*/ 313181 h 1355107"/>
                <a:gd name="connsiteX1311" fmla="*/ 652115 w 1307669"/>
                <a:gd name="connsiteY1311" fmla="*/ 314182 h 1355107"/>
                <a:gd name="connsiteX1312" fmla="*/ 728400 w 1307669"/>
                <a:gd name="connsiteY1312" fmla="*/ 401109 h 1355107"/>
                <a:gd name="connsiteX1313" fmla="*/ 731592 w 1307669"/>
                <a:gd name="connsiteY1313" fmla="*/ 416786 h 1355107"/>
                <a:gd name="connsiteX1314" fmla="*/ 720442 w 1307669"/>
                <a:gd name="connsiteY1314" fmla="*/ 421274 h 1355107"/>
                <a:gd name="connsiteX1315" fmla="*/ 717250 w 1307669"/>
                <a:gd name="connsiteY1315" fmla="*/ 405598 h 1355107"/>
                <a:gd name="connsiteX1316" fmla="*/ 722163 w 1307669"/>
                <a:gd name="connsiteY1316" fmla="*/ 400107 h 1355107"/>
                <a:gd name="connsiteX1317" fmla="*/ 728400 w 1307669"/>
                <a:gd name="connsiteY1317" fmla="*/ 401109 h 1355107"/>
                <a:gd name="connsiteX1318" fmla="*/ 881906 w 1307669"/>
                <a:gd name="connsiteY1318" fmla="*/ 561676 h 1355107"/>
                <a:gd name="connsiteX1319" fmla="*/ 889795 w 1307669"/>
                <a:gd name="connsiteY1319" fmla="*/ 584442 h 1355107"/>
                <a:gd name="connsiteX1320" fmla="*/ 865750 w 1307669"/>
                <a:gd name="connsiteY1320" fmla="*/ 582901 h 1355107"/>
                <a:gd name="connsiteX1321" fmla="*/ 857862 w 1307669"/>
                <a:gd name="connsiteY1321" fmla="*/ 560135 h 1355107"/>
                <a:gd name="connsiteX1322" fmla="*/ 881906 w 1307669"/>
                <a:gd name="connsiteY1322" fmla="*/ 561676 h 1355107"/>
                <a:gd name="connsiteX1323" fmla="*/ 774544 w 1307669"/>
                <a:gd name="connsiteY1323" fmla="*/ 422626 h 1355107"/>
                <a:gd name="connsiteX1324" fmla="*/ 775946 w 1307669"/>
                <a:gd name="connsiteY1324" fmla="*/ 436866 h 1355107"/>
                <a:gd name="connsiteX1325" fmla="*/ 763137 w 1307669"/>
                <a:gd name="connsiteY1325" fmla="*/ 430486 h 1355107"/>
                <a:gd name="connsiteX1326" fmla="*/ 761734 w 1307669"/>
                <a:gd name="connsiteY1326" fmla="*/ 416246 h 1355107"/>
                <a:gd name="connsiteX1327" fmla="*/ 774544 w 1307669"/>
                <a:gd name="connsiteY1327" fmla="*/ 422626 h 1355107"/>
                <a:gd name="connsiteX1328" fmla="*/ 949907 w 1307669"/>
                <a:gd name="connsiteY1328" fmla="*/ 610336 h 1355107"/>
                <a:gd name="connsiteX1329" fmla="*/ 953420 w 1307669"/>
                <a:gd name="connsiteY1329" fmla="*/ 615538 h 1355107"/>
                <a:gd name="connsiteX1330" fmla="*/ 947023 w 1307669"/>
                <a:gd name="connsiteY1330" fmla="*/ 625212 h 1355107"/>
                <a:gd name="connsiteX1331" fmla="*/ 937348 w 1307669"/>
                <a:gd name="connsiteY1331" fmla="*/ 618815 h 1355107"/>
                <a:gd name="connsiteX1332" fmla="*/ 943745 w 1307669"/>
                <a:gd name="connsiteY1332" fmla="*/ 609141 h 1355107"/>
                <a:gd name="connsiteX1333" fmla="*/ 949907 w 1307669"/>
                <a:gd name="connsiteY1333" fmla="*/ 610336 h 1355107"/>
                <a:gd name="connsiteX1334" fmla="*/ 1035579 w 1307669"/>
                <a:gd name="connsiteY1334" fmla="*/ 706079 h 1355107"/>
                <a:gd name="connsiteX1335" fmla="*/ 1004451 w 1307669"/>
                <a:gd name="connsiteY1335" fmla="*/ 732867 h 1355107"/>
                <a:gd name="connsiteX1336" fmla="*/ 965320 w 1307669"/>
                <a:gd name="connsiteY1336" fmla="*/ 720407 h 1355107"/>
                <a:gd name="connsiteX1337" fmla="*/ 972779 w 1307669"/>
                <a:gd name="connsiteY1337" fmla="*/ 704433 h 1355107"/>
                <a:gd name="connsiteX1338" fmla="*/ 996447 w 1307669"/>
                <a:gd name="connsiteY1338" fmla="*/ 693619 h 1355107"/>
                <a:gd name="connsiteX1339" fmla="*/ 1035579 w 1307669"/>
                <a:gd name="connsiteY1339" fmla="*/ 706079 h 1355107"/>
                <a:gd name="connsiteX1340" fmla="*/ 1135662 w 1307669"/>
                <a:gd name="connsiteY1340" fmla="*/ 819816 h 1355107"/>
                <a:gd name="connsiteX1341" fmla="*/ 1135109 w 1307669"/>
                <a:gd name="connsiteY1341" fmla="*/ 826069 h 1355107"/>
                <a:gd name="connsiteX1342" fmla="*/ 1145538 w 1307669"/>
                <a:gd name="connsiteY1342" fmla="*/ 832085 h 1355107"/>
                <a:gd name="connsiteX1343" fmla="*/ 1143972 w 1307669"/>
                <a:gd name="connsiteY1343" fmla="*/ 843187 h 1355107"/>
                <a:gd name="connsiteX1344" fmla="*/ 1134314 w 1307669"/>
                <a:gd name="connsiteY1344" fmla="*/ 856165 h 1355107"/>
                <a:gd name="connsiteX1345" fmla="*/ 1124302 w 1307669"/>
                <a:gd name="connsiteY1345" fmla="*/ 851644 h 1355107"/>
                <a:gd name="connsiteX1346" fmla="*/ 1125640 w 1307669"/>
                <a:gd name="connsiteY1346" fmla="*/ 841426 h 1355107"/>
                <a:gd name="connsiteX1347" fmla="*/ 1119006 w 1307669"/>
                <a:gd name="connsiteY1347" fmla="*/ 831066 h 1355107"/>
                <a:gd name="connsiteX1348" fmla="*/ 1121798 w 1307669"/>
                <a:gd name="connsiteY1348" fmla="*/ 826473 h 1355107"/>
                <a:gd name="connsiteX1349" fmla="*/ 1126557 w 1307669"/>
                <a:gd name="connsiteY1349" fmla="*/ 822802 h 1355107"/>
                <a:gd name="connsiteX1350" fmla="*/ 1135662 w 1307669"/>
                <a:gd name="connsiteY1350" fmla="*/ 819816 h 1355107"/>
                <a:gd name="connsiteX1351" fmla="*/ 870993 w 1307669"/>
                <a:gd name="connsiteY1351" fmla="*/ 503107 h 1355107"/>
                <a:gd name="connsiteX1352" fmla="*/ 876522 w 1307669"/>
                <a:gd name="connsiteY1352" fmla="*/ 511789 h 1355107"/>
                <a:gd name="connsiteX1353" fmla="*/ 871212 w 1307669"/>
                <a:gd name="connsiteY1353" fmla="*/ 516465 h 1355107"/>
                <a:gd name="connsiteX1354" fmla="*/ 873657 w 1307669"/>
                <a:gd name="connsiteY1354" fmla="*/ 517210 h 1355107"/>
                <a:gd name="connsiteX1355" fmla="*/ 875508 w 1307669"/>
                <a:gd name="connsiteY1355" fmla="*/ 520685 h 1355107"/>
                <a:gd name="connsiteX1356" fmla="*/ 870886 w 1307669"/>
                <a:gd name="connsiteY1356" fmla="*/ 526303 h 1355107"/>
                <a:gd name="connsiteX1357" fmla="*/ 865268 w 1307669"/>
                <a:gd name="connsiteY1357" fmla="*/ 521680 h 1355107"/>
                <a:gd name="connsiteX1358" fmla="*/ 866196 w 1307669"/>
                <a:gd name="connsiteY1358" fmla="*/ 520553 h 1355107"/>
                <a:gd name="connsiteX1359" fmla="*/ 858789 w 1307669"/>
                <a:gd name="connsiteY1359" fmla="*/ 526026 h 1355107"/>
                <a:gd name="connsiteX1360" fmla="*/ 859917 w 1307669"/>
                <a:gd name="connsiteY1360" fmla="*/ 541209 h 1355107"/>
                <a:gd name="connsiteX1361" fmla="*/ 848911 w 1307669"/>
                <a:gd name="connsiteY1361" fmla="*/ 544421 h 1355107"/>
                <a:gd name="connsiteX1362" fmla="*/ 850167 w 1307669"/>
                <a:gd name="connsiteY1362" fmla="*/ 546939 h 1355107"/>
                <a:gd name="connsiteX1363" fmla="*/ 838175 w 1307669"/>
                <a:gd name="connsiteY1363" fmla="*/ 554663 h 1355107"/>
                <a:gd name="connsiteX1364" fmla="*/ 837888 w 1307669"/>
                <a:gd name="connsiteY1364" fmla="*/ 564208 h 1355107"/>
                <a:gd name="connsiteX1365" fmla="*/ 829106 w 1307669"/>
                <a:gd name="connsiteY1365" fmla="*/ 565803 h 1355107"/>
                <a:gd name="connsiteX1366" fmla="*/ 830018 w 1307669"/>
                <a:gd name="connsiteY1366" fmla="*/ 559950 h 1355107"/>
                <a:gd name="connsiteX1367" fmla="*/ 820547 w 1307669"/>
                <a:gd name="connsiteY1367" fmla="*/ 552835 h 1355107"/>
                <a:gd name="connsiteX1368" fmla="*/ 822717 w 1307669"/>
                <a:gd name="connsiteY1368" fmla="*/ 542524 h 1355107"/>
                <a:gd name="connsiteX1369" fmla="*/ 833098 w 1307669"/>
                <a:gd name="connsiteY1369" fmla="*/ 543788 h 1355107"/>
                <a:gd name="connsiteX1370" fmla="*/ 841815 w 1307669"/>
                <a:gd name="connsiteY1370" fmla="*/ 537176 h 1355107"/>
                <a:gd name="connsiteX1371" fmla="*/ 846490 w 1307669"/>
                <a:gd name="connsiteY1371" fmla="*/ 540583 h 1355107"/>
                <a:gd name="connsiteX1372" fmla="*/ 846732 w 1307669"/>
                <a:gd name="connsiteY1372" fmla="*/ 535765 h 1355107"/>
                <a:gd name="connsiteX1373" fmla="*/ 830536 w 1307669"/>
                <a:gd name="connsiteY1373" fmla="*/ 526053 h 1355107"/>
                <a:gd name="connsiteX1374" fmla="*/ 829346 w 1307669"/>
                <a:gd name="connsiteY1374" fmla="*/ 517074 h 1355107"/>
                <a:gd name="connsiteX1375" fmla="*/ 830225 w 1307669"/>
                <a:gd name="connsiteY1375" fmla="*/ 514746 h 1355107"/>
                <a:gd name="connsiteX1376" fmla="*/ 822546 w 1307669"/>
                <a:gd name="connsiteY1376" fmla="*/ 516538 h 1355107"/>
                <a:gd name="connsiteX1377" fmla="*/ 824523 w 1307669"/>
                <a:gd name="connsiteY1377" fmla="*/ 504903 h 1355107"/>
                <a:gd name="connsiteX1378" fmla="*/ 836016 w 1307669"/>
                <a:gd name="connsiteY1378" fmla="*/ 502220 h 1355107"/>
                <a:gd name="connsiteX1379" fmla="*/ 834814 w 1307669"/>
                <a:gd name="connsiteY1379" fmla="*/ 509291 h 1355107"/>
                <a:gd name="connsiteX1380" fmla="*/ 839913 w 1307669"/>
                <a:gd name="connsiteY1380" fmla="*/ 509186 h 1355107"/>
                <a:gd name="connsiteX1381" fmla="*/ 848935 w 1307669"/>
                <a:gd name="connsiteY1381" fmla="*/ 509626 h 1355107"/>
                <a:gd name="connsiteX1382" fmla="*/ 861658 w 1307669"/>
                <a:gd name="connsiteY1382" fmla="*/ 497695 h 1355107"/>
                <a:gd name="connsiteX1383" fmla="*/ 870993 w 1307669"/>
                <a:gd name="connsiteY1383" fmla="*/ 503107 h 1355107"/>
                <a:gd name="connsiteX1384" fmla="*/ 846663 w 1307669"/>
                <a:gd name="connsiteY1384" fmla="*/ 443233 h 1355107"/>
                <a:gd name="connsiteX1385" fmla="*/ 845461 w 1307669"/>
                <a:gd name="connsiteY1385" fmla="*/ 462009 h 1355107"/>
                <a:gd name="connsiteX1386" fmla="*/ 827682 w 1307669"/>
                <a:gd name="connsiteY1386" fmla="*/ 468169 h 1355107"/>
                <a:gd name="connsiteX1387" fmla="*/ 828526 w 1307669"/>
                <a:gd name="connsiteY1387" fmla="*/ 455009 h 1355107"/>
                <a:gd name="connsiteX1388" fmla="*/ 822317 w 1307669"/>
                <a:gd name="connsiteY1388" fmla="*/ 458665 h 1355107"/>
                <a:gd name="connsiteX1389" fmla="*/ 822030 w 1307669"/>
                <a:gd name="connsiteY1389" fmla="*/ 468211 h 1355107"/>
                <a:gd name="connsiteX1390" fmla="*/ 813249 w 1307669"/>
                <a:gd name="connsiteY1390" fmla="*/ 469805 h 1355107"/>
                <a:gd name="connsiteX1391" fmla="*/ 814160 w 1307669"/>
                <a:gd name="connsiteY1391" fmla="*/ 463953 h 1355107"/>
                <a:gd name="connsiteX1392" fmla="*/ 804690 w 1307669"/>
                <a:gd name="connsiteY1392" fmla="*/ 456837 h 1355107"/>
                <a:gd name="connsiteX1393" fmla="*/ 806859 w 1307669"/>
                <a:gd name="connsiteY1393" fmla="*/ 446526 h 1355107"/>
                <a:gd name="connsiteX1394" fmla="*/ 817241 w 1307669"/>
                <a:gd name="connsiteY1394" fmla="*/ 447790 h 1355107"/>
                <a:gd name="connsiteX1395" fmla="*/ 825956 w 1307669"/>
                <a:gd name="connsiteY1395" fmla="*/ 441178 h 1355107"/>
                <a:gd name="connsiteX1396" fmla="*/ 831427 w 1307669"/>
                <a:gd name="connsiteY1396" fmla="*/ 445164 h 1355107"/>
                <a:gd name="connsiteX1397" fmla="*/ 832851 w 1307669"/>
                <a:gd name="connsiteY1397" fmla="*/ 448019 h 1355107"/>
                <a:gd name="connsiteX1398" fmla="*/ 820158 w 1307669"/>
                <a:gd name="connsiteY1398" fmla="*/ 406223 h 1355107"/>
                <a:gd name="connsiteX1399" fmla="*/ 818182 w 1307669"/>
                <a:gd name="connsiteY1399" fmla="*/ 417858 h 1355107"/>
                <a:gd name="connsiteX1400" fmla="*/ 806688 w 1307669"/>
                <a:gd name="connsiteY1400" fmla="*/ 420540 h 1355107"/>
                <a:gd name="connsiteX1401" fmla="*/ 808665 w 1307669"/>
                <a:gd name="connsiteY1401" fmla="*/ 408905 h 1355107"/>
                <a:gd name="connsiteX1402" fmla="*/ 820158 w 1307669"/>
                <a:gd name="connsiteY1402" fmla="*/ 406223 h 1355107"/>
                <a:gd name="connsiteX1403" fmla="*/ 750412 w 1307669"/>
                <a:gd name="connsiteY1403" fmla="*/ 309709 h 1355107"/>
                <a:gd name="connsiteX1404" fmla="*/ 752470 w 1307669"/>
                <a:gd name="connsiteY1404" fmla="*/ 317434 h 1355107"/>
                <a:gd name="connsiteX1405" fmla="*/ 746584 w 1307669"/>
                <a:gd name="connsiteY1405" fmla="*/ 318368 h 1355107"/>
                <a:gd name="connsiteX1406" fmla="*/ 739989 w 1307669"/>
                <a:gd name="connsiteY1406" fmla="*/ 329395 h 1355107"/>
                <a:gd name="connsiteX1407" fmla="*/ 729587 w 1307669"/>
                <a:gd name="connsiteY1407" fmla="*/ 330512 h 1355107"/>
                <a:gd name="connsiteX1408" fmla="*/ 718095 w 1307669"/>
                <a:gd name="connsiteY1408" fmla="*/ 324582 h 1355107"/>
                <a:gd name="connsiteX1409" fmla="*/ 723236 w 1307669"/>
                <a:gd name="connsiteY1409" fmla="*/ 314285 h 1355107"/>
                <a:gd name="connsiteX1410" fmla="*/ 732818 w 1307669"/>
                <a:gd name="connsiteY1410" fmla="*/ 313161 h 1355107"/>
                <a:gd name="connsiteX1411" fmla="*/ 743213 w 1307669"/>
                <a:gd name="connsiteY1411" fmla="*/ 304637 h 1355107"/>
                <a:gd name="connsiteX1412" fmla="*/ 747334 w 1307669"/>
                <a:gd name="connsiteY1412" fmla="*/ 306157 h 1355107"/>
                <a:gd name="connsiteX1413" fmla="*/ 750412 w 1307669"/>
                <a:gd name="connsiteY1413" fmla="*/ 309709 h 1355107"/>
                <a:gd name="connsiteX1414" fmla="*/ 878437 w 1307669"/>
                <a:gd name="connsiteY1414" fmla="*/ 455803 h 1355107"/>
                <a:gd name="connsiteX1415" fmla="*/ 880288 w 1307669"/>
                <a:gd name="connsiteY1415" fmla="*/ 459277 h 1355107"/>
                <a:gd name="connsiteX1416" fmla="*/ 875666 w 1307669"/>
                <a:gd name="connsiteY1416" fmla="*/ 464895 h 1355107"/>
                <a:gd name="connsiteX1417" fmla="*/ 870049 w 1307669"/>
                <a:gd name="connsiteY1417" fmla="*/ 460273 h 1355107"/>
                <a:gd name="connsiteX1418" fmla="*/ 874671 w 1307669"/>
                <a:gd name="connsiteY1418" fmla="*/ 454655 h 1355107"/>
                <a:gd name="connsiteX1419" fmla="*/ 878437 w 1307669"/>
                <a:gd name="connsiteY1419" fmla="*/ 455803 h 1355107"/>
                <a:gd name="connsiteX1420" fmla="*/ 1039166 w 1307669"/>
                <a:gd name="connsiteY1420" fmla="*/ 629035 h 1355107"/>
                <a:gd name="connsiteX1421" fmla="*/ 1042152 w 1307669"/>
                <a:gd name="connsiteY1421" fmla="*/ 638139 h 1355107"/>
                <a:gd name="connsiteX1422" fmla="*/ 1035898 w 1307669"/>
                <a:gd name="connsiteY1422" fmla="*/ 637586 h 1355107"/>
                <a:gd name="connsiteX1423" fmla="*/ 1029884 w 1307669"/>
                <a:gd name="connsiteY1423" fmla="*/ 648014 h 1355107"/>
                <a:gd name="connsiteX1424" fmla="*/ 1018781 w 1307669"/>
                <a:gd name="connsiteY1424" fmla="*/ 646449 h 1355107"/>
                <a:gd name="connsiteX1425" fmla="*/ 1005803 w 1307669"/>
                <a:gd name="connsiteY1425" fmla="*/ 636790 h 1355107"/>
                <a:gd name="connsiteX1426" fmla="*/ 1010323 w 1307669"/>
                <a:gd name="connsiteY1426" fmla="*/ 626780 h 1355107"/>
                <a:gd name="connsiteX1427" fmla="*/ 1020542 w 1307669"/>
                <a:gd name="connsiteY1427" fmla="*/ 628117 h 1355107"/>
                <a:gd name="connsiteX1428" fmla="*/ 1030902 w 1307669"/>
                <a:gd name="connsiteY1428" fmla="*/ 621482 h 1355107"/>
                <a:gd name="connsiteX1429" fmla="*/ 1039166 w 1307669"/>
                <a:gd name="connsiteY1429" fmla="*/ 629035 h 1355107"/>
                <a:gd name="connsiteX1430" fmla="*/ 1132567 w 1307669"/>
                <a:gd name="connsiteY1430" fmla="*/ 729991 h 1355107"/>
                <a:gd name="connsiteX1431" fmla="*/ 1140905 w 1307669"/>
                <a:gd name="connsiteY1431" fmla="*/ 743374 h 1355107"/>
                <a:gd name="connsiteX1432" fmla="*/ 1126696 w 1307669"/>
                <a:gd name="connsiteY1432" fmla="*/ 767603 h 1355107"/>
                <a:gd name="connsiteX1433" fmla="*/ 1104134 w 1307669"/>
                <a:gd name="connsiteY1433" fmla="*/ 750873 h 1355107"/>
                <a:gd name="connsiteX1434" fmla="*/ 1106566 w 1307669"/>
                <a:gd name="connsiteY1434" fmla="*/ 735293 h 1355107"/>
                <a:gd name="connsiteX1435" fmla="*/ 1118343 w 1307669"/>
                <a:gd name="connsiteY1435" fmla="*/ 726644 h 1355107"/>
                <a:gd name="connsiteX1436" fmla="*/ 1132567 w 1307669"/>
                <a:gd name="connsiteY1436" fmla="*/ 729991 h 1355107"/>
                <a:gd name="connsiteX1437" fmla="*/ 983325 w 1307669"/>
                <a:gd name="connsiteY1437" fmla="*/ 543164 h 1355107"/>
                <a:gd name="connsiteX1438" fmla="*/ 988429 w 1307669"/>
                <a:gd name="connsiteY1438" fmla="*/ 560654 h 1355107"/>
                <a:gd name="connsiteX1439" fmla="*/ 976353 w 1307669"/>
                <a:gd name="connsiteY1439" fmla="*/ 560048 h 1355107"/>
                <a:gd name="connsiteX1440" fmla="*/ 970717 w 1307669"/>
                <a:gd name="connsiteY1440" fmla="*/ 570518 h 1355107"/>
                <a:gd name="connsiteX1441" fmla="*/ 964937 w 1307669"/>
                <a:gd name="connsiteY1441" fmla="*/ 579248 h 1355107"/>
                <a:gd name="connsiteX1442" fmla="*/ 966087 w 1307669"/>
                <a:gd name="connsiteY1442" fmla="*/ 581093 h 1355107"/>
                <a:gd name="connsiteX1443" fmla="*/ 951878 w 1307669"/>
                <a:gd name="connsiteY1443" fmla="*/ 605323 h 1355107"/>
                <a:gd name="connsiteX1444" fmla="*/ 929317 w 1307669"/>
                <a:gd name="connsiteY1444" fmla="*/ 588593 h 1355107"/>
                <a:gd name="connsiteX1445" fmla="*/ 931747 w 1307669"/>
                <a:gd name="connsiteY1445" fmla="*/ 573013 h 1355107"/>
                <a:gd name="connsiteX1446" fmla="*/ 942497 w 1307669"/>
                <a:gd name="connsiteY1446" fmla="*/ 565119 h 1355107"/>
                <a:gd name="connsiteX1447" fmla="*/ 942881 w 1307669"/>
                <a:gd name="connsiteY1447" fmla="*/ 557227 h 1355107"/>
                <a:gd name="connsiteX1448" fmla="*/ 927604 w 1307669"/>
                <a:gd name="connsiteY1448" fmla="*/ 540934 h 1355107"/>
                <a:gd name="connsiteX1449" fmla="*/ 934534 w 1307669"/>
                <a:gd name="connsiteY1449" fmla="*/ 528980 h 1355107"/>
                <a:gd name="connsiteX1450" fmla="*/ 941052 w 1307669"/>
                <a:gd name="connsiteY1450" fmla="*/ 524830 h 1355107"/>
                <a:gd name="connsiteX1451" fmla="*/ 934738 w 1307669"/>
                <a:gd name="connsiteY1451" fmla="*/ 520655 h 1355107"/>
                <a:gd name="connsiteX1452" fmla="*/ 941135 w 1307669"/>
                <a:gd name="connsiteY1452" fmla="*/ 510981 h 1355107"/>
                <a:gd name="connsiteX1453" fmla="*/ 947297 w 1307669"/>
                <a:gd name="connsiteY1453" fmla="*/ 512176 h 1355107"/>
                <a:gd name="connsiteX1454" fmla="*/ 950809 w 1307669"/>
                <a:gd name="connsiteY1454" fmla="*/ 517378 h 1355107"/>
                <a:gd name="connsiteX1455" fmla="*/ 946889 w 1307669"/>
                <a:gd name="connsiteY1455" fmla="*/ 523306 h 1355107"/>
                <a:gd name="connsiteX1456" fmla="*/ 954680 w 1307669"/>
                <a:gd name="connsiteY1456" fmla="*/ 532155 h 1355107"/>
                <a:gd name="connsiteX1457" fmla="*/ 963882 w 1307669"/>
                <a:gd name="connsiteY1457" fmla="*/ 544608 h 1355107"/>
                <a:gd name="connsiteX1458" fmla="*/ 983325 w 1307669"/>
                <a:gd name="connsiteY1458" fmla="*/ 543164 h 1355107"/>
                <a:gd name="connsiteX1459" fmla="*/ 1075932 w 1307669"/>
                <a:gd name="connsiteY1459" fmla="*/ 582711 h 1355107"/>
                <a:gd name="connsiteX1460" fmla="*/ 1067740 w 1307669"/>
                <a:gd name="connsiteY1460" fmla="*/ 595099 h 1355107"/>
                <a:gd name="connsiteX1461" fmla="*/ 1055352 w 1307669"/>
                <a:gd name="connsiteY1461" fmla="*/ 586907 h 1355107"/>
                <a:gd name="connsiteX1462" fmla="*/ 1056882 w 1307669"/>
                <a:gd name="connsiteY1462" fmla="*/ 579017 h 1355107"/>
                <a:gd name="connsiteX1463" fmla="*/ 1063543 w 1307669"/>
                <a:gd name="connsiteY1463" fmla="*/ 574519 h 1355107"/>
                <a:gd name="connsiteX1464" fmla="*/ 1075932 w 1307669"/>
                <a:gd name="connsiteY1464" fmla="*/ 582711 h 1355107"/>
                <a:gd name="connsiteX1465" fmla="*/ 965196 w 1307669"/>
                <a:gd name="connsiteY1465" fmla="*/ 434964 h 1355107"/>
                <a:gd name="connsiteX1466" fmla="*/ 957005 w 1307669"/>
                <a:gd name="connsiteY1466" fmla="*/ 447352 h 1355107"/>
                <a:gd name="connsiteX1467" fmla="*/ 946998 w 1307669"/>
                <a:gd name="connsiteY1467" fmla="*/ 440735 h 1355107"/>
                <a:gd name="connsiteX1468" fmla="*/ 947014 w 1307669"/>
                <a:gd name="connsiteY1468" fmla="*/ 440981 h 1355107"/>
                <a:gd name="connsiteX1469" fmla="*/ 935971 w 1307669"/>
                <a:gd name="connsiteY1469" fmla="*/ 455880 h 1355107"/>
                <a:gd name="connsiteX1470" fmla="*/ 907354 w 1307669"/>
                <a:gd name="connsiteY1470" fmla="*/ 461754 h 1355107"/>
                <a:gd name="connsiteX1471" fmla="*/ 917586 w 1307669"/>
                <a:gd name="connsiteY1471" fmla="*/ 434391 h 1355107"/>
                <a:gd name="connsiteX1472" fmla="*/ 946203 w 1307669"/>
                <a:gd name="connsiteY1472" fmla="*/ 428516 h 1355107"/>
                <a:gd name="connsiteX1473" fmla="*/ 946372 w 1307669"/>
                <a:gd name="connsiteY1473" fmla="*/ 431118 h 1355107"/>
                <a:gd name="connsiteX1474" fmla="*/ 952808 w 1307669"/>
                <a:gd name="connsiteY1474" fmla="*/ 426772 h 1355107"/>
                <a:gd name="connsiteX1475" fmla="*/ 965196 w 1307669"/>
                <a:gd name="connsiteY1475" fmla="*/ 434964 h 1355107"/>
                <a:gd name="connsiteX1476" fmla="*/ 785196 w 1307669"/>
                <a:gd name="connsiteY1476" fmla="*/ 223173 h 1355107"/>
                <a:gd name="connsiteX1477" fmla="*/ 788897 w 1307669"/>
                <a:gd name="connsiteY1477" fmla="*/ 228291 h 1355107"/>
                <a:gd name="connsiteX1478" fmla="*/ 780070 w 1307669"/>
                <a:gd name="connsiteY1478" fmla="*/ 241634 h 1355107"/>
                <a:gd name="connsiteX1479" fmla="*/ 769012 w 1307669"/>
                <a:gd name="connsiteY1479" fmla="*/ 236923 h 1355107"/>
                <a:gd name="connsiteX1480" fmla="*/ 777839 w 1307669"/>
                <a:gd name="connsiteY1480" fmla="*/ 223581 h 1355107"/>
                <a:gd name="connsiteX1481" fmla="*/ 785196 w 1307669"/>
                <a:gd name="connsiteY1481" fmla="*/ 223173 h 1355107"/>
                <a:gd name="connsiteX1482" fmla="*/ 835148 w 1307669"/>
                <a:gd name="connsiteY1482" fmla="*/ 271023 h 1355107"/>
                <a:gd name="connsiteX1483" fmla="*/ 842353 w 1307669"/>
                <a:gd name="connsiteY1483" fmla="*/ 279912 h 1355107"/>
                <a:gd name="connsiteX1484" fmla="*/ 824558 w 1307669"/>
                <a:gd name="connsiteY1484" fmla="*/ 304629 h 1355107"/>
                <a:gd name="connsiteX1485" fmla="*/ 802777 w 1307669"/>
                <a:gd name="connsiteY1485" fmla="*/ 297090 h 1355107"/>
                <a:gd name="connsiteX1486" fmla="*/ 820572 w 1307669"/>
                <a:gd name="connsiteY1486" fmla="*/ 272373 h 1355107"/>
                <a:gd name="connsiteX1487" fmla="*/ 835148 w 1307669"/>
                <a:gd name="connsiteY1487" fmla="*/ 271023 h 1355107"/>
                <a:gd name="connsiteX1488" fmla="*/ 1121021 w 1307669"/>
                <a:gd name="connsiteY1488" fmla="*/ 590797 h 1355107"/>
                <a:gd name="connsiteX1489" fmla="*/ 1110789 w 1307669"/>
                <a:gd name="connsiteY1489" fmla="*/ 618160 h 1355107"/>
                <a:gd name="connsiteX1490" fmla="*/ 1082172 w 1307669"/>
                <a:gd name="connsiteY1490" fmla="*/ 624034 h 1355107"/>
                <a:gd name="connsiteX1491" fmla="*/ 1092404 w 1307669"/>
                <a:gd name="connsiteY1491" fmla="*/ 596671 h 1355107"/>
                <a:gd name="connsiteX1492" fmla="*/ 1121021 w 1307669"/>
                <a:gd name="connsiteY1492" fmla="*/ 590797 h 1355107"/>
                <a:gd name="connsiteX1493" fmla="*/ 1052306 w 1307669"/>
                <a:gd name="connsiteY1493" fmla="*/ 491203 h 1355107"/>
                <a:gd name="connsiteX1494" fmla="*/ 1021179 w 1307669"/>
                <a:gd name="connsiteY1494" fmla="*/ 517991 h 1355107"/>
                <a:gd name="connsiteX1495" fmla="*/ 982047 w 1307669"/>
                <a:gd name="connsiteY1495" fmla="*/ 505531 h 1355107"/>
                <a:gd name="connsiteX1496" fmla="*/ 989507 w 1307669"/>
                <a:gd name="connsiteY1496" fmla="*/ 489557 h 1355107"/>
                <a:gd name="connsiteX1497" fmla="*/ 1013174 w 1307669"/>
                <a:gd name="connsiteY1497" fmla="*/ 478743 h 1355107"/>
                <a:gd name="connsiteX1498" fmla="*/ 1052306 w 1307669"/>
                <a:gd name="connsiteY1498" fmla="*/ 491203 h 1355107"/>
                <a:gd name="connsiteX1499" fmla="*/ 1152389 w 1307669"/>
                <a:gd name="connsiteY1499" fmla="*/ 604940 h 1355107"/>
                <a:gd name="connsiteX1500" fmla="*/ 1151837 w 1307669"/>
                <a:gd name="connsiteY1500" fmla="*/ 611193 h 1355107"/>
                <a:gd name="connsiteX1501" fmla="*/ 1162265 w 1307669"/>
                <a:gd name="connsiteY1501" fmla="*/ 617209 h 1355107"/>
                <a:gd name="connsiteX1502" fmla="*/ 1160700 w 1307669"/>
                <a:gd name="connsiteY1502" fmla="*/ 628311 h 1355107"/>
                <a:gd name="connsiteX1503" fmla="*/ 1151041 w 1307669"/>
                <a:gd name="connsiteY1503" fmla="*/ 641289 h 1355107"/>
                <a:gd name="connsiteX1504" fmla="*/ 1141029 w 1307669"/>
                <a:gd name="connsiteY1504" fmla="*/ 636768 h 1355107"/>
                <a:gd name="connsiteX1505" fmla="*/ 1142367 w 1307669"/>
                <a:gd name="connsiteY1505" fmla="*/ 626550 h 1355107"/>
                <a:gd name="connsiteX1506" fmla="*/ 1135733 w 1307669"/>
                <a:gd name="connsiteY1506" fmla="*/ 616190 h 1355107"/>
                <a:gd name="connsiteX1507" fmla="*/ 1138525 w 1307669"/>
                <a:gd name="connsiteY1507" fmla="*/ 611597 h 1355107"/>
                <a:gd name="connsiteX1508" fmla="*/ 1143285 w 1307669"/>
                <a:gd name="connsiteY1508" fmla="*/ 607926 h 1355107"/>
                <a:gd name="connsiteX1509" fmla="*/ 1152389 w 1307669"/>
                <a:gd name="connsiteY1509" fmla="*/ 604940 h 1355107"/>
                <a:gd name="connsiteX1510" fmla="*/ 1073451 w 1307669"/>
                <a:gd name="connsiteY1510" fmla="*/ 509080 h 1355107"/>
                <a:gd name="connsiteX1511" fmla="*/ 1081340 w 1307669"/>
                <a:gd name="connsiteY1511" fmla="*/ 531846 h 1355107"/>
                <a:gd name="connsiteX1512" fmla="*/ 1057295 w 1307669"/>
                <a:gd name="connsiteY1512" fmla="*/ 530305 h 1355107"/>
                <a:gd name="connsiteX1513" fmla="*/ 1049407 w 1307669"/>
                <a:gd name="connsiteY1513" fmla="*/ 507540 h 1355107"/>
                <a:gd name="connsiteX1514" fmla="*/ 1073451 w 1307669"/>
                <a:gd name="connsiteY1514" fmla="*/ 509080 h 1355107"/>
                <a:gd name="connsiteX1515" fmla="*/ 909422 w 1307669"/>
                <a:gd name="connsiteY1515" fmla="*/ 305137 h 1355107"/>
                <a:gd name="connsiteX1516" fmla="*/ 917669 w 1307669"/>
                <a:gd name="connsiteY1516" fmla="*/ 324516 h 1355107"/>
                <a:gd name="connsiteX1517" fmla="*/ 914808 w 1307669"/>
                <a:gd name="connsiteY1517" fmla="*/ 348716 h 1355107"/>
                <a:gd name="connsiteX1518" fmla="*/ 907148 w 1307669"/>
                <a:gd name="connsiteY1518" fmla="*/ 357966 h 1355107"/>
                <a:gd name="connsiteX1519" fmla="*/ 907557 w 1307669"/>
                <a:gd name="connsiteY1519" fmla="*/ 358502 h 1355107"/>
                <a:gd name="connsiteX1520" fmla="*/ 906948 w 1307669"/>
                <a:gd name="connsiteY1520" fmla="*/ 365016 h 1355107"/>
                <a:gd name="connsiteX1521" fmla="*/ 909838 w 1307669"/>
                <a:gd name="connsiteY1521" fmla="*/ 362645 h 1355107"/>
                <a:gd name="connsiteX1522" fmla="*/ 913959 w 1307669"/>
                <a:gd name="connsiteY1522" fmla="*/ 364165 h 1355107"/>
                <a:gd name="connsiteX1523" fmla="*/ 917038 w 1307669"/>
                <a:gd name="connsiteY1523" fmla="*/ 367717 h 1355107"/>
                <a:gd name="connsiteX1524" fmla="*/ 919096 w 1307669"/>
                <a:gd name="connsiteY1524" fmla="*/ 375442 h 1355107"/>
                <a:gd name="connsiteX1525" fmla="*/ 913210 w 1307669"/>
                <a:gd name="connsiteY1525" fmla="*/ 376376 h 1355107"/>
                <a:gd name="connsiteX1526" fmla="*/ 906614 w 1307669"/>
                <a:gd name="connsiteY1526" fmla="*/ 387403 h 1355107"/>
                <a:gd name="connsiteX1527" fmla="*/ 896212 w 1307669"/>
                <a:gd name="connsiteY1527" fmla="*/ 388520 h 1355107"/>
                <a:gd name="connsiteX1528" fmla="*/ 884720 w 1307669"/>
                <a:gd name="connsiteY1528" fmla="*/ 382590 h 1355107"/>
                <a:gd name="connsiteX1529" fmla="*/ 889861 w 1307669"/>
                <a:gd name="connsiteY1529" fmla="*/ 372293 h 1355107"/>
                <a:gd name="connsiteX1530" fmla="*/ 892371 w 1307669"/>
                <a:gd name="connsiteY1530" fmla="*/ 371999 h 1355107"/>
                <a:gd name="connsiteX1531" fmla="*/ 882477 w 1307669"/>
                <a:gd name="connsiteY1531" fmla="*/ 368025 h 1355107"/>
                <a:gd name="connsiteX1532" fmla="*/ 874589 w 1307669"/>
                <a:gd name="connsiteY1532" fmla="*/ 345259 h 1355107"/>
                <a:gd name="connsiteX1533" fmla="*/ 880598 w 1307669"/>
                <a:gd name="connsiteY1533" fmla="*/ 342978 h 1355107"/>
                <a:gd name="connsiteX1534" fmla="*/ 879746 w 1307669"/>
                <a:gd name="connsiteY1534" fmla="*/ 340977 h 1355107"/>
                <a:gd name="connsiteX1535" fmla="*/ 894899 w 1307669"/>
                <a:gd name="connsiteY1535" fmla="*/ 301931 h 1355107"/>
                <a:gd name="connsiteX1536" fmla="*/ 909422 w 1307669"/>
                <a:gd name="connsiteY1536" fmla="*/ 305137 h 1355107"/>
                <a:gd name="connsiteX1537" fmla="*/ 1227124 w 1307669"/>
                <a:gd name="connsiteY1537" fmla="*/ 653484 h 1355107"/>
                <a:gd name="connsiteX1538" fmla="*/ 1195997 w 1307669"/>
                <a:gd name="connsiteY1538" fmla="*/ 680272 h 1355107"/>
                <a:gd name="connsiteX1539" fmla="*/ 1156865 w 1307669"/>
                <a:gd name="connsiteY1539" fmla="*/ 667812 h 1355107"/>
                <a:gd name="connsiteX1540" fmla="*/ 1164324 w 1307669"/>
                <a:gd name="connsiteY1540" fmla="*/ 651837 h 1355107"/>
                <a:gd name="connsiteX1541" fmla="*/ 1187993 w 1307669"/>
                <a:gd name="connsiteY1541" fmla="*/ 641024 h 1355107"/>
                <a:gd name="connsiteX1542" fmla="*/ 1227124 w 1307669"/>
                <a:gd name="connsiteY1542" fmla="*/ 653484 h 1355107"/>
                <a:gd name="connsiteX1543" fmla="*/ 801542 w 1307669"/>
                <a:gd name="connsiteY1543" fmla="*/ 106128 h 1355107"/>
                <a:gd name="connsiteX1544" fmla="*/ 808747 w 1307669"/>
                <a:gd name="connsiteY1544" fmla="*/ 115017 h 1355107"/>
                <a:gd name="connsiteX1545" fmla="*/ 790953 w 1307669"/>
                <a:gd name="connsiteY1545" fmla="*/ 139734 h 1355107"/>
                <a:gd name="connsiteX1546" fmla="*/ 769171 w 1307669"/>
                <a:gd name="connsiteY1546" fmla="*/ 132195 h 1355107"/>
                <a:gd name="connsiteX1547" fmla="*/ 786966 w 1307669"/>
                <a:gd name="connsiteY1547" fmla="*/ 107479 h 1355107"/>
                <a:gd name="connsiteX1548" fmla="*/ 801542 w 1307669"/>
                <a:gd name="connsiteY1548" fmla="*/ 106128 h 1355107"/>
                <a:gd name="connsiteX1549" fmla="*/ 951822 w 1307669"/>
                <a:gd name="connsiteY1549" fmla="*/ 281181 h 1355107"/>
                <a:gd name="connsiteX1550" fmla="*/ 955522 w 1307669"/>
                <a:gd name="connsiteY1550" fmla="*/ 286300 h 1355107"/>
                <a:gd name="connsiteX1551" fmla="*/ 946695 w 1307669"/>
                <a:gd name="connsiteY1551" fmla="*/ 299642 h 1355107"/>
                <a:gd name="connsiteX1552" fmla="*/ 935638 w 1307669"/>
                <a:gd name="connsiteY1552" fmla="*/ 294932 h 1355107"/>
                <a:gd name="connsiteX1553" fmla="*/ 944465 w 1307669"/>
                <a:gd name="connsiteY1553" fmla="*/ 281589 h 1355107"/>
                <a:gd name="connsiteX1554" fmla="*/ 951822 w 1307669"/>
                <a:gd name="connsiteY1554" fmla="*/ 281181 h 1355107"/>
                <a:gd name="connsiteX1555" fmla="*/ 1001773 w 1307669"/>
                <a:gd name="connsiteY1555" fmla="*/ 329032 h 1355107"/>
                <a:gd name="connsiteX1556" fmla="*/ 1008979 w 1307669"/>
                <a:gd name="connsiteY1556" fmla="*/ 337920 h 1355107"/>
                <a:gd name="connsiteX1557" fmla="*/ 991184 w 1307669"/>
                <a:gd name="connsiteY1557" fmla="*/ 362637 h 1355107"/>
                <a:gd name="connsiteX1558" fmla="*/ 982266 w 1307669"/>
                <a:gd name="connsiteY1558" fmla="*/ 363463 h 1355107"/>
                <a:gd name="connsiteX1559" fmla="*/ 980644 w 1307669"/>
                <a:gd name="connsiteY1559" fmla="*/ 365912 h 1355107"/>
                <a:gd name="connsiteX1560" fmla="*/ 959248 w 1307669"/>
                <a:gd name="connsiteY1560" fmla="*/ 363697 h 1355107"/>
                <a:gd name="connsiteX1561" fmla="*/ 959046 w 1307669"/>
                <a:gd name="connsiteY1561" fmla="*/ 353904 h 1355107"/>
                <a:gd name="connsiteX1562" fmla="*/ 959463 w 1307669"/>
                <a:gd name="connsiteY1562" fmla="*/ 345347 h 1355107"/>
                <a:gd name="connsiteX1563" fmla="*/ 958097 w 1307669"/>
                <a:gd name="connsiteY1563" fmla="*/ 344889 h 1355107"/>
                <a:gd name="connsiteX1564" fmla="*/ 958843 w 1307669"/>
                <a:gd name="connsiteY1564" fmla="*/ 341626 h 1355107"/>
                <a:gd name="connsiteX1565" fmla="*/ 950864 w 1307669"/>
                <a:gd name="connsiteY1565" fmla="*/ 334060 h 1355107"/>
                <a:gd name="connsiteX1566" fmla="*/ 944331 w 1307669"/>
                <a:gd name="connsiteY1566" fmla="*/ 326058 h 1355107"/>
                <a:gd name="connsiteX1567" fmla="*/ 951261 w 1307669"/>
                <a:gd name="connsiteY1567" fmla="*/ 314104 h 1355107"/>
                <a:gd name="connsiteX1568" fmla="*/ 962379 w 1307669"/>
                <a:gd name="connsiteY1568" fmla="*/ 307025 h 1355107"/>
                <a:gd name="connsiteX1569" fmla="*/ 971407 w 1307669"/>
                <a:gd name="connsiteY1569" fmla="*/ 317279 h 1355107"/>
                <a:gd name="connsiteX1570" fmla="*/ 973920 w 1307669"/>
                <a:gd name="connsiteY1570" fmla="*/ 320680 h 1355107"/>
                <a:gd name="connsiteX1571" fmla="*/ 979911 w 1307669"/>
                <a:gd name="connsiteY1571" fmla="*/ 321907 h 1355107"/>
                <a:gd name="connsiteX1572" fmla="*/ 978748 w 1307669"/>
                <a:gd name="connsiteY1572" fmla="*/ 327212 h 1355107"/>
                <a:gd name="connsiteX1573" fmla="*/ 980610 w 1307669"/>
                <a:gd name="connsiteY1573" fmla="*/ 329732 h 1355107"/>
                <a:gd name="connsiteX1574" fmla="*/ 1000053 w 1307669"/>
                <a:gd name="connsiteY1574" fmla="*/ 328287 h 1355107"/>
                <a:gd name="connsiteX1575" fmla="*/ 1000464 w 1307669"/>
                <a:gd name="connsiteY1575" fmla="*/ 329153 h 1355107"/>
                <a:gd name="connsiteX1576" fmla="*/ 1090894 w 1307669"/>
                <a:gd name="connsiteY1576" fmla="*/ 431622 h 1355107"/>
                <a:gd name="connsiteX1577" fmla="*/ 1082703 w 1307669"/>
                <a:gd name="connsiteY1577" fmla="*/ 444010 h 1355107"/>
                <a:gd name="connsiteX1578" fmla="*/ 1070315 w 1307669"/>
                <a:gd name="connsiteY1578" fmla="*/ 435818 h 1355107"/>
                <a:gd name="connsiteX1579" fmla="*/ 1071844 w 1307669"/>
                <a:gd name="connsiteY1579" fmla="*/ 427928 h 1355107"/>
                <a:gd name="connsiteX1580" fmla="*/ 1078506 w 1307669"/>
                <a:gd name="connsiteY1580" fmla="*/ 423430 h 1355107"/>
                <a:gd name="connsiteX1581" fmla="*/ 1090894 w 1307669"/>
                <a:gd name="connsiteY1581" fmla="*/ 431622 h 1355107"/>
                <a:gd name="connsiteX1582" fmla="*/ 1230711 w 1307669"/>
                <a:gd name="connsiteY1582" fmla="*/ 576439 h 1355107"/>
                <a:gd name="connsiteX1583" fmla="*/ 1233697 w 1307669"/>
                <a:gd name="connsiteY1583" fmla="*/ 585543 h 1355107"/>
                <a:gd name="connsiteX1584" fmla="*/ 1227443 w 1307669"/>
                <a:gd name="connsiteY1584" fmla="*/ 584990 h 1355107"/>
                <a:gd name="connsiteX1585" fmla="*/ 1221428 w 1307669"/>
                <a:gd name="connsiteY1585" fmla="*/ 595419 h 1355107"/>
                <a:gd name="connsiteX1586" fmla="*/ 1210327 w 1307669"/>
                <a:gd name="connsiteY1586" fmla="*/ 593853 h 1355107"/>
                <a:gd name="connsiteX1587" fmla="*/ 1197348 w 1307669"/>
                <a:gd name="connsiteY1587" fmla="*/ 584195 h 1355107"/>
                <a:gd name="connsiteX1588" fmla="*/ 1201869 w 1307669"/>
                <a:gd name="connsiteY1588" fmla="*/ 574184 h 1355107"/>
                <a:gd name="connsiteX1589" fmla="*/ 1212088 w 1307669"/>
                <a:gd name="connsiteY1589" fmla="*/ 575521 h 1355107"/>
                <a:gd name="connsiteX1590" fmla="*/ 1222447 w 1307669"/>
                <a:gd name="connsiteY1590" fmla="*/ 568887 h 1355107"/>
                <a:gd name="connsiteX1591" fmla="*/ 1230711 w 1307669"/>
                <a:gd name="connsiteY1591" fmla="*/ 576439 h 1355107"/>
                <a:gd name="connsiteX1592" fmla="*/ 1174871 w 1307669"/>
                <a:gd name="connsiteY1592" fmla="*/ 490568 h 1355107"/>
                <a:gd name="connsiteX1593" fmla="*/ 1179975 w 1307669"/>
                <a:gd name="connsiteY1593" fmla="*/ 508059 h 1355107"/>
                <a:gd name="connsiteX1594" fmla="*/ 1167898 w 1307669"/>
                <a:gd name="connsiteY1594" fmla="*/ 507452 h 1355107"/>
                <a:gd name="connsiteX1595" fmla="*/ 1162262 w 1307669"/>
                <a:gd name="connsiteY1595" fmla="*/ 517922 h 1355107"/>
                <a:gd name="connsiteX1596" fmla="*/ 1156482 w 1307669"/>
                <a:gd name="connsiteY1596" fmla="*/ 526652 h 1355107"/>
                <a:gd name="connsiteX1597" fmla="*/ 1157632 w 1307669"/>
                <a:gd name="connsiteY1597" fmla="*/ 528498 h 1355107"/>
                <a:gd name="connsiteX1598" fmla="*/ 1143423 w 1307669"/>
                <a:gd name="connsiteY1598" fmla="*/ 552727 h 1355107"/>
                <a:gd name="connsiteX1599" fmla="*/ 1120861 w 1307669"/>
                <a:gd name="connsiteY1599" fmla="*/ 535997 h 1355107"/>
                <a:gd name="connsiteX1600" fmla="*/ 1123293 w 1307669"/>
                <a:gd name="connsiteY1600" fmla="*/ 520417 h 1355107"/>
                <a:gd name="connsiteX1601" fmla="*/ 1134042 w 1307669"/>
                <a:gd name="connsiteY1601" fmla="*/ 512523 h 1355107"/>
                <a:gd name="connsiteX1602" fmla="*/ 1134426 w 1307669"/>
                <a:gd name="connsiteY1602" fmla="*/ 504631 h 1355107"/>
                <a:gd name="connsiteX1603" fmla="*/ 1119150 w 1307669"/>
                <a:gd name="connsiteY1603" fmla="*/ 488338 h 1355107"/>
                <a:gd name="connsiteX1604" fmla="*/ 1126080 w 1307669"/>
                <a:gd name="connsiteY1604" fmla="*/ 476384 h 1355107"/>
                <a:gd name="connsiteX1605" fmla="*/ 1137198 w 1307669"/>
                <a:gd name="connsiteY1605" fmla="*/ 469305 h 1355107"/>
                <a:gd name="connsiteX1606" fmla="*/ 1155428 w 1307669"/>
                <a:gd name="connsiteY1606" fmla="*/ 492013 h 1355107"/>
                <a:gd name="connsiteX1607" fmla="*/ 1174871 w 1307669"/>
                <a:gd name="connsiteY1607" fmla="*/ 490568 h 1355107"/>
                <a:gd name="connsiteX1608" fmla="*/ 875816 w 1307669"/>
                <a:gd name="connsiteY1608" fmla="*/ 140242 h 1355107"/>
                <a:gd name="connsiteX1609" fmla="*/ 884063 w 1307669"/>
                <a:gd name="connsiteY1609" fmla="*/ 159621 h 1355107"/>
                <a:gd name="connsiteX1610" fmla="*/ 868910 w 1307669"/>
                <a:gd name="connsiteY1610" fmla="*/ 198666 h 1355107"/>
                <a:gd name="connsiteX1611" fmla="*/ 846140 w 1307669"/>
                <a:gd name="connsiteY1611" fmla="*/ 176082 h 1355107"/>
                <a:gd name="connsiteX1612" fmla="*/ 861293 w 1307669"/>
                <a:gd name="connsiteY1612" fmla="*/ 137036 h 1355107"/>
                <a:gd name="connsiteX1613" fmla="*/ 875816 w 1307669"/>
                <a:gd name="connsiteY1613" fmla="*/ 140242 h 1355107"/>
                <a:gd name="connsiteX1614" fmla="*/ 1076048 w 1307669"/>
                <a:gd name="connsiteY1614" fmla="*/ 363145 h 1355107"/>
                <a:gd name="connsiteX1615" fmla="*/ 1084294 w 1307669"/>
                <a:gd name="connsiteY1615" fmla="*/ 382524 h 1355107"/>
                <a:gd name="connsiteX1616" fmla="*/ 1069141 w 1307669"/>
                <a:gd name="connsiteY1616" fmla="*/ 421569 h 1355107"/>
                <a:gd name="connsiteX1617" fmla="*/ 1057479 w 1307669"/>
                <a:gd name="connsiteY1617" fmla="*/ 418995 h 1355107"/>
                <a:gd name="connsiteX1618" fmla="*/ 1058879 w 1307669"/>
                <a:gd name="connsiteY1618" fmla="*/ 423263 h 1355107"/>
                <a:gd name="connsiteX1619" fmla="*/ 1052626 w 1307669"/>
                <a:gd name="connsiteY1619" fmla="*/ 422710 h 1355107"/>
                <a:gd name="connsiteX1620" fmla="*/ 1046611 w 1307669"/>
                <a:gd name="connsiteY1620" fmla="*/ 433138 h 1355107"/>
                <a:gd name="connsiteX1621" fmla="*/ 1035508 w 1307669"/>
                <a:gd name="connsiteY1621" fmla="*/ 431573 h 1355107"/>
                <a:gd name="connsiteX1622" fmla="*/ 1022530 w 1307669"/>
                <a:gd name="connsiteY1622" fmla="*/ 421914 h 1355107"/>
                <a:gd name="connsiteX1623" fmla="*/ 1027050 w 1307669"/>
                <a:gd name="connsiteY1623" fmla="*/ 411904 h 1355107"/>
                <a:gd name="connsiteX1624" fmla="*/ 1037269 w 1307669"/>
                <a:gd name="connsiteY1624" fmla="*/ 413240 h 1355107"/>
                <a:gd name="connsiteX1625" fmla="*/ 1047629 w 1307669"/>
                <a:gd name="connsiteY1625" fmla="*/ 406606 h 1355107"/>
                <a:gd name="connsiteX1626" fmla="*/ 1050879 w 1307669"/>
                <a:gd name="connsiteY1626" fmla="*/ 409576 h 1355107"/>
                <a:gd name="connsiteX1627" fmla="*/ 1046372 w 1307669"/>
                <a:gd name="connsiteY1627" fmla="*/ 398985 h 1355107"/>
                <a:gd name="connsiteX1628" fmla="*/ 1061525 w 1307669"/>
                <a:gd name="connsiteY1628" fmla="*/ 359939 h 1355107"/>
                <a:gd name="connsiteX1629" fmla="*/ 1076048 w 1307669"/>
                <a:gd name="connsiteY1629" fmla="*/ 363145 h 1355107"/>
                <a:gd name="connsiteX1630" fmla="*/ 981923 w 1307669"/>
                <a:gd name="connsiteY1630" fmla="*/ 220088 h 1355107"/>
                <a:gd name="connsiteX1631" fmla="*/ 973732 w 1307669"/>
                <a:gd name="connsiteY1631" fmla="*/ 232476 h 1355107"/>
                <a:gd name="connsiteX1632" fmla="*/ 969973 w 1307669"/>
                <a:gd name="connsiteY1632" fmla="*/ 229991 h 1355107"/>
                <a:gd name="connsiteX1633" fmla="*/ 974655 w 1307669"/>
                <a:gd name="connsiteY1633" fmla="*/ 239120 h 1355107"/>
                <a:gd name="connsiteX1634" fmla="*/ 971027 w 1307669"/>
                <a:gd name="connsiteY1634" fmla="*/ 251017 h 1355107"/>
                <a:gd name="connsiteX1635" fmla="*/ 945934 w 1307669"/>
                <a:gd name="connsiteY1635" fmla="*/ 247879 h 1355107"/>
                <a:gd name="connsiteX1636" fmla="*/ 942795 w 1307669"/>
                <a:gd name="connsiteY1636" fmla="*/ 222786 h 1355107"/>
                <a:gd name="connsiteX1637" fmla="*/ 954692 w 1307669"/>
                <a:gd name="connsiteY1637" fmla="*/ 219157 h 1355107"/>
                <a:gd name="connsiteX1638" fmla="*/ 961647 w 1307669"/>
                <a:gd name="connsiteY1638" fmla="*/ 222724 h 1355107"/>
                <a:gd name="connsiteX1639" fmla="*/ 962874 w 1307669"/>
                <a:gd name="connsiteY1639" fmla="*/ 216394 h 1355107"/>
                <a:gd name="connsiteX1640" fmla="*/ 969535 w 1307669"/>
                <a:gd name="connsiteY1640" fmla="*/ 211896 h 1355107"/>
                <a:gd name="connsiteX1641" fmla="*/ 981923 w 1307669"/>
                <a:gd name="connsiteY1641" fmla="*/ 220088 h 1355107"/>
                <a:gd name="connsiteX1642" fmla="*/ 1146536 w 1307669"/>
                <a:gd name="connsiteY1642" fmla="*/ 379915 h 1355107"/>
                <a:gd name="connsiteX1643" fmla="*/ 1144398 w 1307669"/>
                <a:gd name="connsiteY1643" fmla="*/ 389669 h 1355107"/>
                <a:gd name="connsiteX1644" fmla="*/ 1149811 w 1307669"/>
                <a:gd name="connsiteY1644" fmla="*/ 397712 h 1355107"/>
                <a:gd name="connsiteX1645" fmla="*/ 1141942 w 1307669"/>
                <a:gd name="connsiteY1645" fmla="*/ 407094 h 1355107"/>
                <a:gd name="connsiteX1646" fmla="*/ 1133049 w 1307669"/>
                <a:gd name="connsiteY1646" fmla="*/ 411956 h 1355107"/>
                <a:gd name="connsiteX1647" fmla="*/ 1134105 w 1307669"/>
                <a:gd name="connsiteY1647" fmla="*/ 406048 h 1355107"/>
                <a:gd name="connsiteX1648" fmla="*/ 1126875 w 1307669"/>
                <a:gd name="connsiteY1648" fmla="*/ 403620 h 1355107"/>
                <a:gd name="connsiteX1649" fmla="*/ 1111089 w 1307669"/>
                <a:gd name="connsiteY1649" fmla="*/ 411888 h 1355107"/>
                <a:gd name="connsiteX1650" fmla="*/ 1098899 w 1307669"/>
                <a:gd name="connsiteY1650" fmla="*/ 409158 h 1355107"/>
                <a:gd name="connsiteX1651" fmla="*/ 1109131 w 1307669"/>
                <a:gd name="connsiteY1651" fmla="*/ 381795 h 1355107"/>
                <a:gd name="connsiteX1652" fmla="*/ 1137748 w 1307669"/>
                <a:gd name="connsiteY1652" fmla="*/ 375921 h 1355107"/>
                <a:gd name="connsiteX1653" fmla="*/ 1137893 w 1307669"/>
                <a:gd name="connsiteY1653" fmla="*/ 378144 h 1355107"/>
                <a:gd name="connsiteX1654" fmla="*/ 968167 w 1307669"/>
                <a:gd name="connsiteY1654" fmla="*/ 164137 h 1355107"/>
                <a:gd name="connsiteX1655" fmla="*/ 975372 w 1307669"/>
                <a:gd name="connsiteY1655" fmla="*/ 173025 h 1355107"/>
                <a:gd name="connsiteX1656" fmla="*/ 957578 w 1307669"/>
                <a:gd name="connsiteY1656" fmla="*/ 197742 h 1355107"/>
                <a:gd name="connsiteX1657" fmla="*/ 935796 w 1307669"/>
                <a:gd name="connsiteY1657" fmla="*/ 190203 h 1355107"/>
                <a:gd name="connsiteX1658" fmla="*/ 936854 w 1307669"/>
                <a:gd name="connsiteY1658" fmla="*/ 186846 h 1355107"/>
                <a:gd name="connsiteX1659" fmla="*/ 932817 w 1307669"/>
                <a:gd name="connsiteY1659" fmla="*/ 189052 h 1355107"/>
                <a:gd name="connsiteX1660" fmla="*/ 933873 w 1307669"/>
                <a:gd name="connsiteY1660" fmla="*/ 183145 h 1355107"/>
                <a:gd name="connsiteX1661" fmla="*/ 924491 w 1307669"/>
                <a:gd name="connsiteY1661" fmla="*/ 179994 h 1355107"/>
                <a:gd name="connsiteX1662" fmla="*/ 926921 w 1307669"/>
                <a:gd name="connsiteY1662" fmla="*/ 169371 h 1355107"/>
                <a:gd name="connsiteX1663" fmla="*/ 937190 w 1307669"/>
                <a:gd name="connsiteY1663" fmla="*/ 155145 h 1355107"/>
                <a:gd name="connsiteX1664" fmla="*/ 946305 w 1307669"/>
                <a:gd name="connsiteY1664" fmla="*/ 157011 h 1355107"/>
                <a:gd name="connsiteX1665" fmla="*/ 944166 w 1307669"/>
                <a:gd name="connsiteY1665" fmla="*/ 166765 h 1355107"/>
                <a:gd name="connsiteX1666" fmla="*/ 946921 w 1307669"/>
                <a:gd name="connsiteY1666" fmla="*/ 170858 h 1355107"/>
                <a:gd name="connsiteX1667" fmla="*/ 953591 w 1307669"/>
                <a:gd name="connsiteY1667" fmla="*/ 165487 h 1355107"/>
                <a:gd name="connsiteX1668" fmla="*/ 968167 w 1307669"/>
                <a:gd name="connsiteY1668" fmla="*/ 164137 h 1355107"/>
                <a:gd name="connsiteX1669" fmla="*/ 1090178 w 1307669"/>
                <a:gd name="connsiteY1669" fmla="*/ 294204 h 1355107"/>
                <a:gd name="connsiteX1670" fmla="*/ 1098067 w 1307669"/>
                <a:gd name="connsiteY1670" fmla="*/ 316970 h 1355107"/>
                <a:gd name="connsiteX1671" fmla="*/ 1074023 w 1307669"/>
                <a:gd name="connsiteY1671" fmla="*/ 315429 h 1355107"/>
                <a:gd name="connsiteX1672" fmla="*/ 1066134 w 1307669"/>
                <a:gd name="connsiteY1672" fmla="*/ 292663 h 1355107"/>
                <a:gd name="connsiteX1673" fmla="*/ 1090178 w 1307669"/>
                <a:gd name="connsiteY1673" fmla="*/ 294204 h 1355107"/>
                <a:gd name="connsiteX1674" fmla="*/ 1243851 w 1307669"/>
                <a:gd name="connsiteY1674" fmla="*/ 438608 h 1355107"/>
                <a:gd name="connsiteX1675" fmla="*/ 1212724 w 1307669"/>
                <a:gd name="connsiteY1675" fmla="*/ 465396 h 1355107"/>
                <a:gd name="connsiteX1676" fmla="*/ 1173592 w 1307669"/>
                <a:gd name="connsiteY1676" fmla="*/ 452936 h 1355107"/>
                <a:gd name="connsiteX1677" fmla="*/ 1181051 w 1307669"/>
                <a:gd name="connsiteY1677" fmla="*/ 436961 h 1355107"/>
                <a:gd name="connsiteX1678" fmla="*/ 1204720 w 1307669"/>
                <a:gd name="connsiteY1678" fmla="*/ 426148 h 1355107"/>
                <a:gd name="connsiteX1679" fmla="*/ 1243851 w 1307669"/>
                <a:gd name="connsiteY1679" fmla="*/ 438608 h 1355107"/>
                <a:gd name="connsiteX1680" fmla="*/ 934282 w 1307669"/>
                <a:gd name="connsiteY1680" fmla="*/ 61029 h 1355107"/>
                <a:gd name="connsiteX1681" fmla="*/ 937421 w 1307669"/>
                <a:gd name="connsiteY1681" fmla="*/ 86122 h 1355107"/>
                <a:gd name="connsiteX1682" fmla="*/ 912328 w 1307669"/>
                <a:gd name="connsiteY1682" fmla="*/ 82984 h 1355107"/>
                <a:gd name="connsiteX1683" fmla="*/ 909189 w 1307669"/>
                <a:gd name="connsiteY1683" fmla="*/ 57891 h 1355107"/>
                <a:gd name="connsiteX1684" fmla="*/ 934282 w 1307669"/>
                <a:gd name="connsiteY1684" fmla="*/ 61029 h 1355107"/>
                <a:gd name="connsiteX1685" fmla="*/ 1134514 w 1307669"/>
                <a:gd name="connsiteY1685" fmla="*/ 283932 h 1355107"/>
                <a:gd name="connsiteX1686" fmla="*/ 1137652 w 1307669"/>
                <a:gd name="connsiteY1686" fmla="*/ 309026 h 1355107"/>
                <a:gd name="connsiteX1687" fmla="*/ 1112559 w 1307669"/>
                <a:gd name="connsiteY1687" fmla="*/ 305887 h 1355107"/>
                <a:gd name="connsiteX1688" fmla="*/ 1109421 w 1307669"/>
                <a:gd name="connsiteY1688" fmla="*/ 280794 h 1355107"/>
                <a:gd name="connsiteX1689" fmla="*/ 1134514 w 1307669"/>
                <a:gd name="connsiteY1689" fmla="*/ 283932 h 1355107"/>
                <a:gd name="connsiteX1690" fmla="*/ 1056122 w 1307669"/>
                <a:gd name="connsiteY1690" fmla="*/ 165601 h 1355107"/>
                <a:gd name="connsiteX1691" fmla="*/ 1052614 w 1307669"/>
                <a:gd name="connsiteY1691" fmla="*/ 188180 h 1355107"/>
                <a:gd name="connsiteX1692" fmla="*/ 1036908 w 1307669"/>
                <a:gd name="connsiteY1692" fmla="*/ 197029 h 1355107"/>
                <a:gd name="connsiteX1693" fmla="*/ 1042442 w 1307669"/>
                <a:gd name="connsiteY1693" fmla="*/ 198250 h 1355107"/>
                <a:gd name="connsiteX1694" fmla="*/ 1050688 w 1307669"/>
                <a:gd name="connsiteY1694" fmla="*/ 217629 h 1355107"/>
                <a:gd name="connsiteX1695" fmla="*/ 1047827 w 1307669"/>
                <a:gd name="connsiteY1695" fmla="*/ 241829 h 1355107"/>
                <a:gd name="connsiteX1696" fmla="*/ 1045421 w 1307669"/>
                <a:gd name="connsiteY1696" fmla="*/ 244736 h 1355107"/>
                <a:gd name="connsiteX1697" fmla="*/ 1051647 w 1307669"/>
                <a:gd name="connsiteY1697" fmla="*/ 243510 h 1355107"/>
                <a:gd name="connsiteX1698" fmla="*/ 1068406 w 1307669"/>
                <a:gd name="connsiteY1698" fmla="*/ 225628 h 1355107"/>
                <a:gd name="connsiteX1699" fmla="*/ 1079160 w 1307669"/>
                <a:gd name="connsiteY1699" fmla="*/ 229273 h 1355107"/>
                <a:gd name="connsiteX1700" fmla="*/ 1084931 w 1307669"/>
                <a:gd name="connsiteY1700" fmla="*/ 237914 h 1355107"/>
                <a:gd name="connsiteX1701" fmla="*/ 1061833 w 1307669"/>
                <a:gd name="connsiteY1701" fmla="*/ 260008 h 1355107"/>
                <a:gd name="connsiteX1702" fmla="*/ 1061549 w 1307669"/>
                <a:gd name="connsiteY1702" fmla="*/ 277645 h 1355107"/>
                <a:gd name="connsiteX1703" fmla="*/ 1044518 w 1307669"/>
                <a:gd name="connsiteY1703" fmla="*/ 286401 h 1355107"/>
                <a:gd name="connsiteX1704" fmla="*/ 1046122 w 1307669"/>
                <a:gd name="connsiteY1704" fmla="*/ 275099 h 1355107"/>
                <a:gd name="connsiteX1705" fmla="*/ 1027500 w 1307669"/>
                <a:gd name="connsiteY1705" fmla="*/ 268394 h 1355107"/>
                <a:gd name="connsiteX1706" fmla="*/ 1027034 w 1307669"/>
                <a:gd name="connsiteY1706" fmla="*/ 258118 h 1355107"/>
                <a:gd name="connsiteX1707" fmla="*/ 1028361 w 1307669"/>
                <a:gd name="connsiteY1707" fmla="*/ 255090 h 1355107"/>
                <a:gd name="connsiteX1708" fmla="*/ 1021012 w 1307669"/>
                <a:gd name="connsiteY1708" fmla="*/ 253469 h 1355107"/>
                <a:gd name="connsiteX1709" fmla="*/ 1012766 w 1307669"/>
                <a:gd name="connsiteY1709" fmla="*/ 234090 h 1355107"/>
                <a:gd name="connsiteX1710" fmla="*/ 1027919 w 1307669"/>
                <a:gd name="connsiteY1710" fmla="*/ 195045 h 1355107"/>
                <a:gd name="connsiteX1711" fmla="*/ 1028515 w 1307669"/>
                <a:gd name="connsiteY1711" fmla="*/ 195176 h 1355107"/>
                <a:gd name="connsiteX1712" fmla="*/ 1027482 w 1307669"/>
                <a:gd name="connsiteY1712" fmla="*/ 192038 h 1355107"/>
                <a:gd name="connsiteX1713" fmla="*/ 1033849 w 1307669"/>
                <a:gd name="connsiteY1713" fmla="*/ 178149 h 1355107"/>
                <a:gd name="connsiteX1714" fmla="*/ 1056122 w 1307669"/>
                <a:gd name="connsiteY1714" fmla="*/ 165601 h 1355107"/>
                <a:gd name="connsiteX1715" fmla="*/ 1112930 w 1307669"/>
                <a:gd name="connsiteY1715" fmla="*/ 215020 h 1355107"/>
                <a:gd name="connsiteX1716" fmla="*/ 1110791 w 1307669"/>
                <a:gd name="connsiteY1716" fmla="*/ 224773 h 1355107"/>
                <a:gd name="connsiteX1717" fmla="*/ 1116205 w 1307669"/>
                <a:gd name="connsiteY1717" fmla="*/ 232816 h 1355107"/>
                <a:gd name="connsiteX1718" fmla="*/ 1108335 w 1307669"/>
                <a:gd name="connsiteY1718" fmla="*/ 242199 h 1355107"/>
                <a:gd name="connsiteX1719" fmla="*/ 1099443 w 1307669"/>
                <a:gd name="connsiteY1719" fmla="*/ 247061 h 1355107"/>
                <a:gd name="connsiteX1720" fmla="*/ 1100499 w 1307669"/>
                <a:gd name="connsiteY1720" fmla="*/ 241154 h 1355107"/>
                <a:gd name="connsiteX1721" fmla="*/ 1091116 w 1307669"/>
                <a:gd name="connsiteY1721" fmla="*/ 238002 h 1355107"/>
                <a:gd name="connsiteX1722" fmla="*/ 1093546 w 1307669"/>
                <a:gd name="connsiteY1722" fmla="*/ 227379 h 1355107"/>
                <a:gd name="connsiteX1723" fmla="*/ 1094590 w 1307669"/>
                <a:gd name="connsiteY1723" fmla="*/ 225933 h 1355107"/>
                <a:gd name="connsiteX1724" fmla="*/ 1087042 w 1307669"/>
                <a:gd name="connsiteY1724" fmla="*/ 220942 h 1355107"/>
                <a:gd name="connsiteX1725" fmla="*/ 1088572 w 1307669"/>
                <a:gd name="connsiteY1725" fmla="*/ 213052 h 1355107"/>
                <a:gd name="connsiteX1726" fmla="*/ 1095233 w 1307669"/>
                <a:gd name="connsiteY1726" fmla="*/ 208554 h 1355107"/>
                <a:gd name="connsiteX1727" fmla="*/ 1103290 w 1307669"/>
                <a:gd name="connsiteY1727" fmla="*/ 213881 h 1355107"/>
                <a:gd name="connsiteX1728" fmla="*/ 1103816 w 1307669"/>
                <a:gd name="connsiteY1728" fmla="*/ 213153 h 1355107"/>
                <a:gd name="connsiteX1729" fmla="*/ 1112930 w 1307669"/>
                <a:gd name="connsiteY1729" fmla="*/ 215020 h 1355107"/>
                <a:gd name="connsiteX1730" fmla="*/ 1247439 w 1307669"/>
                <a:gd name="connsiteY1730" fmla="*/ 361563 h 1355107"/>
                <a:gd name="connsiteX1731" fmla="*/ 1250424 w 1307669"/>
                <a:gd name="connsiteY1731" fmla="*/ 370667 h 1355107"/>
                <a:gd name="connsiteX1732" fmla="*/ 1244171 w 1307669"/>
                <a:gd name="connsiteY1732" fmla="*/ 370114 h 1355107"/>
                <a:gd name="connsiteX1733" fmla="*/ 1238155 w 1307669"/>
                <a:gd name="connsiteY1733" fmla="*/ 380542 h 1355107"/>
                <a:gd name="connsiteX1734" fmla="*/ 1227054 w 1307669"/>
                <a:gd name="connsiteY1734" fmla="*/ 378977 h 1355107"/>
                <a:gd name="connsiteX1735" fmla="*/ 1214075 w 1307669"/>
                <a:gd name="connsiteY1735" fmla="*/ 369319 h 1355107"/>
                <a:gd name="connsiteX1736" fmla="*/ 1218596 w 1307669"/>
                <a:gd name="connsiteY1736" fmla="*/ 359307 h 1355107"/>
                <a:gd name="connsiteX1737" fmla="*/ 1228815 w 1307669"/>
                <a:gd name="connsiteY1737" fmla="*/ 360645 h 1355107"/>
                <a:gd name="connsiteX1738" fmla="*/ 1239174 w 1307669"/>
                <a:gd name="connsiteY1738" fmla="*/ 354011 h 1355107"/>
                <a:gd name="connsiteX1739" fmla="*/ 1247439 w 1307669"/>
                <a:gd name="connsiteY1739" fmla="*/ 361563 h 1355107"/>
                <a:gd name="connsiteX1740" fmla="*/ 1191598 w 1307669"/>
                <a:gd name="connsiteY1740" fmla="*/ 275692 h 1355107"/>
                <a:gd name="connsiteX1741" fmla="*/ 1196702 w 1307669"/>
                <a:gd name="connsiteY1741" fmla="*/ 293183 h 1355107"/>
                <a:gd name="connsiteX1742" fmla="*/ 1184625 w 1307669"/>
                <a:gd name="connsiteY1742" fmla="*/ 292576 h 1355107"/>
                <a:gd name="connsiteX1743" fmla="*/ 1172189 w 1307669"/>
                <a:gd name="connsiteY1743" fmla="*/ 313316 h 1355107"/>
                <a:gd name="connsiteX1744" fmla="*/ 1150793 w 1307669"/>
                <a:gd name="connsiteY1744" fmla="*/ 311102 h 1355107"/>
                <a:gd name="connsiteX1745" fmla="*/ 1151153 w 1307669"/>
                <a:gd name="connsiteY1745" fmla="*/ 289755 h 1355107"/>
                <a:gd name="connsiteX1746" fmla="*/ 1135877 w 1307669"/>
                <a:gd name="connsiteY1746" fmla="*/ 273462 h 1355107"/>
                <a:gd name="connsiteX1747" fmla="*/ 1142807 w 1307669"/>
                <a:gd name="connsiteY1747" fmla="*/ 261508 h 1355107"/>
                <a:gd name="connsiteX1748" fmla="*/ 1153925 w 1307669"/>
                <a:gd name="connsiteY1748" fmla="*/ 254429 h 1355107"/>
                <a:gd name="connsiteX1749" fmla="*/ 1172155 w 1307669"/>
                <a:gd name="connsiteY1749" fmla="*/ 277136 h 1355107"/>
                <a:gd name="connsiteX1750" fmla="*/ 1191598 w 1307669"/>
                <a:gd name="connsiteY1750" fmla="*/ 275692 h 1355107"/>
                <a:gd name="connsiteX1751" fmla="*/ 1129754 w 1307669"/>
                <a:gd name="connsiteY1751" fmla="*/ 167956 h 1355107"/>
                <a:gd name="connsiteX1752" fmla="*/ 1133455 w 1307669"/>
                <a:gd name="connsiteY1752" fmla="*/ 173074 h 1355107"/>
                <a:gd name="connsiteX1753" fmla="*/ 1124628 w 1307669"/>
                <a:gd name="connsiteY1753" fmla="*/ 186416 h 1355107"/>
                <a:gd name="connsiteX1754" fmla="*/ 1113570 w 1307669"/>
                <a:gd name="connsiteY1754" fmla="*/ 181706 h 1355107"/>
                <a:gd name="connsiteX1755" fmla="*/ 1122398 w 1307669"/>
                <a:gd name="connsiteY1755" fmla="*/ 168364 h 1355107"/>
                <a:gd name="connsiteX1756" fmla="*/ 1129754 w 1307669"/>
                <a:gd name="connsiteY1756" fmla="*/ 167956 h 1355107"/>
                <a:gd name="connsiteX1757" fmla="*/ 1045554 w 1307669"/>
                <a:gd name="connsiteY1757" fmla="*/ 64377 h 1355107"/>
                <a:gd name="connsiteX1758" fmla="*/ 1051325 w 1307669"/>
                <a:gd name="connsiteY1758" fmla="*/ 73019 h 1355107"/>
                <a:gd name="connsiteX1759" fmla="*/ 1028227 w 1307669"/>
                <a:gd name="connsiteY1759" fmla="*/ 95113 h 1355107"/>
                <a:gd name="connsiteX1760" fmla="*/ 1027943 w 1307669"/>
                <a:gd name="connsiteY1760" fmla="*/ 112750 h 1355107"/>
                <a:gd name="connsiteX1761" fmla="*/ 1010912 w 1307669"/>
                <a:gd name="connsiteY1761" fmla="*/ 121506 h 1355107"/>
                <a:gd name="connsiteX1762" fmla="*/ 1012516 w 1307669"/>
                <a:gd name="connsiteY1762" fmla="*/ 110205 h 1355107"/>
                <a:gd name="connsiteX1763" fmla="*/ 993894 w 1307669"/>
                <a:gd name="connsiteY1763" fmla="*/ 103499 h 1355107"/>
                <a:gd name="connsiteX1764" fmla="*/ 997816 w 1307669"/>
                <a:gd name="connsiteY1764" fmla="*/ 83211 h 1355107"/>
                <a:gd name="connsiteX1765" fmla="*/ 1018041 w 1307669"/>
                <a:gd name="connsiteY1765" fmla="*/ 78616 h 1355107"/>
                <a:gd name="connsiteX1766" fmla="*/ 1034800 w 1307669"/>
                <a:gd name="connsiteY1766" fmla="*/ 60733 h 1355107"/>
                <a:gd name="connsiteX1767" fmla="*/ 1045554 w 1307669"/>
                <a:gd name="connsiteY1767" fmla="*/ 64377 h 1355107"/>
                <a:gd name="connsiteX1768" fmla="*/ 1100908 w 1307669"/>
                <a:gd name="connsiteY1768" fmla="*/ 119037 h 1355107"/>
                <a:gd name="connsiteX1769" fmla="*/ 1104046 w 1307669"/>
                <a:gd name="connsiteY1769" fmla="*/ 144130 h 1355107"/>
                <a:gd name="connsiteX1770" fmla="*/ 1078953 w 1307669"/>
                <a:gd name="connsiteY1770" fmla="*/ 140992 h 1355107"/>
                <a:gd name="connsiteX1771" fmla="*/ 1075814 w 1307669"/>
                <a:gd name="connsiteY1771" fmla="*/ 115899 h 1355107"/>
                <a:gd name="connsiteX1772" fmla="*/ 1100908 w 1307669"/>
                <a:gd name="connsiteY1772" fmla="*/ 119037 h 1355107"/>
                <a:gd name="connsiteX1773" fmla="*/ 1245785 w 1307669"/>
                <a:gd name="connsiteY1773" fmla="*/ 287281 h 1355107"/>
                <a:gd name="connsiteX1774" fmla="*/ 1251557 w 1307669"/>
                <a:gd name="connsiteY1774" fmla="*/ 295923 h 1355107"/>
                <a:gd name="connsiteX1775" fmla="*/ 1228459 w 1307669"/>
                <a:gd name="connsiteY1775" fmla="*/ 318016 h 1355107"/>
                <a:gd name="connsiteX1776" fmla="*/ 1228174 w 1307669"/>
                <a:gd name="connsiteY1776" fmla="*/ 335653 h 1355107"/>
                <a:gd name="connsiteX1777" fmla="*/ 1211143 w 1307669"/>
                <a:gd name="connsiteY1777" fmla="*/ 344409 h 1355107"/>
                <a:gd name="connsiteX1778" fmla="*/ 1212747 w 1307669"/>
                <a:gd name="connsiteY1778" fmla="*/ 333107 h 1355107"/>
                <a:gd name="connsiteX1779" fmla="*/ 1194126 w 1307669"/>
                <a:gd name="connsiteY1779" fmla="*/ 326402 h 1355107"/>
                <a:gd name="connsiteX1780" fmla="*/ 1198047 w 1307669"/>
                <a:gd name="connsiteY1780" fmla="*/ 306115 h 1355107"/>
                <a:gd name="connsiteX1781" fmla="*/ 1218272 w 1307669"/>
                <a:gd name="connsiteY1781" fmla="*/ 301518 h 1355107"/>
                <a:gd name="connsiteX1782" fmla="*/ 1235032 w 1307669"/>
                <a:gd name="connsiteY1782" fmla="*/ 283637 h 1355107"/>
                <a:gd name="connsiteX1783" fmla="*/ 1245785 w 1307669"/>
                <a:gd name="connsiteY1783" fmla="*/ 287281 h 1355107"/>
                <a:gd name="connsiteX1784" fmla="*/ 1022516 w 1307669"/>
                <a:gd name="connsiteY1784" fmla="*/ 706 h 1355107"/>
                <a:gd name="connsiteX1785" fmla="*/ 1019008 w 1307669"/>
                <a:gd name="connsiteY1785" fmla="*/ 23285 h 1355107"/>
                <a:gd name="connsiteX1786" fmla="*/ 996734 w 1307669"/>
                <a:gd name="connsiteY1786" fmla="*/ 35833 h 1355107"/>
                <a:gd name="connsiteX1787" fmla="*/ 1000243 w 1307669"/>
                <a:gd name="connsiteY1787" fmla="*/ 13254 h 1355107"/>
                <a:gd name="connsiteX1788" fmla="*/ 1022516 w 1307669"/>
                <a:gd name="connsiteY1788" fmla="*/ 706 h 1355107"/>
                <a:gd name="connsiteX1789" fmla="*/ 1222748 w 1307669"/>
                <a:gd name="connsiteY1789" fmla="*/ 223609 h 1355107"/>
                <a:gd name="connsiteX1790" fmla="*/ 1219240 w 1307669"/>
                <a:gd name="connsiteY1790" fmla="*/ 246188 h 1355107"/>
                <a:gd name="connsiteX1791" fmla="*/ 1196966 w 1307669"/>
                <a:gd name="connsiteY1791" fmla="*/ 258737 h 1355107"/>
                <a:gd name="connsiteX1792" fmla="*/ 1200475 w 1307669"/>
                <a:gd name="connsiteY1792" fmla="*/ 236157 h 1355107"/>
                <a:gd name="connsiteX1793" fmla="*/ 1222748 w 1307669"/>
                <a:gd name="connsiteY1793" fmla="*/ 223609 h 1355107"/>
                <a:gd name="connsiteX1794" fmla="*/ 1137280 w 1307669"/>
                <a:gd name="connsiteY1794" fmla="*/ 52548 h 1355107"/>
                <a:gd name="connsiteX1795" fmla="*/ 1140981 w 1307669"/>
                <a:gd name="connsiteY1795" fmla="*/ 57666 h 1355107"/>
                <a:gd name="connsiteX1796" fmla="*/ 1132154 w 1307669"/>
                <a:gd name="connsiteY1796" fmla="*/ 71008 h 1355107"/>
                <a:gd name="connsiteX1797" fmla="*/ 1121096 w 1307669"/>
                <a:gd name="connsiteY1797" fmla="*/ 66298 h 1355107"/>
                <a:gd name="connsiteX1798" fmla="*/ 1129923 w 1307669"/>
                <a:gd name="connsiteY1798" fmla="*/ 52956 h 1355107"/>
                <a:gd name="connsiteX1799" fmla="*/ 1137280 w 1307669"/>
                <a:gd name="connsiteY1799" fmla="*/ 52548 h 1355107"/>
                <a:gd name="connsiteX1800" fmla="*/ 1296379 w 1307669"/>
                <a:gd name="connsiteY1800" fmla="*/ 225964 h 1355107"/>
                <a:gd name="connsiteX1801" fmla="*/ 1300081 w 1307669"/>
                <a:gd name="connsiteY1801" fmla="*/ 231082 h 1355107"/>
                <a:gd name="connsiteX1802" fmla="*/ 1291254 w 1307669"/>
                <a:gd name="connsiteY1802" fmla="*/ 244424 h 1355107"/>
                <a:gd name="connsiteX1803" fmla="*/ 1280196 w 1307669"/>
                <a:gd name="connsiteY1803" fmla="*/ 239714 h 1355107"/>
                <a:gd name="connsiteX1804" fmla="*/ 1289023 w 1307669"/>
                <a:gd name="connsiteY1804" fmla="*/ 226372 h 1355107"/>
                <a:gd name="connsiteX1805" fmla="*/ 1296379 w 1307669"/>
                <a:gd name="connsiteY1805" fmla="*/ 225964 h 1355107"/>
                <a:gd name="connsiteX1806" fmla="*/ 1212179 w 1307669"/>
                <a:gd name="connsiteY1806" fmla="*/ 122386 h 1355107"/>
                <a:gd name="connsiteX1807" fmla="*/ 1217951 w 1307669"/>
                <a:gd name="connsiteY1807" fmla="*/ 131027 h 1355107"/>
                <a:gd name="connsiteX1808" fmla="*/ 1194852 w 1307669"/>
                <a:gd name="connsiteY1808" fmla="*/ 153121 h 1355107"/>
                <a:gd name="connsiteX1809" fmla="*/ 1194568 w 1307669"/>
                <a:gd name="connsiteY1809" fmla="*/ 170758 h 1355107"/>
                <a:gd name="connsiteX1810" fmla="*/ 1177538 w 1307669"/>
                <a:gd name="connsiteY1810" fmla="*/ 179514 h 1355107"/>
                <a:gd name="connsiteX1811" fmla="*/ 1179141 w 1307669"/>
                <a:gd name="connsiteY1811" fmla="*/ 168213 h 1355107"/>
                <a:gd name="connsiteX1812" fmla="*/ 1160519 w 1307669"/>
                <a:gd name="connsiteY1812" fmla="*/ 161507 h 1355107"/>
                <a:gd name="connsiteX1813" fmla="*/ 1164441 w 1307669"/>
                <a:gd name="connsiteY1813" fmla="*/ 141220 h 1355107"/>
                <a:gd name="connsiteX1814" fmla="*/ 1184666 w 1307669"/>
                <a:gd name="connsiteY1814" fmla="*/ 136624 h 1355107"/>
                <a:gd name="connsiteX1815" fmla="*/ 1201425 w 1307669"/>
                <a:gd name="connsiteY1815" fmla="*/ 118741 h 1355107"/>
                <a:gd name="connsiteX1816" fmla="*/ 1212179 w 1307669"/>
                <a:gd name="connsiteY1816" fmla="*/ 122386 h 1355107"/>
                <a:gd name="connsiteX1817" fmla="*/ 1189141 w 1307669"/>
                <a:gd name="connsiteY1817" fmla="*/ 58714 h 1355107"/>
                <a:gd name="connsiteX1818" fmla="*/ 1185634 w 1307669"/>
                <a:gd name="connsiteY1818" fmla="*/ 81293 h 1355107"/>
                <a:gd name="connsiteX1819" fmla="*/ 1163360 w 1307669"/>
                <a:gd name="connsiteY1819" fmla="*/ 93841 h 1355107"/>
                <a:gd name="connsiteX1820" fmla="*/ 1166868 w 1307669"/>
                <a:gd name="connsiteY1820" fmla="*/ 71262 h 1355107"/>
                <a:gd name="connsiteX1821" fmla="*/ 1189141 w 1307669"/>
                <a:gd name="connsiteY1821" fmla="*/ 58714 h 1355107"/>
                <a:gd name="connsiteX1822" fmla="*/ 1303905 w 1307669"/>
                <a:gd name="connsiteY1822" fmla="*/ 110557 h 1355107"/>
                <a:gd name="connsiteX1823" fmla="*/ 1307606 w 1307669"/>
                <a:gd name="connsiteY1823" fmla="*/ 115674 h 1355107"/>
                <a:gd name="connsiteX1824" fmla="*/ 1298779 w 1307669"/>
                <a:gd name="connsiteY1824" fmla="*/ 129016 h 1355107"/>
                <a:gd name="connsiteX1825" fmla="*/ 1287722 w 1307669"/>
                <a:gd name="connsiteY1825" fmla="*/ 124306 h 1355107"/>
                <a:gd name="connsiteX1826" fmla="*/ 1296548 w 1307669"/>
                <a:gd name="connsiteY1826" fmla="*/ 110964 h 1355107"/>
                <a:gd name="connsiteX1827" fmla="*/ 1303905 w 1307669"/>
                <a:gd name="connsiteY1827" fmla="*/ 110557 h 1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</a:cxnLst>
              <a:rect l="l" t="t" r="r" b="b"/>
              <a:pathLst>
                <a:path w="1307669" h="1355107">
                  <a:moveTo>
                    <a:pt x="117110" y="1265078"/>
                  </a:moveTo>
                  <a:cubicBezTo>
                    <a:pt x="117596" y="1266166"/>
                    <a:pt x="113573" y="1266188"/>
                    <a:pt x="113352" y="1268226"/>
                  </a:cubicBezTo>
                  <a:cubicBezTo>
                    <a:pt x="113132" y="1270265"/>
                    <a:pt x="116549" y="1274915"/>
                    <a:pt x="115789" y="1277306"/>
                  </a:cubicBezTo>
                  <a:cubicBezTo>
                    <a:pt x="115029" y="1279697"/>
                    <a:pt x="112043" y="1281389"/>
                    <a:pt x="108794" y="1282572"/>
                  </a:cubicBezTo>
                  <a:cubicBezTo>
                    <a:pt x="105545" y="1283755"/>
                    <a:pt x="98882" y="1285437"/>
                    <a:pt x="96294" y="1284406"/>
                  </a:cubicBezTo>
                  <a:cubicBezTo>
                    <a:pt x="93706" y="1283374"/>
                    <a:pt x="92704" y="1278536"/>
                    <a:pt x="93262" y="1276381"/>
                  </a:cubicBezTo>
                  <a:cubicBezTo>
                    <a:pt x="93821" y="1274226"/>
                    <a:pt x="98237" y="1273858"/>
                    <a:pt x="99643" y="1271477"/>
                  </a:cubicBezTo>
                  <a:cubicBezTo>
                    <a:pt x="101050" y="1269095"/>
                    <a:pt x="99902" y="1263722"/>
                    <a:pt x="101700" y="1262093"/>
                  </a:cubicBezTo>
                  <a:cubicBezTo>
                    <a:pt x="102600" y="1261278"/>
                    <a:pt x="104142" y="1261056"/>
                    <a:pt x="105779" y="1261099"/>
                  </a:cubicBezTo>
                  <a:cubicBezTo>
                    <a:pt x="107416" y="1261142"/>
                    <a:pt x="109150" y="1261451"/>
                    <a:pt x="110434" y="1261699"/>
                  </a:cubicBezTo>
                  <a:cubicBezTo>
                    <a:pt x="113002" y="1262197"/>
                    <a:pt x="116624" y="1263991"/>
                    <a:pt x="117110" y="1265078"/>
                  </a:cubicBezTo>
                  <a:close/>
                  <a:moveTo>
                    <a:pt x="84848" y="1199220"/>
                  </a:moveTo>
                  <a:cubicBezTo>
                    <a:pt x="88626" y="1201718"/>
                    <a:pt x="89664" y="1206806"/>
                    <a:pt x="87166" y="1210584"/>
                  </a:cubicBezTo>
                  <a:cubicBezTo>
                    <a:pt x="84668" y="1214362"/>
                    <a:pt x="79580" y="1215399"/>
                    <a:pt x="75802" y="1212902"/>
                  </a:cubicBezTo>
                  <a:cubicBezTo>
                    <a:pt x="72024" y="1210404"/>
                    <a:pt x="70986" y="1205316"/>
                    <a:pt x="73484" y="1201538"/>
                  </a:cubicBezTo>
                  <a:cubicBezTo>
                    <a:pt x="74733" y="1199649"/>
                    <a:pt x="76630" y="1198444"/>
                    <a:pt x="78686" y="1198025"/>
                  </a:cubicBezTo>
                  <a:cubicBezTo>
                    <a:pt x="80743" y="1197606"/>
                    <a:pt x="82959" y="1197971"/>
                    <a:pt x="84848" y="1199220"/>
                  </a:cubicBezTo>
                  <a:close/>
                  <a:moveTo>
                    <a:pt x="24183" y="1127339"/>
                  </a:moveTo>
                  <a:cubicBezTo>
                    <a:pt x="30934" y="1131802"/>
                    <a:pt x="32375" y="1141516"/>
                    <a:pt x="27404" y="1149036"/>
                  </a:cubicBezTo>
                  <a:cubicBezTo>
                    <a:pt x="22431" y="1156555"/>
                    <a:pt x="12929" y="1159032"/>
                    <a:pt x="6178" y="1154569"/>
                  </a:cubicBezTo>
                  <a:cubicBezTo>
                    <a:pt x="-572" y="1150105"/>
                    <a:pt x="-2015" y="1140392"/>
                    <a:pt x="2958" y="1132872"/>
                  </a:cubicBezTo>
                  <a:cubicBezTo>
                    <a:pt x="5444" y="1129112"/>
                    <a:pt x="9062" y="1126613"/>
                    <a:pt x="12904" y="1125611"/>
                  </a:cubicBezTo>
                  <a:cubicBezTo>
                    <a:pt x="16744" y="1124610"/>
                    <a:pt x="20807" y="1125107"/>
                    <a:pt x="24183" y="1127339"/>
                  </a:cubicBezTo>
                  <a:close/>
                  <a:moveTo>
                    <a:pt x="211710" y="1344015"/>
                  </a:moveTo>
                  <a:cubicBezTo>
                    <a:pt x="211943" y="1344725"/>
                    <a:pt x="209431" y="1344477"/>
                    <a:pt x="209161" y="1345734"/>
                  </a:cubicBezTo>
                  <a:cubicBezTo>
                    <a:pt x="208890" y="1346991"/>
                    <a:pt x="210718" y="1350115"/>
                    <a:pt x="210088" y="1351557"/>
                  </a:cubicBezTo>
                  <a:cubicBezTo>
                    <a:pt x="209458" y="1352999"/>
                    <a:pt x="207485" y="1353860"/>
                    <a:pt x="205380" y="1354386"/>
                  </a:cubicBezTo>
                  <a:cubicBezTo>
                    <a:pt x="203276" y="1354912"/>
                    <a:pt x="199010" y="1355526"/>
                    <a:pt x="197463" y="1354714"/>
                  </a:cubicBezTo>
                  <a:cubicBezTo>
                    <a:pt x="195915" y="1353900"/>
                    <a:pt x="195607" y="1350817"/>
                    <a:pt x="196095" y="1349509"/>
                  </a:cubicBezTo>
                  <a:cubicBezTo>
                    <a:pt x="196584" y="1348202"/>
                    <a:pt x="199364" y="1348260"/>
                    <a:pt x="200396" y="1346867"/>
                  </a:cubicBezTo>
                  <a:cubicBezTo>
                    <a:pt x="201429" y="1345473"/>
                    <a:pt x="201064" y="1342046"/>
                    <a:pt x="202292" y="1341147"/>
                  </a:cubicBezTo>
                  <a:cubicBezTo>
                    <a:pt x="202907" y="1340697"/>
                    <a:pt x="203883" y="1340659"/>
                    <a:pt x="204901" y="1340793"/>
                  </a:cubicBezTo>
                  <a:cubicBezTo>
                    <a:pt x="205920" y="1340927"/>
                    <a:pt x="206981" y="1341233"/>
                    <a:pt x="207766" y="1341472"/>
                  </a:cubicBezTo>
                  <a:cubicBezTo>
                    <a:pt x="209336" y="1341949"/>
                    <a:pt x="211478" y="1343305"/>
                    <a:pt x="211710" y="1344015"/>
                  </a:cubicBezTo>
                  <a:close/>
                  <a:moveTo>
                    <a:pt x="195884" y="1300823"/>
                  </a:moveTo>
                  <a:cubicBezTo>
                    <a:pt x="198078" y="1302628"/>
                    <a:pt x="198393" y="1305871"/>
                    <a:pt x="196588" y="1308064"/>
                  </a:cubicBezTo>
                  <a:cubicBezTo>
                    <a:pt x="194783" y="1310258"/>
                    <a:pt x="191541" y="1310573"/>
                    <a:pt x="189347" y="1308768"/>
                  </a:cubicBezTo>
                  <a:cubicBezTo>
                    <a:pt x="187153" y="1306963"/>
                    <a:pt x="186838" y="1303721"/>
                    <a:pt x="188643" y="1301527"/>
                  </a:cubicBezTo>
                  <a:cubicBezTo>
                    <a:pt x="189546" y="1300431"/>
                    <a:pt x="190808" y="1299803"/>
                    <a:pt x="192118" y="1299676"/>
                  </a:cubicBezTo>
                  <a:cubicBezTo>
                    <a:pt x="193428" y="1299548"/>
                    <a:pt x="194787" y="1299921"/>
                    <a:pt x="195884" y="1300823"/>
                  </a:cubicBezTo>
                  <a:close/>
                  <a:moveTo>
                    <a:pt x="162731" y="1252020"/>
                  </a:moveTo>
                  <a:cubicBezTo>
                    <a:pt x="166650" y="1255245"/>
                    <a:pt x="166916" y="1261399"/>
                    <a:pt x="163323" y="1265765"/>
                  </a:cubicBezTo>
                  <a:cubicBezTo>
                    <a:pt x="159730" y="1270132"/>
                    <a:pt x="153640" y="1271057"/>
                    <a:pt x="149720" y="1267832"/>
                  </a:cubicBezTo>
                  <a:cubicBezTo>
                    <a:pt x="145801" y="1264606"/>
                    <a:pt x="145535" y="1258452"/>
                    <a:pt x="149128" y="1254086"/>
                  </a:cubicBezTo>
                  <a:cubicBezTo>
                    <a:pt x="150925" y="1251903"/>
                    <a:pt x="153345" y="1250580"/>
                    <a:pt x="155807" y="1250206"/>
                  </a:cubicBezTo>
                  <a:cubicBezTo>
                    <a:pt x="158268" y="1249832"/>
                    <a:pt x="160770" y="1250407"/>
                    <a:pt x="162731" y="1252020"/>
                  </a:cubicBezTo>
                  <a:close/>
                  <a:moveTo>
                    <a:pt x="241824" y="1308687"/>
                  </a:moveTo>
                  <a:cubicBezTo>
                    <a:pt x="245745" y="1311913"/>
                    <a:pt x="246010" y="1318066"/>
                    <a:pt x="242417" y="1322433"/>
                  </a:cubicBezTo>
                  <a:cubicBezTo>
                    <a:pt x="238824" y="1326800"/>
                    <a:pt x="232734" y="1327725"/>
                    <a:pt x="228814" y="1324499"/>
                  </a:cubicBezTo>
                  <a:cubicBezTo>
                    <a:pt x="224894" y="1321274"/>
                    <a:pt x="224629" y="1315120"/>
                    <a:pt x="228222" y="1310753"/>
                  </a:cubicBezTo>
                  <a:cubicBezTo>
                    <a:pt x="230018" y="1308571"/>
                    <a:pt x="232439" y="1307248"/>
                    <a:pt x="234900" y="1306874"/>
                  </a:cubicBezTo>
                  <a:cubicBezTo>
                    <a:pt x="237362" y="1306500"/>
                    <a:pt x="239864" y="1307075"/>
                    <a:pt x="241824" y="1308687"/>
                  </a:cubicBezTo>
                  <a:close/>
                  <a:moveTo>
                    <a:pt x="158996" y="1204066"/>
                  </a:moveTo>
                  <a:cubicBezTo>
                    <a:pt x="165746" y="1208530"/>
                    <a:pt x="167188" y="1218243"/>
                    <a:pt x="162216" y="1225763"/>
                  </a:cubicBezTo>
                  <a:cubicBezTo>
                    <a:pt x="157244" y="1233282"/>
                    <a:pt x="147742" y="1235760"/>
                    <a:pt x="140991" y="1231296"/>
                  </a:cubicBezTo>
                  <a:cubicBezTo>
                    <a:pt x="134240" y="1226832"/>
                    <a:pt x="132799" y="1217118"/>
                    <a:pt x="137771" y="1209599"/>
                  </a:cubicBezTo>
                  <a:cubicBezTo>
                    <a:pt x="140257" y="1205839"/>
                    <a:pt x="143875" y="1203340"/>
                    <a:pt x="147716" y="1202339"/>
                  </a:cubicBezTo>
                  <a:cubicBezTo>
                    <a:pt x="151558" y="1201338"/>
                    <a:pt x="155620" y="1201834"/>
                    <a:pt x="158996" y="1204066"/>
                  </a:cubicBezTo>
                  <a:close/>
                  <a:moveTo>
                    <a:pt x="216794" y="1252116"/>
                  </a:moveTo>
                  <a:cubicBezTo>
                    <a:pt x="224284" y="1258279"/>
                    <a:pt x="227565" y="1266666"/>
                    <a:pt x="224123" y="1270850"/>
                  </a:cubicBezTo>
                  <a:cubicBezTo>
                    <a:pt x="220680" y="1275034"/>
                    <a:pt x="211817" y="1273430"/>
                    <a:pt x="204328" y="1267267"/>
                  </a:cubicBezTo>
                  <a:cubicBezTo>
                    <a:pt x="196838" y="1261105"/>
                    <a:pt x="193558" y="1252717"/>
                    <a:pt x="197000" y="1248533"/>
                  </a:cubicBezTo>
                  <a:cubicBezTo>
                    <a:pt x="198721" y="1246441"/>
                    <a:pt x="201798" y="1245797"/>
                    <a:pt x="205379" y="1246445"/>
                  </a:cubicBezTo>
                  <a:cubicBezTo>
                    <a:pt x="208962" y="1247093"/>
                    <a:pt x="213050" y="1249035"/>
                    <a:pt x="216794" y="1252116"/>
                  </a:cubicBezTo>
                  <a:close/>
                  <a:moveTo>
                    <a:pt x="123909" y="1133261"/>
                  </a:moveTo>
                  <a:cubicBezTo>
                    <a:pt x="126574" y="1138416"/>
                    <a:pt x="127032" y="1143406"/>
                    <a:pt x="124650" y="1147008"/>
                  </a:cubicBezTo>
                  <a:cubicBezTo>
                    <a:pt x="119886" y="1154214"/>
                    <a:pt x="105567" y="1153141"/>
                    <a:pt x="92669" y="1144612"/>
                  </a:cubicBezTo>
                  <a:cubicBezTo>
                    <a:pt x="79771" y="1136084"/>
                    <a:pt x="73177" y="1123329"/>
                    <a:pt x="77941" y="1116124"/>
                  </a:cubicBezTo>
                  <a:cubicBezTo>
                    <a:pt x="80323" y="1112521"/>
                    <a:pt x="85094" y="1110989"/>
                    <a:pt x="90881" y="1111422"/>
                  </a:cubicBezTo>
                  <a:cubicBezTo>
                    <a:pt x="96669" y="1111856"/>
                    <a:pt x="103473" y="1114256"/>
                    <a:pt x="109922" y="1118520"/>
                  </a:cubicBezTo>
                  <a:cubicBezTo>
                    <a:pt x="116371" y="1122785"/>
                    <a:pt x="121244" y="1128105"/>
                    <a:pt x="123909" y="1133261"/>
                  </a:cubicBezTo>
                  <a:close/>
                  <a:moveTo>
                    <a:pt x="295888" y="1308783"/>
                  </a:moveTo>
                  <a:cubicBezTo>
                    <a:pt x="303378" y="1314946"/>
                    <a:pt x="306659" y="1323333"/>
                    <a:pt x="303216" y="1327517"/>
                  </a:cubicBezTo>
                  <a:cubicBezTo>
                    <a:pt x="299774" y="1331701"/>
                    <a:pt x="290912" y="1330097"/>
                    <a:pt x="283422" y="1323934"/>
                  </a:cubicBezTo>
                  <a:cubicBezTo>
                    <a:pt x="275932" y="1317772"/>
                    <a:pt x="272651" y="1309385"/>
                    <a:pt x="276094" y="1305201"/>
                  </a:cubicBezTo>
                  <a:cubicBezTo>
                    <a:pt x="277815" y="1303109"/>
                    <a:pt x="280891" y="1302464"/>
                    <a:pt x="284473" y="1303112"/>
                  </a:cubicBezTo>
                  <a:cubicBezTo>
                    <a:pt x="288055" y="1303761"/>
                    <a:pt x="292143" y="1305702"/>
                    <a:pt x="295888" y="1308783"/>
                  </a:cubicBezTo>
                  <a:close/>
                  <a:moveTo>
                    <a:pt x="215251" y="1211139"/>
                  </a:moveTo>
                  <a:cubicBezTo>
                    <a:pt x="214559" y="1214902"/>
                    <a:pt x="208484" y="1216937"/>
                    <a:pt x="201683" y="1215685"/>
                  </a:cubicBezTo>
                  <a:cubicBezTo>
                    <a:pt x="194882" y="1214434"/>
                    <a:pt x="189929" y="1210370"/>
                    <a:pt x="190621" y="1206607"/>
                  </a:cubicBezTo>
                  <a:cubicBezTo>
                    <a:pt x="191313" y="1202845"/>
                    <a:pt x="197388" y="1200810"/>
                    <a:pt x="204190" y="1202062"/>
                  </a:cubicBezTo>
                  <a:cubicBezTo>
                    <a:pt x="210991" y="1203312"/>
                    <a:pt x="215943" y="1207377"/>
                    <a:pt x="215251" y="1211139"/>
                  </a:cubicBezTo>
                  <a:close/>
                  <a:moveTo>
                    <a:pt x="254872" y="1242978"/>
                  </a:moveTo>
                  <a:cubicBezTo>
                    <a:pt x="255771" y="1244206"/>
                    <a:pt x="255026" y="1246882"/>
                    <a:pt x="254547" y="1248452"/>
                  </a:cubicBezTo>
                  <a:cubicBezTo>
                    <a:pt x="254069" y="1250022"/>
                    <a:pt x="252714" y="1252164"/>
                    <a:pt x="252004" y="1252396"/>
                  </a:cubicBezTo>
                  <a:cubicBezTo>
                    <a:pt x="251293" y="1252628"/>
                    <a:pt x="251542" y="1250116"/>
                    <a:pt x="250285" y="1249846"/>
                  </a:cubicBezTo>
                  <a:cubicBezTo>
                    <a:pt x="249028" y="1249576"/>
                    <a:pt x="245903" y="1251404"/>
                    <a:pt x="244462" y="1250774"/>
                  </a:cubicBezTo>
                  <a:cubicBezTo>
                    <a:pt x="243020" y="1250143"/>
                    <a:pt x="242159" y="1248170"/>
                    <a:pt x="241633" y="1246066"/>
                  </a:cubicBezTo>
                  <a:cubicBezTo>
                    <a:pt x="241107" y="1243962"/>
                    <a:pt x="240493" y="1239696"/>
                    <a:pt x="241305" y="1238148"/>
                  </a:cubicBezTo>
                  <a:cubicBezTo>
                    <a:pt x="242118" y="1236601"/>
                    <a:pt x="245201" y="1236292"/>
                    <a:pt x="246509" y="1236781"/>
                  </a:cubicBezTo>
                  <a:cubicBezTo>
                    <a:pt x="247817" y="1237270"/>
                    <a:pt x="247758" y="1240049"/>
                    <a:pt x="249152" y="1241082"/>
                  </a:cubicBezTo>
                  <a:cubicBezTo>
                    <a:pt x="250546" y="1242115"/>
                    <a:pt x="253973" y="1241749"/>
                    <a:pt x="254872" y="1242978"/>
                  </a:cubicBezTo>
                  <a:close/>
                  <a:moveTo>
                    <a:pt x="95452" y="1045566"/>
                  </a:moveTo>
                  <a:cubicBezTo>
                    <a:pt x="98898" y="1047838"/>
                    <a:pt x="100912" y="1050764"/>
                    <a:pt x="100676" y="1053804"/>
                  </a:cubicBezTo>
                  <a:cubicBezTo>
                    <a:pt x="100202" y="1059884"/>
                    <a:pt x="90908" y="1064119"/>
                    <a:pt x="79915" y="1063264"/>
                  </a:cubicBezTo>
                  <a:cubicBezTo>
                    <a:pt x="68924" y="1062409"/>
                    <a:pt x="60397" y="1056786"/>
                    <a:pt x="60870" y="1050705"/>
                  </a:cubicBezTo>
                  <a:cubicBezTo>
                    <a:pt x="61344" y="1044625"/>
                    <a:pt x="70638" y="1040390"/>
                    <a:pt x="81630" y="1041246"/>
                  </a:cubicBezTo>
                  <a:cubicBezTo>
                    <a:pt x="87126" y="1041674"/>
                    <a:pt x="92005" y="1043293"/>
                    <a:pt x="95452" y="1045566"/>
                  </a:cubicBezTo>
                  <a:close/>
                  <a:moveTo>
                    <a:pt x="294345" y="1267807"/>
                  </a:moveTo>
                  <a:cubicBezTo>
                    <a:pt x="293653" y="1271569"/>
                    <a:pt x="287578" y="1273604"/>
                    <a:pt x="280776" y="1272353"/>
                  </a:cubicBezTo>
                  <a:cubicBezTo>
                    <a:pt x="273975" y="1271101"/>
                    <a:pt x="269023" y="1267037"/>
                    <a:pt x="269715" y="1263275"/>
                  </a:cubicBezTo>
                  <a:cubicBezTo>
                    <a:pt x="270407" y="1259513"/>
                    <a:pt x="276482" y="1257477"/>
                    <a:pt x="283283" y="1258729"/>
                  </a:cubicBezTo>
                  <a:cubicBezTo>
                    <a:pt x="290085" y="1259980"/>
                    <a:pt x="295037" y="1264044"/>
                    <a:pt x="294345" y="1267807"/>
                  </a:cubicBezTo>
                  <a:close/>
                  <a:moveTo>
                    <a:pt x="333966" y="1299645"/>
                  </a:moveTo>
                  <a:cubicBezTo>
                    <a:pt x="334865" y="1300873"/>
                    <a:pt x="334119" y="1303550"/>
                    <a:pt x="333641" y="1305119"/>
                  </a:cubicBezTo>
                  <a:cubicBezTo>
                    <a:pt x="333163" y="1306689"/>
                    <a:pt x="331808" y="1308831"/>
                    <a:pt x="331097" y="1309063"/>
                  </a:cubicBezTo>
                  <a:cubicBezTo>
                    <a:pt x="330387" y="1309296"/>
                    <a:pt x="330636" y="1306784"/>
                    <a:pt x="329379" y="1306514"/>
                  </a:cubicBezTo>
                  <a:cubicBezTo>
                    <a:pt x="328122" y="1306243"/>
                    <a:pt x="324998" y="1308071"/>
                    <a:pt x="323555" y="1307441"/>
                  </a:cubicBezTo>
                  <a:cubicBezTo>
                    <a:pt x="322113" y="1306811"/>
                    <a:pt x="321253" y="1304837"/>
                    <a:pt x="320727" y="1302733"/>
                  </a:cubicBezTo>
                  <a:cubicBezTo>
                    <a:pt x="320201" y="1300629"/>
                    <a:pt x="319587" y="1296363"/>
                    <a:pt x="320399" y="1294815"/>
                  </a:cubicBezTo>
                  <a:cubicBezTo>
                    <a:pt x="321212" y="1293268"/>
                    <a:pt x="324296" y="1292959"/>
                    <a:pt x="325603" y="1293448"/>
                  </a:cubicBezTo>
                  <a:cubicBezTo>
                    <a:pt x="326911" y="1293937"/>
                    <a:pt x="326852" y="1296716"/>
                    <a:pt x="328246" y="1297749"/>
                  </a:cubicBezTo>
                  <a:cubicBezTo>
                    <a:pt x="329640" y="1298782"/>
                    <a:pt x="333067" y="1298417"/>
                    <a:pt x="333966" y="1299645"/>
                  </a:cubicBezTo>
                  <a:close/>
                  <a:moveTo>
                    <a:pt x="168781" y="1097712"/>
                  </a:moveTo>
                  <a:cubicBezTo>
                    <a:pt x="170410" y="1099511"/>
                    <a:pt x="169672" y="1103877"/>
                    <a:pt x="169174" y="1106446"/>
                  </a:cubicBezTo>
                  <a:cubicBezTo>
                    <a:pt x="168676" y="1109014"/>
                    <a:pt x="166884" y="1112635"/>
                    <a:pt x="165795" y="1113121"/>
                  </a:cubicBezTo>
                  <a:cubicBezTo>
                    <a:pt x="164708" y="1113608"/>
                    <a:pt x="164685" y="1109583"/>
                    <a:pt x="162647" y="1109363"/>
                  </a:cubicBezTo>
                  <a:cubicBezTo>
                    <a:pt x="160609" y="1109143"/>
                    <a:pt x="155958" y="1112560"/>
                    <a:pt x="153568" y="1111801"/>
                  </a:cubicBezTo>
                  <a:cubicBezTo>
                    <a:pt x="151177" y="1111041"/>
                    <a:pt x="149484" y="1108055"/>
                    <a:pt x="148302" y="1104805"/>
                  </a:cubicBezTo>
                  <a:cubicBezTo>
                    <a:pt x="147118" y="1101556"/>
                    <a:pt x="145437" y="1094894"/>
                    <a:pt x="146469" y="1092305"/>
                  </a:cubicBezTo>
                  <a:cubicBezTo>
                    <a:pt x="147500" y="1089717"/>
                    <a:pt x="152338" y="1088716"/>
                    <a:pt x="154493" y="1089274"/>
                  </a:cubicBezTo>
                  <a:cubicBezTo>
                    <a:pt x="156648" y="1089833"/>
                    <a:pt x="157016" y="1094249"/>
                    <a:pt x="159397" y="1095655"/>
                  </a:cubicBezTo>
                  <a:cubicBezTo>
                    <a:pt x="161779" y="1097061"/>
                    <a:pt x="167151" y="1095913"/>
                    <a:pt x="168781" y="1097712"/>
                  </a:cubicBezTo>
                  <a:close/>
                  <a:moveTo>
                    <a:pt x="224845" y="1158208"/>
                  </a:moveTo>
                  <a:cubicBezTo>
                    <a:pt x="228452" y="1158098"/>
                    <a:pt x="231509" y="1162407"/>
                    <a:pt x="231675" y="1167833"/>
                  </a:cubicBezTo>
                  <a:cubicBezTo>
                    <a:pt x="231841" y="1173259"/>
                    <a:pt x="229051" y="1177746"/>
                    <a:pt x="225445" y="1177857"/>
                  </a:cubicBezTo>
                  <a:cubicBezTo>
                    <a:pt x="221839" y="1177967"/>
                    <a:pt x="218781" y="1173658"/>
                    <a:pt x="218615" y="1168232"/>
                  </a:cubicBezTo>
                  <a:cubicBezTo>
                    <a:pt x="218450" y="1162806"/>
                    <a:pt x="221239" y="1158318"/>
                    <a:pt x="224845" y="1158208"/>
                  </a:cubicBezTo>
                  <a:close/>
                  <a:moveTo>
                    <a:pt x="133837" y="1050202"/>
                  </a:moveTo>
                  <a:cubicBezTo>
                    <a:pt x="134324" y="1051290"/>
                    <a:pt x="130300" y="1051312"/>
                    <a:pt x="130079" y="1053350"/>
                  </a:cubicBezTo>
                  <a:cubicBezTo>
                    <a:pt x="129859" y="1055389"/>
                    <a:pt x="133276" y="1060039"/>
                    <a:pt x="132516" y="1062430"/>
                  </a:cubicBezTo>
                  <a:cubicBezTo>
                    <a:pt x="131756" y="1064821"/>
                    <a:pt x="128771" y="1066513"/>
                    <a:pt x="125521" y="1067696"/>
                  </a:cubicBezTo>
                  <a:cubicBezTo>
                    <a:pt x="122272" y="1068879"/>
                    <a:pt x="115610" y="1070561"/>
                    <a:pt x="113021" y="1069529"/>
                  </a:cubicBezTo>
                  <a:cubicBezTo>
                    <a:pt x="110433" y="1068497"/>
                    <a:pt x="109431" y="1063660"/>
                    <a:pt x="109990" y="1061505"/>
                  </a:cubicBezTo>
                  <a:cubicBezTo>
                    <a:pt x="110548" y="1059350"/>
                    <a:pt x="114964" y="1058982"/>
                    <a:pt x="116370" y="1056601"/>
                  </a:cubicBezTo>
                  <a:cubicBezTo>
                    <a:pt x="117777" y="1054219"/>
                    <a:pt x="116629" y="1048846"/>
                    <a:pt x="118427" y="1047217"/>
                  </a:cubicBezTo>
                  <a:cubicBezTo>
                    <a:pt x="119327" y="1046402"/>
                    <a:pt x="120869" y="1046180"/>
                    <a:pt x="122506" y="1046223"/>
                  </a:cubicBezTo>
                  <a:cubicBezTo>
                    <a:pt x="124143" y="1046266"/>
                    <a:pt x="125878" y="1046575"/>
                    <a:pt x="127161" y="1046823"/>
                  </a:cubicBezTo>
                  <a:cubicBezTo>
                    <a:pt x="129730" y="1047321"/>
                    <a:pt x="133351" y="1049115"/>
                    <a:pt x="133837" y="1050202"/>
                  </a:cubicBezTo>
                  <a:close/>
                  <a:moveTo>
                    <a:pt x="266473" y="1179823"/>
                  </a:moveTo>
                  <a:cubicBezTo>
                    <a:pt x="268105" y="1182313"/>
                    <a:pt x="262867" y="1190282"/>
                    <a:pt x="263454" y="1193764"/>
                  </a:cubicBezTo>
                  <a:cubicBezTo>
                    <a:pt x="264043" y="1197246"/>
                    <a:pt x="270299" y="1198270"/>
                    <a:pt x="270001" y="1200717"/>
                  </a:cubicBezTo>
                  <a:cubicBezTo>
                    <a:pt x="269703" y="1203164"/>
                    <a:pt x="266349" y="1207628"/>
                    <a:pt x="264920" y="1208054"/>
                  </a:cubicBezTo>
                  <a:cubicBezTo>
                    <a:pt x="263490" y="1208479"/>
                    <a:pt x="263963" y="1203791"/>
                    <a:pt x="261426" y="1203271"/>
                  </a:cubicBezTo>
                  <a:lnTo>
                    <a:pt x="253426" y="1204407"/>
                  </a:lnTo>
                  <a:lnTo>
                    <a:pt x="258722" y="1209987"/>
                  </a:lnTo>
                  <a:cubicBezTo>
                    <a:pt x="261387" y="1215143"/>
                    <a:pt x="261844" y="1220133"/>
                    <a:pt x="259462" y="1223736"/>
                  </a:cubicBezTo>
                  <a:cubicBezTo>
                    <a:pt x="254698" y="1230941"/>
                    <a:pt x="240380" y="1229867"/>
                    <a:pt x="227482" y="1221339"/>
                  </a:cubicBezTo>
                  <a:cubicBezTo>
                    <a:pt x="214584" y="1212810"/>
                    <a:pt x="207990" y="1200056"/>
                    <a:pt x="212754" y="1192851"/>
                  </a:cubicBezTo>
                  <a:cubicBezTo>
                    <a:pt x="215136" y="1189248"/>
                    <a:pt x="219907" y="1187715"/>
                    <a:pt x="225694" y="1188149"/>
                  </a:cubicBezTo>
                  <a:cubicBezTo>
                    <a:pt x="231481" y="1188582"/>
                    <a:pt x="238285" y="1190983"/>
                    <a:pt x="244735" y="1195247"/>
                  </a:cubicBezTo>
                  <a:lnTo>
                    <a:pt x="244867" y="1195386"/>
                  </a:lnTo>
                  <a:lnTo>
                    <a:pt x="252175" y="1189664"/>
                  </a:lnTo>
                  <a:cubicBezTo>
                    <a:pt x="253795" y="1186783"/>
                    <a:pt x="251280" y="1180466"/>
                    <a:pt x="253663" y="1178826"/>
                  </a:cubicBezTo>
                  <a:cubicBezTo>
                    <a:pt x="254855" y="1178005"/>
                    <a:pt x="257649" y="1177633"/>
                    <a:pt x="260349" y="1177775"/>
                  </a:cubicBezTo>
                  <a:cubicBezTo>
                    <a:pt x="263050" y="1177919"/>
                    <a:pt x="265657" y="1178578"/>
                    <a:pt x="266473" y="1179823"/>
                  </a:cubicBezTo>
                  <a:close/>
                  <a:moveTo>
                    <a:pt x="40910" y="912463"/>
                  </a:moveTo>
                  <a:cubicBezTo>
                    <a:pt x="47661" y="916926"/>
                    <a:pt x="49103" y="926640"/>
                    <a:pt x="44131" y="934160"/>
                  </a:cubicBezTo>
                  <a:cubicBezTo>
                    <a:pt x="39158" y="941679"/>
                    <a:pt x="29656" y="944156"/>
                    <a:pt x="22905" y="939693"/>
                  </a:cubicBezTo>
                  <a:cubicBezTo>
                    <a:pt x="16155" y="935229"/>
                    <a:pt x="14713" y="925515"/>
                    <a:pt x="19685" y="917996"/>
                  </a:cubicBezTo>
                  <a:cubicBezTo>
                    <a:pt x="22171" y="914236"/>
                    <a:pt x="25790" y="911737"/>
                    <a:pt x="29631" y="910735"/>
                  </a:cubicBezTo>
                  <a:cubicBezTo>
                    <a:pt x="33471" y="909734"/>
                    <a:pt x="37535" y="910231"/>
                    <a:pt x="40910" y="912463"/>
                  </a:cubicBezTo>
                  <a:close/>
                  <a:moveTo>
                    <a:pt x="303939" y="1214876"/>
                  </a:moveTo>
                  <a:cubicBezTo>
                    <a:pt x="307545" y="1214765"/>
                    <a:pt x="310603" y="1219075"/>
                    <a:pt x="310769" y="1224501"/>
                  </a:cubicBezTo>
                  <a:cubicBezTo>
                    <a:pt x="310934" y="1229927"/>
                    <a:pt x="308145" y="1234414"/>
                    <a:pt x="304539" y="1234524"/>
                  </a:cubicBezTo>
                  <a:cubicBezTo>
                    <a:pt x="300932" y="1234634"/>
                    <a:pt x="297875" y="1230325"/>
                    <a:pt x="297709" y="1224899"/>
                  </a:cubicBezTo>
                  <a:cubicBezTo>
                    <a:pt x="297543" y="1219474"/>
                    <a:pt x="300333" y="1214986"/>
                    <a:pt x="303939" y="1214876"/>
                  </a:cubicBezTo>
                  <a:close/>
                  <a:moveTo>
                    <a:pt x="230265" y="1122292"/>
                  </a:moveTo>
                  <a:cubicBezTo>
                    <a:pt x="233712" y="1124565"/>
                    <a:pt x="235725" y="1127490"/>
                    <a:pt x="235488" y="1130531"/>
                  </a:cubicBezTo>
                  <a:cubicBezTo>
                    <a:pt x="235015" y="1136611"/>
                    <a:pt x="225721" y="1140846"/>
                    <a:pt x="214729" y="1139991"/>
                  </a:cubicBezTo>
                  <a:cubicBezTo>
                    <a:pt x="203737" y="1139135"/>
                    <a:pt x="195210" y="1133513"/>
                    <a:pt x="195683" y="1127432"/>
                  </a:cubicBezTo>
                  <a:cubicBezTo>
                    <a:pt x="196156" y="1121352"/>
                    <a:pt x="205451" y="1117117"/>
                    <a:pt x="216443" y="1117972"/>
                  </a:cubicBezTo>
                  <a:cubicBezTo>
                    <a:pt x="221939" y="1118400"/>
                    <a:pt x="226818" y="1120020"/>
                    <a:pt x="230265" y="1122292"/>
                  </a:cubicBezTo>
                  <a:close/>
                  <a:moveTo>
                    <a:pt x="115019" y="971844"/>
                  </a:moveTo>
                  <a:cubicBezTo>
                    <a:pt x="117268" y="974400"/>
                    <a:pt x="118950" y="978125"/>
                    <a:pt x="119531" y="982413"/>
                  </a:cubicBezTo>
                  <a:cubicBezTo>
                    <a:pt x="120694" y="990989"/>
                    <a:pt x="117015" y="998567"/>
                    <a:pt x="111316" y="999340"/>
                  </a:cubicBezTo>
                  <a:lnTo>
                    <a:pt x="103441" y="995800"/>
                  </a:lnTo>
                  <a:lnTo>
                    <a:pt x="92529" y="998026"/>
                  </a:lnTo>
                  <a:cubicBezTo>
                    <a:pt x="88751" y="995528"/>
                    <a:pt x="87714" y="990440"/>
                    <a:pt x="90212" y="986661"/>
                  </a:cubicBezTo>
                  <a:cubicBezTo>
                    <a:pt x="91461" y="984772"/>
                    <a:pt x="93357" y="983568"/>
                    <a:pt x="95414" y="983149"/>
                  </a:cubicBezTo>
                  <a:lnTo>
                    <a:pt x="99072" y="983859"/>
                  </a:lnTo>
                  <a:lnTo>
                    <a:pt x="100424" y="973823"/>
                  </a:lnTo>
                  <a:cubicBezTo>
                    <a:pt x="101911" y="970760"/>
                    <a:pt x="104255" y="968672"/>
                    <a:pt x="107105" y="968285"/>
                  </a:cubicBezTo>
                  <a:cubicBezTo>
                    <a:pt x="109955" y="967899"/>
                    <a:pt x="112771" y="969287"/>
                    <a:pt x="115019" y="971844"/>
                  </a:cubicBezTo>
                  <a:close/>
                  <a:moveTo>
                    <a:pt x="345567" y="1236490"/>
                  </a:moveTo>
                  <a:cubicBezTo>
                    <a:pt x="347198" y="1238980"/>
                    <a:pt x="341960" y="1246949"/>
                    <a:pt x="342548" y="1250431"/>
                  </a:cubicBezTo>
                  <a:cubicBezTo>
                    <a:pt x="343136" y="1253914"/>
                    <a:pt x="349393" y="1254938"/>
                    <a:pt x="349095" y="1257385"/>
                  </a:cubicBezTo>
                  <a:cubicBezTo>
                    <a:pt x="348797" y="1259831"/>
                    <a:pt x="345443" y="1264296"/>
                    <a:pt x="344013" y="1264721"/>
                  </a:cubicBezTo>
                  <a:cubicBezTo>
                    <a:pt x="342584" y="1265147"/>
                    <a:pt x="343056" y="1260458"/>
                    <a:pt x="340519" y="1259939"/>
                  </a:cubicBezTo>
                  <a:cubicBezTo>
                    <a:pt x="337983" y="1259419"/>
                    <a:pt x="331705" y="1262797"/>
                    <a:pt x="328791" y="1261604"/>
                  </a:cubicBezTo>
                  <a:cubicBezTo>
                    <a:pt x="325877" y="1260410"/>
                    <a:pt x="322622" y="1255324"/>
                    <a:pt x="323035" y="1252779"/>
                  </a:cubicBezTo>
                  <a:cubicBezTo>
                    <a:pt x="323447" y="1250233"/>
                    <a:pt x="329649" y="1249213"/>
                    <a:pt x="331269" y="1246331"/>
                  </a:cubicBezTo>
                  <a:cubicBezTo>
                    <a:pt x="332889" y="1243451"/>
                    <a:pt x="330374" y="1237133"/>
                    <a:pt x="332757" y="1235493"/>
                  </a:cubicBezTo>
                  <a:cubicBezTo>
                    <a:pt x="333948" y="1234673"/>
                    <a:pt x="336743" y="1234300"/>
                    <a:pt x="339443" y="1234443"/>
                  </a:cubicBezTo>
                  <a:cubicBezTo>
                    <a:pt x="342144" y="1234586"/>
                    <a:pt x="344750" y="1235245"/>
                    <a:pt x="345567" y="1236490"/>
                  </a:cubicBezTo>
                  <a:close/>
                  <a:moveTo>
                    <a:pt x="303593" y="1174439"/>
                  </a:moveTo>
                  <a:cubicBezTo>
                    <a:pt x="305223" y="1176238"/>
                    <a:pt x="304485" y="1180605"/>
                    <a:pt x="303987" y="1183172"/>
                  </a:cubicBezTo>
                  <a:cubicBezTo>
                    <a:pt x="303490" y="1185741"/>
                    <a:pt x="301696" y="1189362"/>
                    <a:pt x="300608" y="1189848"/>
                  </a:cubicBezTo>
                  <a:cubicBezTo>
                    <a:pt x="299521" y="1190335"/>
                    <a:pt x="299498" y="1186311"/>
                    <a:pt x="297460" y="1186090"/>
                  </a:cubicBezTo>
                  <a:cubicBezTo>
                    <a:pt x="295423" y="1185870"/>
                    <a:pt x="290772" y="1189287"/>
                    <a:pt x="288381" y="1188527"/>
                  </a:cubicBezTo>
                  <a:cubicBezTo>
                    <a:pt x="285989" y="1187767"/>
                    <a:pt x="284297" y="1184781"/>
                    <a:pt x="283114" y="1181533"/>
                  </a:cubicBezTo>
                  <a:cubicBezTo>
                    <a:pt x="281931" y="1178283"/>
                    <a:pt x="280249" y="1171621"/>
                    <a:pt x="281281" y="1169032"/>
                  </a:cubicBezTo>
                  <a:cubicBezTo>
                    <a:pt x="282313" y="1166444"/>
                    <a:pt x="287151" y="1165442"/>
                    <a:pt x="289306" y="1166001"/>
                  </a:cubicBezTo>
                  <a:cubicBezTo>
                    <a:pt x="291460" y="1166559"/>
                    <a:pt x="291828" y="1170976"/>
                    <a:pt x="294210" y="1172382"/>
                  </a:cubicBezTo>
                  <a:cubicBezTo>
                    <a:pt x="296591" y="1173788"/>
                    <a:pt x="301964" y="1172641"/>
                    <a:pt x="303593" y="1174439"/>
                  </a:cubicBezTo>
                  <a:close/>
                  <a:moveTo>
                    <a:pt x="344921" y="1200007"/>
                  </a:moveTo>
                  <a:cubicBezTo>
                    <a:pt x="347115" y="1201812"/>
                    <a:pt x="347430" y="1205054"/>
                    <a:pt x="345625" y="1207248"/>
                  </a:cubicBezTo>
                  <a:cubicBezTo>
                    <a:pt x="343820" y="1209441"/>
                    <a:pt x="340578" y="1209757"/>
                    <a:pt x="338384" y="1207952"/>
                  </a:cubicBezTo>
                  <a:cubicBezTo>
                    <a:pt x="336191" y="1206146"/>
                    <a:pt x="335875" y="1202904"/>
                    <a:pt x="337680" y="1200711"/>
                  </a:cubicBezTo>
                  <a:cubicBezTo>
                    <a:pt x="338583" y="1199614"/>
                    <a:pt x="339845" y="1198987"/>
                    <a:pt x="341155" y="1198859"/>
                  </a:cubicBezTo>
                  <a:cubicBezTo>
                    <a:pt x="342465" y="1198732"/>
                    <a:pt x="343824" y="1199104"/>
                    <a:pt x="344921" y="1200007"/>
                  </a:cubicBezTo>
                  <a:close/>
                  <a:moveTo>
                    <a:pt x="304879" y="1153205"/>
                  </a:moveTo>
                  <a:cubicBezTo>
                    <a:pt x="307073" y="1155010"/>
                    <a:pt x="307388" y="1158252"/>
                    <a:pt x="305583" y="1160446"/>
                  </a:cubicBezTo>
                  <a:cubicBezTo>
                    <a:pt x="303778" y="1162639"/>
                    <a:pt x="300536" y="1162955"/>
                    <a:pt x="298343" y="1161150"/>
                  </a:cubicBezTo>
                  <a:cubicBezTo>
                    <a:pt x="296149" y="1159345"/>
                    <a:pt x="295834" y="1156103"/>
                    <a:pt x="297639" y="1153909"/>
                  </a:cubicBezTo>
                  <a:cubicBezTo>
                    <a:pt x="298541" y="1152812"/>
                    <a:pt x="299803" y="1152185"/>
                    <a:pt x="301113" y="1152058"/>
                  </a:cubicBezTo>
                  <a:cubicBezTo>
                    <a:pt x="302424" y="1151930"/>
                    <a:pt x="303783" y="1152303"/>
                    <a:pt x="304879" y="1153205"/>
                  </a:cubicBezTo>
                  <a:close/>
                  <a:moveTo>
                    <a:pt x="175723" y="989190"/>
                  </a:moveTo>
                  <a:cubicBezTo>
                    <a:pt x="182474" y="993654"/>
                    <a:pt x="183915" y="1003367"/>
                    <a:pt x="178943" y="1010887"/>
                  </a:cubicBezTo>
                  <a:lnTo>
                    <a:pt x="174884" y="1013850"/>
                  </a:lnTo>
                  <a:lnTo>
                    <a:pt x="174223" y="1018256"/>
                  </a:lnTo>
                  <a:cubicBezTo>
                    <a:pt x="175733" y="1023679"/>
                    <a:pt x="185823" y="1024264"/>
                    <a:pt x="185756" y="1028194"/>
                  </a:cubicBezTo>
                  <a:cubicBezTo>
                    <a:pt x="185690" y="1032123"/>
                    <a:pt x="181112" y="1039758"/>
                    <a:pt x="178917" y="1040670"/>
                  </a:cubicBezTo>
                  <a:cubicBezTo>
                    <a:pt x="176721" y="1041582"/>
                    <a:pt x="176692" y="1034070"/>
                    <a:pt x="172583" y="1033667"/>
                  </a:cubicBezTo>
                  <a:cubicBezTo>
                    <a:pt x="168474" y="1033264"/>
                    <a:pt x="159082" y="1039661"/>
                    <a:pt x="154263" y="1038253"/>
                  </a:cubicBezTo>
                  <a:cubicBezTo>
                    <a:pt x="149445" y="1036843"/>
                    <a:pt x="143439" y="1029319"/>
                    <a:pt x="143671" y="1025214"/>
                  </a:cubicBezTo>
                  <a:cubicBezTo>
                    <a:pt x="143904" y="1021111"/>
                    <a:pt x="153567" y="1018463"/>
                    <a:pt x="155658" y="1013626"/>
                  </a:cubicBezTo>
                  <a:lnTo>
                    <a:pt x="155643" y="1013067"/>
                  </a:lnTo>
                  <a:lnTo>
                    <a:pt x="151712" y="1006717"/>
                  </a:lnTo>
                  <a:cubicBezTo>
                    <a:pt x="151129" y="1002791"/>
                    <a:pt x="152012" y="998483"/>
                    <a:pt x="154498" y="994723"/>
                  </a:cubicBezTo>
                  <a:cubicBezTo>
                    <a:pt x="156984" y="990963"/>
                    <a:pt x="160603" y="988464"/>
                    <a:pt x="164444" y="987463"/>
                  </a:cubicBezTo>
                  <a:cubicBezTo>
                    <a:pt x="168285" y="986462"/>
                    <a:pt x="172348" y="986958"/>
                    <a:pt x="175723" y="989190"/>
                  </a:cubicBezTo>
                  <a:close/>
                  <a:moveTo>
                    <a:pt x="249832" y="1048570"/>
                  </a:moveTo>
                  <a:cubicBezTo>
                    <a:pt x="252081" y="1051127"/>
                    <a:pt x="253762" y="1054852"/>
                    <a:pt x="254344" y="1059140"/>
                  </a:cubicBezTo>
                  <a:cubicBezTo>
                    <a:pt x="255507" y="1067716"/>
                    <a:pt x="251829" y="1075294"/>
                    <a:pt x="246129" y="1076067"/>
                  </a:cubicBezTo>
                  <a:cubicBezTo>
                    <a:pt x="240429" y="1076840"/>
                    <a:pt x="234866" y="1070515"/>
                    <a:pt x="233703" y="1061939"/>
                  </a:cubicBezTo>
                  <a:cubicBezTo>
                    <a:pt x="232540" y="1053364"/>
                    <a:pt x="236218" y="1045785"/>
                    <a:pt x="241917" y="1045012"/>
                  </a:cubicBezTo>
                  <a:cubicBezTo>
                    <a:pt x="244767" y="1044626"/>
                    <a:pt x="247583" y="1046014"/>
                    <a:pt x="249832" y="1048570"/>
                  </a:cubicBezTo>
                  <a:close/>
                  <a:moveTo>
                    <a:pt x="140636" y="918385"/>
                  </a:moveTo>
                  <a:cubicBezTo>
                    <a:pt x="143302" y="923540"/>
                    <a:pt x="143759" y="928530"/>
                    <a:pt x="141377" y="932132"/>
                  </a:cubicBezTo>
                  <a:cubicBezTo>
                    <a:pt x="136613" y="939338"/>
                    <a:pt x="122294" y="938265"/>
                    <a:pt x="109396" y="929736"/>
                  </a:cubicBezTo>
                  <a:cubicBezTo>
                    <a:pt x="96498" y="921208"/>
                    <a:pt x="89905" y="908453"/>
                    <a:pt x="94669" y="901248"/>
                  </a:cubicBezTo>
                  <a:cubicBezTo>
                    <a:pt x="97050" y="897645"/>
                    <a:pt x="101821" y="896113"/>
                    <a:pt x="107608" y="896546"/>
                  </a:cubicBezTo>
                  <a:cubicBezTo>
                    <a:pt x="113396" y="896980"/>
                    <a:pt x="120200" y="899380"/>
                    <a:pt x="126649" y="903644"/>
                  </a:cubicBezTo>
                  <a:cubicBezTo>
                    <a:pt x="133098" y="907909"/>
                    <a:pt x="137971" y="913229"/>
                    <a:pt x="140636" y="918385"/>
                  </a:cubicBezTo>
                  <a:close/>
                  <a:moveTo>
                    <a:pt x="325416" y="1124572"/>
                  </a:moveTo>
                  <a:cubicBezTo>
                    <a:pt x="326406" y="1131871"/>
                    <a:pt x="318306" y="1138996"/>
                    <a:pt x="307324" y="1140485"/>
                  </a:cubicBezTo>
                  <a:cubicBezTo>
                    <a:pt x="296343" y="1141974"/>
                    <a:pt x="286638" y="1137264"/>
                    <a:pt x="285649" y="1129965"/>
                  </a:cubicBezTo>
                  <a:cubicBezTo>
                    <a:pt x="284658" y="1122666"/>
                    <a:pt x="292758" y="1115542"/>
                    <a:pt x="303740" y="1114052"/>
                  </a:cubicBezTo>
                  <a:cubicBezTo>
                    <a:pt x="314721" y="1112564"/>
                    <a:pt x="324426" y="1117274"/>
                    <a:pt x="325416" y="1124572"/>
                  </a:cubicBezTo>
                  <a:close/>
                  <a:moveTo>
                    <a:pt x="311508" y="1072377"/>
                  </a:moveTo>
                  <a:cubicBezTo>
                    <a:pt x="314508" y="1076053"/>
                    <a:pt x="307525" y="1089558"/>
                    <a:pt x="309035" y="1094982"/>
                  </a:cubicBezTo>
                  <a:cubicBezTo>
                    <a:pt x="310546" y="1100406"/>
                    <a:pt x="320636" y="1100992"/>
                    <a:pt x="320570" y="1104921"/>
                  </a:cubicBezTo>
                  <a:cubicBezTo>
                    <a:pt x="320503" y="1108850"/>
                    <a:pt x="315926" y="1116485"/>
                    <a:pt x="313729" y="1117397"/>
                  </a:cubicBezTo>
                  <a:cubicBezTo>
                    <a:pt x="311534" y="1118310"/>
                    <a:pt x="311505" y="1110797"/>
                    <a:pt x="307396" y="1110394"/>
                  </a:cubicBezTo>
                  <a:cubicBezTo>
                    <a:pt x="303288" y="1109991"/>
                    <a:pt x="293895" y="1116388"/>
                    <a:pt x="289077" y="1114979"/>
                  </a:cubicBezTo>
                  <a:cubicBezTo>
                    <a:pt x="284258" y="1113570"/>
                    <a:pt x="278252" y="1106046"/>
                    <a:pt x="278484" y="1101942"/>
                  </a:cubicBezTo>
                  <a:cubicBezTo>
                    <a:pt x="278717" y="1097837"/>
                    <a:pt x="288379" y="1095190"/>
                    <a:pt x="290470" y="1090353"/>
                  </a:cubicBezTo>
                  <a:cubicBezTo>
                    <a:pt x="292562" y="1085516"/>
                    <a:pt x="287525" y="1075917"/>
                    <a:pt x="291032" y="1072921"/>
                  </a:cubicBezTo>
                  <a:cubicBezTo>
                    <a:pt x="292785" y="1071423"/>
                    <a:pt x="297154" y="1070367"/>
                    <a:pt x="301459" y="1070147"/>
                  </a:cubicBezTo>
                  <a:cubicBezTo>
                    <a:pt x="305765" y="1069925"/>
                    <a:pt x="310007" y="1070538"/>
                    <a:pt x="311508" y="1072377"/>
                  </a:cubicBezTo>
                  <a:close/>
                  <a:moveTo>
                    <a:pt x="112179" y="830689"/>
                  </a:moveTo>
                  <a:cubicBezTo>
                    <a:pt x="115626" y="832962"/>
                    <a:pt x="117639" y="835888"/>
                    <a:pt x="117403" y="838928"/>
                  </a:cubicBezTo>
                  <a:cubicBezTo>
                    <a:pt x="116929" y="845008"/>
                    <a:pt x="107635" y="849243"/>
                    <a:pt x="96643" y="848388"/>
                  </a:cubicBezTo>
                  <a:cubicBezTo>
                    <a:pt x="85651" y="847533"/>
                    <a:pt x="77124" y="841910"/>
                    <a:pt x="77597" y="835829"/>
                  </a:cubicBezTo>
                  <a:cubicBezTo>
                    <a:pt x="78071" y="829749"/>
                    <a:pt x="87365" y="825514"/>
                    <a:pt x="98357" y="826370"/>
                  </a:cubicBezTo>
                  <a:cubicBezTo>
                    <a:pt x="103853" y="826798"/>
                    <a:pt x="108732" y="828417"/>
                    <a:pt x="112179" y="830689"/>
                  </a:cubicBezTo>
                  <a:close/>
                  <a:moveTo>
                    <a:pt x="233175" y="947072"/>
                  </a:moveTo>
                  <a:cubicBezTo>
                    <a:pt x="236953" y="949570"/>
                    <a:pt x="237991" y="954658"/>
                    <a:pt x="235493" y="958436"/>
                  </a:cubicBezTo>
                  <a:cubicBezTo>
                    <a:pt x="232995" y="962214"/>
                    <a:pt x="227907" y="963252"/>
                    <a:pt x="224129" y="960753"/>
                  </a:cubicBezTo>
                  <a:cubicBezTo>
                    <a:pt x="220351" y="958255"/>
                    <a:pt x="219314" y="953167"/>
                    <a:pt x="221812" y="949389"/>
                  </a:cubicBezTo>
                  <a:cubicBezTo>
                    <a:pt x="223060" y="947500"/>
                    <a:pt x="224957" y="946297"/>
                    <a:pt x="227014" y="945877"/>
                  </a:cubicBezTo>
                  <a:cubicBezTo>
                    <a:pt x="229070" y="945457"/>
                    <a:pt x="231286" y="945823"/>
                    <a:pt x="233175" y="947072"/>
                  </a:cubicBezTo>
                  <a:close/>
                  <a:moveTo>
                    <a:pt x="404546" y="1146439"/>
                  </a:moveTo>
                  <a:cubicBezTo>
                    <a:pt x="406738" y="1151250"/>
                    <a:pt x="407820" y="1157744"/>
                    <a:pt x="407273" y="1164782"/>
                  </a:cubicBezTo>
                  <a:cubicBezTo>
                    <a:pt x="406177" y="1178857"/>
                    <a:pt x="398977" y="1189777"/>
                    <a:pt x="391191" y="1189171"/>
                  </a:cubicBezTo>
                  <a:cubicBezTo>
                    <a:pt x="383405" y="1188564"/>
                    <a:pt x="377982" y="1176663"/>
                    <a:pt x="379078" y="1162586"/>
                  </a:cubicBezTo>
                  <a:cubicBezTo>
                    <a:pt x="380173" y="1148512"/>
                    <a:pt x="387373" y="1137592"/>
                    <a:pt x="395159" y="1138198"/>
                  </a:cubicBezTo>
                  <a:cubicBezTo>
                    <a:pt x="399052" y="1138501"/>
                    <a:pt x="402355" y="1141628"/>
                    <a:pt x="404546" y="1146439"/>
                  </a:cubicBezTo>
                  <a:close/>
                  <a:moveTo>
                    <a:pt x="185508" y="882836"/>
                  </a:moveTo>
                  <a:cubicBezTo>
                    <a:pt x="187138" y="884635"/>
                    <a:pt x="186399" y="889001"/>
                    <a:pt x="185901" y="891570"/>
                  </a:cubicBezTo>
                  <a:cubicBezTo>
                    <a:pt x="185404" y="894138"/>
                    <a:pt x="183611" y="897759"/>
                    <a:pt x="182523" y="898245"/>
                  </a:cubicBezTo>
                  <a:cubicBezTo>
                    <a:pt x="181435" y="898732"/>
                    <a:pt x="181412" y="894707"/>
                    <a:pt x="179375" y="894487"/>
                  </a:cubicBezTo>
                  <a:cubicBezTo>
                    <a:pt x="177337" y="894267"/>
                    <a:pt x="172686" y="897684"/>
                    <a:pt x="170295" y="896925"/>
                  </a:cubicBezTo>
                  <a:cubicBezTo>
                    <a:pt x="167904" y="896164"/>
                    <a:pt x="166212" y="893179"/>
                    <a:pt x="165029" y="889929"/>
                  </a:cubicBezTo>
                  <a:cubicBezTo>
                    <a:pt x="163845" y="886680"/>
                    <a:pt x="162164" y="880018"/>
                    <a:pt x="163196" y="877429"/>
                  </a:cubicBezTo>
                  <a:cubicBezTo>
                    <a:pt x="164227" y="874841"/>
                    <a:pt x="169065" y="873839"/>
                    <a:pt x="171220" y="874398"/>
                  </a:cubicBezTo>
                  <a:cubicBezTo>
                    <a:pt x="173375" y="874957"/>
                    <a:pt x="173743" y="879373"/>
                    <a:pt x="176124" y="880779"/>
                  </a:cubicBezTo>
                  <a:cubicBezTo>
                    <a:pt x="178506" y="882185"/>
                    <a:pt x="183878" y="881037"/>
                    <a:pt x="185508" y="882836"/>
                  </a:cubicBezTo>
                  <a:close/>
                  <a:moveTo>
                    <a:pt x="304431" y="1014636"/>
                  </a:moveTo>
                  <a:cubicBezTo>
                    <a:pt x="308209" y="1017134"/>
                    <a:pt x="309246" y="1022222"/>
                    <a:pt x="306748" y="1026000"/>
                  </a:cubicBezTo>
                  <a:cubicBezTo>
                    <a:pt x="304250" y="1029778"/>
                    <a:pt x="299162" y="1030816"/>
                    <a:pt x="295384" y="1028318"/>
                  </a:cubicBezTo>
                  <a:cubicBezTo>
                    <a:pt x="291606" y="1025820"/>
                    <a:pt x="290569" y="1020731"/>
                    <a:pt x="293067" y="1016953"/>
                  </a:cubicBezTo>
                  <a:cubicBezTo>
                    <a:pt x="294316" y="1015064"/>
                    <a:pt x="296212" y="1013861"/>
                    <a:pt x="298268" y="1013441"/>
                  </a:cubicBezTo>
                  <a:cubicBezTo>
                    <a:pt x="300325" y="1013022"/>
                    <a:pt x="302542" y="1013387"/>
                    <a:pt x="304431" y="1014636"/>
                  </a:cubicBezTo>
                  <a:close/>
                  <a:moveTo>
                    <a:pt x="273036" y="965559"/>
                  </a:moveTo>
                  <a:cubicBezTo>
                    <a:pt x="277873" y="968757"/>
                    <a:pt x="279202" y="975272"/>
                    <a:pt x="276004" y="980110"/>
                  </a:cubicBezTo>
                  <a:lnTo>
                    <a:pt x="263613" y="982637"/>
                  </a:lnTo>
                  <a:lnTo>
                    <a:pt x="275449" y="995111"/>
                  </a:lnTo>
                  <a:cubicBezTo>
                    <a:pt x="278115" y="1000267"/>
                    <a:pt x="278572" y="1005257"/>
                    <a:pt x="276190" y="1008860"/>
                  </a:cubicBezTo>
                  <a:cubicBezTo>
                    <a:pt x="271425" y="1016065"/>
                    <a:pt x="257107" y="1014991"/>
                    <a:pt x="244209" y="1006463"/>
                  </a:cubicBezTo>
                  <a:cubicBezTo>
                    <a:pt x="231311" y="997934"/>
                    <a:pt x="224717" y="985180"/>
                    <a:pt x="229481" y="977975"/>
                  </a:cubicBezTo>
                  <a:cubicBezTo>
                    <a:pt x="231863" y="974372"/>
                    <a:pt x="236634" y="972839"/>
                    <a:pt x="242421" y="973273"/>
                  </a:cubicBezTo>
                  <a:lnTo>
                    <a:pt x="259006" y="979455"/>
                  </a:lnTo>
                  <a:lnTo>
                    <a:pt x="256954" y="976416"/>
                  </a:lnTo>
                  <a:cubicBezTo>
                    <a:pt x="256416" y="973783"/>
                    <a:pt x="256884" y="970945"/>
                    <a:pt x="258484" y="968526"/>
                  </a:cubicBezTo>
                  <a:cubicBezTo>
                    <a:pt x="261683" y="963688"/>
                    <a:pt x="268198" y="962360"/>
                    <a:pt x="273036" y="965559"/>
                  </a:cubicBezTo>
                  <a:close/>
                  <a:moveTo>
                    <a:pt x="517107" y="1232026"/>
                  </a:moveTo>
                  <a:cubicBezTo>
                    <a:pt x="526737" y="1238393"/>
                    <a:pt x="529909" y="1250562"/>
                    <a:pt x="524193" y="1259206"/>
                  </a:cubicBezTo>
                  <a:cubicBezTo>
                    <a:pt x="518477" y="1267851"/>
                    <a:pt x="506038" y="1269697"/>
                    <a:pt x="496409" y="1263330"/>
                  </a:cubicBezTo>
                  <a:cubicBezTo>
                    <a:pt x="491594" y="1260146"/>
                    <a:pt x="488394" y="1255512"/>
                    <a:pt x="487112" y="1250594"/>
                  </a:cubicBezTo>
                  <a:cubicBezTo>
                    <a:pt x="485830" y="1245676"/>
                    <a:pt x="486466" y="1240473"/>
                    <a:pt x="489324" y="1236149"/>
                  </a:cubicBezTo>
                  <a:cubicBezTo>
                    <a:pt x="495040" y="1227505"/>
                    <a:pt x="507478" y="1225659"/>
                    <a:pt x="517107" y="1232026"/>
                  </a:cubicBezTo>
                  <a:close/>
                  <a:moveTo>
                    <a:pt x="246992" y="907416"/>
                  </a:moveTo>
                  <a:cubicBezTo>
                    <a:pt x="250439" y="909689"/>
                    <a:pt x="252452" y="912615"/>
                    <a:pt x="252215" y="915655"/>
                  </a:cubicBezTo>
                  <a:cubicBezTo>
                    <a:pt x="251742" y="921735"/>
                    <a:pt x="242448" y="925970"/>
                    <a:pt x="231456" y="925115"/>
                  </a:cubicBezTo>
                  <a:cubicBezTo>
                    <a:pt x="220464" y="924259"/>
                    <a:pt x="211937" y="918637"/>
                    <a:pt x="212410" y="912556"/>
                  </a:cubicBezTo>
                  <a:cubicBezTo>
                    <a:pt x="212884" y="906476"/>
                    <a:pt x="222178" y="902241"/>
                    <a:pt x="233170" y="903096"/>
                  </a:cubicBezTo>
                  <a:cubicBezTo>
                    <a:pt x="238666" y="903524"/>
                    <a:pt x="243546" y="905144"/>
                    <a:pt x="246992" y="907416"/>
                  </a:cubicBezTo>
                  <a:close/>
                  <a:moveTo>
                    <a:pt x="131746" y="756968"/>
                  </a:moveTo>
                  <a:cubicBezTo>
                    <a:pt x="133995" y="759524"/>
                    <a:pt x="135677" y="763249"/>
                    <a:pt x="136258" y="767537"/>
                  </a:cubicBezTo>
                  <a:cubicBezTo>
                    <a:pt x="137421" y="776113"/>
                    <a:pt x="133743" y="783691"/>
                    <a:pt x="128043" y="784464"/>
                  </a:cubicBezTo>
                  <a:cubicBezTo>
                    <a:pt x="122343" y="785237"/>
                    <a:pt x="116780" y="778912"/>
                    <a:pt x="115617" y="770336"/>
                  </a:cubicBezTo>
                  <a:cubicBezTo>
                    <a:pt x="114454" y="761760"/>
                    <a:pt x="118132" y="754182"/>
                    <a:pt x="123832" y="753409"/>
                  </a:cubicBezTo>
                  <a:cubicBezTo>
                    <a:pt x="126682" y="753023"/>
                    <a:pt x="129498" y="754411"/>
                    <a:pt x="131746" y="756968"/>
                  </a:cubicBezTo>
                  <a:close/>
                  <a:moveTo>
                    <a:pt x="378341" y="1038007"/>
                  </a:moveTo>
                  <a:cubicBezTo>
                    <a:pt x="379508" y="1040818"/>
                    <a:pt x="369889" y="1040855"/>
                    <a:pt x="369373" y="1046117"/>
                  </a:cubicBezTo>
                  <a:cubicBezTo>
                    <a:pt x="368857" y="1051379"/>
                    <a:pt x="377048" y="1063406"/>
                    <a:pt x="375244" y="1069576"/>
                  </a:cubicBezTo>
                  <a:cubicBezTo>
                    <a:pt x="373440" y="1075747"/>
                    <a:pt x="363805" y="1083438"/>
                    <a:pt x="358549" y="1083140"/>
                  </a:cubicBezTo>
                  <a:cubicBezTo>
                    <a:pt x="353294" y="1082842"/>
                    <a:pt x="349903" y="1070469"/>
                    <a:pt x="343710" y="1067790"/>
                  </a:cubicBezTo>
                  <a:cubicBezTo>
                    <a:pt x="337516" y="1065113"/>
                    <a:pt x="325223" y="1071563"/>
                    <a:pt x="321387" y="1067073"/>
                  </a:cubicBezTo>
                  <a:cubicBezTo>
                    <a:pt x="319469" y="1064827"/>
                    <a:pt x="318117" y="1059233"/>
                    <a:pt x="317834" y="1053719"/>
                  </a:cubicBezTo>
                  <a:cubicBezTo>
                    <a:pt x="317551" y="1048206"/>
                    <a:pt x="318336" y="1042773"/>
                    <a:pt x="320689" y="1040852"/>
                  </a:cubicBezTo>
                  <a:cubicBezTo>
                    <a:pt x="325398" y="1037009"/>
                    <a:pt x="342692" y="1045952"/>
                    <a:pt x="349637" y="1044018"/>
                  </a:cubicBezTo>
                  <a:cubicBezTo>
                    <a:pt x="356583" y="1042083"/>
                    <a:pt x="357333" y="1029163"/>
                    <a:pt x="362364" y="1029248"/>
                  </a:cubicBezTo>
                  <a:cubicBezTo>
                    <a:pt x="367396" y="1029333"/>
                    <a:pt x="377172" y="1035195"/>
                    <a:pt x="378341" y="1038007"/>
                  </a:cubicBezTo>
                  <a:close/>
                  <a:moveTo>
                    <a:pt x="320320" y="959563"/>
                  </a:moveTo>
                  <a:cubicBezTo>
                    <a:pt x="321950" y="961361"/>
                    <a:pt x="321212" y="965729"/>
                    <a:pt x="320714" y="968296"/>
                  </a:cubicBezTo>
                  <a:cubicBezTo>
                    <a:pt x="320217" y="970865"/>
                    <a:pt x="318424" y="974486"/>
                    <a:pt x="317336" y="974972"/>
                  </a:cubicBezTo>
                  <a:cubicBezTo>
                    <a:pt x="316248" y="975459"/>
                    <a:pt x="316225" y="971435"/>
                    <a:pt x="314188" y="971214"/>
                  </a:cubicBezTo>
                  <a:cubicBezTo>
                    <a:pt x="312150" y="970994"/>
                    <a:pt x="307499" y="974411"/>
                    <a:pt x="305108" y="973651"/>
                  </a:cubicBezTo>
                  <a:cubicBezTo>
                    <a:pt x="302717" y="972891"/>
                    <a:pt x="301025" y="969905"/>
                    <a:pt x="299842" y="966657"/>
                  </a:cubicBezTo>
                  <a:cubicBezTo>
                    <a:pt x="298658" y="963407"/>
                    <a:pt x="296977" y="956745"/>
                    <a:pt x="298009" y="954156"/>
                  </a:cubicBezTo>
                  <a:cubicBezTo>
                    <a:pt x="299040" y="951567"/>
                    <a:pt x="303878" y="950566"/>
                    <a:pt x="306033" y="951125"/>
                  </a:cubicBezTo>
                  <a:cubicBezTo>
                    <a:pt x="308187" y="951683"/>
                    <a:pt x="308556" y="956099"/>
                    <a:pt x="310937" y="957506"/>
                  </a:cubicBezTo>
                  <a:cubicBezTo>
                    <a:pt x="313318" y="958912"/>
                    <a:pt x="318691" y="957765"/>
                    <a:pt x="320320" y="959563"/>
                  </a:cubicBezTo>
                  <a:close/>
                  <a:moveTo>
                    <a:pt x="193422" y="780773"/>
                  </a:moveTo>
                  <a:cubicBezTo>
                    <a:pt x="196423" y="784450"/>
                    <a:pt x="189440" y="797955"/>
                    <a:pt x="190950" y="803379"/>
                  </a:cubicBezTo>
                  <a:cubicBezTo>
                    <a:pt x="192460" y="808803"/>
                    <a:pt x="202550" y="809388"/>
                    <a:pt x="202484" y="813318"/>
                  </a:cubicBezTo>
                  <a:cubicBezTo>
                    <a:pt x="202417" y="817247"/>
                    <a:pt x="197839" y="824882"/>
                    <a:pt x="195644" y="825794"/>
                  </a:cubicBezTo>
                  <a:cubicBezTo>
                    <a:pt x="193448" y="826706"/>
                    <a:pt x="193419" y="819194"/>
                    <a:pt x="189311" y="818791"/>
                  </a:cubicBezTo>
                  <a:cubicBezTo>
                    <a:pt x="185201" y="818388"/>
                    <a:pt x="175809" y="824785"/>
                    <a:pt x="170990" y="823376"/>
                  </a:cubicBezTo>
                  <a:cubicBezTo>
                    <a:pt x="166172" y="821967"/>
                    <a:pt x="160166" y="814443"/>
                    <a:pt x="160399" y="810338"/>
                  </a:cubicBezTo>
                  <a:cubicBezTo>
                    <a:pt x="160631" y="806235"/>
                    <a:pt x="170294" y="803587"/>
                    <a:pt x="172385" y="798750"/>
                  </a:cubicBezTo>
                  <a:cubicBezTo>
                    <a:pt x="174476" y="793913"/>
                    <a:pt x="169439" y="784314"/>
                    <a:pt x="172946" y="781318"/>
                  </a:cubicBezTo>
                  <a:cubicBezTo>
                    <a:pt x="174699" y="779820"/>
                    <a:pt x="179068" y="778765"/>
                    <a:pt x="183373" y="778543"/>
                  </a:cubicBezTo>
                  <a:cubicBezTo>
                    <a:pt x="187680" y="778322"/>
                    <a:pt x="191922" y="778935"/>
                    <a:pt x="193422" y="780773"/>
                  </a:cubicBezTo>
                  <a:close/>
                  <a:moveTo>
                    <a:pt x="266559" y="833694"/>
                  </a:moveTo>
                  <a:cubicBezTo>
                    <a:pt x="268808" y="836251"/>
                    <a:pt x="270490" y="839976"/>
                    <a:pt x="271071" y="844264"/>
                  </a:cubicBezTo>
                  <a:cubicBezTo>
                    <a:pt x="272234" y="852840"/>
                    <a:pt x="268556" y="860418"/>
                    <a:pt x="262856" y="861191"/>
                  </a:cubicBezTo>
                  <a:cubicBezTo>
                    <a:pt x="257156" y="861964"/>
                    <a:pt x="251593" y="855639"/>
                    <a:pt x="250430" y="847063"/>
                  </a:cubicBezTo>
                  <a:cubicBezTo>
                    <a:pt x="249267" y="838488"/>
                    <a:pt x="252945" y="830908"/>
                    <a:pt x="258645" y="830136"/>
                  </a:cubicBezTo>
                  <a:cubicBezTo>
                    <a:pt x="261494" y="829750"/>
                    <a:pt x="264310" y="831138"/>
                    <a:pt x="266559" y="833694"/>
                  </a:cubicBezTo>
                  <a:close/>
                  <a:moveTo>
                    <a:pt x="342143" y="909696"/>
                  </a:moveTo>
                  <a:cubicBezTo>
                    <a:pt x="343133" y="916995"/>
                    <a:pt x="335033" y="924120"/>
                    <a:pt x="324051" y="925608"/>
                  </a:cubicBezTo>
                  <a:cubicBezTo>
                    <a:pt x="313070" y="927098"/>
                    <a:pt x="303365" y="922388"/>
                    <a:pt x="302376" y="915089"/>
                  </a:cubicBezTo>
                  <a:cubicBezTo>
                    <a:pt x="301386" y="907790"/>
                    <a:pt x="309486" y="900666"/>
                    <a:pt x="320467" y="899176"/>
                  </a:cubicBezTo>
                  <a:cubicBezTo>
                    <a:pt x="331448" y="897688"/>
                    <a:pt x="341153" y="902398"/>
                    <a:pt x="342143" y="909696"/>
                  </a:cubicBezTo>
                  <a:close/>
                  <a:moveTo>
                    <a:pt x="514512" y="1107498"/>
                  </a:moveTo>
                  <a:cubicBezTo>
                    <a:pt x="523738" y="1113599"/>
                    <a:pt x="522364" y="1131934"/>
                    <a:pt x="511442" y="1148450"/>
                  </a:cubicBezTo>
                  <a:cubicBezTo>
                    <a:pt x="500522" y="1164967"/>
                    <a:pt x="484189" y="1173411"/>
                    <a:pt x="474962" y="1167310"/>
                  </a:cubicBezTo>
                  <a:cubicBezTo>
                    <a:pt x="470349" y="1164259"/>
                    <a:pt x="468386" y="1158150"/>
                    <a:pt x="468941" y="1150740"/>
                  </a:cubicBezTo>
                  <a:cubicBezTo>
                    <a:pt x="469497" y="1143328"/>
                    <a:pt x="472571" y="1134616"/>
                    <a:pt x="478031" y="1126358"/>
                  </a:cubicBezTo>
                  <a:cubicBezTo>
                    <a:pt x="488952" y="1109841"/>
                    <a:pt x="505285" y="1101397"/>
                    <a:pt x="514512" y="1107498"/>
                  </a:cubicBezTo>
                  <a:close/>
                  <a:moveTo>
                    <a:pt x="471118" y="1054809"/>
                  </a:moveTo>
                  <a:cubicBezTo>
                    <a:pt x="471741" y="1056202"/>
                    <a:pt x="466587" y="1056231"/>
                    <a:pt x="466306" y="1058840"/>
                  </a:cubicBezTo>
                  <a:cubicBezTo>
                    <a:pt x="466023" y="1061450"/>
                    <a:pt x="470399" y="1067405"/>
                    <a:pt x="469426" y="1070467"/>
                  </a:cubicBezTo>
                  <a:cubicBezTo>
                    <a:pt x="468453" y="1073529"/>
                    <a:pt x="464630" y="1075696"/>
                    <a:pt x="460469" y="1077211"/>
                  </a:cubicBezTo>
                  <a:cubicBezTo>
                    <a:pt x="456308" y="1078726"/>
                    <a:pt x="447777" y="1080879"/>
                    <a:pt x="444462" y="1079558"/>
                  </a:cubicBezTo>
                  <a:cubicBezTo>
                    <a:pt x="441147" y="1078237"/>
                    <a:pt x="439865" y="1072042"/>
                    <a:pt x="440580" y="1069283"/>
                  </a:cubicBezTo>
                  <a:cubicBezTo>
                    <a:pt x="441295" y="1066523"/>
                    <a:pt x="446951" y="1066052"/>
                    <a:pt x="448751" y="1063003"/>
                  </a:cubicBezTo>
                  <a:cubicBezTo>
                    <a:pt x="450552" y="1059953"/>
                    <a:pt x="449082" y="1053073"/>
                    <a:pt x="451385" y="1050986"/>
                  </a:cubicBezTo>
                  <a:cubicBezTo>
                    <a:pt x="453688" y="1048900"/>
                    <a:pt x="459280" y="1049845"/>
                    <a:pt x="462569" y="1050483"/>
                  </a:cubicBezTo>
                  <a:cubicBezTo>
                    <a:pt x="465858" y="1051120"/>
                    <a:pt x="470495" y="1053416"/>
                    <a:pt x="471118" y="1054809"/>
                  </a:cubicBezTo>
                  <a:close/>
                  <a:moveTo>
                    <a:pt x="279691" y="817869"/>
                  </a:moveTo>
                  <a:cubicBezTo>
                    <a:pt x="279924" y="818579"/>
                    <a:pt x="277412" y="818331"/>
                    <a:pt x="277142" y="819588"/>
                  </a:cubicBezTo>
                  <a:cubicBezTo>
                    <a:pt x="276871" y="820845"/>
                    <a:pt x="278698" y="823969"/>
                    <a:pt x="278068" y="825411"/>
                  </a:cubicBezTo>
                  <a:cubicBezTo>
                    <a:pt x="277439" y="826853"/>
                    <a:pt x="275465" y="827714"/>
                    <a:pt x="273361" y="828240"/>
                  </a:cubicBezTo>
                  <a:cubicBezTo>
                    <a:pt x="271257" y="828766"/>
                    <a:pt x="266991" y="829380"/>
                    <a:pt x="265443" y="828567"/>
                  </a:cubicBezTo>
                  <a:cubicBezTo>
                    <a:pt x="263896" y="827754"/>
                    <a:pt x="263587" y="824671"/>
                    <a:pt x="264076" y="823363"/>
                  </a:cubicBezTo>
                  <a:cubicBezTo>
                    <a:pt x="264565" y="822056"/>
                    <a:pt x="267344" y="822114"/>
                    <a:pt x="268377" y="820721"/>
                  </a:cubicBezTo>
                  <a:cubicBezTo>
                    <a:pt x="269409" y="819327"/>
                    <a:pt x="269045" y="815900"/>
                    <a:pt x="270272" y="815001"/>
                  </a:cubicBezTo>
                  <a:cubicBezTo>
                    <a:pt x="270887" y="814551"/>
                    <a:pt x="271863" y="814513"/>
                    <a:pt x="272882" y="814647"/>
                  </a:cubicBezTo>
                  <a:cubicBezTo>
                    <a:pt x="273901" y="814781"/>
                    <a:pt x="274962" y="815087"/>
                    <a:pt x="275747" y="815326"/>
                  </a:cubicBezTo>
                  <a:cubicBezTo>
                    <a:pt x="277317" y="815803"/>
                    <a:pt x="279459" y="817159"/>
                    <a:pt x="279691" y="817869"/>
                  </a:cubicBezTo>
                  <a:close/>
                  <a:moveTo>
                    <a:pt x="328235" y="857500"/>
                  </a:moveTo>
                  <a:cubicBezTo>
                    <a:pt x="331236" y="861177"/>
                    <a:pt x="324252" y="874682"/>
                    <a:pt x="325763" y="880106"/>
                  </a:cubicBezTo>
                  <a:cubicBezTo>
                    <a:pt x="327273" y="885530"/>
                    <a:pt x="337363" y="886116"/>
                    <a:pt x="337297" y="890045"/>
                  </a:cubicBezTo>
                  <a:cubicBezTo>
                    <a:pt x="337231" y="893974"/>
                    <a:pt x="332653" y="901609"/>
                    <a:pt x="330456" y="902521"/>
                  </a:cubicBezTo>
                  <a:cubicBezTo>
                    <a:pt x="328261" y="903434"/>
                    <a:pt x="328232" y="895921"/>
                    <a:pt x="324123" y="895518"/>
                  </a:cubicBezTo>
                  <a:cubicBezTo>
                    <a:pt x="320015" y="895115"/>
                    <a:pt x="310622" y="901512"/>
                    <a:pt x="305804" y="900103"/>
                  </a:cubicBezTo>
                  <a:cubicBezTo>
                    <a:pt x="300985" y="898694"/>
                    <a:pt x="294980" y="891170"/>
                    <a:pt x="295211" y="887066"/>
                  </a:cubicBezTo>
                  <a:cubicBezTo>
                    <a:pt x="295444" y="882961"/>
                    <a:pt x="305107" y="880314"/>
                    <a:pt x="307198" y="875477"/>
                  </a:cubicBezTo>
                  <a:cubicBezTo>
                    <a:pt x="309289" y="870640"/>
                    <a:pt x="304253" y="861041"/>
                    <a:pt x="307759" y="858045"/>
                  </a:cubicBezTo>
                  <a:cubicBezTo>
                    <a:pt x="309512" y="856547"/>
                    <a:pt x="313881" y="855491"/>
                    <a:pt x="318187" y="855271"/>
                  </a:cubicBezTo>
                  <a:cubicBezTo>
                    <a:pt x="322492" y="855049"/>
                    <a:pt x="326734" y="855662"/>
                    <a:pt x="328235" y="857500"/>
                  </a:cubicBezTo>
                  <a:close/>
                  <a:moveTo>
                    <a:pt x="263865" y="774677"/>
                  </a:moveTo>
                  <a:cubicBezTo>
                    <a:pt x="266058" y="776482"/>
                    <a:pt x="266373" y="779725"/>
                    <a:pt x="264568" y="781918"/>
                  </a:cubicBezTo>
                  <a:cubicBezTo>
                    <a:pt x="262764" y="784112"/>
                    <a:pt x="259522" y="784427"/>
                    <a:pt x="257328" y="782622"/>
                  </a:cubicBezTo>
                  <a:cubicBezTo>
                    <a:pt x="255134" y="780817"/>
                    <a:pt x="254819" y="777575"/>
                    <a:pt x="256624" y="775381"/>
                  </a:cubicBezTo>
                  <a:cubicBezTo>
                    <a:pt x="257526" y="774285"/>
                    <a:pt x="258788" y="773657"/>
                    <a:pt x="260099" y="773530"/>
                  </a:cubicBezTo>
                  <a:cubicBezTo>
                    <a:pt x="261409" y="773402"/>
                    <a:pt x="262767" y="773775"/>
                    <a:pt x="263865" y="774677"/>
                  </a:cubicBezTo>
                  <a:close/>
                  <a:moveTo>
                    <a:pt x="595923" y="1155498"/>
                  </a:moveTo>
                  <a:cubicBezTo>
                    <a:pt x="600761" y="1158696"/>
                    <a:pt x="602089" y="1165212"/>
                    <a:pt x="598890" y="1170050"/>
                  </a:cubicBezTo>
                  <a:cubicBezTo>
                    <a:pt x="595692" y="1174887"/>
                    <a:pt x="589176" y="1176216"/>
                    <a:pt x="584338" y="1173017"/>
                  </a:cubicBezTo>
                  <a:cubicBezTo>
                    <a:pt x="581919" y="1171418"/>
                    <a:pt x="580378" y="1168989"/>
                    <a:pt x="579841" y="1166356"/>
                  </a:cubicBezTo>
                  <a:cubicBezTo>
                    <a:pt x="579304" y="1163722"/>
                    <a:pt x="579772" y="1160884"/>
                    <a:pt x="581371" y="1158465"/>
                  </a:cubicBezTo>
                  <a:cubicBezTo>
                    <a:pt x="584570" y="1153627"/>
                    <a:pt x="591085" y="1152299"/>
                    <a:pt x="595923" y="1155498"/>
                  </a:cubicBezTo>
                  <a:close/>
                  <a:moveTo>
                    <a:pt x="230711" y="725874"/>
                  </a:moveTo>
                  <a:cubicBezTo>
                    <a:pt x="234631" y="729099"/>
                    <a:pt x="234897" y="735253"/>
                    <a:pt x="231304" y="739619"/>
                  </a:cubicBezTo>
                  <a:cubicBezTo>
                    <a:pt x="227711" y="743986"/>
                    <a:pt x="221621" y="744911"/>
                    <a:pt x="217701" y="741686"/>
                  </a:cubicBezTo>
                  <a:cubicBezTo>
                    <a:pt x="213781" y="738460"/>
                    <a:pt x="213516" y="732306"/>
                    <a:pt x="217109" y="727940"/>
                  </a:cubicBezTo>
                  <a:cubicBezTo>
                    <a:pt x="218905" y="725757"/>
                    <a:pt x="221326" y="724434"/>
                    <a:pt x="223787" y="724060"/>
                  </a:cubicBezTo>
                  <a:cubicBezTo>
                    <a:pt x="226249" y="723686"/>
                    <a:pt x="228751" y="724261"/>
                    <a:pt x="230711" y="725874"/>
                  </a:cubicBezTo>
                  <a:close/>
                  <a:moveTo>
                    <a:pt x="359555" y="874313"/>
                  </a:moveTo>
                  <a:cubicBezTo>
                    <a:pt x="364392" y="877512"/>
                    <a:pt x="365722" y="884027"/>
                    <a:pt x="362522" y="888865"/>
                  </a:cubicBezTo>
                  <a:cubicBezTo>
                    <a:pt x="359323" y="893703"/>
                    <a:pt x="352808" y="895031"/>
                    <a:pt x="347970" y="891832"/>
                  </a:cubicBezTo>
                  <a:cubicBezTo>
                    <a:pt x="345551" y="890233"/>
                    <a:pt x="344010" y="887804"/>
                    <a:pt x="343472" y="885172"/>
                  </a:cubicBezTo>
                  <a:cubicBezTo>
                    <a:pt x="342935" y="882538"/>
                    <a:pt x="343403" y="879699"/>
                    <a:pt x="345002" y="877280"/>
                  </a:cubicBezTo>
                  <a:cubicBezTo>
                    <a:pt x="348201" y="872442"/>
                    <a:pt x="354717" y="871114"/>
                    <a:pt x="359555" y="874313"/>
                  </a:cubicBezTo>
                  <a:close/>
                  <a:moveTo>
                    <a:pt x="249903" y="732196"/>
                  </a:moveTo>
                  <a:cubicBezTo>
                    <a:pt x="253681" y="734694"/>
                    <a:pt x="254718" y="739782"/>
                    <a:pt x="252220" y="743560"/>
                  </a:cubicBezTo>
                  <a:cubicBezTo>
                    <a:pt x="249722" y="747338"/>
                    <a:pt x="244634" y="748376"/>
                    <a:pt x="240856" y="745877"/>
                  </a:cubicBezTo>
                  <a:cubicBezTo>
                    <a:pt x="237078" y="743379"/>
                    <a:pt x="236041" y="738291"/>
                    <a:pt x="238539" y="734513"/>
                  </a:cubicBezTo>
                  <a:cubicBezTo>
                    <a:pt x="239788" y="732624"/>
                    <a:pt x="241684" y="731421"/>
                    <a:pt x="243741" y="731001"/>
                  </a:cubicBezTo>
                  <a:cubicBezTo>
                    <a:pt x="245797" y="730581"/>
                    <a:pt x="248014" y="730947"/>
                    <a:pt x="249903" y="732196"/>
                  </a:cubicBezTo>
                  <a:close/>
                  <a:moveTo>
                    <a:pt x="421274" y="931563"/>
                  </a:moveTo>
                  <a:cubicBezTo>
                    <a:pt x="423466" y="936373"/>
                    <a:pt x="424547" y="942868"/>
                    <a:pt x="424000" y="949906"/>
                  </a:cubicBezTo>
                  <a:lnTo>
                    <a:pt x="423405" y="951811"/>
                  </a:lnTo>
                  <a:lnTo>
                    <a:pt x="423668" y="951938"/>
                  </a:lnTo>
                  <a:lnTo>
                    <a:pt x="422673" y="954151"/>
                  </a:lnTo>
                  <a:lnTo>
                    <a:pt x="418468" y="967606"/>
                  </a:lnTo>
                  <a:cubicBezTo>
                    <a:pt x="415558" y="972019"/>
                    <a:pt x="411811" y="974598"/>
                    <a:pt x="407918" y="974295"/>
                  </a:cubicBezTo>
                  <a:cubicBezTo>
                    <a:pt x="404026" y="973991"/>
                    <a:pt x="400723" y="970864"/>
                    <a:pt x="398531" y="966054"/>
                  </a:cubicBezTo>
                  <a:lnTo>
                    <a:pt x="398271" y="964306"/>
                  </a:lnTo>
                  <a:lnTo>
                    <a:pt x="383900" y="957332"/>
                  </a:lnTo>
                  <a:cubicBezTo>
                    <a:pt x="383406" y="953682"/>
                    <a:pt x="385183" y="950076"/>
                    <a:pt x="388457" y="947197"/>
                  </a:cubicBezTo>
                  <a:lnTo>
                    <a:pt x="397122" y="943498"/>
                  </a:lnTo>
                  <a:lnTo>
                    <a:pt x="401337" y="930011"/>
                  </a:lnTo>
                  <a:cubicBezTo>
                    <a:pt x="404247" y="925597"/>
                    <a:pt x="407993" y="923019"/>
                    <a:pt x="411886" y="923322"/>
                  </a:cubicBezTo>
                  <a:cubicBezTo>
                    <a:pt x="415779" y="923625"/>
                    <a:pt x="419081" y="926752"/>
                    <a:pt x="421274" y="931563"/>
                  </a:cubicBezTo>
                  <a:close/>
                  <a:moveTo>
                    <a:pt x="321158" y="799760"/>
                  </a:moveTo>
                  <a:cubicBezTo>
                    <a:pt x="324936" y="802258"/>
                    <a:pt x="325974" y="807346"/>
                    <a:pt x="323475" y="811124"/>
                  </a:cubicBezTo>
                  <a:cubicBezTo>
                    <a:pt x="320977" y="814902"/>
                    <a:pt x="315889" y="815940"/>
                    <a:pt x="312111" y="813442"/>
                  </a:cubicBezTo>
                  <a:cubicBezTo>
                    <a:pt x="308334" y="810943"/>
                    <a:pt x="307296" y="805855"/>
                    <a:pt x="309794" y="802077"/>
                  </a:cubicBezTo>
                  <a:cubicBezTo>
                    <a:pt x="311043" y="800188"/>
                    <a:pt x="312940" y="798985"/>
                    <a:pt x="314996" y="798565"/>
                  </a:cubicBezTo>
                  <a:cubicBezTo>
                    <a:pt x="317053" y="798145"/>
                    <a:pt x="319269" y="798511"/>
                    <a:pt x="321158" y="799760"/>
                  </a:cubicBezTo>
                  <a:close/>
                  <a:moveTo>
                    <a:pt x="309805" y="782541"/>
                  </a:moveTo>
                  <a:cubicBezTo>
                    <a:pt x="313725" y="785767"/>
                    <a:pt x="313990" y="791920"/>
                    <a:pt x="310397" y="796287"/>
                  </a:cubicBezTo>
                  <a:cubicBezTo>
                    <a:pt x="306805" y="800654"/>
                    <a:pt x="300715" y="801578"/>
                    <a:pt x="296795" y="798353"/>
                  </a:cubicBezTo>
                  <a:cubicBezTo>
                    <a:pt x="292875" y="795127"/>
                    <a:pt x="292610" y="788974"/>
                    <a:pt x="296202" y="784607"/>
                  </a:cubicBezTo>
                  <a:cubicBezTo>
                    <a:pt x="297999" y="782424"/>
                    <a:pt x="300419" y="781101"/>
                    <a:pt x="302881" y="780727"/>
                  </a:cubicBezTo>
                  <a:cubicBezTo>
                    <a:pt x="305342" y="780353"/>
                    <a:pt x="307845" y="780929"/>
                    <a:pt x="309805" y="782541"/>
                  </a:cubicBezTo>
                  <a:close/>
                  <a:moveTo>
                    <a:pt x="289763" y="750683"/>
                  </a:moveTo>
                  <a:cubicBezTo>
                    <a:pt x="294601" y="753881"/>
                    <a:pt x="295930" y="760396"/>
                    <a:pt x="292731" y="765234"/>
                  </a:cubicBezTo>
                  <a:cubicBezTo>
                    <a:pt x="289532" y="770072"/>
                    <a:pt x="283016" y="771401"/>
                    <a:pt x="278178" y="768202"/>
                  </a:cubicBezTo>
                  <a:cubicBezTo>
                    <a:pt x="275760" y="766603"/>
                    <a:pt x="274218" y="764174"/>
                    <a:pt x="273681" y="761540"/>
                  </a:cubicBezTo>
                  <a:cubicBezTo>
                    <a:pt x="273144" y="758907"/>
                    <a:pt x="273611" y="756069"/>
                    <a:pt x="275211" y="753650"/>
                  </a:cubicBezTo>
                  <a:cubicBezTo>
                    <a:pt x="278410" y="748812"/>
                    <a:pt x="284925" y="747483"/>
                    <a:pt x="289763" y="750683"/>
                  </a:cubicBezTo>
                  <a:close/>
                  <a:moveTo>
                    <a:pt x="284775" y="725970"/>
                  </a:moveTo>
                  <a:cubicBezTo>
                    <a:pt x="292265" y="732133"/>
                    <a:pt x="295546" y="740520"/>
                    <a:pt x="292103" y="744703"/>
                  </a:cubicBezTo>
                  <a:cubicBezTo>
                    <a:pt x="288661" y="748888"/>
                    <a:pt x="279798" y="747284"/>
                    <a:pt x="272309" y="741121"/>
                  </a:cubicBezTo>
                  <a:cubicBezTo>
                    <a:pt x="264819" y="734959"/>
                    <a:pt x="261538" y="726571"/>
                    <a:pt x="264981" y="722387"/>
                  </a:cubicBezTo>
                  <a:cubicBezTo>
                    <a:pt x="266702" y="720295"/>
                    <a:pt x="269778" y="719651"/>
                    <a:pt x="273360" y="720299"/>
                  </a:cubicBezTo>
                  <a:cubicBezTo>
                    <a:pt x="276942" y="720947"/>
                    <a:pt x="281030" y="722889"/>
                    <a:pt x="284775" y="725970"/>
                  </a:cubicBezTo>
                  <a:close/>
                  <a:moveTo>
                    <a:pt x="502799" y="973805"/>
                  </a:moveTo>
                  <a:cubicBezTo>
                    <a:pt x="504991" y="978616"/>
                    <a:pt x="506073" y="985110"/>
                    <a:pt x="505525" y="992148"/>
                  </a:cubicBezTo>
                  <a:cubicBezTo>
                    <a:pt x="504429" y="1006224"/>
                    <a:pt x="497229" y="1017143"/>
                    <a:pt x="489443" y="1016537"/>
                  </a:cubicBezTo>
                  <a:cubicBezTo>
                    <a:pt x="481657" y="1015930"/>
                    <a:pt x="476234" y="1004029"/>
                    <a:pt x="477329" y="989953"/>
                  </a:cubicBezTo>
                  <a:cubicBezTo>
                    <a:pt x="478425" y="975877"/>
                    <a:pt x="485625" y="964959"/>
                    <a:pt x="493411" y="965564"/>
                  </a:cubicBezTo>
                  <a:cubicBezTo>
                    <a:pt x="497305" y="965867"/>
                    <a:pt x="500606" y="968994"/>
                    <a:pt x="502799" y="973805"/>
                  </a:cubicBezTo>
                  <a:close/>
                  <a:moveTo>
                    <a:pt x="395068" y="823131"/>
                  </a:moveTo>
                  <a:cubicBezTo>
                    <a:pt x="396236" y="825942"/>
                    <a:pt x="386616" y="825979"/>
                    <a:pt x="386100" y="831241"/>
                  </a:cubicBezTo>
                  <a:cubicBezTo>
                    <a:pt x="385584" y="836502"/>
                    <a:pt x="393775" y="848530"/>
                    <a:pt x="391972" y="854700"/>
                  </a:cubicBezTo>
                  <a:cubicBezTo>
                    <a:pt x="390168" y="860870"/>
                    <a:pt x="380532" y="868561"/>
                    <a:pt x="375276" y="868264"/>
                  </a:cubicBezTo>
                  <a:cubicBezTo>
                    <a:pt x="370021" y="867966"/>
                    <a:pt x="366630" y="855593"/>
                    <a:pt x="360437" y="852914"/>
                  </a:cubicBezTo>
                  <a:cubicBezTo>
                    <a:pt x="354243" y="850237"/>
                    <a:pt x="341950" y="856686"/>
                    <a:pt x="338114" y="852197"/>
                  </a:cubicBezTo>
                  <a:cubicBezTo>
                    <a:pt x="336196" y="849951"/>
                    <a:pt x="334845" y="844357"/>
                    <a:pt x="334561" y="838843"/>
                  </a:cubicBezTo>
                  <a:cubicBezTo>
                    <a:pt x="334278" y="833330"/>
                    <a:pt x="335063" y="827897"/>
                    <a:pt x="337417" y="825976"/>
                  </a:cubicBezTo>
                  <a:cubicBezTo>
                    <a:pt x="342125" y="822133"/>
                    <a:pt x="359419" y="831075"/>
                    <a:pt x="366365" y="829142"/>
                  </a:cubicBezTo>
                  <a:cubicBezTo>
                    <a:pt x="373310" y="827207"/>
                    <a:pt x="374060" y="814287"/>
                    <a:pt x="379091" y="814372"/>
                  </a:cubicBezTo>
                  <a:cubicBezTo>
                    <a:pt x="384123" y="814457"/>
                    <a:pt x="393900" y="820319"/>
                    <a:pt x="395068" y="823131"/>
                  </a:cubicBezTo>
                  <a:close/>
                  <a:moveTo>
                    <a:pt x="363869" y="782637"/>
                  </a:moveTo>
                  <a:cubicBezTo>
                    <a:pt x="371358" y="788800"/>
                    <a:pt x="374639" y="797187"/>
                    <a:pt x="371197" y="801371"/>
                  </a:cubicBezTo>
                  <a:cubicBezTo>
                    <a:pt x="367754" y="805555"/>
                    <a:pt x="358892" y="803951"/>
                    <a:pt x="351402" y="797788"/>
                  </a:cubicBezTo>
                  <a:cubicBezTo>
                    <a:pt x="343912" y="791626"/>
                    <a:pt x="340632" y="783239"/>
                    <a:pt x="344074" y="779055"/>
                  </a:cubicBezTo>
                  <a:cubicBezTo>
                    <a:pt x="345796" y="776963"/>
                    <a:pt x="348872" y="776318"/>
                    <a:pt x="352454" y="776966"/>
                  </a:cubicBezTo>
                  <a:cubicBezTo>
                    <a:pt x="356036" y="777615"/>
                    <a:pt x="360124" y="779556"/>
                    <a:pt x="363869" y="782637"/>
                  </a:cubicBezTo>
                  <a:close/>
                  <a:moveTo>
                    <a:pt x="283232" y="684993"/>
                  </a:moveTo>
                  <a:cubicBezTo>
                    <a:pt x="282540" y="688756"/>
                    <a:pt x="276465" y="690791"/>
                    <a:pt x="269663" y="689539"/>
                  </a:cubicBezTo>
                  <a:cubicBezTo>
                    <a:pt x="262862" y="688288"/>
                    <a:pt x="257910" y="684224"/>
                    <a:pt x="258601" y="680461"/>
                  </a:cubicBezTo>
                  <a:cubicBezTo>
                    <a:pt x="259294" y="676699"/>
                    <a:pt x="265369" y="674664"/>
                    <a:pt x="272170" y="675916"/>
                  </a:cubicBezTo>
                  <a:cubicBezTo>
                    <a:pt x="278972" y="677166"/>
                    <a:pt x="283924" y="681231"/>
                    <a:pt x="283232" y="684993"/>
                  </a:cubicBezTo>
                  <a:close/>
                  <a:moveTo>
                    <a:pt x="544353" y="987460"/>
                  </a:moveTo>
                  <a:cubicBezTo>
                    <a:pt x="544923" y="988933"/>
                    <a:pt x="540913" y="989403"/>
                    <a:pt x="540851" y="992283"/>
                  </a:cubicBezTo>
                  <a:cubicBezTo>
                    <a:pt x="540790" y="995164"/>
                    <a:pt x="544557" y="1001310"/>
                    <a:pt x="543985" y="1004744"/>
                  </a:cubicBezTo>
                  <a:cubicBezTo>
                    <a:pt x="543413" y="1008179"/>
                    <a:pt x="540568" y="1010876"/>
                    <a:pt x="537420" y="1012889"/>
                  </a:cubicBezTo>
                  <a:lnTo>
                    <a:pt x="528184" y="1015837"/>
                  </a:lnTo>
                  <a:lnTo>
                    <a:pt x="533835" y="1017150"/>
                  </a:lnTo>
                  <a:cubicBezTo>
                    <a:pt x="543464" y="1023517"/>
                    <a:pt x="546636" y="1035686"/>
                    <a:pt x="540920" y="1044330"/>
                  </a:cubicBezTo>
                  <a:cubicBezTo>
                    <a:pt x="535204" y="1052974"/>
                    <a:pt x="522765" y="1054821"/>
                    <a:pt x="513136" y="1048454"/>
                  </a:cubicBezTo>
                  <a:cubicBezTo>
                    <a:pt x="508322" y="1045270"/>
                    <a:pt x="505122" y="1040636"/>
                    <a:pt x="503839" y="1035718"/>
                  </a:cubicBezTo>
                  <a:cubicBezTo>
                    <a:pt x="502557" y="1030800"/>
                    <a:pt x="503193" y="1025596"/>
                    <a:pt x="506051" y="1021273"/>
                  </a:cubicBezTo>
                  <a:cubicBezTo>
                    <a:pt x="508909" y="1016952"/>
                    <a:pt x="513448" y="1014329"/>
                    <a:pt x="518476" y="1013582"/>
                  </a:cubicBezTo>
                  <a:lnTo>
                    <a:pt x="524484" y="1014978"/>
                  </a:lnTo>
                  <a:lnTo>
                    <a:pt x="521455" y="1005906"/>
                  </a:lnTo>
                  <a:cubicBezTo>
                    <a:pt x="521844" y="1002824"/>
                    <a:pt x="526219" y="1001826"/>
                    <a:pt x="527436" y="998335"/>
                  </a:cubicBezTo>
                  <a:cubicBezTo>
                    <a:pt x="528653" y="994844"/>
                    <a:pt x="527092" y="987438"/>
                    <a:pt x="528758" y="984958"/>
                  </a:cubicBezTo>
                  <a:cubicBezTo>
                    <a:pt x="529592" y="983718"/>
                    <a:pt x="531112" y="983237"/>
                    <a:pt x="532747" y="983119"/>
                  </a:cubicBezTo>
                  <a:cubicBezTo>
                    <a:pt x="534384" y="983001"/>
                    <a:pt x="536136" y="983245"/>
                    <a:pt x="537435" y="983453"/>
                  </a:cubicBezTo>
                  <a:cubicBezTo>
                    <a:pt x="540035" y="983870"/>
                    <a:pt x="543785" y="985989"/>
                    <a:pt x="544353" y="987460"/>
                  </a:cubicBezTo>
                  <a:close/>
                  <a:moveTo>
                    <a:pt x="615360" y="1059392"/>
                  </a:moveTo>
                  <a:cubicBezTo>
                    <a:pt x="624989" y="1065759"/>
                    <a:pt x="628161" y="1077927"/>
                    <a:pt x="622445" y="1086572"/>
                  </a:cubicBezTo>
                  <a:cubicBezTo>
                    <a:pt x="616728" y="1095216"/>
                    <a:pt x="604290" y="1097063"/>
                    <a:pt x="594661" y="1090696"/>
                  </a:cubicBezTo>
                  <a:cubicBezTo>
                    <a:pt x="589847" y="1087512"/>
                    <a:pt x="586646" y="1082878"/>
                    <a:pt x="585364" y="1077960"/>
                  </a:cubicBezTo>
                  <a:cubicBezTo>
                    <a:pt x="584082" y="1073041"/>
                    <a:pt x="584718" y="1067838"/>
                    <a:pt x="587576" y="1063516"/>
                  </a:cubicBezTo>
                  <a:cubicBezTo>
                    <a:pt x="593292" y="1054872"/>
                    <a:pt x="605730" y="1053026"/>
                    <a:pt x="615360" y="1059392"/>
                  </a:cubicBezTo>
                  <a:close/>
                  <a:moveTo>
                    <a:pt x="322853" y="716832"/>
                  </a:moveTo>
                  <a:cubicBezTo>
                    <a:pt x="323752" y="718060"/>
                    <a:pt x="323006" y="720736"/>
                    <a:pt x="322528" y="722306"/>
                  </a:cubicBezTo>
                  <a:cubicBezTo>
                    <a:pt x="322050" y="723876"/>
                    <a:pt x="320695" y="726017"/>
                    <a:pt x="319984" y="726250"/>
                  </a:cubicBezTo>
                  <a:cubicBezTo>
                    <a:pt x="319274" y="726482"/>
                    <a:pt x="319523" y="723970"/>
                    <a:pt x="318266" y="723700"/>
                  </a:cubicBezTo>
                  <a:cubicBezTo>
                    <a:pt x="317009" y="723430"/>
                    <a:pt x="313884" y="725257"/>
                    <a:pt x="312442" y="724627"/>
                  </a:cubicBezTo>
                  <a:cubicBezTo>
                    <a:pt x="311000" y="723997"/>
                    <a:pt x="310140" y="722024"/>
                    <a:pt x="309614" y="719920"/>
                  </a:cubicBezTo>
                  <a:cubicBezTo>
                    <a:pt x="309087" y="717816"/>
                    <a:pt x="308474" y="713550"/>
                    <a:pt x="309286" y="712002"/>
                  </a:cubicBezTo>
                  <a:cubicBezTo>
                    <a:pt x="310099" y="710455"/>
                    <a:pt x="313182" y="710146"/>
                    <a:pt x="314490" y="710635"/>
                  </a:cubicBezTo>
                  <a:cubicBezTo>
                    <a:pt x="315798" y="711124"/>
                    <a:pt x="315739" y="713903"/>
                    <a:pt x="317133" y="714936"/>
                  </a:cubicBezTo>
                  <a:cubicBezTo>
                    <a:pt x="318527" y="715969"/>
                    <a:pt x="321954" y="715603"/>
                    <a:pt x="322853" y="716832"/>
                  </a:cubicBezTo>
                  <a:close/>
                  <a:moveTo>
                    <a:pt x="681363" y="1118844"/>
                  </a:moveTo>
                  <a:cubicBezTo>
                    <a:pt x="684425" y="1119818"/>
                    <a:pt x="686592" y="1123641"/>
                    <a:pt x="688107" y="1127802"/>
                  </a:cubicBezTo>
                  <a:cubicBezTo>
                    <a:pt x="689622" y="1131963"/>
                    <a:pt x="691775" y="1140494"/>
                    <a:pt x="690454" y="1143808"/>
                  </a:cubicBezTo>
                  <a:cubicBezTo>
                    <a:pt x="689133" y="1147124"/>
                    <a:pt x="682938" y="1148405"/>
                    <a:pt x="680179" y="1147691"/>
                  </a:cubicBezTo>
                  <a:cubicBezTo>
                    <a:pt x="677419" y="1146976"/>
                    <a:pt x="676948" y="1141320"/>
                    <a:pt x="673899" y="1139520"/>
                  </a:cubicBezTo>
                  <a:cubicBezTo>
                    <a:pt x="670850" y="1137719"/>
                    <a:pt x="663969" y="1139189"/>
                    <a:pt x="661883" y="1136886"/>
                  </a:cubicBezTo>
                  <a:cubicBezTo>
                    <a:pt x="660839" y="1135734"/>
                    <a:pt x="660554" y="1133760"/>
                    <a:pt x="660609" y="1131663"/>
                  </a:cubicBezTo>
                  <a:cubicBezTo>
                    <a:pt x="660664" y="1129566"/>
                    <a:pt x="661060" y="1127346"/>
                    <a:pt x="661378" y="1125702"/>
                  </a:cubicBezTo>
                  <a:cubicBezTo>
                    <a:pt x="662016" y="1122413"/>
                    <a:pt x="664312" y="1117776"/>
                    <a:pt x="665705" y="1117153"/>
                  </a:cubicBezTo>
                  <a:cubicBezTo>
                    <a:pt x="667098" y="1116530"/>
                    <a:pt x="667126" y="1121683"/>
                    <a:pt x="669736" y="1121965"/>
                  </a:cubicBezTo>
                  <a:cubicBezTo>
                    <a:pt x="672347" y="1122247"/>
                    <a:pt x="678302" y="1117872"/>
                    <a:pt x="681363" y="1118844"/>
                  </a:cubicBezTo>
                  <a:close/>
                  <a:moveTo>
                    <a:pt x="362326" y="741660"/>
                  </a:moveTo>
                  <a:cubicBezTo>
                    <a:pt x="361633" y="745423"/>
                    <a:pt x="355559" y="747458"/>
                    <a:pt x="348757" y="746207"/>
                  </a:cubicBezTo>
                  <a:cubicBezTo>
                    <a:pt x="341955" y="744955"/>
                    <a:pt x="337003" y="740891"/>
                    <a:pt x="337695" y="737129"/>
                  </a:cubicBezTo>
                  <a:cubicBezTo>
                    <a:pt x="338388" y="733367"/>
                    <a:pt x="344462" y="731331"/>
                    <a:pt x="351264" y="732583"/>
                  </a:cubicBezTo>
                  <a:cubicBezTo>
                    <a:pt x="358065" y="733834"/>
                    <a:pt x="363017" y="737898"/>
                    <a:pt x="362326" y="741660"/>
                  </a:cubicBezTo>
                  <a:close/>
                  <a:moveTo>
                    <a:pt x="401947" y="773499"/>
                  </a:moveTo>
                  <a:cubicBezTo>
                    <a:pt x="402845" y="774727"/>
                    <a:pt x="402100" y="777404"/>
                    <a:pt x="401622" y="778973"/>
                  </a:cubicBezTo>
                  <a:cubicBezTo>
                    <a:pt x="401144" y="780543"/>
                    <a:pt x="399789" y="782685"/>
                    <a:pt x="399078" y="782917"/>
                  </a:cubicBezTo>
                  <a:cubicBezTo>
                    <a:pt x="398368" y="783150"/>
                    <a:pt x="398617" y="780638"/>
                    <a:pt x="397360" y="780367"/>
                  </a:cubicBezTo>
                  <a:cubicBezTo>
                    <a:pt x="396103" y="780097"/>
                    <a:pt x="392978" y="781925"/>
                    <a:pt x="391536" y="781295"/>
                  </a:cubicBezTo>
                  <a:cubicBezTo>
                    <a:pt x="390094" y="780665"/>
                    <a:pt x="389233" y="778691"/>
                    <a:pt x="388707" y="776587"/>
                  </a:cubicBezTo>
                  <a:cubicBezTo>
                    <a:pt x="388182" y="774483"/>
                    <a:pt x="387567" y="770217"/>
                    <a:pt x="388380" y="768669"/>
                  </a:cubicBezTo>
                  <a:cubicBezTo>
                    <a:pt x="389193" y="767122"/>
                    <a:pt x="392276" y="766813"/>
                    <a:pt x="393584" y="767302"/>
                  </a:cubicBezTo>
                  <a:cubicBezTo>
                    <a:pt x="394891" y="767791"/>
                    <a:pt x="394833" y="770570"/>
                    <a:pt x="396227" y="771603"/>
                  </a:cubicBezTo>
                  <a:cubicBezTo>
                    <a:pt x="397620" y="772636"/>
                    <a:pt x="401047" y="772271"/>
                    <a:pt x="401947" y="773499"/>
                  </a:cubicBezTo>
                  <a:close/>
                  <a:moveTo>
                    <a:pt x="292826" y="632062"/>
                  </a:moveTo>
                  <a:cubicBezTo>
                    <a:pt x="296432" y="631952"/>
                    <a:pt x="299490" y="636261"/>
                    <a:pt x="299656" y="641687"/>
                  </a:cubicBezTo>
                  <a:cubicBezTo>
                    <a:pt x="299821" y="647113"/>
                    <a:pt x="297032" y="651600"/>
                    <a:pt x="293426" y="651711"/>
                  </a:cubicBezTo>
                  <a:cubicBezTo>
                    <a:pt x="289819" y="651821"/>
                    <a:pt x="286762" y="647512"/>
                    <a:pt x="286596" y="642086"/>
                  </a:cubicBezTo>
                  <a:cubicBezTo>
                    <a:pt x="286430" y="636660"/>
                    <a:pt x="289220" y="632172"/>
                    <a:pt x="292826" y="632062"/>
                  </a:cubicBezTo>
                  <a:close/>
                  <a:moveTo>
                    <a:pt x="441016" y="804537"/>
                  </a:moveTo>
                  <a:cubicBezTo>
                    <a:pt x="448093" y="810056"/>
                    <a:pt x="450284" y="823514"/>
                    <a:pt x="445911" y="834596"/>
                  </a:cubicBezTo>
                  <a:cubicBezTo>
                    <a:pt x="441537" y="845679"/>
                    <a:pt x="432256" y="850188"/>
                    <a:pt x="425179" y="844668"/>
                  </a:cubicBezTo>
                  <a:cubicBezTo>
                    <a:pt x="418102" y="839148"/>
                    <a:pt x="415911" y="825690"/>
                    <a:pt x="420284" y="814608"/>
                  </a:cubicBezTo>
                  <a:cubicBezTo>
                    <a:pt x="422471" y="809067"/>
                    <a:pt x="425885" y="805169"/>
                    <a:pt x="429637" y="803346"/>
                  </a:cubicBezTo>
                  <a:cubicBezTo>
                    <a:pt x="433388" y="801524"/>
                    <a:pt x="437478" y="801777"/>
                    <a:pt x="441016" y="804537"/>
                  </a:cubicBezTo>
                  <a:close/>
                  <a:moveTo>
                    <a:pt x="531239" y="892622"/>
                  </a:moveTo>
                  <a:cubicBezTo>
                    <a:pt x="540466" y="898723"/>
                    <a:pt x="539091" y="917058"/>
                    <a:pt x="528170" y="933574"/>
                  </a:cubicBezTo>
                  <a:cubicBezTo>
                    <a:pt x="517249" y="950091"/>
                    <a:pt x="500916" y="958534"/>
                    <a:pt x="491690" y="952434"/>
                  </a:cubicBezTo>
                  <a:cubicBezTo>
                    <a:pt x="487076" y="949383"/>
                    <a:pt x="485113" y="943274"/>
                    <a:pt x="485669" y="935864"/>
                  </a:cubicBezTo>
                  <a:cubicBezTo>
                    <a:pt x="486224" y="928452"/>
                    <a:pt x="489298" y="919740"/>
                    <a:pt x="494758" y="911482"/>
                  </a:cubicBezTo>
                  <a:lnTo>
                    <a:pt x="497159" y="909203"/>
                  </a:lnTo>
                  <a:lnTo>
                    <a:pt x="495928" y="903158"/>
                  </a:lnTo>
                  <a:cubicBezTo>
                    <a:pt x="497027" y="900374"/>
                    <a:pt x="498824" y="898480"/>
                    <a:pt x="500842" y="897668"/>
                  </a:cubicBezTo>
                  <a:cubicBezTo>
                    <a:pt x="502860" y="896855"/>
                    <a:pt x="505097" y="897126"/>
                    <a:pt x="507077" y="898670"/>
                  </a:cubicBezTo>
                  <a:lnTo>
                    <a:pt x="507269" y="899610"/>
                  </a:lnTo>
                  <a:lnTo>
                    <a:pt x="513634" y="893570"/>
                  </a:lnTo>
                  <a:cubicBezTo>
                    <a:pt x="520236" y="890157"/>
                    <a:pt x="526625" y="889572"/>
                    <a:pt x="531239" y="892622"/>
                  </a:cubicBezTo>
                  <a:close/>
                  <a:moveTo>
                    <a:pt x="487845" y="839933"/>
                  </a:moveTo>
                  <a:cubicBezTo>
                    <a:pt x="488468" y="841326"/>
                    <a:pt x="483314" y="841355"/>
                    <a:pt x="483033" y="843964"/>
                  </a:cubicBezTo>
                  <a:cubicBezTo>
                    <a:pt x="482751" y="846574"/>
                    <a:pt x="487126" y="852529"/>
                    <a:pt x="486153" y="855591"/>
                  </a:cubicBezTo>
                  <a:cubicBezTo>
                    <a:pt x="485180" y="858653"/>
                    <a:pt x="481357" y="860820"/>
                    <a:pt x="477196" y="862335"/>
                  </a:cubicBezTo>
                  <a:lnTo>
                    <a:pt x="473560" y="862868"/>
                  </a:lnTo>
                  <a:lnTo>
                    <a:pt x="476593" y="865373"/>
                  </a:lnTo>
                  <a:cubicBezTo>
                    <a:pt x="477761" y="868185"/>
                    <a:pt x="468140" y="868222"/>
                    <a:pt x="467624" y="873483"/>
                  </a:cubicBezTo>
                  <a:cubicBezTo>
                    <a:pt x="467109" y="878744"/>
                    <a:pt x="475301" y="890772"/>
                    <a:pt x="473496" y="896942"/>
                  </a:cubicBezTo>
                  <a:cubicBezTo>
                    <a:pt x="471692" y="903113"/>
                    <a:pt x="462057" y="910803"/>
                    <a:pt x="456801" y="910506"/>
                  </a:cubicBezTo>
                  <a:cubicBezTo>
                    <a:pt x="451546" y="910208"/>
                    <a:pt x="448155" y="897835"/>
                    <a:pt x="441962" y="895157"/>
                  </a:cubicBezTo>
                  <a:cubicBezTo>
                    <a:pt x="435768" y="892479"/>
                    <a:pt x="423476" y="898929"/>
                    <a:pt x="419639" y="894439"/>
                  </a:cubicBezTo>
                  <a:cubicBezTo>
                    <a:pt x="417721" y="892194"/>
                    <a:pt x="416369" y="886599"/>
                    <a:pt x="416086" y="881086"/>
                  </a:cubicBezTo>
                  <a:cubicBezTo>
                    <a:pt x="415803" y="875572"/>
                    <a:pt x="416588" y="870139"/>
                    <a:pt x="418942" y="868218"/>
                  </a:cubicBezTo>
                  <a:cubicBezTo>
                    <a:pt x="423650" y="864376"/>
                    <a:pt x="440943" y="873318"/>
                    <a:pt x="447889" y="871384"/>
                  </a:cubicBezTo>
                  <a:cubicBezTo>
                    <a:pt x="451362" y="870417"/>
                    <a:pt x="453286" y="866704"/>
                    <a:pt x="454970" y="863242"/>
                  </a:cubicBezTo>
                  <a:lnTo>
                    <a:pt x="458901" y="858627"/>
                  </a:lnTo>
                  <a:lnTo>
                    <a:pt x="457307" y="854407"/>
                  </a:lnTo>
                  <a:cubicBezTo>
                    <a:pt x="458022" y="851647"/>
                    <a:pt x="463678" y="851176"/>
                    <a:pt x="465478" y="848127"/>
                  </a:cubicBezTo>
                  <a:cubicBezTo>
                    <a:pt x="467279" y="845077"/>
                    <a:pt x="465809" y="838197"/>
                    <a:pt x="468112" y="836110"/>
                  </a:cubicBezTo>
                  <a:cubicBezTo>
                    <a:pt x="470415" y="834024"/>
                    <a:pt x="476008" y="834969"/>
                    <a:pt x="479296" y="835607"/>
                  </a:cubicBezTo>
                  <a:cubicBezTo>
                    <a:pt x="482585" y="836244"/>
                    <a:pt x="487222" y="838540"/>
                    <a:pt x="487845" y="839933"/>
                  </a:cubicBezTo>
                  <a:close/>
                  <a:moveTo>
                    <a:pt x="334453" y="653677"/>
                  </a:moveTo>
                  <a:cubicBezTo>
                    <a:pt x="336085" y="656166"/>
                    <a:pt x="330847" y="664136"/>
                    <a:pt x="331435" y="667618"/>
                  </a:cubicBezTo>
                  <a:cubicBezTo>
                    <a:pt x="332023" y="671100"/>
                    <a:pt x="338280" y="672124"/>
                    <a:pt x="337982" y="674571"/>
                  </a:cubicBezTo>
                  <a:cubicBezTo>
                    <a:pt x="337684" y="677018"/>
                    <a:pt x="334329" y="681482"/>
                    <a:pt x="332900" y="681908"/>
                  </a:cubicBezTo>
                  <a:cubicBezTo>
                    <a:pt x="331471" y="682333"/>
                    <a:pt x="331943" y="677645"/>
                    <a:pt x="329406" y="677125"/>
                  </a:cubicBezTo>
                  <a:cubicBezTo>
                    <a:pt x="326869" y="676606"/>
                    <a:pt x="320592" y="679983"/>
                    <a:pt x="317678" y="678790"/>
                  </a:cubicBezTo>
                  <a:cubicBezTo>
                    <a:pt x="314764" y="677597"/>
                    <a:pt x="311508" y="672510"/>
                    <a:pt x="311921" y="669965"/>
                  </a:cubicBezTo>
                  <a:cubicBezTo>
                    <a:pt x="312334" y="667420"/>
                    <a:pt x="318535" y="666399"/>
                    <a:pt x="320156" y="663518"/>
                  </a:cubicBezTo>
                  <a:cubicBezTo>
                    <a:pt x="321776" y="660637"/>
                    <a:pt x="319261" y="654320"/>
                    <a:pt x="321644" y="652680"/>
                  </a:cubicBezTo>
                  <a:cubicBezTo>
                    <a:pt x="322836" y="651859"/>
                    <a:pt x="325630" y="651486"/>
                    <a:pt x="328330" y="651629"/>
                  </a:cubicBezTo>
                  <a:cubicBezTo>
                    <a:pt x="331031" y="651773"/>
                    <a:pt x="333637" y="652432"/>
                    <a:pt x="334453" y="653677"/>
                  </a:cubicBezTo>
                  <a:close/>
                  <a:moveTo>
                    <a:pt x="371920" y="688730"/>
                  </a:moveTo>
                  <a:cubicBezTo>
                    <a:pt x="375526" y="688619"/>
                    <a:pt x="378584" y="692929"/>
                    <a:pt x="378749" y="698355"/>
                  </a:cubicBezTo>
                  <a:cubicBezTo>
                    <a:pt x="378915" y="703781"/>
                    <a:pt x="376126" y="708268"/>
                    <a:pt x="372520" y="708378"/>
                  </a:cubicBezTo>
                  <a:cubicBezTo>
                    <a:pt x="368913" y="708488"/>
                    <a:pt x="365855" y="704179"/>
                    <a:pt x="365690" y="698753"/>
                  </a:cubicBezTo>
                  <a:cubicBezTo>
                    <a:pt x="365524" y="693328"/>
                    <a:pt x="368314" y="688840"/>
                    <a:pt x="371920" y="688730"/>
                  </a:cubicBezTo>
                  <a:close/>
                  <a:moveTo>
                    <a:pt x="440395" y="737062"/>
                  </a:moveTo>
                  <a:cubicBezTo>
                    <a:pt x="441385" y="744361"/>
                    <a:pt x="433285" y="751486"/>
                    <a:pt x="422304" y="752975"/>
                  </a:cubicBezTo>
                  <a:cubicBezTo>
                    <a:pt x="411322" y="754464"/>
                    <a:pt x="401617" y="749754"/>
                    <a:pt x="400628" y="742456"/>
                  </a:cubicBezTo>
                  <a:lnTo>
                    <a:pt x="404251" y="734396"/>
                  </a:lnTo>
                  <a:lnTo>
                    <a:pt x="396772" y="735458"/>
                  </a:lnTo>
                  <a:cubicBezTo>
                    <a:pt x="393858" y="734264"/>
                    <a:pt x="390602" y="729178"/>
                    <a:pt x="391015" y="726633"/>
                  </a:cubicBezTo>
                  <a:cubicBezTo>
                    <a:pt x="391428" y="724087"/>
                    <a:pt x="397629" y="723066"/>
                    <a:pt x="399249" y="720185"/>
                  </a:cubicBezTo>
                  <a:cubicBezTo>
                    <a:pt x="400870" y="717305"/>
                    <a:pt x="398354" y="710987"/>
                    <a:pt x="400737" y="709347"/>
                  </a:cubicBezTo>
                  <a:cubicBezTo>
                    <a:pt x="401929" y="708527"/>
                    <a:pt x="404723" y="708154"/>
                    <a:pt x="407424" y="708297"/>
                  </a:cubicBezTo>
                  <a:cubicBezTo>
                    <a:pt x="410124" y="708440"/>
                    <a:pt x="412731" y="709099"/>
                    <a:pt x="413547" y="710344"/>
                  </a:cubicBezTo>
                  <a:cubicBezTo>
                    <a:pt x="415179" y="712834"/>
                    <a:pt x="409941" y="720803"/>
                    <a:pt x="410529" y="724285"/>
                  </a:cubicBezTo>
                  <a:lnTo>
                    <a:pt x="414393" y="728390"/>
                  </a:lnTo>
                  <a:lnTo>
                    <a:pt x="418719" y="726543"/>
                  </a:lnTo>
                  <a:cubicBezTo>
                    <a:pt x="429701" y="725054"/>
                    <a:pt x="439405" y="729763"/>
                    <a:pt x="440395" y="737062"/>
                  </a:cubicBezTo>
                  <a:close/>
                  <a:moveTo>
                    <a:pt x="376282" y="659437"/>
                  </a:moveTo>
                  <a:cubicBezTo>
                    <a:pt x="381119" y="662636"/>
                    <a:pt x="382449" y="669151"/>
                    <a:pt x="379250" y="673989"/>
                  </a:cubicBezTo>
                  <a:cubicBezTo>
                    <a:pt x="376051" y="678827"/>
                    <a:pt x="369535" y="680155"/>
                    <a:pt x="364697" y="676956"/>
                  </a:cubicBezTo>
                  <a:cubicBezTo>
                    <a:pt x="362278" y="675357"/>
                    <a:pt x="360737" y="672928"/>
                    <a:pt x="360200" y="670296"/>
                  </a:cubicBezTo>
                  <a:cubicBezTo>
                    <a:pt x="359662" y="667662"/>
                    <a:pt x="360131" y="664823"/>
                    <a:pt x="361730" y="662404"/>
                  </a:cubicBezTo>
                  <a:cubicBezTo>
                    <a:pt x="364929" y="657566"/>
                    <a:pt x="371444" y="656238"/>
                    <a:pt x="376282" y="659437"/>
                  </a:cubicBezTo>
                  <a:close/>
                  <a:moveTo>
                    <a:pt x="612764" y="934864"/>
                  </a:moveTo>
                  <a:cubicBezTo>
                    <a:pt x="621990" y="940965"/>
                    <a:pt x="620616" y="959300"/>
                    <a:pt x="609695" y="975817"/>
                  </a:cubicBezTo>
                  <a:cubicBezTo>
                    <a:pt x="598773" y="992333"/>
                    <a:pt x="582441" y="1000777"/>
                    <a:pt x="573215" y="994676"/>
                  </a:cubicBezTo>
                  <a:cubicBezTo>
                    <a:pt x="568601" y="991626"/>
                    <a:pt x="566638" y="985517"/>
                    <a:pt x="567193" y="978106"/>
                  </a:cubicBezTo>
                  <a:cubicBezTo>
                    <a:pt x="567749" y="970695"/>
                    <a:pt x="570823" y="961982"/>
                    <a:pt x="576283" y="953724"/>
                  </a:cubicBezTo>
                  <a:cubicBezTo>
                    <a:pt x="587204" y="937207"/>
                    <a:pt x="603537" y="928764"/>
                    <a:pt x="612764" y="934864"/>
                  </a:cubicBezTo>
                  <a:close/>
                  <a:moveTo>
                    <a:pt x="581378" y="897371"/>
                  </a:moveTo>
                  <a:cubicBezTo>
                    <a:pt x="588455" y="902892"/>
                    <a:pt x="590646" y="916349"/>
                    <a:pt x="586272" y="927432"/>
                  </a:cubicBezTo>
                  <a:cubicBezTo>
                    <a:pt x="581899" y="938514"/>
                    <a:pt x="572617" y="943023"/>
                    <a:pt x="565540" y="937503"/>
                  </a:cubicBezTo>
                  <a:cubicBezTo>
                    <a:pt x="558464" y="931983"/>
                    <a:pt x="556273" y="918525"/>
                    <a:pt x="560646" y="907443"/>
                  </a:cubicBezTo>
                  <a:cubicBezTo>
                    <a:pt x="562833" y="901902"/>
                    <a:pt x="566247" y="898004"/>
                    <a:pt x="569998" y="896181"/>
                  </a:cubicBezTo>
                  <a:cubicBezTo>
                    <a:pt x="573750" y="894359"/>
                    <a:pt x="577840" y="894612"/>
                    <a:pt x="581378" y="897371"/>
                  </a:cubicBezTo>
                  <a:close/>
                  <a:moveTo>
                    <a:pt x="569370" y="882175"/>
                  </a:moveTo>
                  <a:cubicBezTo>
                    <a:pt x="569993" y="883568"/>
                    <a:pt x="564840" y="883597"/>
                    <a:pt x="564557" y="886206"/>
                  </a:cubicBezTo>
                  <a:cubicBezTo>
                    <a:pt x="564276" y="888816"/>
                    <a:pt x="568650" y="894771"/>
                    <a:pt x="567678" y="897833"/>
                  </a:cubicBezTo>
                  <a:cubicBezTo>
                    <a:pt x="566705" y="900895"/>
                    <a:pt x="562881" y="903062"/>
                    <a:pt x="558721" y="904577"/>
                  </a:cubicBezTo>
                  <a:cubicBezTo>
                    <a:pt x="554560" y="906092"/>
                    <a:pt x="546029" y="908246"/>
                    <a:pt x="542714" y="906925"/>
                  </a:cubicBezTo>
                  <a:cubicBezTo>
                    <a:pt x="539399" y="905603"/>
                    <a:pt x="538117" y="899408"/>
                    <a:pt x="538832" y="896649"/>
                  </a:cubicBezTo>
                  <a:cubicBezTo>
                    <a:pt x="539546" y="893890"/>
                    <a:pt x="545202" y="893418"/>
                    <a:pt x="547003" y="890369"/>
                  </a:cubicBezTo>
                  <a:cubicBezTo>
                    <a:pt x="548804" y="887320"/>
                    <a:pt x="547334" y="880439"/>
                    <a:pt x="549637" y="878353"/>
                  </a:cubicBezTo>
                  <a:cubicBezTo>
                    <a:pt x="551940" y="876266"/>
                    <a:pt x="557533" y="877212"/>
                    <a:pt x="560821" y="877849"/>
                  </a:cubicBezTo>
                  <a:cubicBezTo>
                    <a:pt x="564110" y="878486"/>
                    <a:pt x="568747" y="880782"/>
                    <a:pt x="569370" y="882175"/>
                  </a:cubicBezTo>
                  <a:close/>
                  <a:moveTo>
                    <a:pt x="412902" y="673861"/>
                  </a:moveTo>
                  <a:cubicBezTo>
                    <a:pt x="415095" y="675666"/>
                    <a:pt x="415411" y="678908"/>
                    <a:pt x="413605" y="681102"/>
                  </a:cubicBezTo>
                  <a:cubicBezTo>
                    <a:pt x="411800" y="683295"/>
                    <a:pt x="408559" y="683611"/>
                    <a:pt x="406365" y="681806"/>
                  </a:cubicBezTo>
                  <a:cubicBezTo>
                    <a:pt x="404171" y="680000"/>
                    <a:pt x="403856" y="676758"/>
                    <a:pt x="405661" y="674565"/>
                  </a:cubicBezTo>
                  <a:cubicBezTo>
                    <a:pt x="406564" y="673468"/>
                    <a:pt x="407825" y="672841"/>
                    <a:pt x="409136" y="672713"/>
                  </a:cubicBezTo>
                  <a:cubicBezTo>
                    <a:pt x="410446" y="672586"/>
                    <a:pt x="411805" y="672958"/>
                    <a:pt x="412902" y="673861"/>
                  </a:cubicBezTo>
                  <a:close/>
                  <a:moveTo>
                    <a:pt x="372860" y="627059"/>
                  </a:moveTo>
                  <a:cubicBezTo>
                    <a:pt x="375054" y="628864"/>
                    <a:pt x="375369" y="632106"/>
                    <a:pt x="373564" y="634300"/>
                  </a:cubicBezTo>
                  <a:cubicBezTo>
                    <a:pt x="371759" y="636493"/>
                    <a:pt x="368517" y="636809"/>
                    <a:pt x="366323" y="635004"/>
                  </a:cubicBezTo>
                  <a:cubicBezTo>
                    <a:pt x="364129" y="633199"/>
                    <a:pt x="363815" y="629957"/>
                    <a:pt x="365620" y="627763"/>
                  </a:cubicBezTo>
                  <a:cubicBezTo>
                    <a:pt x="366522" y="626666"/>
                    <a:pt x="367784" y="626039"/>
                    <a:pt x="369094" y="625912"/>
                  </a:cubicBezTo>
                  <a:cubicBezTo>
                    <a:pt x="370405" y="625784"/>
                    <a:pt x="371763" y="626157"/>
                    <a:pt x="372860" y="627059"/>
                  </a:cubicBezTo>
                  <a:close/>
                  <a:moveTo>
                    <a:pt x="519526" y="758929"/>
                  </a:moveTo>
                  <a:cubicBezTo>
                    <a:pt x="521718" y="763739"/>
                    <a:pt x="522800" y="770234"/>
                    <a:pt x="522252" y="777272"/>
                  </a:cubicBezTo>
                  <a:lnTo>
                    <a:pt x="521110" y="780926"/>
                  </a:lnTo>
                  <a:lnTo>
                    <a:pt x="525812" y="782820"/>
                  </a:lnTo>
                  <a:cubicBezTo>
                    <a:pt x="539334" y="793367"/>
                    <a:pt x="546897" y="810525"/>
                    <a:pt x="542707" y="821144"/>
                  </a:cubicBezTo>
                  <a:cubicBezTo>
                    <a:pt x="538516" y="831763"/>
                    <a:pt x="524158" y="831822"/>
                    <a:pt x="510637" y="821275"/>
                  </a:cubicBezTo>
                  <a:cubicBezTo>
                    <a:pt x="497116" y="810728"/>
                    <a:pt x="489552" y="793570"/>
                    <a:pt x="493743" y="782951"/>
                  </a:cubicBezTo>
                  <a:lnTo>
                    <a:pt x="495098" y="782085"/>
                  </a:lnTo>
                  <a:lnTo>
                    <a:pt x="494057" y="775077"/>
                  </a:lnTo>
                  <a:cubicBezTo>
                    <a:pt x="495152" y="761001"/>
                    <a:pt x="502352" y="750083"/>
                    <a:pt x="510138" y="750688"/>
                  </a:cubicBezTo>
                  <a:cubicBezTo>
                    <a:pt x="514032" y="750991"/>
                    <a:pt x="517334" y="754118"/>
                    <a:pt x="519526" y="758929"/>
                  </a:cubicBezTo>
                  <a:close/>
                  <a:moveTo>
                    <a:pt x="561080" y="772584"/>
                  </a:moveTo>
                  <a:cubicBezTo>
                    <a:pt x="561650" y="774056"/>
                    <a:pt x="557640" y="774527"/>
                    <a:pt x="557579" y="777407"/>
                  </a:cubicBezTo>
                  <a:cubicBezTo>
                    <a:pt x="557517" y="780288"/>
                    <a:pt x="561285" y="786434"/>
                    <a:pt x="560713" y="789868"/>
                  </a:cubicBezTo>
                  <a:cubicBezTo>
                    <a:pt x="560141" y="793303"/>
                    <a:pt x="557295" y="796000"/>
                    <a:pt x="554148" y="798013"/>
                  </a:cubicBezTo>
                  <a:cubicBezTo>
                    <a:pt x="551000" y="800026"/>
                    <a:pt x="544488" y="803110"/>
                    <a:pt x="541828" y="801946"/>
                  </a:cubicBezTo>
                  <a:cubicBezTo>
                    <a:pt x="539167" y="800782"/>
                    <a:pt x="537793" y="794110"/>
                    <a:pt x="538182" y="791030"/>
                  </a:cubicBezTo>
                  <a:cubicBezTo>
                    <a:pt x="538572" y="787948"/>
                    <a:pt x="542946" y="786950"/>
                    <a:pt x="544163" y="783459"/>
                  </a:cubicBezTo>
                  <a:cubicBezTo>
                    <a:pt x="545381" y="779968"/>
                    <a:pt x="543819" y="772562"/>
                    <a:pt x="545486" y="770082"/>
                  </a:cubicBezTo>
                  <a:cubicBezTo>
                    <a:pt x="546319" y="768842"/>
                    <a:pt x="547839" y="768361"/>
                    <a:pt x="549474" y="768243"/>
                  </a:cubicBezTo>
                  <a:cubicBezTo>
                    <a:pt x="551111" y="768125"/>
                    <a:pt x="552863" y="768369"/>
                    <a:pt x="554163" y="768577"/>
                  </a:cubicBezTo>
                  <a:cubicBezTo>
                    <a:pt x="556762" y="768994"/>
                    <a:pt x="560512" y="771113"/>
                    <a:pt x="561080" y="772584"/>
                  </a:cubicBezTo>
                  <a:close/>
                  <a:moveTo>
                    <a:pt x="632087" y="844516"/>
                  </a:moveTo>
                  <a:cubicBezTo>
                    <a:pt x="641716" y="850883"/>
                    <a:pt x="644888" y="863051"/>
                    <a:pt x="639172" y="871696"/>
                  </a:cubicBezTo>
                  <a:cubicBezTo>
                    <a:pt x="636314" y="876018"/>
                    <a:pt x="631775" y="878641"/>
                    <a:pt x="626748" y="879387"/>
                  </a:cubicBezTo>
                  <a:lnTo>
                    <a:pt x="620367" y="877905"/>
                  </a:lnTo>
                  <a:lnTo>
                    <a:pt x="617566" y="882760"/>
                  </a:lnTo>
                  <a:cubicBezTo>
                    <a:pt x="615339" y="883913"/>
                    <a:pt x="612031" y="882999"/>
                    <a:pt x="608896" y="881537"/>
                  </a:cubicBezTo>
                  <a:cubicBezTo>
                    <a:pt x="605762" y="880077"/>
                    <a:pt x="599863" y="876555"/>
                    <a:pt x="598762" y="873995"/>
                  </a:cubicBezTo>
                  <a:cubicBezTo>
                    <a:pt x="597661" y="871435"/>
                    <a:pt x="600374" y="867306"/>
                    <a:pt x="602292" y="866177"/>
                  </a:cubicBezTo>
                  <a:lnTo>
                    <a:pt x="604567" y="866475"/>
                  </a:lnTo>
                  <a:lnTo>
                    <a:pt x="602091" y="863084"/>
                  </a:lnTo>
                  <a:cubicBezTo>
                    <a:pt x="600809" y="858165"/>
                    <a:pt x="601445" y="852962"/>
                    <a:pt x="604303" y="848640"/>
                  </a:cubicBezTo>
                  <a:cubicBezTo>
                    <a:pt x="610019" y="839996"/>
                    <a:pt x="622458" y="838150"/>
                    <a:pt x="632087" y="844516"/>
                  </a:cubicBezTo>
                  <a:close/>
                  <a:moveTo>
                    <a:pt x="698090" y="903968"/>
                  </a:moveTo>
                  <a:cubicBezTo>
                    <a:pt x="701152" y="904941"/>
                    <a:pt x="703319" y="908765"/>
                    <a:pt x="704834" y="912926"/>
                  </a:cubicBezTo>
                  <a:cubicBezTo>
                    <a:pt x="706349" y="917087"/>
                    <a:pt x="708502" y="925618"/>
                    <a:pt x="707182" y="928932"/>
                  </a:cubicBezTo>
                  <a:cubicBezTo>
                    <a:pt x="705860" y="932248"/>
                    <a:pt x="699665" y="933529"/>
                    <a:pt x="696906" y="932815"/>
                  </a:cubicBezTo>
                  <a:cubicBezTo>
                    <a:pt x="694147" y="932100"/>
                    <a:pt x="693675" y="926444"/>
                    <a:pt x="690626" y="924644"/>
                  </a:cubicBezTo>
                  <a:cubicBezTo>
                    <a:pt x="687577" y="922843"/>
                    <a:pt x="680696" y="924313"/>
                    <a:pt x="678610" y="922010"/>
                  </a:cubicBezTo>
                  <a:lnTo>
                    <a:pt x="677516" y="917524"/>
                  </a:lnTo>
                  <a:lnTo>
                    <a:pt x="670532" y="921982"/>
                  </a:lnTo>
                  <a:cubicBezTo>
                    <a:pt x="664729" y="922006"/>
                    <a:pt x="657759" y="919384"/>
                    <a:pt x="650998" y="914110"/>
                  </a:cubicBezTo>
                  <a:cubicBezTo>
                    <a:pt x="637477" y="903563"/>
                    <a:pt x="629913" y="886405"/>
                    <a:pt x="634104" y="875786"/>
                  </a:cubicBezTo>
                  <a:cubicBezTo>
                    <a:pt x="636199" y="870477"/>
                    <a:pt x="640836" y="867807"/>
                    <a:pt x="646640" y="867783"/>
                  </a:cubicBezTo>
                  <a:cubicBezTo>
                    <a:pt x="652443" y="867760"/>
                    <a:pt x="659413" y="870382"/>
                    <a:pt x="666174" y="875655"/>
                  </a:cubicBezTo>
                  <a:cubicBezTo>
                    <a:pt x="672934" y="880929"/>
                    <a:pt x="678206" y="887855"/>
                    <a:pt x="681263" y="894790"/>
                  </a:cubicBezTo>
                  <a:lnTo>
                    <a:pt x="682040" y="903051"/>
                  </a:lnTo>
                  <a:lnTo>
                    <a:pt x="682432" y="902277"/>
                  </a:lnTo>
                  <a:cubicBezTo>
                    <a:pt x="683825" y="901654"/>
                    <a:pt x="683854" y="906807"/>
                    <a:pt x="686463" y="907089"/>
                  </a:cubicBezTo>
                  <a:cubicBezTo>
                    <a:pt x="689074" y="907371"/>
                    <a:pt x="695029" y="902996"/>
                    <a:pt x="698090" y="903968"/>
                  </a:cubicBezTo>
                  <a:close/>
                  <a:moveTo>
                    <a:pt x="759189" y="968992"/>
                  </a:moveTo>
                  <a:cubicBezTo>
                    <a:pt x="759814" y="969807"/>
                    <a:pt x="760348" y="970775"/>
                    <a:pt x="760735" y="971498"/>
                  </a:cubicBezTo>
                  <a:cubicBezTo>
                    <a:pt x="761507" y="972947"/>
                    <a:pt x="762063" y="975420"/>
                    <a:pt x="761725" y="976086"/>
                  </a:cubicBezTo>
                  <a:cubicBezTo>
                    <a:pt x="761387" y="976753"/>
                    <a:pt x="759787" y="974801"/>
                    <a:pt x="758707" y="975498"/>
                  </a:cubicBezTo>
                  <a:cubicBezTo>
                    <a:pt x="757627" y="976196"/>
                    <a:pt x="756709" y="979698"/>
                    <a:pt x="755245" y="980272"/>
                  </a:cubicBezTo>
                  <a:cubicBezTo>
                    <a:pt x="753779" y="980846"/>
                    <a:pt x="751775" y="980059"/>
                    <a:pt x="749915" y="978943"/>
                  </a:cubicBezTo>
                  <a:cubicBezTo>
                    <a:pt x="748056" y="977827"/>
                    <a:pt x="744605" y="975245"/>
                    <a:pt x="744086" y="973576"/>
                  </a:cubicBezTo>
                  <a:cubicBezTo>
                    <a:pt x="743566" y="971907"/>
                    <a:pt x="745528" y="969508"/>
                    <a:pt x="746798" y="968929"/>
                  </a:cubicBezTo>
                  <a:cubicBezTo>
                    <a:pt x="748068" y="968351"/>
                    <a:pt x="749993" y="970357"/>
                    <a:pt x="751708" y="970102"/>
                  </a:cubicBezTo>
                  <a:cubicBezTo>
                    <a:pt x="753424" y="969847"/>
                    <a:pt x="755589" y="967165"/>
                    <a:pt x="757093" y="967398"/>
                  </a:cubicBezTo>
                  <a:cubicBezTo>
                    <a:pt x="757846" y="967515"/>
                    <a:pt x="758563" y="968178"/>
                    <a:pt x="759189" y="968992"/>
                  </a:cubicBezTo>
                  <a:close/>
                  <a:moveTo>
                    <a:pt x="493320" y="650497"/>
                  </a:moveTo>
                  <a:cubicBezTo>
                    <a:pt x="494488" y="653309"/>
                    <a:pt x="484868" y="653346"/>
                    <a:pt x="484352" y="658607"/>
                  </a:cubicBezTo>
                  <a:cubicBezTo>
                    <a:pt x="484094" y="661238"/>
                    <a:pt x="486013" y="665560"/>
                    <a:pt x="487771" y="669996"/>
                  </a:cubicBezTo>
                  <a:lnTo>
                    <a:pt x="489456" y="678288"/>
                  </a:lnTo>
                  <a:lnTo>
                    <a:pt x="491608" y="677594"/>
                  </a:lnTo>
                  <a:cubicBezTo>
                    <a:pt x="502633" y="677594"/>
                    <a:pt x="511571" y="684545"/>
                    <a:pt x="511571" y="693119"/>
                  </a:cubicBezTo>
                  <a:cubicBezTo>
                    <a:pt x="511571" y="701693"/>
                    <a:pt x="502634" y="708643"/>
                    <a:pt x="491608" y="708643"/>
                  </a:cubicBezTo>
                  <a:lnTo>
                    <a:pt x="474186" y="695095"/>
                  </a:lnTo>
                  <a:lnTo>
                    <a:pt x="473529" y="695630"/>
                  </a:lnTo>
                  <a:cubicBezTo>
                    <a:pt x="468273" y="695332"/>
                    <a:pt x="464883" y="682959"/>
                    <a:pt x="458689" y="680281"/>
                  </a:cubicBezTo>
                  <a:cubicBezTo>
                    <a:pt x="452495" y="677603"/>
                    <a:pt x="440203" y="684052"/>
                    <a:pt x="436366" y="679563"/>
                  </a:cubicBezTo>
                  <a:cubicBezTo>
                    <a:pt x="434448" y="677318"/>
                    <a:pt x="433097" y="671723"/>
                    <a:pt x="432813" y="666210"/>
                  </a:cubicBezTo>
                  <a:cubicBezTo>
                    <a:pt x="432530" y="660696"/>
                    <a:pt x="433315" y="655263"/>
                    <a:pt x="435669" y="653342"/>
                  </a:cubicBezTo>
                  <a:cubicBezTo>
                    <a:pt x="440377" y="649500"/>
                    <a:pt x="457671" y="658442"/>
                    <a:pt x="464616" y="656508"/>
                  </a:cubicBezTo>
                  <a:cubicBezTo>
                    <a:pt x="471562" y="654574"/>
                    <a:pt x="472312" y="641653"/>
                    <a:pt x="477344" y="641738"/>
                  </a:cubicBezTo>
                  <a:cubicBezTo>
                    <a:pt x="482375" y="641823"/>
                    <a:pt x="492151" y="647685"/>
                    <a:pt x="493320" y="650497"/>
                  </a:cubicBezTo>
                  <a:close/>
                  <a:moveTo>
                    <a:pt x="523805" y="683794"/>
                  </a:moveTo>
                  <a:cubicBezTo>
                    <a:pt x="527766" y="686883"/>
                    <a:pt x="529195" y="693902"/>
                    <a:pt x="526997" y="699470"/>
                  </a:cubicBezTo>
                  <a:cubicBezTo>
                    <a:pt x="524800" y="705037"/>
                    <a:pt x="519808" y="707047"/>
                    <a:pt x="515848" y="703958"/>
                  </a:cubicBezTo>
                  <a:cubicBezTo>
                    <a:pt x="511887" y="700869"/>
                    <a:pt x="510458" y="693850"/>
                    <a:pt x="512655" y="688282"/>
                  </a:cubicBezTo>
                  <a:cubicBezTo>
                    <a:pt x="513754" y="685498"/>
                    <a:pt x="515551" y="683604"/>
                    <a:pt x="517569" y="682792"/>
                  </a:cubicBezTo>
                  <a:cubicBezTo>
                    <a:pt x="519587" y="681979"/>
                    <a:pt x="521825" y="682250"/>
                    <a:pt x="523805" y="683794"/>
                  </a:cubicBezTo>
                  <a:close/>
                  <a:moveTo>
                    <a:pt x="582879" y="747232"/>
                  </a:moveTo>
                  <a:cubicBezTo>
                    <a:pt x="584643" y="749575"/>
                    <a:pt x="584246" y="755776"/>
                    <a:pt x="583949" y="759431"/>
                  </a:cubicBezTo>
                  <a:cubicBezTo>
                    <a:pt x="583652" y="763085"/>
                    <a:pt x="582146" y="768356"/>
                    <a:pt x="581098" y="769157"/>
                  </a:cubicBezTo>
                  <a:cubicBezTo>
                    <a:pt x="580052" y="769957"/>
                    <a:pt x="579717" y="764319"/>
                    <a:pt x="577668" y="764233"/>
                  </a:cubicBezTo>
                  <a:cubicBezTo>
                    <a:pt x="575619" y="764146"/>
                    <a:pt x="571248" y="769443"/>
                    <a:pt x="568805" y="768639"/>
                  </a:cubicBezTo>
                  <a:cubicBezTo>
                    <a:pt x="566362" y="767834"/>
                    <a:pt x="564444" y="763835"/>
                    <a:pt x="563012" y="759409"/>
                  </a:cubicBezTo>
                  <a:cubicBezTo>
                    <a:pt x="561580" y="754984"/>
                    <a:pt x="559386" y="745830"/>
                    <a:pt x="560215" y="742088"/>
                  </a:cubicBezTo>
                  <a:cubicBezTo>
                    <a:pt x="561042" y="738347"/>
                    <a:pt x="565788" y="736416"/>
                    <a:pt x="567979" y="736963"/>
                  </a:cubicBezTo>
                  <a:cubicBezTo>
                    <a:pt x="570171" y="737511"/>
                    <a:pt x="570881" y="743661"/>
                    <a:pt x="573364" y="745372"/>
                  </a:cubicBezTo>
                  <a:cubicBezTo>
                    <a:pt x="575847" y="747084"/>
                    <a:pt x="581115" y="744889"/>
                    <a:pt x="582879" y="747232"/>
                  </a:cubicBezTo>
                  <a:close/>
                  <a:moveTo>
                    <a:pt x="457744" y="589661"/>
                  </a:moveTo>
                  <a:cubicBezTo>
                    <a:pt x="464820" y="595180"/>
                    <a:pt x="467012" y="608638"/>
                    <a:pt x="462638" y="619720"/>
                  </a:cubicBezTo>
                  <a:cubicBezTo>
                    <a:pt x="458265" y="630803"/>
                    <a:pt x="448983" y="635312"/>
                    <a:pt x="441906" y="629792"/>
                  </a:cubicBezTo>
                  <a:cubicBezTo>
                    <a:pt x="434830" y="624272"/>
                    <a:pt x="432638" y="610814"/>
                    <a:pt x="437012" y="599732"/>
                  </a:cubicBezTo>
                  <a:cubicBezTo>
                    <a:pt x="439198" y="594190"/>
                    <a:pt x="442612" y="590293"/>
                    <a:pt x="446364" y="588470"/>
                  </a:cubicBezTo>
                  <a:cubicBezTo>
                    <a:pt x="450115" y="586647"/>
                    <a:pt x="454205" y="586901"/>
                    <a:pt x="457744" y="589661"/>
                  </a:cubicBezTo>
                  <a:close/>
                  <a:moveTo>
                    <a:pt x="647391" y="800464"/>
                  </a:moveTo>
                  <a:cubicBezTo>
                    <a:pt x="649142" y="801622"/>
                    <a:pt x="650451" y="803447"/>
                    <a:pt x="650904" y="805666"/>
                  </a:cubicBezTo>
                  <a:cubicBezTo>
                    <a:pt x="651808" y="810104"/>
                    <a:pt x="648944" y="814435"/>
                    <a:pt x="644506" y="815340"/>
                  </a:cubicBezTo>
                  <a:cubicBezTo>
                    <a:pt x="640069" y="816246"/>
                    <a:pt x="635738" y="813381"/>
                    <a:pt x="634832" y="808944"/>
                  </a:cubicBezTo>
                  <a:cubicBezTo>
                    <a:pt x="633927" y="804506"/>
                    <a:pt x="636792" y="800175"/>
                    <a:pt x="641229" y="799270"/>
                  </a:cubicBezTo>
                  <a:cubicBezTo>
                    <a:pt x="643448" y="798817"/>
                    <a:pt x="645640" y="799307"/>
                    <a:pt x="647391" y="800464"/>
                  </a:cubicBezTo>
                  <a:close/>
                  <a:moveTo>
                    <a:pt x="693152" y="852326"/>
                  </a:moveTo>
                  <a:cubicBezTo>
                    <a:pt x="696576" y="854334"/>
                    <a:pt x="699099" y="857558"/>
                    <a:pt x="699907" y="861523"/>
                  </a:cubicBezTo>
                  <a:cubicBezTo>
                    <a:pt x="701524" y="869453"/>
                    <a:pt x="695675" y="877341"/>
                    <a:pt x="686842" y="879142"/>
                  </a:cubicBezTo>
                  <a:cubicBezTo>
                    <a:pt x="678009" y="880944"/>
                    <a:pt x="669539" y="875976"/>
                    <a:pt x="667921" y="868046"/>
                  </a:cubicBezTo>
                  <a:cubicBezTo>
                    <a:pt x="666304" y="860116"/>
                    <a:pt x="672153" y="852228"/>
                    <a:pt x="680986" y="850427"/>
                  </a:cubicBezTo>
                  <a:cubicBezTo>
                    <a:pt x="685403" y="849527"/>
                    <a:pt x="689728" y="850318"/>
                    <a:pt x="693152" y="852326"/>
                  </a:cubicBezTo>
                  <a:close/>
                  <a:moveTo>
                    <a:pt x="804386" y="966221"/>
                  </a:moveTo>
                  <a:cubicBezTo>
                    <a:pt x="806390" y="967697"/>
                    <a:pt x="807753" y="969873"/>
                    <a:pt x="807999" y="972399"/>
                  </a:cubicBezTo>
                  <a:cubicBezTo>
                    <a:pt x="808490" y="977452"/>
                    <a:pt x="804326" y="981991"/>
                    <a:pt x="798698" y="982538"/>
                  </a:cubicBezTo>
                  <a:cubicBezTo>
                    <a:pt x="793070" y="983085"/>
                    <a:pt x="788110" y="979433"/>
                    <a:pt x="787619" y="974380"/>
                  </a:cubicBezTo>
                  <a:cubicBezTo>
                    <a:pt x="787128" y="969328"/>
                    <a:pt x="791292" y="964788"/>
                    <a:pt x="796920" y="964241"/>
                  </a:cubicBezTo>
                  <a:cubicBezTo>
                    <a:pt x="799734" y="963968"/>
                    <a:pt x="802381" y="964744"/>
                    <a:pt x="804386" y="966221"/>
                  </a:cubicBezTo>
                  <a:close/>
                  <a:moveTo>
                    <a:pt x="651932" y="785954"/>
                  </a:moveTo>
                  <a:cubicBezTo>
                    <a:pt x="651932" y="794528"/>
                    <a:pt x="642995" y="801479"/>
                    <a:pt x="631970" y="801479"/>
                  </a:cubicBezTo>
                  <a:cubicBezTo>
                    <a:pt x="620945" y="801479"/>
                    <a:pt x="612007" y="794528"/>
                    <a:pt x="612007" y="785954"/>
                  </a:cubicBezTo>
                  <a:cubicBezTo>
                    <a:pt x="612007" y="777380"/>
                    <a:pt x="620945" y="770429"/>
                    <a:pt x="631970" y="770430"/>
                  </a:cubicBezTo>
                  <a:cubicBezTo>
                    <a:pt x="642995" y="770429"/>
                    <a:pt x="651933" y="777380"/>
                    <a:pt x="651932" y="785954"/>
                  </a:cubicBezTo>
                  <a:close/>
                  <a:moveTo>
                    <a:pt x="779223" y="930879"/>
                  </a:moveTo>
                  <a:cubicBezTo>
                    <a:pt x="780240" y="931716"/>
                    <a:pt x="780937" y="932940"/>
                    <a:pt x="781075" y="934354"/>
                  </a:cubicBezTo>
                  <a:cubicBezTo>
                    <a:pt x="781350" y="937182"/>
                    <a:pt x="779280" y="939696"/>
                    <a:pt x="776452" y="939971"/>
                  </a:cubicBezTo>
                  <a:cubicBezTo>
                    <a:pt x="773625" y="940246"/>
                    <a:pt x="771110" y="938177"/>
                    <a:pt x="770835" y="935349"/>
                  </a:cubicBezTo>
                  <a:cubicBezTo>
                    <a:pt x="770560" y="932521"/>
                    <a:pt x="772629" y="930006"/>
                    <a:pt x="775457" y="929731"/>
                  </a:cubicBezTo>
                  <a:cubicBezTo>
                    <a:pt x="776871" y="929594"/>
                    <a:pt x="778207" y="930042"/>
                    <a:pt x="779223" y="930879"/>
                  </a:cubicBezTo>
                  <a:close/>
                  <a:moveTo>
                    <a:pt x="842099" y="998614"/>
                  </a:moveTo>
                  <a:cubicBezTo>
                    <a:pt x="844173" y="1001606"/>
                    <a:pt x="845691" y="1005869"/>
                    <a:pt x="846160" y="1010696"/>
                  </a:cubicBezTo>
                  <a:cubicBezTo>
                    <a:pt x="847099" y="1020350"/>
                    <a:pt x="843488" y="1028600"/>
                    <a:pt x="838095" y="1029125"/>
                  </a:cubicBezTo>
                  <a:cubicBezTo>
                    <a:pt x="832702" y="1029649"/>
                    <a:pt x="827570" y="1022248"/>
                    <a:pt x="826631" y="1012594"/>
                  </a:cubicBezTo>
                  <a:cubicBezTo>
                    <a:pt x="825693" y="1002940"/>
                    <a:pt x="829304" y="994690"/>
                    <a:pt x="834697" y="994165"/>
                  </a:cubicBezTo>
                  <a:cubicBezTo>
                    <a:pt x="837393" y="993904"/>
                    <a:pt x="840024" y="995622"/>
                    <a:pt x="842099" y="998614"/>
                  </a:cubicBezTo>
                  <a:close/>
                  <a:moveTo>
                    <a:pt x="758325" y="897431"/>
                  </a:moveTo>
                  <a:cubicBezTo>
                    <a:pt x="762110" y="901830"/>
                    <a:pt x="765224" y="908338"/>
                    <a:pt x="766769" y="915914"/>
                  </a:cubicBezTo>
                  <a:cubicBezTo>
                    <a:pt x="769859" y="931065"/>
                    <a:pt x="765503" y="944746"/>
                    <a:pt x="757039" y="946472"/>
                  </a:cubicBezTo>
                  <a:cubicBezTo>
                    <a:pt x="748576" y="948198"/>
                    <a:pt x="739210" y="937315"/>
                    <a:pt x="736120" y="922164"/>
                  </a:cubicBezTo>
                  <a:cubicBezTo>
                    <a:pt x="733031" y="907013"/>
                    <a:pt x="737387" y="893332"/>
                    <a:pt x="745850" y="891606"/>
                  </a:cubicBezTo>
                  <a:cubicBezTo>
                    <a:pt x="750082" y="890743"/>
                    <a:pt x="754540" y="893032"/>
                    <a:pt x="758325" y="897431"/>
                  </a:cubicBezTo>
                  <a:close/>
                  <a:moveTo>
                    <a:pt x="723240" y="840067"/>
                  </a:moveTo>
                  <a:cubicBezTo>
                    <a:pt x="725005" y="842410"/>
                    <a:pt x="724607" y="848612"/>
                    <a:pt x="724310" y="852266"/>
                  </a:cubicBezTo>
                  <a:cubicBezTo>
                    <a:pt x="724014" y="855920"/>
                    <a:pt x="722507" y="861191"/>
                    <a:pt x="721460" y="861992"/>
                  </a:cubicBezTo>
                  <a:cubicBezTo>
                    <a:pt x="720413" y="862792"/>
                    <a:pt x="720079" y="857155"/>
                    <a:pt x="718030" y="857068"/>
                  </a:cubicBezTo>
                  <a:cubicBezTo>
                    <a:pt x="715981" y="856982"/>
                    <a:pt x="711610" y="862278"/>
                    <a:pt x="709166" y="861474"/>
                  </a:cubicBezTo>
                  <a:cubicBezTo>
                    <a:pt x="706724" y="860670"/>
                    <a:pt x="704805" y="856669"/>
                    <a:pt x="703374" y="852244"/>
                  </a:cubicBezTo>
                  <a:cubicBezTo>
                    <a:pt x="701942" y="847819"/>
                    <a:pt x="699748" y="838664"/>
                    <a:pt x="700576" y="834924"/>
                  </a:cubicBezTo>
                  <a:cubicBezTo>
                    <a:pt x="701404" y="831182"/>
                    <a:pt x="706149" y="829251"/>
                    <a:pt x="708341" y="829799"/>
                  </a:cubicBezTo>
                  <a:cubicBezTo>
                    <a:pt x="710532" y="830346"/>
                    <a:pt x="711242" y="836496"/>
                    <a:pt x="713726" y="838208"/>
                  </a:cubicBezTo>
                  <a:cubicBezTo>
                    <a:pt x="716208" y="839919"/>
                    <a:pt x="721476" y="837724"/>
                    <a:pt x="723240" y="840067"/>
                  </a:cubicBezTo>
                  <a:close/>
                  <a:moveTo>
                    <a:pt x="878015" y="1020864"/>
                  </a:moveTo>
                  <a:cubicBezTo>
                    <a:pt x="878594" y="1022134"/>
                    <a:pt x="876588" y="1024058"/>
                    <a:pt x="876843" y="1025774"/>
                  </a:cubicBezTo>
                  <a:cubicBezTo>
                    <a:pt x="877098" y="1027490"/>
                    <a:pt x="879780" y="1029655"/>
                    <a:pt x="879547" y="1031159"/>
                  </a:cubicBezTo>
                  <a:cubicBezTo>
                    <a:pt x="879314" y="1032664"/>
                    <a:pt x="876894" y="1034029"/>
                    <a:pt x="875446" y="1034800"/>
                  </a:cubicBezTo>
                  <a:cubicBezTo>
                    <a:pt x="873998" y="1035572"/>
                    <a:pt x="871526" y="1036129"/>
                    <a:pt x="870859" y="1035791"/>
                  </a:cubicBezTo>
                  <a:cubicBezTo>
                    <a:pt x="870192" y="1035452"/>
                    <a:pt x="872144" y="1033853"/>
                    <a:pt x="871447" y="1032772"/>
                  </a:cubicBezTo>
                  <a:cubicBezTo>
                    <a:pt x="870749" y="1031692"/>
                    <a:pt x="867248" y="1030775"/>
                    <a:pt x="866673" y="1029310"/>
                  </a:cubicBezTo>
                  <a:cubicBezTo>
                    <a:pt x="866099" y="1027845"/>
                    <a:pt x="866886" y="1025841"/>
                    <a:pt x="868001" y="1023981"/>
                  </a:cubicBezTo>
                  <a:cubicBezTo>
                    <a:pt x="869118" y="1022121"/>
                    <a:pt x="871700" y="1018671"/>
                    <a:pt x="873368" y="1018151"/>
                  </a:cubicBezTo>
                  <a:cubicBezTo>
                    <a:pt x="875038" y="1017631"/>
                    <a:pt x="877437" y="1019593"/>
                    <a:pt x="878015" y="1020864"/>
                  </a:cubicBezTo>
                  <a:close/>
                  <a:moveTo>
                    <a:pt x="598105" y="682495"/>
                  </a:moveTo>
                  <a:cubicBezTo>
                    <a:pt x="605182" y="688016"/>
                    <a:pt x="607373" y="701473"/>
                    <a:pt x="602999" y="712556"/>
                  </a:cubicBezTo>
                  <a:cubicBezTo>
                    <a:pt x="598626" y="723638"/>
                    <a:pt x="589344" y="728147"/>
                    <a:pt x="582268" y="722627"/>
                  </a:cubicBezTo>
                  <a:cubicBezTo>
                    <a:pt x="575191" y="717107"/>
                    <a:pt x="573000" y="703649"/>
                    <a:pt x="577373" y="692567"/>
                  </a:cubicBezTo>
                  <a:cubicBezTo>
                    <a:pt x="579560" y="687026"/>
                    <a:pt x="582974" y="683128"/>
                    <a:pt x="586725" y="681305"/>
                  </a:cubicBezTo>
                  <a:cubicBezTo>
                    <a:pt x="590477" y="679483"/>
                    <a:pt x="594567" y="679736"/>
                    <a:pt x="598105" y="682495"/>
                  </a:cubicBezTo>
                  <a:close/>
                  <a:moveTo>
                    <a:pt x="788528" y="870223"/>
                  </a:moveTo>
                  <a:cubicBezTo>
                    <a:pt x="790533" y="871699"/>
                    <a:pt x="791896" y="873875"/>
                    <a:pt x="792141" y="876402"/>
                  </a:cubicBezTo>
                  <a:cubicBezTo>
                    <a:pt x="792632" y="881454"/>
                    <a:pt x="788469" y="885993"/>
                    <a:pt x="782841" y="886540"/>
                  </a:cubicBezTo>
                  <a:cubicBezTo>
                    <a:pt x="777212" y="887087"/>
                    <a:pt x="772252" y="883435"/>
                    <a:pt x="771761" y="878383"/>
                  </a:cubicBezTo>
                  <a:cubicBezTo>
                    <a:pt x="771270" y="873330"/>
                    <a:pt x="775434" y="868791"/>
                    <a:pt x="781062" y="868244"/>
                  </a:cubicBezTo>
                  <a:cubicBezTo>
                    <a:pt x="783876" y="867970"/>
                    <a:pt x="786523" y="868747"/>
                    <a:pt x="788528" y="870223"/>
                  </a:cubicBezTo>
                  <a:close/>
                  <a:moveTo>
                    <a:pt x="872641" y="966389"/>
                  </a:moveTo>
                  <a:cubicBezTo>
                    <a:pt x="876566" y="972083"/>
                    <a:pt x="877193" y="978459"/>
                    <a:pt x="874044" y="980630"/>
                  </a:cubicBezTo>
                  <a:cubicBezTo>
                    <a:pt x="870894" y="982800"/>
                    <a:pt x="865159" y="979944"/>
                    <a:pt x="861235" y="974250"/>
                  </a:cubicBezTo>
                  <a:cubicBezTo>
                    <a:pt x="857310" y="968556"/>
                    <a:pt x="856682" y="962180"/>
                    <a:pt x="859832" y="960009"/>
                  </a:cubicBezTo>
                  <a:cubicBezTo>
                    <a:pt x="862982" y="957839"/>
                    <a:pt x="868717" y="960695"/>
                    <a:pt x="872641" y="966389"/>
                  </a:cubicBezTo>
                  <a:close/>
                  <a:moveTo>
                    <a:pt x="826241" y="902617"/>
                  </a:moveTo>
                  <a:cubicBezTo>
                    <a:pt x="828315" y="905608"/>
                    <a:pt x="829833" y="909872"/>
                    <a:pt x="830302" y="914698"/>
                  </a:cubicBezTo>
                  <a:cubicBezTo>
                    <a:pt x="831241" y="924352"/>
                    <a:pt x="827630" y="932603"/>
                    <a:pt x="822237" y="933127"/>
                  </a:cubicBezTo>
                  <a:lnTo>
                    <a:pt x="818431" y="930840"/>
                  </a:lnTo>
                  <a:lnTo>
                    <a:pt x="817922" y="934730"/>
                  </a:lnTo>
                  <a:cubicBezTo>
                    <a:pt x="818611" y="937408"/>
                    <a:pt x="823222" y="940396"/>
                    <a:pt x="823102" y="942820"/>
                  </a:cubicBezTo>
                  <a:cubicBezTo>
                    <a:pt x="822983" y="945244"/>
                    <a:pt x="819373" y="947809"/>
                    <a:pt x="817205" y="949273"/>
                  </a:cubicBezTo>
                  <a:cubicBezTo>
                    <a:pt x="815037" y="950738"/>
                    <a:pt x="811209" y="952031"/>
                    <a:pt x="810096" y="951605"/>
                  </a:cubicBezTo>
                  <a:cubicBezTo>
                    <a:pt x="808982" y="951180"/>
                    <a:pt x="811812" y="948319"/>
                    <a:pt x="810527" y="946722"/>
                  </a:cubicBezTo>
                  <a:cubicBezTo>
                    <a:pt x="809241" y="945125"/>
                    <a:pt x="803537" y="944253"/>
                    <a:pt x="802384" y="942024"/>
                  </a:cubicBezTo>
                  <a:cubicBezTo>
                    <a:pt x="801230" y="939797"/>
                    <a:pt x="802145" y="936489"/>
                    <a:pt x="803606" y="933355"/>
                  </a:cubicBezTo>
                  <a:cubicBezTo>
                    <a:pt x="805067" y="930220"/>
                    <a:pt x="808588" y="924320"/>
                    <a:pt x="811148" y="923220"/>
                  </a:cubicBezTo>
                  <a:lnTo>
                    <a:pt x="813332" y="924206"/>
                  </a:lnTo>
                  <a:lnTo>
                    <a:pt x="810774" y="916596"/>
                  </a:lnTo>
                  <a:cubicBezTo>
                    <a:pt x="809835" y="906943"/>
                    <a:pt x="813446" y="898692"/>
                    <a:pt x="818839" y="898168"/>
                  </a:cubicBezTo>
                  <a:cubicBezTo>
                    <a:pt x="821535" y="897906"/>
                    <a:pt x="824166" y="899625"/>
                    <a:pt x="826241" y="902617"/>
                  </a:cubicBezTo>
                  <a:close/>
                  <a:moveTo>
                    <a:pt x="542539" y="567944"/>
                  </a:moveTo>
                  <a:cubicBezTo>
                    <a:pt x="556061" y="578491"/>
                    <a:pt x="563625" y="595649"/>
                    <a:pt x="559434" y="606268"/>
                  </a:cubicBezTo>
                  <a:cubicBezTo>
                    <a:pt x="555243" y="616887"/>
                    <a:pt x="540885" y="616946"/>
                    <a:pt x="527364" y="606399"/>
                  </a:cubicBezTo>
                  <a:lnTo>
                    <a:pt x="524365" y="602596"/>
                  </a:lnTo>
                  <a:lnTo>
                    <a:pt x="524184" y="607127"/>
                  </a:lnTo>
                  <a:cubicBezTo>
                    <a:pt x="522939" y="611583"/>
                    <a:pt x="520764" y="614765"/>
                    <a:pt x="517953" y="615618"/>
                  </a:cubicBezTo>
                  <a:cubicBezTo>
                    <a:pt x="512330" y="617323"/>
                    <a:pt x="506292" y="609065"/>
                    <a:pt x="504467" y="597171"/>
                  </a:cubicBezTo>
                  <a:cubicBezTo>
                    <a:pt x="503555" y="591225"/>
                    <a:pt x="503868" y="585495"/>
                    <a:pt x="505113" y="581039"/>
                  </a:cubicBezTo>
                  <a:lnTo>
                    <a:pt x="510942" y="573096"/>
                  </a:lnTo>
                  <a:lnTo>
                    <a:pt x="510470" y="568075"/>
                  </a:lnTo>
                  <a:cubicBezTo>
                    <a:pt x="512565" y="562765"/>
                    <a:pt x="517202" y="560096"/>
                    <a:pt x="523006" y="560073"/>
                  </a:cubicBezTo>
                  <a:cubicBezTo>
                    <a:pt x="528809" y="560048"/>
                    <a:pt x="535779" y="562671"/>
                    <a:pt x="542539" y="567944"/>
                  </a:cubicBezTo>
                  <a:close/>
                  <a:moveTo>
                    <a:pt x="582848" y="603311"/>
                  </a:moveTo>
                  <a:cubicBezTo>
                    <a:pt x="586125" y="608137"/>
                    <a:pt x="580211" y="627828"/>
                    <a:pt x="582138" y="635267"/>
                  </a:cubicBezTo>
                  <a:cubicBezTo>
                    <a:pt x="584065" y="642704"/>
                    <a:pt x="594169" y="642424"/>
                    <a:pt x="594408" y="647938"/>
                  </a:cubicBezTo>
                  <a:cubicBezTo>
                    <a:pt x="594647" y="653454"/>
                    <a:pt x="590675" y="664654"/>
                    <a:pt x="588557" y="666172"/>
                  </a:cubicBezTo>
                  <a:cubicBezTo>
                    <a:pt x="586439" y="667690"/>
                    <a:pt x="585827" y="657164"/>
                    <a:pt x="581699" y="657047"/>
                  </a:cubicBezTo>
                  <a:cubicBezTo>
                    <a:pt x="579635" y="656989"/>
                    <a:pt x="576387" y="659458"/>
                    <a:pt x="573039" y="661760"/>
                  </a:cubicBezTo>
                  <a:lnTo>
                    <a:pt x="569067" y="663355"/>
                  </a:lnTo>
                  <a:lnTo>
                    <a:pt x="577548" y="662973"/>
                  </a:lnTo>
                  <a:cubicBezTo>
                    <a:pt x="580837" y="663610"/>
                    <a:pt x="585474" y="665906"/>
                    <a:pt x="586097" y="667299"/>
                  </a:cubicBezTo>
                  <a:cubicBezTo>
                    <a:pt x="586720" y="668692"/>
                    <a:pt x="581567" y="668721"/>
                    <a:pt x="581285" y="671330"/>
                  </a:cubicBezTo>
                  <a:cubicBezTo>
                    <a:pt x="581003" y="673940"/>
                    <a:pt x="585378" y="679895"/>
                    <a:pt x="584405" y="682957"/>
                  </a:cubicBezTo>
                  <a:cubicBezTo>
                    <a:pt x="583432" y="686019"/>
                    <a:pt x="579608" y="688186"/>
                    <a:pt x="575448" y="689701"/>
                  </a:cubicBezTo>
                  <a:cubicBezTo>
                    <a:pt x="571287" y="691216"/>
                    <a:pt x="562756" y="693370"/>
                    <a:pt x="559441" y="692048"/>
                  </a:cubicBezTo>
                  <a:cubicBezTo>
                    <a:pt x="556126" y="690727"/>
                    <a:pt x="554844" y="684532"/>
                    <a:pt x="555560" y="681773"/>
                  </a:cubicBezTo>
                  <a:cubicBezTo>
                    <a:pt x="556274" y="679013"/>
                    <a:pt x="561929" y="678542"/>
                    <a:pt x="563731" y="675493"/>
                  </a:cubicBezTo>
                  <a:cubicBezTo>
                    <a:pt x="564631" y="673968"/>
                    <a:pt x="564714" y="671486"/>
                    <a:pt x="564859" y="669124"/>
                  </a:cubicBezTo>
                  <a:lnTo>
                    <a:pt x="566077" y="664556"/>
                  </a:lnTo>
                  <a:lnTo>
                    <a:pt x="563791" y="665474"/>
                  </a:lnTo>
                  <a:cubicBezTo>
                    <a:pt x="558877" y="664025"/>
                    <a:pt x="552306" y="654133"/>
                    <a:pt x="552219" y="648354"/>
                  </a:cubicBezTo>
                  <a:cubicBezTo>
                    <a:pt x="552132" y="642577"/>
                    <a:pt x="561560" y="637811"/>
                    <a:pt x="563270" y="630804"/>
                  </a:cubicBezTo>
                  <a:cubicBezTo>
                    <a:pt x="564979" y="623796"/>
                    <a:pt x="559212" y="610890"/>
                    <a:pt x="562476" y="606309"/>
                  </a:cubicBezTo>
                  <a:cubicBezTo>
                    <a:pt x="564108" y="604017"/>
                    <a:pt x="568381" y="602062"/>
                    <a:pt x="572656" y="601282"/>
                  </a:cubicBezTo>
                  <a:cubicBezTo>
                    <a:pt x="576932" y="600502"/>
                    <a:pt x="581210" y="600898"/>
                    <a:pt x="582848" y="603311"/>
                  </a:cubicBezTo>
                  <a:close/>
                  <a:moveTo>
                    <a:pt x="862158" y="924866"/>
                  </a:moveTo>
                  <a:cubicBezTo>
                    <a:pt x="862737" y="926137"/>
                    <a:pt x="860730" y="928060"/>
                    <a:pt x="860985" y="929776"/>
                  </a:cubicBezTo>
                  <a:cubicBezTo>
                    <a:pt x="861240" y="931492"/>
                    <a:pt x="863922" y="933657"/>
                    <a:pt x="863689" y="935162"/>
                  </a:cubicBezTo>
                  <a:cubicBezTo>
                    <a:pt x="863456" y="936666"/>
                    <a:pt x="861037" y="938031"/>
                    <a:pt x="859588" y="938803"/>
                  </a:cubicBezTo>
                  <a:cubicBezTo>
                    <a:pt x="858140" y="939575"/>
                    <a:pt x="855668" y="940131"/>
                    <a:pt x="855001" y="939793"/>
                  </a:cubicBezTo>
                  <a:cubicBezTo>
                    <a:pt x="854334" y="939455"/>
                    <a:pt x="856286" y="937855"/>
                    <a:pt x="855589" y="936775"/>
                  </a:cubicBezTo>
                  <a:cubicBezTo>
                    <a:pt x="854891" y="935695"/>
                    <a:pt x="851389" y="934778"/>
                    <a:pt x="850815" y="933313"/>
                  </a:cubicBezTo>
                  <a:cubicBezTo>
                    <a:pt x="850241" y="931847"/>
                    <a:pt x="851028" y="929844"/>
                    <a:pt x="852144" y="927984"/>
                  </a:cubicBezTo>
                  <a:cubicBezTo>
                    <a:pt x="853259" y="926124"/>
                    <a:pt x="855842" y="922673"/>
                    <a:pt x="857511" y="922154"/>
                  </a:cubicBezTo>
                  <a:cubicBezTo>
                    <a:pt x="859180" y="921634"/>
                    <a:pt x="861578" y="923596"/>
                    <a:pt x="862158" y="924866"/>
                  </a:cubicBezTo>
                  <a:close/>
                  <a:moveTo>
                    <a:pt x="801405" y="841267"/>
                  </a:moveTo>
                  <a:cubicBezTo>
                    <a:pt x="808573" y="849644"/>
                    <a:pt x="810627" y="859650"/>
                    <a:pt x="805992" y="863614"/>
                  </a:cubicBezTo>
                  <a:cubicBezTo>
                    <a:pt x="801358" y="867579"/>
                    <a:pt x="791791" y="864002"/>
                    <a:pt x="784624" y="855624"/>
                  </a:cubicBezTo>
                  <a:cubicBezTo>
                    <a:pt x="777457" y="847247"/>
                    <a:pt x="775403" y="837242"/>
                    <a:pt x="780037" y="833277"/>
                  </a:cubicBezTo>
                  <a:cubicBezTo>
                    <a:pt x="784671" y="829312"/>
                    <a:pt x="794238" y="832889"/>
                    <a:pt x="801405" y="841267"/>
                  </a:cubicBezTo>
                  <a:close/>
                  <a:moveTo>
                    <a:pt x="638676" y="649345"/>
                  </a:moveTo>
                  <a:cubicBezTo>
                    <a:pt x="639803" y="650533"/>
                    <a:pt x="640811" y="651979"/>
                    <a:pt x="641543" y="653062"/>
                  </a:cubicBezTo>
                  <a:cubicBezTo>
                    <a:pt x="643007" y="655230"/>
                    <a:pt x="644300" y="659059"/>
                    <a:pt x="643874" y="660171"/>
                  </a:cubicBezTo>
                  <a:cubicBezTo>
                    <a:pt x="643449" y="661285"/>
                    <a:pt x="640588" y="658455"/>
                    <a:pt x="638991" y="659740"/>
                  </a:cubicBezTo>
                  <a:cubicBezTo>
                    <a:pt x="637394" y="661026"/>
                    <a:pt x="636521" y="666730"/>
                    <a:pt x="634294" y="667884"/>
                  </a:cubicBezTo>
                  <a:cubicBezTo>
                    <a:pt x="632066" y="669037"/>
                    <a:pt x="628758" y="668122"/>
                    <a:pt x="625624" y="666661"/>
                  </a:cubicBezTo>
                  <a:cubicBezTo>
                    <a:pt x="622490" y="665201"/>
                    <a:pt x="616590" y="661679"/>
                    <a:pt x="615489" y="659119"/>
                  </a:cubicBezTo>
                  <a:cubicBezTo>
                    <a:pt x="614388" y="656559"/>
                    <a:pt x="617101" y="652430"/>
                    <a:pt x="619019" y="651301"/>
                  </a:cubicBezTo>
                  <a:cubicBezTo>
                    <a:pt x="620937" y="650172"/>
                    <a:pt x="624321" y="653035"/>
                    <a:pt x="626999" y="652345"/>
                  </a:cubicBezTo>
                  <a:cubicBezTo>
                    <a:pt x="629677" y="651656"/>
                    <a:pt x="632665" y="647045"/>
                    <a:pt x="635089" y="647164"/>
                  </a:cubicBezTo>
                  <a:cubicBezTo>
                    <a:pt x="636301" y="647225"/>
                    <a:pt x="637548" y="648157"/>
                    <a:pt x="638676" y="649345"/>
                  </a:cubicBezTo>
                  <a:close/>
                  <a:moveTo>
                    <a:pt x="929524" y="988927"/>
                  </a:moveTo>
                  <a:cubicBezTo>
                    <a:pt x="931333" y="990938"/>
                    <a:pt x="932710" y="993248"/>
                    <a:pt x="932407" y="994705"/>
                  </a:cubicBezTo>
                  <a:cubicBezTo>
                    <a:pt x="931800" y="997619"/>
                    <a:pt x="922462" y="999550"/>
                    <a:pt x="920415" y="1002428"/>
                  </a:cubicBezTo>
                  <a:cubicBezTo>
                    <a:pt x="918368" y="1005306"/>
                    <a:pt x="922068" y="1010455"/>
                    <a:pt x="920127" y="1011974"/>
                  </a:cubicBezTo>
                  <a:cubicBezTo>
                    <a:pt x="918187" y="1013494"/>
                    <a:pt x="912658" y="1014279"/>
                    <a:pt x="911346" y="1013569"/>
                  </a:cubicBezTo>
                  <a:cubicBezTo>
                    <a:pt x="910034" y="1012859"/>
                    <a:pt x="913684" y="1009878"/>
                    <a:pt x="912257" y="1007716"/>
                  </a:cubicBezTo>
                  <a:cubicBezTo>
                    <a:pt x="910830" y="1005555"/>
                    <a:pt x="904004" y="1003505"/>
                    <a:pt x="902787" y="1000600"/>
                  </a:cubicBezTo>
                  <a:cubicBezTo>
                    <a:pt x="901571" y="997696"/>
                    <a:pt x="902865" y="991798"/>
                    <a:pt x="904957" y="990290"/>
                  </a:cubicBezTo>
                  <a:cubicBezTo>
                    <a:pt x="907048" y="988782"/>
                    <a:pt x="912155" y="992445"/>
                    <a:pt x="915338" y="991554"/>
                  </a:cubicBezTo>
                  <a:cubicBezTo>
                    <a:pt x="918521" y="990662"/>
                    <a:pt x="921209" y="984417"/>
                    <a:pt x="924054" y="984942"/>
                  </a:cubicBezTo>
                  <a:cubicBezTo>
                    <a:pt x="925477" y="985204"/>
                    <a:pt x="927717" y="986917"/>
                    <a:pt x="929524" y="988927"/>
                  </a:cubicBezTo>
                  <a:close/>
                  <a:moveTo>
                    <a:pt x="918256" y="949986"/>
                  </a:moveTo>
                  <a:cubicBezTo>
                    <a:pt x="920883" y="952458"/>
                    <a:pt x="919999" y="957668"/>
                    <a:pt x="916279" y="961621"/>
                  </a:cubicBezTo>
                  <a:cubicBezTo>
                    <a:pt x="912560" y="965575"/>
                    <a:pt x="907414" y="966776"/>
                    <a:pt x="904786" y="964304"/>
                  </a:cubicBezTo>
                  <a:cubicBezTo>
                    <a:pt x="902158" y="961832"/>
                    <a:pt x="903043" y="956622"/>
                    <a:pt x="906762" y="952668"/>
                  </a:cubicBezTo>
                  <a:cubicBezTo>
                    <a:pt x="910482" y="948715"/>
                    <a:pt x="915628" y="947514"/>
                    <a:pt x="918256" y="949986"/>
                  </a:cubicBezTo>
                  <a:close/>
                  <a:moveTo>
                    <a:pt x="777893" y="777169"/>
                  </a:moveTo>
                  <a:cubicBezTo>
                    <a:pt x="779022" y="779087"/>
                    <a:pt x="776159" y="782470"/>
                    <a:pt x="776849" y="785148"/>
                  </a:cubicBezTo>
                  <a:cubicBezTo>
                    <a:pt x="777538" y="787827"/>
                    <a:pt x="782149" y="790814"/>
                    <a:pt x="782030" y="793238"/>
                  </a:cubicBezTo>
                  <a:cubicBezTo>
                    <a:pt x="781910" y="795663"/>
                    <a:pt x="778300" y="798228"/>
                    <a:pt x="776132" y="799692"/>
                  </a:cubicBezTo>
                  <a:cubicBezTo>
                    <a:pt x="773964" y="801157"/>
                    <a:pt x="770136" y="802449"/>
                    <a:pt x="769022" y="802024"/>
                  </a:cubicBezTo>
                  <a:cubicBezTo>
                    <a:pt x="767909" y="801599"/>
                    <a:pt x="770739" y="798737"/>
                    <a:pt x="769454" y="797141"/>
                  </a:cubicBezTo>
                  <a:cubicBezTo>
                    <a:pt x="768168" y="795544"/>
                    <a:pt x="762464" y="794671"/>
                    <a:pt x="761310" y="792444"/>
                  </a:cubicBezTo>
                  <a:cubicBezTo>
                    <a:pt x="760157" y="790215"/>
                    <a:pt x="761072" y="786908"/>
                    <a:pt x="762533" y="783773"/>
                  </a:cubicBezTo>
                  <a:cubicBezTo>
                    <a:pt x="763993" y="780639"/>
                    <a:pt x="767515" y="774739"/>
                    <a:pt x="770076" y="773638"/>
                  </a:cubicBezTo>
                  <a:cubicBezTo>
                    <a:pt x="772635" y="772538"/>
                    <a:pt x="776764" y="775251"/>
                    <a:pt x="777893" y="777169"/>
                  </a:cubicBezTo>
                  <a:close/>
                  <a:moveTo>
                    <a:pt x="682901" y="660779"/>
                  </a:moveTo>
                  <a:cubicBezTo>
                    <a:pt x="696422" y="671326"/>
                    <a:pt x="703986" y="688484"/>
                    <a:pt x="699795" y="699103"/>
                  </a:cubicBezTo>
                  <a:cubicBezTo>
                    <a:pt x="695605" y="709722"/>
                    <a:pt x="681247" y="709781"/>
                    <a:pt x="667725" y="699234"/>
                  </a:cubicBezTo>
                  <a:lnTo>
                    <a:pt x="664727" y="695432"/>
                  </a:lnTo>
                  <a:lnTo>
                    <a:pt x="664546" y="699962"/>
                  </a:lnTo>
                  <a:cubicBezTo>
                    <a:pt x="663301" y="704418"/>
                    <a:pt x="661126" y="707600"/>
                    <a:pt x="658314" y="708453"/>
                  </a:cubicBezTo>
                  <a:lnTo>
                    <a:pt x="655068" y="706814"/>
                  </a:lnTo>
                  <a:lnTo>
                    <a:pt x="658834" y="711942"/>
                  </a:lnTo>
                  <a:cubicBezTo>
                    <a:pt x="660451" y="719872"/>
                    <a:pt x="654602" y="727760"/>
                    <a:pt x="645769" y="729561"/>
                  </a:cubicBezTo>
                  <a:lnTo>
                    <a:pt x="629503" y="720022"/>
                  </a:lnTo>
                  <a:lnTo>
                    <a:pt x="635512" y="736559"/>
                  </a:lnTo>
                  <a:cubicBezTo>
                    <a:pt x="634956" y="743969"/>
                    <a:pt x="631883" y="752682"/>
                    <a:pt x="626422" y="760941"/>
                  </a:cubicBezTo>
                  <a:cubicBezTo>
                    <a:pt x="615501" y="777457"/>
                    <a:pt x="599168" y="785901"/>
                    <a:pt x="589942" y="779800"/>
                  </a:cubicBezTo>
                  <a:cubicBezTo>
                    <a:pt x="585329" y="776750"/>
                    <a:pt x="583365" y="770641"/>
                    <a:pt x="583920" y="763230"/>
                  </a:cubicBezTo>
                  <a:cubicBezTo>
                    <a:pt x="584476" y="755819"/>
                    <a:pt x="587550" y="747106"/>
                    <a:pt x="593010" y="738848"/>
                  </a:cubicBezTo>
                  <a:cubicBezTo>
                    <a:pt x="598470" y="730589"/>
                    <a:pt x="605284" y="724349"/>
                    <a:pt x="611886" y="720937"/>
                  </a:cubicBezTo>
                  <a:lnTo>
                    <a:pt x="629449" y="719990"/>
                  </a:lnTo>
                  <a:lnTo>
                    <a:pt x="626848" y="718465"/>
                  </a:lnTo>
                  <a:cubicBezTo>
                    <a:pt x="625231" y="710535"/>
                    <a:pt x="631080" y="702647"/>
                    <a:pt x="639913" y="700846"/>
                  </a:cubicBezTo>
                  <a:lnTo>
                    <a:pt x="649404" y="702327"/>
                  </a:lnTo>
                  <a:lnTo>
                    <a:pt x="644829" y="690006"/>
                  </a:lnTo>
                  <a:cubicBezTo>
                    <a:pt x="643916" y="684060"/>
                    <a:pt x="644229" y="678330"/>
                    <a:pt x="645474" y="673875"/>
                  </a:cubicBezTo>
                  <a:lnTo>
                    <a:pt x="651304" y="665931"/>
                  </a:lnTo>
                  <a:lnTo>
                    <a:pt x="650831" y="660910"/>
                  </a:lnTo>
                  <a:cubicBezTo>
                    <a:pt x="652926" y="655601"/>
                    <a:pt x="657563" y="652931"/>
                    <a:pt x="663367" y="652907"/>
                  </a:cubicBezTo>
                  <a:cubicBezTo>
                    <a:pt x="669170" y="652884"/>
                    <a:pt x="676141" y="655506"/>
                    <a:pt x="682901" y="660779"/>
                  </a:cubicBezTo>
                  <a:close/>
                  <a:moveTo>
                    <a:pt x="528298" y="478243"/>
                  </a:moveTo>
                  <a:cubicBezTo>
                    <a:pt x="528298" y="486817"/>
                    <a:pt x="519361" y="493767"/>
                    <a:pt x="508335" y="493767"/>
                  </a:cubicBezTo>
                  <a:cubicBezTo>
                    <a:pt x="497311" y="493768"/>
                    <a:pt x="488372" y="486817"/>
                    <a:pt x="488372" y="478243"/>
                  </a:cubicBezTo>
                  <a:cubicBezTo>
                    <a:pt x="488373" y="469669"/>
                    <a:pt x="497310" y="462718"/>
                    <a:pt x="508336" y="462718"/>
                  </a:cubicBezTo>
                  <a:cubicBezTo>
                    <a:pt x="519360" y="462718"/>
                    <a:pt x="528298" y="469669"/>
                    <a:pt x="528298" y="478243"/>
                  </a:cubicBezTo>
                  <a:close/>
                  <a:moveTo>
                    <a:pt x="723210" y="696147"/>
                  </a:moveTo>
                  <a:cubicBezTo>
                    <a:pt x="726487" y="700972"/>
                    <a:pt x="720572" y="720663"/>
                    <a:pt x="722499" y="728102"/>
                  </a:cubicBezTo>
                  <a:cubicBezTo>
                    <a:pt x="724426" y="735539"/>
                    <a:pt x="734531" y="735259"/>
                    <a:pt x="734770" y="740774"/>
                  </a:cubicBezTo>
                  <a:cubicBezTo>
                    <a:pt x="735009" y="746288"/>
                    <a:pt x="731037" y="757489"/>
                    <a:pt x="728919" y="759008"/>
                  </a:cubicBezTo>
                  <a:cubicBezTo>
                    <a:pt x="726800" y="760526"/>
                    <a:pt x="726189" y="749999"/>
                    <a:pt x="722061" y="749882"/>
                  </a:cubicBezTo>
                  <a:lnTo>
                    <a:pt x="718953" y="751573"/>
                  </a:lnTo>
                  <a:lnTo>
                    <a:pt x="725697" y="766332"/>
                  </a:lnTo>
                  <a:cubicBezTo>
                    <a:pt x="728786" y="781483"/>
                    <a:pt x="724430" y="795165"/>
                    <a:pt x="715966" y="796891"/>
                  </a:cubicBezTo>
                  <a:cubicBezTo>
                    <a:pt x="707503" y="798617"/>
                    <a:pt x="698137" y="787734"/>
                    <a:pt x="695047" y="772583"/>
                  </a:cubicBezTo>
                  <a:cubicBezTo>
                    <a:pt x="693502" y="765007"/>
                    <a:pt x="693819" y="757800"/>
                    <a:pt x="695579" y="752270"/>
                  </a:cubicBezTo>
                  <a:lnTo>
                    <a:pt x="696504" y="751240"/>
                  </a:lnTo>
                  <a:lnTo>
                    <a:pt x="692581" y="741190"/>
                  </a:lnTo>
                  <a:cubicBezTo>
                    <a:pt x="692493" y="735412"/>
                    <a:pt x="701922" y="730647"/>
                    <a:pt x="703631" y="723639"/>
                  </a:cubicBezTo>
                  <a:cubicBezTo>
                    <a:pt x="705341" y="716631"/>
                    <a:pt x="699574" y="703726"/>
                    <a:pt x="702837" y="699143"/>
                  </a:cubicBezTo>
                  <a:cubicBezTo>
                    <a:pt x="704469" y="696853"/>
                    <a:pt x="708743" y="694897"/>
                    <a:pt x="713018" y="694117"/>
                  </a:cubicBezTo>
                  <a:cubicBezTo>
                    <a:pt x="717294" y="693337"/>
                    <a:pt x="721571" y="693733"/>
                    <a:pt x="723210" y="696147"/>
                  </a:cubicBezTo>
                  <a:close/>
                  <a:moveTo>
                    <a:pt x="955897" y="964976"/>
                  </a:moveTo>
                  <a:cubicBezTo>
                    <a:pt x="956913" y="965813"/>
                    <a:pt x="957610" y="967037"/>
                    <a:pt x="957748" y="968451"/>
                  </a:cubicBezTo>
                  <a:cubicBezTo>
                    <a:pt x="958023" y="971279"/>
                    <a:pt x="955954" y="973794"/>
                    <a:pt x="953126" y="974069"/>
                  </a:cubicBezTo>
                  <a:cubicBezTo>
                    <a:pt x="950298" y="974343"/>
                    <a:pt x="947783" y="972274"/>
                    <a:pt x="947508" y="969446"/>
                  </a:cubicBezTo>
                  <a:cubicBezTo>
                    <a:pt x="947233" y="966619"/>
                    <a:pt x="949303" y="964104"/>
                    <a:pt x="952131" y="963828"/>
                  </a:cubicBezTo>
                  <a:cubicBezTo>
                    <a:pt x="953544" y="963691"/>
                    <a:pt x="954880" y="964140"/>
                    <a:pt x="955897" y="964976"/>
                  </a:cubicBezTo>
                  <a:close/>
                  <a:moveTo>
                    <a:pt x="599606" y="532356"/>
                  </a:moveTo>
                  <a:cubicBezTo>
                    <a:pt x="601370" y="534699"/>
                    <a:pt x="600973" y="540900"/>
                    <a:pt x="600676" y="544555"/>
                  </a:cubicBezTo>
                  <a:cubicBezTo>
                    <a:pt x="600380" y="548209"/>
                    <a:pt x="598873" y="553480"/>
                    <a:pt x="597826" y="554281"/>
                  </a:cubicBezTo>
                  <a:cubicBezTo>
                    <a:pt x="596779" y="555081"/>
                    <a:pt x="596444" y="549443"/>
                    <a:pt x="594396" y="549357"/>
                  </a:cubicBezTo>
                  <a:cubicBezTo>
                    <a:pt x="592347" y="549270"/>
                    <a:pt x="587975" y="554567"/>
                    <a:pt x="585532" y="553763"/>
                  </a:cubicBezTo>
                  <a:cubicBezTo>
                    <a:pt x="583090" y="552958"/>
                    <a:pt x="581171" y="548958"/>
                    <a:pt x="579739" y="544533"/>
                  </a:cubicBezTo>
                  <a:cubicBezTo>
                    <a:pt x="578307" y="540108"/>
                    <a:pt x="576114" y="530953"/>
                    <a:pt x="576942" y="527212"/>
                  </a:cubicBezTo>
                  <a:cubicBezTo>
                    <a:pt x="577770" y="523471"/>
                    <a:pt x="582515" y="521540"/>
                    <a:pt x="584706" y="522087"/>
                  </a:cubicBezTo>
                  <a:cubicBezTo>
                    <a:pt x="586898" y="522635"/>
                    <a:pt x="587608" y="528785"/>
                    <a:pt x="590091" y="530496"/>
                  </a:cubicBezTo>
                  <a:cubicBezTo>
                    <a:pt x="592574" y="532208"/>
                    <a:pt x="597842" y="530013"/>
                    <a:pt x="599606" y="532356"/>
                  </a:cubicBezTo>
                  <a:close/>
                  <a:moveTo>
                    <a:pt x="913667" y="892930"/>
                  </a:moveTo>
                  <a:cubicBezTo>
                    <a:pt x="915475" y="894941"/>
                    <a:pt x="916852" y="897250"/>
                    <a:pt x="916549" y="898707"/>
                  </a:cubicBezTo>
                  <a:cubicBezTo>
                    <a:pt x="915943" y="901622"/>
                    <a:pt x="906604" y="903553"/>
                    <a:pt x="904557" y="906431"/>
                  </a:cubicBezTo>
                  <a:cubicBezTo>
                    <a:pt x="902510" y="909309"/>
                    <a:pt x="906210" y="914457"/>
                    <a:pt x="904270" y="915977"/>
                  </a:cubicBezTo>
                  <a:cubicBezTo>
                    <a:pt x="902328" y="917496"/>
                    <a:pt x="896800" y="918281"/>
                    <a:pt x="895488" y="917571"/>
                  </a:cubicBezTo>
                  <a:cubicBezTo>
                    <a:pt x="894177" y="916861"/>
                    <a:pt x="897826" y="913881"/>
                    <a:pt x="896399" y="911719"/>
                  </a:cubicBezTo>
                  <a:cubicBezTo>
                    <a:pt x="894973" y="909558"/>
                    <a:pt x="888146" y="907507"/>
                    <a:pt x="886930" y="904603"/>
                  </a:cubicBezTo>
                  <a:cubicBezTo>
                    <a:pt x="885713" y="901699"/>
                    <a:pt x="887007" y="895800"/>
                    <a:pt x="889099" y="894292"/>
                  </a:cubicBezTo>
                  <a:cubicBezTo>
                    <a:pt x="891191" y="892785"/>
                    <a:pt x="896297" y="896447"/>
                    <a:pt x="899480" y="895556"/>
                  </a:cubicBezTo>
                  <a:cubicBezTo>
                    <a:pt x="902663" y="894665"/>
                    <a:pt x="905351" y="888419"/>
                    <a:pt x="908196" y="888944"/>
                  </a:cubicBezTo>
                  <a:cubicBezTo>
                    <a:pt x="909619" y="889207"/>
                    <a:pt x="911858" y="890919"/>
                    <a:pt x="913667" y="892930"/>
                  </a:cubicBezTo>
                  <a:close/>
                  <a:moveTo>
                    <a:pt x="664119" y="585588"/>
                  </a:moveTo>
                  <a:cubicBezTo>
                    <a:pt x="665869" y="586746"/>
                    <a:pt x="667178" y="588571"/>
                    <a:pt x="667631" y="590790"/>
                  </a:cubicBezTo>
                  <a:cubicBezTo>
                    <a:pt x="668536" y="595228"/>
                    <a:pt x="665672" y="599559"/>
                    <a:pt x="661234" y="600464"/>
                  </a:cubicBezTo>
                  <a:cubicBezTo>
                    <a:pt x="656796" y="601370"/>
                    <a:pt x="652465" y="598505"/>
                    <a:pt x="651559" y="594068"/>
                  </a:cubicBezTo>
                  <a:cubicBezTo>
                    <a:pt x="650655" y="589630"/>
                    <a:pt x="653519" y="585299"/>
                    <a:pt x="657957" y="584394"/>
                  </a:cubicBezTo>
                  <a:cubicBezTo>
                    <a:pt x="660175" y="583941"/>
                    <a:pt x="662367" y="584431"/>
                    <a:pt x="664119" y="585588"/>
                  </a:cubicBezTo>
                  <a:close/>
                  <a:moveTo>
                    <a:pt x="709880" y="637450"/>
                  </a:moveTo>
                  <a:cubicBezTo>
                    <a:pt x="713304" y="639458"/>
                    <a:pt x="715826" y="642682"/>
                    <a:pt x="716635" y="646647"/>
                  </a:cubicBezTo>
                  <a:cubicBezTo>
                    <a:pt x="718251" y="654577"/>
                    <a:pt x="712402" y="662465"/>
                    <a:pt x="703570" y="664266"/>
                  </a:cubicBezTo>
                  <a:cubicBezTo>
                    <a:pt x="694737" y="666068"/>
                    <a:pt x="686266" y="661100"/>
                    <a:pt x="684649" y="653170"/>
                  </a:cubicBezTo>
                  <a:cubicBezTo>
                    <a:pt x="683031" y="645240"/>
                    <a:pt x="688880" y="637352"/>
                    <a:pt x="697714" y="635551"/>
                  </a:cubicBezTo>
                  <a:cubicBezTo>
                    <a:pt x="702130" y="634650"/>
                    <a:pt x="706456" y="635442"/>
                    <a:pt x="709880" y="637450"/>
                  </a:cubicBezTo>
                  <a:close/>
                  <a:moveTo>
                    <a:pt x="902398" y="853989"/>
                  </a:moveTo>
                  <a:cubicBezTo>
                    <a:pt x="905026" y="856461"/>
                    <a:pt x="904141" y="861670"/>
                    <a:pt x="900421" y="865624"/>
                  </a:cubicBezTo>
                  <a:lnTo>
                    <a:pt x="894411" y="867026"/>
                  </a:lnTo>
                  <a:lnTo>
                    <a:pt x="895339" y="867565"/>
                  </a:lnTo>
                  <a:cubicBezTo>
                    <a:pt x="898540" y="870453"/>
                    <a:pt x="901107" y="873886"/>
                    <a:pt x="900868" y="876247"/>
                  </a:cubicBezTo>
                  <a:cubicBezTo>
                    <a:pt x="900390" y="880968"/>
                    <a:pt x="885903" y="885580"/>
                    <a:pt x="883135" y="890483"/>
                  </a:cubicBezTo>
                  <a:cubicBezTo>
                    <a:pt x="880368" y="895386"/>
                    <a:pt x="887088" y="902935"/>
                    <a:pt x="884263" y="905667"/>
                  </a:cubicBezTo>
                  <a:cubicBezTo>
                    <a:pt x="881438" y="908398"/>
                    <a:pt x="872802" y="910560"/>
                    <a:pt x="870604" y="909652"/>
                  </a:cubicBezTo>
                  <a:cubicBezTo>
                    <a:pt x="868406" y="908745"/>
                    <a:pt x="873698" y="903412"/>
                    <a:pt x="871078" y="900222"/>
                  </a:cubicBezTo>
                  <a:cubicBezTo>
                    <a:pt x="868458" y="897032"/>
                    <a:pt x="857293" y="894913"/>
                    <a:pt x="854882" y="890510"/>
                  </a:cubicBezTo>
                  <a:lnTo>
                    <a:pt x="854081" y="884471"/>
                  </a:lnTo>
                  <a:lnTo>
                    <a:pt x="852072" y="884392"/>
                  </a:lnTo>
                  <a:cubicBezTo>
                    <a:pt x="849754" y="883237"/>
                    <a:pt x="847339" y="881100"/>
                    <a:pt x="845377" y="878252"/>
                  </a:cubicBezTo>
                  <a:cubicBezTo>
                    <a:pt x="841452" y="872558"/>
                    <a:pt x="840824" y="866182"/>
                    <a:pt x="843974" y="864012"/>
                  </a:cubicBezTo>
                  <a:cubicBezTo>
                    <a:pt x="847124" y="861841"/>
                    <a:pt x="852858" y="864697"/>
                    <a:pt x="856783" y="870392"/>
                  </a:cubicBezTo>
                  <a:lnTo>
                    <a:pt x="858126" y="873770"/>
                  </a:lnTo>
                  <a:lnTo>
                    <a:pt x="864259" y="873643"/>
                  </a:lnTo>
                  <a:cubicBezTo>
                    <a:pt x="867430" y="874299"/>
                    <a:pt x="870831" y="875054"/>
                    <a:pt x="873281" y="874083"/>
                  </a:cubicBezTo>
                  <a:cubicBezTo>
                    <a:pt x="878180" y="872141"/>
                    <a:pt x="881406" y="861792"/>
                    <a:pt x="886004" y="862153"/>
                  </a:cubicBezTo>
                  <a:lnTo>
                    <a:pt x="889618" y="864248"/>
                  </a:lnTo>
                  <a:lnTo>
                    <a:pt x="890905" y="856671"/>
                  </a:lnTo>
                  <a:cubicBezTo>
                    <a:pt x="894624" y="852717"/>
                    <a:pt x="899770" y="851516"/>
                    <a:pt x="902398" y="853989"/>
                  </a:cubicBezTo>
                  <a:close/>
                  <a:moveTo>
                    <a:pt x="871010" y="807690"/>
                  </a:moveTo>
                  <a:cubicBezTo>
                    <a:pt x="875586" y="811173"/>
                    <a:pt x="875048" y="819580"/>
                    <a:pt x="869806" y="826466"/>
                  </a:cubicBezTo>
                  <a:cubicBezTo>
                    <a:pt x="864565" y="833353"/>
                    <a:pt x="856605" y="836110"/>
                    <a:pt x="852028" y="832627"/>
                  </a:cubicBezTo>
                  <a:cubicBezTo>
                    <a:pt x="847451" y="829143"/>
                    <a:pt x="847990" y="820736"/>
                    <a:pt x="853231" y="813850"/>
                  </a:cubicBezTo>
                  <a:cubicBezTo>
                    <a:pt x="858473" y="806964"/>
                    <a:pt x="866433" y="804206"/>
                    <a:pt x="871010" y="807690"/>
                  </a:cubicBezTo>
                  <a:close/>
                  <a:moveTo>
                    <a:pt x="668660" y="571078"/>
                  </a:moveTo>
                  <a:cubicBezTo>
                    <a:pt x="668660" y="579652"/>
                    <a:pt x="659722" y="586603"/>
                    <a:pt x="648697" y="586603"/>
                  </a:cubicBezTo>
                  <a:cubicBezTo>
                    <a:pt x="637672" y="586603"/>
                    <a:pt x="628734" y="579652"/>
                    <a:pt x="628734" y="571078"/>
                  </a:cubicBezTo>
                  <a:cubicBezTo>
                    <a:pt x="628734" y="562504"/>
                    <a:pt x="637672" y="555553"/>
                    <a:pt x="648697" y="555553"/>
                  </a:cubicBezTo>
                  <a:cubicBezTo>
                    <a:pt x="659722" y="555553"/>
                    <a:pt x="668660" y="562504"/>
                    <a:pt x="668660" y="571078"/>
                  </a:cubicBezTo>
                  <a:close/>
                  <a:moveTo>
                    <a:pt x="635388" y="529058"/>
                  </a:moveTo>
                  <a:cubicBezTo>
                    <a:pt x="639349" y="532148"/>
                    <a:pt x="640778" y="539166"/>
                    <a:pt x="638581" y="544734"/>
                  </a:cubicBezTo>
                  <a:cubicBezTo>
                    <a:pt x="636384" y="550302"/>
                    <a:pt x="631391" y="552312"/>
                    <a:pt x="627431" y="549223"/>
                  </a:cubicBezTo>
                  <a:cubicBezTo>
                    <a:pt x="623471" y="546133"/>
                    <a:pt x="622041" y="539115"/>
                    <a:pt x="624239" y="533547"/>
                  </a:cubicBezTo>
                  <a:cubicBezTo>
                    <a:pt x="625337" y="530763"/>
                    <a:pt x="627135" y="528869"/>
                    <a:pt x="629152" y="528057"/>
                  </a:cubicBezTo>
                  <a:cubicBezTo>
                    <a:pt x="631170" y="527244"/>
                    <a:pt x="633408" y="527514"/>
                    <a:pt x="635388" y="529058"/>
                  </a:cubicBezTo>
                  <a:close/>
                  <a:moveTo>
                    <a:pt x="711673" y="615986"/>
                  </a:moveTo>
                  <a:cubicBezTo>
                    <a:pt x="715633" y="619075"/>
                    <a:pt x="717063" y="626093"/>
                    <a:pt x="714865" y="631662"/>
                  </a:cubicBezTo>
                  <a:cubicBezTo>
                    <a:pt x="712667" y="637229"/>
                    <a:pt x="707676" y="639239"/>
                    <a:pt x="703715" y="636150"/>
                  </a:cubicBezTo>
                  <a:cubicBezTo>
                    <a:pt x="699755" y="633061"/>
                    <a:pt x="698326" y="626042"/>
                    <a:pt x="700523" y="620474"/>
                  </a:cubicBezTo>
                  <a:cubicBezTo>
                    <a:pt x="701621" y="617690"/>
                    <a:pt x="703419" y="615796"/>
                    <a:pt x="705436" y="614983"/>
                  </a:cubicBezTo>
                  <a:cubicBezTo>
                    <a:pt x="707454" y="614171"/>
                    <a:pt x="709693" y="614441"/>
                    <a:pt x="711673" y="615986"/>
                  </a:cubicBezTo>
                  <a:close/>
                  <a:moveTo>
                    <a:pt x="960677" y="903569"/>
                  </a:moveTo>
                  <a:cubicBezTo>
                    <a:pt x="961693" y="904405"/>
                    <a:pt x="962391" y="905630"/>
                    <a:pt x="962528" y="907043"/>
                  </a:cubicBezTo>
                  <a:cubicBezTo>
                    <a:pt x="962803" y="909871"/>
                    <a:pt x="960734" y="912386"/>
                    <a:pt x="957906" y="912661"/>
                  </a:cubicBezTo>
                  <a:cubicBezTo>
                    <a:pt x="955078" y="912936"/>
                    <a:pt x="952563" y="910867"/>
                    <a:pt x="952288" y="908039"/>
                  </a:cubicBezTo>
                  <a:cubicBezTo>
                    <a:pt x="952014" y="905211"/>
                    <a:pt x="954083" y="902696"/>
                    <a:pt x="956911" y="902421"/>
                  </a:cubicBezTo>
                  <a:cubicBezTo>
                    <a:pt x="958324" y="902283"/>
                    <a:pt x="959660" y="902733"/>
                    <a:pt x="960677" y="903569"/>
                  </a:cubicBezTo>
                  <a:close/>
                  <a:moveTo>
                    <a:pt x="775052" y="682555"/>
                  </a:moveTo>
                  <a:cubicBezTo>
                    <a:pt x="778838" y="686954"/>
                    <a:pt x="781952" y="693462"/>
                    <a:pt x="783496" y="701038"/>
                  </a:cubicBezTo>
                  <a:cubicBezTo>
                    <a:pt x="786586" y="716188"/>
                    <a:pt x="782230" y="729870"/>
                    <a:pt x="773767" y="731596"/>
                  </a:cubicBezTo>
                  <a:cubicBezTo>
                    <a:pt x="769535" y="732459"/>
                    <a:pt x="765078" y="730170"/>
                    <a:pt x="761292" y="725771"/>
                  </a:cubicBezTo>
                  <a:lnTo>
                    <a:pt x="756188" y="714601"/>
                  </a:lnTo>
                  <a:lnTo>
                    <a:pt x="755185" y="714666"/>
                  </a:lnTo>
                  <a:cubicBezTo>
                    <a:pt x="751319" y="713220"/>
                    <a:pt x="747135" y="710231"/>
                    <a:pt x="743551" y="706042"/>
                  </a:cubicBezTo>
                  <a:cubicBezTo>
                    <a:pt x="736384" y="697666"/>
                    <a:pt x="734330" y="687660"/>
                    <a:pt x="738964" y="683695"/>
                  </a:cubicBezTo>
                  <a:cubicBezTo>
                    <a:pt x="741281" y="681714"/>
                    <a:pt x="744831" y="681616"/>
                    <a:pt x="748698" y="683062"/>
                  </a:cubicBezTo>
                  <a:lnTo>
                    <a:pt x="753618" y="686709"/>
                  </a:lnTo>
                  <a:lnTo>
                    <a:pt x="762578" y="676729"/>
                  </a:lnTo>
                  <a:cubicBezTo>
                    <a:pt x="766809" y="675867"/>
                    <a:pt x="771267" y="678156"/>
                    <a:pt x="775052" y="682555"/>
                  </a:cubicBezTo>
                  <a:close/>
                  <a:moveTo>
                    <a:pt x="739968" y="625191"/>
                  </a:moveTo>
                  <a:cubicBezTo>
                    <a:pt x="741732" y="627534"/>
                    <a:pt x="741334" y="633736"/>
                    <a:pt x="741038" y="637390"/>
                  </a:cubicBezTo>
                  <a:cubicBezTo>
                    <a:pt x="740741" y="641044"/>
                    <a:pt x="739235" y="646315"/>
                    <a:pt x="738188" y="647116"/>
                  </a:cubicBezTo>
                  <a:cubicBezTo>
                    <a:pt x="737140" y="647916"/>
                    <a:pt x="736806" y="642278"/>
                    <a:pt x="734757" y="642192"/>
                  </a:cubicBezTo>
                  <a:cubicBezTo>
                    <a:pt x="732708" y="642106"/>
                    <a:pt x="728337" y="647402"/>
                    <a:pt x="725894" y="646598"/>
                  </a:cubicBezTo>
                  <a:cubicBezTo>
                    <a:pt x="723451" y="645794"/>
                    <a:pt x="721532" y="641793"/>
                    <a:pt x="720101" y="637368"/>
                  </a:cubicBezTo>
                  <a:cubicBezTo>
                    <a:pt x="718669" y="632943"/>
                    <a:pt x="716475" y="623788"/>
                    <a:pt x="717303" y="620048"/>
                  </a:cubicBezTo>
                  <a:cubicBezTo>
                    <a:pt x="718131" y="616306"/>
                    <a:pt x="722877" y="614375"/>
                    <a:pt x="725068" y="614923"/>
                  </a:cubicBezTo>
                  <a:cubicBezTo>
                    <a:pt x="727259" y="615470"/>
                    <a:pt x="727969" y="621620"/>
                    <a:pt x="730453" y="623332"/>
                  </a:cubicBezTo>
                  <a:cubicBezTo>
                    <a:pt x="732936" y="625043"/>
                    <a:pt x="738204" y="622848"/>
                    <a:pt x="739968" y="625191"/>
                  </a:cubicBezTo>
                  <a:close/>
                  <a:moveTo>
                    <a:pt x="536238" y="361797"/>
                  </a:moveTo>
                  <a:cubicBezTo>
                    <a:pt x="538678" y="365135"/>
                    <a:pt x="540644" y="370173"/>
                    <a:pt x="541557" y="376119"/>
                  </a:cubicBezTo>
                  <a:cubicBezTo>
                    <a:pt x="543382" y="388013"/>
                    <a:pt x="540302" y="399036"/>
                    <a:pt x="534680" y="400742"/>
                  </a:cubicBezTo>
                  <a:cubicBezTo>
                    <a:pt x="529057" y="402447"/>
                    <a:pt x="523019" y="394189"/>
                    <a:pt x="521195" y="382295"/>
                  </a:cubicBezTo>
                  <a:cubicBezTo>
                    <a:pt x="519369" y="370402"/>
                    <a:pt x="522448" y="359378"/>
                    <a:pt x="528071" y="357673"/>
                  </a:cubicBezTo>
                  <a:cubicBezTo>
                    <a:pt x="530882" y="356820"/>
                    <a:pt x="533797" y="358458"/>
                    <a:pt x="536238" y="361797"/>
                  </a:cubicBezTo>
                  <a:close/>
                  <a:moveTo>
                    <a:pt x="933180" y="825212"/>
                  </a:moveTo>
                  <a:cubicBezTo>
                    <a:pt x="934930" y="826369"/>
                    <a:pt x="936240" y="828195"/>
                    <a:pt x="936692" y="830414"/>
                  </a:cubicBezTo>
                  <a:cubicBezTo>
                    <a:pt x="937597" y="834852"/>
                    <a:pt x="934733" y="839183"/>
                    <a:pt x="930295" y="840088"/>
                  </a:cubicBezTo>
                  <a:cubicBezTo>
                    <a:pt x="925857" y="840993"/>
                    <a:pt x="921526" y="838129"/>
                    <a:pt x="920621" y="833691"/>
                  </a:cubicBezTo>
                  <a:cubicBezTo>
                    <a:pt x="919716" y="829254"/>
                    <a:pt x="922580" y="824922"/>
                    <a:pt x="927018" y="824017"/>
                  </a:cubicBezTo>
                  <a:cubicBezTo>
                    <a:pt x="929237" y="823565"/>
                    <a:pt x="931429" y="824055"/>
                    <a:pt x="933180" y="825212"/>
                  </a:cubicBezTo>
                  <a:close/>
                  <a:moveTo>
                    <a:pt x="676949" y="521227"/>
                  </a:moveTo>
                  <a:cubicBezTo>
                    <a:pt x="677575" y="522042"/>
                    <a:pt x="678109" y="523009"/>
                    <a:pt x="678495" y="523732"/>
                  </a:cubicBezTo>
                  <a:cubicBezTo>
                    <a:pt x="679267" y="525181"/>
                    <a:pt x="679823" y="527654"/>
                    <a:pt x="679485" y="528320"/>
                  </a:cubicBezTo>
                  <a:cubicBezTo>
                    <a:pt x="679147" y="528987"/>
                    <a:pt x="677547" y="527035"/>
                    <a:pt x="676467" y="527732"/>
                  </a:cubicBezTo>
                  <a:cubicBezTo>
                    <a:pt x="675387" y="528430"/>
                    <a:pt x="674470" y="531932"/>
                    <a:pt x="673005" y="532506"/>
                  </a:cubicBezTo>
                  <a:cubicBezTo>
                    <a:pt x="671540" y="533080"/>
                    <a:pt x="669536" y="532293"/>
                    <a:pt x="667675" y="531177"/>
                  </a:cubicBezTo>
                  <a:cubicBezTo>
                    <a:pt x="665816" y="530061"/>
                    <a:pt x="662365" y="527479"/>
                    <a:pt x="661846" y="525810"/>
                  </a:cubicBezTo>
                  <a:cubicBezTo>
                    <a:pt x="661326" y="524141"/>
                    <a:pt x="663288" y="521743"/>
                    <a:pt x="664558" y="521163"/>
                  </a:cubicBezTo>
                  <a:cubicBezTo>
                    <a:pt x="665829" y="520585"/>
                    <a:pt x="667753" y="522591"/>
                    <a:pt x="669468" y="522336"/>
                  </a:cubicBezTo>
                  <a:cubicBezTo>
                    <a:pt x="671184" y="522081"/>
                    <a:pt x="673349" y="519399"/>
                    <a:pt x="674853" y="519632"/>
                  </a:cubicBezTo>
                  <a:cubicBezTo>
                    <a:pt x="675606" y="519749"/>
                    <a:pt x="676323" y="520412"/>
                    <a:pt x="676949" y="521227"/>
                  </a:cubicBezTo>
                  <a:close/>
                  <a:moveTo>
                    <a:pt x="854266" y="717983"/>
                  </a:moveTo>
                  <a:cubicBezTo>
                    <a:pt x="857467" y="720872"/>
                    <a:pt x="860034" y="724305"/>
                    <a:pt x="859795" y="726665"/>
                  </a:cubicBezTo>
                  <a:cubicBezTo>
                    <a:pt x="859317" y="731387"/>
                    <a:pt x="844829" y="735999"/>
                    <a:pt x="842062" y="740902"/>
                  </a:cubicBezTo>
                  <a:cubicBezTo>
                    <a:pt x="839294" y="745806"/>
                    <a:pt x="846015" y="753354"/>
                    <a:pt x="843190" y="756085"/>
                  </a:cubicBezTo>
                  <a:cubicBezTo>
                    <a:pt x="840365" y="758817"/>
                    <a:pt x="831729" y="760979"/>
                    <a:pt x="829531" y="760071"/>
                  </a:cubicBezTo>
                  <a:cubicBezTo>
                    <a:pt x="827334" y="759163"/>
                    <a:pt x="832626" y="753831"/>
                    <a:pt x="830005" y="750641"/>
                  </a:cubicBezTo>
                  <a:cubicBezTo>
                    <a:pt x="827384" y="747450"/>
                    <a:pt x="816220" y="745333"/>
                    <a:pt x="813809" y="740929"/>
                  </a:cubicBezTo>
                  <a:cubicBezTo>
                    <a:pt x="811398" y="736526"/>
                    <a:pt x="812471" y="726958"/>
                    <a:pt x="815538" y="724220"/>
                  </a:cubicBezTo>
                  <a:lnTo>
                    <a:pt x="819535" y="724138"/>
                  </a:lnTo>
                  <a:lnTo>
                    <a:pt x="820333" y="718479"/>
                  </a:lnTo>
                  <a:cubicBezTo>
                    <a:pt x="821794" y="715344"/>
                    <a:pt x="825315" y="709444"/>
                    <a:pt x="827875" y="708344"/>
                  </a:cubicBezTo>
                  <a:cubicBezTo>
                    <a:pt x="830436" y="707243"/>
                    <a:pt x="834565" y="709956"/>
                    <a:pt x="835693" y="711874"/>
                  </a:cubicBezTo>
                  <a:cubicBezTo>
                    <a:pt x="836822" y="713792"/>
                    <a:pt x="833959" y="717175"/>
                    <a:pt x="834649" y="719854"/>
                  </a:cubicBezTo>
                  <a:lnTo>
                    <a:pt x="835441" y="721091"/>
                  </a:lnTo>
                  <a:lnTo>
                    <a:pt x="838682" y="717673"/>
                  </a:lnTo>
                  <a:cubicBezTo>
                    <a:pt x="840676" y="714888"/>
                    <a:pt x="842632" y="712391"/>
                    <a:pt x="844931" y="712572"/>
                  </a:cubicBezTo>
                  <a:cubicBezTo>
                    <a:pt x="847230" y="712752"/>
                    <a:pt x="851065" y="715096"/>
                    <a:pt x="854266" y="717983"/>
                  </a:cubicBezTo>
                  <a:close/>
                  <a:moveTo>
                    <a:pt x="829936" y="658109"/>
                  </a:moveTo>
                  <a:cubicBezTo>
                    <a:pt x="834513" y="661592"/>
                    <a:pt x="833975" y="669999"/>
                    <a:pt x="828733" y="676885"/>
                  </a:cubicBezTo>
                  <a:cubicBezTo>
                    <a:pt x="823492" y="683771"/>
                    <a:pt x="815532" y="686529"/>
                    <a:pt x="810955" y="683045"/>
                  </a:cubicBezTo>
                  <a:cubicBezTo>
                    <a:pt x="806378" y="679561"/>
                    <a:pt x="806917" y="671155"/>
                    <a:pt x="812159" y="664269"/>
                  </a:cubicBezTo>
                  <a:cubicBezTo>
                    <a:pt x="817400" y="657382"/>
                    <a:pt x="825360" y="654625"/>
                    <a:pt x="829936" y="658109"/>
                  </a:cubicBezTo>
                  <a:close/>
                  <a:moveTo>
                    <a:pt x="599575" y="388435"/>
                  </a:moveTo>
                  <a:cubicBezTo>
                    <a:pt x="602853" y="393261"/>
                    <a:pt x="596938" y="412952"/>
                    <a:pt x="598865" y="420391"/>
                  </a:cubicBezTo>
                  <a:cubicBezTo>
                    <a:pt x="600792" y="427828"/>
                    <a:pt x="610897" y="427548"/>
                    <a:pt x="611135" y="433062"/>
                  </a:cubicBezTo>
                  <a:cubicBezTo>
                    <a:pt x="611374" y="438577"/>
                    <a:pt x="607403" y="449778"/>
                    <a:pt x="605284" y="451296"/>
                  </a:cubicBezTo>
                  <a:cubicBezTo>
                    <a:pt x="603166" y="452814"/>
                    <a:pt x="602554" y="442288"/>
                    <a:pt x="598427" y="442171"/>
                  </a:cubicBezTo>
                  <a:cubicBezTo>
                    <a:pt x="594299" y="442055"/>
                    <a:pt x="585431" y="452046"/>
                    <a:pt x="580518" y="450598"/>
                  </a:cubicBezTo>
                  <a:cubicBezTo>
                    <a:pt x="575605" y="449149"/>
                    <a:pt x="569033" y="439257"/>
                    <a:pt x="568946" y="433478"/>
                  </a:cubicBezTo>
                  <a:cubicBezTo>
                    <a:pt x="568859" y="427701"/>
                    <a:pt x="578287" y="422935"/>
                    <a:pt x="579997" y="415928"/>
                  </a:cubicBezTo>
                  <a:cubicBezTo>
                    <a:pt x="581706" y="408920"/>
                    <a:pt x="575940" y="396014"/>
                    <a:pt x="579203" y="391433"/>
                  </a:cubicBezTo>
                  <a:cubicBezTo>
                    <a:pt x="580835" y="389141"/>
                    <a:pt x="585109" y="387186"/>
                    <a:pt x="589384" y="386406"/>
                  </a:cubicBezTo>
                  <a:cubicBezTo>
                    <a:pt x="593660" y="385626"/>
                    <a:pt x="597937" y="386022"/>
                    <a:pt x="599575" y="388435"/>
                  </a:cubicBezTo>
                  <a:close/>
                  <a:moveTo>
                    <a:pt x="941022" y="782586"/>
                  </a:moveTo>
                  <a:cubicBezTo>
                    <a:pt x="945104" y="785614"/>
                    <a:pt x="948206" y="790314"/>
                    <a:pt x="949360" y="795969"/>
                  </a:cubicBezTo>
                  <a:cubicBezTo>
                    <a:pt x="951666" y="807281"/>
                    <a:pt x="945305" y="818128"/>
                    <a:pt x="935151" y="820199"/>
                  </a:cubicBezTo>
                  <a:cubicBezTo>
                    <a:pt x="924996" y="822270"/>
                    <a:pt x="914895" y="814779"/>
                    <a:pt x="912589" y="803469"/>
                  </a:cubicBezTo>
                  <a:cubicBezTo>
                    <a:pt x="911435" y="797813"/>
                    <a:pt x="912449" y="792274"/>
                    <a:pt x="915020" y="787889"/>
                  </a:cubicBezTo>
                  <a:cubicBezTo>
                    <a:pt x="917591" y="783504"/>
                    <a:pt x="921721" y="780275"/>
                    <a:pt x="926798" y="779239"/>
                  </a:cubicBezTo>
                  <a:cubicBezTo>
                    <a:pt x="931875" y="778204"/>
                    <a:pt x="936939" y="779559"/>
                    <a:pt x="941022" y="782586"/>
                  </a:cubicBezTo>
                  <a:close/>
                  <a:moveTo>
                    <a:pt x="818132" y="626391"/>
                  </a:moveTo>
                  <a:cubicBezTo>
                    <a:pt x="825300" y="634768"/>
                    <a:pt x="827354" y="644774"/>
                    <a:pt x="822720" y="648738"/>
                  </a:cubicBezTo>
                  <a:cubicBezTo>
                    <a:pt x="818086" y="652703"/>
                    <a:pt x="808518" y="649126"/>
                    <a:pt x="801351" y="640748"/>
                  </a:cubicBezTo>
                  <a:cubicBezTo>
                    <a:pt x="794184" y="632371"/>
                    <a:pt x="792130" y="622366"/>
                    <a:pt x="796764" y="618401"/>
                  </a:cubicBezTo>
                  <a:cubicBezTo>
                    <a:pt x="801399" y="614436"/>
                    <a:pt x="810965" y="618013"/>
                    <a:pt x="818132" y="626391"/>
                  </a:cubicBezTo>
                  <a:close/>
                  <a:moveTo>
                    <a:pt x="696984" y="483113"/>
                  </a:moveTo>
                  <a:cubicBezTo>
                    <a:pt x="698000" y="483950"/>
                    <a:pt x="698697" y="485174"/>
                    <a:pt x="698835" y="486588"/>
                  </a:cubicBezTo>
                  <a:cubicBezTo>
                    <a:pt x="699110" y="489416"/>
                    <a:pt x="697040" y="491931"/>
                    <a:pt x="694213" y="492205"/>
                  </a:cubicBezTo>
                  <a:cubicBezTo>
                    <a:pt x="691385" y="492480"/>
                    <a:pt x="688870" y="490411"/>
                    <a:pt x="688595" y="487583"/>
                  </a:cubicBezTo>
                  <a:cubicBezTo>
                    <a:pt x="688320" y="484755"/>
                    <a:pt x="690390" y="482241"/>
                    <a:pt x="693218" y="481966"/>
                  </a:cubicBezTo>
                  <a:cubicBezTo>
                    <a:pt x="694631" y="481828"/>
                    <a:pt x="695967" y="482276"/>
                    <a:pt x="696984" y="483113"/>
                  </a:cubicBezTo>
                  <a:close/>
                  <a:moveTo>
                    <a:pt x="676599" y="454632"/>
                  </a:moveTo>
                  <a:cubicBezTo>
                    <a:pt x="679040" y="457970"/>
                    <a:pt x="681006" y="463008"/>
                    <a:pt x="681918" y="468955"/>
                  </a:cubicBezTo>
                  <a:cubicBezTo>
                    <a:pt x="683743" y="480848"/>
                    <a:pt x="680664" y="491872"/>
                    <a:pt x="675042" y="493577"/>
                  </a:cubicBezTo>
                  <a:lnTo>
                    <a:pt x="671795" y="491938"/>
                  </a:lnTo>
                  <a:lnTo>
                    <a:pt x="675561" y="497066"/>
                  </a:lnTo>
                  <a:cubicBezTo>
                    <a:pt x="677178" y="504996"/>
                    <a:pt x="671329" y="512884"/>
                    <a:pt x="662497" y="514685"/>
                  </a:cubicBezTo>
                  <a:cubicBezTo>
                    <a:pt x="653663" y="516486"/>
                    <a:pt x="645193" y="511518"/>
                    <a:pt x="643575" y="503589"/>
                  </a:cubicBezTo>
                  <a:cubicBezTo>
                    <a:pt x="641959" y="495659"/>
                    <a:pt x="647808" y="487771"/>
                    <a:pt x="656640" y="485970"/>
                  </a:cubicBezTo>
                  <a:lnTo>
                    <a:pt x="666131" y="487451"/>
                  </a:lnTo>
                  <a:lnTo>
                    <a:pt x="661556" y="475130"/>
                  </a:lnTo>
                  <a:cubicBezTo>
                    <a:pt x="659731" y="463237"/>
                    <a:pt x="662810" y="452213"/>
                    <a:pt x="668432" y="450508"/>
                  </a:cubicBezTo>
                  <a:cubicBezTo>
                    <a:pt x="671244" y="449655"/>
                    <a:pt x="674159" y="451294"/>
                    <a:pt x="676599" y="454632"/>
                  </a:cubicBezTo>
                  <a:close/>
                  <a:moveTo>
                    <a:pt x="759859" y="550848"/>
                  </a:moveTo>
                  <a:cubicBezTo>
                    <a:pt x="761933" y="553840"/>
                    <a:pt x="763451" y="558103"/>
                    <a:pt x="763920" y="562930"/>
                  </a:cubicBezTo>
                  <a:cubicBezTo>
                    <a:pt x="764859" y="572584"/>
                    <a:pt x="761248" y="580834"/>
                    <a:pt x="755855" y="581359"/>
                  </a:cubicBezTo>
                  <a:cubicBezTo>
                    <a:pt x="750462" y="581883"/>
                    <a:pt x="745330" y="574482"/>
                    <a:pt x="744391" y="564828"/>
                  </a:cubicBezTo>
                  <a:cubicBezTo>
                    <a:pt x="743453" y="555175"/>
                    <a:pt x="747064" y="546924"/>
                    <a:pt x="752457" y="546400"/>
                  </a:cubicBezTo>
                  <a:cubicBezTo>
                    <a:pt x="755153" y="546138"/>
                    <a:pt x="757784" y="547857"/>
                    <a:pt x="759859" y="550848"/>
                  </a:cubicBezTo>
                  <a:close/>
                  <a:moveTo>
                    <a:pt x="930570" y="727052"/>
                  </a:moveTo>
                  <a:cubicBezTo>
                    <a:pt x="932321" y="728210"/>
                    <a:pt x="933630" y="730035"/>
                    <a:pt x="934082" y="732254"/>
                  </a:cubicBezTo>
                  <a:cubicBezTo>
                    <a:pt x="934987" y="736692"/>
                    <a:pt x="932123" y="741023"/>
                    <a:pt x="927685" y="741928"/>
                  </a:cubicBezTo>
                  <a:cubicBezTo>
                    <a:pt x="923248" y="742833"/>
                    <a:pt x="918916" y="739969"/>
                    <a:pt x="918011" y="735531"/>
                  </a:cubicBezTo>
                  <a:cubicBezTo>
                    <a:pt x="917106" y="731093"/>
                    <a:pt x="919970" y="726762"/>
                    <a:pt x="924408" y="725857"/>
                  </a:cubicBezTo>
                  <a:cubicBezTo>
                    <a:pt x="926627" y="725405"/>
                    <a:pt x="928819" y="725894"/>
                    <a:pt x="930570" y="727052"/>
                  </a:cubicBezTo>
                  <a:close/>
                  <a:moveTo>
                    <a:pt x="794620" y="562293"/>
                  </a:moveTo>
                  <a:cubicBezTo>
                    <a:pt x="795749" y="564211"/>
                    <a:pt x="792886" y="567594"/>
                    <a:pt x="793576" y="570272"/>
                  </a:cubicBezTo>
                  <a:lnTo>
                    <a:pt x="795152" y="572734"/>
                  </a:lnTo>
                  <a:lnTo>
                    <a:pt x="795776" y="573098"/>
                  </a:lnTo>
                  <a:lnTo>
                    <a:pt x="795670" y="573542"/>
                  </a:lnTo>
                  <a:lnTo>
                    <a:pt x="798757" y="578362"/>
                  </a:lnTo>
                  <a:lnTo>
                    <a:pt x="796191" y="581170"/>
                  </a:lnTo>
                  <a:lnTo>
                    <a:pt x="797307" y="583393"/>
                  </a:lnTo>
                  <a:cubicBezTo>
                    <a:pt x="797074" y="584898"/>
                    <a:pt x="794654" y="586263"/>
                    <a:pt x="793207" y="587034"/>
                  </a:cubicBezTo>
                  <a:cubicBezTo>
                    <a:pt x="791758" y="587807"/>
                    <a:pt x="789286" y="588363"/>
                    <a:pt x="788619" y="588025"/>
                  </a:cubicBezTo>
                  <a:lnTo>
                    <a:pt x="788997" y="586083"/>
                  </a:lnTo>
                  <a:lnTo>
                    <a:pt x="785750" y="587148"/>
                  </a:lnTo>
                  <a:lnTo>
                    <a:pt x="786135" y="582779"/>
                  </a:lnTo>
                  <a:lnTo>
                    <a:pt x="784433" y="581544"/>
                  </a:lnTo>
                  <a:lnTo>
                    <a:pt x="784496" y="581293"/>
                  </a:lnTo>
                  <a:lnTo>
                    <a:pt x="778038" y="577568"/>
                  </a:lnTo>
                  <a:cubicBezTo>
                    <a:pt x="776884" y="575339"/>
                    <a:pt x="777799" y="572032"/>
                    <a:pt x="779260" y="568897"/>
                  </a:cubicBezTo>
                  <a:cubicBezTo>
                    <a:pt x="780720" y="565763"/>
                    <a:pt x="784242" y="559863"/>
                    <a:pt x="786803" y="558762"/>
                  </a:cubicBezTo>
                  <a:cubicBezTo>
                    <a:pt x="789363" y="557662"/>
                    <a:pt x="793491" y="560374"/>
                    <a:pt x="794620" y="562293"/>
                  </a:cubicBezTo>
                  <a:close/>
                  <a:moveTo>
                    <a:pt x="706288" y="422457"/>
                  </a:moveTo>
                  <a:cubicBezTo>
                    <a:pt x="708293" y="423933"/>
                    <a:pt x="709656" y="426109"/>
                    <a:pt x="709901" y="428636"/>
                  </a:cubicBezTo>
                  <a:cubicBezTo>
                    <a:pt x="710393" y="433688"/>
                    <a:pt x="706229" y="438228"/>
                    <a:pt x="700601" y="438775"/>
                  </a:cubicBezTo>
                  <a:cubicBezTo>
                    <a:pt x="694973" y="439321"/>
                    <a:pt x="690012" y="435669"/>
                    <a:pt x="689521" y="430617"/>
                  </a:cubicBezTo>
                  <a:cubicBezTo>
                    <a:pt x="689030" y="425564"/>
                    <a:pt x="693194" y="421025"/>
                    <a:pt x="698822" y="420478"/>
                  </a:cubicBezTo>
                  <a:cubicBezTo>
                    <a:pt x="701636" y="420204"/>
                    <a:pt x="704283" y="420981"/>
                    <a:pt x="706288" y="422457"/>
                  </a:cubicBezTo>
                  <a:close/>
                  <a:moveTo>
                    <a:pt x="790401" y="518623"/>
                  </a:moveTo>
                  <a:cubicBezTo>
                    <a:pt x="794326" y="524317"/>
                    <a:pt x="794954" y="530693"/>
                    <a:pt x="791804" y="532864"/>
                  </a:cubicBezTo>
                  <a:cubicBezTo>
                    <a:pt x="788654" y="535035"/>
                    <a:pt x="782919" y="532178"/>
                    <a:pt x="778995" y="526484"/>
                  </a:cubicBezTo>
                  <a:cubicBezTo>
                    <a:pt x="775070" y="520790"/>
                    <a:pt x="774443" y="514414"/>
                    <a:pt x="777592" y="512243"/>
                  </a:cubicBezTo>
                  <a:cubicBezTo>
                    <a:pt x="780742" y="510073"/>
                    <a:pt x="786477" y="512929"/>
                    <a:pt x="790401" y="518623"/>
                  </a:cubicBezTo>
                  <a:close/>
                  <a:moveTo>
                    <a:pt x="744001" y="454851"/>
                  </a:moveTo>
                  <a:cubicBezTo>
                    <a:pt x="746076" y="457842"/>
                    <a:pt x="747593" y="462106"/>
                    <a:pt x="748062" y="466933"/>
                  </a:cubicBezTo>
                  <a:cubicBezTo>
                    <a:pt x="749001" y="476586"/>
                    <a:pt x="745390" y="484837"/>
                    <a:pt x="739997" y="485361"/>
                  </a:cubicBezTo>
                  <a:lnTo>
                    <a:pt x="739978" y="485349"/>
                  </a:lnTo>
                  <a:lnTo>
                    <a:pt x="740088" y="496268"/>
                  </a:lnTo>
                  <a:cubicBezTo>
                    <a:pt x="739260" y="502724"/>
                    <a:pt x="738263" y="509507"/>
                    <a:pt x="739226" y="513226"/>
                  </a:cubicBezTo>
                  <a:cubicBezTo>
                    <a:pt x="741153" y="520663"/>
                    <a:pt x="751259" y="520383"/>
                    <a:pt x="751497" y="525898"/>
                  </a:cubicBezTo>
                  <a:cubicBezTo>
                    <a:pt x="751736" y="531412"/>
                    <a:pt x="747764" y="542613"/>
                    <a:pt x="745646" y="544132"/>
                  </a:cubicBezTo>
                  <a:cubicBezTo>
                    <a:pt x="743528" y="545650"/>
                    <a:pt x="742916" y="535123"/>
                    <a:pt x="738788" y="535006"/>
                  </a:cubicBezTo>
                  <a:lnTo>
                    <a:pt x="735681" y="536697"/>
                  </a:lnTo>
                  <a:lnTo>
                    <a:pt x="742424" y="551456"/>
                  </a:lnTo>
                  <a:cubicBezTo>
                    <a:pt x="745513" y="566607"/>
                    <a:pt x="741157" y="580289"/>
                    <a:pt x="732694" y="582015"/>
                  </a:cubicBezTo>
                  <a:cubicBezTo>
                    <a:pt x="724230" y="583741"/>
                    <a:pt x="714864" y="572858"/>
                    <a:pt x="711774" y="557707"/>
                  </a:cubicBezTo>
                  <a:cubicBezTo>
                    <a:pt x="710229" y="550132"/>
                    <a:pt x="710546" y="542924"/>
                    <a:pt x="712307" y="537394"/>
                  </a:cubicBezTo>
                  <a:lnTo>
                    <a:pt x="713232" y="536364"/>
                  </a:lnTo>
                  <a:lnTo>
                    <a:pt x="711058" y="530796"/>
                  </a:lnTo>
                  <a:lnTo>
                    <a:pt x="705379" y="526614"/>
                  </a:lnTo>
                  <a:cubicBezTo>
                    <a:pt x="704888" y="521562"/>
                    <a:pt x="709052" y="517023"/>
                    <a:pt x="714680" y="516476"/>
                  </a:cubicBezTo>
                  <a:lnTo>
                    <a:pt x="715106" y="516589"/>
                  </a:lnTo>
                  <a:lnTo>
                    <a:pt x="720358" y="508763"/>
                  </a:lnTo>
                  <a:cubicBezTo>
                    <a:pt x="722068" y="501755"/>
                    <a:pt x="716302" y="488850"/>
                    <a:pt x="719564" y="484267"/>
                  </a:cubicBezTo>
                  <a:cubicBezTo>
                    <a:pt x="721196" y="481977"/>
                    <a:pt x="725470" y="480021"/>
                    <a:pt x="729745" y="479241"/>
                  </a:cubicBezTo>
                  <a:lnTo>
                    <a:pt x="732198" y="479729"/>
                  </a:lnTo>
                  <a:lnTo>
                    <a:pt x="728534" y="468831"/>
                  </a:lnTo>
                  <a:cubicBezTo>
                    <a:pt x="727596" y="459177"/>
                    <a:pt x="731206" y="450926"/>
                    <a:pt x="736599" y="450402"/>
                  </a:cubicBezTo>
                  <a:cubicBezTo>
                    <a:pt x="739296" y="450140"/>
                    <a:pt x="741926" y="451859"/>
                    <a:pt x="744001" y="454851"/>
                  </a:cubicBezTo>
                  <a:close/>
                  <a:moveTo>
                    <a:pt x="779918" y="477100"/>
                  </a:moveTo>
                  <a:lnTo>
                    <a:pt x="779070" y="480649"/>
                  </a:lnTo>
                  <a:lnTo>
                    <a:pt x="783779" y="489638"/>
                  </a:lnTo>
                  <a:cubicBezTo>
                    <a:pt x="784609" y="493682"/>
                    <a:pt x="783964" y="497175"/>
                    <a:pt x="781647" y="499157"/>
                  </a:cubicBezTo>
                  <a:cubicBezTo>
                    <a:pt x="777013" y="503122"/>
                    <a:pt x="767446" y="499544"/>
                    <a:pt x="760278" y="491166"/>
                  </a:cubicBezTo>
                  <a:cubicBezTo>
                    <a:pt x="753111" y="482790"/>
                    <a:pt x="751057" y="472784"/>
                    <a:pt x="755691" y="468819"/>
                  </a:cubicBezTo>
                  <a:cubicBezTo>
                    <a:pt x="758008" y="466838"/>
                    <a:pt x="761558" y="466740"/>
                    <a:pt x="765425" y="468186"/>
                  </a:cubicBezTo>
                  <a:lnTo>
                    <a:pt x="774671" y="475039"/>
                  </a:lnTo>
                  <a:lnTo>
                    <a:pt x="775271" y="474388"/>
                  </a:lnTo>
                  <a:cubicBezTo>
                    <a:pt x="776940" y="473868"/>
                    <a:pt x="779338" y="475830"/>
                    <a:pt x="779918" y="477100"/>
                  </a:cubicBezTo>
                  <a:close/>
                  <a:moveTo>
                    <a:pt x="1059204" y="797587"/>
                  </a:moveTo>
                  <a:cubicBezTo>
                    <a:pt x="1060363" y="803269"/>
                    <a:pt x="1056696" y="808816"/>
                    <a:pt x="1051013" y="809975"/>
                  </a:cubicBezTo>
                  <a:cubicBezTo>
                    <a:pt x="1045330" y="811134"/>
                    <a:pt x="1039784" y="807466"/>
                    <a:pt x="1038625" y="801783"/>
                  </a:cubicBezTo>
                  <a:cubicBezTo>
                    <a:pt x="1038045" y="798942"/>
                    <a:pt x="1038672" y="796134"/>
                    <a:pt x="1040155" y="793893"/>
                  </a:cubicBezTo>
                  <a:cubicBezTo>
                    <a:pt x="1041637" y="791651"/>
                    <a:pt x="1043975" y="789975"/>
                    <a:pt x="1046816" y="789395"/>
                  </a:cubicBezTo>
                  <a:cubicBezTo>
                    <a:pt x="1052499" y="788236"/>
                    <a:pt x="1058046" y="791904"/>
                    <a:pt x="1059204" y="797587"/>
                  </a:cubicBezTo>
                  <a:close/>
                  <a:moveTo>
                    <a:pt x="929476" y="643392"/>
                  </a:moveTo>
                  <a:cubicBezTo>
                    <a:pt x="934553" y="649327"/>
                    <a:pt x="929972" y="661577"/>
                    <a:pt x="919243" y="670756"/>
                  </a:cubicBezTo>
                  <a:cubicBezTo>
                    <a:pt x="913880" y="675345"/>
                    <a:pt x="907995" y="678297"/>
                    <a:pt x="902817" y="679360"/>
                  </a:cubicBezTo>
                  <a:lnTo>
                    <a:pt x="900081" y="678747"/>
                  </a:lnTo>
                  <a:lnTo>
                    <a:pt x="900448" y="684013"/>
                  </a:lnTo>
                  <a:cubicBezTo>
                    <a:pt x="901429" y="686855"/>
                    <a:pt x="902403" y="689425"/>
                    <a:pt x="900990" y="690791"/>
                  </a:cubicBezTo>
                  <a:cubicBezTo>
                    <a:pt x="898165" y="693522"/>
                    <a:pt x="889529" y="695684"/>
                    <a:pt x="887331" y="694776"/>
                  </a:cubicBezTo>
                  <a:cubicBezTo>
                    <a:pt x="885134" y="693869"/>
                    <a:pt x="890426" y="688536"/>
                    <a:pt x="887805" y="685346"/>
                  </a:cubicBezTo>
                  <a:cubicBezTo>
                    <a:pt x="885185" y="682156"/>
                    <a:pt x="874020" y="680037"/>
                    <a:pt x="871609" y="675634"/>
                  </a:cubicBezTo>
                  <a:cubicBezTo>
                    <a:pt x="869198" y="671231"/>
                    <a:pt x="870272" y="661664"/>
                    <a:pt x="873338" y="658926"/>
                  </a:cubicBezTo>
                  <a:cubicBezTo>
                    <a:pt x="876405" y="656188"/>
                    <a:pt x="885109" y="661148"/>
                    <a:pt x="890008" y="659207"/>
                  </a:cubicBezTo>
                  <a:cubicBezTo>
                    <a:pt x="894907" y="657265"/>
                    <a:pt x="898133" y="646916"/>
                    <a:pt x="902731" y="647277"/>
                  </a:cubicBezTo>
                  <a:lnTo>
                    <a:pt x="903646" y="647807"/>
                  </a:lnTo>
                  <a:lnTo>
                    <a:pt x="917286" y="640662"/>
                  </a:lnTo>
                  <a:cubicBezTo>
                    <a:pt x="922465" y="639599"/>
                    <a:pt x="926937" y="640425"/>
                    <a:pt x="929476" y="643392"/>
                  </a:cubicBezTo>
                  <a:close/>
                  <a:moveTo>
                    <a:pt x="887737" y="592813"/>
                  </a:moveTo>
                  <a:cubicBezTo>
                    <a:pt x="892314" y="596297"/>
                    <a:pt x="891775" y="604704"/>
                    <a:pt x="886534" y="611590"/>
                  </a:cubicBezTo>
                  <a:cubicBezTo>
                    <a:pt x="881292" y="618477"/>
                    <a:pt x="873332" y="621234"/>
                    <a:pt x="868756" y="617751"/>
                  </a:cubicBezTo>
                  <a:cubicBezTo>
                    <a:pt x="864179" y="614267"/>
                    <a:pt x="864717" y="605860"/>
                    <a:pt x="869959" y="598974"/>
                  </a:cubicBezTo>
                  <a:cubicBezTo>
                    <a:pt x="875200" y="592088"/>
                    <a:pt x="883160" y="589330"/>
                    <a:pt x="887737" y="592813"/>
                  </a:cubicBezTo>
                  <a:close/>
                  <a:moveTo>
                    <a:pt x="652115" y="314182"/>
                  </a:moveTo>
                  <a:cubicBezTo>
                    <a:pt x="656076" y="317272"/>
                    <a:pt x="657505" y="324290"/>
                    <a:pt x="655308" y="329858"/>
                  </a:cubicBezTo>
                  <a:cubicBezTo>
                    <a:pt x="653111" y="335426"/>
                    <a:pt x="648119" y="337436"/>
                    <a:pt x="644158" y="334347"/>
                  </a:cubicBezTo>
                  <a:cubicBezTo>
                    <a:pt x="640198" y="331257"/>
                    <a:pt x="638768" y="324239"/>
                    <a:pt x="640966" y="318671"/>
                  </a:cubicBezTo>
                  <a:cubicBezTo>
                    <a:pt x="642064" y="315887"/>
                    <a:pt x="643862" y="313993"/>
                    <a:pt x="645879" y="313181"/>
                  </a:cubicBezTo>
                  <a:cubicBezTo>
                    <a:pt x="647897" y="312368"/>
                    <a:pt x="650135" y="312638"/>
                    <a:pt x="652115" y="314182"/>
                  </a:cubicBezTo>
                  <a:close/>
                  <a:moveTo>
                    <a:pt x="728400" y="401109"/>
                  </a:moveTo>
                  <a:cubicBezTo>
                    <a:pt x="732360" y="404199"/>
                    <a:pt x="733790" y="411217"/>
                    <a:pt x="731592" y="416786"/>
                  </a:cubicBezTo>
                  <a:cubicBezTo>
                    <a:pt x="729395" y="422353"/>
                    <a:pt x="724403" y="424363"/>
                    <a:pt x="720442" y="421274"/>
                  </a:cubicBezTo>
                  <a:cubicBezTo>
                    <a:pt x="716482" y="418185"/>
                    <a:pt x="715053" y="411166"/>
                    <a:pt x="717250" y="405598"/>
                  </a:cubicBezTo>
                  <a:cubicBezTo>
                    <a:pt x="718349" y="402814"/>
                    <a:pt x="720146" y="400920"/>
                    <a:pt x="722163" y="400107"/>
                  </a:cubicBezTo>
                  <a:cubicBezTo>
                    <a:pt x="724181" y="399295"/>
                    <a:pt x="726420" y="399565"/>
                    <a:pt x="728400" y="401109"/>
                  </a:cubicBezTo>
                  <a:close/>
                  <a:moveTo>
                    <a:pt x="881906" y="561676"/>
                  </a:moveTo>
                  <a:cubicBezTo>
                    <a:pt x="890724" y="568388"/>
                    <a:pt x="894256" y="578581"/>
                    <a:pt x="889795" y="584442"/>
                  </a:cubicBezTo>
                  <a:cubicBezTo>
                    <a:pt x="885333" y="590303"/>
                    <a:pt x="874568" y="589613"/>
                    <a:pt x="865750" y="582901"/>
                  </a:cubicBezTo>
                  <a:cubicBezTo>
                    <a:pt x="856932" y="576189"/>
                    <a:pt x="853401" y="565996"/>
                    <a:pt x="857862" y="560135"/>
                  </a:cubicBezTo>
                  <a:cubicBezTo>
                    <a:pt x="862323" y="554274"/>
                    <a:pt x="873088" y="554964"/>
                    <a:pt x="881906" y="561676"/>
                  </a:cubicBezTo>
                  <a:close/>
                  <a:moveTo>
                    <a:pt x="774544" y="422626"/>
                  </a:moveTo>
                  <a:cubicBezTo>
                    <a:pt x="778468" y="428319"/>
                    <a:pt x="779096" y="434696"/>
                    <a:pt x="775946" y="436866"/>
                  </a:cubicBezTo>
                  <a:cubicBezTo>
                    <a:pt x="772797" y="439037"/>
                    <a:pt x="767062" y="436181"/>
                    <a:pt x="763137" y="430486"/>
                  </a:cubicBezTo>
                  <a:cubicBezTo>
                    <a:pt x="759213" y="424793"/>
                    <a:pt x="758585" y="418416"/>
                    <a:pt x="761734" y="416246"/>
                  </a:cubicBezTo>
                  <a:cubicBezTo>
                    <a:pt x="764884" y="414075"/>
                    <a:pt x="770619" y="416931"/>
                    <a:pt x="774544" y="422626"/>
                  </a:cubicBezTo>
                  <a:close/>
                  <a:moveTo>
                    <a:pt x="949907" y="610336"/>
                  </a:moveTo>
                  <a:cubicBezTo>
                    <a:pt x="951658" y="611493"/>
                    <a:pt x="952967" y="613319"/>
                    <a:pt x="953420" y="615538"/>
                  </a:cubicBezTo>
                  <a:cubicBezTo>
                    <a:pt x="954324" y="619976"/>
                    <a:pt x="951461" y="624307"/>
                    <a:pt x="947023" y="625212"/>
                  </a:cubicBezTo>
                  <a:cubicBezTo>
                    <a:pt x="942585" y="626117"/>
                    <a:pt x="938253" y="623253"/>
                    <a:pt x="937348" y="618815"/>
                  </a:cubicBezTo>
                  <a:cubicBezTo>
                    <a:pt x="936443" y="614378"/>
                    <a:pt x="939308" y="610046"/>
                    <a:pt x="943745" y="609141"/>
                  </a:cubicBezTo>
                  <a:cubicBezTo>
                    <a:pt x="945964" y="608688"/>
                    <a:pt x="948156" y="609179"/>
                    <a:pt x="949907" y="610336"/>
                  </a:cubicBezTo>
                  <a:close/>
                  <a:moveTo>
                    <a:pt x="1035579" y="706079"/>
                  </a:moveTo>
                  <a:cubicBezTo>
                    <a:pt x="1037789" y="716917"/>
                    <a:pt x="1023853" y="728911"/>
                    <a:pt x="1004451" y="732867"/>
                  </a:cubicBezTo>
                  <a:cubicBezTo>
                    <a:pt x="985050" y="736824"/>
                    <a:pt x="967530" y="731246"/>
                    <a:pt x="965320" y="720407"/>
                  </a:cubicBezTo>
                  <a:cubicBezTo>
                    <a:pt x="964215" y="714988"/>
                    <a:pt x="967146" y="709280"/>
                    <a:pt x="972779" y="704433"/>
                  </a:cubicBezTo>
                  <a:cubicBezTo>
                    <a:pt x="978412" y="699585"/>
                    <a:pt x="986747" y="695598"/>
                    <a:pt x="996447" y="693619"/>
                  </a:cubicBezTo>
                  <a:cubicBezTo>
                    <a:pt x="1015849" y="689663"/>
                    <a:pt x="1033368" y="695241"/>
                    <a:pt x="1035579" y="706079"/>
                  </a:cubicBezTo>
                  <a:close/>
                  <a:moveTo>
                    <a:pt x="1135662" y="819816"/>
                  </a:moveTo>
                  <a:cubicBezTo>
                    <a:pt x="1137087" y="820361"/>
                    <a:pt x="1133464" y="824024"/>
                    <a:pt x="1135109" y="826069"/>
                  </a:cubicBezTo>
                  <a:cubicBezTo>
                    <a:pt x="1136756" y="828114"/>
                    <a:pt x="1144060" y="829232"/>
                    <a:pt x="1145538" y="832085"/>
                  </a:cubicBezTo>
                  <a:cubicBezTo>
                    <a:pt x="1147015" y="834938"/>
                    <a:pt x="1145843" y="839174"/>
                    <a:pt x="1143972" y="843187"/>
                  </a:cubicBezTo>
                  <a:cubicBezTo>
                    <a:pt x="1142101" y="847200"/>
                    <a:pt x="1137592" y="854755"/>
                    <a:pt x="1134314" y="856165"/>
                  </a:cubicBezTo>
                  <a:cubicBezTo>
                    <a:pt x="1131035" y="857574"/>
                    <a:pt x="1125748" y="854101"/>
                    <a:pt x="1124302" y="851644"/>
                  </a:cubicBezTo>
                  <a:cubicBezTo>
                    <a:pt x="1122857" y="849188"/>
                    <a:pt x="1126523" y="844855"/>
                    <a:pt x="1125640" y="841426"/>
                  </a:cubicBezTo>
                  <a:cubicBezTo>
                    <a:pt x="1124757" y="837996"/>
                    <a:pt x="1118852" y="834171"/>
                    <a:pt x="1119006" y="831066"/>
                  </a:cubicBezTo>
                  <a:cubicBezTo>
                    <a:pt x="1119083" y="829514"/>
                    <a:pt x="1120277" y="827917"/>
                    <a:pt x="1121798" y="826473"/>
                  </a:cubicBezTo>
                  <a:cubicBezTo>
                    <a:pt x="1123320" y="825029"/>
                    <a:pt x="1125170" y="823740"/>
                    <a:pt x="1126557" y="822802"/>
                  </a:cubicBezTo>
                  <a:cubicBezTo>
                    <a:pt x="1129333" y="820926"/>
                    <a:pt x="1134236" y="819271"/>
                    <a:pt x="1135662" y="819816"/>
                  </a:cubicBezTo>
                  <a:close/>
                  <a:moveTo>
                    <a:pt x="870993" y="503107"/>
                  </a:moveTo>
                  <a:cubicBezTo>
                    <a:pt x="874194" y="505996"/>
                    <a:pt x="876761" y="509429"/>
                    <a:pt x="876522" y="511789"/>
                  </a:cubicBezTo>
                  <a:lnTo>
                    <a:pt x="871212" y="516465"/>
                  </a:lnTo>
                  <a:lnTo>
                    <a:pt x="873657" y="517210"/>
                  </a:lnTo>
                  <a:cubicBezTo>
                    <a:pt x="874673" y="518047"/>
                    <a:pt x="875371" y="519271"/>
                    <a:pt x="875508" y="520685"/>
                  </a:cubicBezTo>
                  <a:cubicBezTo>
                    <a:pt x="875783" y="523513"/>
                    <a:pt x="873714" y="526028"/>
                    <a:pt x="870886" y="526303"/>
                  </a:cubicBezTo>
                  <a:cubicBezTo>
                    <a:pt x="868058" y="526577"/>
                    <a:pt x="865543" y="524508"/>
                    <a:pt x="865268" y="521680"/>
                  </a:cubicBezTo>
                  <a:lnTo>
                    <a:pt x="866196" y="520553"/>
                  </a:lnTo>
                  <a:lnTo>
                    <a:pt x="858789" y="526026"/>
                  </a:lnTo>
                  <a:cubicBezTo>
                    <a:pt x="856022" y="530930"/>
                    <a:pt x="862742" y="538478"/>
                    <a:pt x="859917" y="541209"/>
                  </a:cubicBezTo>
                  <a:lnTo>
                    <a:pt x="848911" y="544421"/>
                  </a:lnTo>
                  <a:lnTo>
                    <a:pt x="850167" y="546939"/>
                  </a:lnTo>
                  <a:cubicBezTo>
                    <a:pt x="849561" y="549853"/>
                    <a:pt x="840222" y="551784"/>
                    <a:pt x="838175" y="554663"/>
                  </a:cubicBezTo>
                  <a:cubicBezTo>
                    <a:pt x="836128" y="557541"/>
                    <a:pt x="839829" y="562689"/>
                    <a:pt x="837888" y="564208"/>
                  </a:cubicBezTo>
                  <a:cubicBezTo>
                    <a:pt x="835947" y="565728"/>
                    <a:pt x="830418" y="566513"/>
                    <a:pt x="829106" y="565803"/>
                  </a:cubicBezTo>
                  <a:cubicBezTo>
                    <a:pt x="827794" y="565093"/>
                    <a:pt x="831444" y="562112"/>
                    <a:pt x="830018" y="559950"/>
                  </a:cubicBezTo>
                  <a:cubicBezTo>
                    <a:pt x="828591" y="557790"/>
                    <a:pt x="821764" y="555739"/>
                    <a:pt x="820547" y="552835"/>
                  </a:cubicBezTo>
                  <a:cubicBezTo>
                    <a:pt x="819331" y="549931"/>
                    <a:pt x="820625" y="544032"/>
                    <a:pt x="822717" y="542524"/>
                  </a:cubicBezTo>
                  <a:cubicBezTo>
                    <a:pt x="824809" y="541016"/>
                    <a:pt x="829915" y="544679"/>
                    <a:pt x="833098" y="543788"/>
                  </a:cubicBezTo>
                  <a:cubicBezTo>
                    <a:pt x="836281" y="542897"/>
                    <a:pt x="838970" y="536651"/>
                    <a:pt x="841815" y="537176"/>
                  </a:cubicBezTo>
                  <a:lnTo>
                    <a:pt x="846490" y="540583"/>
                  </a:lnTo>
                  <a:lnTo>
                    <a:pt x="846732" y="535765"/>
                  </a:lnTo>
                  <a:cubicBezTo>
                    <a:pt x="844112" y="532574"/>
                    <a:pt x="832947" y="530456"/>
                    <a:pt x="830536" y="526053"/>
                  </a:cubicBezTo>
                  <a:cubicBezTo>
                    <a:pt x="829330" y="523851"/>
                    <a:pt x="828996" y="520359"/>
                    <a:pt x="829346" y="517074"/>
                  </a:cubicBezTo>
                  <a:lnTo>
                    <a:pt x="830225" y="514746"/>
                  </a:lnTo>
                  <a:lnTo>
                    <a:pt x="822546" y="516538"/>
                  </a:lnTo>
                  <a:cubicBezTo>
                    <a:pt x="819918" y="514066"/>
                    <a:pt x="820803" y="508856"/>
                    <a:pt x="824523" y="504903"/>
                  </a:cubicBezTo>
                  <a:cubicBezTo>
                    <a:pt x="828242" y="500949"/>
                    <a:pt x="833388" y="499748"/>
                    <a:pt x="836016" y="502220"/>
                  </a:cubicBezTo>
                  <a:lnTo>
                    <a:pt x="834814" y="509291"/>
                  </a:lnTo>
                  <a:lnTo>
                    <a:pt x="839913" y="509186"/>
                  </a:lnTo>
                  <a:cubicBezTo>
                    <a:pt x="843085" y="509842"/>
                    <a:pt x="846486" y="510596"/>
                    <a:pt x="848935" y="509626"/>
                  </a:cubicBezTo>
                  <a:cubicBezTo>
                    <a:pt x="853834" y="507684"/>
                    <a:pt x="857060" y="497335"/>
                    <a:pt x="861658" y="497695"/>
                  </a:cubicBezTo>
                  <a:cubicBezTo>
                    <a:pt x="863957" y="497876"/>
                    <a:pt x="867792" y="500220"/>
                    <a:pt x="870993" y="503107"/>
                  </a:cubicBezTo>
                  <a:close/>
                  <a:moveTo>
                    <a:pt x="846663" y="443233"/>
                  </a:moveTo>
                  <a:cubicBezTo>
                    <a:pt x="851241" y="446716"/>
                    <a:pt x="850702" y="455123"/>
                    <a:pt x="845461" y="462009"/>
                  </a:cubicBezTo>
                  <a:cubicBezTo>
                    <a:pt x="840219" y="468895"/>
                    <a:pt x="832259" y="471653"/>
                    <a:pt x="827682" y="468169"/>
                  </a:cubicBezTo>
                  <a:lnTo>
                    <a:pt x="828526" y="455009"/>
                  </a:lnTo>
                  <a:lnTo>
                    <a:pt x="822317" y="458665"/>
                  </a:lnTo>
                  <a:cubicBezTo>
                    <a:pt x="820270" y="461543"/>
                    <a:pt x="823971" y="466691"/>
                    <a:pt x="822030" y="468211"/>
                  </a:cubicBezTo>
                  <a:cubicBezTo>
                    <a:pt x="820088" y="469730"/>
                    <a:pt x="814560" y="470515"/>
                    <a:pt x="813249" y="469805"/>
                  </a:cubicBezTo>
                  <a:cubicBezTo>
                    <a:pt x="811937" y="469096"/>
                    <a:pt x="815586" y="466115"/>
                    <a:pt x="814160" y="463953"/>
                  </a:cubicBezTo>
                  <a:cubicBezTo>
                    <a:pt x="812733" y="461792"/>
                    <a:pt x="805907" y="459741"/>
                    <a:pt x="804690" y="456837"/>
                  </a:cubicBezTo>
                  <a:cubicBezTo>
                    <a:pt x="803473" y="453933"/>
                    <a:pt x="804768" y="448034"/>
                    <a:pt x="806859" y="446526"/>
                  </a:cubicBezTo>
                  <a:cubicBezTo>
                    <a:pt x="808951" y="445019"/>
                    <a:pt x="814058" y="448682"/>
                    <a:pt x="817241" y="447790"/>
                  </a:cubicBezTo>
                  <a:cubicBezTo>
                    <a:pt x="820424" y="446899"/>
                    <a:pt x="823112" y="440653"/>
                    <a:pt x="825956" y="441178"/>
                  </a:cubicBezTo>
                  <a:cubicBezTo>
                    <a:pt x="827379" y="441441"/>
                    <a:pt x="829619" y="443153"/>
                    <a:pt x="831427" y="445164"/>
                  </a:cubicBezTo>
                  <a:lnTo>
                    <a:pt x="832851" y="448019"/>
                  </a:lnTo>
                  <a:close/>
                  <a:moveTo>
                    <a:pt x="820158" y="406223"/>
                  </a:moveTo>
                  <a:cubicBezTo>
                    <a:pt x="822786" y="408695"/>
                    <a:pt x="821901" y="413904"/>
                    <a:pt x="818182" y="417858"/>
                  </a:cubicBezTo>
                  <a:cubicBezTo>
                    <a:pt x="814462" y="421811"/>
                    <a:pt x="809317" y="423012"/>
                    <a:pt x="806688" y="420540"/>
                  </a:cubicBezTo>
                  <a:cubicBezTo>
                    <a:pt x="804061" y="418068"/>
                    <a:pt x="804945" y="412859"/>
                    <a:pt x="808665" y="408905"/>
                  </a:cubicBezTo>
                  <a:cubicBezTo>
                    <a:pt x="812384" y="404951"/>
                    <a:pt x="817530" y="403751"/>
                    <a:pt x="820158" y="406223"/>
                  </a:cubicBezTo>
                  <a:close/>
                  <a:moveTo>
                    <a:pt x="750412" y="309709"/>
                  </a:moveTo>
                  <a:cubicBezTo>
                    <a:pt x="751956" y="311842"/>
                    <a:pt x="753108" y="315991"/>
                    <a:pt x="752470" y="317434"/>
                  </a:cubicBezTo>
                  <a:cubicBezTo>
                    <a:pt x="751832" y="318877"/>
                    <a:pt x="748664" y="316374"/>
                    <a:pt x="746584" y="318368"/>
                  </a:cubicBezTo>
                  <a:cubicBezTo>
                    <a:pt x="744503" y="320361"/>
                    <a:pt x="742821" y="327371"/>
                    <a:pt x="739989" y="329395"/>
                  </a:cubicBezTo>
                  <a:cubicBezTo>
                    <a:pt x="737156" y="331419"/>
                    <a:pt x="733236" y="331314"/>
                    <a:pt x="729587" y="330512"/>
                  </a:cubicBezTo>
                  <a:cubicBezTo>
                    <a:pt x="725939" y="329710"/>
                    <a:pt x="719153" y="327286"/>
                    <a:pt x="718095" y="324582"/>
                  </a:cubicBezTo>
                  <a:cubicBezTo>
                    <a:pt x="717036" y="321877"/>
                    <a:pt x="720782" y="316188"/>
                    <a:pt x="723236" y="314285"/>
                  </a:cubicBezTo>
                  <a:cubicBezTo>
                    <a:pt x="725690" y="312381"/>
                    <a:pt x="729489" y="314769"/>
                    <a:pt x="732818" y="313161"/>
                  </a:cubicBezTo>
                  <a:cubicBezTo>
                    <a:pt x="736148" y="311553"/>
                    <a:pt x="740281" y="305212"/>
                    <a:pt x="743213" y="304637"/>
                  </a:cubicBezTo>
                  <a:cubicBezTo>
                    <a:pt x="744679" y="304350"/>
                    <a:pt x="746093" y="305084"/>
                    <a:pt x="747334" y="306157"/>
                  </a:cubicBezTo>
                  <a:cubicBezTo>
                    <a:pt x="748574" y="307231"/>
                    <a:pt x="749641" y="308643"/>
                    <a:pt x="750412" y="309709"/>
                  </a:cubicBezTo>
                  <a:close/>
                  <a:moveTo>
                    <a:pt x="878437" y="455803"/>
                  </a:moveTo>
                  <a:cubicBezTo>
                    <a:pt x="879454" y="456640"/>
                    <a:pt x="880151" y="457864"/>
                    <a:pt x="880288" y="459277"/>
                  </a:cubicBezTo>
                  <a:cubicBezTo>
                    <a:pt x="880563" y="462105"/>
                    <a:pt x="878494" y="464620"/>
                    <a:pt x="875666" y="464895"/>
                  </a:cubicBezTo>
                  <a:cubicBezTo>
                    <a:pt x="872839" y="465170"/>
                    <a:pt x="870323" y="463101"/>
                    <a:pt x="870049" y="460273"/>
                  </a:cubicBezTo>
                  <a:cubicBezTo>
                    <a:pt x="869774" y="457445"/>
                    <a:pt x="871843" y="454930"/>
                    <a:pt x="874671" y="454655"/>
                  </a:cubicBezTo>
                  <a:cubicBezTo>
                    <a:pt x="876085" y="454518"/>
                    <a:pt x="877420" y="454967"/>
                    <a:pt x="878437" y="455803"/>
                  </a:cubicBezTo>
                  <a:close/>
                  <a:moveTo>
                    <a:pt x="1039166" y="629035"/>
                  </a:moveTo>
                  <a:cubicBezTo>
                    <a:pt x="1041041" y="631811"/>
                    <a:pt x="1042696" y="636713"/>
                    <a:pt x="1042152" y="638139"/>
                  </a:cubicBezTo>
                  <a:cubicBezTo>
                    <a:pt x="1041607" y="639564"/>
                    <a:pt x="1037943" y="635940"/>
                    <a:pt x="1035898" y="637586"/>
                  </a:cubicBezTo>
                  <a:cubicBezTo>
                    <a:pt x="1033853" y="639232"/>
                    <a:pt x="1032736" y="646537"/>
                    <a:pt x="1029884" y="648014"/>
                  </a:cubicBezTo>
                  <a:cubicBezTo>
                    <a:pt x="1027030" y="649491"/>
                    <a:pt x="1022795" y="648320"/>
                    <a:pt x="1018781" y="646449"/>
                  </a:cubicBezTo>
                  <a:cubicBezTo>
                    <a:pt x="1014768" y="644579"/>
                    <a:pt x="1007213" y="640068"/>
                    <a:pt x="1005803" y="636790"/>
                  </a:cubicBezTo>
                  <a:cubicBezTo>
                    <a:pt x="1004393" y="633512"/>
                    <a:pt x="1007867" y="628225"/>
                    <a:pt x="1010323" y="626780"/>
                  </a:cubicBezTo>
                  <a:cubicBezTo>
                    <a:pt x="1012780" y="625334"/>
                    <a:pt x="1017113" y="629000"/>
                    <a:pt x="1020542" y="628117"/>
                  </a:cubicBezTo>
                  <a:cubicBezTo>
                    <a:pt x="1023972" y="627234"/>
                    <a:pt x="1027797" y="621329"/>
                    <a:pt x="1030902" y="621482"/>
                  </a:cubicBezTo>
                  <a:cubicBezTo>
                    <a:pt x="1034006" y="621635"/>
                    <a:pt x="1037291" y="626258"/>
                    <a:pt x="1039166" y="629035"/>
                  </a:cubicBezTo>
                  <a:close/>
                  <a:moveTo>
                    <a:pt x="1132567" y="729991"/>
                  </a:moveTo>
                  <a:cubicBezTo>
                    <a:pt x="1136650" y="733018"/>
                    <a:pt x="1139751" y="737719"/>
                    <a:pt x="1140905" y="743374"/>
                  </a:cubicBezTo>
                  <a:cubicBezTo>
                    <a:pt x="1143212" y="754685"/>
                    <a:pt x="1136851" y="765532"/>
                    <a:pt x="1126696" y="767603"/>
                  </a:cubicBezTo>
                  <a:cubicBezTo>
                    <a:pt x="1116542" y="769673"/>
                    <a:pt x="1106441" y="762184"/>
                    <a:pt x="1104134" y="750873"/>
                  </a:cubicBezTo>
                  <a:cubicBezTo>
                    <a:pt x="1102981" y="745218"/>
                    <a:pt x="1103994" y="739678"/>
                    <a:pt x="1106566" y="735293"/>
                  </a:cubicBezTo>
                  <a:cubicBezTo>
                    <a:pt x="1109137" y="730909"/>
                    <a:pt x="1113266" y="727679"/>
                    <a:pt x="1118343" y="726644"/>
                  </a:cubicBezTo>
                  <a:cubicBezTo>
                    <a:pt x="1123420" y="725609"/>
                    <a:pt x="1128484" y="726963"/>
                    <a:pt x="1132567" y="729991"/>
                  </a:cubicBezTo>
                  <a:close/>
                  <a:moveTo>
                    <a:pt x="983325" y="543164"/>
                  </a:moveTo>
                  <a:cubicBezTo>
                    <a:pt x="986823" y="546782"/>
                    <a:pt x="989591" y="557840"/>
                    <a:pt x="988429" y="560654"/>
                  </a:cubicBezTo>
                  <a:cubicBezTo>
                    <a:pt x="987267" y="563468"/>
                    <a:pt x="980438" y="556692"/>
                    <a:pt x="976353" y="560048"/>
                  </a:cubicBezTo>
                  <a:cubicBezTo>
                    <a:pt x="974311" y="561726"/>
                    <a:pt x="972611" y="566139"/>
                    <a:pt x="970717" y="570518"/>
                  </a:cubicBezTo>
                  <a:lnTo>
                    <a:pt x="964937" y="579248"/>
                  </a:lnTo>
                  <a:lnTo>
                    <a:pt x="966087" y="581093"/>
                  </a:lnTo>
                  <a:cubicBezTo>
                    <a:pt x="968394" y="592405"/>
                    <a:pt x="962032" y="603252"/>
                    <a:pt x="951878" y="605323"/>
                  </a:cubicBezTo>
                  <a:cubicBezTo>
                    <a:pt x="941724" y="607394"/>
                    <a:pt x="931622" y="599903"/>
                    <a:pt x="929317" y="588593"/>
                  </a:cubicBezTo>
                  <a:cubicBezTo>
                    <a:pt x="928162" y="582937"/>
                    <a:pt x="929176" y="577398"/>
                    <a:pt x="931747" y="573013"/>
                  </a:cubicBezTo>
                  <a:lnTo>
                    <a:pt x="942497" y="565119"/>
                  </a:lnTo>
                  <a:lnTo>
                    <a:pt x="942881" y="557227"/>
                  </a:lnTo>
                  <a:cubicBezTo>
                    <a:pt x="940395" y="550953"/>
                    <a:pt x="927142" y="546822"/>
                    <a:pt x="927604" y="540934"/>
                  </a:cubicBezTo>
                  <a:cubicBezTo>
                    <a:pt x="927836" y="537990"/>
                    <a:pt x="930836" y="533079"/>
                    <a:pt x="934534" y="528980"/>
                  </a:cubicBezTo>
                  <a:lnTo>
                    <a:pt x="941052" y="524830"/>
                  </a:lnTo>
                  <a:lnTo>
                    <a:pt x="934738" y="520655"/>
                  </a:lnTo>
                  <a:cubicBezTo>
                    <a:pt x="933834" y="516217"/>
                    <a:pt x="936697" y="511886"/>
                    <a:pt x="941135" y="510981"/>
                  </a:cubicBezTo>
                  <a:cubicBezTo>
                    <a:pt x="943354" y="510528"/>
                    <a:pt x="945546" y="511018"/>
                    <a:pt x="947297" y="512176"/>
                  </a:cubicBezTo>
                  <a:cubicBezTo>
                    <a:pt x="949048" y="513334"/>
                    <a:pt x="950357" y="515159"/>
                    <a:pt x="950809" y="517378"/>
                  </a:cubicBezTo>
                  <a:lnTo>
                    <a:pt x="946889" y="523306"/>
                  </a:lnTo>
                  <a:lnTo>
                    <a:pt x="954680" y="532155"/>
                  </a:lnTo>
                  <a:cubicBezTo>
                    <a:pt x="957697" y="537313"/>
                    <a:pt x="960743" y="542837"/>
                    <a:pt x="963882" y="544608"/>
                  </a:cubicBezTo>
                  <a:cubicBezTo>
                    <a:pt x="970162" y="548152"/>
                    <a:pt x="979828" y="539546"/>
                    <a:pt x="983325" y="543164"/>
                  </a:cubicBezTo>
                  <a:close/>
                  <a:moveTo>
                    <a:pt x="1075932" y="582711"/>
                  </a:moveTo>
                  <a:cubicBezTo>
                    <a:pt x="1077091" y="588393"/>
                    <a:pt x="1073423" y="593940"/>
                    <a:pt x="1067740" y="595099"/>
                  </a:cubicBezTo>
                  <a:cubicBezTo>
                    <a:pt x="1062057" y="596258"/>
                    <a:pt x="1056511" y="592590"/>
                    <a:pt x="1055352" y="586907"/>
                  </a:cubicBezTo>
                  <a:cubicBezTo>
                    <a:pt x="1054772" y="584066"/>
                    <a:pt x="1055400" y="581258"/>
                    <a:pt x="1056882" y="579017"/>
                  </a:cubicBezTo>
                  <a:cubicBezTo>
                    <a:pt x="1058365" y="576774"/>
                    <a:pt x="1060702" y="575099"/>
                    <a:pt x="1063543" y="574519"/>
                  </a:cubicBezTo>
                  <a:cubicBezTo>
                    <a:pt x="1069226" y="573360"/>
                    <a:pt x="1074773" y="577028"/>
                    <a:pt x="1075932" y="582711"/>
                  </a:cubicBezTo>
                  <a:close/>
                  <a:moveTo>
                    <a:pt x="965196" y="434964"/>
                  </a:moveTo>
                  <a:cubicBezTo>
                    <a:pt x="966355" y="440646"/>
                    <a:pt x="962688" y="446193"/>
                    <a:pt x="957005" y="447352"/>
                  </a:cubicBezTo>
                  <a:lnTo>
                    <a:pt x="946998" y="440735"/>
                  </a:lnTo>
                  <a:lnTo>
                    <a:pt x="947014" y="440981"/>
                  </a:lnTo>
                  <a:cubicBezTo>
                    <a:pt x="945162" y="445933"/>
                    <a:pt x="941335" y="451290"/>
                    <a:pt x="935971" y="455880"/>
                  </a:cubicBezTo>
                  <a:cubicBezTo>
                    <a:pt x="925244" y="465058"/>
                    <a:pt x="912431" y="467688"/>
                    <a:pt x="907354" y="461754"/>
                  </a:cubicBezTo>
                  <a:cubicBezTo>
                    <a:pt x="902278" y="455819"/>
                    <a:pt x="906858" y="443569"/>
                    <a:pt x="917586" y="434391"/>
                  </a:cubicBezTo>
                  <a:cubicBezTo>
                    <a:pt x="928314" y="425212"/>
                    <a:pt x="941126" y="422582"/>
                    <a:pt x="946203" y="428516"/>
                  </a:cubicBezTo>
                  <a:lnTo>
                    <a:pt x="946372" y="431118"/>
                  </a:lnTo>
                  <a:lnTo>
                    <a:pt x="952808" y="426772"/>
                  </a:lnTo>
                  <a:cubicBezTo>
                    <a:pt x="958491" y="425613"/>
                    <a:pt x="964037" y="429281"/>
                    <a:pt x="965196" y="434964"/>
                  </a:cubicBezTo>
                  <a:close/>
                  <a:moveTo>
                    <a:pt x="785196" y="223173"/>
                  </a:moveTo>
                  <a:cubicBezTo>
                    <a:pt x="787197" y="224026"/>
                    <a:pt x="788589" y="225799"/>
                    <a:pt x="788897" y="228291"/>
                  </a:cubicBezTo>
                  <a:cubicBezTo>
                    <a:pt x="789513" y="233276"/>
                    <a:pt x="785561" y="239250"/>
                    <a:pt x="780070" y="241634"/>
                  </a:cubicBezTo>
                  <a:cubicBezTo>
                    <a:pt x="774580" y="244017"/>
                    <a:pt x="769628" y="241908"/>
                    <a:pt x="769012" y="236923"/>
                  </a:cubicBezTo>
                  <a:cubicBezTo>
                    <a:pt x="768396" y="231938"/>
                    <a:pt x="772348" y="225965"/>
                    <a:pt x="777839" y="223581"/>
                  </a:cubicBezTo>
                  <a:cubicBezTo>
                    <a:pt x="780584" y="222390"/>
                    <a:pt x="783195" y="222321"/>
                    <a:pt x="785196" y="223173"/>
                  </a:cubicBezTo>
                  <a:close/>
                  <a:moveTo>
                    <a:pt x="835148" y="271023"/>
                  </a:moveTo>
                  <a:cubicBezTo>
                    <a:pt x="839090" y="272388"/>
                    <a:pt x="841803" y="275458"/>
                    <a:pt x="842353" y="279912"/>
                  </a:cubicBezTo>
                  <a:cubicBezTo>
                    <a:pt x="843454" y="288819"/>
                    <a:pt x="835487" y="299885"/>
                    <a:pt x="824558" y="304629"/>
                  </a:cubicBezTo>
                  <a:cubicBezTo>
                    <a:pt x="813629" y="309373"/>
                    <a:pt x="803878" y="305998"/>
                    <a:pt x="802777" y="297090"/>
                  </a:cubicBezTo>
                  <a:cubicBezTo>
                    <a:pt x="801677" y="288183"/>
                    <a:pt x="809643" y="277117"/>
                    <a:pt x="820572" y="272373"/>
                  </a:cubicBezTo>
                  <a:cubicBezTo>
                    <a:pt x="826036" y="270002"/>
                    <a:pt x="831207" y="269660"/>
                    <a:pt x="835148" y="271023"/>
                  </a:cubicBezTo>
                  <a:close/>
                  <a:moveTo>
                    <a:pt x="1121021" y="590797"/>
                  </a:moveTo>
                  <a:cubicBezTo>
                    <a:pt x="1126098" y="596731"/>
                    <a:pt x="1121517" y="608982"/>
                    <a:pt x="1110789" y="618160"/>
                  </a:cubicBezTo>
                  <a:cubicBezTo>
                    <a:pt x="1100061" y="627338"/>
                    <a:pt x="1087249" y="629968"/>
                    <a:pt x="1082172" y="624034"/>
                  </a:cubicBezTo>
                  <a:cubicBezTo>
                    <a:pt x="1077095" y="618100"/>
                    <a:pt x="1081676" y="605849"/>
                    <a:pt x="1092404" y="596671"/>
                  </a:cubicBezTo>
                  <a:cubicBezTo>
                    <a:pt x="1103132" y="587493"/>
                    <a:pt x="1115944" y="584863"/>
                    <a:pt x="1121021" y="590797"/>
                  </a:cubicBezTo>
                  <a:close/>
                  <a:moveTo>
                    <a:pt x="1052306" y="491203"/>
                  </a:moveTo>
                  <a:cubicBezTo>
                    <a:pt x="1054516" y="502041"/>
                    <a:pt x="1040580" y="514035"/>
                    <a:pt x="1021179" y="517991"/>
                  </a:cubicBezTo>
                  <a:cubicBezTo>
                    <a:pt x="1001777" y="521948"/>
                    <a:pt x="984258" y="516370"/>
                    <a:pt x="982047" y="505531"/>
                  </a:cubicBezTo>
                  <a:cubicBezTo>
                    <a:pt x="980942" y="500112"/>
                    <a:pt x="983873" y="494404"/>
                    <a:pt x="989507" y="489557"/>
                  </a:cubicBezTo>
                  <a:cubicBezTo>
                    <a:pt x="995140" y="484709"/>
                    <a:pt x="1003474" y="480722"/>
                    <a:pt x="1013174" y="478743"/>
                  </a:cubicBezTo>
                  <a:cubicBezTo>
                    <a:pt x="1032576" y="474787"/>
                    <a:pt x="1050096" y="480365"/>
                    <a:pt x="1052306" y="491203"/>
                  </a:cubicBezTo>
                  <a:close/>
                  <a:moveTo>
                    <a:pt x="1152389" y="604940"/>
                  </a:moveTo>
                  <a:cubicBezTo>
                    <a:pt x="1153814" y="605485"/>
                    <a:pt x="1150191" y="609148"/>
                    <a:pt x="1151837" y="611193"/>
                  </a:cubicBezTo>
                  <a:cubicBezTo>
                    <a:pt x="1153483" y="613238"/>
                    <a:pt x="1160788" y="614356"/>
                    <a:pt x="1162265" y="617209"/>
                  </a:cubicBezTo>
                  <a:cubicBezTo>
                    <a:pt x="1163742" y="620062"/>
                    <a:pt x="1162570" y="624298"/>
                    <a:pt x="1160700" y="628311"/>
                  </a:cubicBezTo>
                  <a:cubicBezTo>
                    <a:pt x="1158829" y="632324"/>
                    <a:pt x="1154319" y="639879"/>
                    <a:pt x="1151041" y="641289"/>
                  </a:cubicBezTo>
                  <a:cubicBezTo>
                    <a:pt x="1147762" y="642698"/>
                    <a:pt x="1142476" y="639225"/>
                    <a:pt x="1141029" y="636768"/>
                  </a:cubicBezTo>
                  <a:cubicBezTo>
                    <a:pt x="1139585" y="634312"/>
                    <a:pt x="1143250" y="629979"/>
                    <a:pt x="1142367" y="626550"/>
                  </a:cubicBezTo>
                  <a:cubicBezTo>
                    <a:pt x="1141484" y="623120"/>
                    <a:pt x="1135580" y="619295"/>
                    <a:pt x="1135733" y="616190"/>
                  </a:cubicBezTo>
                  <a:cubicBezTo>
                    <a:pt x="1135810" y="614638"/>
                    <a:pt x="1137004" y="613041"/>
                    <a:pt x="1138525" y="611597"/>
                  </a:cubicBezTo>
                  <a:cubicBezTo>
                    <a:pt x="1140047" y="610153"/>
                    <a:pt x="1141897" y="608864"/>
                    <a:pt x="1143285" y="607926"/>
                  </a:cubicBezTo>
                  <a:cubicBezTo>
                    <a:pt x="1146061" y="606050"/>
                    <a:pt x="1150964" y="604395"/>
                    <a:pt x="1152389" y="604940"/>
                  </a:cubicBezTo>
                  <a:close/>
                  <a:moveTo>
                    <a:pt x="1073451" y="509080"/>
                  </a:moveTo>
                  <a:cubicBezTo>
                    <a:pt x="1082270" y="515792"/>
                    <a:pt x="1085801" y="525985"/>
                    <a:pt x="1081340" y="531846"/>
                  </a:cubicBezTo>
                  <a:cubicBezTo>
                    <a:pt x="1076879" y="537707"/>
                    <a:pt x="1066114" y="537017"/>
                    <a:pt x="1057295" y="530305"/>
                  </a:cubicBezTo>
                  <a:cubicBezTo>
                    <a:pt x="1048477" y="523594"/>
                    <a:pt x="1044945" y="513400"/>
                    <a:pt x="1049407" y="507540"/>
                  </a:cubicBezTo>
                  <a:cubicBezTo>
                    <a:pt x="1053868" y="501679"/>
                    <a:pt x="1064633" y="502368"/>
                    <a:pt x="1073451" y="509080"/>
                  </a:cubicBezTo>
                  <a:close/>
                  <a:moveTo>
                    <a:pt x="909422" y="305137"/>
                  </a:moveTo>
                  <a:cubicBezTo>
                    <a:pt x="913543" y="309224"/>
                    <a:pt x="916617" y="316006"/>
                    <a:pt x="917669" y="324516"/>
                  </a:cubicBezTo>
                  <a:cubicBezTo>
                    <a:pt x="918721" y="333025"/>
                    <a:pt x="917550" y="341650"/>
                    <a:pt x="914808" y="348716"/>
                  </a:cubicBezTo>
                  <a:lnTo>
                    <a:pt x="907148" y="357966"/>
                  </a:lnTo>
                  <a:lnTo>
                    <a:pt x="907557" y="358502"/>
                  </a:lnTo>
                  <a:lnTo>
                    <a:pt x="906948" y="365016"/>
                  </a:lnTo>
                  <a:lnTo>
                    <a:pt x="909838" y="362645"/>
                  </a:lnTo>
                  <a:cubicBezTo>
                    <a:pt x="911305" y="362358"/>
                    <a:pt x="912719" y="363093"/>
                    <a:pt x="913959" y="364165"/>
                  </a:cubicBezTo>
                  <a:cubicBezTo>
                    <a:pt x="915199" y="365239"/>
                    <a:pt x="916266" y="366651"/>
                    <a:pt x="917038" y="367717"/>
                  </a:cubicBezTo>
                  <a:cubicBezTo>
                    <a:pt x="918581" y="369850"/>
                    <a:pt x="919734" y="373999"/>
                    <a:pt x="919096" y="375442"/>
                  </a:cubicBezTo>
                  <a:cubicBezTo>
                    <a:pt x="918458" y="376886"/>
                    <a:pt x="915290" y="374382"/>
                    <a:pt x="913210" y="376376"/>
                  </a:cubicBezTo>
                  <a:cubicBezTo>
                    <a:pt x="911128" y="378370"/>
                    <a:pt x="909447" y="385379"/>
                    <a:pt x="906614" y="387403"/>
                  </a:cubicBezTo>
                  <a:cubicBezTo>
                    <a:pt x="903781" y="389428"/>
                    <a:pt x="899862" y="389322"/>
                    <a:pt x="896212" y="388520"/>
                  </a:cubicBezTo>
                  <a:cubicBezTo>
                    <a:pt x="892564" y="387718"/>
                    <a:pt x="885779" y="385294"/>
                    <a:pt x="884720" y="382590"/>
                  </a:cubicBezTo>
                  <a:cubicBezTo>
                    <a:pt x="883661" y="379886"/>
                    <a:pt x="887408" y="374196"/>
                    <a:pt x="889861" y="372293"/>
                  </a:cubicBezTo>
                  <a:lnTo>
                    <a:pt x="892371" y="371999"/>
                  </a:lnTo>
                  <a:lnTo>
                    <a:pt x="882477" y="368025"/>
                  </a:lnTo>
                  <a:cubicBezTo>
                    <a:pt x="873659" y="361313"/>
                    <a:pt x="870128" y="351120"/>
                    <a:pt x="874589" y="345259"/>
                  </a:cubicBezTo>
                  <a:lnTo>
                    <a:pt x="880598" y="342978"/>
                  </a:lnTo>
                  <a:lnTo>
                    <a:pt x="879746" y="340977"/>
                  </a:lnTo>
                  <a:cubicBezTo>
                    <a:pt x="877643" y="323958"/>
                    <a:pt x="884427" y="306476"/>
                    <a:pt x="894899" y="301931"/>
                  </a:cubicBezTo>
                  <a:cubicBezTo>
                    <a:pt x="900135" y="299659"/>
                    <a:pt x="905302" y="301050"/>
                    <a:pt x="909422" y="305137"/>
                  </a:cubicBezTo>
                  <a:close/>
                  <a:moveTo>
                    <a:pt x="1227124" y="653484"/>
                  </a:moveTo>
                  <a:cubicBezTo>
                    <a:pt x="1229334" y="664322"/>
                    <a:pt x="1215398" y="676315"/>
                    <a:pt x="1195997" y="680272"/>
                  </a:cubicBezTo>
                  <a:cubicBezTo>
                    <a:pt x="1176595" y="684228"/>
                    <a:pt x="1159075" y="678649"/>
                    <a:pt x="1156865" y="667812"/>
                  </a:cubicBezTo>
                  <a:cubicBezTo>
                    <a:pt x="1155760" y="662393"/>
                    <a:pt x="1158692" y="656685"/>
                    <a:pt x="1164324" y="651837"/>
                  </a:cubicBezTo>
                  <a:cubicBezTo>
                    <a:pt x="1169957" y="646990"/>
                    <a:pt x="1178292" y="643002"/>
                    <a:pt x="1187993" y="641024"/>
                  </a:cubicBezTo>
                  <a:cubicBezTo>
                    <a:pt x="1207394" y="637067"/>
                    <a:pt x="1224913" y="642645"/>
                    <a:pt x="1227124" y="653484"/>
                  </a:cubicBezTo>
                  <a:close/>
                  <a:moveTo>
                    <a:pt x="801542" y="106128"/>
                  </a:moveTo>
                  <a:cubicBezTo>
                    <a:pt x="805483" y="107493"/>
                    <a:pt x="808196" y="110563"/>
                    <a:pt x="808747" y="115017"/>
                  </a:cubicBezTo>
                  <a:cubicBezTo>
                    <a:pt x="809848" y="123924"/>
                    <a:pt x="801881" y="134990"/>
                    <a:pt x="790953" y="139734"/>
                  </a:cubicBezTo>
                  <a:cubicBezTo>
                    <a:pt x="780023" y="144477"/>
                    <a:pt x="770272" y="141102"/>
                    <a:pt x="769171" y="132195"/>
                  </a:cubicBezTo>
                  <a:cubicBezTo>
                    <a:pt x="768070" y="123288"/>
                    <a:pt x="776037" y="112222"/>
                    <a:pt x="786966" y="107479"/>
                  </a:cubicBezTo>
                  <a:cubicBezTo>
                    <a:pt x="792430" y="105107"/>
                    <a:pt x="797600" y="104764"/>
                    <a:pt x="801542" y="106128"/>
                  </a:cubicBezTo>
                  <a:close/>
                  <a:moveTo>
                    <a:pt x="951822" y="281181"/>
                  </a:moveTo>
                  <a:cubicBezTo>
                    <a:pt x="953823" y="282034"/>
                    <a:pt x="955214" y="283808"/>
                    <a:pt x="955522" y="286300"/>
                  </a:cubicBezTo>
                  <a:cubicBezTo>
                    <a:pt x="956139" y="291285"/>
                    <a:pt x="952186" y="297258"/>
                    <a:pt x="946695" y="299642"/>
                  </a:cubicBezTo>
                  <a:cubicBezTo>
                    <a:pt x="941205" y="302025"/>
                    <a:pt x="936254" y="299916"/>
                    <a:pt x="935638" y="294932"/>
                  </a:cubicBezTo>
                  <a:cubicBezTo>
                    <a:pt x="935021" y="289947"/>
                    <a:pt x="938974" y="283973"/>
                    <a:pt x="944465" y="281589"/>
                  </a:cubicBezTo>
                  <a:cubicBezTo>
                    <a:pt x="947210" y="280398"/>
                    <a:pt x="949821" y="280329"/>
                    <a:pt x="951822" y="281181"/>
                  </a:cubicBezTo>
                  <a:close/>
                  <a:moveTo>
                    <a:pt x="1001773" y="329032"/>
                  </a:moveTo>
                  <a:cubicBezTo>
                    <a:pt x="1005715" y="330396"/>
                    <a:pt x="1008428" y="333466"/>
                    <a:pt x="1008979" y="337920"/>
                  </a:cubicBezTo>
                  <a:cubicBezTo>
                    <a:pt x="1010079" y="346828"/>
                    <a:pt x="1002113" y="357893"/>
                    <a:pt x="991184" y="362637"/>
                  </a:cubicBezTo>
                  <a:lnTo>
                    <a:pt x="982266" y="363463"/>
                  </a:lnTo>
                  <a:lnTo>
                    <a:pt x="980644" y="365912"/>
                  </a:lnTo>
                  <a:cubicBezTo>
                    <a:pt x="975005" y="368999"/>
                    <a:pt x="962754" y="367624"/>
                    <a:pt x="959248" y="363697"/>
                  </a:cubicBezTo>
                  <a:cubicBezTo>
                    <a:pt x="957495" y="361734"/>
                    <a:pt x="958206" y="357966"/>
                    <a:pt x="959046" y="353904"/>
                  </a:cubicBezTo>
                  <a:lnTo>
                    <a:pt x="959463" y="345347"/>
                  </a:lnTo>
                  <a:lnTo>
                    <a:pt x="958097" y="344889"/>
                  </a:lnTo>
                  <a:lnTo>
                    <a:pt x="958843" y="341626"/>
                  </a:lnTo>
                  <a:lnTo>
                    <a:pt x="950864" y="334060"/>
                  </a:lnTo>
                  <a:cubicBezTo>
                    <a:pt x="947298" y="331507"/>
                    <a:pt x="944100" y="329003"/>
                    <a:pt x="944331" y="326058"/>
                  </a:cubicBezTo>
                  <a:cubicBezTo>
                    <a:pt x="944563" y="323114"/>
                    <a:pt x="947563" y="318203"/>
                    <a:pt x="951261" y="314104"/>
                  </a:cubicBezTo>
                  <a:cubicBezTo>
                    <a:pt x="954960" y="310005"/>
                    <a:pt x="959356" y="306718"/>
                    <a:pt x="962379" y="307025"/>
                  </a:cubicBezTo>
                  <a:cubicBezTo>
                    <a:pt x="965403" y="307331"/>
                    <a:pt x="968391" y="312122"/>
                    <a:pt x="971407" y="317279"/>
                  </a:cubicBezTo>
                  <a:lnTo>
                    <a:pt x="973920" y="320680"/>
                  </a:lnTo>
                  <a:lnTo>
                    <a:pt x="979911" y="321907"/>
                  </a:lnTo>
                  <a:lnTo>
                    <a:pt x="978748" y="327212"/>
                  </a:lnTo>
                  <a:lnTo>
                    <a:pt x="980610" y="329732"/>
                  </a:lnTo>
                  <a:cubicBezTo>
                    <a:pt x="986889" y="333276"/>
                    <a:pt x="996555" y="324670"/>
                    <a:pt x="1000053" y="328287"/>
                  </a:cubicBezTo>
                  <a:lnTo>
                    <a:pt x="1000464" y="329153"/>
                  </a:lnTo>
                  <a:close/>
                  <a:moveTo>
                    <a:pt x="1090894" y="431622"/>
                  </a:moveTo>
                  <a:cubicBezTo>
                    <a:pt x="1092053" y="437304"/>
                    <a:pt x="1088386" y="442851"/>
                    <a:pt x="1082703" y="444010"/>
                  </a:cubicBezTo>
                  <a:cubicBezTo>
                    <a:pt x="1077021" y="445169"/>
                    <a:pt x="1071474" y="441501"/>
                    <a:pt x="1070315" y="435818"/>
                  </a:cubicBezTo>
                  <a:cubicBezTo>
                    <a:pt x="1069735" y="432977"/>
                    <a:pt x="1070363" y="430170"/>
                    <a:pt x="1071844" y="427928"/>
                  </a:cubicBezTo>
                  <a:cubicBezTo>
                    <a:pt x="1073327" y="425686"/>
                    <a:pt x="1075665" y="424010"/>
                    <a:pt x="1078506" y="423430"/>
                  </a:cubicBezTo>
                  <a:cubicBezTo>
                    <a:pt x="1084189" y="422271"/>
                    <a:pt x="1089736" y="425939"/>
                    <a:pt x="1090894" y="431622"/>
                  </a:cubicBezTo>
                  <a:close/>
                  <a:moveTo>
                    <a:pt x="1230711" y="576439"/>
                  </a:moveTo>
                  <a:cubicBezTo>
                    <a:pt x="1232586" y="579215"/>
                    <a:pt x="1234242" y="584117"/>
                    <a:pt x="1233697" y="585543"/>
                  </a:cubicBezTo>
                  <a:cubicBezTo>
                    <a:pt x="1233152" y="586968"/>
                    <a:pt x="1229488" y="583345"/>
                    <a:pt x="1227443" y="584990"/>
                  </a:cubicBezTo>
                  <a:cubicBezTo>
                    <a:pt x="1225399" y="586637"/>
                    <a:pt x="1224281" y="593941"/>
                    <a:pt x="1221428" y="595419"/>
                  </a:cubicBezTo>
                  <a:cubicBezTo>
                    <a:pt x="1218576" y="596896"/>
                    <a:pt x="1214340" y="595724"/>
                    <a:pt x="1210327" y="593853"/>
                  </a:cubicBezTo>
                  <a:cubicBezTo>
                    <a:pt x="1206313" y="591982"/>
                    <a:pt x="1198758" y="587473"/>
                    <a:pt x="1197348" y="584195"/>
                  </a:cubicBezTo>
                  <a:cubicBezTo>
                    <a:pt x="1195938" y="580916"/>
                    <a:pt x="1199412" y="575629"/>
                    <a:pt x="1201869" y="574184"/>
                  </a:cubicBezTo>
                  <a:cubicBezTo>
                    <a:pt x="1204325" y="572738"/>
                    <a:pt x="1208658" y="576404"/>
                    <a:pt x="1212088" y="575521"/>
                  </a:cubicBezTo>
                  <a:cubicBezTo>
                    <a:pt x="1215517" y="574639"/>
                    <a:pt x="1219343" y="568734"/>
                    <a:pt x="1222447" y="568887"/>
                  </a:cubicBezTo>
                  <a:cubicBezTo>
                    <a:pt x="1225551" y="569040"/>
                    <a:pt x="1228837" y="573663"/>
                    <a:pt x="1230711" y="576439"/>
                  </a:cubicBezTo>
                  <a:close/>
                  <a:moveTo>
                    <a:pt x="1174871" y="490568"/>
                  </a:moveTo>
                  <a:cubicBezTo>
                    <a:pt x="1178369" y="494186"/>
                    <a:pt x="1181136" y="505244"/>
                    <a:pt x="1179975" y="508059"/>
                  </a:cubicBezTo>
                  <a:cubicBezTo>
                    <a:pt x="1178812" y="510873"/>
                    <a:pt x="1171983" y="504096"/>
                    <a:pt x="1167898" y="507452"/>
                  </a:cubicBezTo>
                  <a:cubicBezTo>
                    <a:pt x="1165856" y="509129"/>
                    <a:pt x="1164156" y="513543"/>
                    <a:pt x="1162262" y="517922"/>
                  </a:cubicBezTo>
                  <a:lnTo>
                    <a:pt x="1156482" y="526652"/>
                  </a:lnTo>
                  <a:lnTo>
                    <a:pt x="1157632" y="528498"/>
                  </a:lnTo>
                  <a:cubicBezTo>
                    <a:pt x="1159939" y="539809"/>
                    <a:pt x="1153578" y="550656"/>
                    <a:pt x="1143423" y="552727"/>
                  </a:cubicBezTo>
                  <a:cubicBezTo>
                    <a:pt x="1133269" y="554797"/>
                    <a:pt x="1123168" y="547308"/>
                    <a:pt x="1120861" y="535997"/>
                  </a:cubicBezTo>
                  <a:cubicBezTo>
                    <a:pt x="1119708" y="530342"/>
                    <a:pt x="1120722" y="524801"/>
                    <a:pt x="1123293" y="520417"/>
                  </a:cubicBezTo>
                  <a:lnTo>
                    <a:pt x="1134042" y="512523"/>
                  </a:lnTo>
                  <a:lnTo>
                    <a:pt x="1134426" y="504631"/>
                  </a:lnTo>
                  <a:cubicBezTo>
                    <a:pt x="1131940" y="498358"/>
                    <a:pt x="1118688" y="494226"/>
                    <a:pt x="1119150" y="488338"/>
                  </a:cubicBezTo>
                  <a:cubicBezTo>
                    <a:pt x="1119381" y="485395"/>
                    <a:pt x="1122381" y="480483"/>
                    <a:pt x="1126080" y="476384"/>
                  </a:cubicBezTo>
                  <a:cubicBezTo>
                    <a:pt x="1129778" y="472285"/>
                    <a:pt x="1134174" y="468999"/>
                    <a:pt x="1137198" y="469305"/>
                  </a:cubicBezTo>
                  <a:cubicBezTo>
                    <a:pt x="1143243" y="469917"/>
                    <a:pt x="1149148" y="488469"/>
                    <a:pt x="1155428" y="492013"/>
                  </a:cubicBezTo>
                  <a:cubicBezTo>
                    <a:pt x="1161706" y="495556"/>
                    <a:pt x="1171373" y="486950"/>
                    <a:pt x="1174871" y="490568"/>
                  </a:cubicBezTo>
                  <a:close/>
                  <a:moveTo>
                    <a:pt x="875816" y="140242"/>
                  </a:moveTo>
                  <a:cubicBezTo>
                    <a:pt x="879937" y="144329"/>
                    <a:pt x="883011" y="151112"/>
                    <a:pt x="884063" y="159621"/>
                  </a:cubicBezTo>
                  <a:cubicBezTo>
                    <a:pt x="886166" y="176640"/>
                    <a:pt x="879382" y="194121"/>
                    <a:pt x="868910" y="198666"/>
                  </a:cubicBezTo>
                  <a:cubicBezTo>
                    <a:pt x="858437" y="203212"/>
                    <a:pt x="848243" y="193100"/>
                    <a:pt x="846140" y="176082"/>
                  </a:cubicBezTo>
                  <a:cubicBezTo>
                    <a:pt x="844037" y="159063"/>
                    <a:pt x="850821" y="141582"/>
                    <a:pt x="861293" y="137036"/>
                  </a:cubicBezTo>
                  <a:cubicBezTo>
                    <a:pt x="866529" y="134764"/>
                    <a:pt x="871696" y="136155"/>
                    <a:pt x="875816" y="140242"/>
                  </a:cubicBezTo>
                  <a:close/>
                  <a:moveTo>
                    <a:pt x="1076048" y="363145"/>
                  </a:moveTo>
                  <a:cubicBezTo>
                    <a:pt x="1080168" y="367232"/>
                    <a:pt x="1083242" y="374015"/>
                    <a:pt x="1084294" y="382524"/>
                  </a:cubicBezTo>
                  <a:cubicBezTo>
                    <a:pt x="1086397" y="399542"/>
                    <a:pt x="1079613" y="417024"/>
                    <a:pt x="1069141" y="421569"/>
                  </a:cubicBezTo>
                  <a:lnTo>
                    <a:pt x="1057479" y="418995"/>
                  </a:lnTo>
                  <a:lnTo>
                    <a:pt x="1058879" y="423263"/>
                  </a:lnTo>
                  <a:cubicBezTo>
                    <a:pt x="1058334" y="424688"/>
                    <a:pt x="1054670" y="421064"/>
                    <a:pt x="1052626" y="422710"/>
                  </a:cubicBezTo>
                  <a:cubicBezTo>
                    <a:pt x="1050580" y="424356"/>
                    <a:pt x="1049463" y="431661"/>
                    <a:pt x="1046611" y="433138"/>
                  </a:cubicBezTo>
                  <a:cubicBezTo>
                    <a:pt x="1043757" y="434615"/>
                    <a:pt x="1039522" y="433444"/>
                    <a:pt x="1035508" y="431573"/>
                  </a:cubicBezTo>
                  <a:cubicBezTo>
                    <a:pt x="1031495" y="429703"/>
                    <a:pt x="1023940" y="425192"/>
                    <a:pt x="1022530" y="421914"/>
                  </a:cubicBezTo>
                  <a:cubicBezTo>
                    <a:pt x="1021120" y="418636"/>
                    <a:pt x="1024594" y="413349"/>
                    <a:pt x="1027050" y="411904"/>
                  </a:cubicBezTo>
                  <a:cubicBezTo>
                    <a:pt x="1029508" y="410458"/>
                    <a:pt x="1033840" y="414124"/>
                    <a:pt x="1037269" y="413240"/>
                  </a:cubicBezTo>
                  <a:cubicBezTo>
                    <a:pt x="1040699" y="412357"/>
                    <a:pt x="1044525" y="406453"/>
                    <a:pt x="1047629" y="406606"/>
                  </a:cubicBezTo>
                  <a:lnTo>
                    <a:pt x="1050879" y="409576"/>
                  </a:lnTo>
                  <a:lnTo>
                    <a:pt x="1046372" y="398985"/>
                  </a:lnTo>
                  <a:cubicBezTo>
                    <a:pt x="1044269" y="381966"/>
                    <a:pt x="1051053" y="364485"/>
                    <a:pt x="1061525" y="359939"/>
                  </a:cubicBezTo>
                  <a:cubicBezTo>
                    <a:pt x="1066761" y="357667"/>
                    <a:pt x="1071927" y="359058"/>
                    <a:pt x="1076048" y="363145"/>
                  </a:cubicBezTo>
                  <a:close/>
                  <a:moveTo>
                    <a:pt x="981923" y="220088"/>
                  </a:moveTo>
                  <a:cubicBezTo>
                    <a:pt x="983082" y="225770"/>
                    <a:pt x="979415" y="231317"/>
                    <a:pt x="973732" y="232476"/>
                  </a:cubicBezTo>
                  <a:lnTo>
                    <a:pt x="969973" y="229991"/>
                  </a:lnTo>
                  <a:lnTo>
                    <a:pt x="974655" y="239120"/>
                  </a:lnTo>
                  <a:cubicBezTo>
                    <a:pt x="975223" y="243661"/>
                    <a:pt x="974058" y="247986"/>
                    <a:pt x="971027" y="251017"/>
                  </a:cubicBezTo>
                  <a:cubicBezTo>
                    <a:pt x="964964" y="257080"/>
                    <a:pt x="953730" y="255675"/>
                    <a:pt x="945934" y="247879"/>
                  </a:cubicBezTo>
                  <a:cubicBezTo>
                    <a:pt x="938137" y="240083"/>
                    <a:pt x="936732" y="228849"/>
                    <a:pt x="942795" y="222786"/>
                  </a:cubicBezTo>
                  <a:cubicBezTo>
                    <a:pt x="945827" y="219755"/>
                    <a:pt x="950151" y="218590"/>
                    <a:pt x="954692" y="219157"/>
                  </a:cubicBezTo>
                  <a:lnTo>
                    <a:pt x="961647" y="222724"/>
                  </a:lnTo>
                  <a:lnTo>
                    <a:pt x="962874" y="216394"/>
                  </a:lnTo>
                  <a:cubicBezTo>
                    <a:pt x="964356" y="214152"/>
                    <a:pt x="966694" y="212475"/>
                    <a:pt x="969535" y="211896"/>
                  </a:cubicBezTo>
                  <a:cubicBezTo>
                    <a:pt x="975218" y="210737"/>
                    <a:pt x="980764" y="214405"/>
                    <a:pt x="981923" y="220088"/>
                  </a:cubicBezTo>
                  <a:close/>
                  <a:moveTo>
                    <a:pt x="1146536" y="379915"/>
                  </a:moveTo>
                  <a:cubicBezTo>
                    <a:pt x="1147699" y="381852"/>
                    <a:pt x="1143852" y="386703"/>
                    <a:pt x="1144398" y="389669"/>
                  </a:cubicBezTo>
                  <a:cubicBezTo>
                    <a:pt x="1144943" y="392635"/>
                    <a:pt x="1150220" y="394807"/>
                    <a:pt x="1149811" y="397712"/>
                  </a:cubicBezTo>
                  <a:cubicBezTo>
                    <a:pt x="1149402" y="400616"/>
                    <a:pt x="1144735" y="404720"/>
                    <a:pt x="1141942" y="407094"/>
                  </a:cubicBezTo>
                  <a:cubicBezTo>
                    <a:pt x="1139148" y="409468"/>
                    <a:pt x="1134355" y="412131"/>
                    <a:pt x="1133049" y="411956"/>
                  </a:cubicBezTo>
                  <a:cubicBezTo>
                    <a:pt x="1131743" y="411782"/>
                    <a:pt x="1135493" y="407559"/>
                    <a:pt x="1134105" y="406048"/>
                  </a:cubicBezTo>
                  <a:lnTo>
                    <a:pt x="1126875" y="403620"/>
                  </a:lnTo>
                  <a:lnTo>
                    <a:pt x="1111089" y="411888"/>
                  </a:lnTo>
                  <a:cubicBezTo>
                    <a:pt x="1105910" y="412951"/>
                    <a:pt x="1101438" y="412125"/>
                    <a:pt x="1098899" y="409158"/>
                  </a:cubicBezTo>
                  <a:cubicBezTo>
                    <a:pt x="1093822" y="403224"/>
                    <a:pt x="1098403" y="390973"/>
                    <a:pt x="1109131" y="381795"/>
                  </a:cubicBezTo>
                  <a:cubicBezTo>
                    <a:pt x="1119859" y="372617"/>
                    <a:pt x="1132671" y="369987"/>
                    <a:pt x="1137748" y="375921"/>
                  </a:cubicBezTo>
                  <a:lnTo>
                    <a:pt x="1137893" y="378144"/>
                  </a:lnTo>
                  <a:close/>
                  <a:moveTo>
                    <a:pt x="968167" y="164137"/>
                  </a:moveTo>
                  <a:cubicBezTo>
                    <a:pt x="972109" y="165501"/>
                    <a:pt x="974821" y="168571"/>
                    <a:pt x="975372" y="173025"/>
                  </a:cubicBezTo>
                  <a:cubicBezTo>
                    <a:pt x="976473" y="181932"/>
                    <a:pt x="968507" y="192998"/>
                    <a:pt x="957578" y="197742"/>
                  </a:cubicBezTo>
                  <a:cubicBezTo>
                    <a:pt x="946649" y="202486"/>
                    <a:pt x="936897" y="199110"/>
                    <a:pt x="935796" y="190203"/>
                  </a:cubicBezTo>
                  <a:lnTo>
                    <a:pt x="936854" y="186846"/>
                  </a:lnTo>
                  <a:lnTo>
                    <a:pt x="932817" y="189052"/>
                  </a:lnTo>
                  <a:cubicBezTo>
                    <a:pt x="931511" y="188879"/>
                    <a:pt x="935262" y="184655"/>
                    <a:pt x="933873" y="183145"/>
                  </a:cubicBezTo>
                  <a:cubicBezTo>
                    <a:pt x="932486" y="181635"/>
                    <a:pt x="925650" y="182290"/>
                    <a:pt x="924491" y="179994"/>
                  </a:cubicBezTo>
                  <a:cubicBezTo>
                    <a:pt x="923332" y="177698"/>
                    <a:pt x="924804" y="173512"/>
                    <a:pt x="926921" y="169371"/>
                  </a:cubicBezTo>
                  <a:cubicBezTo>
                    <a:pt x="929037" y="165229"/>
                    <a:pt x="933959" y="157205"/>
                    <a:pt x="937190" y="155145"/>
                  </a:cubicBezTo>
                  <a:cubicBezTo>
                    <a:pt x="940421" y="153085"/>
                    <a:pt x="945141" y="155075"/>
                    <a:pt x="946305" y="157011"/>
                  </a:cubicBezTo>
                  <a:cubicBezTo>
                    <a:pt x="947467" y="158949"/>
                    <a:pt x="943620" y="163800"/>
                    <a:pt x="944166" y="166765"/>
                  </a:cubicBezTo>
                  <a:lnTo>
                    <a:pt x="946921" y="170858"/>
                  </a:lnTo>
                  <a:lnTo>
                    <a:pt x="953591" y="165487"/>
                  </a:lnTo>
                  <a:cubicBezTo>
                    <a:pt x="959055" y="163115"/>
                    <a:pt x="964226" y="162773"/>
                    <a:pt x="968167" y="164137"/>
                  </a:cubicBezTo>
                  <a:close/>
                  <a:moveTo>
                    <a:pt x="1090178" y="294204"/>
                  </a:moveTo>
                  <a:cubicBezTo>
                    <a:pt x="1098997" y="300916"/>
                    <a:pt x="1102528" y="311109"/>
                    <a:pt x="1098067" y="316970"/>
                  </a:cubicBezTo>
                  <a:cubicBezTo>
                    <a:pt x="1093606" y="322831"/>
                    <a:pt x="1082841" y="322141"/>
                    <a:pt x="1074023" y="315429"/>
                  </a:cubicBezTo>
                  <a:cubicBezTo>
                    <a:pt x="1065204" y="308718"/>
                    <a:pt x="1061672" y="298524"/>
                    <a:pt x="1066134" y="292663"/>
                  </a:cubicBezTo>
                  <a:cubicBezTo>
                    <a:pt x="1070595" y="286803"/>
                    <a:pt x="1081360" y="287492"/>
                    <a:pt x="1090178" y="294204"/>
                  </a:cubicBezTo>
                  <a:close/>
                  <a:moveTo>
                    <a:pt x="1243851" y="438608"/>
                  </a:moveTo>
                  <a:cubicBezTo>
                    <a:pt x="1246061" y="449446"/>
                    <a:pt x="1232125" y="461439"/>
                    <a:pt x="1212724" y="465396"/>
                  </a:cubicBezTo>
                  <a:cubicBezTo>
                    <a:pt x="1193322" y="469352"/>
                    <a:pt x="1175803" y="463773"/>
                    <a:pt x="1173592" y="452936"/>
                  </a:cubicBezTo>
                  <a:cubicBezTo>
                    <a:pt x="1172487" y="447517"/>
                    <a:pt x="1175419" y="441809"/>
                    <a:pt x="1181051" y="436961"/>
                  </a:cubicBezTo>
                  <a:cubicBezTo>
                    <a:pt x="1186684" y="432114"/>
                    <a:pt x="1195019" y="428126"/>
                    <a:pt x="1204720" y="426148"/>
                  </a:cubicBezTo>
                  <a:cubicBezTo>
                    <a:pt x="1224121" y="422191"/>
                    <a:pt x="1241641" y="427769"/>
                    <a:pt x="1243851" y="438608"/>
                  </a:cubicBezTo>
                  <a:close/>
                  <a:moveTo>
                    <a:pt x="934282" y="61029"/>
                  </a:moveTo>
                  <a:cubicBezTo>
                    <a:pt x="942078" y="68825"/>
                    <a:pt x="943484" y="80060"/>
                    <a:pt x="937421" y="86122"/>
                  </a:cubicBezTo>
                  <a:cubicBezTo>
                    <a:pt x="931358" y="92185"/>
                    <a:pt x="920124" y="90780"/>
                    <a:pt x="912328" y="82984"/>
                  </a:cubicBezTo>
                  <a:cubicBezTo>
                    <a:pt x="904531" y="75189"/>
                    <a:pt x="903126" y="63953"/>
                    <a:pt x="909189" y="57891"/>
                  </a:cubicBezTo>
                  <a:cubicBezTo>
                    <a:pt x="915252" y="51828"/>
                    <a:pt x="926486" y="53233"/>
                    <a:pt x="934282" y="61029"/>
                  </a:cubicBezTo>
                  <a:close/>
                  <a:moveTo>
                    <a:pt x="1134514" y="283932"/>
                  </a:moveTo>
                  <a:cubicBezTo>
                    <a:pt x="1142310" y="291728"/>
                    <a:pt x="1143715" y="302963"/>
                    <a:pt x="1137652" y="309026"/>
                  </a:cubicBezTo>
                  <a:cubicBezTo>
                    <a:pt x="1131590" y="315088"/>
                    <a:pt x="1120355" y="313684"/>
                    <a:pt x="1112559" y="305887"/>
                  </a:cubicBezTo>
                  <a:cubicBezTo>
                    <a:pt x="1104763" y="298092"/>
                    <a:pt x="1103358" y="286857"/>
                    <a:pt x="1109421" y="280794"/>
                  </a:cubicBezTo>
                  <a:cubicBezTo>
                    <a:pt x="1115484" y="274731"/>
                    <a:pt x="1126718" y="276136"/>
                    <a:pt x="1134514" y="283932"/>
                  </a:cubicBezTo>
                  <a:close/>
                  <a:moveTo>
                    <a:pt x="1056122" y="165601"/>
                  </a:moveTo>
                  <a:cubicBezTo>
                    <a:pt x="1061304" y="168370"/>
                    <a:pt x="1059733" y="178479"/>
                    <a:pt x="1052614" y="188180"/>
                  </a:cubicBezTo>
                  <a:lnTo>
                    <a:pt x="1036908" y="197029"/>
                  </a:lnTo>
                  <a:lnTo>
                    <a:pt x="1042442" y="198250"/>
                  </a:lnTo>
                  <a:cubicBezTo>
                    <a:pt x="1046562" y="202337"/>
                    <a:pt x="1049636" y="209120"/>
                    <a:pt x="1050688" y="217629"/>
                  </a:cubicBezTo>
                  <a:cubicBezTo>
                    <a:pt x="1051739" y="226138"/>
                    <a:pt x="1050569" y="234764"/>
                    <a:pt x="1047827" y="241829"/>
                  </a:cubicBezTo>
                  <a:lnTo>
                    <a:pt x="1045421" y="244736"/>
                  </a:lnTo>
                  <a:lnTo>
                    <a:pt x="1051647" y="243510"/>
                  </a:lnTo>
                  <a:cubicBezTo>
                    <a:pt x="1057811" y="239764"/>
                    <a:pt x="1062859" y="226561"/>
                    <a:pt x="1068406" y="225628"/>
                  </a:cubicBezTo>
                  <a:cubicBezTo>
                    <a:pt x="1071180" y="225162"/>
                    <a:pt x="1075585" y="226801"/>
                    <a:pt x="1079160" y="229273"/>
                  </a:cubicBezTo>
                  <a:cubicBezTo>
                    <a:pt x="1082734" y="231745"/>
                    <a:pt x="1085479" y="235049"/>
                    <a:pt x="1084931" y="237914"/>
                  </a:cubicBezTo>
                  <a:cubicBezTo>
                    <a:pt x="1083836" y="243644"/>
                    <a:pt x="1065730" y="253386"/>
                    <a:pt x="1061833" y="260008"/>
                  </a:cubicBezTo>
                  <a:cubicBezTo>
                    <a:pt x="1057936" y="266629"/>
                    <a:pt x="1065279" y="273577"/>
                    <a:pt x="1061549" y="277645"/>
                  </a:cubicBezTo>
                  <a:cubicBezTo>
                    <a:pt x="1057819" y="281713"/>
                    <a:pt x="1047090" y="286825"/>
                    <a:pt x="1044518" y="286401"/>
                  </a:cubicBezTo>
                  <a:cubicBezTo>
                    <a:pt x="1041947" y="285977"/>
                    <a:pt x="1048958" y="278100"/>
                    <a:pt x="1046122" y="275099"/>
                  </a:cubicBezTo>
                  <a:cubicBezTo>
                    <a:pt x="1043285" y="272099"/>
                    <a:pt x="1029950" y="272893"/>
                    <a:pt x="1027500" y="268394"/>
                  </a:cubicBezTo>
                  <a:cubicBezTo>
                    <a:pt x="1026275" y="266145"/>
                    <a:pt x="1026250" y="262110"/>
                    <a:pt x="1027034" y="258118"/>
                  </a:cubicBezTo>
                  <a:lnTo>
                    <a:pt x="1028361" y="255090"/>
                  </a:lnTo>
                  <a:lnTo>
                    <a:pt x="1021012" y="253469"/>
                  </a:lnTo>
                  <a:cubicBezTo>
                    <a:pt x="1016891" y="249382"/>
                    <a:pt x="1013817" y="242599"/>
                    <a:pt x="1012766" y="234090"/>
                  </a:cubicBezTo>
                  <a:cubicBezTo>
                    <a:pt x="1010663" y="217071"/>
                    <a:pt x="1017446" y="199590"/>
                    <a:pt x="1027919" y="195045"/>
                  </a:cubicBezTo>
                  <a:lnTo>
                    <a:pt x="1028515" y="195176"/>
                  </a:lnTo>
                  <a:lnTo>
                    <a:pt x="1027482" y="192038"/>
                  </a:lnTo>
                  <a:cubicBezTo>
                    <a:pt x="1028117" y="187952"/>
                    <a:pt x="1030290" y="182999"/>
                    <a:pt x="1033849" y="178149"/>
                  </a:cubicBezTo>
                  <a:cubicBezTo>
                    <a:pt x="1040968" y="168449"/>
                    <a:pt x="1050941" y="162831"/>
                    <a:pt x="1056122" y="165601"/>
                  </a:cubicBezTo>
                  <a:close/>
                  <a:moveTo>
                    <a:pt x="1112930" y="215020"/>
                  </a:moveTo>
                  <a:cubicBezTo>
                    <a:pt x="1114093" y="216957"/>
                    <a:pt x="1110245" y="221808"/>
                    <a:pt x="1110791" y="224773"/>
                  </a:cubicBezTo>
                  <a:cubicBezTo>
                    <a:pt x="1111337" y="227740"/>
                    <a:pt x="1116614" y="229912"/>
                    <a:pt x="1116205" y="232816"/>
                  </a:cubicBezTo>
                  <a:cubicBezTo>
                    <a:pt x="1115796" y="235721"/>
                    <a:pt x="1111129" y="239825"/>
                    <a:pt x="1108335" y="242199"/>
                  </a:cubicBezTo>
                  <a:cubicBezTo>
                    <a:pt x="1105542" y="244573"/>
                    <a:pt x="1100749" y="247235"/>
                    <a:pt x="1099443" y="247061"/>
                  </a:cubicBezTo>
                  <a:cubicBezTo>
                    <a:pt x="1098137" y="246887"/>
                    <a:pt x="1101887" y="242663"/>
                    <a:pt x="1100499" y="241154"/>
                  </a:cubicBezTo>
                  <a:cubicBezTo>
                    <a:pt x="1099111" y="239643"/>
                    <a:pt x="1092275" y="240298"/>
                    <a:pt x="1091116" y="238002"/>
                  </a:cubicBezTo>
                  <a:cubicBezTo>
                    <a:pt x="1089958" y="235706"/>
                    <a:pt x="1091429" y="231521"/>
                    <a:pt x="1093546" y="227379"/>
                  </a:cubicBezTo>
                  <a:lnTo>
                    <a:pt x="1094590" y="225933"/>
                  </a:lnTo>
                  <a:lnTo>
                    <a:pt x="1087042" y="220942"/>
                  </a:lnTo>
                  <a:cubicBezTo>
                    <a:pt x="1086463" y="218101"/>
                    <a:pt x="1087090" y="215294"/>
                    <a:pt x="1088572" y="213052"/>
                  </a:cubicBezTo>
                  <a:cubicBezTo>
                    <a:pt x="1090054" y="210810"/>
                    <a:pt x="1092392" y="209133"/>
                    <a:pt x="1095233" y="208554"/>
                  </a:cubicBezTo>
                  <a:lnTo>
                    <a:pt x="1103290" y="213881"/>
                  </a:lnTo>
                  <a:lnTo>
                    <a:pt x="1103816" y="213153"/>
                  </a:lnTo>
                  <a:cubicBezTo>
                    <a:pt x="1107046" y="211093"/>
                    <a:pt x="1111767" y="213083"/>
                    <a:pt x="1112930" y="215020"/>
                  </a:cubicBezTo>
                  <a:close/>
                  <a:moveTo>
                    <a:pt x="1247439" y="361563"/>
                  </a:moveTo>
                  <a:cubicBezTo>
                    <a:pt x="1249313" y="364338"/>
                    <a:pt x="1250969" y="369241"/>
                    <a:pt x="1250424" y="370667"/>
                  </a:cubicBezTo>
                  <a:cubicBezTo>
                    <a:pt x="1249879" y="372092"/>
                    <a:pt x="1246215" y="368469"/>
                    <a:pt x="1244171" y="370114"/>
                  </a:cubicBezTo>
                  <a:cubicBezTo>
                    <a:pt x="1242126" y="371761"/>
                    <a:pt x="1241009" y="379065"/>
                    <a:pt x="1238155" y="380542"/>
                  </a:cubicBezTo>
                  <a:cubicBezTo>
                    <a:pt x="1235303" y="382020"/>
                    <a:pt x="1231067" y="380848"/>
                    <a:pt x="1227054" y="378977"/>
                  </a:cubicBezTo>
                  <a:cubicBezTo>
                    <a:pt x="1223040" y="377106"/>
                    <a:pt x="1215485" y="372597"/>
                    <a:pt x="1214075" y="369319"/>
                  </a:cubicBezTo>
                  <a:cubicBezTo>
                    <a:pt x="1212666" y="366040"/>
                    <a:pt x="1216139" y="360753"/>
                    <a:pt x="1218596" y="359307"/>
                  </a:cubicBezTo>
                  <a:cubicBezTo>
                    <a:pt x="1221052" y="357862"/>
                    <a:pt x="1225385" y="361528"/>
                    <a:pt x="1228815" y="360645"/>
                  </a:cubicBezTo>
                  <a:cubicBezTo>
                    <a:pt x="1232244" y="359762"/>
                    <a:pt x="1236070" y="353858"/>
                    <a:pt x="1239174" y="354011"/>
                  </a:cubicBezTo>
                  <a:cubicBezTo>
                    <a:pt x="1242278" y="354164"/>
                    <a:pt x="1245564" y="358787"/>
                    <a:pt x="1247439" y="361563"/>
                  </a:cubicBezTo>
                  <a:close/>
                  <a:moveTo>
                    <a:pt x="1191598" y="275692"/>
                  </a:moveTo>
                  <a:cubicBezTo>
                    <a:pt x="1195096" y="279310"/>
                    <a:pt x="1197863" y="290368"/>
                    <a:pt x="1196702" y="293183"/>
                  </a:cubicBezTo>
                  <a:cubicBezTo>
                    <a:pt x="1195539" y="295996"/>
                    <a:pt x="1188711" y="289220"/>
                    <a:pt x="1184625" y="292576"/>
                  </a:cubicBezTo>
                  <a:cubicBezTo>
                    <a:pt x="1180541" y="295931"/>
                    <a:pt x="1177828" y="310229"/>
                    <a:pt x="1172189" y="313316"/>
                  </a:cubicBezTo>
                  <a:cubicBezTo>
                    <a:pt x="1166551" y="316403"/>
                    <a:pt x="1154299" y="315028"/>
                    <a:pt x="1150793" y="311102"/>
                  </a:cubicBezTo>
                  <a:cubicBezTo>
                    <a:pt x="1147287" y="307175"/>
                    <a:pt x="1153640" y="296028"/>
                    <a:pt x="1151153" y="289755"/>
                  </a:cubicBezTo>
                  <a:cubicBezTo>
                    <a:pt x="1148667" y="283482"/>
                    <a:pt x="1135415" y="279350"/>
                    <a:pt x="1135877" y="273462"/>
                  </a:cubicBezTo>
                  <a:cubicBezTo>
                    <a:pt x="1136108" y="270519"/>
                    <a:pt x="1139108" y="265607"/>
                    <a:pt x="1142807" y="261508"/>
                  </a:cubicBezTo>
                  <a:cubicBezTo>
                    <a:pt x="1146505" y="257409"/>
                    <a:pt x="1150902" y="254123"/>
                    <a:pt x="1153925" y="254429"/>
                  </a:cubicBezTo>
                  <a:cubicBezTo>
                    <a:pt x="1159971" y="255041"/>
                    <a:pt x="1165876" y="273593"/>
                    <a:pt x="1172155" y="277136"/>
                  </a:cubicBezTo>
                  <a:cubicBezTo>
                    <a:pt x="1178434" y="280680"/>
                    <a:pt x="1188101" y="272074"/>
                    <a:pt x="1191598" y="275692"/>
                  </a:cubicBezTo>
                  <a:close/>
                  <a:moveTo>
                    <a:pt x="1129754" y="167956"/>
                  </a:moveTo>
                  <a:cubicBezTo>
                    <a:pt x="1131756" y="168808"/>
                    <a:pt x="1133147" y="170582"/>
                    <a:pt x="1133455" y="173074"/>
                  </a:cubicBezTo>
                  <a:cubicBezTo>
                    <a:pt x="1134071" y="178059"/>
                    <a:pt x="1130119" y="184032"/>
                    <a:pt x="1124628" y="186416"/>
                  </a:cubicBezTo>
                  <a:cubicBezTo>
                    <a:pt x="1119138" y="188799"/>
                    <a:pt x="1114186" y="186690"/>
                    <a:pt x="1113570" y="181706"/>
                  </a:cubicBezTo>
                  <a:cubicBezTo>
                    <a:pt x="1112955" y="176721"/>
                    <a:pt x="1116907" y="170747"/>
                    <a:pt x="1122398" y="168364"/>
                  </a:cubicBezTo>
                  <a:cubicBezTo>
                    <a:pt x="1125143" y="167172"/>
                    <a:pt x="1127753" y="167104"/>
                    <a:pt x="1129754" y="167956"/>
                  </a:cubicBezTo>
                  <a:close/>
                  <a:moveTo>
                    <a:pt x="1045554" y="64377"/>
                  </a:moveTo>
                  <a:cubicBezTo>
                    <a:pt x="1049128" y="66850"/>
                    <a:pt x="1051873" y="70154"/>
                    <a:pt x="1051325" y="73019"/>
                  </a:cubicBezTo>
                  <a:cubicBezTo>
                    <a:pt x="1050230" y="78749"/>
                    <a:pt x="1032123" y="88491"/>
                    <a:pt x="1028227" y="95113"/>
                  </a:cubicBezTo>
                  <a:cubicBezTo>
                    <a:pt x="1024330" y="101735"/>
                    <a:pt x="1031673" y="108681"/>
                    <a:pt x="1027943" y="112750"/>
                  </a:cubicBezTo>
                  <a:cubicBezTo>
                    <a:pt x="1024212" y="116818"/>
                    <a:pt x="1013483" y="121930"/>
                    <a:pt x="1010912" y="121506"/>
                  </a:cubicBezTo>
                  <a:cubicBezTo>
                    <a:pt x="1008341" y="121081"/>
                    <a:pt x="1015352" y="113205"/>
                    <a:pt x="1012516" y="110205"/>
                  </a:cubicBezTo>
                  <a:cubicBezTo>
                    <a:pt x="1009679" y="107203"/>
                    <a:pt x="996344" y="107997"/>
                    <a:pt x="993894" y="103499"/>
                  </a:cubicBezTo>
                  <a:cubicBezTo>
                    <a:pt x="991444" y="99000"/>
                    <a:pt x="993792" y="87359"/>
                    <a:pt x="997816" y="83211"/>
                  </a:cubicBezTo>
                  <a:cubicBezTo>
                    <a:pt x="1001840" y="79065"/>
                    <a:pt x="1011876" y="82362"/>
                    <a:pt x="1018041" y="78616"/>
                  </a:cubicBezTo>
                  <a:cubicBezTo>
                    <a:pt x="1024205" y="74869"/>
                    <a:pt x="1029253" y="61666"/>
                    <a:pt x="1034800" y="60733"/>
                  </a:cubicBezTo>
                  <a:cubicBezTo>
                    <a:pt x="1037574" y="60267"/>
                    <a:pt x="1041979" y="61906"/>
                    <a:pt x="1045554" y="64377"/>
                  </a:cubicBezTo>
                  <a:close/>
                  <a:moveTo>
                    <a:pt x="1100908" y="119037"/>
                  </a:moveTo>
                  <a:cubicBezTo>
                    <a:pt x="1108704" y="126833"/>
                    <a:pt x="1110109" y="138068"/>
                    <a:pt x="1104046" y="144130"/>
                  </a:cubicBezTo>
                  <a:cubicBezTo>
                    <a:pt x="1097983" y="150193"/>
                    <a:pt x="1086749" y="148788"/>
                    <a:pt x="1078953" y="140992"/>
                  </a:cubicBezTo>
                  <a:cubicBezTo>
                    <a:pt x="1071157" y="133197"/>
                    <a:pt x="1069752" y="121961"/>
                    <a:pt x="1075814" y="115899"/>
                  </a:cubicBezTo>
                  <a:cubicBezTo>
                    <a:pt x="1081877" y="109836"/>
                    <a:pt x="1093111" y="111241"/>
                    <a:pt x="1100908" y="119037"/>
                  </a:cubicBezTo>
                  <a:close/>
                  <a:moveTo>
                    <a:pt x="1245785" y="287281"/>
                  </a:moveTo>
                  <a:cubicBezTo>
                    <a:pt x="1249360" y="289753"/>
                    <a:pt x="1252104" y="293057"/>
                    <a:pt x="1251557" y="295923"/>
                  </a:cubicBezTo>
                  <a:cubicBezTo>
                    <a:pt x="1250461" y="301652"/>
                    <a:pt x="1232355" y="311394"/>
                    <a:pt x="1228459" y="318016"/>
                  </a:cubicBezTo>
                  <a:cubicBezTo>
                    <a:pt x="1224561" y="324638"/>
                    <a:pt x="1231905" y="331585"/>
                    <a:pt x="1228174" y="335653"/>
                  </a:cubicBezTo>
                  <a:cubicBezTo>
                    <a:pt x="1224444" y="339721"/>
                    <a:pt x="1213715" y="344833"/>
                    <a:pt x="1211143" y="344409"/>
                  </a:cubicBezTo>
                  <a:cubicBezTo>
                    <a:pt x="1208572" y="343985"/>
                    <a:pt x="1215583" y="336108"/>
                    <a:pt x="1212747" y="333107"/>
                  </a:cubicBezTo>
                  <a:cubicBezTo>
                    <a:pt x="1209911" y="330107"/>
                    <a:pt x="1196575" y="330901"/>
                    <a:pt x="1194126" y="326402"/>
                  </a:cubicBezTo>
                  <a:cubicBezTo>
                    <a:pt x="1191676" y="321903"/>
                    <a:pt x="1194023" y="310263"/>
                    <a:pt x="1198047" y="306115"/>
                  </a:cubicBezTo>
                  <a:cubicBezTo>
                    <a:pt x="1202072" y="301968"/>
                    <a:pt x="1212108" y="305265"/>
                    <a:pt x="1218272" y="301518"/>
                  </a:cubicBezTo>
                  <a:cubicBezTo>
                    <a:pt x="1224436" y="297772"/>
                    <a:pt x="1229484" y="284569"/>
                    <a:pt x="1235032" y="283637"/>
                  </a:cubicBezTo>
                  <a:cubicBezTo>
                    <a:pt x="1237805" y="283171"/>
                    <a:pt x="1242211" y="284809"/>
                    <a:pt x="1245785" y="287281"/>
                  </a:cubicBezTo>
                  <a:close/>
                  <a:moveTo>
                    <a:pt x="1022516" y="706"/>
                  </a:moveTo>
                  <a:cubicBezTo>
                    <a:pt x="1027698" y="3476"/>
                    <a:pt x="1026127" y="13585"/>
                    <a:pt x="1019008" y="23285"/>
                  </a:cubicBezTo>
                  <a:cubicBezTo>
                    <a:pt x="1011889" y="32985"/>
                    <a:pt x="1001916" y="38603"/>
                    <a:pt x="996734" y="35833"/>
                  </a:cubicBezTo>
                  <a:cubicBezTo>
                    <a:pt x="991553" y="33064"/>
                    <a:pt x="993123" y="22955"/>
                    <a:pt x="1000243" y="13254"/>
                  </a:cubicBezTo>
                  <a:cubicBezTo>
                    <a:pt x="1007362" y="3554"/>
                    <a:pt x="1017334" y="-2064"/>
                    <a:pt x="1022516" y="706"/>
                  </a:cubicBezTo>
                  <a:close/>
                  <a:moveTo>
                    <a:pt x="1222748" y="223609"/>
                  </a:moveTo>
                  <a:cubicBezTo>
                    <a:pt x="1227929" y="226379"/>
                    <a:pt x="1226359" y="236488"/>
                    <a:pt x="1219240" y="246188"/>
                  </a:cubicBezTo>
                  <a:cubicBezTo>
                    <a:pt x="1212120" y="255889"/>
                    <a:pt x="1202148" y="261507"/>
                    <a:pt x="1196966" y="258737"/>
                  </a:cubicBezTo>
                  <a:cubicBezTo>
                    <a:pt x="1191785" y="255967"/>
                    <a:pt x="1193355" y="245858"/>
                    <a:pt x="1200475" y="236157"/>
                  </a:cubicBezTo>
                  <a:cubicBezTo>
                    <a:pt x="1207593" y="226457"/>
                    <a:pt x="1217566" y="220839"/>
                    <a:pt x="1222748" y="223609"/>
                  </a:cubicBezTo>
                  <a:close/>
                  <a:moveTo>
                    <a:pt x="1137280" y="52548"/>
                  </a:moveTo>
                  <a:cubicBezTo>
                    <a:pt x="1139281" y="53400"/>
                    <a:pt x="1140673" y="55174"/>
                    <a:pt x="1140981" y="57666"/>
                  </a:cubicBezTo>
                  <a:cubicBezTo>
                    <a:pt x="1141597" y="62651"/>
                    <a:pt x="1137645" y="68624"/>
                    <a:pt x="1132154" y="71008"/>
                  </a:cubicBezTo>
                  <a:cubicBezTo>
                    <a:pt x="1126663" y="73392"/>
                    <a:pt x="1121712" y="71283"/>
                    <a:pt x="1121096" y="66298"/>
                  </a:cubicBezTo>
                  <a:cubicBezTo>
                    <a:pt x="1120480" y="61313"/>
                    <a:pt x="1124432" y="55339"/>
                    <a:pt x="1129923" y="52956"/>
                  </a:cubicBezTo>
                  <a:cubicBezTo>
                    <a:pt x="1132668" y="51764"/>
                    <a:pt x="1135278" y="51696"/>
                    <a:pt x="1137280" y="52548"/>
                  </a:cubicBezTo>
                  <a:close/>
                  <a:moveTo>
                    <a:pt x="1296379" y="225964"/>
                  </a:moveTo>
                  <a:cubicBezTo>
                    <a:pt x="1298381" y="226816"/>
                    <a:pt x="1299773" y="228590"/>
                    <a:pt x="1300081" y="231082"/>
                  </a:cubicBezTo>
                  <a:cubicBezTo>
                    <a:pt x="1300697" y="236068"/>
                    <a:pt x="1296745" y="242041"/>
                    <a:pt x="1291254" y="244424"/>
                  </a:cubicBezTo>
                  <a:cubicBezTo>
                    <a:pt x="1285763" y="246808"/>
                    <a:pt x="1280812" y="244698"/>
                    <a:pt x="1280196" y="239714"/>
                  </a:cubicBezTo>
                  <a:cubicBezTo>
                    <a:pt x="1279580" y="234729"/>
                    <a:pt x="1283532" y="228756"/>
                    <a:pt x="1289023" y="226372"/>
                  </a:cubicBezTo>
                  <a:cubicBezTo>
                    <a:pt x="1291768" y="225180"/>
                    <a:pt x="1294378" y="225112"/>
                    <a:pt x="1296379" y="225964"/>
                  </a:cubicBezTo>
                  <a:close/>
                  <a:moveTo>
                    <a:pt x="1212179" y="122386"/>
                  </a:moveTo>
                  <a:cubicBezTo>
                    <a:pt x="1215754" y="124858"/>
                    <a:pt x="1218498" y="128163"/>
                    <a:pt x="1217951" y="131027"/>
                  </a:cubicBezTo>
                  <a:cubicBezTo>
                    <a:pt x="1216855" y="136758"/>
                    <a:pt x="1198749" y="146499"/>
                    <a:pt x="1194852" y="153121"/>
                  </a:cubicBezTo>
                  <a:cubicBezTo>
                    <a:pt x="1190955" y="159743"/>
                    <a:pt x="1198299" y="166689"/>
                    <a:pt x="1194568" y="170758"/>
                  </a:cubicBezTo>
                  <a:cubicBezTo>
                    <a:pt x="1190837" y="174826"/>
                    <a:pt x="1180109" y="179939"/>
                    <a:pt x="1177538" y="179514"/>
                  </a:cubicBezTo>
                  <a:cubicBezTo>
                    <a:pt x="1174966" y="179090"/>
                    <a:pt x="1181977" y="171213"/>
                    <a:pt x="1179141" y="168213"/>
                  </a:cubicBezTo>
                  <a:cubicBezTo>
                    <a:pt x="1176305" y="165211"/>
                    <a:pt x="1162970" y="166006"/>
                    <a:pt x="1160519" y="161507"/>
                  </a:cubicBezTo>
                  <a:cubicBezTo>
                    <a:pt x="1158069" y="157009"/>
                    <a:pt x="1160417" y="145367"/>
                    <a:pt x="1164441" y="141220"/>
                  </a:cubicBezTo>
                  <a:cubicBezTo>
                    <a:pt x="1168466" y="137073"/>
                    <a:pt x="1178502" y="140370"/>
                    <a:pt x="1184666" y="136624"/>
                  </a:cubicBezTo>
                  <a:cubicBezTo>
                    <a:pt x="1190830" y="132877"/>
                    <a:pt x="1195878" y="119674"/>
                    <a:pt x="1201425" y="118741"/>
                  </a:cubicBezTo>
                  <a:cubicBezTo>
                    <a:pt x="1204200" y="118275"/>
                    <a:pt x="1208604" y="119914"/>
                    <a:pt x="1212179" y="122386"/>
                  </a:cubicBezTo>
                  <a:close/>
                  <a:moveTo>
                    <a:pt x="1189141" y="58714"/>
                  </a:moveTo>
                  <a:cubicBezTo>
                    <a:pt x="1194323" y="61484"/>
                    <a:pt x="1192752" y="71593"/>
                    <a:pt x="1185634" y="81293"/>
                  </a:cubicBezTo>
                  <a:cubicBezTo>
                    <a:pt x="1178514" y="90993"/>
                    <a:pt x="1168542" y="96611"/>
                    <a:pt x="1163360" y="93841"/>
                  </a:cubicBezTo>
                  <a:cubicBezTo>
                    <a:pt x="1158178" y="91072"/>
                    <a:pt x="1159749" y="80963"/>
                    <a:pt x="1166868" y="71262"/>
                  </a:cubicBezTo>
                  <a:cubicBezTo>
                    <a:pt x="1173988" y="61562"/>
                    <a:pt x="1183960" y="55944"/>
                    <a:pt x="1189141" y="58714"/>
                  </a:cubicBezTo>
                  <a:close/>
                  <a:moveTo>
                    <a:pt x="1303905" y="110557"/>
                  </a:moveTo>
                  <a:cubicBezTo>
                    <a:pt x="1305907" y="111409"/>
                    <a:pt x="1307298" y="113182"/>
                    <a:pt x="1307606" y="115674"/>
                  </a:cubicBezTo>
                  <a:cubicBezTo>
                    <a:pt x="1308222" y="120659"/>
                    <a:pt x="1304270" y="126633"/>
                    <a:pt x="1298779" y="129016"/>
                  </a:cubicBezTo>
                  <a:cubicBezTo>
                    <a:pt x="1293289" y="131400"/>
                    <a:pt x="1288338" y="129291"/>
                    <a:pt x="1287722" y="124306"/>
                  </a:cubicBezTo>
                  <a:cubicBezTo>
                    <a:pt x="1287105" y="119321"/>
                    <a:pt x="1291058" y="113348"/>
                    <a:pt x="1296548" y="110964"/>
                  </a:cubicBezTo>
                  <a:cubicBezTo>
                    <a:pt x="1299294" y="109772"/>
                    <a:pt x="1301904" y="109704"/>
                    <a:pt x="1303905" y="110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사각형: 둥근 한쪽 모서리 1">
              <a:extLst>
                <a:ext uri="{FF2B5EF4-FFF2-40B4-BE49-F238E27FC236}">
                  <a16:creationId xmlns:a16="http://schemas.microsoft.com/office/drawing/2014/main" id="{193C2F89-E2AE-43B9-A0FF-F0A978581285}"/>
                </a:ext>
              </a:extLst>
            </p:cNvPr>
            <p:cNvSpPr/>
            <p:nvPr/>
          </p:nvSpPr>
          <p:spPr>
            <a:xfrm flipH="1" flipV="1">
              <a:off x="1282700" y="0"/>
              <a:ext cx="10909300" cy="1994124"/>
            </a:xfrm>
            <a:prstGeom prst="round1Rect">
              <a:avLst/>
            </a:prstGeom>
            <a:gradFill flip="none" rotWithShape="1">
              <a:gsLst>
                <a:gs pos="95000">
                  <a:srgbClr val="313D17"/>
                </a:gs>
                <a:gs pos="69000">
                  <a:srgbClr val="46562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65100" dist="76200" dir="5400000" algn="t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793CC930-8C64-45A5-9B9B-E6157BCF50DE}"/>
                </a:ext>
              </a:extLst>
            </p:cNvPr>
            <p:cNvSpPr/>
            <p:nvPr/>
          </p:nvSpPr>
          <p:spPr>
            <a:xfrm flipH="1" flipV="1">
              <a:off x="1282700" y="-224"/>
              <a:ext cx="10909300" cy="1994124"/>
            </a:xfrm>
            <a:prstGeom prst="round1Rect">
              <a:avLst/>
            </a:prstGeom>
            <a:blipFill dpi="0" rotWithShape="0">
              <a:blip r:embed="rId4">
                <a:alphaModFix amt="15000"/>
              </a:blip>
              <a:srcRect/>
              <a:tile tx="0" ty="0" sx="20000" sy="2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54C0CB1E-60F9-4A0C-98EB-815098819EB2}"/>
                </a:ext>
              </a:extLst>
            </p:cNvPr>
            <p:cNvSpPr/>
            <p:nvPr/>
          </p:nvSpPr>
          <p:spPr>
            <a:xfrm rot="20864366">
              <a:off x="380300" y="287684"/>
              <a:ext cx="917623" cy="950911"/>
            </a:xfrm>
            <a:custGeom>
              <a:avLst/>
              <a:gdLst>
                <a:gd name="connsiteX0" fmla="*/ 117110 w 1307669"/>
                <a:gd name="connsiteY0" fmla="*/ 1265078 h 1355107"/>
                <a:gd name="connsiteX1" fmla="*/ 113352 w 1307669"/>
                <a:gd name="connsiteY1" fmla="*/ 1268226 h 1355107"/>
                <a:gd name="connsiteX2" fmla="*/ 115789 w 1307669"/>
                <a:gd name="connsiteY2" fmla="*/ 1277306 h 1355107"/>
                <a:gd name="connsiteX3" fmla="*/ 108794 w 1307669"/>
                <a:gd name="connsiteY3" fmla="*/ 1282572 h 1355107"/>
                <a:gd name="connsiteX4" fmla="*/ 96294 w 1307669"/>
                <a:gd name="connsiteY4" fmla="*/ 1284406 h 1355107"/>
                <a:gd name="connsiteX5" fmla="*/ 93262 w 1307669"/>
                <a:gd name="connsiteY5" fmla="*/ 1276381 h 1355107"/>
                <a:gd name="connsiteX6" fmla="*/ 99643 w 1307669"/>
                <a:gd name="connsiteY6" fmla="*/ 1271477 h 1355107"/>
                <a:gd name="connsiteX7" fmla="*/ 101700 w 1307669"/>
                <a:gd name="connsiteY7" fmla="*/ 1262093 h 1355107"/>
                <a:gd name="connsiteX8" fmla="*/ 105779 w 1307669"/>
                <a:gd name="connsiteY8" fmla="*/ 1261099 h 1355107"/>
                <a:gd name="connsiteX9" fmla="*/ 110434 w 1307669"/>
                <a:gd name="connsiteY9" fmla="*/ 1261699 h 1355107"/>
                <a:gd name="connsiteX10" fmla="*/ 117110 w 1307669"/>
                <a:gd name="connsiteY10" fmla="*/ 1265078 h 1355107"/>
                <a:gd name="connsiteX11" fmla="*/ 84848 w 1307669"/>
                <a:gd name="connsiteY11" fmla="*/ 1199220 h 1355107"/>
                <a:gd name="connsiteX12" fmla="*/ 87166 w 1307669"/>
                <a:gd name="connsiteY12" fmla="*/ 1210584 h 1355107"/>
                <a:gd name="connsiteX13" fmla="*/ 75802 w 1307669"/>
                <a:gd name="connsiteY13" fmla="*/ 1212902 h 1355107"/>
                <a:gd name="connsiteX14" fmla="*/ 73484 w 1307669"/>
                <a:gd name="connsiteY14" fmla="*/ 1201538 h 1355107"/>
                <a:gd name="connsiteX15" fmla="*/ 78686 w 1307669"/>
                <a:gd name="connsiteY15" fmla="*/ 1198025 h 1355107"/>
                <a:gd name="connsiteX16" fmla="*/ 84848 w 1307669"/>
                <a:gd name="connsiteY16" fmla="*/ 1199220 h 1355107"/>
                <a:gd name="connsiteX17" fmla="*/ 24183 w 1307669"/>
                <a:gd name="connsiteY17" fmla="*/ 1127339 h 1355107"/>
                <a:gd name="connsiteX18" fmla="*/ 27404 w 1307669"/>
                <a:gd name="connsiteY18" fmla="*/ 1149036 h 1355107"/>
                <a:gd name="connsiteX19" fmla="*/ 6178 w 1307669"/>
                <a:gd name="connsiteY19" fmla="*/ 1154569 h 1355107"/>
                <a:gd name="connsiteX20" fmla="*/ 2958 w 1307669"/>
                <a:gd name="connsiteY20" fmla="*/ 1132872 h 1355107"/>
                <a:gd name="connsiteX21" fmla="*/ 12904 w 1307669"/>
                <a:gd name="connsiteY21" fmla="*/ 1125611 h 1355107"/>
                <a:gd name="connsiteX22" fmla="*/ 24183 w 1307669"/>
                <a:gd name="connsiteY22" fmla="*/ 1127339 h 1355107"/>
                <a:gd name="connsiteX23" fmla="*/ 211710 w 1307669"/>
                <a:gd name="connsiteY23" fmla="*/ 1344015 h 1355107"/>
                <a:gd name="connsiteX24" fmla="*/ 209161 w 1307669"/>
                <a:gd name="connsiteY24" fmla="*/ 1345734 h 1355107"/>
                <a:gd name="connsiteX25" fmla="*/ 210088 w 1307669"/>
                <a:gd name="connsiteY25" fmla="*/ 1351557 h 1355107"/>
                <a:gd name="connsiteX26" fmla="*/ 205380 w 1307669"/>
                <a:gd name="connsiteY26" fmla="*/ 1354386 h 1355107"/>
                <a:gd name="connsiteX27" fmla="*/ 197463 w 1307669"/>
                <a:gd name="connsiteY27" fmla="*/ 1354714 h 1355107"/>
                <a:gd name="connsiteX28" fmla="*/ 196095 w 1307669"/>
                <a:gd name="connsiteY28" fmla="*/ 1349509 h 1355107"/>
                <a:gd name="connsiteX29" fmla="*/ 200396 w 1307669"/>
                <a:gd name="connsiteY29" fmla="*/ 1346867 h 1355107"/>
                <a:gd name="connsiteX30" fmla="*/ 202292 w 1307669"/>
                <a:gd name="connsiteY30" fmla="*/ 1341147 h 1355107"/>
                <a:gd name="connsiteX31" fmla="*/ 204901 w 1307669"/>
                <a:gd name="connsiteY31" fmla="*/ 1340793 h 1355107"/>
                <a:gd name="connsiteX32" fmla="*/ 207766 w 1307669"/>
                <a:gd name="connsiteY32" fmla="*/ 1341472 h 1355107"/>
                <a:gd name="connsiteX33" fmla="*/ 211710 w 1307669"/>
                <a:gd name="connsiteY33" fmla="*/ 1344015 h 1355107"/>
                <a:gd name="connsiteX34" fmla="*/ 195884 w 1307669"/>
                <a:gd name="connsiteY34" fmla="*/ 1300823 h 1355107"/>
                <a:gd name="connsiteX35" fmla="*/ 196588 w 1307669"/>
                <a:gd name="connsiteY35" fmla="*/ 1308064 h 1355107"/>
                <a:gd name="connsiteX36" fmla="*/ 189347 w 1307669"/>
                <a:gd name="connsiteY36" fmla="*/ 1308768 h 1355107"/>
                <a:gd name="connsiteX37" fmla="*/ 188643 w 1307669"/>
                <a:gd name="connsiteY37" fmla="*/ 1301527 h 1355107"/>
                <a:gd name="connsiteX38" fmla="*/ 192118 w 1307669"/>
                <a:gd name="connsiteY38" fmla="*/ 1299676 h 1355107"/>
                <a:gd name="connsiteX39" fmla="*/ 195884 w 1307669"/>
                <a:gd name="connsiteY39" fmla="*/ 1300823 h 1355107"/>
                <a:gd name="connsiteX40" fmla="*/ 162731 w 1307669"/>
                <a:gd name="connsiteY40" fmla="*/ 1252020 h 1355107"/>
                <a:gd name="connsiteX41" fmla="*/ 163323 w 1307669"/>
                <a:gd name="connsiteY41" fmla="*/ 1265765 h 1355107"/>
                <a:gd name="connsiteX42" fmla="*/ 149720 w 1307669"/>
                <a:gd name="connsiteY42" fmla="*/ 1267832 h 1355107"/>
                <a:gd name="connsiteX43" fmla="*/ 149128 w 1307669"/>
                <a:gd name="connsiteY43" fmla="*/ 1254086 h 1355107"/>
                <a:gd name="connsiteX44" fmla="*/ 155807 w 1307669"/>
                <a:gd name="connsiteY44" fmla="*/ 1250206 h 1355107"/>
                <a:gd name="connsiteX45" fmla="*/ 162731 w 1307669"/>
                <a:gd name="connsiteY45" fmla="*/ 1252020 h 1355107"/>
                <a:gd name="connsiteX46" fmla="*/ 241824 w 1307669"/>
                <a:gd name="connsiteY46" fmla="*/ 1308687 h 1355107"/>
                <a:gd name="connsiteX47" fmla="*/ 242417 w 1307669"/>
                <a:gd name="connsiteY47" fmla="*/ 1322433 h 1355107"/>
                <a:gd name="connsiteX48" fmla="*/ 228814 w 1307669"/>
                <a:gd name="connsiteY48" fmla="*/ 1324499 h 1355107"/>
                <a:gd name="connsiteX49" fmla="*/ 228222 w 1307669"/>
                <a:gd name="connsiteY49" fmla="*/ 1310753 h 1355107"/>
                <a:gd name="connsiteX50" fmla="*/ 234900 w 1307669"/>
                <a:gd name="connsiteY50" fmla="*/ 1306874 h 1355107"/>
                <a:gd name="connsiteX51" fmla="*/ 241824 w 1307669"/>
                <a:gd name="connsiteY51" fmla="*/ 1308687 h 1355107"/>
                <a:gd name="connsiteX52" fmla="*/ 158996 w 1307669"/>
                <a:gd name="connsiteY52" fmla="*/ 1204066 h 1355107"/>
                <a:gd name="connsiteX53" fmla="*/ 162216 w 1307669"/>
                <a:gd name="connsiteY53" fmla="*/ 1225763 h 1355107"/>
                <a:gd name="connsiteX54" fmla="*/ 140991 w 1307669"/>
                <a:gd name="connsiteY54" fmla="*/ 1231296 h 1355107"/>
                <a:gd name="connsiteX55" fmla="*/ 137771 w 1307669"/>
                <a:gd name="connsiteY55" fmla="*/ 1209599 h 1355107"/>
                <a:gd name="connsiteX56" fmla="*/ 147716 w 1307669"/>
                <a:gd name="connsiteY56" fmla="*/ 1202339 h 1355107"/>
                <a:gd name="connsiteX57" fmla="*/ 158996 w 1307669"/>
                <a:gd name="connsiteY57" fmla="*/ 1204066 h 1355107"/>
                <a:gd name="connsiteX58" fmla="*/ 216794 w 1307669"/>
                <a:gd name="connsiteY58" fmla="*/ 1252116 h 1355107"/>
                <a:gd name="connsiteX59" fmla="*/ 224123 w 1307669"/>
                <a:gd name="connsiteY59" fmla="*/ 1270850 h 1355107"/>
                <a:gd name="connsiteX60" fmla="*/ 204328 w 1307669"/>
                <a:gd name="connsiteY60" fmla="*/ 1267267 h 1355107"/>
                <a:gd name="connsiteX61" fmla="*/ 197000 w 1307669"/>
                <a:gd name="connsiteY61" fmla="*/ 1248533 h 1355107"/>
                <a:gd name="connsiteX62" fmla="*/ 205379 w 1307669"/>
                <a:gd name="connsiteY62" fmla="*/ 1246445 h 1355107"/>
                <a:gd name="connsiteX63" fmla="*/ 216794 w 1307669"/>
                <a:gd name="connsiteY63" fmla="*/ 1252116 h 1355107"/>
                <a:gd name="connsiteX64" fmla="*/ 123909 w 1307669"/>
                <a:gd name="connsiteY64" fmla="*/ 1133261 h 1355107"/>
                <a:gd name="connsiteX65" fmla="*/ 124650 w 1307669"/>
                <a:gd name="connsiteY65" fmla="*/ 1147008 h 1355107"/>
                <a:gd name="connsiteX66" fmla="*/ 92669 w 1307669"/>
                <a:gd name="connsiteY66" fmla="*/ 1144612 h 1355107"/>
                <a:gd name="connsiteX67" fmla="*/ 77941 w 1307669"/>
                <a:gd name="connsiteY67" fmla="*/ 1116124 h 1355107"/>
                <a:gd name="connsiteX68" fmla="*/ 90881 w 1307669"/>
                <a:gd name="connsiteY68" fmla="*/ 1111422 h 1355107"/>
                <a:gd name="connsiteX69" fmla="*/ 109922 w 1307669"/>
                <a:gd name="connsiteY69" fmla="*/ 1118520 h 1355107"/>
                <a:gd name="connsiteX70" fmla="*/ 123909 w 1307669"/>
                <a:gd name="connsiteY70" fmla="*/ 1133261 h 1355107"/>
                <a:gd name="connsiteX71" fmla="*/ 295888 w 1307669"/>
                <a:gd name="connsiteY71" fmla="*/ 1308783 h 1355107"/>
                <a:gd name="connsiteX72" fmla="*/ 303216 w 1307669"/>
                <a:gd name="connsiteY72" fmla="*/ 1327517 h 1355107"/>
                <a:gd name="connsiteX73" fmla="*/ 283422 w 1307669"/>
                <a:gd name="connsiteY73" fmla="*/ 1323934 h 1355107"/>
                <a:gd name="connsiteX74" fmla="*/ 276094 w 1307669"/>
                <a:gd name="connsiteY74" fmla="*/ 1305201 h 1355107"/>
                <a:gd name="connsiteX75" fmla="*/ 284473 w 1307669"/>
                <a:gd name="connsiteY75" fmla="*/ 1303112 h 1355107"/>
                <a:gd name="connsiteX76" fmla="*/ 295888 w 1307669"/>
                <a:gd name="connsiteY76" fmla="*/ 1308783 h 1355107"/>
                <a:gd name="connsiteX77" fmla="*/ 215251 w 1307669"/>
                <a:gd name="connsiteY77" fmla="*/ 1211139 h 1355107"/>
                <a:gd name="connsiteX78" fmla="*/ 201683 w 1307669"/>
                <a:gd name="connsiteY78" fmla="*/ 1215685 h 1355107"/>
                <a:gd name="connsiteX79" fmla="*/ 190621 w 1307669"/>
                <a:gd name="connsiteY79" fmla="*/ 1206607 h 1355107"/>
                <a:gd name="connsiteX80" fmla="*/ 204190 w 1307669"/>
                <a:gd name="connsiteY80" fmla="*/ 1202062 h 1355107"/>
                <a:gd name="connsiteX81" fmla="*/ 215251 w 1307669"/>
                <a:gd name="connsiteY81" fmla="*/ 1211139 h 1355107"/>
                <a:gd name="connsiteX82" fmla="*/ 254872 w 1307669"/>
                <a:gd name="connsiteY82" fmla="*/ 1242978 h 1355107"/>
                <a:gd name="connsiteX83" fmla="*/ 254547 w 1307669"/>
                <a:gd name="connsiteY83" fmla="*/ 1248452 h 1355107"/>
                <a:gd name="connsiteX84" fmla="*/ 252004 w 1307669"/>
                <a:gd name="connsiteY84" fmla="*/ 1252396 h 1355107"/>
                <a:gd name="connsiteX85" fmla="*/ 250285 w 1307669"/>
                <a:gd name="connsiteY85" fmla="*/ 1249846 h 1355107"/>
                <a:gd name="connsiteX86" fmla="*/ 244462 w 1307669"/>
                <a:gd name="connsiteY86" fmla="*/ 1250774 h 1355107"/>
                <a:gd name="connsiteX87" fmla="*/ 241633 w 1307669"/>
                <a:gd name="connsiteY87" fmla="*/ 1246066 h 1355107"/>
                <a:gd name="connsiteX88" fmla="*/ 241305 w 1307669"/>
                <a:gd name="connsiteY88" fmla="*/ 1238148 h 1355107"/>
                <a:gd name="connsiteX89" fmla="*/ 246509 w 1307669"/>
                <a:gd name="connsiteY89" fmla="*/ 1236781 h 1355107"/>
                <a:gd name="connsiteX90" fmla="*/ 249152 w 1307669"/>
                <a:gd name="connsiteY90" fmla="*/ 1241082 h 1355107"/>
                <a:gd name="connsiteX91" fmla="*/ 254872 w 1307669"/>
                <a:gd name="connsiteY91" fmla="*/ 1242978 h 1355107"/>
                <a:gd name="connsiteX92" fmla="*/ 95452 w 1307669"/>
                <a:gd name="connsiteY92" fmla="*/ 1045566 h 1355107"/>
                <a:gd name="connsiteX93" fmla="*/ 100676 w 1307669"/>
                <a:gd name="connsiteY93" fmla="*/ 1053804 h 1355107"/>
                <a:gd name="connsiteX94" fmla="*/ 79915 w 1307669"/>
                <a:gd name="connsiteY94" fmla="*/ 1063264 h 1355107"/>
                <a:gd name="connsiteX95" fmla="*/ 60870 w 1307669"/>
                <a:gd name="connsiteY95" fmla="*/ 1050705 h 1355107"/>
                <a:gd name="connsiteX96" fmla="*/ 81630 w 1307669"/>
                <a:gd name="connsiteY96" fmla="*/ 1041246 h 1355107"/>
                <a:gd name="connsiteX97" fmla="*/ 95452 w 1307669"/>
                <a:gd name="connsiteY97" fmla="*/ 1045566 h 1355107"/>
                <a:gd name="connsiteX98" fmla="*/ 294345 w 1307669"/>
                <a:gd name="connsiteY98" fmla="*/ 1267807 h 1355107"/>
                <a:gd name="connsiteX99" fmla="*/ 280776 w 1307669"/>
                <a:gd name="connsiteY99" fmla="*/ 1272353 h 1355107"/>
                <a:gd name="connsiteX100" fmla="*/ 269715 w 1307669"/>
                <a:gd name="connsiteY100" fmla="*/ 1263275 h 1355107"/>
                <a:gd name="connsiteX101" fmla="*/ 283283 w 1307669"/>
                <a:gd name="connsiteY101" fmla="*/ 1258729 h 1355107"/>
                <a:gd name="connsiteX102" fmla="*/ 294345 w 1307669"/>
                <a:gd name="connsiteY102" fmla="*/ 1267807 h 1355107"/>
                <a:gd name="connsiteX103" fmla="*/ 333966 w 1307669"/>
                <a:gd name="connsiteY103" fmla="*/ 1299645 h 1355107"/>
                <a:gd name="connsiteX104" fmla="*/ 333641 w 1307669"/>
                <a:gd name="connsiteY104" fmla="*/ 1305119 h 1355107"/>
                <a:gd name="connsiteX105" fmla="*/ 331097 w 1307669"/>
                <a:gd name="connsiteY105" fmla="*/ 1309063 h 1355107"/>
                <a:gd name="connsiteX106" fmla="*/ 329379 w 1307669"/>
                <a:gd name="connsiteY106" fmla="*/ 1306514 h 1355107"/>
                <a:gd name="connsiteX107" fmla="*/ 323555 w 1307669"/>
                <a:gd name="connsiteY107" fmla="*/ 1307441 h 1355107"/>
                <a:gd name="connsiteX108" fmla="*/ 320727 w 1307669"/>
                <a:gd name="connsiteY108" fmla="*/ 1302733 h 1355107"/>
                <a:gd name="connsiteX109" fmla="*/ 320399 w 1307669"/>
                <a:gd name="connsiteY109" fmla="*/ 1294815 h 1355107"/>
                <a:gd name="connsiteX110" fmla="*/ 325603 w 1307669"/>
                <a:gd name="connsiteY110" fmla="*/ 1293448 h 1355107"/>
                <a:gd name="connsiteX111" fmla="*/ 328246 w 1307669"/>
                <a:gd name="connsiteY111" fmla="*/ 1297749 h 1355107"/>
                <a:gd name="connsiteX112" fmla="*/ 333966 w 1307669"/>
                <a:gd name="connsiteY112" fmla="*/ 1299645 h 1355107"/>
                <a:gd name="connsiteX113" fmla="*/ 168781 w 1307669"/>
                <a:gd name="connsiteY113" fmla="*/ 1097712 h 1355107"/>
                <a:gd name="connsiteX114" fmla="*/ 169174 w 1307669"/>
                <a:gd name="connsiteY114" fmla="*/ 1106446 h 1355107"/>
                <a:gd name="connsiteX115" fmla="*/ 165795 w 1307669"/>
                <a:gd name="connsiteY115" fmla="*/ 1113121 h 1355107"/>
                <a:gd name="connsiteX116" fmla="*/ 162647 w 1307669"/>
                <a:gd name="connsiteY116" fmla="*/ 1109363 h 1355107"/>
                <a:gd name="connsiteX117" fmla="*/ 153568 w 1307669"/>
                <a:gd name="connsiteY117" fmla="*/ 1111801 h 1355107"/>
                <a:gd name="connsiteX118" fmla="*/ 148302 w 1307669"/>
                <a:gd name="connsiteY118" fmla="*/ 1104805 h 1355107"/>
                <a:gd name="connsiteX119" fmla="*/ 146469 w 1307669"/>
                <a:gd name="connsiteY119" fmla="*/ 1092305 h 1355107"/>
                <a:gd name="connsiteX120" fmla="*/ 154493 w 1307669"/>
                <a:gd name="connsiteY120" fmla="*/ 1089274 h 1355107"/>
                <a:gd name="connsiteX121" fmla="*/ 159397 w 1307669"/>
                <a:gd name="connsiteY121" fmla="*/ 1095655 h 1355107"/>
                <a:gd name="connsiteX122" fmla="*/ 168781 w 1307669"/>
                <a:gd name="connsiteY122" fmla="*/ 1097712 h 1355107"/>
                <a:gd name="connsiteX123" fmla="*/ 224845 w 1307669"/>
                <a:gd name="connsiteY123" fmla="*/ 1158208 h 1355107"/>
                <a:gd name="connsiteX124" fmla="*/ 231675 w 1307669"/>
                <a:gd name="connsiteY124" fmla="*/ 1167833 h 1355107"/>
                <a:gd name="connsiteX125" fmla="*/ 225445 w 1307669"/>
                <a:gd name="connsiteY125" fmla="*/ 1177857 h 1355107"/>
                <a:gd name="connsiteX126" fmla="*/ 218615 w 1307669"/>
                <a:gd name="connsiteY126" fmla="*/ 1168232 h 1355107"/>
                <a:gd name="connsiteX127" fmla="*/ 224845 w 1307669"/>
                <a:gd name="connsiteY127" fmla="*/ 1158208 h 1355107"/>
                <a:gd name="connsiteX128" fmla="*/ 133837 w 1307669"/>
                <a:gd name="connsiteY128" fmla="*/ 1050202 h 1355107"/>
                <a:gd name="connsiteX129" fmla="*/ 130079 w 1307669"/>
                <a:gd name="connsiteY129" fmla="*/ 1053350 h 1355107"/>
                <a:gd name="connsiteX130" fmla="*/ 132516 w 1307669"/>
                <a:gd name="connsiteY130" fmla="*/ 1062430 h 1355107"/>
                <a:gd name="connsiteX131" fmla="*/ 125521 w 1307669"/>
                <a:gd name="connsiteY131" fmla="*/ 1067696 h 1355107"/>
                <a:gd name="connsiteX132" fmla="*/ 113021 w 1307669"/>
                <a:gd name="connsiteY132" fmla="*/ 1069529 h 1355107"/>
                <a:gd name="connsiteX133" fmla="*/ 109990 w 1307669"/>
                <a:gd name="connsiteY133" fmla="*/ 1061505 h 1355107"/>
                <a:gd name="connsiteX134" fmla="*/ 116370 w 1307669"/>
                <a:gd name="connsiteY134" fmla="*/ 1056601 h 1355107"/>
                <a:gd name="connsiteX135" fmla="*/ 118427 w 1307669"/>
                <a:gd name="connsiteY135" fmla="*/ 1047217 h 1355107"/>
                <a:gd name="connsiteX136" fmla="*/ 122506 w 1307669"/>
                <a:gd name="connsiteY136" fmla="*/ 1046223 h 1355107"/>
                <a:gd name="connsiteX137" fmla="*/ 127161 w 1307669"/>
                <a:gd name="connsiteY137" fmla="*/ 1046823 h 1355107"/>
                <a:gd name="connsiteX138" fmla="*/ 133837 w 1307669"/>
                <a:gd name="connsiteY138" fmla="*/ 1050202 h 1355107"/>
                <a:gd name="connsiteX139" fmla="*/ 266473 w 1307669"/>
                <a:gd name="connsiteY139" fmla="*/ 1179823 h 1355107"/>
                <a:gd name="connsiteX140" fmla="*/ 263454 w 1307669"/>
                <a:gd name="connsiteY140" fmla="*/ 1193764 h 1355107"/>
                <a:gd name="connsiteX141" fmla="*/ 270001 w 1307669"/>
                <a:gd name="connsiteY141" fmla="*/ 1200717 h 1355107"/>
                <a:gd name="connsiteX142" fmla="*/ 264920 w 1307669"/>
                <a:gd name="connsiteY142" fmla="*/ 1208054 h 1355107"/>
                <a:gd name="connsiteX143" fmla="*/ 261426 w 1307669"/>
                <a:gd name="connsiteY143" fmla="*/ 1203271 h 1355107"/>
                <a:gd name="connsiteX144" fmla="*/ 253426 w 1307669"/>
                <a:gd name="connsiteY144" fmla="*/ 1204407 h 1355107"/>
                <a:gd name="connsiteX145" fmla="*/ 258722 w 1307669"/>
                <a:gd name="connsiteY145" fmla="*/ 1209987 h 1355107"/>
                <a:gd name="connsiteX146" fmla="*/ 259462 w 1307669"/>
                <a:gd name="connsiteY146" fmla="*/ 1223736 h 1355107"/>
                <a:gd name="connsiteX147" fmla="*/ 227482 w 1307669"/>
                <a:gd name="connsiteY147" fmla="*/ 1221339 h 1355107"/>
                <a:gd name="connsiteX148" fmla="*/ 212754 w 1307669"/>
                <a:gd name="connsiteY148" fmla="*/ 1192851 h 1355107"/>
                <a:gd name="connsiteX149" fmla="*/ 225694 w 1307669"/>
                <a:gd name="connsiteY149" fmla="*/ 1188149 h 1355107"/>
                <a:gd name="connsiteX150" fmla="*/ 244735 w 1307669"/>
                <a:gd name="connsiteY150" fmla="*/ 1195247 h 1355107"/>
                <a:gd name="connsiteX151" fmla="*/ 244867 w 1307669"/>
                <a:gd name="connsiteY151" fmla="*/ 1195386 h 1355107"/>
                <a:gd name="connsiteX152" fmla="*/ 252175 w 1307669"/>
                <a:gd name="connsiteY152" fmla="*/ 1189664 h 1355107"/>
                <a:gd name="connsiteX153" fmla="*/ 253663 w 1307669"/>
                <a:gd name="connsiteY153" fmla="*/ 1178826 h 1355107"/>
                <a:gd name="connsiteX154" fmla="*/ 260349 w 1307669"/>
                <a:gd name="connsiteY154" fmla="*/ 1177775 h 1355107"/>
                <a:gd name="connsiteX155" fmla="*/ 266473 w 1307669"/>
                <a:gd name="connsiteY155" fmla="*/ 1179823 h 1355107"/>
                <a:gd name="connsiteX156" fmla="*/ 40910 w 1307669"/>
                <a:gd name="connsiteY156" fmla="*/ 912463 h 1355107"/>
                <a:gd name="connsiteX157" fmla="*/ 44131 w 1307669"/>
                <a:gd name="connsiteY157" fmla="*/ 934160 h 1355107"/>
                <a:gd name="connsiteX158" fmla="*/ 22905 w 1307669"/>
                <a:gd name="connsiteY158" fmla="*/ 939693 h 1355107"/>
                <a:gd name="connsiteX159" fmla="*/ 19685 w 1307669"/>
                <a:gd name="connsiteY159" fmla="*/ 917996 h 1355107"/>
                <a:gd name="connsiteX160" fmla="*/ 29631 w 1307669"/>
                <a:gd name="connsiteY160" fmla="*/ 910735 h 1355107"/>
                <a:gd name="connsiteX161" fmla="*/ 40910 w 1307669"/>
                <a:gd name="connsiteY161" fmla="*/ 912463 h 1355107"/>
                <a:gd name="connsiteX162" fmla="*/ 303939 w 1307669"/>
                <a:gd name="connsiteY162" fmla="*/ 1214876 h 1355107"/>
                <a:gd name="connsiteX163" fmla="*/ 310769 w 1307669"/>
                <a:gd name="connsiteY163" fmla="*/ 1224501 h 1355107"/>
                <a:gd name="connsiteX164" fmla="*/ 304539 w 1307669"/>
                <a:gd name="connsiteY164" fmla="*/ 1234524 h 1355107"/>
                <a:gd name="connsiteX165" fmla="*/ 297709 w 1307669"/>
                <a:gd name="connsiteY165" fmla="*/ 1224899 h 1355107"/>
                <a:gd name="connsiteX166" fmla="*/ 303939 w 1307669"/>
                <a:gd name="connsiteY166" fmla="*/ 1214876 h 1355107"/>
                <a:gd name="connsiteX167" fmla="*/ 230265 w 1307669"/>
                <a:gd name="connsiteY167" fmla="*/ 1122292 h 1355107"/>
                <a:gd name="connsiteX168" fmla="*/ 235488 w 1307669"/>
                <a:gd name="connsiteY168" fmla="*/ 1130531 h 1355107"/>
                <a:gd name="connsiteX169" fmla="*/ 214729 w 1307669"/>
                <a:gd name="connsiteY169" fmla="*/ 1139991 h 1355107"/>
                <a:gd name="connsiteX170" fmla="*/ 195683 w 1307669"/>
                <a:gd name="connsiteY170" fmla="*/ 1127432 h 1355107"/>
                <a:gd name="connsiteX171" fmla="*/ 216443 w 1307669"/>
                <a:gd name="connsiteY171" fmla="*/ 1117972 h 1355107"/>
                <a:gd name="connsiteX172" fmla="*/ 230265 w 1307669"/>
                <a:gd name="connsiteY172" fmla="*/ 1122292 h 1355107"/>
                <a:gd name="connsiteX173" fmla="*/ 115019 w 1307669"/>
                <a:gd name="connsiteY173" fmla="*/ 971844 h 1355107"/>
                <a:gd name="connsiteX174" fmla="*/ 119531 w 1307669"/>
                <a:gd name="connsiteY174" fmla="*/ 982413 h 1355107"/>
                <a:gd name="connsiteX175" fmla="*/ 111316 w 1307669"/>
                <a:gd name="connsiteY175" fmla="*/ 999340 h 1355107"/>
                <a:gd name="connsiteX176" fmla="*/ 103441 w 1307669"/>
                <a:gd name="connsiteY176" fmla="*/ 995800 h 1355107"/>
                <a:gd name="connsiteX177" fmla="*/ 92529 w 1307669"/>
                <a:gd name="connsiteY177" fmla="*/ 998026 h 1355107"/>
                <a:gd name="connsiteX178" fmla="*/ 90212 w 1307669"/>
                <a:gd name="connsiteY178" fmla="*/ 986661 h 1355107"/>
                <a:gd name="connsiteX179" fmla="*/ 95414 w 1307669"/>
                <a:gd name="connsiteY179" fmla="*/ 983149 h 1355107"/>
                <a:gd name="connsiteX180" fmla="*/ 99072 w 1307669"/>
                <a:gd name="connsiteY180" fmla="*/ 983859 h 1355107"/>
                <a:gd name="connsiteX181" fmla="*/ 100424 w 1307669"/>
                <a:gd name="connsiteY181" fmla="*/ 973823 h 1355107"/>
                <a:gd name="connsiteX182" fmla="*/ 107105 w 1307669"/>
                <a:gd name="connsiteY182" fmla="*/ 968285 h 1355107"/>
                <a:gd name="connsiteX183" fmla="*/ 115019 w 1307669"/>
                <a:gd name="connsiteY183" fmla="*/ 971844 h 1355107"/>
                <a:gd name="connsiteX184" fmla="*/ 345567 w 1307669"/>
                <a:gd name="connsiteY184" fmla="*/ 1236490 h 1355107"/>
                <a:gd name="connsiteX185" fmla="*/ 342548 w 1307669"/>
                <a:gd name="connsiteY185" fmla="*/ 1250431 h 1355107"/>
                <a:gd name="connsiteX186" fmla="*/ 349095 w 1307669"/>
                <a:gd name="connsiteY186" fmla="*/ 1257385 h 1355107"/>
                <a:gd name="connsiteX187" fmla="*/ 344013 w 1307669"/>
                <a:gd name="connsiteY187" fmla="*/ 1264721 h 1355107"/>
                <a:gd name="connsiteX188" fmla="*/ 340519 w 1307669"/>
                <a:gd name="connsiteY188" fmla="*/ 1259939 h 1355107"/>
                <a:gd name="connsiteX189" fmla="*/ 328791 w 1307669"/>
                <a:gd name="connsiteY189" fmla="*/ 1261604 h 1355107"/>
                <a:gd name="connsiteX190" fmla="*/ 323035 w 1307669"/>
                <a:gd name="connsiteY190" fmla="*/ 1252779 h 1355107"/>
                <a:gd name="connsiteX191" fmla="*/ 331269 w 1307669"/>
                <a:gd name="connsiteY191" fmla="*/ 1246331 h 1355107"/>
                <a:gd name="connsiteX192" fmla="*/ 332757 w 1307669"/>
                <a:gd name="connsiteY192" fmla="*/ 1235493 h 1355107"/>
                <a:gd name="connsiteX193" fmla="*/ 339443 w 1307669"/>
                <a:gd name="connsiteY193" fmla="*/ 1234443 h 1355107"/>
                <a:gd name="connsiteX194" fmla="*/ 345567 w 1307669"/>
                <a:gd name="connsiteY194" fmla="*/ 1236490 h 1355107"/>
                <a:gd name="connsiteX195" fmla="*/ 303593 w 1307669"/>
                <a:gd name="connsiteY195" fmla="*/ 1174439 h 1355107"/>
                <a:gd name="connsiteX196" fmla="*/ 303987 w 1307669"/>
                <a:gd name="connsiteY196" fmla="*/ 1183172 h 1355107"/>
                <a:gd name="connsiteX197" fmla="*/ 300608 w 1307669"/>
                <a:gd name="connsiteY197" fmla="*/ 1189848 h 1355107"/>
                <a:gd name="connsiteX198" fmla="*/ 297460 w 1307669"/>
                <a:gd name="connsiteY198" fmla="*/ 1186090 h 1355107"/>
                <a:gd name="connsiteX199" fmla="*/ 288381 w 1307669"/>
                <a:gd name="connsiteY199" fmla="*/ 1188527 h 1355107"/>
                <a:gd name="connsiteX200" fmla="*/ 283114 w 1307669"/>
                <a:gd name="connsiteY200" fmla="*/ 1181533 h 1355107"/>
                <a:gd name="connsiteX201" fmla="*/ 281281 w 1307669"/>
                <a:gd name="connsiteY201" fmla="*/ 1169032 h 1355107"/>
                <a:gd name="connsiteX202" fmla="*/ 289306 w 1307669"/>
                <a:gd name="connsiteY202" fmla="*/ 1166001 h 1355107"/>
                <a:gd name="connsiteX203" fmla="*/ 294210 w 1307669"/>
                <a:gd name="connsiteY203" fmla="*/ 1172382 h 1355107"/>
                <a:gd name="connsiteX204" fmla="*/ 303593 w 1307669"/>
                <a:gd name="connsiteY204" fmla="*/ 1174439 h 1355107"/>
                <a:gd name="connsiteX205" fmla="*/ 344921 w 1307669"/>
                <a:gd name="connsiteY205" fmla="*/ 1200007 h 1355107"/>
                <a:gd name="connsiteX206" fmla="*/ 345625 w 1307669"/>
                <a:gd name="connsiteY206" fmla="*/ 1207248 h 1355107"/>
                <a:gd name="connsiteX207" fmla="*/ 338384 w 1307669"/>
                <a:gd name="connsiteY207" fmla="*/ 1207952 h 1355107"/>
                <a:gd name="connsiteX208" fmla="*/ 337680 w 1307669"/>
                <a:gd name="connsiteY208" fmla="*/ 1200711 h 1355107"/>
                <a:gd name="connsiteX209" fmla="*/ 341155 w 1307669"/>
                <a:gd name="connsiteY209" fmla="*/ 1198859 h 1355107"/>
                <a:gd name="connsiteX210" fmla="*/ 344921 w 1307669"/>
                <a:gd name="connsiteY210" fmla="*/ 1200007 h 1355107"/>
                <a:gd name="connsiteX211" fmla="*/ 304879 w 1307669"/>
                <a:gd name="connsiteY211" fmla="*/ 1153205 h 1355107"/>
                <a:gd name="connsiteX212" fmla="*/ 305583 w 1307669"/>
                <a:gd name="connsiteY212" fmla="*/ 1160446 h 1355107"/>
                <a:gd name="connsiteX213" fmla="*/ 298343 w 1307669"/>
                <a:gd name="connsiteY213" fmla="*/ 1161150 h 1355107"/>
                <a:gd name="connsiteX214" fmla="*/ 297639 w 1307669"/>
                <a:gd name="connsiteY214" fmla="*/ 1153909 h 1355107"/>
                <a:gd name="connsiteX215" fmla="*/ 301113 w 1307669"/>
                <a:gd name="connsiteY215" fmla="*/ 1152058 h 1355107"/>
                <a:gd name="connsiteX216" fmla="*/ 304879 w 1307669"/>
                <a:gd name="connsiteY216" fmla="*/ 1153205 h 1355107"/>
                <a:gd name="connsiteX217" fmla="*/ 175723 w 1307669"/>
                <a:gd name="connsiteY217" fmla="*/ 989190 h 1355107"/>
                <a:gd name="connsiteX218" fmla="*/ 178943 w 1307669"/>
                <a:gd name="connsiteY218" fmla="*/ 1010887 h 1355107"/>
                <a:gd name="connsiteX219" fmla="*/ 174884 w 1307669"/>
                <a:gd name="connsiteY219" fmla="*/ 1013850 h 1355107"/>
                <a:gd name="connsiteX220" fmla="*/ 174223 w 1307669"/>
                <a:gd name="connsiteY220" fmla="*/ 1018256 h 1355107"/>
                <a:gd name="connsiteX221" fmla="*/ 185756 w 1307669"/>
                <a:gd name="connsiteY221" fmla="*/ 1028194 h 1355107"/>
                <a:gd name="connsiteX222" fmla="*/ 178917 w 1307669"/>
                <a:gd name="connsiteY222" fmla="*/ 1040670 h 1355107"/>
                <a:gd name="connsiteX223" fmla="*/ 172583 w 1307669"/>
                <a:gd name="connsiteY223" fmla="*/ 1033667 h 1355107"/>
                <a:gd name="connsiteX224" fmla="*/ 154263 w 1307669"/>
                <a:gd name="connsiteY224" fmla="*/ 1038253 h 1355107"/>
                <a:gd name="connsiteX225" fmla="*/ 143671 w 1307669"/>
                <a:gd name="connsiteY225" fmla="*/ 1025214 h 1355107"/>
                <a:gd name="connsiteX226" fmla="*/ 155658 w 1307669"/>
                <a:gd name="connsiteY226" fmla="*/ 1013626 h 1355107"/>
                <a:gd name="connsiteX227" fmla="*/ 155643 w 1307669"/>
                <a:gd name="connsiteY227" fmla="*/ 1013067 h 1355107"/>
                <a:gd name="connsiteX228" fmla="*/ 151712 w 1307669"/>
                <a:gd name="connsiteY228" fmla="*/ 1006717 h 1355107"/>
                <a:gd name="connsiteX229" fmla="*/ 154498 w 1307669"/>
                <a:gd name="connsiteY229" fmla="*/ 994723 h 1355107"/>
                <a:gd name="connsiteX230" fmla="*/ 164444 w 1307669"/>
                <a:gd name="connsiteY230" fmla="*/ 987463 h 1355107"/>
                <a:gd name="connsiteX231" fmla="*/ 175723 w 1307669"/>
                <a:gd name="connsiteY231" fmla="*/ 989190 h 1355107"/>
                <a:gd name="connsiteX232" fmla="*/ 249832 w 1307669"/>
                <a:gd name="connsiteY232" fmla="*/ 1048570 h 1355107"/>
                <a:gd name="connsiteX233" fmla="*/ 254344 w 1307669"/>
                <a:gd name="connsiteY233" fmla="*/ 1059140 h 1355107"/>
                <a:gd name="connsiteX234" fmla="*/ 246129 w 1307669"/>
                <a:gd name="connsiteY234" fmla="*/ 1076067 h 1355107"/>
                <a:gd name="connsiteX235" fmla="*/ 233703 w 1307669"/>
                <a:gd name="connsiteY235" fmla="*/ 1061939 h 1355107"/>
                <a:gd name="connsiteX236" fmla="*/ 241917 w 1307669"/>
                <a:gd name="connsiteY236" fmla="*/ 1045012 h 1355107"/>
                <a:gd name="connsiteX237" fmla="*/ 249832 w 1307669"/>
                <a:gd name="connsiteY237" fmla="*/ 1048570 h 1355107"/>
                <a:gd name="connsiteX238" fmla="*/ 140636 w 1307669"/>
                <a:gd name="connsiteY238" fmla="*/ 918385 h 1355107"/>
                <a:gd name="connsiteX239" fmla="*/ 141377 w 1307669"/>
                <a:gd name="connsiteY239" fmla="*/ 932132 h 1355107"/>
                <a:gd name="connsiteX240" fmla="*/ 109396 w 1307669"/>
                <a:gd name="connsiteY240" fmla="*/ 929736 h 1355107"/>
                <a:gd name="connsiteX241" fmla="*/ 94669 w 1307669"/>
                <a:gd name="connsiteY241" fmla="*/ 901248 h 1355107"/>
                <a:gd name="connsiteX242" fmla="*/ 107608 w 1307669"/>
                <a:gd name="connsiteY242" fmla="*/ 896546 h 1355107"/>
                <a:gd name="connsiteX243" fmla="*/ 126649 w 1307669"/>
                <a:gd name="connsiteY243" fmla="*/ 903644 h 1355107"/>
                <a:gd name="connsiteX244" fmla="*/ 140636 w 1307669"/>
                <a:gd name="connsiteY244" fmla="*/ 918385 h 1355107"/>
                <a:gd name="connsiteX245" fmla="*/ 325416 w 1307669"/>
                <a:gd name="connsiteY245" fmla="*/ 1124572 h 1355107"/>
                <a:gd name="connsiteX246" fmla="*/ 307324 w 1307669"/>
                <a:gd name="connsiteY246" fmla="*/ 1140485 h 1355107"/>
                <a:gd name="connsiteX247" fmla="*/ 285649 w 1307669"/>
                <a:gd name="connsiteY247" fmla="*/ 1129965 h 1355107"/>
                <a:gd name="connsiteX248" fmla="*/ 303740 w 1307669"/>
                <a:gd name="connsiteY248" fmla="*/ 1114052 h 1355107"/>
                <a:gd name="connsiteX249" fmla="*/ 325416 w 1307669"/>
                <a:gd name="connsiteY249" fmla="*/ 1124572 h 1355107"/>
                <a:gd name="connsiteX250" fmla="*/ 311508 w 1307669"/>
                <a:gd name="connsiteY250" fmla="*/ 1072377 h 1355107"/>
                <a:gd name="connsiteX251" fmla="*/ 309035 w 1307669"/>
                <a:gd name="connsiteY251" fmla="*/ 1094982 h 1355107"/>
                <a:gd name="connsiteX252" fmla="*/ 320570 w 1307669"/>
                <a:gd name="connsiteY252" fmla="*/ 1104921 h 1355107"/>
                <a:gd name="connsiteX253" fmla="*/ 313729 w 1307669"/>
                <a:gd name="connsiteY253" fmla="*/ 1117397 h 1355107"/>
                <a:gd name="connsiteX254" fmla="*/ 307396 w 1307669"/>
                <a:gd name="connsiteY254" fmla="*/ 1110394 h 1355107"/>
                <a:gd name="connsiteX255" fmla="*/ 289077 w 1307669"/>
                <a:gd name="connsiteY255" fmla="*/ 1114979 h 1355107"/>
                <a:gd name="connsiteX256" fmla="*/ 278484 w 1307669"/>
                <a:gd name="connsiteY256" fmla="*/ 1101942 h 1355107"/>
                <a:gd name="connsiteX257" fmla="*/ 290470 w 1307669"/>
                <a:gd name="connsiteY257" fmla="*/ 1090353 h 1355107"/>
                <a:gd name="connsiteX258" fmla="*/ 291032 w 1307669"/>
                <a:gd name="connsiteY258" fmla="*/ 1072921 h 1355107"/>
                <a:gd name="connsiteX259" fmla="*/ 301459 w 1307669"/>
                <a:gd name="connsiteY259" fmla="*/ 1070147 h 1355107"/>
                <a:gd name="connsiteX260" fmla="*/ 311508 w 1307669"/>
                <a:gd name="connsiteY260" fmla="*/ 1072377 h 1355107"/>
                <a:gd name="connsiteX261" fmla="*/ 112179 w 1307669"/>
                <a:gd name="connsiteY261" fmla="*/ 830689 h 1355107"/>
                <a:gd name="connsiteX262" fmla="*/ 117403 w 1307669"/>
                <a:gd name="connsiteY262" fmla="*/ 838928 h 1355107"/>
                <a:gd name="connsiteX263" fmla="*/ 96643 w 1307669"/>
                <a:gd name="connsiteY263" fmla="*/ 848388 h 1355107"/>
                <a:gd name="connsiteX264" fmla="*/ 77597 w 1307669"/>
                <a:gd name="connsiteY264" fmla="*/ 835829 h 1355107"/>
                <a:gd name="connsiteX265" fmla="*/ 98357 w 1307669"/>
                <a:gd name="connsiteY265" fmla="*/ 826370 h 1355107"/>
                <a:gd name="connsiteX266" fmla="*/ 112179 w 1307669"/>
                <a:gd name="connsiteY266" fmla="*/ 830689 h 1355107"/>
                <a:gd name="connsiteX267" fmla="*/ 233175 w 1307669"/>
                <a:gd name="connsiteY267" fmla="*/ 947072 h 1355107"/>
                <a:gd name="connsiteX268" fmla="*/ 235493 w 1307669"/>
                <a:gd name="connsiteY268" fmla="*/ 958436 h 1355107"/>
                <a:gd name="connsiteX269" fmla="*/ 224129 w 1307669"/>
                <a:gd name="connsiteY269" fmla="*/ 960753 h 1355107"/>
                <a:gd name="connsiteX270" fmla="*/ 221812 w 1307669"/>
                <a:gd name="connsiteY270" fmla="*/ 949389 h 1355107"/>
                <a:gd name="connsiteX271" fmla="*/ 227014 w 1307669"/>
                <a:gd name="connsiteY271" fmla="*/ 945877 h 1355107"/>
                <a:gd name="connsiteX272" fmla="*/ 233175 w 1307669"/>
                <a:gd name="connsiteY272" fmla="*/ 947072 h 1355107"/>
                <a:gd name="connsiteX273" fmla="*/ 404546 w 1307669"/>
                <a:gd name="connsiteY273" fmla="*/ 1146439 h 1355107"/>
                <a:gd name="connsiteX274" fmla="*/ 407273 w 1307669"/>
                <a:gd name="connsiteY274" fmla="*/ 1164782 h 1355107"/>
                <a:gd name="connsiteX275" fmla="*/ 391191 w 1307669"/>
                <a:gd name="connsiteY275" fmla="*/ 1189171 h 1355107"/>
                <a:gd name="connsiteX276" fmla="*/ 379078 w 1307669"/>
                <a:gd name="connsiteY276" fmla="*/ 1162586 h 1355107"/>
                <a:gd name="connsiteX277" fmla="*/ 395159 w 1307669"/>
                <a:gd name="connsiteY277" fmla="*/ 1138198 h 1355107"/>
                <a:gd name="connsiteX278" fmla="*/ 404546 w 1307669"/>
                <a:gd name="connsiteY278" fmla="*/ 1146439 h 1355107"/>
                <a:gd name="connsiteX279" fmla="*/ 185508 w 1307669"/>
                <a:gd name="connsiteY279" fmla="*/ 882836 h 1355107"/>
                <a:gd name="connsiteX280" fmla="*/ 185901 w 1307669"/>
                <a:gd name="connsiteY280" fmla="*/ 891570 h 1355107"/>
                <a:gd name="connsiteX281" fmla="*/ 182523 w 1307669"/>
                <a:gd name="connsiteY281" fmla="*/ 898245 h 1355107"/>
                <a:gd name="connsiteX282" fmla="*/ 179375 w 1307669"/>
                <a:gd name="connsiteY282" fmla="*/ 894487 h 1355107"/>
                <a:gd name="connsiteX283" fmla="*/ 170295 w 1307669"/>
                <a:gd name="connsiteY283" fmla="*/ 896925 h 1355107"/>
                <a:gd name="connsiteX284" fmla="*/ 165029 w 1307669"/>
                <a:gd name="connsiteY284" fmla="*/ 889929 h 1355107"/>
                <a:gd name="connsiteX285" fmla="*/ 163196 w 1307669"/>
                <a:gd name="connsiteY285" fmla="*/ 877429 h 1355107"/>
                <a:gd name="connsiteX286" fmla="*/ 171220 w 1307669"/>
                <a:gd name="connsiteY286" fmla="*/ 874398 h 1355107"/>
                <a:gd name="connsiteX287" fmla="*/ 176124 w 1307669"/>
                <a:gd name="connsiteY287" fmla="*/ 880779 h 1355107"/>
                <a:gd name="connsiteX288" fmla="*/ 185508 w 1307669"/>
                <a:gd name="connsiteY288" fmla="*/ 882836 h 1355107"/>
                <a:gd name="connsiteX289" fmla="*/ 304431 w 1307669"/>
                <a:gd name="connsiteY289" fmla="*/ 1014636 h 1355107"/>
                <a:gd name="connsiteX290" fmla="*/ 306748 w 1307669"/>
                <a:gd name="connsiteY290" fmla="*/ 1026000 h 1355107"/>
                <a:gd name="connsiteX291" fmla="*/ 295384 w 1307669"/>
                <a:gd name="connsiteY291" fmla="*/ 1028318 h 1355107"/>
                <a:gd name="connsiteX292" fmla="*/ 293067 w 1307669"/>
                <a:gd name="connsiteY292" fmla="*/ 1016953 h 1355107"/>
                <a:gd name="connsiteX293" fmla="*/ 298268 w 1307669"/>
                <a:gd name="connsiteY293" fmla="*/ 1013441 h 1355107"/>
                <a:gd name="connsiteX294" fmla="*/ 304431 w 1307669"/>
                <a:gd name="connsiteY294" fmla="*/ 1014636 h 1355107"/>
                <a:gd name="connsiteX295" fmla="*/ 273036 w 1307669"/>
                <a:gd name="connsiteY295" fmla="*/ 965559 h 1355107"/>
                <a:gd name="connsiteX296" fmla="*/ 276004 w 1307669"/>
                <a:gd name="connsiteY296" fmla="*/ 980110 h 1355107"/>
                <a:gd name="connsiteX297" fmla="*/ 263613 w 1307669"/>
                <a:gd name="connsiteY297" fmla="*/ 982637 h 1355107"/>
                <a:gd name="connsiteX298" fmla="*/ 275449 w 1307669"/>
                <a:gd name="connsiteY298" fmla="*/ 995111 h 1355107"/>
                <a:gd name="connsiteX299" fmla="*/ 276190 w 1307669"/>
                <a:gd name="connsiteY299" fmla="*/ 1008860 h 1355107"/>
                <a:gd name="connsiteX300" fmla="*/ 244209 w 1307669"/>
                <a:gd name="connsiteY300" fmla="*/ 1006463 h 1355107"/>
                <a:gd name="connsiteX301" fmla="*/ 229481 w 1307669"/>
                <a:gd name="connsiteY301" fmla="*/ 977975 h 1355107"/>
                <a:gd name="connsiteX302" fmla="*/ 242421 w 1307669"/>
                <a:gd name="connsiteY302" fmla="*/ 973273 h 1355107"/>
                <a:gd name="connsiteX303" fmla="*/ 259006 w 1307669"/>
                <a:gd name="connsiteY303" fmla="*/ 979455 h 1355107"/>
                <a:gd name="connsiteX304" fmla="*/ 256954 w 1307669"/>
                <a:gd name="connsiteY304" fmla="*/ 976416 h 1355107"/>
                <a:gd name="connsiteX305" fmla="*/ 258484 w 1307669"/>
                <a:gd name="connsiteY305" fmla="*/ 968526 h 1355107"/>
                <a:gd name="connsiteX306" fmla="*/ 273036 w 1307669"/>
                <a:gd name="connsiteY306" fmla="*/ 965559 h 1355107"/>
                <a:gd name="connsiteX307" fmla="*/ 517107 w 1307669"/>
                <a:gd name="connsiteY307" fmla="*/ 1232026 h 1355107"/>
                <a:gd name="connsiteX308" fmla="*/ 524193 w 1307669"/>
                <a:gd name="connsiteY308" fmla="*/ 1259206 h 1355107"/>
                <a:gd name="connsiteX309" fmla="*/ 496409 w 1307669"/>
                <a:gd name="connsiteY309" fmla="*/ 1263330 h 1355107"/>
                <a:gd name="connsiteX310" fmla="*/ 487112 w 1307669"/>
                <a:gd name="connsiteY310" fmla="*/ 1250594 h 1355107"/>
                <a:gd name="connsiteX311" fmla="*/ 489324 w 1307669"/>
                <a:gd name="connsiteY311" fmla="*/ 1236149 h 1355107"/>
                <a:gd name="connsiteX312" fmla="*/ 517107 w 1307669"/>
                <a:gd name="connsiteY312" fmla="*/ 1232026 h 1355107"/>
                <a:gd name="connsiteX313" fmla="*/ 246992 w 1307669"/>
                <a:gd name="connsiteY313" fmla="*/ 907416 h 1355107"/>
                <a:gd name="connsiteX314" fmla="*/ 252215 w 1307669"/>
                <a:gd name="connsiteY314" fmla="*/ 915655 h 1355107"/>
                <a:gd name="connsiteX315" fmla="*/ 231456 w 1307669"/>
                <a:gd name="connsiteY315" fmla="*/ 925115 h 1355107"/>
                <a:gd name="connsiteX316" fmla="*/ 212410 w 1307669"/>
                <a:gd name="connsiteY316" fmla="*/ 912556 h 1355107"/>
                <a:gd name="connsiteX317" fmla="*/ 233170 w 1307669"/>
                <a:gd name="connsiteY317" fmla="*/ 903096 h 1355107"/>
                <a:gd name="connsiteX318" fmla="*/ 246992 w 1307669"/>
                <a:gd name="connsiteY318" fmla="*/ 907416 h 1355107"/>
                <a:gd name="connsiteX319" fmla="*/ 131746 w 1307669"/>
                <a:gd name="connsiteY319" fmla="*/ 756968 h 1355107"/>
                <a:gd name="connsiteX320" fmla="*/ 136258 w 1307669"/>
                <a:gd name="connsiteY320" fmla="*/ 767537 h 1355107"/>
                <a:gd name="connsiteX321" fmla="*/ 128043 w 1307669"/>
                <a:gd name="connsiteY321" fmla="*/ 784464 h 1355107"/>
                <a:gd name="connsiteX322" fmla="*/ 115617 w 1307669"/>
                <a:gd name="connsiteY322" fmla="*/ 770336 h 1355107"/>
                <a:gd name="connsiteX323" fmla="*/ 123832 w 1307669"/>
                <a:gd name="connsiteY323" fmla="*/ 753409 h 1355107"/>
                <a:gd name="connsiteX324" fmla="*/ 131746 w 1307669"/>
                <a:gd name="connsiteY324" fmla="*/ 756968 h 1355107"/>
                <a:gd name="connsiteX325" fmla="*/ 378341 w 1307669"/>
                <a:gd name="connsiteY325" fmla="*/ 1038007 h 1355107"/>
                <a:gd name="connsiteX326" fmla="*/ 369373 w 1307669"/>
                <a:gd name="connsiteY326" fmla="*/ 1046117 h 1355107"/>
                <a:gd name="connsiteX327" fmla="*/ 375244 w 1307669"/>
                <a:gd name="connsiteY327" fmla="*/ 1069576 h 1355107"/>
                <a:gd name="connsiteX328" fmla="*/ 358549 w 1307669"/>
                <a:gd name="connsiteY328" fmla="*/ 1083140 h 1355107"/>
                <a:gd name="connsiteX329" fmla="*/ 343710 w 1307669"/>
                <a:gd name="connsiteY329" fmla="*/ 1067790 h 1355107"/>
                <a:gd name="connsiteX330" fmla="*/ 321387 w 1307669"/>
                <a:gd name="connsiteY330" fmla="*/ 1067073 h 1355107"/>
                <a:gd name="connsiteX331" fmla="*/ 317834 w 1307669"/>
                <a:gd name="connsiteY331" fmla="*/ 1053719 h 1355107"/>
                <a:gd name="connsiteX332" fmla="*/ 320689 w 1307669"/>
                <a:gd name="connsiteY332" fmla="*/ 1040852 h 1355107"/>
                <a:gd name="connsiteX333" fmla="*/ 349637 w 1307669"/>
                <a:gd name="connsiteY333" fmla="*/ 1044018 h 1355107"/>
                <a:gd name="connsiteX334" fmla="*/ 362364 w 1307669"/>
                <a:gd name="connsiteY334" fmla="*/ 1029248 h 1355107"/>
                <a:gd name="connsiteX335" fmla="*/ 378341 w 1307669"/>
                <a:gd name="connsiteY335" fmla="*/ 1038007 h 1355107"/>
                <a:gd name="connsiteX336" fmla="*/ 320320 w 1307669"/>
                <a:gd name="connsiteY336" fmla="*/ 959563 h 1355107"/>
                <a:gd name="connsiteX337" fmla="*/ 320714 w 1307669"/>
                <a:gd name="connsiteY337" fmla="*/ 968296 h 1355107"/>
                <a:gd name="connsiteX338" fmla="*/ 317336 w 1307669"/>
                <a:gd name="connsiteY338" fmla="*/ 974972 h 1355107"/>
                <a:gd name="connsiteX339" fmla="*/ 314188 w 1307669"/>
                <a:gd name="connsiteY339" fmla="*/ 971214 h 1355107"/>
                <a:gd name="connsiteX340" fmla="*/ 305108 w 1307669"/>
                <a:gd name="connsiteY340" fmla="*/ 973651 h 1355107"/>
                <a:gd name="connsiteX341" fmla="*/ 299842 w 1307669"/>
                <a:gd name="connsiteY341" fmla="*/ 966657 h 1355107"/>
                <a:gd name="connsiteX342" fmla="*/ 298009 w 1307669"/>
                <a:gd name="connsiteY342" fmla="*/ 954156 h 1355107"/>
                <a:gd name="connsiteX343" fmla="*/ 306033 w 1307669"/>
                <a:gd name="connsiteY343" fmla="*/ 951125 h 1355107"/>
                <a:gd name="connsiteX344" fmla="*/ 310937 w 1307669"/>
                <a:gd name="connsiteY344" fmla="*/ 957506 h 1355107"/>
                <a:gd name="connsiteX345" fmla="*/ 320320 w 1307669"/>
                <a:gd name="connsiteY345" fmla="*/ 959563 h 1355107"/>
                <a:gd name="connsiteX346" fmla="*/ 193422 w 1307669"/>
                <a:gd name="connsiteY346" fmla="*/ 780773 h 1355107"/>
                <a:gd name="connsiteX347" fmla="*/ 190950 w 1307669"/>
                <a:gd name="connsiteY347" fmla="*/ 803379 h 1355107"/>
                <a:gd name="connsiteX348" fmla="*/ 202484 w 1307669"/>
                <a:gd name="connsiteY348" fmla="*/ 813318 h 1355107"/>
                <a:gd name="connsiteX349" fmla="*/ 195644 w 1307669"/>
                <a:gd name="connsiteY349" fmla="*/ 825794 h 1355107"/>
                <a:gd name="connsiteX350" fmla="*/ 189311 w 1307669"/>
                <a:gd name="connsiteY350" fmla="*/ 818791 h 1355107"/>
                <a:gd name="connsiteX351" fmla="*/ 170990 w 1307669"/>
                <a:gd name="connsiteY351" fmla="*/ 823376 h 1355107"/>
                <a:gd name="connsiteX352" fmla="*/ 160399 w 1307669"/>
                <a:gd name="connsiteY352" fmla="*/ 810338 h 1355107"/>
                <a:gd name="connsiteX353" fmla="*/ 172385 w 1307669"/>
                <a:gd name="connsiteY353" fmla="*/ 798750 h 1355107"/>
                <a:gd name="connsiteX354" fmla="*/ 172946 w 1307669"/>
                <a:gd name="connsiteY354" fmla="*/ 781318 h 1355107"/>
                <a:gd name="connsiteX355" fmla="*/ 183373 w 1307669"/>
                <a:gd name="connsiteY355" fmla="*/ 778543 h 1355107"/>
                <a:gd name="connsiteX356" fmla="*/ 193422 w 1307669"/>
                <a:gd name="connsiteY356" fmla="*/ 780773 h 1355107"/>
                <a:gd name="connsiteX357" fmla="*/ 266559 w 1307669"/>
                <a:gd name="connsiteY357" fmla="*/ 833694 h 1355107"/>
                <a:gd name="connsiteX358" fmla="*/ 271071 w 1307669"/>
                <a:gd name="connsiteY358" fmla="*/ 844264 h 1355107"/>
                <a:gd name="connsiteX359" fmla="*/ 262856 w 1307669"/>
                <a:gd name="connsiteY359" fmla="*/ 861191 h 1355107"/>
                <a:gd name="connsiteX360" fmla="*/ 250430 w 1307669"/>
                <a:gd name="connsiteY360" fmla="*/ 847063 h 1355107"/>
                <a:gd name="connsiteX361" fmla="*/ 258645 w 1307669"/>
                <a:gd name="connsiteY361" fmla="*/ 830136 h 1355107"/>
                <a:gd name="connsiteX362" fmla="*/ 266559 w 1307669"/>
                <a:gd name="connsiteY362" fmla="*/ 833694 h 1355107"/>
                <a:gd name="connsiteX363" fmla="*/ 342143 w 1307669"/>
                <a:gd name="connsiteY363" fmla="*/ 909696 h 1355107"/>
                <a:gd name="connsiteX364" fmla="*/ 324051 w 1307669"/>
                <a:gd name="connsiteY364" fmla="*/ 925608 h 1355107"/>
                <a:gd name="connsiteX365" fmla="*/ 302376 w 1307669"/>
                <a:gd name="connsiteY365" fmla="*/ 915089 h 1355107"/>
                <a:gd name="connsiteX366" fmla="*/ 320467 w 1307669"/>
                <a:gd name="connsiteY366" fmla="*/ 899176 h 1355107"/>
                <a:gd name="connsiteX367" fmla="*/ 342143 w 1307669"/>
                <a:gd name="connsiteY367" fmla="*/ 909696 h 1355107"/>
                <a:gd name="connsiteX368" fmla="*/ 514512 w 1307669"/>
                <a:gd name="connsiteY368" fmla="*/ 1107498 h 1355107"/>
                <a:gd name="connsiteX369" fmla="*/ 511442 w 1307669"/>
                <a:gd name="connsiteY369" fmla="*/ 1148450 h 1355107"/>
                <a:gd name="connsiteX370" fmla="*/ 474962 w 1307669"/>
                <a:gd name="connsiteY370" fmla="*/ 1167310 h 1355107"/>
                <a:gd name="connsiteX371" fmla="*/ 468941 w 1307669"/>
                <a:gd name="connsiteY371" fmla="*/ 1150740 h 1355107"/>
                <a:gd name="connsiteX372" fmla="*/ 478031 w 1307669"/>
                <a:gd name="connsiteY372" fmla="*/ 1126358 h 1355107"/>
                <a:gd name="connsiteX373" fmla="*/ 514512 w 1307669"/>
                <a:gd name="connsiteY373" fmla="*/ 1107498 h 1355107"/>
                <a:gd name="connsiteX374" fmla="*/ 471118 w 1307669"/>
                <a:gd name="connsiteY374" fmla="*/ 1054809 h 1355107"/>
                <a:gd name="connsiteX375" fmla="*/ 466306 w 1307669"/>
                <a:gd name="connsiteY375" fmla="*/ 1058840 h 1355107"/>
                <a:gd name="connsiteX376" fmla="*/ 469426 w 1307669"/>
                <a:gd name="connsiteY376" fmla="*/ 1070467 h 1355107"/>
                <a:gd name="connsiteX377" fmla="*/ 460469 w 1307669"/>
                <a:gd name="connsiteY377" fmla="*/ 1077211 h 1355107"/>
                <a:gd name="connsiteX378" fmla="*/ 444462 w 1307669"/>
                <a:gd name="connsiteY378" fmla="*/ 1079558 h 1355107"/>
                <a:gd name="connsiteX379" fmla="*/ 440580 w 1307669"/>
                <a:gd name="connsiteY379" fmla="*/ 1069283 h 1355107"/>
                <a:gd name="connsiteX380" fmla="*/ 448751 w 1307669"/>
                <a:gd name="connsiteY380" fmla="*/ 1063003 h 1355107"/>
                <a:gd name="connsiteX381" fmla="*/ 451385 w 1307669"/>
                <a:gd name="connsiteY381" fmla="*/ 1050986 h 1355107"/>
                <a:gd name="connsiteX382" fmla="*/ 462569 w 1307669"/>
                <a:gd name="connsiteY382" fmla="*/ 1050483 h 1355107"/>
                <a:gd name="connsiteX383" fmla="*/ 471118 w 1307669"/>
                <a:gd name="connsiteY383" fmla="*/ 1054809 h 1355107"/>
                <a:gd name="connsiteX384" fmla="*/ 279691 w 1307669"/>
                <a:gd name="connsiteY384" fmla="*/ 817869 h 1355107"/>
                <a:gd name="connsiteX385" fmla="*/ 277142 w 1307669"/>
                <a:gd name="connsiteY385" fmla="*/ 819588 h 1355107"/>
                <a:gd name="connsiteX386" fmla="*/ 278068 w 1307669"/>
                <a:gd name="connsiteY386" fmla="*/ 825411 h 1355107"/>
                <a:gd name="connsiteX387" fmla="*/ 273361 w 1307669"/>
                <a:gd name="connsiteY387" fmla="*/ 828240 h 1355107"/>
                <a:gd name="connsiteX388" fmla="*/ 265443 w 1307669"/>
                <a:gd name="connsiteY388" fmla="*/ 828567 h 1355107"/>
                <a:gd name="connsiteX389" fmla="*/ 264076 w 1307669"/>
                <a:gd name="connsiteY389" fmla="*/ 823363 h 1355107"/>
                <a:gd name="connsiteX390" fmla="*/ 268377 w 1307669"/>
                <a:gd name="connsiteY390" fmla="*/ 820721 h 1355107"/>
                <a:gd name="connsiteX391" fmla="*/ 270272 w 1307669"/>
                <a:gd name="connsiteY391" fmla="*/ 815001 h 1355107"/>
                <a:gd name="connsiteX392" fmla="*/ 272882 w 1307669"/>
                <a:gd name="connsiteY392" fmla="*/ 814647 h 1355107"/>
                <a:gd name="connsiteX393" fmla="*/ 275747 w 1307669"/>
                <a:gd name="connsiteY393" fmla="*/ 815326 h 1355107"/>
                <a:gd name="connsiteX394" fmla="*/ 279691 w 1307669"/>
                <a:gd name="connsiteY394" fmla="*/ 817869 h 1355107"/>
                <a:gd name="connsiteX395" fmla="*/ 328235 w 1307669"/>
                <a:gd name="connsiteY395" fmla="*/ 857500 h 1355107"/>
                <a:gd name="connsiteX396" fmla="*/ 325763 w 1307669"/>
                <a:gd name="connsiteY396" fmla="*/ 880106 h 1355107"/>
                <a:gd name="connsiteX397" fmla="*/ 337297 w 1307669"/>
                <a:gd name="connsiteY397" fmla="*/ 890045 h 1355107"/>
                <a:gd name="connsiteX398" fmla="*/ 330456 w 1307669"/>
                <a:gd name="connsiteY398" fmla="*/ 902521 h 1355107"/>
                <a:gd name="connsiteX399" fmla="*/ 324123 w 1307669"/>
                <a:gd name="connsiteY399" fmla="*/ 895518 h 1355107"/>
                <a:gd name="connsiteX400" fmla="*/ 305804 w 1307669"/>
                <a:gd name="connsiteY400" fmla="*/ 900103 h 1355107"/>
                <a:gd name="connsiteX401" fmla="*/ 295211 w 1307669"/>
                <a:gd name="connsiteY401" fmla="*/ 887066 h 1355107"/>
                <a:gd name="connsiteX402" fmla="*/ 307198 w 1307669"/>
                <a:gd name="connsiteY402" fmla="*/ 875477 h 1355107"/>
                <a:gd name="connsiteX403" fmla="*/ 307759 w 1307669"/>
                <a:gd name="connsiteY403" fmla="*/ 858045 h 1355107"/>
                <a:gd name="connsiteX404" fmla="*/ 318187 w 1307669"/>
                <a:gd name="connsiteY404" fmla="*/ 855271 h 1355107"/>
                <a:gd name="connsiteX405" fmla="*/ 328235 w 1307669"/>
                <a:gd name="connsiteY405" fmla="*/ 857500 h 1355107"/>
                <a:gd name="connsiteX406" fmla="*/ 263865 w 1307669"/>
                <a:gd name="connsiteY406" fmla="*/ 774677 h 1355107"/>
                <a:gd name="connsiteX407" fmla="*/ 264568 w 1307669"/>
                <a:gd name="connsiteY407" fmla="*/ 781918 h 1355107"/>
                <a:gd name="connsiteX408" fmla="*/ 257328 w 1307669"/>
                <a:gd name="connsiteY408" fmla="*/ 782622 h 1355107"/>
                <a:gd name="connsiteX409" fmla="*/ 256624 w 1307669"/>
                <a:gd name="connsiteY409" fmla="*/ 775381 h 1355107"/>
                <a:gd name="connsiteX410" fmla="*/ 260099 w 1307669"/>
                <a:gd name="connsiteY410" fmla="*/ 773530 h 1355107"/>
                <a:gd name="connsiteX411" fmla="*/ 263865 w 1307669"/>
                <a:gd name="connsiteY411" fmla="*/ 774677 h 1355107"/>
                <a:gd name="connsiteX412" fmla="*/ 595923 w 1307669"/>
                <a:gd name="connsiteY412" fmla="*/ 1155498 h 1355107"/>
                <a:gd name="connsiteX413" fmla="*/ 598890 w 1307669"/>
                <a:gd name="connsiteY413" fmla="*/ 1170050 h 1355107"/>
                <a:gd name="connsiteX414" fmla="*/ 584338 w 1307669"/>
                <a:gd name="connsiteY414" fmla="*/ 1173017 h 1355107"/>
                <a:gd name="connsiteX415" fmla="*/ 579841 w 1307669"/>
                <a:gd name="connsiteY415" fmla="*/ 1166356 h 1355107"/>
                <a:gd name="connsiteX416" fmla="*/ 581371 w 1307669"/>
                <a:gd name="connsiteY416" fmla="*/ 1158465 h 1355107"/>
                <a:gd name="connsiteX417" fmla="*/ 595923 w 1307669"/>
                <a:gd name="connsiteY417" fmla="*/ 1155498 h 1355107"/>
                <a:gd name="connsiteX418" fmla="*/ 230711 w 1307669"/>
                <a:gd name="connsiteY418" fmla="*/ 725874 h 1355107"/>
                <a:gd name="connsiteX419" fmla="*/ 231304 w 1307669"/>
                <a:gd name="connsiteY419" fmla="*/ 739619 h 1355107"/>
                <a:gd name="connsiteX420" fmla="*/ 217701 w 1307669"/>
                <a:gd name="connsiteY420" fmla="*/ 741686 h 1355107"/>
                <a:gd name="connsiteX421" fmla="*/ 217109 w 1307669"/>
                <a:gd name="connsiteY421" fmla="*/ 727940 h 1355107"/>
                <a:gd name="connsiteX422" fmla="*/ 223787 w 1307669"/>
                <a:gd name="connsiteY422" fmla="*/ 724060 h 1355107"/>
                <a:gd name="connsiteX423" fmla="*/ 230711 w 1307669"/>
                <a:gd name="connsiteY423" fmla="*/ 725874 h 1355107"/>
                <a:gd name="connsiteX424" fmla="*/ 359555 w 1307669"/>
                <a:gd name="connsiteY424" fmla="*/ 874313 h 1355107"/>
                <a:gd name="connsiteX425" fmla="*/ 362522 w 1307669"/>
                <a:gd name="connsiteY425" fmla="*/ 888865 h 1355107"/>
                <a:gd name="connsiteX426" fmla="*/ 347970 w 1307669"/>
                <a:gd name="connsiteY426" fmla="*/ 891832 h 1355107"/>
                <a:gd name="connsiteX427" fmla="*/ 343472 w 1307669"/>
                <a:gd name="connsiteY427" fmla="*/ 885172 h 1355107"/>
                <a:gd name="connsiteX428" fmla="*/ 345002 w 1307669"/>
                <a:gd name="connsiteY428" fmla="*/ 877280 h 1355107"/>
                <a:gd name="connsiteX429" fmla="*/ 359555 w 1307669"/>
                <a:gd name="connsiteY429" fmla="*/ 874313 h 1355107"/>
                <a:gd name="connsiteX430" fmla="*/ 249903 w 1307669"/>
                <a:gd name="connsiteY430" fmla="*/ 732196 h 1355107"/>
                <a:gd name="connsiteX431" fmla="*/ 252220 w 1307669"/>
                <a:gd name="connsiteY431" fmla="*/ 743560 h 1355107"/>
                <a:gd name="connsiteX432" fmla="*/ 240856 w 1307669"/>
                <a:gd name="connsiteY432" fmla="*/ 745877 h 1355107"/>
                <a:gd name="connsiteX433" fmla="*/ 238539 w 1307669"/>
                <a:gd name="connsiteY433" fmla="*/ 734513 h 1355107"/>
                <a:gd name="connsiteX434" fmla="*/ 243741 w 1307669"/>
                <a:gd name="connsiteY434" fmla="*/ 731001 h 1355107"/>
                <a:gd name="connsiteX435" fmla="*/ 249903 w 1307669"/>
                <a:gd name="connsiteY435" fmla="*/ 732196 h 1355107"/>
                <a:gd name="connsiteX436" fmla="*/ 421274 w 1307669"/>
                <a:gd name="connsiteY436" fmla="*/ 931563 h 1355107"/>
                <a:gd name="connsiteX437" fmla="*/ 424000 w 1307669"/>
                <a:gd name="connsiteY437" fmla="*/ 949906 h 1355107"/>
                <a:gd name="connsiteX438" fmla="*/ 423405 w 1307669"/>
                <a:gd name="connsiteY438" fmla="*/ 951811 h 1355107"/>
                <a:gd name="connsiteX439" fmla="*/ 423668 w 1307669"/>
                <a:gd name="connsiteY439" fmla="*/ 951938 h 1355107"/>
                <a:gd name="connsiteX440" fmla="*/ 422673 w 1307669"/>
                <a:gd name="connsiteY440" fmla="*/ 954151 h 1355107"/>
                <a:gd name="connsiteX441" fmla="*/ 418468 w 1307669"/>
                <a:gd name="connsiteY441" fmla="*/ 967606 h 1355107"/>
                <a:gd name="connsiteX442" fmla="*/ 407918 w 1307669"/>
                <a:gd name="connsiteY442" fmla="*/ 974295 h 1355107"/>
                <a:gd name="connsiteX443" fmla="*/ 398531 w 1307669"/>
                <a:gd name="connsiteY443" fmla="*/ 966054 h 1355107"/>
                <a:gd name="connsiteX444" fmla="*/ 398271 w 1307669"/>
                <a:gd name="connsiteY444" fmla="*/ 964306 h 1355107"/>
                <a:gd name="connsiteX445" fmla="*/ 383900 w 1307669"/>
                <a:gd name="connsiteY445" fmla="*/ 957332 h 1355107"/>
                <a:gd name="connsiteX446" fmla="*/ 388457 w 1307669"/>
                <a:gd name="connsiteY446" fmla="*/ 947197 h 1355107"/>
                <a:gd name="connsiteX447" fmla="*/ 397122 w 1307669"/>
                <a:gd name="connsiteY447" fmla="*/ 943498 h 1355107"/>
                <a:gd name="connsiteX448" fmla="*/ 401337 w 1307669"/>
                <a:gd name="connsiteY448" fmla="*/ 930011 h 1355107"/>
                <a:gd name="connsiteX449" fmla="*/ 411886 w 1307669"/>
                <a:gd name="connsiteY449" fmla="*/ 923322 h 1355107"/>
                <a:gd name="connsiteX450" fmla="*/ 421274 w 1307669"/>
                <a:gd name="connsiteY450" fmla="*/ 931563 h 1355107"/>
                <a:gd name="connsiteX451" fmla="*/ 321158 w 1307669"/>
                <a:gd name="connsiteY451" fmla="*/ 799760 h 1355107"/>
                <a:gd name="connsiteX452" fmla="*/ 323475 w 1307669"/>
                <a:gd name="connsiteY452" fmla="*/ 811124 h 1355107"/>
                <a:gd name="connsiteX453" fmla="*/ 312111 w 1307669"/>
                <a:gd name="connsiteY453" fmla="*/ 813442 h 1355107"/>
                <a:gd name="connsiteX454" fmla="*/ 309794 w 1307669"/>
                <a:gd name="connsiteY454" fmla="*/ 802077 h 1355107"/>
                <a:gd name="connsiteX455" fmla="*/ 314996 w 1307669"/>
                <a:gd name="connsiteY455" fmla="*/ 798565 h 1355107"/>
                <a:gd name="connsiteX456" fmla="*/ 321158 w 1307669"/>
                <a:gd name="connsiteY456" fmla="*/ 799760 h 1355107"/>
                <a:gd name="connsiteX457" fmla="*/ 309805 w 1307669"/>
                <a:gd name="connsiteY457" fmla="*/ 782541 h 1355107"/>
                <a:gd name="connsiteX458" fmla="*/ 310397 w 1307669"/>
                <a:gd name="connsiteY458" fmla="*/ 796287 h 1355107"/>
                <a:gd name="connsiteX459" fmla="*/ 296795 w 1307669"/>
                <a:gd name="connsiteY459" fmla="*/ 798353 h 1355107"/>
                <a:gd name="connsiteX460" fmla="*/ 296202 w 1307669"/>
                <a:gd name="connsiteY460" fmla="*/ 784607 h 1355107"/>
                <a:gd name="connsiteX461" fmla="*/ 302881 w 1307669"/>
                <a:gd name="connsiteY461" fmla="*/ 780727 h 1355107"/>
                <a:gd name="connsiteX462" fmla="*/ 309805 w 1307669"/>
                <a:gd name="connsiteY462" fmla="*/ 782541 h 1355107"/>
                <a:gd name="connsiteX463" fmla="*/ 289763 w 1307669"/>
                <a:gd name="connsiteY463" fmla="*/ 750683 h 1355107"/>
                <a:gd name="connsiteX464" fmla="*/ 292731 w 1307669"/>
                <a:gd name="connsiteY464" fmla="*/ 765234 h 1355107"/>
                <a:gd name="connsiteX465" fmla="*/ 278178 w 1307669"/>
                <a:gd name="connsiteY465" fmla="*/ 768202 h 1355107"/>
                <a:gd name="connsiteX466" fmla="*/ 273681 w 1307669"/>
                <a:gd name="connsiteY466" fmla="*/ 761540 h 1355107"/>
                <a:gd name="connsiteX467" fmla="*/ 275211 w 1307669"/>
                <a:gd name="connsiteY467" fmla="*/ 753650 h 1355107"/>
                <a:gd name="connsiteX468" fmla="*/ 289763 w 1307669"/>
                <a:gd name="connsiteY468" fmla="*/ 750683 h 1355107"/>
                <a:gd name="connsiteX469" fmla="*/ 284775 w 1307669"/>
                <a:gd name="connsiteY469" fmla="*/ 725970 h 1355107"/>
                <a:gd name="connsiteX470" fmla="*/ 292103 w 1307669"/>
                <a:gd name="connsiteY470" fmla="*/ 744703 h 1355107"/>
                <a:gd name="connsiteX471" fmla="*/ 272309 w 1307669"/>
                <a:gd name="connsiteY471" fmla="*/ 741121 h 1355107"/>
                <a:gd name="connsiteX472" fmla="*/ 264981 w 1307669"/>
                <a:gd name="connsiteY472" fmla="*/ 722387 h 1355107"/>
                <a:gd name="connsiteX473" fmla="*/ 273360 w 1307669"/>
                <a:gd name="connsiteY473" fmla="*/ 720299 h 1355107"/>
                <a:gd name="connsiteX474" fmla="*/ 284775 w 1307669"/>
                <a:gd name="connsiteY474" fmla="*/ 725970 h 1355107"/>
                <a:gd name="connsiteX475" fmla="*/ 502799 w 1307669"/>
                <a:gd name="connsiteY475" fmla="*/ 973805 h 1355107"/>
                <a:gd name="connsiteX476" fmla="*/ 505525 w 1307669"/>
                <a:gd name="connsiteY476" fmla="*/ 992148 h 1355107"/>
                <a:gd name="connsiteX477" fmla="*/ 489443 w 1307669"/>
                <a:gd name="connsiteY477" fmla="*/ 1016537 h 1355107"/>
                <a:gd name="connsiteX478" fmla="*/ 477329 w 1307669"/>
                <a:gd name="connsiteY478" fmla="*/ 989953 h 1355107"/>
                <a:gd name="connsiteX479" fmla="*/ 493411 w 1307669"/>
                <a:gd name="connsiteY479" fmla="*/ 965564 h 1355107"/>
                <a:gd name="connsiteX480" fmla="*/ 502799 w 1307669"/>
                <a:gd name="connsiteY480" fmla="*/ 973805 h 1355107"/>
                <a:gd name="connsiteX481" fmla="*/ 395068 w 1307669"/>
                <a:gd name="connsiteY481" fmla="*/ 823131 h 1355107"/>
                <a:gd name="connsiteX482" fmla="*/ 386100 w 1307669"/>
                <a:gd name="connsiteY482" fmla="*/ 831241 h 1355107"/>
                <a:gd name="connsiteX483" fmla="*/ 391972 w 1307669"/>
                <a:gd name="connsiteY483" fmla="*/ 854700 h 1355107"/>
                <a:gd name="connsiteX484" fmla="*/ 375276 w 1307669"/>
                <a:gd name="connsiteY484" fmla="*/ 868264 h 1355107"/>
                <a:gd name="connsiteX485" fmla="*/ 360437 w 1307669"/>
                <a:gd name="connsiteY485" fmla="*/ 852914 h 1355107"/>
                <a:gd name="connsiteX486" fmla="*/ 338114 w 1307669"/>
                <a:gd name="connsiteY486" fmla="*/ 852197 h 1355107"/>
                <a:gd name="connsiteX487" fmla="*/ 334561 w 1307669"/>
                <a:gd name="connsiteY487" fmla="*/ 838843 h 1355107"/>
                <a:gd name="connsiteX488" fmla="*/ 337417 w 1307669"/>
                <a:gd name="connsiteY488" fmla="*/ 825976 h 1355107"/>
                <a:gd name="connsiteX489" fmla="*/ 366365 w 1307669"/>
                <a:gd name="connsiteY489" fmla="*/ 829142 h 1355107"/>
                <a:gd name="connsiteX490" fmla="*/ 379091 w 1307669"/>
                <a:gd name="connsiteY490" fmla="*/ 814372 h 1355107"/>
                <a:gd name="connsiteX491" fmla="*/ 395068 w 1307669"/>
                <a:gd name="connsiteY491" fmla="*/ 823131 h 1355107"/>
                <a:gd name="connsiteX492" fmla="*/ 363869 w 1307669"/>
                <a:gd name="connsiteY492" fmla="*/ 782637 h 1355107"/>
                <a:gd name="connsiteX493" fmla="*/ 371197 w 1307669"/>
                <a:gd name="connsiteY493" fmla="*/ 801371 h 1355107"/>
                <a:gd name="connsiteX494" fmla="*/ 351402 w 1307669"/>
                <a:gd name="connsiteY494" fmla="*/ 797788 h 1355107"/>
                <a:gd name="connsiteX495" fmla="*/ 344074 w 1307669"/>
                <a:gd name="connsiteY495" fmla="*/ 779055 h 1355107"/>
                <a:gd name="connsiteX496" fmla="*/ 352454 w 1307669"/>
                <a:gd name="connsiteY496" fmla="*/ 776966 h 1355107"/>
                <a:gd name="connsiteX497" fmla="*/ 363869 w 1307669"/>
                <a:gd name="connsiteY497" fmla="*/ 782637 h 1355107"/>
                <a:gd name="connsiteX498" fmla="*/ 283232 w 1307669"/>
                <a:gd name="connsiteY498" fmla="*/ 684993 h 1355107"/>
                <a:gd name="connsiteX499" fmla="*/ 269663 w 1307669"/>
                <a:gd name="connsiteY499" fmla="*/ 689539 h 1355107"/>
                <a:gd name="connsiteX500" fmla="*/ 258601 w 1307669"/>
                <a:gd name="connsiteY500" fmla="*/ 680461 h 1355107"/>
                <a:gd name="connsiteX501" fmla="*/ 272170 w 1307669"/>
                <a:gd name="connsiteY501" fmla="*/ 675916 h 1355107"/>
                <a:gd name="connsiteX502" fmla="*/ 283232 w 1307669"/>
                <a:gd name="connsiteY502" fmla="*/ 684993 h 1355107"/>
                <a:gd name="connsiteX503" fmla="*/ 544353 w 1307669"/>
                <a:gd name="connsiteY503" fmla="*/ 987460 h 1355107"/>
                <a:gd name="connsiteX504" fmla="*/ 540851 w 1307669"/>
                <a:gd name="connsiteY504" fmla="*/ 992283 h 1355107"/>
                <a:gd name="connsiteX505" fmla="*/ 543985 w 1307669"/>
                <a:gd name="connsiteY505" fmla="*/ 1004744 h 1355107"/>
                <a:gd name="connsiteX506" fmla="*/ 537420 w 1307669"/>
                <a:gd name="connsiteY506" fmla="*/ 1012889 h 1355107"/>
                <a:gd name="connsiteX507" fmla="*/ 528184 w 1307669"/>
                <a:gd name="connsiteY507" fmla="*/ 1015837 h 1355107"/>
                <a:gd name="connsiteX508" fmla="*/ 533835 w 1307669"/>
                <a:gd name="connsiteY508" fmla="*/ 1017150 h 1355107"/>
                <a:gd name="connsiteX509" fmla="*/ 540920 w 1307669"/>
                <a:gd name="connsiteY509" fmla="*/ 1044330 h 1355107"/>
                <a:gd name="connsiteX510" fmla="*/ 513136 w 1307669"/>
                <a:gd name="connsiteY510" fmla="*/ 1048454 h 1355107"/>
                <a:gd name="connsiteX511" fmla="*/ 503839 w 1307669"/>
                <a:gd name="connsiteY511" fmla="*/ 1035718 h 1355107"/>
                <a:gd name="connsiteX512" fmla="*/ 506051 w 1307669"/>
                <a:gd name="connsiteY512" fmla="*/ 1021273 h 1355107"/>
                <a:gd name="connsiteX513" fmla="*/ 518476 w 1307669"/>
                <a:gd name="connsiteY513" fmla="*/ 1013582 h 1355107"/>
                <a:gd name="connsiteX514" fmla="*/ 524484 w 1307669"/>
                <a:gd name="connsiteY514" fmla="*/ 1014978 h 1355107"/>
                <a:gd name="connsiteX515" fmla="*/ 521455 w 1307669"/>
                <a:gd name="connsiteY515" fmla="*/ 1005906 h 1355107"/>
                <a:gd name="connsiteX516" fmla="*/ 527436 w 1307669"/>
                <a:gd name="connsiteY516" fmla="*/ 998335 h 1355107"/>
                <a:gd name="connsiteX517" fmla="*/ 528758 w 1307669"/>
                <a:gd name="connsiteY517" fmla="*/ 984958 h 1355107"/>
                <a:gd name="connsiteX518" fmla="*/ 532747 w 1307669"/>
                <a:gd name="connsiteY518" fmla="*/ 983119 h 1355107"/>
                <a:gd name="connsiteX519" fmla="*/ 537435 w 1307669"/>
                <a:gd name="connsiteY519" fmla="*/ 983453 h 1355107"/>
                <a:gd name="connsiteX520" fmla="*/ 544353 w 1307669"/>
                <a:gd name="connsiteY520" fmla="*/ 987460 h 1355107"/>
                <a:gd name="connsiteX521" fmla="*/ 615360 w 1307669"/>
                <a:gd name="connsiteY521" fmla="*/ 1059392 h 1355107"/>
                <a:gd name="connsiteX522" fmla="*/ 622445 w 1307669"/>
                <a:gd name="connsiteY522" fmla="*/ 1086572 h 1355107"/>
                <a:gd name="connsiteX523" fmla="*/ 594661 w 1307669"/>
                <a:gd name="connsiteY523" fmla="*/ 1090696 h 1355107"/>
                <a:gd name="connsiteX524" fmla="*/ 585364 w 1307669"/>
                <a:gd name="connsiteY524" fmla="*/ 1077960 h 1355107"/>
                <a:gd name="connsiteX525" fmla="*/ 587576 w 1307669"/>
                <a:gd name="connsiteY525" fmla="*/ 1063516 h 1355107"/>
                <a:gd name="connsiteX526" fmla="*/ 615360 w 1307669"/>
                <a:gd name="connsiteY526" fmla="*/ 1059392 h 1355107"/>
                <a:gd name="connsiteX527" fmla="*/ 322853 w 1307669"/>
                <a:gd name="connsiteY527" fmla="*/ 716832 h 1355107"/>
                <a:gd name="connsiteX528" fmla="*/ 322528 w 1307669"/>
                <a:gd name="connsiteY528" fmla="*/ 722306 h 1355107"/>
                <a:gd name="connsiteX529" fmla="*/ 319984 w 1307669"/>
                <a:gd name="connsiteY529" fmla="*/ 726250 h 1355107"/>
                <a:gd name="connsiteX530" fmla="*/ 318266 w 1307669"/>
                <a:gd name="connsiteY530" fmla="*/ 723700 h 1355107"/>
                <a:gd name="connsiteX531" fmla="*/ 312442 w 1307669"/>
                <a:gd name="connsiteY531" fmla="*/ 724627 h 1355107"/>
                <a:gd name="connsiteX532" fmla="*/ 309614 w 1307669"/>
                <a:gd name="connsiteY532" fmla="*/ 719920 h 1355107"/>
                <a:gd name="connsiteX533" fmla="*/ 309286 w 1307669"/>
                <a:gd name="connsiteY533" fmla="*/ 712002 h 1355107"/>
                <a:gd name="connsiteX534" fmla="*/ 314490 w 1307669"/>
                <a:gd name="connsiteY534" fmla="*/ 710635 h 1355107"/>
                <a:gd name="connsiteX535" fmla="*/ 317133 w 1307669"/>
                <a:gd name="connsiteY535" fmla="*/ 714936 h 1355107"/>
                <a:gd name="connsiteX536" fmla="*/ 322853 w 1307669"/>
                <a:gd name="connsiteY536" fmla="*/ 716832 h 1355107"/>
                <a:gd name="connsiteX537" fmla="*/ 681363 w 1307669"/>
                <a:gd name="connsiteY537" fmla="*/ 1118844 h 1355107"/>
                <a:gd name="connsiteX538" fmla="*/ 688107 w 1307669"/>
                <a:gd name="connsiteY538" fmla="*/ 1127802 h 1355107"/>
                <a:gd name="connsiteX539" fmla="*/ 690454 w 1307669"/>
                <a:gd name="connsiteY539" fmla="*/ 1143808 h 1355107"/>
                <a:gd name="connsiteX540" fmla="*/ 680179 w 1307669"/>
                <a:gd name="connsiteY540" fmla="*/ 1147691 h 1355107"/>
                <a:gd name="connsiteX541" fmla="*/ 673899 w 1307669"/>
                <a:gd name="connsiteY541" fmla="*/ 1139520 h 1355107"/>
                <a:gd name="connsiteX542" fmla="*/ 661883 w 1307669"/>
                <a:gd name="connsiteY542" fmla="*/ 1136886 h 1355107"/>
                <a:gd name="connsiteX543" fmla="*/ 660609 w 1307669"/>
                <a:gd name="connsiteY543" fmla="*/ 1131663 h 1355107"/>
                <a:gd name="connsiteX544" fmla="*/ 661378 w 1307669"/>
                <a:gd name="connsiteY544" fmla="*/ 1125702 h 1355107"/>
                <a:gd name="connsiteX545" fmla="*/ 665705 w 1307669"/>
                <a:gd name="connsiteY545" fmla="*/ 1117153 h 1355107"/>
                <a:gd name="connsiteX546" fmla="*/ 669736 w 1307669"/>
                <a:gd name="connsiteY546" fmla="*/ 1121965 h 1355107"/>
                <a:gd name="connsiteX547" fmla="*/ 681363 w 1307669"/>
                <a:gd name="connsiteY547" fmla="*/ 1118844 h 1355107"/>
                <a:gd name="connsiteX548" fmla="*/ 362326 w 1307669"/>
                <a:gd name="connsiteY548" fmla="*/ 741660 h 1355107"/>
                <a:gd name="connsiteX549" fmla="*/ 348757 w 1307669"/>
                <a:gd name="connsiteY549" fmla="*/ 746207 h 1355107"/>
                <a:gd name="connsiteX550" fmla="*/ 337695 w 1307669"/>
                <a:gd name="connsiteY550" fmla="*/ 737129 h 1355107"/>
                <a:gd name="connsiteX551" fmla="*/ 351264 w 1307669"/>
                <a:gd name="connsiteY551" fmla="*/ 732583 h 1355107"/>
                <a:gd name="connsiteX552" fmla="*/ 362326 w 1307669"/>
                <a:gd name="connsiteY552" fmla="*/ 741660 h 1355107"/>
                <a:gd name="connsiteX553" fmla="*/ 401947 w 1307669"/>
                <a:gd name="connsiteY553" fmla="*/ 773499 h 1355107"/>
                <a:gd name="connsiteX554" fmla="*/ 401622 w 1307669"/>
                <a:gd name="connsiteY554" fmla="*/ 778973 h 1355107"/>
                <a:gd name="connsiteX555" fmla="*/ 399078 w 1307669"/>
                <a:gd name="connsiteY555" fmla="*/ 782917 h 1355107"/>
                <a:gd name="connsiteX556" fmla="*/ 397360 w 1307669"/>
                <a:gd name="connsiteY556" fmla="*/ 780367 h 1355107"/>
                <a:gd name="connsiteX557" fmla="*/ 391536 w 1307669"/>
                <a:gd name="connsiteY557" fmla="*/ 781295 h 1355107"/>
                <a:gd name="connsiteX558" fmla="*/ 388707 w 1307669"/>
                <a:gd name="connsiteY558" fmla="*/ 776587 h 1355107"/>
                <a:gd name="connsiteX559" fmla="*/ 388380 w 1307669"/>
                <a:gd name="connsiteY559" fmla="*/ 768669 h 1355107"/>
                <a:gd name="connsiteX560" fmla="*/ 393584 w 1307669"/>
                <a:gd name="connsiteY560" fmla="*/ 767302 h 1355107"/>
                <a:gd name="connsiteX561" fmla="*/ 396227 w 1307669"/>
                <a:gd name="connsiteY561" fmla="*/ 771603 h 1355107"/>
                <a:gd name="connsiteX562" fmla="*/ 401947 w 1307669"/>
                <a:gd name="connsiteY562" fmla="*/ 773499 h 1355107"/>
                <a:gd name="connsiteX563" fmla="*/ 292826 w 1307669"/>
                <a:gd name="connsiteY563" fmla="*/ 632062 h 1355107"/>
                <a:gd name="connsiteX564" fmla="*/ 299656 w 1307669"/>
                <a:gd name="connsiteY564" fmla="*/ 641687 h 1355107"/>
                <a:gd name="connsiteX565" fmla="*/ 293426 w 1307669"/>
                <a:gd name="connsiteY565" fmla="*/ 651711 h 1355107"/>
                <a:gd name="connsiteX566" fmla="*/ 286596 w 1307669"/>
                <a:gd name="connsiteY566" fmla="*/ 642086 h 1355107"/>
                <a:gd name="connsiteX567" fmla="*/ 292826 w 1307669"/>
                <a:gd name="connsiteY567" fmla="*/ 632062 h 1355107"/>
                <a:gd name="connsiteX568" fmla="*/ 441016 w 1307669"/>
                <a:gd name="connsiteY568" fmla="*/ 804537 h 1355107"/>
                <a:gd name="connsiteX569" fmla="*/ 445911 w 1307669"/>
                <a:gd name="connsiteY569" fmla="*/ 834596 h 1355107"/>
                <a:gd name="connsiteX570" fmla="*/ 425179 w 1307669"/>
                <a:gd name="connsiteY570" fmla="*/ 844668 h 1355107"/>
                <a:gd name="connsiteX571" fmla="*/ 420284 w 1307669"/>
                <a:gd name="connsiteY571" fmla="*/ 814608 h 1355107"/>
                <a:gd name="connsiteX572" fmla="*/ 429637 w 1307669"/>
                <a:gd name="connsiteY572" fmla="*/ 803346 h 1355107"/>
                <a:gd name="connsiteX573" fmla="*/ 441016 w 1307669"/>
                <a:gd name="connsiteY573" fmla="*/ 804537 h 1355107"/>
                <a:gd name="connsiteX574" fmla="*/ 531239 w 1307669"/>
                <a:gd name="connsiteY574" fmla="*/ 892622 h 1355107"/>
                <a:gd name="connsiteX575" fmla="*/ 528170 w 1307669"/>
                <a:gd name="connsiteY575" fmla="*/ 933574 h 1355107"/>
                <a:gd name="connsiteX576" fmla="*/ 491690 w 1307669"/>
                <a:gd name="connsiteY576" fmla="*/ 952434 h 1355107"/>
                <a:gd name="connsiteX577" fmla="*/ 485669 w 1307669"/>
                <a:gd name="connsiteY577" fmla="*/ 935864 h 1355107"/>
                <a:gd name="connsiteX578" fmla="*/ 494758 w 1307669"/>
                <a:gd name="connsiteY578" fmla="*/ 911482 h 1355107"/>
                <a:gd name="connsiteX579" fmla="*/ 497159 w 1307669"/>
                <a:gd name="connsiteY579" fmla="*/ 909203 h 1355107"/>
                <a:gd name="connsiteX580" fmla="*/ 495928 w 1307669"/>
                <a:gd name="connsiteY580" fmla="*/ 903158 h 1355107"/>
                <a:gd name="connsiteX581" fmla="*/ 500842 w 1307669"/>
                <a:gd name="connsiteY581" fmla="*/ 897668 h 1355107"/>
                <a:gd name="connsiteX582" fmla="*/ 507077 w 1307669"/>
                <a:gd name="connsiteY582" fmla="*/ 898670 h 1355107"/>
                <a:gd name="connsiteX583" fmla="*/ 507269 w 1307669"/>
                <a:gd name="connsiteY583" fmla="*/ 899610 h 1355107"/>
                <a:gd name="connsiteX584" fmla="*/ 513634 w 1307669"/>
                <a:gd name="connsiteY584" fmla="*/ 893570 h 1355107"/>
                <a:gd name="connsiteX585" fmla="*/ 531239 w 1307669"/>
                <a:gd name="connsiteY585" fmla="*/ 892622 h 1355107"/>
                <a:gd name="connsiteX586" fmla="*/ 487845 w 1307669"/>
                <a:gd name="connsiteY586" fmla="*/ 839933 h 1355107"/>
                <a:gd name="connsiteX587" fmla="*/ 483033 w 1307669"/>
                <a:gd name="connsiteY587" fmla="*/ 843964 h 1355107"/>
                <a:gd name="connsiteX588" fmla="*/ 486153 w 1307669"/>
                <a:gd name="connsiteY588" fmla="*/ 855591 h 1355107"/>
                <a:gd name="connsiteX589" fmla="*/ 477196 w 1307669"/>
                <a:gd name="connsiteY589" fmla="*/ 862335 h 1355107"/>
                <a:gd name="connsiteX590" fmla="*/ 473560 w 1307669"/>
                <a:gd name="connsiteY590" fmla="*/ 862868 h 1355107"/>
                <a:gd name="connsiteX591" fmla="*/ 476593 w 1307669"/>
                <a:gd name="connsiteY591" fmla="*/ 865373 h 1355107"/>
                <a:gd name="connsiteX592" fmla="*/ 467624 w 1307669"/>
                <a:gd name="connsiteY592" fmla="*/ 873483 h 1355107"/>
                <a:gd name="connsiteX593" fmla="*/ 473496 w 1307669"/>
                <a:gd name="connsiteY593" fmla="*/ 896942 h 1355107"/>
                <a:gd name="connsiteX594" fmla="*/ 456801 w 1307669"/>
                <a:gd name="connsiteY594" fmla="*/ 910506 h 1355107"/>
                <a:gd name="connsiteX595" fmla="*/ 441962 w 1307669"/>
                <a:gd name="connsiteY595" fmla="*/ 895157 h 1355107"/>
                <a:gd name="connsiteX596" fmla="*/ 419639 w 1307669"/>
                <a:gd name="connsiteY596" fmla="*/ 894439 h 1355107"/>
                <a:gd name="connsiteX597" fmla="*/ 416086 w 1307669"/>
                <a:gd name="connsiteY597" fmla="*/ 881086 h 1355107"/>
                <a:gd name="connsiteX598" fmla="*/ 418942 w 1307669"/>
                <a:gd name="connsiteY598" fmla="*/ 868218 h 1355107"/>
                <a:gd name="connsiteX599" fmla="*/ 447889 w 1307669"/>
                <a:gd name="connsiteY599" fmla="*/ 871384 h 1355107"/>
                <a:gd name="connsiteX600" fmla="*/ 454970 w 1307669"/>
                <a:gd name="connsiteY600" fmla="*/ 863242 h 1355107"/>
                <a:gd name="connsiteX601" fmla="*/ 458901 w 1307669"/>
                <a:gd name="connsiteY601" fmla="*/ 858627 h 1355107"/>
                <a:gd name="connsiteX602" fmla="*/ 457307 w 1307669"/>
                <a:gd name="connsiteY602" fmla="*/ 854407 h 1355107"/>
                <a:gd name="connsiteX603" fmla="*/ 465478 w 1307669"/>
                <a:gd name="connsiteY603" fmla="*/ 848127 h 1355107"/>
                <a:gd name="connsiteX604" fmla="*/ 468112 w 1307669"/>
                <a:gd name="connsiteY604" fmla="*/ 836110 h 1355107"/>
                <a:gd name="connsiteX605" fmla="*/ 479296 w 1307669"/>
                <a:gd name="connsiteY605" fmla="*/ 835607 h 1355107"/>
                <a:gd name="connsiteX606" fmla="*/ 487845 w 1307669"/>
                <a:gd name="connsiteY606" fmla="*/ 839933 h 1355107"/>
                <a:gd name="connsiteX607" fmla="*/ 334453 w 1307669"/>
                <a:gd name="connsiteY607" fmla="*/ 653677 h 1355107"/>
                <a:gd name="connsiteX608" fmla="*/ 331435 w 1307669"/>
                <a:gd name="connsiteY608" fmla="*/ 667618 h 1355107"/>
                <a:gd name="connsiteX609" fmla="*/ 337982 w 1307669"/>
                <a:gd name="connsiteY609" fmla="*/ 674571 h 1355107"/>
                <a:gd name="connsiteX610" fmla="*/ 332900 w 1307669"/>
                <a:gd name="connsiteY610" fmla="*/ 681908 h 1355107"/>
                <a:gd name="connsiteX611" fmla="*/ 329406 w 1307669"/>
                <a:gd name="connsiteY611" fmla="*/ 677125 h 1355107"/>
                <a:gd name="connsiteX612" fmla="*/ 317678 w 1307669"/>
                <a:gd name="connsiteY612" fmla="*/ 678790 h 1355107"/>
                <a:gd name="connsiteX613" fmla="*/ 311921 w 1307669"/>
                <a:gd name="connsiteY613" fmla="*/ 669965 h 1355107"/>
                <a:gd name="connsiteX614" fmla="*/ 320156 w 1307669"/>
                <a:gd name="connsiteY614" fmla="*/ 663518 h 1355107"/>
                <a:gd name="connsiteX615" fmla="*/ 321644 w 1307669"/>
                <a:gd name="connsiteY615" fmla="*/ 652680 h 1355107"/>
                <a:gd name="connsiteX616" fmla="*/ 328330 w 1307669"/>
                <a:gd name="connsiteY616" fmla="*/ 651629 h 1355107"/>
                <a:gd name="connsiteX617" fmla="*/ 334453 w 1307669"/>
                <a:gd name="connsiteY617" fmla="*/ 653677 h 1355107"/>
                <a:gd name="connsiteX618" fmla="*/ 371920 w 1307669"/>
                <a:gd name="connsiteY618" fmla="*/ 688730 h 1355107"/>
                <a:gd name="connsiteX619" fmla="*/ 378749 w 1307669"/>
                <a:gd name="connsiteY619" fmla="*/ 698355 h 1355107"/>
                <a:gd name="connsiteX620" fmla="*/ 372520 w 1307669"/>
                <a:gd name="connsiteY620" fmla="*/ 708378 h 1355107"/>
                <a:gd name="connsiteX621" fmla="*/ 365690 w 1307669"/>
                <a:gd name="connsiteY621" fmla="*/ 698753 h 1355107"/>
                <a:gd name="connsiteX622" fmla="*/ 371920 w 1307669"/>
                <a:gd name="connsiteY622" fmla="*/ 688730 h 1355107"/>
                <a:gd name="connsiteX623" fmla="*/ 440395 w 1307669"/>
                <a:gd name="connsiteY623" fmla="*/ 737062 h 1355107"/>
                <a:gd name="connsiteX624" fmla="*/ 422304 w 1307669"/>
                <a:gd name="connsiteY624" fmla="*/ 752975 h 1355107"/>
                <a:gd name="connsiteX625" fmla="*/ 400628 w 1307669"/>
                <a:gd name="connsiteY625" fmla="*/ 742456 h 1355107"/>
                <a:gd name="connsiteX626" fmla="*/ 404251 w 1307669"/>
                <a:gd name="connsiteY626" fmla="*/ 734396 h 1355107"/>
                <a:gd name="connsiteX627" fmla="*/ 396772 w 1307669"/>
                <a:gd name="connsiteY627" fmla="*/ 735458 h 1355107"/>
                <a:gd name="connsiteX628" fmla="*/ 391015 w 1307669"/>
                <a:gd name="connsiteY628" fmla="*/ 726633 h 1355107"/>
                <a:gd name="connsiteX629" fmla="*/ 399249 w 1307669"/>
                <a:gd name="connsiteY629" fmla="*/ 720185 h 1355107"/>
                <a:gd name="connsiteX630" fmla="*/ 400737 w 1307669"/>
                <a:gd name="connsiteY630" fmla="*/ 709347 h 1355107"/>
                <a:gd name="connsiteX631" fmla="*/ 407424 w 1307669"/>
                <a:gd name="connsiteY631" fmla="*/ 708297 h 1355107"/>
                <a:gd name="connsiteX632" fmla="*/ 413547 w 1307669"/>
                <a:gd name="connsiteY632" fmla="*/ 710344 h 1355107"/>
                <a:gd name="connsiteX633" fmla="*/ 410529 w 1307669"/>
                <a:gd name="connsiteY633" fmla="*/ 724285 h 1355107"/>
                <a:gd name="connsiteX634" fmla="*/ 414393 w 1307669"/>
                <a:gd name="connsiteY634" fmla="*/ 728390 h 1355107"/>
                <a:gd name="connsiteX635" fmla="*/ 418719 w 1307669"/>
                <a:gd name="connsiteY635" fmla="*/ 726543 h 1355107"/>
                <a:gd name="connsiteX636" fmla="*/ 440395 w 1307669"/>
                <a:gd name="connsiteY636" fmla="*/ 737062 h 1355107"/>
                <a:gd name="connsiteX637" fmla="*/ 376282 w 1307669"/>
                <a:gd name="connsiteY637" fmla="*/ 659437 h 1355107"/>
                <a:gd name="connsiteX638" fmla="*/ 379250 w 1307669"/>
                <a:gd name="connsiteY638" fmla="*/ 673989 h 1355107"/>
                <a:gd name="connsiteX639" fmla="*/ 364697 w 1307669"/>
                <a:gd name="connsiteY639" fmla="*/ 676956 h 1355107"/>
                <a:gd name="connsiteX640" fmla="*/ 360200 w 1307669"/>
                <a:gd name="connsiteY640" fmla="*/ 670296 h 1355107"/>
                <a:gd name="connsiteX641" fmla="*/ 361730 w 1307669"/>
                <a:gd name="connsiteY641" fmla="*/ 662404 h 1355107"/>
                <a:gd name="connsiteX642" fmla="*/ 376282 w 1307669"/>
                <a:gd name="connsiteY642" fmla="*/ 659437 h 1355107"/>
                <a:gd name="connsiteX643" fmla="*/ 612764 w 1307669"/>
                <a:gd name="connsiteY643" fmla="*/ 934864 h 1355107"/>
                <a:gd name="connsiteX644" fmla="*/ 609695 w 1307669"/>
                <a:gd name="connsiteY644" fmla="*/ 975817 h 1355107"/>
                <a:gd name="connsiteX645" fmla="*/ 573215 w 1307669"/>
                <a:gd name="connsiteY645" fmla="*/ 994676 h 1355107"/>
                <a:gd name="connsiteX646" fmla="*/ 567193 w 1307669"/>
                <a:gd name="connsiteY646" fmla="*/ 978106 h 1355107"/>
                <a:gd name="connsiteX647" fmla="*/ 576283 w 1307669"/>
                <a:gd name="connsiteY647" fmla="*/ 953724 h 1355107"/>
                <a:gd name="connsiteX648" fmla="*/ 612764 w 1307669"/>
                <a:gd name="connsiteY648" fmla="*/ 934864 h 1355107"/>
                <a:gd name="connsiteX649" fmla="*/ 581378 w 1307669"/>
                <a:gd name="connsiteY649" fmla="*/ 897371 h 1355107"/>
                <a:gd name="connsiteX650" fmla="*/ 586272 w 1307669"/>
                <a:gd name="connsiteY650" fmla="*/ 927432 h 1355107"/>
                <a:gd name="connsiteX651" fmla="*/ 565540 w 1307669"/>
                <a:gd name="connsiteY651" fmla="*/ 937503 h 1355107"/>
                <a:gd name="connsiteX652" fmla="*/ 560646 w 1307669"/>
                <a:gd name="connsiteY652" fmla="*/ 907443 h 1355107"/>
                <a:gd name="connsiteX653" fmla="*/ 569998 w 1307669"/>
                <a:gd name="connsiteY653" fmla="*/ 896181 h 1355107"/>
                <a:gd name="connsiteX654" fmla="*/ 581378 w 1307669"/>
                <a:gd name="connsiteY654" fmla="*/ 897371 h 1355107"/>
                <a:gd name="connsiteX655" fmla="*/ 569370 w 1307669"/>
                <a:gd name="connsiteY655" fmla="*/ 882175 h 1355107"/>
                <a:gd name="connsiteX656" fmla="*/ 564557 w 1307669"/>
                <a:gd name="connsiteY656" fmla="*/ 886206 h 1355107"/>
                <a:gd name="connsiteX657" fmla="*/ 567678 w 1307669"/>
                <a:gd name="connsiteY657" fmla="*/ 897833 h 1355107"/>
                <a:gd name="connsiteX658" fmla="*/ 558721 w 1307669"/>
                <a:gd name="connsiteY658" fmla="*/ 904577 h 1355107"/>
                <a:gd name="connsiteX659" fmla="*/ 542714 w 1307669"/>
                <a:gd name="connsiteY659" fmla="*/ 906925 h 1355107"/>
                <a:gd name="connsiteX660" fmla="*/ 538832 w 1307669"/>
                <a:gd name="connsiteY660" fmla="*/ 896649 h 1355107"/>
                <a:gd name="connsiteX661" fmla="*/ 547003 w 1307669"/>
                <a:gd name="connsiteY661" fmla="*/ 890369 h 1355107"/>
                <a:gd name="connsiteX662" fmla="*/ 549637 w 1307669"/>
                <a:gd name="connsiteY662" fmla="*/ 878353 h 1355107"/>
                <a:gd name="connsiteX663" fmla="*/ 560821 w 1307669"/>
                <a:gd name="connsiteY663" fmla="*/ 877849 h 1355107"/>
                <a:gd name="connsiteX664" fmla="*/ 569370 w 1307669"/>
                <a:gd name="connsiteY664" fmla="*/ 882175 h 1355107"/>
                <a:gd name="connsiteX665" fmla="*/ 412902 w 1307669"/>
                <a:gd name="connsiteY665" fmla="*/ 673861 h 1355107"/>
                <a:gd name="connsiteX666" fmla="*/ 413605 w 1307669"/>
                <a:gd name="connsiteY666" fmla="*/ 681102 h 1355107"/>
                <a:gd name="connsiteX667" fmla="*/ 406365 w 1307669"/>
                <a:gd name="connsiteY667" fmla="*/ 681806 h 1355107"/>
                <a:gd name="connsiteX668" fmla="*/ 405661 w 1307669"/>
                <a:gd name="connsiteY668" fmla="*/ 674565 h 1355107"/>
                <a:gd name="connsiteX669" fmla="*/ 409136 w 1307669"/>
                <a:gd name="connsiteY669" fmla="*/ 672713 h 1355107"/>
                <a:gd name="connsiteX670" fmla="*/ 412902 w 1307669"/>
                <a:gd name="connsiteY670" fmla="*/ 673861 h 1355107"/>
                <a:gd name="connsiteX671" fmla="*/ 372860 w 1307669"/>
                <a:gd name="connsiteY671" fmla="*/ 627059 h 1355107"/>
                <a:gd name="connsiteX672" fmla="*/ 373564 w 1307669"/>
                <a:gd name="connsiteY672" fmla="*/ 634300 h 1355107"/>
                <a:gd name="connsiteX673" fmla="*/ 366323 w 1307669"/>
                <a:gd name="connsiteY673" fmla="*/ 635004 h 1355107"/>
                <a:gd name="connsiteX674" fmla="*/ 365620 w 1307669"/>
                <a:gd name="connsiteY674" fmla="*/ 627763 h 1355107"/>
                <a:gd name="connsiteX675" fmla="*/ 369094 w 1307669"/>
                <a:gd name="connsiteY675" fmla="*/ 625912 h 1355107"/>
                <a:gd name="connsiteX676" fmla="*/ 372860 w 1307669"/>
                <a:gd name="connsiteY676" fmla="*/ 627059 h 1355107"/>
                <a:gd name="connsiteX677" fmla="*/ 519526 w 1307669"/>
                <a:gd name="connsiteY677" fmla="*/ 758929 h 1355107"/>
                <a:gd name="connsiteX678" fmla="*/ 522252 w 1307669"/>
                <a:gd name="connsiteY678" fmla="*/ 777272 h 1355107"/>
                <a:gd name="connsiteX679" fmla="*/ 521110 w 1307669"/>
                <a:gd name="connsiteY679" fmla="*/ 780926 h 1355107"/>
                <a:gd name="connsiteX680" fmla="*/ 525812 w 1307669"/>
                <a:gd name="connsiteY680" fmla="*/ 782820 h 1355107"/>
                <a:gd name="connsiteX681" fmla="*/ 542707 w 1307669"/>
                <a:gd name="connsiteY681" fmla="*/ 821144 h 1355107"/>
                <a:gd name="connsiteX682" fmla="*/ 510637 w 1307669"/>
                <a:gd name="connsiteY682" fmla="*/ 821275 h 1355107"/>
                <a:gd name="connsiteX683" fmla="*/ 493743 w 1307669"/>
                <a:gd name="connsiteY683" fmla="*/ 782951 h 1355107"/>
                <a:gd name="connsiteX684" fmla="*/ 495098 w 1307669"/>
                <a:gd name="connsiteY684" fmla="*/ 782085 h 1355107"/>
                <a:gd name="connsiteX685" fmla="*/ 494057 w 1307669"/>
                <a:gd name="connsiteY685" fmla="*/ 775077 h 1355107"/>
                <a:gd name="connsiteX686" fmla="*/ 510138 w 1307669"/>
                <a:gd name="connsiteY686" fmla="*/ 750688 h 1355107"/>
                <a:gd name="connsiteX687" fmla="*/ 519526 w 1307669"/>
                <a:gd name="connsiteY687" fmla="*/ 758929 h 1355107"/>
                <a:gd name="connsiteX688" fmla="*/ 561080 w 1307669"/>
                <a:gd name="connsiteY688" fmla="*/ 772584 h 1355107"/>
                <a:gd name="connsiteX689" fmla="*/ 557579 w 1307669"/>
                <a:gd name="connsiteY689" fmla="*/ 777407 h 1355107"/>
                <a:gd name="connsiteX690" fmla="*/ 560713 w 1307669"/>
                <a:gd name="connsiteY690" fmla="*/ 789868 h 1355107"/>
                <a:gd name="connsiteX691" fmla="*/ 554148 w 1307669"/>
                <a:gd name="connsiteY691" fmla="*/ 798013 h 1355107"/>
                <a:gd name="connsiteX692" fmla="*/ 541828 w 1307669"/>
                <a:gd name="connsiteY692" fmla="*/ 801946 h 1355107"/>
                <a:gd name="connsiteX693" fmla="*/ 538182 w 1307669"/>
                <a:gd name="connsiteY693" fmla="*/ 791030 h 1355107"/>
                <a:gd name="connsiteX694" fmla="*/ 544163 w 1307669"/>
                <a:gd name="connsiteY694" fmla="*/ 783459 h 1355107"/>
                <a:gd name="connsiteX695" fmla="*/ 545486 w 1307669"/>
                <a:gd name="connsiteY695" fmla="*/ 770082 h 1355107"/>
                <a:gd name="connsiteX696" fmla="*/ 549474 w 1307669"/>
                <a:gd name="connsiteY696" fmla="*/ 768243 h 1355107"/>
                <a:gd name="connsiteX697" fmla="*/ 554163 w 1307669"/>
                <a:gd name="connsiteY697" fmla="*/ 768577 h 1355107"/>
                <a:gd name="connsiteX698" fmla="*/ 561080 w 1307669"/>
                <a:gd name="connsiteY698" fmla="*/ 772584 h 1355107"/>
                <a:gd name="connsiteX699" fmla="*/ 632087 w 1307669"/>
                <a:gd name="connsiteY699" fmla="*/ 844516 h 1355107"/>
                <a:gd name="connsiteX700" fmla="*/ 639172 w 1307669"/>
                <a:gd name="connsiteY700" fmla="*/ 871696 h 1355107"/>
                <a:gd name="connsiteX701" fmla="*/ 626748 w 1307669"/>
                <a:gd name="connsiteY701" fmla="*/ 879387 h 1355107"/>
                <a:gd name="connsiteX702" fmla="*/ 620367 w 1307669"/>
                <a:gd name="connsiteY702" fmla="*/ 877905 h 1355107"/>
                <a:gd name="connsiteX703" fmla="*/ 617566 w 1307669"/>
                <a:gd name="connsiteY703" fmla="*/ 882760 h 1355107"/>
                <a:gd name="connsiteX704" fmla="*/ 608896 w 1307669"/>
                <a:gd name="connsiteY704" fmla="*/ 881537 h 1355107"/>
                <a:gd name="connsiteX705" fmla="*/ 598762 w 1307669"/>
                <a:gd name="connsiteY705" fmla="*/ 873995 h 1355107"/>
                <a:gd name="connsiteX706" fmla="*/ 602292 w 1307669"/>
                <a:gd name="connsiteY706" fmla="*/ 866177 h 1355107"/>
                <a:gd name="connsiteX707" fmla="*/ 604567 w 1307669"/>
                <a:gd name="connsiteY707" fmla="*/ 866475 h 1355107"/>
                <a:gd name="connsiteX708" fmla="*/ 602091 w 1307669"/>
                <a:gd name="connsiteY708" fmla="*/ 863084 h 1355107"/>
                <a:gd name="connsiteX709" fmla="*/ 604303 w 1307669"/>
                <a:gd name="connsiteY709" fmla="*/ 848640 h 1355107"/>
                <a:gd name="connsiteX710" fmla="*/ 632087 w 1307669"/>
                <a:gd name="connsiteY710" fmla="*/ 844516 h 1355107"/>
                <a:gd name="connsiteX711" fmla="*/ 698090 w 1307669"/>
                <a:gd name="connsiteY711" fmla="*/ 903968 h 1355107"/>
                <a:gd name="connsiteX712" fmla="*/ 704834 w 1307669"/>
                <a:gd name="connsiteY712" fmla="*/ 912926 h 1355107"/>
                <a:gd name="connsiteX713" fmla="*/ 707182 w 1307669"/>
                <a:gd name="connsiteY713" fmla="*/ 928932 h 1355107"/>
                <a:gd name="connsiteX714" fmla="*/ 696906 w 1307669"/>
                <a:gd name="connsiteY714" fmla="*/ 932815 h 1355107"/>
                <a:gd name="connsiteX715" fmla="*/ 690626 w 1307669"/>
                <a:gd name="connsiteY715" fmla="*/ 924644 h 1355107"/>
                <a:gd name="connsiteX716" fmla="*/ 678610 w 1307669"/>
                <a:gd name="connsiteY716" fmla="*/ 922010 h 1355107"/>
                <a:gd name="connsiteX717" fmla="*/ 677516 w 1307669"/>
                <a:gd name="connsiteY717" fmla="*/ 917524 h 1355107"/>
                <a:gd name="connsiteX718" fmla="*/ 670532 w 1307669"/>
                <a:gd name="connsiteY718" fmla="*/ 921982 h 1355107"/>
                <a:gd name="connsiteX719" fmla="*/ 650998 w 1307669"/>
                <a:gd name="connsiteY719" fmla="*/ 914110 h 1355107"/>
                <a:gd name="connsiteX720" fmla="*/ 634104 w 1307669"/>
                <a:gd name="connsiteY720" fmla="*/ 875786 h 1355107"/>
                <a:gd name="connsiteX721" fmla="*/ 646640 w 1307669"/>
                <a:gd name="connsiteY721" fmla="*/ 867783 h 1355107"/>
                <a:gd name="connsiteX722" fmla="*/ 666174 w 1307669"/>
                <a:gd name="connsiteY722" fmla="*/ 875655 h 1355107"/>
                <a:gd name="connsiteX723" fmla="*/ 681263 w 1307669"/>
                <a:gd name="connsiteY723" fmla="*/ 894790 h 1355107"/>
                <a:gd name="connsiteX724" fmla="*/ 682040 w 1307669"/>
                <a:gd name="connsiteY724" fmla="*/ 903051 h 1355107"/>
                <a:gd name="connsiteX725" fmla="*/ 682432 w 1307669"/>
                <a:gd name="connsiteY725" fmla="*/ 902277 h 1355107"/>
                <a:gd name="connsiteX726" fmla="*/ 686463 w 1307669"/>
                <a:gd name="connsiteY726" fmla="*/ 907089 h 1355107"/>
                <a:gd name="connsiteX727" fmla="*/ 698090 w 1307669"/>
                <a:gd name="connsiteY727" fmla="*/ 903968 h 1355107"/>
                <a:gd name="connsiteX728" fmla="*/ 759189 w 1307669"/>
                <a:gd name="connsiteY728" fmla="*/ 968992 h 1355107"/>
                <a:gd name="connsiteX729" fmla="*/ 760735 w 1307669"/>
                <a:gd name="connsiteY729" fmla="*/ 971498 h 1355107"/>
                <a:gd name="connsiteX730" fmla="*/ 761725 w 1307669"/>
                <a:gd name="connsiteY730" fmla="*/ 976086 h 1355107"/>
                <a:gd name="connsiteX731" fmla="*/ 758707 w 1307669"/>
                <a:gd name="connsiteY731" fmla="*/ 975498 h 1355107"/>
                <a:gd name="connsiteX732" fmla="*/ 755245 w 1307669"/>
                <a:gd name="connsiteY732" fmla="*/ 980272 h 1355107"/>
                <a:gd name="connsiteX733" fmla="*/ 749915 w 1307669"/>
                <a:gd name="connsiteY733" fmla="*/ 978943 h 1355107"/>
                <a:gd name="connsiteX734" fmla="*/ 744086 w 1307669"/>
                <a:gd name="connsiteY734" fmla="*/ 973576 h 1355107"/>
                <a:gd name="connsiteX735" fmla="*/ 746798 w 1307669"/>
                <a:gd name="connsiteY735" fmla="*/ 968929 h 1355107"/>
                <a:gd name="connsiteX736" fmla="*/ 751708 w 1307669"/>
                <a:gd name="connsiteY736" fmla="*/ 970102 h 1355107"/>
                <a:gd name="connsiteX737" fmla="*/ 757093 w 1307669"/>
                <a:gd name="connsiteY737" fmla="*/ 967398 h 1355107"/>
                <a:gd name="connsiteX738" fmla="*/ 759189 w 1307669"/>
                <a:gd name="connsiteY738" fmla="*/ 968992 h 1355107"/>
                <a:gd name="connsiteX739" fmla="*/ 493320 w 1307669"/>
                <a:gd name="connsiteY739" fmla="*/ 650497 h 1355107"/>
                <a:gd name="connsiteX740" fmla="*/ 484352 w 1307669"/>
                <a:gd name="connsiteY740" fmla="*/ 658607 h 1355107"/>
                <a:gd name="connsiteX741" fmla="*/ 487771 w 1307669"/>
                <a:gd name="connsiteY741" fmla="*/ 669996 h 1355107"/>
                <a:gd name="connsiteX742" fmla="*/ 489456 w 1307669"/>
                <a:gd name="connsiteY742" fmla="*/ 678288 h 1355107"/>
                <a:gd name="connsiteX743" fmla="*/ 491608 w 1307669"/>
                <a:gd name="connsiteY743" fmla="*/ 677594 h 1355107"/>
                <a:gd name="connsiteX744" fmla="*/ 511571 w 1307669"/>
                <a:gd name="connsiteY744" fmla="*/ 693119 h 1355107"/>
                <a:gd name="connsiteX745" fmla="*/ 491608 w 1307669"/>
                <a:gd name="connsiteY745" fmla="*/ 708643 h 1355107"/>
                <a:gd name="connsiteX746" fmla="*/ 474186 w 1307669"/>
                <a:gd name="connsiteY746" fmla="*/ 695095 h 1355107"/>
                <a:gd name="connsiteX747" fmla="*/ 473529 w 1307669"/>
                <a:gd name="connsiteY747" fmla="*/ 695630 h 1355107"/>
                <a:gd name="connsiteX748" fmla="*/ 458689 w 1307669"/>
                <a:gd name="connsiteY748" fmla="*/ 680281 h 1355107"/>
                <a:gd name="connsiteX749" fmla="*/ 436366 w 1307669"/>
                <a:gd name="connsiteY749" fmla="*/ 679563 h 1355107"/>
                <a:gd name="connsiteX750" fmla="*/ 432813 w 1307669"/>
                <a:gd name="connsiteY750" fmla="*/ 666210 h 1355107"/>
                <a:gd name="connsiteX751" fmla="*/ 435669 w 1307669"/>
                <a:gd name="connsiteY751" fmla="*/ 653342 h 1355107"/>
                <a:gd name="connsiteX752" fmla="*/ 464616 w 1307669"/>
                <a:gd name="connsiteY752" fmla="*/ 656508 h 1355107"/>
                <a:gd name="connsiteX753" fmla="*/ 477344 w 1307669"/>
                <a:gd name="connsiteY753" fmla="*/ 641738 h 1355107"/>
                <a:gd name="connsiteX754" fmla="*/ 493320 w 1307669"/>
                <a:gd name="connsiteY754" fmla="*/ 650497 h 1355107"/>
                <a:gd name="connsiteX755" fmla="*/ 523805 w 1307669"/>
                <a:gd name="connsiteY755" fmla="*/ 683794 h 1355107"/>
                <a:gd name="connsiteX756" fmla="*/ 526997 w 1307669"/>
                <a:gd name="connsiteY756" fmla="*/ 699470 h 1355107"/>
                <a:gd name="connsiteX757" fmla="*/ 515848 w 1307669"/>
                <a:gd name="connsiteY757" fmla="*/ 703958 h 1355107"/>
                <a:gd name="connsiteX758" fmla="*/ 512655 w 1307669"/>
                <a:gd name="connsiteY758" fmla="*/ 688282 h 1355107"/>
                <a:gd name="connsiteX759" fmla="*/ 517569 w 1307669"/>
                <a:gd name="connsiteY759" fmla="*/ 682792 h 1355107"/>
                <a:gd name="connsiteX760" fmla="*/ 523805 w 1307669"/>
                <a:gd name="connsiteY760" fmla="*/ 683794 h 1355107"/>
                <a:gd name="connsiteX761" fmla="*/ 582879 w 1307669"/>
                <a:gd name="connsiteY761" fmla="*/ 747232 h 1355107"/>
                <a:gd name="connsiteX762" fmla="*/ 583949 w 1307669"/>
                <a:gd name="connsiteY762" fmla="*/ 759431 h 1355107"/>
                <a:gd name="connsiteX763" fmla="*/ 581098 w 1307669"/>
                <a:gd name="connsiteY763" fmla="*/ 769157 h 1355107"/>
                <a:gd name="connsiteX764" fmla="*/ 577668 w 1307669"/>
                <a:gd name="connsiteY764" fmla="*/ 764233 h 1355107"/>
                <a:gd name="connsiteX765" fmla="*/ 568805 w 1307669"/>
                <a:gd name="connsiteY765" fmla="*/ 768639 h 1355107"/>
                <a:gd name="connsiteX766" fmla="*/ 563012 w 1307669"/>
                <a:gd name="connsiteY766" fmla="*/ 759409 h 1355107"/>
                <a:gd name="connsiteX767" fmla="*/ 560215 w 1307669"/>
                <a:gd name="connsiteY767" fmla="*/ 742088 h 1355107"/>
                <a:gd name="connsiteX768" fmla="*/ 567979 w 1307669"/>
                <a:gd name="connsiteY768" fmla="*/ 736963 h 1355107"/>
                <a:gd name="connsiteX769" fmla="*/ 573364 w 1307669"/>
                <a:gd name="connsiteY769" fmla="*/ 745372 h 1355107"/>
                <a:gd name="connsiteX770" fmla="*/ 582879 w 1307669"/>
                <a:gd name="connsiteY770" fmla="*/ 747232 h 1355107"/>
                <a:gd name="connsiteX771" fmla="*/ 457744 w 1307669"/>
                <a:gd name="connsiteY771" fmla="*/ 589661 h 1355107"/>
                <a:gd name="connsiteX772" fmla="*/ 462638 w 1307669"/>
                <a:gd name="connsiteY772" fmla="*/ 619720 h 1355107"/>
                <a:gd name="connsiteX773" fmla="*/ 441906 w 1307669"/>
                <a:gd name="connsiteY773" fmla="*/ 629792 h 1355107"/>
                <a:gd name="connsiteX774" fmla="*/ 437012 w 1307669"/>
                <a:gd name="connsiteY774" fmla="*/ 599732 h 1355107"/>
                <a:gd name="connsiteX775" fmla="*/ 446364 w 1307669"/>
                <a:gd name="connsiteY775" fmla="*/ 588470 h 1355107"/>
                <a:gd name="connsiteX776" fmla="*/ 457744 w 1307669"/>
                <a:gd name="connsiteY776" fmla="*/ 589661 h 1355107"/>
                <a:gd name="connsiteX777" fmla="*/ 647391 w 1307669"/>
                <a:gd name="connsiteY777" fmla="*/ 800464 h 1355107"/>
                <a:gd name="connsiteX778" fmla="*/ 650904 w 1307669"/>
                <a:gd name="connsiteY778" fmla="*/ 805666 h 1355107"/>
                <a:gd name="connsiteX779" fmla="*/ 644506 w 1307669"/>
                <a:gd name="connsiteY779" fmla="*/ 815340 h 1355107"/>
                <a:gd name="connsiteX780" fmla="*/ 634832 w 1307669"/>
                <a:gd name="connsiteY780" fmla="*/ 808944 h 1355107"/>
                <a:gd name="connsiteX781" fmla="*/ 641229 w 1307669"/>
                <a:gd name="connsiteY781" fmla="*/ 799270 h 1355107"/>
                <a:gd name="connsiteX782" fmla="*/ 647391 w 1307669"/>
                <a:gd name="connsiteY782" fmla="*/ 800464 h 1355107"/>
                <a:gd name="connsiteX783" fmla="*/ 693152 w 1307669"/>
                <a:gd name="connsiteY783" fmla="*/ 852326 h 1355107"/>
                <a:gd name="connsiteX784" fmla="*/ 699907 w 1307669"/>
                <a:gd name="connsiteY784" fmla="*/ 861523 h 1355107"/>
                <a:gd name="connsiteX785" fmla="*/ 686842 w 1307669"/>
                <a:gd name="connsiteY785" fmla="*/ 879142 h 1355107"/>
                <a:gd name="connsiteX786" fmla="*/ 667921 w 1307669"/>
                <a:gd name="connsiteY786" fmla="*/ 868046 h 1355107"/>
                <a:gd name="connsiteX787" fmla="*/ 680986 w 1307669"/>
                <a:gd name="connsiteY787" fmla="*/ 850427 h 1355107"/>
                <a:gd name="connsiteX788" fmla="*/ 693152 w 1307669"/>
                <a:gd name="connsiteY788" fmla="*/ 852326 h 1355107"/>
                <a:gd name="connsiteX789" fmla="*/ 804386 w 1307669"/>
                <a:gd name="connsiteY789" fmla="*/ 966221 h 1355107"/>
                <a:gd name="connsiteX790" fmla="*/ 807999 w 1307669"/>
                <a:gd name="connsiteY790" fmla="*/ 972399 h 1355107"/>
                <a:gd name="connsiteX791" fmla="*/ 798698 w 1307669"/>
                <a:gd name="connsiteY791" fmla="*/ 982538 h 1355107"/>
                <a:gd name="connsiteX792" fmla="*/ 787619 w 1307669"/>
                <a:gd name="connsiteY792" fmla="*/ 974380 h 1355107"/>
                <a:gd name="connsiteX793" fmla="*/ 796920 w 1307669"/>
                <a:gd name="connsiteY793" fmla="*/ 964241 h 1355107"/>
                <a:gd name="connsiteX794" fmla="*/ 804386 w 1307669"/>
                <a:gd name="connsiteY794" fmla="*/ 966221 h 1355107"/>
                <a:gd name="connsiteX795" fmla="*/ 651932 w 1307669"/>
                <a:gd name="connsiteY795" fmla="*/ 785954 h 1355107"/>
                <a:gd name="connsiteX796" fmla="*/ 631970 w 1307669"/>
                <a:gd name="connsiteY796" fmla="*/ 801479 h 1355107"/>
                <a:gd name="connsiteX797" fmla="*/ 612007 w 1307669"/>
                <a:gd name="connsiteY797" fmla="*/ 785954 h 1355107"/>
                <a:gd name="connsiteX798" fmla="*/ 631970 w 1307669"/>
                <a:gd name="connsiteY798" fmla="*/ 770430 h 1355107"/>
                <a:gd name="connsiteX799" fmla="*/ 651932 w 1307669"/>
                <a:gd name="connsiteY799" fmla="*/ 785954 h 1355107"/>
                <a:gd name="connsiteX800" fmla="*/ 779223 w 1307669"/>
                <a:gd name="connsiteY800" fmla="*/ 930879 h 1355107"/>
                <a:gd name="connsiteX801" fmla="*/ 781075 w 1307669"/>
                <a:gd name="connsiteY801" fmla="*/ 934354 h 1355107"/>
                <a:gd name="connsiteX802" fmla="*/ 776452 w 1307669"/>
                <a:gd name="connsiteY802" fmla="*/ 939971 h 1355107"/>
                <a:gd name="connsiteX803" fmla="*/ 770835 w 1307669"/>
                <a:gd name="connsiteY803" fmla="*/ 935349 h 1355107"/>
                <a:gd name="connsiteX804" fmla="*/ 775457 w 1307669"/>
                <a:gd name="connsiteY804" fmla="*/ 929731 h 1355107"/>
                <a:gd name="connsiteX805" fmla="*/ 779223 w 1307669"/>
                <a:gd name="connsiteY805" fmla="*/ 930879 h 1355107"/>
                <a:gd name="connsiteX806" fmla="*/ 842099 w 1307669"/>
                <a:gd name="connsiteY806" fmla="*/ 998614 h 1355107"/>
                <a:gd name="connsiteX807" fmla="*/ 846160 w 1307669"/>
                <a:gd name="connsiteY807" fmla="*/ 1010696 h 1355107"/>
                <a:gd name="connsiteX808" fmla="*/ 838095 w 1307669"/>
                <a:gd name="connsiteY808" fmla="*/ 1029125 h 1355107"/>
                <a:gd name="connsiteX809" fmla="*/ 826631 w 1307669"/>
                <a:gd name="connsiteY809" fmla="*/ 1012594 h 1355107"/>
                <a:gd name="connsiteX810" fmla="*/ 834697 w 1307669"/>
                <a:gd name="connsiteY810" fmla="*/ 994165 h 1355107"/>
                <a:gd name="connsiteX811" fmla="*/ 842099 w 1307669"/>
                <a:gd name="connsiteY811" fmla="*/ 998614 h 1355107"/>
                <a:gd name="connsiteX812" fmla="*/ 758325 w 1307669"/>
                <a:gd name="connsiteY812" fmla="*/ 897431 h 1355107"/>
                <a:gd name="connsiteX813" fmla="*/ 766769 w 1307669"/>
                <a:gd name="connsiteY813" fmla="*/ 915914 h 1355107"/>
                <a:gd name="connsiteX814" fmla="*/ 757039 w 1307669"/>
                <a:gd name="connsiteY814" fmla="*/ 946472 h 1355107"/>
                <a:gd name="connsiteX815" fmla="*/ 736120 w 1307669"/>
                <a:gd name="connsiteY815" fmla="*/ 922164 h 1355107"/>
                <a:gd name="connsiteX816" fmla="*/ 745850 w 1307669"/>
                <a:gd name="connsiteY816" fmla="*/ 891606 h 1355107"/>
                <a:gd name="connsiteX817" fmla="*/ 758325 w 1307669"/>
                <a:gd name="connsiteY817" fmla="*/ 897431 h 1355107"/>
                <a:gd name="connsiteX818" fmla="*/ 723240 w 1307669"/>
                <a:gd name="connsiteY818" fmla="*/ 840067 h 1355107"/>
                <a:gd name="connsiteX819" fmla="*/ 724310 w 1307669"/>
                <a:gd name="connsiteY819" fmla="*/ 852266 h 1355107"/>
                <a:gd name="connsiteX820" fmla="*/ 721460 w 1307669"/>
                <a:gd name="connsiteY820" fmla="*/ 861992 h 1355107"/>
                <a:gd name="connsiteX821" fmla="*/ 718030 w 1307669"/>
                <a:gd name="connsiteY821" fmla="*/ 857068 h 1355107"/>
                <a:gd name="connsiteX822" fmla="*/ 709166 w 1307669"/>
                <a:gd name="connsiteY822" fmla="*/ 861474 h 1355107"/>
                <a:gd name="connsiteX823" fmla="*/ 703374 w 1307669"/>
                <a:gd name="connsiteY823" fmla="*/ 852244 h 1355107"/>
                <a:gd name="connsiteX824" fmla="*/ 700576 w 1307669"/>
                <a:gd name="connsiteY824" fmla="*/ 834924 h 1355107"/>
                <a:gd name="connsiteX825" fmla="*/ 708341 w 1307669"/>
                <a:gd name="connsiteY825" fmla="*/ 829799 h 1355107"/>
                <a:gd name="connsiteX826" fmla="*/ 713726 w 1307669"/>
                <a:gd name="connsiteY826" fmla="*/ 838208 h 1355107"/>
                <a:gd name="connsiteX827" fmla="*/ 723240 w 1307669"/>
                <a:gd name="connsiteY827" fmla="*/ 840067 h 1355107"/>
                <a:gd name="connsiteX828" fmla="*/ 878015 w 1307669"/>
                <a:gd name="connsiteY828" fmla="*/ 1020864 h 1355107"/>
                <a:gd name="connsiteX829" fmla="*/ 876843 w 1307669"/>
                <a:gd name="connsiteY829" fmla="*/ 1025774 h 1355107"/>
                <a:gd name="connsiteX830" fmla="*/ 879547 w 1307669"/>
                <a:gd name="connsiteY830" fmla="*/ 1031159 h 1355107"/>
                <a:gd name="connsiteX831" fmla="*/ 875446 w 1307669"/>
                <a:gd name="connsiteY831" fmla="*/ 1034800 h 1355107"/>
                <a:gd name="connsiteX832" fmla="*/ 870859 w 1307669"/>
                <a:gd name="connsiteY832" fmla="*/ 1035791 h 1355107"/>
                <a:gd name="connsiteX833" fmla="*/ 871447 w 1307669"/>
                <a:gd name="connsiteY833" fmla="*/ 1032772 h 1355107"/>
                <a:gd name="connsiteX834" fmla="*/ 866673 w 1307669"/>
                <a:gd name="connsiteY834" fmla="*/ 1029310 h 1355107"/>
                <a:gd name="connsiteX835" fmla="*/ 868001 w 1307669"/>
                <a:gd name="connsiteY835" fmla="*/ 1023981 h 1355107"/>
                <a:gd name="connsiteX836" fmla="*/ 873368 w 1307669"/>
                <a:gd name="connsiteY836" fmla="*/ 1018151 h 1355107"/>
                <a:gd name="connsiteX837" fmla="*/ 878015 w 1307669"/>
                <a:gd name="connsiteY837" fmla="*/ 1020864 h 1355107"/>
                <a:gd name="connsiteX838" fmla="*/ 598105 w 1307669"/>
                <a:gd name="connsiteY838" fmla="*/ 682495 h 1355107"/>
                <a:gd name="connsiteX839" fmla="*/ 602999 w 1307669"/>
                <a:gd name="connsiteY839" fmla="*/ 712556 h 1355107"/>
                <a:gd name="connsiteX840" fmla="*/ 582268 w 1307669"/>
                <a:gd name="connsiteY840" fmla="*/ 722627 h 1355107"/>
                <a:gd name="connsiteX841" fmla="*/ 577373 w 1307669"/>
                <a:gd name="connsiteY841" fmla="*/ 692567 h 1355107"/>
                <a:gd name="connsiteX842" fmla="*/ 586725 w 1307669"/>
                <a:gd name="connsiteY842" fmla="*/ 681305 h 1355107"/>
                <a:gd name="connsiteX843" fmla="*/ 598105 w 1307669"/>
                <a:gd name="connsiteY843" fmla="*/ 682495 h 1355107"/>
                <a:gd name="connsiteX844" fmla="*/ 788528 w 1307669"/>
                <a:gd name="connsiteY844" fmla="*/ 870223 h 1355107"/>
                <a:gd name="connsiteX845" fmla="*/ 792141 w 1307669"/>
                <a:gd name="connsiteY845" fmla="*/ 876402 h 1355107"/>
                <a:gd name="connsiteX846" fmla="*/ 782841 w 1307669"/>
                <a:gd name="connsiteY846" fmla="*/ 886540 h 1355107"/>
                <a:gd name="connsiteX847" fmla="*/ 771761 w 1307669"/>
                <a:gd name="connsiteY847" fmla="*/ 878383 h 1355107"/>
                <a:gd name="connsiteX848" fmla="*/ 781062 w 1307669"/>
                <a:gd name="connsiteY848" fmla="*/ 868244 h 1355107"/>
                <a:gd name="connsiteX849" fmla="*/ 788528 w 1307669"/>
                <a:gd name="connsiteY849" fmla="*/ 870223 h 1355107"/>
                <a:gd name="connsiteX850" fmla="*/ 872641 w 1307669"/>
                <a:gd name="connsiteY850" fmla="*/ 966389 h 1355107"/>
                <a:gd name="connsiteX851" fmla="*/ 874044 w 1307669"/>
                <a:gd name="connsiteY851" fmla="*/ 980630 h 1355107"/>
                <a:gd name="connsiteX852" fmla="*/ 861235 w 1307669"/>
                <a:gd name="connsiteY852" fmla="*/ 974250 h 1355107"/>
                <a:gd name="connsiteX853" fmla="*/ 859832 w 1307669"/>
                <a:gd name="connsiteY853" fmla="*/ 960009 h 1355107"/>
                <a:gd name="connsiteX854" fmla="*/ 872641 w 1307669"/>
                <a:gd name="connsiteY854" fmla="*/ 966389 h 1355107"/>
                <a:gd name="connsiteX855" fmla="*/ 826241 w 1307669"/>
                <a:gd name="connsiteY855" fmla="*/ 902617 h 1355107"/>
                <a:gd name="connsiteX856" fmla="*/ 830302 w 1307669"/>
                <a:gd name="connsiteY856" fmla="*/ 914698 h 1355107"/>
                <a:gd name="connsiteX857" fmla="*/ 822237 w 1307669"/>
                <a:gd name="connsiteY857" fmla="*/ 933127 h 1355107"/>
                <a:gd name="connsiteX858" fmla="*/ 818431 w 1307669"/>
                <a:gd name="connsiteY858" fmla="*/ 930840 h 1355107"/>
                <a:gd name="connsiteX859" fmla="*/ 817922 w 1307669"/>
                <a:gd name="connsiteY859" fmla="*/ 934730 h 1355107"/>
                <a:gd name="connsiteX860" fmla="*/ 823102 w 1307669"/>
                <a:gd name="connsiteY860" fmla="*/ 942820 h 1355107"/>
                <a:gd name="connsiteX861" fmla="*/ 817205 w 1307669"/>
                <a:gd name="connsiteY861" fmla="*/ 949273 h 1355107"/>
                <a:gd name="connsiteX862" fmla="*/ 810096 w 1307669"/>
                <a:gd name="connsiteY862" fmla="*/ 951605 h 1355107"/>
                <a:gd name="connsiteX863" fmla="*/ 810527 w 1307669"/>
                <a:gd name="connsiteY863" fmla="*/ 946722 h 1355107"/>
                <a:gd name="connsiteX864" fmla="*/ 802384 w 1307669"/>
                <a:gd name="connsiteY864" fmla="*/ 942024 h 1355107"/>
                <a:gd name="connsiteX865" fmla="*/ 803606 w 1307669"/>
                <a:gd name="connsiteY865" fmla="*/ 933355 h 1355107"/>
                <a:gd name="connsiteX866" fmla="*/ 811148 w 1307669"/>
                <a:gd name="connsiteY866" fmla="*/ 923220 h 1355107"/>
                <a:gd name="connsiteX867" fmla="*/ 813332 w 1307669"/>
                <a:gd name="connsiteY867" fmla="*/ 924206 h 1355107"/>
                <a:gd name="connsiteX868" fmla="*/ 810774 w 1307669"/>
                <a:gd name="connsiteY868" fmla="*/ 916596 h 1355107"/>
                <a:gd name="connsiteX869" fmla="*/ 818839 w 1307669"/>
                <a:gd name="connsiteY869" fmla="*/ 898168 h 1355107"/>
                <a:gd name="connsiteX870" fmla="*/ 826241 w 1307669"/>
                <a:gd name="connsiteY870" fmla="*/ 902617 h 1355107"/>
                <a:gd name="connsiteX871" fmla="*/ 542539 w 1307669"/>
                <a:gd name="connsiteY871" fmla="*/ 567944 h 1355107"/>
                <a:gd name="connsiteX872" fmla="*/ 559434 w 1307669"/>
                <a:gd name="connsiteY872" fmla="*/ 606268 h 1355107"/>
                <a:gd name="connsiteX873" fmla="*/ 527364 w 1307669"/>
                <a:gd name="connsiteY873" fmla="*/ 606399 h 1355107"/>
                <a:gd name="connsiteX874" fmla="*/ 524365 w 1307669"/>
                <a:gd name="connsiteY874" fmla="*/ 602596 h 1355107"/>
                <a:gd name="connsiteX875" fmla="*/ 524184 w 1307669"/>
                <a:gd name="connsiteY875" fmla="*/ 607127 h 1355107"/>
                <a:gd name="connsiteX876" fmla="*/ 517953 w 1307669"/>
                <a:gd name="connsiteY876" fmla="*/ 615618 h 1355107"/>
                <a:gd name="connsiteX877" fmla="*/ 504467 w 1307669"/>
                <a:gd name="connsiteY877" fmla="*/ 597171 h 1355107"/>
                <a:gd name="connsiteX878" fmla="*/ 505113 w 1307669"/>
                <a:gd name="connsiteY878" fmla="*/ 581039 h 1355107"/>
                <a:gd name="connsiteX879" fmla="*/ 510942 w 1307669"/>
                <a:gd name="connsiteY879" fmla="*/ 573096 h 1355107"/>
                <a:gd name="connsiteX880" fmla="*/ 510470 w 1307669"/>
                <a:gd name="connsiteY880" fmla="*/ 568075 h 1355107"/>
                <a:gd name="connsiteX881" fmla="*/ 523006 w 1307669"/>
                <a:gd name="connsiteY881" fmla="*/ 560073 h 1355107"/>
                <a:gd name="connsiteX882" fmla="*/ 542539 w 1307669"/>
                <a:gd name="connsiteY882" fmla="*/ 567944 h 1355107"/>
                <a:gd name="connsiteX883" fmla="*/ 582848 w 1307669"/>
                <a:gd name="connsiteY883" fmla="*/ 603311 h 1355107"/>
                <a:gd name="connsiteX884" fmla="*/ 582138 w 1307669"/>
                <a:gd name="connsiteY884" fmla="*/ 635267 h 1355107"/>
                <a:gd name="connsiteX885" fmla="*/ 594408 w 1307669"/>
                <a:gd name="connsiteY885" fmla="*/ 647938 h 1355107"/>
                <a:gd name="connsiteX886" fmla="*/ 588557 w 1307669"/>
                <a:gd name="connsiteY886" fmla="*/ 666172 h 1355107"/>
                <a:gd name="connsiteX887" fmla="*/ 581699 w 1307669"/>
                <a:gd name="connsiteY887" fmla="*/ 657047 h 1355107"/>
                <a:gd name="connsiteX888" fmla="*/ 573039 w 1307669"/>
                <a:gd name="connsiteY888" fmla="*/ 661760 h 1355107"/>
                <a:gd name="connsiteX889" fmla="*/ 569067 w 1307669"/>
                <a:gd name="connsiteY889" fmla="*/ 663355 h 1355107"/>
                <a:gd name="connsiteX890" fmla="*/ 577548 w 1307669"/>
                <a:gd name="connsiteY890" fmla="*/ 662973 h 1355107"/>
                <a:gd name="connsiteX891" fmla="*/ 586097 w 1307669"/>
                <a:gd name="connsiteY891" fmla="*/ 667299 h 1355107"/>
                <a:gd name="connsiteX892" fmla="*/ 581285 w 1307669"/>
                <a:gd name="connsiteY892" fmla="*/ 671330 h 1355107"/>
                <a:gd name="connsiteX893" fmla="*/ 584405 w 1307669"/>
                <a:gd name="connsiteY893" fmla="*/ 682957 h 1355107"/>
                <a:gd name="connsiteX894" fmla="*/ 575448 w 1307669"/>
                <a:gd name="connsiteY894" fmla="*/ 689701 h 1355107"/>
                <a:gd name="connsiteX895" fmla="*/ 559441 w 1307669"/>
                <a:gd name="connsiteY895" fmla="*/ 692048 h 1355107"/>
                <a:gd name="connsiteX896" fmla="*/ 555560 w 1307669"/>
                <a:gd name="connsiteY896" fmla="*/ 681773 h 1355107"/>
                <a:gd name="connsiteX897" fmla="*/ 563731 w 1307669"/>
                <a:gd name="connsiteY897" fmla="*/ 675493 h 1355107"/>
                <a:gd name="connsiteX898" fmla="*/ 564859 w 1307669"/>
                <a:gd name="connsiteY898" fmla="*/ 669124 h 1355107"/>
                <a:gd name="connsiteX899" fmla="*/ 566077 w 1307669"/>
                <a:gd name="connsiteY899" fmla="*/ 664556 h 1355107"/>
                <a:gd name="connsiteX900" fmla="*/ 563791 w 1307669"/>
                <a:gd name="connsiteY900" fmla="*/ 665474 h 1355107"/>
                <a:gd name="connsiteX901" fmla="*/ 552219 w 1307669"/>
                <a:gd name="connsiteY901" fmla="*/ 648354 h 1355107"/>
                <a:gd name="connsiteX902" fmla="*/ 563270 w 1307669"/>
                <a:gd name="connsiteY902" fmla="*/ 630804 h 1355107"/>
                <a:gd name="connsiteX903" fmla="*/ 562476 w 1307669"/>
                <a:gd name="connsiteY903" fmla="*/ 606309 h 1355107"/>
                <a:gd name="connsiteX904" fmla="*/ 572656 w 1307669"/>
                <a:gd name="connsiteY904" fmla="*/ 601282 h 1355107"/>
                <a:gd name="connsiteX905" fmla="*/ 582848 w 1307669"/>
                <a:gd name="connsiteY905" fmla="*/ 603311 h 1355107"/>
                <a:gd name="connsiteX906" fmla="*/ 862158 w 1307669"/>
                <a:gd name="connsiteY906" fmla="*/ 924866 h 1355107"/>
                <a:gd name="connsiteX907" fmla="*/ 860985 w 1307669"/>
                <a:gd name="connsiteY907" fmla="*/ 929776 h 1355107"/>
                <a:gd name="connsiteX908" fmla="*/ 863689 w 1307669"/>
                <a:gd name="connsiteY908" fmla="*/ 935162 h 1355107"/>
                <a:gd name="connsiteX909" fmla="*/ 859588 w 1307669"/>
                <a:gd name="connsiteY909" fmla="*/ 938803 h 1355107"/>
                <a:gd name="connsiteX910" fmla="*/ 855001 w 1307669"/>
                <a:gd name="connsiteY910" fmla="*/ 939793 h 1355107"/>
                <a:gd name="connsiteX911" fmla="*/ 855589 w 1307669"/>
                <a:gd name="connsiteY911" fmla="*/ 936775 h 1355107"/>
                <a:gd name="connsiteX912" fmla="*/ 850815 w 1307669"/>
                <a:gd name="connsiteY912" fmla="*/ 933313 h 1355107"/>
                <a:gd name="connsiteX913" fmla="*/ 852144 w 1307669"/>
                <a:gd name="connsiteY913" fmla="*/ 927984 h 1355107"/>
                <a:gd name="connsiteX914" fmla="*/ 857511 w 1307669"/>
                <a:gd name="connsiteY914" fmla="*/ 922154 h 1355107"/>
                <a:gd name="connsiteX915" fmla="*/ 862158 w 1307669"/>
                <a:gd name="connsiteY915" fmla="*/ 924866 h 1355107"/>
                <a:gd name="connsiteX916" fmla="*/ 801405 w 1307669"/>
                <a:gd name="connsiteY916" fmla="*/ 841267 h 1355107"/>
                <a:gd name="connsiteX917" fmla="*/ 805992 w 1307669"/>
                <a:gd name="connsiteY917" fmla="*/ 863614 h 1355107"/>
                <a:gd name="connsiteX918" fmla="*/ 784624 w 1307669"/>
                <a:gd name="connsiteY918" fmla="*/ 855624 h 1355107"/>
                <a:gd name="connsiteX919" fmla="*/ 780037 w 1307669"/>
                <a:gd name="connsiteY919" fmla="*/ 833277 h 1355107"/>
                <a:gd name="connsiteX920" fmla="*/ 801405 w 1307669"/>
                <a:gd name="connsiteY920" fmla="*/ 841267 h 1355107"/>
                <a:gd name="connsiteX921" fmla="*/ 638676 w 1307669"/>
                <a:gd name="connsiteY921" fmla="*/ 649345 h 1355107"/>
                <a:gd name="connsiteX922" fmla="*/ 641543 w 1307669"/>
                <a:gd name="connsiteY922" fmla="*/ 653062 h 1355107"/>
                <a:gd name="connsiteX923" fmla="*/ 643874 w 1307669"/>
                <a:gd name="connsiteY923" fmla="*/ 660171 h 1355107"/>
                <a:gd name="connsiteX924" fmla="*/ 638991 w 1307669"/>
                <a:gd name="connsiteY924" fmla="*/ 659740 h 1355107"/>
                <a:gd name="connsiteX925" fmla="*/ 634294 w 1307669"/>
                <a:gd name="connsiteY925" fmla="*/ 667884 h 1355107"/>
                <a:gd name="connsiteX926" fmla="*/ 625624 w 1307669"/>
                <a:gd name="connsiteY926" fmla="*/ 666661 h 1355107"/>
                <a:gd name="connsiteX927" fmla="*/ 615489 w 1307669"/>
                <a:gd name="connsiteY927" fmla="*/ 659119 h 1355107"/>
                <a:gd name="connsiteX928" fmla="*/ 619019 w 1307669"/>
                <a:gd name="connsiteY928" fmla="*/ 651301 h 1355107"/>
                <a:gd name="connsiteX929" fmla="*/ 626999 w 1307669"/>
                <a:gd name="connsiteY929" fmla="*/ 652345 h 1355107"/>
                <a:gd name="connsiteX930" fmla="*/ 635089 w 1307669"/>
                <a:gd name="connsiteY930" fmla="*/ 647164 h 1355107"/>
                <a:gd name="connsiteX931" fmla="*/ 638676 w 1307669"/>
                <a:gd name="connsiteY931" fmla="*/ 649345 h 1355107"/>
                <a:gd name="connsiteX932" fmla="*/ 929524 w 1307669"/>
                <a:gd name="connsiteY932" fmla="*/ 988927 h 1355107"/>
                <a:gd name="connsiteX933" fmla="*/ 932407 w 1307669"/>
                <a:gd name="connsiteY933" fmla="*/ 994705 h 1355107"/>
                <a:gd name="connsiteX934" fmla="*/ 920415 w 1307669"/>
                <a:gd name="connsiteY934" fmla="*/ 1002428 h 1355107"/>
                <a:gd name="connsiteX935" fmla="*/ 920127 w 1307669"/>
                <a:gd name="connsiteY935" fmla="*/ 1011974 h 1355107"/>
                <a:gd name="connsiteX936" fmla="*/ 911346 w 1307669"/>
                <a:gd name="connsiteY936" fmla="*/ 1013569 h 1355107"/>
                <a:gd name="connsiteX937" fmla="*/ 912257 w 1307669"/>
                <a:gd name="connsiteY937" fmla="*/ 1007716 h 1355107"/>
                <a:gd name="connsiteX938" fmla="*/ 902787 w 1307669"/>
                <a:gd name="connsiteY938" fmla="*/ 1000600 h 1355107"/>
                <a:gd name="connsiteX939" fmla="*/ 904957 w 1307669"/>
                <a:gd name="connsiteY939" fmla="*/ 990290 h 1355107"/>
                <a:gd name="connsiteX940" fmla="*/ 915338 w 1307669"/>
                <a:gd name="connsiteY940" fmla="*/ 991554 h 1355107"/>
                <a:gd name="connsiteX941" fmla="*/ 924054 w 1307669"/>
                <a:gd name="connsiteY941" fmla="*/ 984942 h 1355107"/>
                <a:gd name="connsiteX942" fmla="*/ 929524 w 1307669"/>
                <a:gd name="connsiteY942" fmla="*/ 988927 h 1355107"/>
                <a:gd name="connsiteX943" fmla="*/ 918256 w 1307669"/>
                <a:gd name="connsiteY943" fmla="*/ 949986 h 1355107"/>
                <a:gd name="connsiteX944" fmla="*/ 916279 w 1307669"/>
                <a:gd name="connsiteY944" fmla="*/ 961621 h 1355107"/>
                <a:gd name="connsiteX945" fmla="*/ 904786 w 1307669"/>
                <a:gd name="connsiteY945" fmla="*/ 964304 h 1355107"/>
                <a:gd name="connsiteX946" fmla="*/ 906762 w 1307669"/>
                <a:gd name="connsiteY946" fmla="*/ 952668 h 1355107"/>
                <a:gd name="connsiteX947" fmla="*/ 918256 w 1307669"/>
                <a:gd name="connsiteY947" fmla="*/ 949986 h 1355107"/>
                <a:gd name="connsiteX948" fmla="*/ 777893 w 1307669"/>
                <a:gd name="connsiteY948" fmla="*/ 777169 h 1355107"/>
                <a:gd name="connsiteX949" fmla="*/ 776849 w 1307669"/>
                <a:gd name="connsiteY949" fmla="*/ 785148 h 1355107"/>
                <a:gd name="connsiteX950" fmla="*/ 782030 w 1307669"/>
                <a:gd name="connsiteY950" fmla="*/ 793238 h 1355107"/>
                <a:gd name="connsiteX951" fmla="*/ 776132 w 1307669"/>
                <a:gd name="connsiteY951" fmla="*/ 799692 h 1355107"/>
                <a:gd name="connsiteX952" fmla="*/ 769022 w 1307669"/>
                <a:gd name="connsiteY952" fmla="*/ 802024 h 1355107"/>
                <a:gd name="connsiteX953" fmla="*/ 769454 w 1307669"/>
                <a:gd name="connsiteY953" fmla="*/ 797141 h 1355107"/>
                <a:gd name="connsiteX954" fmla="*/ 761310 w 1307669"/>
                <a:gd name="connsiteY954" fmla="*/ 792444 h 1355107"/>
                <a:gd name="connsiteX955" fmla="*/ 762533 w 1307669"/>
                <a:gd name="connsiteY955" fmla="*/ 783773 h 1355107"/>
                <a:gd name="connsiteX956" fmla="*/ 770076 w 1307669"/>
                <a:gd name="connsiteY956" fmla="*/ 773638 h 1355107"/>
                <a:gd name="connsiteX957" fmla="*/ 777893 w 1307669"/>
                <a:gd name="connsiteY957" fmla="*/ 777169 h 1355107"/>
                <a:gd name="connsiteX958" fmla="*/ 682901 w 1307669"/>
                <a:gd name="connsiteY958" fmla="*/ 660779 h 1355107"/>
                <a:gd name="connsiteX959" fmla="*/ 699795 w 1307669"/>
                <a:gd name="connsiteY959" fmla="*/ 699103 h 1355107"/>
                <a:gd name="connsiteX960" fmla="*/ 667725 w 1307669"/>
                <a:gd name="connsiteY960" fmla="*/ 699234 h 1355107"/>
                <a:gd name="connsiteX961" fmla="*/ 664727 w 1307669"/>
                <a:gd name="connsiteY961" fmla="*/ 695432 h 1355107"/>
                <a:gd name="connsiteX962" fmla="*/ 664546 w 1307669"/>
                <a:gd name="connsiteY962" fmla="*/ 699962 h 1355107"/>
                <a:gd name="connsiteX963" fmla="*/ 658314 w 1307669"/>
                <a:gd name="connsiteY963" fmla="*/ 708453 h 1355107"/>
                <a:gd name="connsiteX964" fmla="*/ 655068 w 1307669"/>
                <a:gd name="connsiteY964" fmla="*/ 706814 h 1355107"/>
                <a:gd name="connsiteX965" fmla="*/ 658834 w 1307669"/>
                <a:gd name="connsiteY965" fmla="*/ 711942 h 1355107"/>
                <a:gd name="connsiteX966" fmla="*/ 645769 w 1307669"/>
                <a:gd name="connsiteY966" fmla="*/ 729561 h 1355107"/>
                <a:gd name="connsiteX967" fmla="*/ 629503 w 1307669"/>
                <a:gd name="connsiteY967" fmla="*/ 720022 h 1355107"/>
                <a:gd name="connsiteX968" fmla="*/ 635512 w 1307669"/>
                <a:gd name="connsiteY968" fmla="*/ 736559 h 1355107"/>
                <a:gd name="connsiteX969" fmla="*/ 626422 w 1307669"/>
                <a:gd name="connsiteY969" fmla="*/ 760941 h 1355107"/>
                <a:gd name="connsiteX970" fmla="*/ 589942 w 1307669"/>
                <a:gd name="connsiteY970" fmla="*/ 779800 h 1355107"/>
                <a:gd name="connsiteX971" fmla="*/ 583920 w 1307669"/>
                <a:gd name="connsiteY971" fmla="*/ 763230 h 1355107"/>
                <a:gd name="connsiteX972" fmla="*/ 593010 w 1307669"/>
                <a:gd name="connsiteY972" fmla="*/ 738848 h 1355107"/>
                <a:gd name="connsiteX973" fmla="*/ 611886 w 1307669"/>
                <a:gd name="connsiteY973" fmla="*/ 720937 h 1355107"/>
                <a:gd name="connsiteX974" fmla="*/ 629449 w 1307669"/>
                <a:gd name="connsiteY974" fmla="*/ 719990 h 1355107"/>
                <a:gd name="connsiteX975" fmla="*/ 626848 w 1307669"/>
                <a:gd name="connsiteY975" fmla="*/ 718465 h 1355107"/>
                <a:gd name="connsiteX976" fmla="*/ 639913 w 1307669"/>
                <a:gd name="connsiteY976" fmla="*/ 700846 h 1355107"/>
                <a:gd name="connsiteX977" fmla="*/ 649404 w 1307669"/>
                <a:gd name="connsiteY977" fmla="*/ 702327 h 1355107"/>
                <a:gd name="connsiteX978" fmla="*/ 644829 w 1307669"/>
                <a:gd name="connsiteY978" fmla="*/ 690006 h 1355107"/>
                <a:gd name="connsiteX979" fmla="*/ 645474 w 1307669"/>
                <a:gd name="connsiteY979" fmla="*/ 673875 h 1355107"/>
                <a:gd name="connsiteX980" fmla="*/ 651304 w 1307669"/>
                <a:gd name="connsiteY980" fmla="*/ 665931 h 1355107"/>
                <a:gd name="connsiteX981" fmla="*/ 650831 w 1307669"/>
                <a:gd name="connsiteY981" fmla="*/ 660910 h 1355107"/>
                <a:gd name="connsiteX982" fmla="*/ 663367 w 1307669"/>
                <a:gd name="connsiteY982" fmla="*/ 652907 h 1355107"/>
                <a:gd name="connsiteX983" fmla="*/ 682901 w 1307669"/>
                <a:gd name="connsiteY983" fmla="*/ 660779 h 1355107"/>
                <a:gd name="connsiteX984" fmla="*/ 528298 w 1307669"/>
                <a:gd name="connsiteY984" fmla="*/ 478243 h 1355107"/>
                <a:gd name="connsiteX985" fmla="*/ 508335 w 1307669"/>
                <a:gd name="connsiteY985" fmla="*/ 493767 h 1355107"/>
                <a:gd name="connsiteX986" fmla="*/ 488372 w 1307669"/>
                <a:gd name="connsiteY986" fmla="*/ 478243 h 1355107"/>
                <a:gd name="connsiteX987" fmla="*/ 508336 w 1307669"/>
                <a:gd name="connsiteY987" fmla="*/ 462718 h 1355107"/>
                <a:gd name="connsiteX988" fmla="*/ 528298 w 1307669"/>
                <a:gd name="connsiteY988" fmla="*/ 478243 h 1355107"/>
                <a:gd name="connsiteX989" fmla="*/ 723210 w 1307669"/>
                <a:gd name="connsiteY989" fmla="*/ 696147 h 1355107"/>
                <a:gd name="connsiteX990" fmla="*/ 722499 w 1307669"/>
                <a:gd name="connsiteY990" fmla="*/ 728102 h 1355107"/>
                <a:gd name="connsiteX991" fmla="*/ 734770 w 1307669"/>
                <a:gd name="connsiteY991" fmla="*/ 740774 h 1355107"/>
                <a:gd name="connsiteX992" fmla="*/ 728919 w 1307669"/>
                <a:gd name="connsiteY992" fmla="*/ 759008 h 1355107"/>
                <a:gd name="connsiteX993" fmla="*/ 722061 w 1307669"/>
                <a:gd name="connsiteY993" fmla="*/ 749882 h 1355107"/>
                <a:gd name="connsiteX994" fmla="*/ 718953 w 1307669"/>
                <a:gd name="connsiteY994" fmla="*/ 751573 h 1355107"/>
                <a:gd name="connsiteX995" fmla="*/ 725697 w 1307669"/>
                <a:gd name="connsiteY995" fmla="*/ 766332 h 1355107"/>
                <a:gd name="connsiteX996" fmla="*/ 715966 w 1307669"/>
                <a:gd name="connsiteY996" fmla="*/ 796891 h 1355107"/>
                <a:gd name="connsiteX997" fmla="*/ 695047 w 1307669"/>
                <a:gd name="connsiteY997" fmla="*/ 772583 h 1355107"/>
                <a:gd name="connsiteX998" fmla="*/ 695579 w 1307669"/>
                <a:gd name="connsiteY998" fmla="*/ 752270 h 1355107"/>
                <a:gd name="connsiteX999" fmla="*/ 696504 w 1307669"/>
                <a:gd name="connsiteY999" fmla="*/ 751240 h 1355107"/>
                <a:gd name="connsiteX1000" fmla="*/ 692581 w 1307669"/>
                <a:gd name="connsiteY1000" fmla="*/ 741190 h 1355107"/>
                <a:gd name="connsiteX1001" fmla="*/ 703631 w 1307669"/>
                <a:gd name="connsiteY1001" fmla="*/ 723639 h 1355107"/>
                <a:gd name="connsiteX1002" fmla="*/ 702837 w 1307669"/>
                <a:gd name="connsiteY1002" fmla="*/ 699143 h 1355107"/>
                <a:gd name="connsiteX1003" fmla="*/ 713018 w 1307669"/>
                <a:gd name="connsiteY1003" fmla="*/ 694117 h 1355107"/>
                <a:gd name="connsiteX1004" fmla="*/ 723210 w 1307669"/>
                <a:gd name="connsiteY1004" fmla="*/ 696147 h 1355107"/>
                <a:gd name="connsiteX1005" fmla="*/ 955897 w 1307669"/>
                <a:gd name="connsiteY1005" fmla="*/ 964976 h 1355107"/>
                <a:gd name="connsiteX1006" fmla="*/ 957748 w 1307669"/>
                <a:gd name="connsiteY1006" fmla="*/ 968451 h 1355107"/>
                <a:gd name="connsiteX1007" fmla="*/ 953126 w 1307669"/>
                <a:gd name="connsiteY1007" fmla="*/ 974069 h 1355107"/>
                <a:gd name="connsiteX1008" fmla="*/ 947508 w 1307669"/>
                <a:gd name="connsiteY1008" fmla="*/ 969446 h 1355107"/>
                <a:gd name="connsiteX1009" fmla="*/ 952131 w 1307669"/>
                <a:gd name="connsiteY1009" fmla="*/ 963828 h 1355107"/>
                <a:gd name="connsiteX1010" fmla="*/ 955897 w 1307669"/>
                <a:gd name="connsiteY1010" fmla="*/ 964976 h 1355107"/>
                <a:gd name="connsiteX1011" fmla="*/ 599606 w 1307669"/>
                <a:gd name="connsiteY1011" fmla="*/ 532356 h 1355107"/>
                <a:gd name="connsiteX1012" fmla="*/ 600676 w 1307669"/>
                <a:gd name="connsiteY1012" fmla="*/ 544555 h 1355107"/>
                <a:gd name="connsiteX1013" fmla="*/ 597826 w 1307669"/>
                <a:gd name="connsiteY1013" fmla="*/ 554281 h 1355107"/>
                <a:gd name="connsiteX1014" fmla="*/ 594396 w 1307669"/>
                <a:gd name="connsiteY1014" fmla="*/ 549357 h 1355107"/>
                <a:gd name="connsiteX1015" fmla="*/ 585532 w 1307669"/>
                <a:gd name="connsiteY1015" fmla="*/ 553763 h 1355107"/>
                <a:gd name="connsiteX1016" fmla="*/ 579739 w 1307669"/>
                <a:gd name="connsiteY1016" fmla="*/ 544533 h 1355107"/>
                <a:gd name="connsiteX1017" fmla="*/ 576942 w 1307669"/>
                <a:gd name="connsiteY1017" fmla="*/ 527212 h 1355107"/>
                <a:gd name="connsiteX1018" fmla="*/ 584706 w 1307669"/>
                <a:gd name="connsiteY1018" fmla="*/ 522087 h 1355107"/>
                <a:gd name="connsiteX1019" fmla="*/ 590091 w 1307669"/>
                <a:gd name="connsiteY1019" fmla="*/ 530496 h 1355107"/>
                <a:gd name="connsiteX1020" fmla="*/ 599606 w 1307669"/>
                <a:gd name="connsiteY1020" fmla="*/ 532356 h 1355107"/>
                <a:gd name="connsiteX1021" fmla="*/ 913667 w 1307669"/>
                <a:gd name="connsiteY1021" fmla="*/ 892930 h 1355107"/>
                <a:gd name="connsiteX1022" fmla="*/ 916549 w 1307669"/>
                <a:gd name="connsiteY1022" fmla="*/ 898707 h 1355107"/>
                <a:gd name="connsiteX1023" fmla="*/ 904557 w 1307669"/>
                <a:gd name="connsiteY1023" fmla="*/ 906431 h 1355107"/>
                <a:gd name="connsiteX1024" fmla="*/ 904270 w 1307669"/>
                <a:gd name="connsiteY1024" fmla="*/ 915977 h 1355107"/>
                <a:gd name="connsiteX1025" fmla="*/ 895488 w 1307669"/>
                <a:gd name="connsiteY1025" fmla="*/ 917571 h 1355107"/>
                <a:gd name="connsiteX1026" fmla="*/ 896399 w 1307669"/>
                <a:gd name="connsiteY1026" fmla="*/ 911719 h 1355107"/>
                <a:gd name="connsiteX1027" fmla="*/ 886930 w 1307669"/>
                <a:gd name="connsiteY1027" fmla="*/ 904603 h 1355107"/>
                <a:gd name="connsiteX1028" fmla="*/ 889099 w 1307669"/>
                <a:gd name="connsiteY1028" fmla="*/ 894292 h 1355107"/>
                <a:gd name="connsiteX1029" fmla="*/ 899480 w 1307669"/>
                <a:gd name="connsiteY1029" fmla="*/ 895556 h 1355107"/>
                <a:gd name="connsiteX1030" fmla="*/ 908196 w 1307669"/>
                <a:gd name="connsiteY1030" fmla="*/ 888944 h 1355107"/>
                <a:gd name="connsiteX1031" fmla="*/ 913667 w 1307669"/>
                <a:gd name="connsiteY1031" fmla="*/ 892930 h 1355107"/>
                <a:gd name="connsiteX1032" fmla="*/ 664119 w 1307669"/>
                <a:gd name="connsiteY1032" fmla="*/ 585588 h 1355107"/>
                <a:gd name="connsiteX1033" fmla="*/ 667631 w 1307669"/>
                <a:gd name="connsiteY1033" fmla="*/ 590790 h 1355107"/>
                <a:gd name="connsiteX1034" fmla="*/ 661234 w 1307669"/>
                <a:gd name="connsiteY1034" fmla="*/ 600464 h 1355107"/>
                <a:gd name="connsiteX1035" fmla="*/ 651559 w 1307669"/>
                <a:gd name="connsiteY1035" fmla="*/ 594068 h 1355107"/>
                <a:gd name="connsiteX1036" fmla="*/ 657957 w 1307669"/>
                <a:gd name="connsiteY1036" fmla="*/ 584394 h 1355107"/>
                <a:gd name="connsiteX1037" fmla="*/ 664119 w 1307669"/>
                <a:gd name="connsiteY1037" fmla="*/ 585588 h 1355107"/>
                <a:gd name="connsiteX1038" fmla="*/ 709880 w 1307669"/>
                <a:gd name="connsiteY1038" fmla="*/ 637450 h 1355107"/>
                <a:gd name="connsiteX1039" fmla="*/ 716635 w 1307669"/>
                <a:gd name="connsiteY1039" fmla="*/ 646647 h 1355107"/>
                <a:gd name="connsiteX1040" fmla="*/ 703570 w 1307669"/>
                <a:gd name="connsiteY1040" fmla="*/ 664266 h 1355107"/>
                <a:gd name="connsiteX1041" fmla="*/ 684649 w 1307669"/>
                <a:gd name="connsiteY1041" fmla="*/ 653170 h 1355107"/>
                <a:gd name="connsiteX1042" fmla="*/ 697714 w 1307669"/>
                <a:gd name="connsiteY1042" fmla="*/ 635551 h 1355107"/>
                <a:gd name="connsiteX1043" fmla="*/ 709880 w 1307669"/>
                <a:gd name="connsiteY1043" fmla="*/ 637450 h 1355107"/>
                <a:gd name="connsiteX1044" fmla="*/ 902398 w 1307669"/>
                <a:gd name="connsiteY1044" fmla="*/ 853989 h 1355107"/>
                <a:gd name="connsiteX1045" fmla="*/ 900421 w 1307669"/>
                <a:gd name="connsiteY1045" fmla="*/ 865624 h 1355107"/>
                <a:gd name="connsiteX1046" fmla="*/ 894411 w 1307669"/>
                <a:gd name="connsiteY1046" fmla="*/ 867026 h 1355107"/>
                <a:gd name="connsiteX1047" fmla="*/ 895339 w 1307669"/>
                <a:gd name="connsiteY1047" fmla="*/ 867565 h 1355107"/>
                <a:gd name="connsiteX1048" fmla="*/ 900868 w 1307669"/>
                <a:gd name="connsiteY1048" fmla="*/ 876247 h 1355107"/>
                <a:gd name="connsiteX1049" fmla="*/ 883135 w 1307669"/>
                <a:gd name="connsiteY1049" fmla="*/ 890483 h 1355107"/>
                <a:gd name="connsiteX1050" fmla="*/ 884263 w 1307669"/>
                <a:gd name="connsiteY1050" fmla="*/ 905667 h 1355107"/>
                <a:gd name="connsiteX1051" fmla="*/ 870604 w 1307669"/>
                <a:gd name="connsiteY1051" fmla="*/ 909652 h 1355107"/>
                <a:gd name="connsiteX1052" fmla="*/ 871078 w 1307669"/>
                <a:gd name="connsiteY1052" fmla="*/ 900222 h 1355107"/>
                <a:gd name="connsiteX1053" fmla="*/ 854882 w 1307669"/>
                <a:gd name="connsiteY1053" fmla="*/ 890510 h 1355107"/>
                <a:gd name="connsiteX1054" fmla="*/ 854081 w 1307669"/>
                <a:gd name="connsiteY1054" fmla="*/ 884471 h 1355107"/>
                <a:gd name="connsiteX1055" fmla="*/ 852072 w 1307669"/>
                <a:gd name="connsiteY1055" fmla="*/ 884392 h 1355107"/>
                <a:gd name="connsiteX1056" fmla="*/ 845377 w 1307669"/>
                <a:gd name="connsiteY1056" fmla="*/ 878252 h 1355107"/>
                <a:gd name="connsiteX1057" fmla="*/ 843974 w 1307669"/>
                <a:gd name="connsiteY1057" fmla="*/ 864012 h 1355107"/>
                <a:gd name="connsiteX1058" fmla="*/ 856783 w 1307669"/>
                <a:gd name="connsiteY1058" fmla="*/ 870392 h 1355107"/>
                <a:gd name="connsiteX1059" fmla="*/ 858126 w 1307669"/>
                <a:gd name="connsiteY1059" fmla="*/ 873770 h 1355107"/>
                <a:gd name="connsiteX1060" fmla="*/ 864259 w 1307669"/>
                <a:gd name="connsiteY1060" fmla="*/ 873643 h 1355107"/>
                <a:gd name="connsiteX1061" fmla="*/ 873281 w 1307669"/>
                <a:gd name="connsiteY1061" fmla="*/ 874083 h 1355107"/>
                <a:gd name="connsiteX1062" fmla="*/ 886004 w 1307669"/>
                <a:gd name="connsiteY1062" fmla="*/ 862153 h 1355107"/>
                <a:gd name="connsiteX1063" fmla="*/ 889618 w 1307669"/>
                <a:gd name="connsiteY1063" fmla="*/ 864248 h 1355107"/>
                <a:gd name="connsiteX1064" fmla="*/ 890905 w 1307669"/>
                <a:gd name="connsiteY1064" fmla="*/ 856671 h 1355107"/>
                <a:gd name="connsiteX1065" fmla="*/ 902398 w 1307669"/>
                <a:gd name="connsiteY1065" fmla="*/ 853989 h 1355107"/>
                <a:gd name="connsiteX1066" fmla="*/ 871010 w 1307669"/>
                <a:gd name="connsiteY1066" fmla="*/ 807690 h 1355107"/>
                <a:gd name="connsiteX1067" fmla="*/ 869806 w 1307669"/>
                <a:gd name="connsiteY1067" fmla="*/ 826466 h 1355107"/>
                <a:gd name="connsiteX1068" fmla="*/ 852028 w 1307669"/>
                <a:gd name="connsiteY1068" fmla="*/ 832627 h 1355107"/>
                <a:gd name="connsiteX1069" fmla="*/ 853231 w 1307669"/>
                <a:gd name="connsiteY1069" fmla="*/ 813850 h 1355107"/>
                <a:gd name="connsiteX1070" fmla="*/ 871010 w 1307669"/>
                <a:gd name="connsiteY1070" fmla="*/ 807690 h 1355107"/>
                <a:gd name="connsiteX1071" fmla="*/ 668660 w 1307669"/>
                <a:gd name="connsiteY1071" fmla="*/ 571078 h 1355107"/>
                <a:gd name="connsiteX1072" fmla="*/ 648697 w 1307669"/>
                <a:gd name="connsiteY1072" fmla="*/ 586603 h 1355107"/>
                <a:gd name="connsiteX1073" fmla="*/ 628734 w 1307669"/>
                <a:gd name="connsiteY1073" fmla="*/ 571078 h 1355107"/>
                <a:gd name="connsiteX1074" fmla="*/ 648697 w 1307669"/>
                <a:gd name="connsiteY1074" fmla="*/ 555553 h 1355107"/>
                <a:gd name="connsiteX1075" fmla="*/ 668660 w 1307669"/>
                <a:gd name="connsiteY1075" fmla="*/ 571078 h 1355107"/>
                <a:gd name="connsiteX1076" fmla="*/ 635388 w 1307669"/>
                <a:gd name="connsiteY1076" fmla="*/ 529058 h 1355107"/>
                <a:gd name="connsiteX1077" fmla="*/ 638581 w 1307669"/>
                <a:gd name="connsiteY1077" fmla="*/ 544734 h 1355107"/>
                <a:gd name="connsiteX1078" fmla="*/ 627431 w 1307669"/>
                <a:gd name="connsiteY1078" fmla="*/ 549223 h 1355107"/>
                <a:gd name="connsiteX1079" fmla="*/ 624239 w 1307669"/>
                <a:gd name="connsiteY1079" fmla="*/ 533547 h 1355107"/>
                <a:gd name="connsiteX1080" fmla="*/ 629152 w 1307669"/>
                <a:gd name="connsiteY1080" fmla="*/ 528057 h 1355107"/>
                <a:gd name="connsiteX1081" fmla="*/ 635388 w 1307669"/>
                <a:gd name="connsiteY1081" fmla="*/ 529058 h 1355107"/>
                <a:gd name="connsiteX1082" fmla="*/ 711673 w 1307669"/>
                <a:gd name="connsiteY1082" fmla="*/ 615986 h 1355107"/>
                <a:gd name="connsiteX1083" fmla="*/ 714865 w 1307669"/>
                <a:gd name="connsiteY1083" fmla="*/ 631662 h 1355107"/>
                <a:gd name="connsiteX1084" fmla="*/ 703715 w 1307669"/>
                <a:gd name="connsiteY1084" fmla="*/ 636150 h 1355107"/>
                <a:gd name="connsiteX1085" fmla="*/ 700523 w 1307669"/>
                <a:gd name="connsiteY1085" fmla="*/ 620474 h 1355107"/>
                <a:gd name="connsiteX1086" fmla="*/ 705436 w 1307669"/>
                <a:gd name="connsiteY1086" fmla="*/ 614983 h 1355107"/>
                <a:gd name="connsiteX1087" fmla="*/ 711673 w 1307669"/>
                <a:gd name="connsiteY1087" fmla="*/ 615986 h 1355107"/>
                <a:gd name="connsiteX1088" fmla="*/ 960677 w 1307669"/>
                <a:gd name="connsiteY1088" fmla="*/ 903569 h 1355107"/>
                <a:gd name="connsiteX1089" fmla="*/ 962528 w 1307669"/>
                <a:gd name="connsiteY1089" fmla="*/ 907043 h 1355107"/>
                <a:gd name="connsiteX1090" fmla="*/ 957906 w 1307669"/>
                <a:gd name="connsiteY1090" fmla="*/ 912661 h 1355107"/>
                <a:gd name="connsiteX1091" fmla="*/ 952288 w 1307669"/>
                <a:gd name="connsiteY1091" fmla="*/ 908039 h 1355107"/>
                <a:gd name="connsiteX1092" fmla="*/ 956911 w 1307669"/>
                <a:gd name="connsiteY1092" fmla="*/ 902421 h 1355107"/>
                <a:gd name="connsiteX1093" fmla="*/ 960677 w 1307669"/>
                <a:gd name="connsiteY1093" fmla="*/ 903569 h 1355107"/>
                <a:gd name="connsiteX1094" fmla="*/ 775052 w 1307669"/>
                <a:gd name="connsiteY1094" fmla="*/ 682555 h 1355107"/>
                <a:gd name="connsiteX1095" fmla="*/ 783496 w 1307669"/>
                <a:gd name="connsiteY1095" fmla="*/ 701038 h 1355107"/>
                <a:gd name="connsiteX1096" fmla="*/ 773767 w 1307669"/>
                <a:gd name="connsiteY1096" fmla="*/ 731596 h 1355107"/>
                <a:gd name="connsiteX1097" fmla="*/ 761292 w 1307669"/>
                <a:gd name="connsiteY1097" fmla="*/ 725771 h 1355107"/>
                <a:gd name="connsiteX1098" fmla="*/ 756188 w 1307669"/>
                <a:gd name="connsiteY1098" fmla="*/ 714601 h 1355107"/>
                <a:gd name="connsiteX1099" fmla="*/ 755185 w 1307669"/>
                <a:gd name="connsiteY1099" fmla="*/ 714666 h 1355107"/>
                <a:gd name="connsiteX1100" fmla="*/ 743551 w 1307669"/>
                <a:gd name="connsiteY1100" fmla="*/ 706042 h 1355107"/>
                <a:gd name="connsiteX1101" fmla="*/ 738964 w 1307669"/>
                <a:gd name="connsiteY1101" fmla="*/ 683695 h 1355107"/>
                <a:gd name="connsiteX1102" fmla="*/ 748698 w 1307669"/>
                <a:gd name="connsiteY1102" fmla="*/ 683062 h 1355107"/>
                <a:gd name="connsiteX1103" fmla="*/ 753618 w 1307669"/>
                <a:gd name="connsiteY1103" fmla="*/ 686709 h 1355107"/>
                <a:gd name="connsiteX1104" fmla="*/ 762578 w 1307669"/>
                <a:gd name="connsiteY1104" fmla="*/ 676729 h 1355107"/>
                <a:gd name="connsiteX1105" fmla="*/ 775052 w 1307669"/>
                <a:gd name="connsiteY1105" fmla="*/ 682555 h 1355107"/>
                <a:gd name="connsiteX1106" fmla="*/ 739968 w 1307669"/>
                <a:gd name="connsiteY1106" fmla="*/ 625191 h 1355107"/>
                <a:gd name="connsiteX1107" fmla="*/ 741038 w 1307669"/>
                <a:gd name="connsiteY1107" fmla="*/ 637390 h 1355107"/>
                <a:gd name="connsiteX1108" fmla="*/ 738188 w 1307669"/>
                <a:gd name="connsiteY1108" fmla="*/ 647116 h 1355107"/>
                <a:gd name="connsiteX1109" fmla="*/ 734757 w 1307669"/>
                <a:gd name="connsiteY1109" fmla="*/ 642192 h 1355107"/>
                <a:gd name="connsiteX1110" fmla="*/ 725894 w 1307669"/>
                <a:gd name="connsiteY1110" fmla="*/ 646598 h 1355107"/>
                <a:gd name="connsiteX1111" fmla="*/ 720101 w 1307669"/>
                <a:gd name="connsiteY1111" fmla="*/ 637368 h 1355107"/>
                <a:gd name="connsiteX1112" fmla="*/ 717303 w 1307669"/>
                <a:gd name="connsiteY1112" fmla="*/ 620048 h 1355107"/>
                <a:gd name="connsiteX1113" fmla="*/ 725068 w 1307669"/>
                <a:gd name="connsiteY1113" fmla="*/ 614923 h 1355107"/>
                <a:gd name="connsiteX1114" fmla="*/ 730453 w 1307669"/>
                <a:gd name="connsiteY1114" fmla="*/ 623332 h 1355107"/>
                <a:gd name="connsiteX1115" fmla="*/ 739968 w 1307669"/>
                <a:gd name="connsiteY1115" fmla="*/ 625191 h 1355107"/>
                <a:gd name="connsiteX1116" fmla="*/ 536238 w 1307669"/>
                <a:gd name="connsiteY1116" fmla="*/ 361797 h 1355107"/>
                <a:gd name="connsiteX1117" fmla="*/ 541557 w 1307669"/>
                <a:gd name="connsiteY1117" fmla="*/ 376119 h 1355107"/>
                <a:gd name="connsiteX1118" fmla="*/ 534680 w 1307669"/>
                <a:gd name="connsiteY1118" fmla="*/ 400742 h 1355107"/>
                <a:gd name="connsiteX1119" fmla="*/ 521195 w 1307669"/>
                <a:gd name="connsiteY1119" fmla="*/ 382295 h 1355107"/>
                <a:gd name="connsiteX1120" fmla="*/ 528071 w 1307669"/>
                <a:gd name="connsiteY1120" fmla="*/ 357673 h 1355107"/>
                <a:gd name="connsiteX1121" fmla="*/ 536238 w 1307669"/>
                <a:gd name="connsiteY1121" fmla="*/ 361797 h 1355107"/>
                <a:gd name="connsiteX1122" fmla="*/ 933180 w 1307669"/>
                <a:gd name="connsiteY1122" fmla="*/ 825212 h 1355107"/>
                <a:gd name="connsiteX1123" fmla="*/ 936692 w 1307669"/>
                <a:gd name="connsiteY1123" fmla="*/ 830414 h 1355107"/>
                <a:gd name="connsiteX1124" fmla="*/ 930295 w 1307669"/>
                <a:gd name="connsiteY1124" fmla="*/ 840088 h 1355107"/>
                <a:gd name="connsiteX1125" fmla="*/ 920621 w 1307669"/>
                <a:gd name="connsiteY1125" fmla="*/ 833691 h 1355107"/>
                <a:gd name="connsiteX1126" fmla="*/ 927018 w 1307669"/>
                <a:gd name="connsiteY1126" fmla="*/ 824017 h 1355107"/>
                <a:gd name="connsiteX1127" fmla="*/ 933180 w 1307669"/>
                <a:gd name="connsiteY1127" fmla="*/ 825212 h 1355107"/>
                <a:gd name="connsiteX1128" fmla="*/ 676949 w 1307669"/>
                <a:gd name="connsiteY1128" fmla="*/ 521227 h 1355107"/>
                <a:gd name="connsiteX1129" fmla="*/ 678495 w 1307669"/>
                <a:gd name="connsiteY1129" fmla="*/ 523732 h 1355107"/>
                <a:gd name="connsiteX1130" fmla="*/ 679485 w 1307669"/>
                <a:gd name="connsiteY1130" fmla="*/ 528320 h 1355107"/>
                <a:gd name="connsiteX1131" fmla="*/ 676467 w 1307669"/>
                <a:gd name="connsiteY1131" fmla="*/ 527732 h 1355107"/>
                <a:gd name="connsiteX1132" fmla="*/ 673005 w 1307669"/>
                <a:gd name="connsiteY1132" fmla="*/ 532506 h 1355107"/>
                <a:gd name="connsiteX1133" fmla="*/ 667675 w 1307669"/>
                <a:gd name="connsiteY1133" fmla="*/ 531177 h 1355107"/>
                <a:gd name="connsiteX1134" fmla="*/ 661846 w 1307669"/>
                <a:gd name="connsiteY1134" fmla="*/ 525810 h 1355107"/>
                <a:gd name="connsiteX1135" fmla="*/ 664558 w 1307669"/>
                <a:gd name="connsiteY1135" fmla="*/ 521163 h 1355107"/>
                <a:gd name="connsiteX1136" fmla="*/ 669468 w 1307669"/>
                <a:gd name="connsiteY1136" fmla="*/ 522336 h 1355107"/>
                <a:gd name="connsiteX1137" fmla="*/ 674853 w 1307669"/>
                <a:gd name="connsiteY1137" fmla="*/ 519632 h 1355107"/>
                <a:gd name="connsiteX1138" fmla="*/ 676949 w 1307669"/>
                <a:gd name="connsiteY1138" fmla="*/ 521227 h 1355107"/>
                <a:gd name="connsiteX1139" fmla="*/ 854266 w 1307669"/>
                <a:gd name="connsiteY1139" fmla="*/ 717983 h 1355107"/>
                <a:gd name="connsiteX1140" fmla="*/ 859795 w 1307669"/>
                <a:gd name="connsiteY1140" fmla="*/ 726665 h 1355107"/>
                <a:gd name="connsiteX1141" fmla="*/ 842062 w 1307669"/>
                <a:gd name="connsiteY1141" fmla="*/ 740902 h 1355107"/>
                <a:gd name="connsiteX1142" fmla="*/ 843190 w 1307669"/>
                <a:gd name="connsiteY1142" fmla="*/ 756085 h 1355107"/>
                <a:gd name="connsiteX1143" fmla="*/ 829531 w 1307669"/>
                <a:gd name="connsiteY1143" fmla="*/ 760071 h 1355107"/>
                <a:gd name="connsiteX1144" fmla="*/ 830005 w 1307669"/>
                <a:gd name="connsiteY1144" fmla="*/ 750641 h 1355107"/>
                <a:gd name="connsiteX1145" fmla="*/ 813809 w 1307669"/>
                <a:gd name="connsiteY1145" fmla="*/ 740929 h 1355107"/>
                <a:gd name="connsiteX1146" fmla="*/ 815538 w 1307669"/>
                <a:gd name="connsiteY1146" fmla="*/ 724220 h 1355107"/>
                <a:gd name="connsiteX1147" fmla="*/ 819535 w 1307669"/>
                <a:gd name="connsiteY1147" fmla="*/ 724138 h 1355107"/>
                <a:gd name="connsiteX1148" fmla="*/ 820333 w 1307669"/>
                <a:gd name="connsiteY1148" fmla="*/ 718479 h 1355107"/>
                <a:gd name="connsiteX1149" fmla="*/ 827875 w 1307669"/>
                <a:gd name="connsiteY1149" fmla="*/ 708344 h 1355107"/>
                <a:gd name="connsiteX1150" fmla="*/ 835693 w 1307669"/>
                <a:gd name="connsiteY1150" fmla="*/ 711874 h 1355107"/>
                <a:gd name="connsiteX1151" fmla="*/ 834649 w 1307669"/>
                <a:gd name="connsiteY1151" fmla="*/ 719854 h 1355107"/>
                <a:gd name="connsiteX1152" fmla="*/ 835441 w 1307669"/>
                <a:gd name="connsiteY1152" fmla="*/ 721091 h 1355107"/>
                <a:gd name="connsiteX1153" fmla="*/ 838682 w 1307669"/>
                <a:gd name="connsiteY1153" fmla="*/ 717673 h 1355107"/>
                <a:gd name="connsiteX1154" fmla="*/ 844931 w 1307669"/>
                <a:gd name="connsiteY1154" fmla="*/ 712572 h 1355107"/>
                <a:gd name="connsiteX1155" fmla="*/ 854266 w 1307669"/>
                <a:gd name="connsiteY1155" fmla="*/ 717983 h 1355107"/>
                <a:gd name="connsiteX1156" fmla="*/ 829936 w 1307669"/>
                <a:gd name="connsiteY1156" fmla="*/ 658109 h 1355107"/>
                <a:gd name="connsiteX1157" fmla="*/ 828733 w 1307669"/>
                <a:gd name="connsiteY1157" fmla="*/ 676885 h 1355107"/>
                <a:gd name="connsiteX1158" fmla="*/ 810955 w 1307669"/>
                <a:gd name="connsiteY1158" fmla="*/ 683045 h 1355107"/>
                <a:gd name="connsiteX1159" fmla="*/ 812159 w 1307669"/>
                <a:gd name="connsiteY1159" fmla="*/ 664269 h 1355107"/>
                <a:gd name="connsiteX1160" fmla="*/ 829936 w 1307669"/>
                <a:gd name="connsiteY1160" fmla="*/ 658109 h 1355107"/>
                <a:gd name="connsiteX1161" fmla="*/ 599575 w 1307669"/>
                <a:gd name="connsiteY1161" fmla="*/ 388435 h 1355107"/>
                <a:gd name="connsiteX1162" fmla="*/ 598865 w 1307669"/>
                <a:gd name="connsiteY1162" fmla="*/ 420391 h 1355107"/>
                <a:gd name="connsiteX1163" fmla="*/ 611135 w 1307669"/>
                <a:gd name="connsiteY1163" fmla="*/ 433062 h 1355107"/>
                <a:gd name="connsiteX1164" fmla="*/ 605284 w 1307669"/>
                <a:gd name="connsiteY1164" fmla="*/ 451296 h 1355107"/>
                <a:gd name="connsiteX1165" fmla="*/ 598427 w 1307669"/>
                <a:gd name="connsiteY1165" fmla="*/ 442171 h 1355107"/>
                <a:gd name="connsiteX1166" fmla="*/ 580518 w 1307669"/>
                <a:gd name="connsiteY1166" fmla="*/ 450598 h 1355107"/>
                <a:gd name="connsiteX1167" fmla="*/ 568946 w 1307669"/>
                <a:gd name="connsiteY1167" fmla="*/ 433478 h 1355107"/>
                <a:gd name="connsiteX1168" fmla="*/ 579997 w 1307669"/>
                <a:gd name="connsiteY1168" fmla="*/ 415928 h 1355107"/>
                <a:gd name="connsiteX1169" fmla="*/ 579203 w 1307669"/>
                <a:gd name="connsiteY1169" fmla="*/ 391433 h 1355107"/>
                <a:gd name="connsiteX1170" fmla="*/ 589384 w 1307669"/>
                <a:gd name="connsiteY1170" fmla="*/ 386406 h 1355107"/>
                <a:gd name="connsiteX1171" fmla="*/ 599575 w 1307669"/>
                <a:gd name="connsiteY1171" fmla="*/ 388435 h 1355107"/>
                <a:gd name="connsiteX1172" fmla="*/ 941022 w 1307669"/>
                <a:gd name="connsiteY1172" fmla="*/ 782586 h 1355107"/>
                <a:gd name="connsiteX1173" fmla="*/ 949360 w 1307669"/>
                <a:gd name="connsiteY1173" fmla="*/ 795969 h 1355107"/>
                <a:gd name="connsiteX1174" fmla="*/ 935151 w 1307669"/>
                <a:gd name="connsiteY1174" fmla="*/ 820199 h 1355107"/>
                <a:gd name="connsiteX1175" fmla="*/ 912589 w 1307669"/>
                <a:gd name="connsiteY1175" fmla="*/ 803469 h 1355107"/>
                <a:gd name="connsiteX1176" fmla="*/ 915020 w 1307669"/>
                <a:gd name="connsiteY1176" fmla="*/ 787889 h 1355107"/>
                <a:gd name="connsiteX1177" fmla="*/ 926798 w 1307669"/>
                <a:gd name="connsiteY1177" fmla="*/ 779239 h 1355107"/>
                <a:gd name="connsiteX1178" fmla="*/ 941022 w 1307669"/>
                <a:gd name="connsiteY1178" fmla="*/ 782586 h 1355107"/>
                <a:gd name="connsiteX1179" fmla="*/ 818132 w 1307669"/>
                <a:gd name="connsiteY1179" fmla="*/ 626391 h 1355107"/>
                <a:gd name="connsiteX1180" fmla="*/ 822720 w 1307669"/>
                <a:gd name="connsiteY1180" fmla="*/ 648738 h 1355107"/>
                <a:gd name="connsiteX1181" fmla="*/ 801351 w 1307669"/>
                <a:gd name="connsiteY1181" fmla="*/ 640748 h 1355107"/>
                <a:gd name="connsiteX1182" fmla="*/ 796764 w 1307669"/>
                <a:gd name="connsiteY1182" fmla="*/ 618401 h 1355107"/>
                <a:gd name="connsiteX1183" fmla="*/ 818132 w 1307669"/>
                <a:gd name="connsiteY1183" fmla="*/ 626391 h 1355107"/>
                <a:gd name="connsiteX1184" fmla="*/ 696984 w 1307669"/>
                <a:gd name="connsiteY1184" fmla="*/ 483113 h 1355107"/>
                <a:gd name="connsiteX1185" fmla="*/ 698835 w 1307669"/>
                <a:gd name="connsiteY1185" fmla="*/ 486588 h 1355107"/>
                <a:gd name="connsiteX1186" fmla="*/ 694213 w 1307669"/>
                <a:gd name="connsiteY1186" fmla="*/ 492205 h 1355107"/>
                <a:gd name="connsiteX1187" fmla="*/ 688595 w 1307669"/>
                <a:gd name="connsiteY1187" fmla="*/ 487583 h 1355107"/>
                <a:gd name="connsiteX1188" fmla="*/ 693218 w 1307669"/>
                <a:gd name="connsiteY1188" fmla="*/ 481966 h 1355107"/>
                <a:gd name="connsiteX1189" fmla="*/ 696984 w 1307669"/>
                <a:gd name="connsiteY1189" fmla="*/ 483113 h 1355107"/>
                <a:gd name="connsiteX1190" fmla="*/ 676599 w 1307669"/>
                <a:gd name="connsiteY1190" fmla="*/ 454632 h 1355107"/>
                <a:gd name="connsiteX1191" fmla="*/ 681918 w 1307669"/>
                <a:gd name="connsiteY1191" fmla="*/ 468955 h 1355107"/>
                <a:gd name="connsiteX1192" fmla="*/ 675042 w 1307669"/>
                <a:gd name="connsiteY1192" fmla="*/ 493577 h 1355107"/>
                <a:gd name="connsiteX1193" fmla="*/ 671795 w 1307669"/>
                <a:gd name="connsiteY1193" fmla="*/ 491938 h 1355107"/>
                <a:gd name="connsiteX1194" fmla="*/ 675561 w 1307669"/>
                <a:gd name="connsiteY1194" fmla="*/ 497066 h 1355107"/>
                <a:gd name="connsiteX1195" fmla="*/ 662497 w 1307669"/>
                <a:gd name="connsiteY1195" fmla="*/ 514685 h 1355107"/>
                <a:gd name="connsiteX1196" fmla="*/ 643575 w 1307669"/>
                <a:gd name="connsiteY1196" fmla="*/ 503589 h 1355107"/>
                <a:gd name="connsiteX1197" fmla="*/ 656640 w 1307669"/>
                <a:gd name="connsiteY1197" fmla="*/ 485970 h 1355107"/>
                <a:gd name="connsiteX1198" fmla="*/ 666131 w 1307669"/>
                <a:gd name="connsiteY1198" fmla="*/ 487451 h 1355107"/>
                <a:gd name="connsiteX1199" fmla="*/ 661556 w 1307669"/>
                <a:gd name="connsiteY1199" fmla="*/ 475130 h 1355107"/>
                <a:gd name="connsiteX1200" fmla="*/ 668432 w 1307669"/>
                <a:gd name="connsiteY1200" fmla="*/ 450508 h 1355107"/>
                <a:gd name="connsiteX1201" fmla="*/ 676599 w 1307669"/>
                <a:gd name="connsiteY1201" fmla="*/ 454632 h 1355107"/>
                <a:gd name="connsiteX1202" fmla="*/ 759859 w 1307669"/>
                <a:gd name="connsiteY1202" fmla="*/ 550848 h 1355107"/>
                <a:gd name="connsiteX1203" fmla="*/ 763920 w 1307669"/>
                <a:gd name="connsiteY1203" fmla="*/ 562930 h 1355107"/>
                <a:gd name="connsiteX1204" fmla="*/ 755855 w 1307669"/>
                <a:gd name="connsiteY1204" fmla="*/ 581359 h 1355107"/>
                <a:gd name="connsiteX1205" fmla="*/ 744391 w 1307669"/>
                <a:gd name="connsiteY1205" fmla="*/ 564828 h 1355107"/>
                <a:gd name="connsiteX1206" fmla="*/ 752457 w 1307669"/>
                <a:gd name="connsiteY1206" fmla="*/ 546400 h 1355107"/>
                <a:gd name="connsiteX1207" fmla="*/ 759859 w 1307669"/>
                <a:gd name="connsiteY1207" fmla="*/ 550848 h 1355107"/>
                <a:gd name="connsiteX1208" fmla="*/ 930570 w 1307669"/>
                <a:gd name="connsiteY1208" fmla="*/ 727052 h 1355107"/>
                <a:gd name="connsiteX1209" fmla="*/ 934082 w 1307669"/>
                <a:gd name="connsiteY1209" fmla="*/ 732254 h 1355107"/>
                <a:gd name="connsiteX1210" fmla="*/ 927685 w 1307669"/>
                <a:gd name="connsiteY1210" fmla="*/ 741928 h 1355107"/>
                <a:gd name="connsiteX1211" fmla="*/ 918011 w 1307669"/>
                <a:gd name="connsiteY1211" fmla="*/ 735531 h 1355107"/>
                <a:gd name="connsiteX1212" fmla="*/ 924408 w 1307669"/>
                <a:gd name="connsiteY1212" fmla="*/ 725857 h 1355107"/>
                <a:gd name="connsiteX1213" fmla="*/ 930570 w 1307669"/>
                <a:gd name="connsiteY1213" fmla="*/ 727052 h 1355107"/>
                <a:gd name="connsiteX1214" fmla="*/ 794620 w 1307669"/>
                <a:gd name="connsiteY1214" fmla="*/ 562293 h 1355107"/>
                <a:gd name="connsiteX1215" fmla="*/ 793576 w 1307669"/>
                <a:gd name="connsiteY1215" fmla="*/ 570272 h 1355107"/>
                <a:gd name="connsiteX1216" fmla="*/ 795152 w 1307669"/>
                <a:gd name="connsiteY1216" fmla="*/ 572734 h 1355107"/>
                <a:gd name="connsiteX1217" fmla="*/ 795776 w 1307669"/>
                <a:gd name="connsiteY1217" fmla="*/ 573098 h 1355107"/>
                <a:gd name="connsiteX1218" fmla="*/ 795670 w 1307669"/>
                <a:gd name="connsiteY1218" fmla="*/ 573542 h 1355107"/>
                <a:gd name="connsiteX1219" fmla="*/ 798757 w 1307669"/>
                <a:gd name="connsiteY1219" fmla="*/ 578362 h 1355107"/>
                <a:gd name="connsiteX1220" fmla="*/ 796191 w 1307669"/>
                <a:gd name="connsiteY1220" fmla="*/ 581170 h 1355107"/>
                <a:gd name="connsiteX1221" fmla="*/ 797307 w 1307669"/>
                <a:gd name="connsiteY1221" fmla="*/ 583393 h 1355107"/>
                <a:gd name="connsiteX1222" fmla="*/ 793207 w 1307669"/>
                <a:gd name="connsiteY1222" fmla="*/ 587034 h 1355107"/>
                <a:gd name="connsiteX1223" fmla="*/ 788619 w 1307669"/>
                <a:gd name="connsiteY1223" fmla="*/ 588025 h 1355107"/>
                <a:gd name="connsiteX1224" fmla="*/ 788997 w 1307669"/>
                <a:gd name="connsiteY1224" fmla="*/ 586083 h 1355107"/>
                <a:gd name="connsiteX1225" fmla="*/ 785750 w 1307669"/>
                <a:gd name="connsiteY1225" fmla="*/ 587148 h 1355107"/>
                <a:gd name="connsiteX1226" fmla="*/ 786135 w 1307669"/>
                <a:gd name="connsiteY1226" fmla="*/ 582779 h 1355107"/>
                <a:gd name="connsiteX1227" fmla="*/ 784433 w 1307669"/>
                <a:gd name="connsiteY1227" fmla="*/ 581544 h 1355107"/>
                <a:gd name="connsiteX1228" fmla="*/ 784496 w 1307669"/>
                <a:gd name="connsiteY1228" fmla="*/ 581293 h 1355107"/>
                <a:gd name="connsiteX1229" fmla="*/ 778038 w 1307669"/>
                <a:gd name="connsiteY1229" fmla="*/ 577568 h 1355107"/>
                <a:gd name="connsiteX1230" fmla="*/ 779260 w 1307669"/>
                <a:gd name="connsiteY1230" fmla="*/ 568897 h 1355107"/>
                <a:gd name="connsiteX1231" fmla="*/ 786803 w 1307669"/>
                <a:gd name="connsiteY1231" fmla="*/ 558762 h 1355107"/>
                <a:gd name="connsiteX1232" fmla="*/ 794620 w 1307669"/>
                <a:gd name="connsiteY1232" fmla="*/ 562293 h 1355107"/>
                <a:gd name="connsiteX1233" fmla="*/ 706288 w 1307669"/>
                <a:gd name="connsiteY1233" fmla="*/ 422457 h 1355107"/>
                <a:gd name="connsiteX1234" fmla="*/ 709901 w 1307669"/>
                <a:gd name="connsiteY1234" fmla="*/ 428636 h 1355107"/>
                <a:gd name="connsiteX1235" fmla="*/ 700601 w 1307669"/>
                <a:gd name="connsiteY1235" fmla="*/ 438775 h 1355107"/>
                <a:gd name="connsiteX1236" fmla="*/ 689521 w 1307669"/>
                <a:gd name="connsiteY1236" fmla="*/ 430617 h 1355107"/>
                <a:gd name="connsiteX1237" fmla="*/ 698822 w 1307669"/>
                <a:gd name="connsiteY1237" fmla="*/ 420478 h 1355107"/>
                <a:gd name="connsiteX1238" fmla="*/ 706288 w 1307669"/>
                <a:gd name="connsiteY1238" fmla="*/ 422457 h 1355107"/>
                <a:gd name="connsiteX1239" fmla="*/ 790401 w 1307669"/>
                <a:gd name="connsiteY1239" fmla="*/ 518623 h 1355107"/>
                <a:gd name="connsiteX1240" fmla="*/ 791804 w 1307669"/>
                <a:gd name="connsiteY1240" fmla="*/ 532864 h 1355107"/>
                <a:gd name="connsiteX1241" fmla="*/ 778995 w 1307669"/>
                <a:gd name="connsiteY1241" fmla="*/ 526484 h 1355107"/>
                <a:gd name="connsiteX1242" fmla="*/ 777592 w 1307669"/>
                <a:gd name="connsiteY1242" fmla="*/ 512243 h 1355107"/>
                <a:gd name="connsiteX1243" fmla="*/ 790401 w 1307669"/>
                <a:gd name="connsiteY1243" fmla="*/ 518623 h 1355107"/>
                <a:gd name="connsiteX1244" fmla="*/ 744001 w 1307669"/>
                <a:gd name="connsiteY1244" fmla="*/ 454851 h 1355107"/>
                <a:gd name="connsiteX1245" fmla="*/ 748062 w 1307669"/>
                <a:gd name="connsiteY1245" fmla="*/ 466933 h 1355107"/>
                <a:gd name="connsiteX1246" fmla="*/ 739997 w 1307669"/>
                <a:gd name="connsiteY1246" fmla="*/ 485361 h 1355107"/>
                <a:gd name="connsiteX1247" fmla="*/ 739978 w 1307669"/>
                <a:gd name="connsiteY1247" fmla="*/ 485349 h 1355107"/>
                <a:gd name="connsiteX1248" fmla="*/ 740088 w 1307669"/>
                <a:gd name="connsiteY1248" fmla="*/ 496268 h 1355107"/>
                <a:gd name="connsiteX1249" fmla="*/ 739226 w 1307669"/>
                <a:gd name="connsiteY1249" fmla="*/ 513226 h 1355107"/>
                <a:gd name="connsiteX1250" fmla="*/ 751497 w 1307669"/>
                <a:gd name="connsiteY1250" fmla="*/ 525898 h 1355107"/>
                <a:gd name="connsiteX1251" fmla="*/ 745646 w 1307669"/>
                <a:gd name="connsiteY1251" fmla="*/ 544132 h 1355107"/>
                <a:gd name="connsiteX1252" fmla="*/ 738788 w 1307669"/>
                <a:gd name="connsiteY1252" fmla="*/ 535006 h 1355107"/>
                <a:gd name="connsiteX1253" fmla="*/ 735681 w 1307669"/>
                <a:gd name="connsiteY1253" fmla="*/ 536697 h 1355107"/>
                <a:gd name="connsiteX1254" fmla="*/ 742424 w 1307669"/>
                <a:gd name="connsiteY1254" fmla="*/ 551456 h 1355107"/>
                <a:gd name="connsiteX1255" fmla="*/ 732694 w 1307669"/>
                <a:gd name="connsiteY1255" fmla="*/ 582015 h 1355107"/>
                <a:gd name="connsiteX1256" fmla="*/ 711774 w 1307669"/>
                <a:gd name="connsiteY1256" fmla="*/ 557707 h 1355107"/>
                <a:gd name="connsiteX1257" fmla="*/ 712307 w 1307669"/>
                <a:gd name="connsiteY1257" fmla="*/ 537394 h 1355107"/>
                <a:gd name="connsiteX1258" fmla="*/ 713232 w 1307669"/>
                <a:gd name="connsiteY1258" fmla="*/ 536364 h 1355107"/>
                <a:gd name="connsiteX1259" fmla="*/ 711058 w 1307669"/>
                <a:gd name="connsiteY1259" fmla="*/ 530796 h 1355107"/>
                <a:gd name="connsiteX1260" fmla="*/ 705379 w 1307669"/>
                <a:gd name="connsiteY1260" fmla="*/ 526614 h 1355107"/>
                <a:gd name="connsiteX1261" fmla="*/ 714680 w 1307669"/>
                <a:gd name="connsiteY1261" fmla="*/ 516476 h 1355107"/>
                <a:gd name="connsiteX1262" fmla="*/ 715106 w 1307669"/>
                <a:gd name="connsiteY1262" fmla="*/ 516589 h 1355107"/>
                <a:gd name="connsiteX1263" fmla="*/ 720358 w 1307669"/>
                <a:gd name="connsiteY1263" fmla="*/ 508763 h 1355107"/>
                <a:gd name="connsiteX1264" fmla="*/ 719564 w 1307669"/>
                <a:gd name="connsiteY1264" fmla="*/ 484267 h 1355107"/>
                <a:gd name="connsiteX1265" fmla="*/ 729745 w 1307669"/>
                <a:gd name="connsiteY1265" fmla="*/ 479241 h 1355107"/>
                <a:gd name="connsiteX1266" fmla="*/ 732198 w 1307669"/>
                <a:gd name="connsiteY1266" fmla="*/ 479729 h 1355107"/>
                <a:gd name="connsiteX1267" fmla="*/ 728534 w 1307669"/>
                <a:gd name="connsiteY1267" fmla="*/ 468831 h 1355107"/>
                <a:gd name="connsiteX1268" fmla="*/ 736599 w 1307669"/>
                <a:gd name="connsiteY1268" fmla="*/ 450402 h 1355107"/>
                <a:gd name="connsiteX1269" fmla="*/ 744001 w 1307669"/>
                <a:gd name="connsiteY1269" fmla="*/ 454851 h 1355107"/>
                <a:gd name="connsiteX1270" fmla="*/ 779918 w 1307669"/>
                <a:gd name="connsiteY1270" fmla="*/ 477100 h 1355107"/>
                <a:gd name="connsiteX1271" fmla="*/ 779070 w 1307669"/>
                <a:gd name="connsiteY1271" fmla="*/ 480649 h 1355107"/>
                <a:gd name="connsiteX1272" fmla="*/ 783779 w 1307669"/>
                <a:gd name="connsiteY1272" fmla="*/ 489638 h 1355107"/>
                <a:gd name="connsiteX1273" fmla="*/ 781647 w 1307669"/>
                <a:gd name="connsiteY1273" fmla="*/ 499157 h 1355107"/>
                <a:gd name="connsiteX1274" fmla="*/ 760278 w 1307669"/>
                <a:gd name="connsiteY1274" fmla="*/ 491166 h 1355107"/>
                <a:gd name="connsiteX1275" fmla="*/ 755691 w 1307669"/>
                <a:gd name="connsiteY1275" fmla="*/ 468819 h 1355107"/>
                <a:gd name="connsiteX1276" fmla="*/ 765425 w 1307669"/>
                <a:gd name="connsiteY1276" fmla="*/ 468186 h 1355107"/>
                <a:gd name="connsiteX1277" fmla="*/ 774671 w 1307669"/>
                <a:gd name="connsiteY1277" fmla="*/ 475039 h 1355107"/>
                <a:gd name="connsiteX1278" fmla="*/ 775271 w 1307669"/>
                <a:gd name="connsiteY1278" fmla="*/ 474388 h 1355107"/>
                <a:gd name="connsiteX1279" fmla="*/ 779918 w 1307669"/>
                <a:gd name="connsiteY1279" fmla="*/ 477100 h 1355107"/>
                <a:gd name="connsiteX1280" fmla="*/ 1059204 w 1307669"/>
                <a:gd name="connsiteY1280" fmla="*/ 797587 h 1355107"/>
                <a:gd name="connsiteX1281" fmla="*/ 1051013 w 1307669"/>
                <a:gd name="connsiteY1281" fmla="*/ 809975 h 1355107"/>
                <a:gd name="connsiteX1282" fmla="*/ 1038625 w 1307669"/>
                <a:gd name="connsiteY1282" fmla="*/ 801783 h 1355107"/>
                <a:gd name="connsiteX1283" fmla="*/ 1040155 w 1307669"/>
                <a:gd name="connsiteY1283" fmla="*/ 793893 h 1355107"/>
                <a:gd name="connsiteX1284" fmla="*/ 1046816 w 1307669"/>
                <a:gd name="connsiteY1284" fmla="*/ 789395 h 1355107"/>
                <a:gd name="connsiteX1285" fmla="*/ 1059204 w 1307669"/>
                <a:gd name="connsiteY1285" fmla="*/ 797587 h 1355107"/>
                <a:gd name="connsiteX1286" fmla="*/ 929476 w 1307669"/>
                <a:gd name="connsiteY1286" fmla="*/ 643392 h 1355107"/>
                <a:gd name="connsiteX1287" fmla="*/ 919243 w 1307669"/>
                <a:gd name="connsiteY1287" fmla="*/ 670756 h 1355107"/>
                <a:gd name="connsiteX1288" fmla="*/ 902817 w 1307669"/>
                <a:gd name="connsiteY1288" fmla="*/ 679360 h 1355107"/>
                <a:gd name="connsiteX1289" fmla="*/ 900081 w 1307669"/>
                <a:gd name="connsiteY1289" fmla="*/ 678747 h 1355107"/>
                <a:gd name="connsiteX1290" fmla="*/ 900448 w 1307669"/>
                <a:gd name="connsiteY1290" fmla="*/ 684013 h 1355107"/>
                <a:gd name="connsiteX1291" fmla="*/ 900990 w 1307669"/>
                <a:gd name="connsiteY1291" fmla="*/ 690791 h 1355107"/>
                <a:gd name="connsiteX1292" fmla="*/ 887331 w 1307669"/>
                <a:gd name="connsiteY1292" fmla="*/ 694776 h 1355107"/>
                <a:gd name="connsiteX1293" fmla="*/ 887805 w 1307669"/>
                <a:gd name="connsiteY1293" fmla="*/ 685346 h 1355107"/>
                <a:gd name="connsiteX1294" fmla="*/ 871609 w 1307669"/>
                <a:gd name="connsiteY1294" fmla="*/ 675634 h 1355107"/>
                <a:gd name="connsiteX1295" fmla="*/ 873338 w 1307669"/>
                <a:gd name="connsiteY1295" fmla="*/ 658926 h 1355107"/>
                <a:gd name="connsiteX1296" fmla="*/ 890008 w 1307669"/>
                <a:gd name="connsiteY1296" fmla="*/ 659207 h 1355107"/>
                <a:gd name="connsiteX1297" fmla="*/ 902731 w 1307669"/>
                <a:gd name="connsiteY1297" fmla="*/ 647277 h 1355107"/>
                <a:gd name="connsiteX1298" fmla="*/ 903646 w 1307669"/>
                <a:gd name="connsiteY1298" fmla="*/ 647807 h 1355107"/>
                <a:gd name="connsiteX1299" fmla="*/ 917286 w 1307669"/>
                <a:gd name="connsiteY1299" fmla="*/ 640662 h 1355107"/>
                <a:gd name="connsiteX1300" fmla="*/ 929476 w 1307669"/>
                <a:gd name="connsiteY1300" fmla="*/ 643392 h 1355107"/>
                <a:gd name="connsiteX1301" fmla="*/ 887737 w 1307669"/>
                <a:gd name="connsiteY1301" fmla="*/ 592813 h 1355107"/>
                <a:gd name="connsiteX1302" fmla="*/ 886534 w 1307669"/>
                <a:gd name="connsiteY1302" fmla="*/ 611590 h 1355107"/>
                <a:gd name="connsiteX1303" fmla="*/ 868756 w 1307669"/>
                <a:gd name="connsiteY1303" fmla="*/ 617751 h 1355107"/>
                <a:gd name="connsiteX1304" fmla="*/ 869959 w 1307669"/>
                <a:gd name="connsiteY1304" fmla="*/ 598974 h 1355107"/>
                <a:gd name="connsiteX1305" fmla="*/ 887737 w 1307669"/>
                <a:gd name="connsiteY1305" fmla="*/ 592813 h 1355107"/>
                <a:gd name="connsiteX1306" fmla="*/ 652115 w 1307669"/>
                <a:gd name="connsiteY1306" fmla="*/ 314182 h 1355107"/>
                <a:gd name="connsiteX1307" fmla="*/ 655308 w 1307669"/>
                <a:gd name="connsiteY1307" fmla="*/ 329858 h 1355107"/>
                <a:gd name="connsiteX1308" fmla="*/ 644158 w 1307669"/>
                <a:gd name="connsiteY1308" fmla="*/ 334347 h 1355107"/>
                <a:gd name="connsiteX1309" fmla="*/ 640966 w 1307669"/>
                <a:gd name="connsiteY1309" fmla="*/ 318671 h 1355107"/>
                <a:gd name="connsiteX1310" fmla="*/ 645879 w 1307669"/>
                <a:gd name="connsiteY1310" fmla="*/ 313181 h 1355107"/>
                <a:gd name="connsiteX1311" fmla="*/ 652115 w 1307669"/>
                <a:gd name="connsiteY1311" fmla="*/ 314182 h 1355107"/>
                <a:gd name="connsiteX1312" fmla="*/ 728400 w 1307669"/>
                <a:gd name="connsiteY1312" fmla="*/ 401109 h 1355107"/>
                <a:gd name="connsiteX1313" fmla="*/ 731592 w 1307669"/>
                <a:gd name="connsiteY1313" fmla="*/ 416786 h 1355107"/>
                <a:gd name="connsiteX1314" fmla="*/ 720442 w 1307669"/>
                <a:gd name="connsiteY1314" fmla="*/ 421274 h 1355107"/>
                <a:gd name="connsiteX1315" fmla="*/ 717250 w 1307669"/>
                <a:gd name="connsiteY1315" fmla="*/ 405598 h 1355107"/>
                <a:gd name="connsiteX1316" fmla="*/ 722163 w 1307669"/>
                <a:gd name="connsiteY1316" fmla="*/ 400107 h 1355107"/>
                <a:gd name="connsiteX1317" fmla="*/ 728400 w 1307669"/>
                <a:gd name="connsiteY1317" fmla="*/ 401109 h 1355107"/>
                <a:gd name="connsiteX1318" fmla="*/ 881906 w 1307669"/>
                <a:gd name="connsiteY1318" fmla="*/ 561676 h 1355107"/>
                <a:gd name="connsiteX1319" fmla="*/ 889795 w 1307669"/>
                <a:gd name="connsiteY1319" fmla="*/ 584442 h 1355107"/>
                <a:gd name="connsiteX1320" fmla="*/ 865750 w 1307669"/>
                <a:gd name="connsiteY1320" fmla="*/ 582901 h 1355107"/>
                <a:gd name="connsiteX1321" fmla="*/ 857862 w 1307669"/>
                <a:gd name="connsiteY1321" fmla="*/ 560135 h 1355107"/>
                <a:gd name="connsiteX1322" fmla="*/ 881906 w 1307669"/>
                <a:gd name="connsiteY1322" fmla="*/ 561676 h 1355107"/>
                <a:gd name="connsiteX1323" fmla="*/ 774544 w 1307669"/>
                <a:gd name="connsiteY1323" fmla="*/ 422626 h 1355107"/>
                <a:gd name="connsiteX1324" fmla="*/ 775946 w 1307669"/>
                <a:gd name="connsiteY1324" fmla="*/ 436866 h 1355107"/>
                <a:gd name="connsiteX1325" fmla="*/ 763137 w 1307669"/>
                <a:gd name="connsiteY1325" fmla="*/ 430486 h 1355107"/>
                <a:gd name="connsiteX1326" fmla="*/ 761734 w 1307669"/>
                <a:gd name="connsiteY1326" fmla="*/ 416246 h 1355107"/>
                <a:gd name="connsiteX1327" fmla="*/ 774544 w 1307669"/>
                <a:gd name="connsiteY1327" fmla="*/ 422626 h 1355107"/>
                <a:gd name="connsiteX1328" fmla="*/ 949907 w 1307669"/>
                <a:gd name="connsiteY1328" fmla="*/ 610336 h 1355107"/>
                <a:gd name="connsiteX1329" fmla="*/ 953420 w 1307669"/>
                <a:gd name="connsiteY1329" fmla="*/ 615538 h 1355107"/>
                <a:gd name="connsiteX1330" fmla="*/ 947023 w 1307669"/>
                <a:gd name="connsiteY1330" fmla="*/ 625212 h 1355107"/>
                <a:gd name="connsiteX1331" fmla="*/ 937348 w 1307669"/>
                <a:gd name="connsiteY1331" fmla="*/ 618815 h 1355107"/>
                <a:gd name="connsiteX1332" fmla="*/ 943745 w 1307669"/>
                <a:gd name="connsiteY1332" fmla="*/ 609141 h 1355107"/>
                <a:gd name="connsiteX1333" fmla="*/ 949907 w 1307669"/>
                <a:gd name="connsiteY1333" fmla="*/ 610336 h 1355107"/>
                <a:gd name="connsiteX1334" fmla="*/ 1035579 w 1307669"/>
                <a:gd name="connsiteY1334" fmla="*/ 706079 h 1355107"/>
                <a:gd name="connsiteX1335" fmla="*/ 1004451 w 1307669"/>
                <a:gd name="connsiteY1335" fmla="*/ 732867 h 1355107"/>
                <a:gd name="connsiteX1336" fmla="*/ 965320 w 1307669"/>
                <a:gd name="connsiteY1336" fmla="*/ 720407 h 1355107"/>
                <a:gd name="connsiteX1337" fmla="*/ 972779 w 1307669"/>
                <a:gd name="connsiteY1337" fmla="*/ 704433 h 1355107"/>
                <a:gd name="connsiteX1338" fmla="*/ 996447 w 1307669"/>
                <a:gd name="connsiteY1338" fmla="*/ 693619 h 1355107"/>
                <a:gd name="connsiteX1339" fmla="*/ 1035579 w 1307669"/>
                <a:gd name="connsiteY1339" fmla="*/ 706079 h 1355107"/>
                <a:gd name="connsiteX1340" fmla="*/ 1135662 w 1307669"/>
                <a:gd name="connsiteY1340" fmla="*/ 819816 h 1355107"/>
                <a:gd name="connsiteX1341" fmla="*/ 1135109 w 1307669"/>
                <a:gd name="connsiteY1341" fmla="*/ 826069 h 1355107"/>
                <a:gd name="connsiteX1342" fmla="*/ 1145538 w 1307669"/>
                <a:gd name="connsiteY1342" fmla="*/ 832085 h 1355107"/>
                <a:gd name="connsiteX1343" fmla="*/ 1143972 w 1307669"/>
                <a:gd name="connsiteY1343" fmla="*/ 843187 h 1355107"/>
                <a:gd name="connsiteX1344" fmla="*/ 1134314 w 1307669"/>
                <a:gd name="connsiteY1344" fmla="*/ 856165 h 1355107"/>
                <a:gd name="connsiteX1345" fmla="*/ 1124302 w 1307669"/>
                <a:gd name="connsiteY1345" fmla="*/ 851644 h 1355107"/>
                <a:gd name="connsiteX1346" fmla="*/ 1125640 w 1307669"/>
                <a:gd name="connsiteY1346" fmla="*/ 841426 h 1355107"/>
                <a:gd name="connsiteX1347" fmla="*/ 1119006 w 1307669"/>
                <a:gd name="connsiteY1347" fmla="*/ 831066 h 1355107"/>
                <a:gd name="connsiteX1348" fmla="*/ 1121798 w 1307669"/>
                <a:gd name="connsiteY1348" fmla="*/ 826473 h 1355107"/>
                <a:gd name="connsiteX1349" fmla="*/ 1126557 w 1307669"/>
                <a:gd name="connsiteY1349" fmla="*/ 822802 h 1355107"/>
                <a:gd name="connsiteX1350" fmla="*/ 1135662 w 1307669"/>
                <a:gd name="connsiteY1350" fmla="*/ 819816 h 1355107"/>
                <a:gd name="connsiteX1351" fmla="*/ 870993 w 1307669"/>
                <a:gd name="connsiteY1351" fmla="*/ 503107 h 1355107"/>
                <a:gd name="connsiteX1352" fmla="*/ 876522 w 1307669"/>
                <a:gd name="connsiteY1352" fmla="*/ 511789 h 1355107"/>
                <a:gd name="connsiteX1353" fmla="*/ 871212 w 1307669"/>
                <a:gd name="connsiteY1353" fmla="*/ 516465 h 1355107"/>
                <a:gd name="connsiteX1354" fmla="*/ 873657 w 1307669"/>
                <a:gd name="connsiteY1354" fmla="*/ 517210 h 1355107"/>
                <a:gd name="connsiteX1355" fmla="*/ 875508 w 1307669"/>
                <a:gd name="connsiteY1355" fmla="*/ 520685 h 1355107"/>
                <a:gd name="connsiteX1356" fmla="*/ 870886 w 1307669"/>
                <a:gd name="connsiteY1356" fmla="*/ 526303 h 1355107"/>
                <a:gd name="connsiteX1357" fmla="*/ 865268 w 1307669"/>
                <a:gd name="connsiteY1357" fmla="*/ 521680 h 1355107"/>
                <a:gd name="connsiteX1358" fmla="*/ 866196 w 1307669"/>
                <a:gd name="connsiteY1358" fmla="*/ 520553 h 1355107"/>
                <a:gd name="connsiteX1359" fmla="*/ 858789 w 1307669"/>
                <a:gd name="connsiteY1359" fmla="*/ 526026 h 1355107"/>
                <a:gd name="connsiteX1360" fmla="*/ 859917 w 1307669"/>
                <a:gd name="connsiteY1360" fmla="*/ 541209 h 1355107"/>
                <a:gd name="connsiteX1361" fmla="*/ 848911 w 1307669"/>
                <a:gd name="connsiteY1361" fmla="*/ 544421 h 1355107"/>
                <a:gd name="connsiteX1362" fmla="*/ 850167 w 1307669"/>
                <a:gd name="connsiteY1362" fmla="*/ 546939 h 1355107"/>
                <a:gd name="connsiteX1363" fmla="*/ 838175 w 1307669"/>
                <a:gd name="connsiteY1363" fmla="*/ 554663 h 1355107"/>
                <a:gd name="connsiteX1364" fmla="*/ 837888 w 1307669"/>
                <a:gd name="connsiteY1364" fmla="*/ 564208 h 1355107"/>
                <a:gd name="connsiteX1365" fmla="*/ 829106 w 1307669"/>
                <a:gd name="connsiteY1365" fmla="*/ 565803 h 1355107"/>
                <a:gd name="connsiteX1366" fmla="*/ 830018 w 1307669"/>
                <a:gd name="connsiteY1366" fmla="*/ 559950 h 1355107"/>
                <a:gd name="connsiteX1367" fmla="*/ 820547 w 1307669"/>
                <a:gd name="connsiteY1367" fmla="*/ 552835 h 1355107"/>
                <a:gd name="connsiteX1368" fmla="*/ 822717 w 1307669"/>
                <a:gd name="connsiteY1368" fmla="*/ 542524 h 1355107"/>
                <a:gd name="connsiteX1369" fmla="*/ 833098 w 1307669"/>
                <a:gd name="connsiteY1369" fmla="*/ 543788 h 1355107"/>
                <a:gd name="connsiteX1370" fmla="*/ 841815 w 1307669"/>
                <a:gd name="connsiteY1370" fmla="*/ 537176 h 1355107"/>
                <a:gd name="connsiteX1371" fmla="*/ 846490 w 1307669"/>
                <a:gd name="connsiteY1371" fmla="*/ 540583 h 1355107"/>
                <a:gd name="connsiteX1372" fmla="*/ 846732 w 1307669"/>
                <a:gd name="connsiteY1372" fmla="*/ 535765 h 1355107"/>
                <a:gd name="connsiteX1373" fmla="*/ 830536 w 1307669"/>
                <a:gd name="connsiteY1373" fmla="*/ 526053 h 1355107"/>
                <a:gd name="connsiteX1374" fmla="*/ 829346 w 1307669"/>
                <a:gd name="connsiteY1374" fmla="*/ 517074 h 1355107"/>
                <a:gd name="connsiteX1375" fmla="*/ 830225 w 1307669"/>
                <a:gd name="connsiteY1375" fmla="*/ 514746 h 1355107"/>
                <a:gd name="connsiteX1376" fmla="*/ 822546 w 1307669"/>
                <a:gd name="connsiteY1376" fmla="*/ 516538 h 1355107"/>
                <a:gd name="connsiteX1377" fmla="*/ 824523 w 1307669"/>
                <a:gd name="connsiteY1377" fmla="*/ 504903 h 1355107"/>
                <a:gd name="connsiteX1378" fmla="*/ 836016 w 1307669"/>
                <a:gd name="connsiteY1378" fmla="*/ 502220 h 1355107"/>
                <a:gd name="connsiteX1379" fmla="*/ 834814 w 1307669"/>
                <a:gd name="connsiteY1379" fmla="*/ 509291 h 1355107"/>
                <a:gd name="connsiteX1380" fmla="*/ 839913 w 1307669"/>
                <a:gd name="connsiteY1380" fmla="*/ 509186 h 1355107"/>
                <a:gd name="connsiteX1381" fmla="*/ 848935 w 1307669"/>
                <a:gd name="connsiteY1381" fmla="*/ 509626 h 1355107"/>
                <a:gd name="connsiteX1382" fmla="*/ 861658 w 1307669"/>
                <a:gd name="connsiteY1382" fmla="*/ 497695 h 1355107"/>
                <a:gd name="connsiteX1383" fmla="*/ 870993 w 1307669"/>
                <a:gd name="connsiteY1383" fmla="*/ 503107 h 1355107"/>
                <a:gd name="connsiteX1384" fmla="*/ 846663 w 1307669"/>
                <a:gd name="connsiteY1384" fmla="*/ 443233 h 1355107"/>
                <a:gd name="connsiteX1385" fmla="*/ 845461 w 1307669"/>
                <a:gd name="connsiteY1385" fmla="*/ 462009 h 1355107"/>
                <a:gd name="connsiteX1386" fmla="*/ 827682 w 1307669"/>
                <a:gd name="connsiteY1386" fmla="*/ 468169 h 1355107"/>
                <a:gd name="connsiteX1387" fmla="*/ 828526 w 1307669"/>
                <a:gd name="connsiteY1387" fmla="*/ 455009 h 1355107"/>
                <a:gd name="connsiteX1388" fmla="*/ 822317 w 1307669"/>
                <a:gd name="connsiteY1388" fmla="*/ 458665 h 1355107"/>
                <a:gd name="connsiteX1389" fmla="*/ 822030 w 1307669"/>
                <a:gd name="connsiteY1389" fmla="*/ 468211 h 1355107"/>
                <a:gd name="connsiteX1390" fmla="*/ 813249 w 1307669"/>
                <a:gd name="connsiteY1390" fmla="*/ 469805 h 1355107"/>
                <a:gd name="connsiteX1391" fmla="*/ 814160 w 1307669"/>
                <a:gd name="connsiteY1391" fmla="*/ 463953 h 1355107"/>
                <a:gd name="connsiteX1392" fmla="*/ 804690 w 1307669"/>
                <a:gd name="connsiteY1392" fmla="*/ 456837 h 1355107"/>
                <a:gd name="connsiteX1393" fmla="*/ 806859 w 1307669"/>
                <a:gd name="connsiteY1393" fmla="*/ 446526 h 1355107"/>
                <a:gd name="connsiteX1394" fmla="*/ 817241 w 1307669"/>
                <a:gd name="connsiteY1394" fmla="*/ 447790 h 1355107"/>
                <a:gd name="connsiteX1395" fmla="*/ 825956 w 1307669"/>
                <a:gd name="connsiteY1395" fmla="*/ 441178 h 1355107"/>
                <a:gd name="connsiteX1396" fmla="*/ 831427 w 1307669"/>
                <a:gd name="connsiteY1396" fmla="*/ 445164 h 1355107"/>
                <a:gd name="connsiteX1397" fmla="*/ 832851 w 1307669"/>
                <a:gd name="connsiteY1397" fmla="*/ 448019 h 1355107"/>
                <a:gd name="connsiteX1398" fmla="*/ 820158 w 1307669"/>
                <a:gd name="connsiteY1398" fmla="*/ 406223 h 1355107"/>
                <a:gd name="connsiteX1399" fmla="*/ 818182 w 1307669"/>
                <a:gd name="connsiteY1399" fmla="*/ 417858 h 1355107"/>
                <a:gd name="connsiteX1400" fmla="*/ 806688 w 1307669"/>
                <a:gd name="connsiteY1400" fmla="*/ 420540 h 1355107"/>
                <a:gd name="connsiteX1401" fmla="*/ 808665 w 1307669"/>
                <a:gd name="connsiteY1401" fmla="*/ 408905 h 1355107"/>
                <a:gd name="connsiteX1402" fmla="*/ 820158 w 1307669"/>
                <a:gd name="connsiteY1402" fmla="*/ 406223 h 1355107"/>
                <a:gd name="connsiteX1403" fmla="*/ 750412 w 1307669"/>
                <a:gd name="connsiteY1403" fmla="*/ 309709 h 1355107"/>
                <a:gd name="connsiteX1404" fmla="*/ 752470 w 1307669"/>
                <a:gd name="connsiteY1404" fmla="*/ 317434 h 1355107"/>
                <a:gd name="connsiteX1405" fmla="*/ 746584 w 1307669"/>
                <a:gd name="connsiteY1405" fmla="*/ 318368 h 1355107"/>
                <a:gd name="connsiteX1406" fmla="*/ 739989 w 1307669"/>
                <a:gd name="connsiteY1406" fmla="*/ 329395 h 1355107"/>
                <a:gd name="connsiteX1407" fmla="*/ 729587 w 1307669"/>
                <a:gd name="connsiteY1407" fmla="*/ 330512 h 1355107"/>
                <a:gd name="connsiteX1408" fmla="*/ 718095 w 1307669"/>
                <a:gd name="connsiteY1408" fmla="*/ 324582 h 1355107"/>
                <a:gd name="connsiteX1409" fmla="*/ 723236 w 1307669"/>
                <a:gd name="connsiteY1409" fmla="*/ 314285 h 1355107"/>
                <a:gd name="connsiteX1410" fmla="*/ 732818 w 1307669"/>
                <a:gd name="connsiteY1410" fmla="*/ 313161 h 1355107"/>
                <a:gd name="connsiteX1411" fmla="*/ 743213 w 1307669"/>
                <a:gd name="connsiteY1411" fmla="*/ 304637 h 1355107"/>
                <a:gd name="connsiteX1412" fmla="*/ 747334 w 1307669"/>
                <a:gd name="connsiteY1412" fmla="*/ 306157 h 1355107"/>
                <a:gd name="connsiteX1413" fmla="*/ 750412 w 1307669"/>
                <a:gd name="connsiteY1413" fmla="*/ 309709 h 1355107"/>
                <a:gd name="connsiteX1414" fmla="*/ 878437 w 1307669"/>
                <a:gd name="connsiteY1414" fmla="*/ 455803 h 1355107"/>
                <a:gd name="connsiteX1415" fmla="*/ 880288 w 1307669"/>
                <a:gd name="connsiteY1415" fmla="*/ 459277 h 1355107"/>
                <a:gd name="connsiteX1416" fmla="*/ 875666 w 1307669"/>
                <a:gd name="connsiteY1416" fmla="*/ 464895 h 1355107"/>
                <a:gd name="connsiteX1417" fmla="*/ 870049 w 1307669"/>
                <a:gd name="connsiteY1417" fmla="*/ 460273 h 1355107"/>
                <a:gd name="connsiteX1418" fmla="*/ 874671 w 1307669"/>
                <a:gd name="connsiteY1418" fmla="*/ 454655 h 1355107"/>
                <a:gd name="connsiteX1419" fmla="*/ 878437 w 1307669"/>
                <a:gd name="connsiteY1419" fmla="*/ 455803 h 1355107"/>
                <a:gd name="connsiteX1420" fmla="*/ 1039166 w 1307669"/>
                <a:gd name="connsiteY1420" fmla="*/ 629035 h 1355107"/>
                <a:gd name="connsiteX1421" fmla="*/ 1042152 w 1307669"/>
                <a:gd name="connsiteY1421" fmla="*/ 638139 h 1355107"/>
                <a:gd name="connsiteX1422" fmla="*/ 1035898 w 1307669"/>
                <a:gd name="connsiteY1422" fmla="*/ 637586 h 1355107"/>
                <a:gd name="connsiteX1423" fmla="*/ 1029884 w 1307669"/>
                <a:gd name="connsiteY1423" fmla="*/ 648014 h 1355107"/>
                <a:gd name="connsiteX1424" fmla="*/ 1018781 w 1307669"/>
                <a:gd name="connsiteY1424" fmla="*/ 646449 h 1355107"/>
                <a:gd name="connsiteX1425" fmla="*/ 1005803 w 1307669"/>
                <a:gd name="connsiteY1425" fmla="*/ 636790 h 1355107"/>
                <a:gd name="connsiteX1426" fmla="*/ 1010323 w 1307669"/>
                <a:gd name="connsiteY1426" fmla="*/ 626780 h 1355107"/>
                <a:gd name="connsiteX1427" fmla="*/ 1020542 w 1307669"/>
                <a:gd name="connsiteY1427" fmla="*/ 628117 h 1355107"/>
                <a:gd name="connsiteX1428" fmla="*/ 1030902 w 1307669"/>
                <a:gd name="connsiteY1428" fmla="*/ 621482 h 1355107"/>
                <a:gd name="connsiteX1429" fmla="*/ 1039166 w 1307669"/>
                <a:gd name="connsiteY1429" fmla="*/ 629035 h 1355107"/>
                <a:gd name="connsiteX1430" fmla="*/ 1132567 w 1307669"/>
                <a:gd name="connsiteY1430" fmla="*/ 729991 h 1355107"/>
                <a:gd name="connsiteX1431" fmla="*/ 1140905 w 1307669"/>
                <a:gd name="connsiteY1431" fmla="*/ 743374 h 1355107"/>
                <a:gd name="connsiteX1432" fmla="*/ 1126696 w 1307669"/>
                <a:gd name="connsiteY1432" fmla="*/ 767603 h 1355107"/>
                <a:gd name="connsiteX1433" fmla="*/ 1104134 w 1307669"/>
                <a:gd name="connsiteY1433" fmla="*/ 750873 h 1355107"/>
                <a:gd name="connsiteX1434" fmla="*/ 1106566 w 1307669"/>
                <a:gd name="connsiteY1434" fmla="*/ 735293 h 1355107"/>
                <a:gd name="connsiteX1435" fmla="*/ 1118343 w 1307669"/>
                <a:gd name="connsiteY1435" fmla="*/ 726644 h 1355107"/>
                <a:gd name="connsiteX1436" fmla="*/ 1132567 w 1307669"/>
                <a:gd name="connsiteY1436" fmla="*/ 729991 h 1355107"/>
                <a:gd name="connsiteX1437" fmla="*/ 983325 w 1307669"/>
                <a:gd name="connsiteY1437" fmla="*/ 543164 h 1355107"/>
                <a:gd name="connsiteX1438" fmla="*/ 988429 w 1307669"/>
                <a:gd name="connsiteY1438" fmla="*/ 560654 h 1355107"/>
                <a:gd name="connsiteX1439" fmla="*/ 976353 w 1307669"/>
                <a:gd name="connsiteY1439" fmla="*/ 560048 h 1355107"/>
                <a:gd name="connsiteX1440" fmla="*/ 970717 w 1307669"/>
                <a:gd name="connsiteY1440" fmla="*/ 570518 h 1355107"/>
                <a:gd name="connsiteX1441" fmla="*/ 964937 w 1307669"/>
                <a:gd name="connsiteY1441" fmla="*/ 579248 h 1355107"/>
                <a:gd name="connsiteX1442" fmla="*/ 966087 w 1307669"/>
                <a:gd name="connsiteY1442" fmla="*/ 581093 h 1355107"/>
                <a:gd name="connsiteX1443" fmla="*/ 951878 w 1307669"/>
                <a:gd name="connsiteY1443" fmla="*/ 605323 h 1355107"/>
                <a:gd name="connsiteX1444" fmla="*/ 929317 w 1307669"/>
                <a:gd name="connsiteY1444" fmla="*/ 588593 h 1355107"/>
                <a:gd name="connsiteX1445" fmla="*/ 931747 w 1307669"/>
                <a:gd name="connsiteY1445" fmla="*/ 573013 h 1355107"/>
                <a:gd name="connsiteX1446" fmla="*/ 942497 w 1307669"/>
                <a:gd name="connsiteY1446" fmla="*/ 565119 h 1355107"/>
                <a:gd name="connsiteX1447" fmla="*/ 942881 w 1307669"/>
                <a:gd name="connsiteY1447" fmla="*/ 557227 h 1355107"/>
                <a:gd name="connsiteX1448" fmla="*/ 927604 w 1307669"/>
                <a:gd name="connsiteY1448" fmla="*/ 540934 h 1355107"/>
                <a:gd name="connsiteX1449" fmla="*/ 934534 w 1307669"/>
                <a:gd name="connsiteY1449" fmla="*/ 528980 h 1355107"/>
                <a:gd name="connsiteX1450" fmla="*/ 941052 w 1307669"/>
                <a:gd name="connsiteY1450" fmla="*/ 524830 h 1355107"/>
                <a:gd name="connsiteX1451" fmla="*/ 934738 w 1307669"/>
                <a:gd name="connsiteY1451" fmla="*/ 520655 h 1355107"/>
                <a:gd name="connsiteX1452" fmla="*/ 941135 w 1307669"/>
                <a:gd name="connsiteY1452" fmla="*/ 510981 h 1355107"/>
                <a:gd name="connsiteX1453" fmla="*/ 947297 w 1307669"/>
                <a:gd name="connsiteY1453" fmla="*/ 512176 h 1355107"/>
                <a:gd name="connsiteX1454" fmla="*/ 950809 w 1307669"/>
                <a:gd name="connsiteY1454" fmla="*/ 517378 h 1355107"/>
                <a:gd name="connsiteX1455" fmla="*/ 946889 w 1307669"/>
                <a:gd name="connsiteY1455" fmla="*/ 523306 h 1355107"/>
                <a:gd name="connsiteX1456" fmla="*/ 954680 w 1307669"/>
                <a:gd name="connsiteY1456" fmla="*/ 532155 h 1355107"/>
                <a:gd name="connsiteX1457" fmla="*/ 963882 w 1307669"/>
                <a:gd name="connsiteY1457" fmla="*/ 544608 h 1355107"/>
                <a:gd name="connsiteX1458" fmla="*/ 983325 w 1307669"/>
                <a:gd name="connsiteY1458" fmla="*/ 543164 h 1355107"/>
                <a:gd name="connsiteX1459" fmla="*/ 1075932 w 1307669"/>
                <a:gd name="connsiteY1459" fmla="*/ 582711 h 1355107"/>
                <a:gd name="connsiteX1460" fmla="*/ 1067740 w 1307669"/>
                <a:gd name="connsiteY1460" fmla="*/ 595099 h 1355107"/>
                <a:gd name="connsiteX1461" fmla="*/ 1055352 w 1307669"/>
                <a:gd name="connsiteY1461" fmla="*/ 586907 h 1355107"/>
                <a:gd name="connsiteX1462" fmla="*/ 1056882 w 1307669"/>
                <a:gd name="connsiteY1462" fmla="*/ 579017 h 1355107"/>
                <a:gd name="connsiteX1463" fmla="*/ 1063543 w 1307669"/>
                <a:gd name="connsiteY1463" fmla="*/ 574519 h 1355107"/>
                <a:gd name="connsiteX1464" fmla="*/ 1075932 w 1307669"/>
                <a:gd name="connsiteY1464" fmla="*/ 582711 h 1355107"/>
                <a:gd name="connsiteX1465" fmla="*/ 965196 w 1307669"/>
                <a:gd name="connsiteY1465" fmla="*/ 434964 h 1355107"/>
                <a:gd name="connsiteX1466" fmla="*/ 957005 w 1307669"/>
                <a:gd name="connsiteY1466" fmla="*/ 447352 h 1355107"/>
                <a:gd name="connsiteX1467" fmla="*/ 946998 w 1307669"/>
                <a:gd name="connsiteY1467" fmla="*/ 440735 h 1355107"/>
                <a:gd name="connsiteX1468" fmla="*/ 947014 w 1307669"/>
                <a:gd name="connsiteY1468" fmla="*/ 440981 h 1355107"/>
                <a:gd name="connsiteX1469" fmla="*/ 935971 w 1307669"/>
                <a:gd name="connsiteY1469" fmla="*/ 455880 h 1355107"/>
                <a:gd name="connsiteX1470" fmla="*/ 907354 w 1307669"/>
                <a:gd name="connsiteY1470" fmla="*/ 461754 h 1355107"/>
                <a:gd name="connsiteX1471" fmla="*/ 917586 w 1307669"/>
                <a:gd name="connsiteY1471" fmla="*/ 434391 h 1355107"/>
                <a:gd name="connsiteX1472" fmla="*/ 946203 w 1307669"/>
                <a:gd name="connsiteY1472" fmla="*/ 428516 h 1355107"/>
                <a:gd name="connsiteX1473" fmla="*/ 946372 w 1307669"/>
                <a:gd name="connsiteY1473" fmla="*/ 431118 h 1355107"/>
                <a:gd name="connsiteX1474" fmla="*/ 952808 w 1307669"/>
                <a:gd name="connsiteY1474" fmla="*/ 426772 h 1355107"/>
                <a:gd name="connsiteX1475" fmla="*/ 965196 w 1307669"/>
                <a:gd name="connsiteY1475" fmla="*/ 434964 h 1355107"/>
                <a:gd name="connsiteX1476" fmla="*/ 785196 w 1307669"/>
                <a:gd name="connsiteY1476" fmla="*/ 223173 h 1355107"/>
                <a:gd name="connsiteX1477" fmla="*/ 788897 w 1307669"/>
                <a:gd name="connsiteY1477" fmla="*/ 228291 h 1355107"/>
                <a:gd name="connsiteX1478" fmla="*/ 780070 w 1307669"/>
                <a:gd name="connsiteY1478" fmla="*/ 241634 h 1355107"/>
                <a:gd name="connsiteX1479" fmla="*/ 769012 w 1307669"/>
                <a:gd name="connsiteY1479" fmla="*/ 236923 h 1355107"/>
                <a:gd name="connsiteX1480" fmla="*/ 777839 w 1307669"/>
                <a:gd name="connsiteY1480" fmla="*/ 223581 h 1355107"/>
                <a:gd name="connsiteX1481" fmla="*/ 785196 w 1307669"/>
                <a:gd name="connsiteY1481" fmla="*/ 223173 h 1355107"/>
                <a:gd name="connsiteX1482" fmla="*/ 835148 w 1307669"/>
                <a:gd name="connsiteY1482" fmla="*/ 271023 h 1355107"/>
                <a:gd name="connsiteX1483" fmla="*/ 842353 w 1307669"/>
                <a:gd name="connsiteY1483" fmla="*/ 279912 h 1355107"/>
                <a:gd name="connsiteX1484" fmla="*/ 824558 w 1307669"/>
                <a:gd name="connsiteY1484" fmla="*/ 304629 h 1355107"/>
                <a:gd name="connsiteX1485" fmla="*/ 802777 w 1307669"/>
                <a:gd name="connsiteY1485" fmla="*/ 297090 h 1355107"/>
                <a:gd name="connsiteX1486" fmla="*/ 820572 w 1307669"/>
                <a:gd name="connsiteY1486" fmla="*/ 272373 h 1355107"/>
                <a:gd name="connsiteX1487" fmla="*/ 835148 w 1307669"/>
                <a:gd name="connsiteY1487" fmla="*/ 271023 h 1355107"/>
                <a:gd name="connsiteX1488" fmla="*/ 1121021 w 1307669"/>
                <a:gd name="connsiteY1488" fmla="*/ 590797 h 1355107"/>
                <a:gd name="connsiteX1489" fmla="*/ 1110789 w 1307669"/>
                <a:gd name="connsiteY1489" fmla="*/ 618160 h 1355107"/>
                <a:gd name="connsiteX1490" fmla="*/ 1082172 w 1307669"/>
                <a:gd name="connsiteY1490" fmla="*/ 624034 h 1355107"/>
                <a:gd name="connsiteX1491" fmla="*/ 1092404 w 1307669"/>
                <a:gd name="connsiteY1491" fmla="*/ 596671 h 1355107"/>
                <a:gd name="connsiteX1492" fmla="*/ 1121021 w 1307669"/>
                <a:gd name="connsiteY1492" fmla="*/ 590797 h 1355107"/>
                <a:gd name="connsiteX1493" fmla="*/ 1052306 w 1307669"/>
                <a:gd name="connsiteY1493" fmla="*/ 491203 h 1355107"/>
                <a:gd name="connsiteX1494" fmla="*/ 1021179 w 1307669"/>
                <a:gd name="connsiteY1494" fmla="*/ 517991 h 1355107"/>
                <a:gd name="connsiteX1495" fmla="*/ 982047 w 1307669"/>
                <a:gd name="connsiteY1495" fmla="*/ 505531 h 1355107"/>
                <a:gd name="connsiteX1496" fmla="*/ 989507 w 1307669"/>
                <a:gd name="connsiteY1496" fmla="*/ 489557 h 1355107"/>
                <a:gd name="connsiteX1497" fmla="*/ 1013174 w 1307669"/>
                <a:gd name="connsiteY1497" fmla="*/ 478743 h 1355107"/>
                <a:gd name="connsiteX1498" fmla="*/ 1052306 w 1307669"/>
                <a:gd name="connsiteY1498" fmla="*/ 491203 h 1355107"/>
                <a:gd name="connsiteX1499" fmla="*/ 1152389 w 1307669"/>
                <a:gd name="connsiteY1499" fmla="*/ 604940 h 1355107"/>
                <a:gd name="connsiteX1500" fmla="*/ 1151837 w 1307669"/>
                <a:gd name="connsiteY1500" fmla="*/ 611193 h 1355107"/>
                <a:gd name="connsiteX1501" fmla="*/ 1162265 w 1307669"/>
                <a:gd name="connsiteY1501" fmla="*/ 617209 h 1355107"/>
                <a:gd name="connsiteX1502" fmla="*/ 1160700 w 1307669"/>
                <a:gd name="connsiteY1502" fmla="*/ 628311 h 1355107"/>
                <a:gd name="connsiteX1503" fmla="*/ 1151041 w 1307669"/>
                <a:gd name="connsiteY1503" fmla="*/ 641289 h 1355107"/>
                <a:gd name="connsiteX1504" fmla="*/ 1141029 w 1307669"/>
                <a:gd name="connsiteY1504" fmla="*/ 636768 h 1355107"/>
                <a:gd name="connsiteX1505" fmla="*/ 1142367 w 1307669"/>
                <a:gd name="connsiteY1505" fmla="*/ 626550 h 1355107"/>
                <a:gd name="connsiteX1506" fmla="*/ 1135733 w 1307669"/>
                <a:gd name="connsiteY1506" fmla="*/ 616190 h 1355107"/>
                <a:gd name="connsiteX1507" fmla="*/ 1138525 w 1307669"/>
                <a:gd name="connsiteY1507" fmla="*/ 611597 h 1355107"/>
                <a:gd name="connsiteX1508" fmla="*/ 1143285 w 1307669"/>
                <a:gd name="connsiteY1508" fmla="*/ 607926 h 1355107"/>
                <a:gd name="connsiteX1509" fmla="*/ 1152389 w 1307669"/>
                <a:gd name="connsiteY1509" fmla="*/ 604940 h 1355107"/>
                <a:gd name="connsiteX1510" fmla="*/ 1073451 w 1307669"/>
                <a:gd name="connsiteY1510" fmla="*/ 509080 h 1355107"/>
                <a:gd name="connsiteX1511" fmla="*/ 1081340 w 1307669"/>
                <a:gd name="connsiteY1511" fmla="*/ 531846 h 1355107"/>
                <a:gd name="connsiteX1512" fmla="*/ 1057295 w 1307669"/>
                <a:gd name="connsiteY1512" fmla="*/ 530305 h 1355107"/>
                <a:gd name="connsiteX1513" fmla="*/ 1049407 w 1307669"/>
                <a:gd name="connsiteY1513" fmla="*/ 507540 h 1355107"/>
                <a:gd name="connsiteX1514" fmla="*/ 1073451 w 1307669"/>
                <a:gd name="connsiteY1514" fmla="*/ 509080 h 1355107"/>
                <a:gd name="connsiteX1515" fmla="*/ 909422 w 1307669"/>
                <a:gd name="connsiteY1515" fmla="*/ 305137 h 1355107"/>
                <a:gd name="connsiteX1516" fmla="*/ 917669 w 1307669"/>
                <a:gd name="connsiteY1516" fmla="*/ 324516 h 1355107"/>
                <a:gd name="connsiteX1517" fmla="*/ 914808 w 1307669"/>
                <a:gd name="connsiteY1517" fmla="*/ 348716 h 1355107"/>
                <a:gd name="connsiteX1518" fmla="*/ 907148 w 1307669"/>
                <a:gd name="connsiteY1518" fmla="*/ 357966 h 1355107"/>
                <a:gd name="connsiteX1519" fmla="*/ 907557 w 1307669"/>
                <a:gd name="connsiteY1519" fmla="*/ 358502 h 1355107"/>
                <a:gd name="connsiteX1520" fmla="*/ 906948 w 1307669"/>
                <a:gd name="connsiteY1520" fmla="*/ 365016 h 1355107"/>
                <a:gd name="connsiteX1521" fmla="*/ 909838 w 1307669"/>
                <a:gd name="connsiteY1521" fmla="*/ 362645 h 1355107"/>
                <a:gd name="connsiteX1522" fmla="*/ 913959 w 1307669"/>
                <a:gd name="connsiteY1522" fmla="*/ 364165 h 1355107"/>
                <a:gd name="connsiteX1523" fmla="*/ 917038 w 1307669"/>
                <a:gd name="connsiteY1523" fmla="*/ 367717 h 1355107"/>
                <a:gd name="connsiteX1524" fmla="*/ 919096 w 1307669"/>
                <a:gd name="connsiteY1524" fmla="*/ 375442 h 1355107"/>
                <a:gd name="connsiteX1525" fmla="*/ 913210 w 1307669"/>
                <a:gd name="connsiteY1525" fmla="*/ 376376 h 1355107"/>
                <a:gd name="connsiteX1526" fmla="*/ 906614 w 1307669"/>
                <a:gd name="connsiteY1526" fmla="*/ 387403 h 1355107"/>
                <a:gd name="connsiteX1527" fmla="*/ 896212 w 1307669"/>
                <a:gd name="connsiteY1527" fmla="*/ 388520 h 1355107"/>
                <a:gd name="connsiteX1528" fmla="*/ 884720 w 1307669"/>
                <a:gd name="connsiteY1528" fmla="*/ 382590 h 1355107"/>
                <a:gd name="connsiteX1529" fmla="*/ 889861 w 1307669"/>
                <a:gd name="connsiteY1529" fmla="*/ 372293 h 1355107"/>
                <a:gd name="connsiteX1530" fmla="*/ 892371 w 1307669"/>
                <a:gd name="connsiteY1530" fmla="*/ 371999 h 1355107"/>
                <a:gd name="connsiteX1531" fmla="*/ 882477 w 1307669"/>
                <a:gd name="connsiteY1531" fmla="*/ 368025 h 1355107"/>
                <a:gd name="connsiteX1532" fmla="*/ 874589 w 1307669"/>
                <a:gd name="connsiteY1532" fmla="*/ 345259 h 1355107"/>
                <a:gd name="connsiteX1533" fmla="*/ 880598 w 1307669"/>
                <a:gd name="connsiteY1533" fmla="*/ 342978 h 1355107"/>
                <a:gd name="connsiteX1534" fmla="*/ 879746 w 1307669"/>
                <a:gd name="connsiteY1534" fmla="*/ 340977 h 1355107"/>
                <a:gd name="connsiteX1535" fmla="*/ 894899 w 1307669"/>
                <a:gd name="connsiteY1535" fmla="*/ 301931 h 1355107"/>
                <a:gd name="connsiteX1536" fmla="*/ 909422 w 1307669"/>
                <a:gd name="connsiteY1536" fmla="*/ 305137 h 1355107"/>
                <a:gd name="connsiteX1537" fmla="*/ 1227124 w 1307669"/>
                <a:gd name="connsiteY1537" fmla="*/ 653484 h 1355107"/>
                <a:gd name="connsiteX1538" fmla="*/ 1195997 w 1307669"/>
                <a:gd name="connsiteY1538" fmla="*/ 680272 h 1355107"/>
                <a:gd name="connsiteX1539" fmla="*/ 1156865 w 1307669"/>
                <a:gd name="connsiteY1539" fmla="*/ 667812 h 1355107"/>
                <a:gd name="connsiteX1540" fmla="*/ 1164324 w 1307669"/>
                <a:gd name="connsiteY1540" fmla="*/ 651837 h 1355107"/>
                <a:gd name="connsiteX1541" fmla="*/ 1187993 w 1307669"/>
                <a:gd name="connsiteY1541" fmla="*/ 641024 h 1355107"/>
                <a:gd name="connsiteX1542" fmla="*/ 1227124 w 1307669"/>
                <a:gd name="connsiteY1542" fmla="*/ 653484 h 1355107"/>
                <a:gd name="connsiteX1543" fmla="*/ 801542 w 1307669"/>
                <a:gd name="connsiteY1543" fmla="*/ 106128 h 1355107"/>
                <a:gd name="connsiteX1544" fmla="*/ 808747 w 1307669"/>
                <a:gd name="connsiteY1544" fmla="*/ 115017 h 1355107"/>
                <a:gd name="connsiteX1545" fmla="*/ 790953 w 1307669"/>
                <a:gd name="connsiteY1545" fmla="*/ 139734 h 1355107"/>
                <a:gd name="connsiteX1546" fmla="*/ 769171 w 1307669"/>
                <a:gd name="connsiteY1546" fmla="*/ 132195 h 1355107"/>
                <a:gd name="connsiteX1547" fmla="*/ 786966 w 1307669"/>
                <a:gd name="connsiteY1547" fmla="*/ 107479 h 1355107"/>
                <a:gd name="connsiteX1548" fmla="*/ 801542 w 1307669"/>
                <a:gd name="connsiteY1548" fmla="*/ 106128 h 1355107"/>
                <a:gd name="connsiteX1549" fmla="*/ 951822 w 1307669"/>
                <a:gd name="connsiteY1549" fmla="*/ 281181 h 1355107"/>
                <a:gd name="connsiteX1550" fmla="*/ 955522 w 1307669"/>
                <a:gd name="connsiteY1550" fmla="*/ 286300 h 1355107"/>
                <a:gd name="connsiteX1551" fmla="*/ 946695 w 1307669"/>
                <a:gd name="connsiteY1551" fmla="*/ 299642 h 1355107"/>
                <a:gd name="connsiteX1552" fmla="*/ 935638 w 1307669"/>
                <a:gd name="connsiteY1552" fmla="*/ 294932 h 1355107"/>
                <a:gd name="connsiteX1553" fmla="*/ 944465 w 1307669"/>
                <a:gd name="connsiteY1553" fmla="*/ 281589 h 1355107"/>
                <a:gd name="connsiteX1554" fmla="*/ 951822 w 1307669"/>
                <a:gd name="connsiteY1554" fmla="*/ 281181 h 1355107"/>
                <a:gd name="connsiteX1555" fmla="*/ 1001773 w 1307669"/>
                <a:gd name="connsiteY1555" fmla="*/ 329032 h 1355107"/>
                <a:gd name="connsiteX1556" fmla="*/ 1008979 w 1307669"/>
                <a:gd name="connsiteY1556" fmla="*/ 337920 h 1355107"/>
                <a:gd name="connsiteX1557" fmla="*/ 991184 w 1307669"/>
                <a:gd name="connsiteY1557" fmla="*/ 362637 h 1355107"/>
                <a:gd name="connsiteX1558" fmla="*/ 982266 w 1307669"/>
                <a:gd name="connsiteY1558" fmla="*/ 363463 h 1355107"/>
                <a:gd name="connsiteX1559" fmla="*/ 980644 w 1307669"/>
                <a:gd name="connsiteY1559" fmla="*/ 365912 h 1355107"/>
                <a:gd name="connsiteX1560" fmla="*/ 959248 w 1307669"/>
                <a:gd name="connsiteY1560" fmla="*/ 363697 h 1355107"/>
                <a:gd name="connsiteX1561" fmla="*/ 959046 w 1307669"/>
                <a:gd name="connsiteY1561" fmla="*/ 353904 h 1355107"/>
                <a:gd name="connsiteX1562" fmla="*/ 959463 w 1307669"/>
                <a:gd name="connsiteY1562" fmla="*/ 345347 h 1355107"/>
                <a:gd name="connsiteX1563" fmla="*/ 958097 w 1307669"/>
                <a:gd name="connsiteY1563" fmla="*/ 344889 h 1355107"/>
                <a:gd name="connsiteX1564" fmla="*/ 958843 w 1307669"/>
                <a:gd name="connsiteY1564" fmla="*/ 341626 h 1355107"/>
                <a:gd name="connsiteX1565" fmla="*/ 950864 w 1307669"/>
                <a:gd name="connsiteY1565" fmla="*/ 334060 h 1355107"/>
                <a:gd name="connsiteX1566" fmla="*/ 944331 w 1307669"/>
                <a:gd name="connsiteY1566" fmla="*/ 326058 h 1355107"/>
                <a:gd name="connsiteX1567" fmla="*/ 951261 w 1307669"/>
                <a:gd name="connsiteY1567" fmla="*/ 314104 h 1355107"/>
                <a:gd name="connsiteX1568" fmla="*/ 962379 w 1307669"/>
                <a:gd name="connsiteY1568" fmla="*/ 307025 h 1355107"/>
                <a:gd name="connsiteX1569" fmla="*/ 971407 w 1307669"/>
                <a:gd name="connsiteY1569" fmla="*/ 317279 h 1355107"/>
                <a:gd name="connsiteX1570" fmla="*/ 973920 w 1307669"/>
                <a:gd name="connsiteY1570" fmla="*/ 320680 h 1355107"/>
                <a:gd name="connsiteX1571" fmla="*/ 979911 w 1307669"/>
                <a:gd name="connsiteY1571" fmla="*/ 321907 h 1355107"/>
                <a:gd name="connsiteX1572" fmla="*/ 978748 w 1307669"/>
                <a:gd name="connsiteY1572" fmla="*/ 327212 h 1355107"/>
                <a:gd name="connsiteX1573" fmla="*/ 980610 w 1307669"/>
                <a:gd name="connsiteY1573" fmla="*/ 329732 h 1355107"/>
                <a:gd name="connsiteX1574" fmla="*/ 1000053 w 1307669"/>
                <a:gd name="connsiteY1574" fmla="*/ 328287 h 1355107"/>
                <a:gd name="connsiteX1575" fmla="*/ 1000464 w 1307669"/>
                <a:gd name="connsiteY1575" fmla="*/ 329153 h 1355107"/>
                <a:gd name="connsiteX1576" fmla="*/ 1090894 w 1307669"/>
                <a:gd name="connsiteY1576" fmla="*/ 431622 h 1355107"/>
                <a:gd name="connsiteX1577" fmla="*/ 1082703 w 1307669"/>
                <a:gd name="connsiteY1577" fmla="*/ 444010 h 1355107"/>
                <a:gd name="connsiteX1578" fmla="*/ 1070315 w 1307669"/>
                <a:gd name="connsiteY1578" fmla="*/ 435818 h 1355107"/>
                <a:gd name="connsiteX1579" fmla="*/ 1071844 w 1307669"/>
                <a:gd name="connsiteY1579" fmla="*/ 427928 h 1355107"/>
                <a:gd name="connsiteX1580" fmla="*/ 1078506 w 1307669"/>
                <a:gd name="connsiteY1580" fmla="*/ 423430 h 1355107"/>
                <a:gd name="connsiteX1581" fmla="*/ 1090894 w 1307669"/>
                <a:gd name="connsiteY1581" fmla="*/ 431622 h 1355107"/>
                <a:gd name="connsiteX1582" fmla="*/ 1230711 w 1307669"/>
                <a:gd name="connsiteY1582" fmla="*/ 576439 h 1355107"/>
                <a:gd name="connsiteX1583" fmla="*/ 1233697 w 1307669"/>
                <a:gd name="connsiteY1583" fmla="*/ 585543 h 1355107"/>
                <a:gd name="connsiteX1584" fmla="*/ 1227443 w 1307669"/>
                <a:gd name="connsiteY1584" fmla="*/ 584990 h 1355107"/>
                <a:gd name="connsiteX1585" fmla="*/ 1221428 w 1307669"/>
                <a:gd name="connsiteY1585" fmla="*/ 595419 h 1355107"/>
                <a:gd name="connsiteX1586" fmla="*/ 1210327 w 1307669"/>
                <a:gd name="connsiteY1586" fmla="*/ 593853 h 1355107"/>
                <a:gd name="connsiteX1587" fmla="*/ 1197348 w 1307669"/>
                <a:gd name="connsiteY1587" fmla="*/ 584195 h 1355107"/>
                <a:gd name="connsiteX1588" fmla="*/ 1201869 w 1307669"/>
                <a:gd name="connsiteY1588" fmla="*/ 574184 h 1355107"/>
                <a:gd name="connsiteX1589" fmla="*/ 1212088 w 1307669"/>
                <a:gd name="connsiteY1589" fmla="*/ 575521 h 1355107"/>
                <a:gd name="connsiteX1590" fmla="*/ 1222447 w 1307669"/>
                <a:gd name="connsiteY1590" fmla="*/ 568887 h 1355107"/>
                <a:gd name="connsiteX1591" fmla="*/ 1230711 w 1307669"/>
                <a:gd name="connsiteY1591" fmla="*/ 576439 h 1355107"/>
                <a:gd name="connsiteX1592" fmla="*/ 1174871 w 1307669"/>
                <a:gd name="connsiteY1592" fmla="*/ 490568 h 1355107"/>
                <a:gd name="connsiteX1593" fmla="*/ 1179975 w 1307669"/>
                <a:gd name="connsiteY1593" fmla="*/ 508059 h 1355107"/>
                <a:gd name="connsiteX1594" fmla="*/ 1167898 w 1307669"/>
                <a:gd name="connsiteY1594" fmla="*/ 507452 h 1355107"/>
                <a:gd name="connsiteX1595" fmla="*/ 1162262 w 1307669"/>
                <a:gd name="connsiteY1595" fmla="*/ 517922 h 1355107"/>
                <a:gd name="connsiteX1596" fmla="*/ 1156482 w 1307669"/>
                <a:gd name="connsiteY1596" fmla="*/ 526652 h 1355107"/>
                <a:gd name="connsiteX1597" fmla="*/ 1157632 w 1307669"/>
                <a:gd name="connsiteY1597" fmla="*/ 528498 h 1355107"/>
                <a:gd name="connsiteX1598" fmla="*/ 1143423 w 1307669"/>
                <a:gd name="connsiteY1598" fmla="*/ 552727 h 1355107"/>
                <a:gd name="connsiteX1599" fmla="*/ 1120861 w 1307669"/>
                <a:gd name="connsiteY1599" fmla="*/ 535997 h 1355107"/>
                <a:gd name="connsiteX1600" fmla="*/ 1123293 w 1307669"/>
                <a:gd name="connsiteY1600" fmla="*/ 520417 h 1355107"/>
                <a:gd name="connsiteX1601" fmla="*/ 1134042 w 1307669"/>
                <a:gd name="connsiteY1601" fmla="*/ 512523 h 1355107"/>
                <a:gd name="connsiteX1602" fmla="*/ 1134426 w 1307669"/>
                <a:gd name="connsiteY1602" fmla="*/ 504631 h 1355107"/>
                <a:gd name="connsiteX1603" fmla="*/ 1119150 w 1307669"/>
                <a:gd name="connsiteY1603" fmla="*/ 488338 h 1355107"/>
                <a:gd name="connsiteX1604" fmla="*/ 1126080 w 1307669"/>
                <a:gd name="connsiteY1604" fmla="*/ 476384 h 1355107"/>
                <a:gd name="connsiteX1605" fmla="*/ 1137198 w 1307669"/>
                <a:gd name="connsiteY1605" fmla="*/ 469305 h 1355107"/>
                <a:gd name="connsiteX1606" fmla="*/ 1155428 w 1307669"/>
                <a:gd name="connsiteY1606" fmla="*/ 492013 h 1355107"/>
                <a:gd name="connsiteX1607" fmla="*/ 1174871 w 1307669"/>
                <a:gd name="connsiteY1607" fmla="*/ 490568 h 1355107"/>
                <a:gd name="connsiteX1608" fmla="*/ 875816 w 1307669"/>
                <a:gd name="connsiteY1608" fmla="*/ 140242 h 1355107"/>
                <a:gd name="connsiteX1609" fmla="*/ 884063 w 1307669"/>
                <a:gd name="connsiteY1609" fmla="*/ 159621 h 1355107"/>
                <a:gd name="connsiteX1610" fmla="*/ 868910 w 1307669"/>
                <a:gd name="connsiteY1610" fmla="*/ 198666 h 1355107"/>
                <a:gd name="connsiteX1611" fmla="*/ 846140 w 1307669"/>
                <a:gd name="connsiteY1611" fmla="*/ 176082 h 1355107"/>
                <a:gd name="connsiteX1612" fmla="*/ 861293 w 1307669"/>
                <a:gd name="connsiteY1612" fmla="*/ 137036 h 1355107"/>
                <a:gd name="connsiteX1613" fmla="*/ 875816 w 1307669"/>
                <a:gd name="connsiteY1613" fmla="*/ 140242 h 1355107"/>
                <a:gd name="connsiteX1614" fmla="*/ 1076048 w 1307669"/>
                <a:gd name="connsiteY1614" fmla="*/ 363145 h 1355107"/>
                <a:gd name="connsiteX1615" fmla="*/ 1084294 w 1307669"/>
                <a:gd name="connsiteY1615" fmla="*/ 382524 h 1355107"/>
                <a:gd name="connsiteX1616" fmla="*/ 1069141 w 1307669"/>
                <a:gd name="connsiteY1616" fmla="*/ 421569 h 1355107"/>
                <a:gd name="connsiteX1617" fmla="*/ 1057479 w 1307669"/>
                <a:gd name="connsiteY1617" fmla="*/ 418995 h 1355107"/>
                <a:gd name="connsiteX1618" fmla="*/ 1058879 w 1307669"/>
                <a:gd name="connsiteY1618" fmla="*/ 423263 h 1355107"/>
                <a:gd name="connsiteX1619" fmla="*/ 1052626 w 1307669"/>
                <a:gd name="connsiteY1619" fmla="*/ 422710 h 1355107"/>
                <a:gd name="connsiteX1620" fmla="*/ 1046611 w 1307669"/>
                <a:gd name="connsiteY1620" fmla="*/ 433138 h 1355107"/>
                <a:gd name="connsiteX1621" fmla="*/ 1035508 w 1307669"/>
                <a:gd name="connsiteY1621" fmla="*/ 431573 h 1355107"/>
                <a:gd name="connsiteX1622" fmla="*/ 1022530 w 1307669"/>
                <a:gd name="connsiteY1622" fmla="*/ 421914 h 1355107"/>
                <a:gd name="connsiteX1623" fmla="*/ 1027050 w 1307669"/>
                <a:gd name="connsiteY1623" fmla="*/ 411904 h 1355107"/>
                <a:gd name="connsiteX1624" fmla="*/ 1037269 w 1307669"/>
                <a:gd name="connsiteY1624" fmla="*/ 413240 h 1355107"/>
                <a:gd name="connsiteX1625" fmla="*/ 1047629 w 1307669"/>
                <a:gd name="connsiteY1625" fmla="*/ 406606 h 1355107"/>
                <a:gd name="connsiteX1626" fmla="*/ 1050879 w 1307669"/>
                <a:gd name="connsiteY1626" fmla="*/ 409576 h 1355107"/>
                <a:gd name="connsiteX1627" fmla="*/ 1046372 w 1307669"/>
                <a:gd name="connsiteY1627" fmla="*/ 398985 h 1355107"/>
                <a:gd name="connsiteX1628" fmla="*/ 1061525 w 1307669"/>
                <a:gd name="connsiteY1628" fmla="*/ 359939 h 1355107"/>
                <a:gd name="connsiteX1629" fmla="*/ 1076048 w 1307669"/>
                <a:gd name="connsiteY1629" fmla="*/ 363145 h 1355107"/>
                <a:gd name="connsiteX1630" fmla="*/ 981923 w 1307669"/>
                <a:gd name="connsiteY1630" fmla="*/ 220088 h 1355107"/>
                <a:gd name="connsiteX1631" fmla="*/ 973732 w 1307669"/>
                <a:gd name="connsiteY1631" fmla="*/ 232476 h 1355107"/>
                <a:gd name="connsiteX1632" fmla="*/ 969973 w 1307669"/>
                <a:gd name="connsiteY1632" fmla="*/ 229991 h 1355107"/>
                <a:gd name="connsiteX1633" fmla="*/ 974655 w 1307669"/>
                <a:gd name="connsiteY1633" fmla="*/ 239120 h 1355107"/>
                <a:gd name="connsiteX1634" fmla="*/ 971027 w 1307669"/>
                <a:gd name="connsiteY1634" fmla="*/ 251017 h 1355107"/>
                <a:gd name="connsiteX1635" fmla="*/ 945934 w 1307669"/>
                <a:gd name="connsiteY1635" fmla="*/ 247879 h 1355107"/>
                <a:gd name="connsiteX1636" fmla="*/ 942795 w 1307669"/>
                <a:gd name="connsiteY1636" fmla="*/ 222786 h 1355107"/>
                <a:gd name="connsiteX1637" fmla="*/ 954692 w 1307669"/>
                <a:gd name="connsiteY1637" fmla="*/ 219157 h 1355107"/>
                <a:gd name="connsiteX1638" fmla="*/ 961647 w 1307669"/>
                <a:gd name="connsiteY1638" fmla="*/ 222724 h 1355107"/>
                <a:gd name="connsiteX1639" fmla="*/ 962874 w 1307669"/>
                <a:gd name="connsiteY1639" fmla="*/ 216394 h 1355107"/>
                <a:gd name="connsiteX1640" fmla="*/ 969535 w 1307669"/>
                <a:gd name="connsiteY1640" fmla="*/ 211896 h 1355107"/>
                <a:gd name="connsiteX1641" fmla="*/ 981923 w 1307669"/>
                <a:gd name="connsiteY1641" fmla="*/ 220088 h 1355107"/>
                <a:gd name="connsiteX1642" fmla="*/ 1146536 w 1307669"/>
                <a:gd name="connsiteY1642" fmla="*/ 379915 h 1355107"/>
                <a:gd name="connsiteX1643" fmla="*/ 1144398 w 1307669"/>
                <a:gd name="connsiteY1643" fmla="*/ 389669 h 1355107"/>
                <a:gd name="connsiteX1644" fmla="*/ 1149811 w 1307669"/>
                <a:gd name="connsiteY1644" fmla="*/ 397712 h 1355107"/>
                <a:gd name="connsiteX1645" fmla="*/ 1141942 w 1307669"/>
                <a:gd name="connsiteY1645" fmla="*/ 407094 h 1355107"/>
                <a:gd name="connsiteX1646" fmla="*/ 1133049 w 1307669"/>
                <a:gd name="connsiteY1646" fmla="*/ 411956 h 1355107"/>
                <a:gd name="connsiteX1647" fmla="*/ 1134105 w 1307669"/>
                <a:gd name="connsiteY1647" fmla="*/ 406048 h 1355107"/>
                <a:gd name="connsiteX1648" fmla="*/ 1126875 w 1307669"/>
                <a:gd name="connsiteY1648" fmla="*/ 403620 h 1355107"/>
                <a:gd name="connsiteX1649" fmla="*/ 1111089 w 1307669"/>
                <a:gd name="connsiteY1649" fmla="*/ 411888 h 1355107"/>
                <a:gd name="connsiteX1650" fmla="*/ 1098899 w 1307669"/>
                <a:gd name="connsiteY1650" fmla="*/ 409158 h 1355107"/>
                <a:gd name="connsiteX1651" fmla="*/ 1109131 w 1307669"/>
                <a:gd name="connsiteY1651" fmla="*/ 381795 h 1355107"/>
                <a:gd name="connsiteX1652" fmla="*/ 1137748 w 1307669"/>
                <a:gd name="connsiteY1652" fmla="*/ 375921 h 1355107"/>
                <a:gd name="connsiteX1653" fmla="*/ 1137893 w 1307669"/>
                <a:gd name="connsiteY1653" fmla="*/ 378144 h 1355107"/>
                <a:gd name="connsiteX1654" fmla="*/ 968167 w 1307669"/>
                <a:gd name="connsiteY1654" fmla="*/ 164137 h 1355107"/>
                <a:gd name="connsiteX1655" fmla="*/ 975372 w 1307669"/>
                <a:gd name="connsiteY1655" fmla="*/ 173025 h 1355107"/>
                <a:gd name="connsiteX1656" fmla="*/ 957578 w 1307669"/>
                <a:gd name="connsiteY1656" fmla="*/ 197742 h 1355107"/>
                <a:gd name="connsiteX1657" fmla="*/ 935796 w 1307669"/>
                <a:gd name="connsiteY1657" fmla="*/ 190203 h 1355107"/>
                <a:gd name="connsiteX1658" fmla="*/ 936854 w 1307669"/>
                <a:gd name="connsiteY1658" fmla="*/ 186846 h 1355107"/>
                <a:gd name="connsiteX1659" fmla="*/ 932817 w 1307669"/>
                <a:gd name="connsiteY1659" fmla="*/ 189052 h 1355107"/>
                <a:gd name="connsiteX1660" fmla="*/ 933873 w 1307669"/>
                <a:gd name="connsiteY1660" fmla="*/ 183145 h 1355107"/>
                <a:gd name="connsiteX1661" fmla="*/ 924491 w 1307669"/>
                <a:gd name="connsiteY1661" fmla="*/ 179994 h 1355107"/>
                <a:gd name="connsiteX1662" fmla="*/ 926921 w 1307669"/>
                <a:gd name="connsiteY1662" fmla="*/ 169371 h 1355107"/>
                <a:gd name="connsiteX1663" fmla="*/ 937190 w 1307669"/>
                <a:gd name="connsiteY1663" fmla="*/ 155145 h 1355107"/>
                <a:gd name="connsiteX1664" fmla="*/ 946305 w 1307669"/>
                <a:gd name="connsiteY1664" fmla="*/ 157011 h 1355107"/>
                <a:gd name="connsiteX1665" fmla="*/ 944166 w 1307669"/>
                <a:gd name="connsiteY1665" fmla="*/ 166765 h 1355107"/>
                <a:gd name="connsiteX1666" fmla="*/ 946921 w 1307669"/>
                <a:gd name="connsiteY1666" fmla="*/ 170858 h 1355107"/>
                <a:gd name="connsiteX1667" fmla="*/ 953591 w 1307669"/>
                <a:gd name="connsiteY1667" fmla="*/ 165487 h 1355107"/>
                <a:gd name="connsiteX1668" fmla="*/ 968167 w 1307669"/>
                <a:gd name="connsiteY1668" fmla="*/ 164137 h 1355107"/>
                <a:gd name="connsiteX1669" fmla="*/ 1090178 w 1307669"/>
                <a:gd name="connsiteY1669" fmla="*/ 294204 h 1355107"/>
                <a:gd name="connsiteX1670" fmla="*/ 1098067 w 1307669"/>
                <a:gd name="connsiteY1670" fmla="*/ 316970 h 1355107"/>
                <a:gd name="connsiteX1671" fmla="*/ 1074023 w 1307669"/>
                <a:gd name="connsiteY1671" fmla="*/ 315429 h 1355107"/>
                <a:gd name="connsiteX1672" fmla="*/ 1066134 w 1307669"/>
                <a:gd name="connsiteY1672" fmla="*/ 292663 h 1355107"/>
                <a:gd name="connsiteX1673" fmla="*/ 1090178 w 1307669"/>
                <a:gd name="connsiteY1673" fmla="*/ 294204 h 1355107"/>
                <a:gd name="connsiteX1674" fmla="*/ 1243851 w 1307669"/>
                <a:gd name="connsiteY1674" fmla="*/ 438608 h 1355107"/>
                <a:gd name="connsiteX1675" fmla="*/ 1212724 w 1307669"/>
                <a:gd name="connsiteY1675" fmla="*/ 465396 h 1355107"/>
                <a:gd name="connsiteX1676" fmla="*/ 1173592 w 1307669"/>
                <a:gd name="connsiteY1676" fmla="*/ 452936 h 1355107"/>
                <a:gd name="connsiteX1677" fmla="*/ 1181051 w 1307669"/>
                <a:gd name="connsiteY1677" fmla="*/ 436961 h 1355107"/>
                <a:gd name="connsiteX1678" fmla="*/ 1204720 w 1307669"/>
                <a:gd name="connsiteY1678" fmla="*/ 426148 h 1355107"/>
                <a:gd name="connsiteX1679" fmla="*/ 1243851 w 1307669"/>
                <a:gd name="connsiteY1679" fmla="*/ 438608 h 1355107"/>
                <a:gd name="connsiteX1680" fmla="*/ 934282 w 1307669"/>
                <a:gd name="connsiteY1680" fmla="*/ 61029 h 1355107"/>
                <a:gd name="connsiteX1681" fmla="*/ 937421 w 1307669"/>
                <a:gd name="connsiteY1681" fmla="*/ 86122 h 1355107"/>
                <a:gd name="connsiteX1682" fmla="*/ 912328 w 1307669"/>
                <a:gd name="connsiteY1682" fmla="*/ 82984 h 1355107"/>
                <a:gd name="connsiteX1683" fmla="*/ 909189 w 1307669"/>
                <a:gd name="connsiteY1683" fmla="*/ 57891 h 1355107"/>
                <a:gd name="connsiteX1684" fmla="*/ 934282 w 1307669"/>
                <a:gd name="connsiteY1684" fmla="*/ 61029 h 1355107"/>
                <a:gd name="connsiteX1685" fmla="*/ 1134514 w 1307669"/>
                <a:gd name="connsiteY1685" fmla="*/ 283932 h 1355107"/>
                <a:gd name="connsiteX1686" fmla="*/ 1137652 w 1307669"/>
                <a:gd name="connsiteY1686" fmla="*/ 309026 h 1355107"/>
                <a:gd name="connsiteX1687" fmla="*/ 1112559 w 1307669"/>
                <a:gd name="connsiteY1687" fmla="*/ 305887 h 1355107"/>
                <a:gd name="connsiteX1688" fmla="*/ 1109421 w 1307669"/>
                <a:gd name="connsiteY1688" fmla="*/ 280794 h 1355107"/>
                <a:gd name="connsiteX1689" fmla="*/ 1134514 w 1307669"/>
                <a:gd name="connsiteY1689" fmla="*/ 283932 h 1355107"/>
                <a:gd name="connsiteX1690" fmla="*/ 1056122 w 1307669"/>
                <a:gd name="connsiteY1690" fmla="*/ 165601 h 1355107"/>
                <a:gd name="connsiteX1691" fmla="*/ 1052614 w 1307669"/>
                <a:gd name="connsiteY1691" fmla="*/ 188180 h 1355107"/>
                <a:gd name="connsiteX1692" fmla="*/ 1036908 w 1307669"/>
                <a:gd name="connsiteY1692" fmla="*/ 197029 h 1355107"/>
                <a:gd name="connsiteX1693" fmla="*/ 1042442 w 1307669"/>
                <a:gd name="connsiteY1693" fmla="*/ 198250 h 1355107"/>
                <a:gd name="connsiteX1694" fmla="*/ 1050688 w 1307669"/>
                <a:gd name="connsiteY1694" fmla="*/ 217629 h 1355107"/>
                <a:gd name="connsiteX1695" fmla="*/ 1047827 w 1307669"/>
                <a:gd name="connsiteY1695" fmla="*/ 241829 h 1355107"/>
                <a:gd name="connsiteX1696" fmla="*/ 1045421 w 1307669"/>
                <a:gd name="connsiteY1696" fmla="*/ 244736 h 1355107"/>
                <a:gd name="connsiteX1697" fmla="*/ 1051647 w 1307669"/>
                <a:gd name="connsiteY1697" fmla="*/ 243510 h 1355107"/>
                <a:gd name="connsiteX1698" fmla="*/ 1068406 w 1307669"/>
                <a:gd name="connsiteY1698" fmla="*/ 225628 h 1355107"/>
                <a:gd name="connsiteX1699" fmla="*/ 1079160 w 1307669"/>
                <a:gd name="connsiteY1699" fmla="*/ 229273 h 1355107"/>
                <a:gd name="connsiteX1700" fmla="*/ 1084931 w 1307669"/>
                <a:gd name="connsiteY1700" fmla="*/ 237914 h 1355107"/>
                <a:gd name="connsiteX1701" fmla="*/ 1061833 w 1307669"/>
                <a:gd name="connsiteY1701" fmla="*/ 260008 h 1355107"/>
                <a:gd name="connsiteX1702" fmla="*/ 1061549 w 1307669"/>
                <a:gd name="connsiteY1702" fmla="*/ 277645 h 1355107"/>
                <a:gd name="connsiteX1703" fmla="*/ 1044518 w 1307669"/>
                <a:gd name="connsiteY1703" fmla="*/ 286401 h 1355107"/>
                <a:gd name="connsiteX1704" fmla="*/ 1046122 w 1307669"/>
                <a:gd name="connsiteY1704" fmla="*/ 275099 h 1355107"/>
                <a:gd name="connsiteX1705" fmla="*/ 1027500 w 1307669"/>
                <a:gd name="connsiteY1705" fmla="*/ 268394 h 1355107"/>
                <a:gd name="connsiteX1706" fmla="*/ 1027034 w 1307669"/>
                <a:gd name="connsiteY1706" fmla="*/ 258118 h 1355107"/>
                <a:gd name="connsiteX1707" fmla="*/ 1028361 w 1307669"/>
                <a:gd name="connsiteY1707" fmla="*/ 255090 h 1355107"/>
                <a:gd name="connsiteX1708" fmla="*/ 1021012 w 1307669"/>
                <a:gd name="connsiteY1708" fmla="*/ 253469 h 1355107"/>
                <a:gd name="connsiteX1709" fmla="*/ 1012766 w 1307669"/>
                <a:gd name="connsiteY1709" fmla="*/ 234090 h 1355107"/>
                <a:gd name="connsiteX1710" fmla="*/ 1027919 w 1307669"/>
                <a:gd name="connsiteY1710" fmla="*/ 195045 h 1355107"/>
                <a:gd name="connsiteX1711" fmla="*/ 1028515 w 1307669"/>
                <a:gd name="connsiteY1711" fmla="*/ 195176 h 1355107"/>
                <a:gd name="connsiteX1712" fmla="*/ 1027482 w 1307669"/>
                <a:gd name="connsiteY1712" fmla="*/ 192038 h 1355107"/>
                <a:gd name="connsiteX1713" fmla="*/ 1033849 w 1307669"/>
                <a:gd name="connsiteY1713" fmla="*/ 178149 h 1355107"/>
                <a:gd name="connsiteX1714" fmla="*/ 1056122 w 1307669"/>
                <a:gd name="connsiteY1714" fmla="*/ 165601 h 1355107"/>
                <a:gd name="connsiteX1715" fmla="*/ 1112930 w 1307669"/>
                <a:gd name="connsiteY1715" fmla="*/ 215020 h 1355107"/>
                <a:gd name="connsiteX1716" fmla="*/ 1110791 w 1307669"/>
                <a:gd name="connsiteY1716" fmla="*/ 224773 h 1355107"/>
                <a:gd name="connsiteX1717" fmla="*/ 1116205 w 1307669"/>
                <a:gd name="connsiteY1717" fmla="*/ 232816 h 1355107"/>
                <a:gd name="connsiteX1718" fmla="*/ 1108335 w 1307669"/>
                <a:gd name="connsiteY1718" fmla="*/ 242199 h 1355107"/>
                <a:gd name="connsiteX1719" fmla="*/ 1099443 w 1307669"/>
                <a:gd name="connsiteY1719" fmla="*/ 247061 h 1355107"/>
                <a:gd name="connsiteX1720" fmla="*/ 1100499 w 1307669"/>
                <a:gd name="connsiteY1720" fmla="*/ 241154 h 1355107"/>
                <a:gd name="connsiteX1721" fmla="*/ 1091116 w 1307669"/>
                <a:gd name="connsiteY1721" fmla="*/ 238002 h 1355107"/>
                <a:gd name="connsiteX1722" fmla="*/ 1093546 w 1307669"/>
                <a:gd name="connsiteY1722" fmla="*/ 227379 h 1355107"/>
                <a:gd name="connsiteX1723" fmla="*/ 1094590 w 1307669"/>
                <a:gd name="connsiteY1723" fmla="*/ 225933 h 1355107"/>
                <a:gd name="connsiteX1724" fmla="*/ 1087042 w 1307669"/>
                <a:gd name="connsiteY1724" fmla="*/ 220942 h 1355107"/>
                <a:gd name="connsiteX1725" fmla="*/ 1088572 w 1307669"/>
                <a:gd name="connsiteY1725" fmla="*/ 213052 h 1355107"/>
                <a:gd name="connsiteX1726" fmla="*/ 1095233 w 1307669"/>
                <a:gd name="connsiteY1726" fmla="*/ 208554 h 1355107"/>
                <a:gd name="connsiteX1727" fmla="*/ 1103290 w 1307669"/>
                <a:gd name="connsiteY1727" fmla="*/ 213881 h 1355107"/>
                <a:gd name="connsiteX1728" fmla="*/ 1103816 w 1307669"/>
                <a:gd name="connsiteY1728" fmla="*/ 213153 h 1355107"/>
                <a:gd name="connsiteX1729" fmla="*/ 1112930 w 1307669"/>
                <a:gd name="connsiteY1729" fmla="*/ 215020 h 1355107"/>
                <a:gd name="connsiteX1730" fmla="*/ 1247439 w 1307669"/>
                <a:gd name="connsiteY1730" fmla="*/ 361563 h 1355107"/>
                <a:gd name="connsiteX1731" fmla="*/ 1250424 w 1307669"/>
                <a:gd name="connsiteY1731" fmla="*/ 370667 h 1355107"/>
                <a:gd name="connsiteX1732" fmla="*/ 1244171 w 1307669"/>
                <a:gd name="connsiteY1732" fmla="*/ 370114 h 1355107"/>
                <a:gd name="connsiteX1733" fmla="*/ 1238155 w 1307669"/>
                <a:gd name="connsiteY1733" fmla="*/ 380542 h 1355107"/>
                <a:gd name="connsiteX1734" fmla="*/ 1227054 w 1307669"/>
                <a:gd name="connsiteY1734" fmla="*/ 378977 h 1355107"/>
                <a:gd name="connsiteX1735" fmla="*/ 1214075 w 1307669"/>
                <a:gd name="connsiteY1735" fmla="*/ 369319 h 1355107"/>
                <a:gd name="connsiteX1736" fmla="*/ 1218596 w 1307669"/>
                <a:gd name="connsiteY1736" fmla="*/ 359307 h 1355107"/>
                <a:gd name="connsiteX1737" fmla="*/ 1228815 w 1307669"/>
                <a:gd name="connsiteY1737" fmla="*/ 360645 h 1355107"/>
                <a:gd name="connsiteX1738" fmla="*/ 1239174 w 1307669"/>
                <a:gd name="connsiteY1738" fmla="*/ 354011 h 1355107"/>
                <a:gd name="connsiteX1739" fmla="*/ 1247439 w 1307669"/>
                <a:gd name="connsiteY1739" fmla="*/ 361563 h 1355107"/>
                <a:gd name="connsiteX1740" fmla="*/ 1191598 w 1307669"/>
                <a:gd name="connsiteY1740" fmla="*/ 275692 h 1355107"/>
                <a:gd name="connsiteX1741" fmla="*/ 1196702 w 1307669"/>
                <a:gd name="connsiteY1741" fmla="*/ 293183 h 1355107"/>
                <a:gd name="connsiteX1742" fmla="*/ 1184625 w 1307669"/>
                <a:gd name="connsiteY1742" fmla="*/ 292576 h 1355107"/>
                <a:gd name="connsiteX1743" fmla="*/ 1172189 w 1307669"/>
                <a:gd name="connsiteY1743" fmla="*/ 313316 h 1355107"/>
                <a:gd name="connsiteX1744" fmla="*/ 1150793 w 1307669"/>
                <a:gd name="connsiteY1744" fmla="*/ 311102 h 1355107"/>
                <a:gd name="connsiteX1745" fmla="*/ 1151153 w 1307669"/>
                <a:gd name="connsiteY1745" fmla="*/ 289755 h 1355107"/>
                <a:gd name="connsiteX1746" fmla="*/ 1135877 w 1307669"/>
                <a:gd name="connsiteY1746" fmla="*/ 273462 h 1355107"/>
                <a:gd name="connsiteX1747" fmla="*/ 1142807 w 1307669"/>
                <a:gd name="connsiteY1747" fmla="*/ 261508 h 1355107"/>
                <a:gd name="connsiteX1748" fmla="*/ 1153925 w 1307669"/>
                <a:gd name="connsiteY1748" fmla="*/ 254429 h 1355107"/>
                <a:gd name="connsiteX1749" fmla="*/ 1172155 w 1307669"/>
                <a:gd name="connsiteY1749" fmla="*/ 277136 h 1355107"/>
                <a:gd name="connsiteX1750" fmla="*/ 1191598 w 1307669"/>
                <a:gd name="connsiteY1750" fmla="*/ 275692 h 1355107"/>
                <a:gd name="connsiteX1751" fmla="*/ 1129754 w 1307669"/>
                <a:gd name="connsiteY1751" fmla="*/ 167956 h 1355107"/>
                <a:gd name="connsiteX1752" fmla="*/ 1133455 w 1307669"/>
                <a:gd name="connsiteY1752" fmla="*/ 173074 h 1355107"/>
                <a:gd name="connsiteX1753" fmla="*/ 1124628 w 1307669"/>
                <a:gd name="connsiteY1753" fmla="*/ 186416 h 1355107"/>
                <a:gd name="connsiteX1754" fmla="*/ 1113570 w 1307669"/>
                <a:gd name="connsiteY1754" fmla="*/ 181706 h 1355107"/>
                <a:gd name="connsiteX1755" fmla="*/ 1122398 w 1307669"/>
                <a:gd name="connsiteY1755" fmla="*/ 168364 h 1355107"/>
                <a:gd name="connsiteX1756" fmla="*/ 1129754 w 1307669"/>
                <a:gd name="connsiteY1756" fmla="*/ 167956 h 1355107"/>
                <a:gd name="connsiteX1757" fmla="*/ 1045554 w 1307669"/>
                <a:gd name="connsiteY1757" fmla="*/ 64377 h 1355107"/>
                <a:gd name="connsiteX1758" fmla="*/ 1051325 w 1307669"/>
                <a:gd name="connsiteY1758" fmla="*/ 73019 h 1355107"/>
                <a:gd name="connsiteX1759" fmla="*/ 1028227 w 1307669"/>
                <a:gd name="connsiteY1759" fmla="*/ 95113 h 1355107"/>
                <a:gd name="connsiteX1760" fmla="*/ 1027943 w 1307669"/>
                <a:gd name="connsiteY1760" fmla="*/ 112750 h 1355107"/>
                <a:gd name="connsiteX1761" fmla="*/ 1010912 w 1307669"/>
                <a:gd name="connsiteY1761" fmla="*/ 121506 h 1355107"/>
                <a:gd name="connsiteX1762" fmla="*/ 1012516 w 1307669"/>
                <a:gd name="connsiteY1762" fmla="*/ 110205 h 1355107"/>
                <a:gd name="connsiteX1763" fmla="*/ 993894 w 1307669"/>
                <a:gd name="connsiteY1763" fmla="*/ 103499 h 1355107"/>
                <a:gd name="connsiteX1764" fmla="*/ 997816 w 1307669"/>
                <a:gd name="connsiteY1764" fmla="*/ 83211 h 1355107"/>
                <a:gd name="connsiteX1765" fmla="*/ 1018041 w 1307669"/>
                <a:gd name="connsiteY1765" fmla="*/ 78616 h 1355107"/>
                <a:gd name="connsiteX1766" fmla="*/ 1034800 w 1307669"/>
                <a:gd name="connsiteY1766" fmla="*/ 60733 h 1355107"/>
                <a:gd name="connsiteX1767" fmla="*/ 1045554 w 1307669"/>
                <a:gd name="connsiteY1767" fmla="*/ 64377 h 1355107"/>
                <a:gd name="connsiteX1768" fmla="*/ 1100908 w 1307669"/>
                <a:gd name="connsiteY1768" fmla="*/ 119037 h 1355107"/>
                <a:gd name="connsiteX1769" fmla="*/ 1104046 w 1307669"/>
                <a:gd name="connsiteY1769" fmla="*/ 144130 h 1355107"/>
                <a:gd name="connsiteX1770" fmla="*/ 1078953 w 1307669"/>
                <a:gd name="connsiteY1770" fmla="*/ 140992 h 1355107"/>
                <a:gd name="connsiteX1771" fmla="*/ 1075814 w 1307669"/>
                <a:gd name="connsiteY1771" fmla="*/ 115899 h 1355107"/>
                <a:gd name="connsiteX1772" fmla="*/ 1100908 w 1307669"/>
                <a:gd name="connsiteY1772" fmla="*/ 119037 h 1355107"/>
                <a:gd name="connsiteX1773" fmla="*/ 1245785 w 1307669"/>
                <a:gd name="connsiteY1773" fmla="*/ 287281 h 1355107"/>
                <a:gd name="connsiteX1774" fmla="*/ 1251557 w 1307669"/>
                <a:gd name="connsiteY1774" fmla="*/ 295923 h 1355107"/>
                <a:gd name="connsiteX1775" fmla="*/ 1228459 w 1307669"/>
                <a:gd name="connsiteY1775" fmla="*/ 318016 h 1355107"/>
                <a:gd name="connsiteX1776" fmla="*/ 1228174 w 1307669"/>
                <a:gd name="connsiteY1776" fmla="*/ 335653 h 1355107"/>
                <a:gd name="connsiteX1777" fmla="*/ 1211143 w 1307669"/>
                <a:gd name="connsiteY1777" fmla="*/ 344409 h 1355107"/>
                <a:gd name="connsiteX1778" fmla="*/ 1212747 w 1307669"/>
                <a:gd name="connsiteY1778" fmla="*/ 333107 h 1355107"/>
                <a:gd name="connsiteX1779" fmla="*/ 1194126 w 1307669"/>
                <a:gd name="connsiteY1779" fmla="*/ 326402 h 1355107"/>
                <a:gd name="connsiteX1780" fmla="*/ 1198047 w 1307669"/>
                <a:gd name="connsiteY1780" fmla="*/ 306115 h 1355107"/>
                <a:gd name="connsiteX1781" fmla="*/ 1218272 w 1307669"/>
                <a:gd name="connsiteY1781" fmla="*/ 301518 h 1355107"/>
                <a:gd name="connsiteX1782" fmla="*/ 1235032 w 1307669"/>
                <a:gd name="connsiteY1782" fmla="*/ 283637 h 1355107"/>
                <a:gd name="connsiteX1783" fmla="*/ 1245785 w 1307669"/>
                <a:gd name="connsiteY1783" fmla="*/ 287281 h 1355107"/>
                <a:gd name="connsiteX1784" fmla="*/ 1022516 w 1307669"/>
                <a:gd name="connsiteY1784" fmla="*/ 706 h 1355107"/>
                <a:gd name="connsiteX1785" fmla="*/ 1019008 w 1307669"/>
                <a:gd name="connsiteY1785" fmla="*/ 23285 h 1355107"/>
                <a:gd name="connsiteX1786" fmla="*/ 996734 w 1307669"/>
                <a:gd name="connsiteY1786" fmla="*/ 35833 h 1355107"/>
                <a:gd name="connsiteX1787" fmla="*/ 1000243 w 1307669"/>
                <a:gd name="connsiteY1787" fmla="*/ 13254 h 1355107"/>
                <a:gd name="connsiteX1788" fmla="*/ 1022516 w 1307669"/>
                <a:gd name="connsiteY1788" fmla="*/ 706 h 1355107"/>
                <a:gd name="connsiteX1789" fmla="*/ 1222748 w 1307669"/>
                <a:gd name="connsiteY1789" fmla="*/ 223609 h 1355107"/>
                <a:gd name="connsiteX1790" fmla="*/ 1219240 w 1307669"/>
                <a:gd name="connsiteY1790" fmla="*/ 246188 h 1355107"/>
                <a:gd name="connsiteX1791" fmla="*/ 1196966 w 1307669"/>
                <a:gd name="connsiteY1791" fmla="*/ 258737 h 1355107"/>
                <a:gd name="connsiteX1792" fmla="*/ 1200475 w 1307669"/>
                <a:gd name="connsiteY1792" fmla="*/ 236157 h 1355107"/>
                <a:gd name="connsiteX1793" fmla="*/ 1222748 w 1307669"/>
                <a:gd name="connsiteY1793" fmla="*/ 223609 h 1355107"/>
                <a:gd name="connsiteX1794" fmla="*/ 1137280 w 1307669"/>
                <a:gd name="connsiteY1794" fmla="*/ 52548 h 1355107"/>
                <a:gd name="connsiteX1795" fmla="*/ 1140981 w 1307669"/>
                <a:gd name="connsiteY1795" fmla="*/ 57666 h 1355107"/>
                <a:gd name="connsiteX1796" fmla="*/ 1132154 w 1307669"/>
                <a:gd name="connsiteY1796" fmla="*/ 71008 h 1355107"/>
                <a:gd name="connsiteX1797" fmla="*/ 1121096 w 1307669"/>
                <a:gd name="connsiteY1797" fmla="*/ 66298 h 1355107"/>
                <a:gd name="connsiteX1798" fmla="*/ 1129923 w 1307669"/>
                <a:gd name="connsiteY1798" fmla="*/ 52956 h 1355107"/>
                <a:gd name="connsiteX1799" fmla="*/ 1137280 w 1307669"/>
                <a:gd name="connsiteY1799" fmla="*/ 52548 h 1355107"/>
                <a:gd name="connsiteX1800" fmla="*/ 1296379 w 1307669"/>
                <a:gd name="connsiteY1800" fmla="*/ 225964 h 1355107"/>
                <a:gd name="connsiteX1801" fmla="*/ 1300081 w 1307669"/>
                <a:gd name="connsiteY1801" fmla="*/ 231082 h 1355107"/>
                <a:gd name="connsiteX1802" fmla="*/ 1291254 w 1307669"/>
                <a:gd name="connsiteY1802" fmla="*/ 244424 h 1355107"/>
                <a:gd name="connsiteX1803" fmla="*/ 1280196 w 1307669"/>
                <a:gd name="connsiteY1803" fmla="*/ 239714 h 1355107"/>
                <a:gd name="connsiteX1804" fmla="*/ 1289023 w 1307669"/>
                <a:gd name="connsiteY1804" fmla="*/ 226372 h 1355107"/>
                <a:gd name="connsiteX1805" fmla="*/ 1296379 w 1307669"/>
                <a:gd name="connsiteY1805" fmla="*/ 225964 h 1355107"/>
                <a:gd name="connsiteX1806" fmla="*/ 1212179 w 1307669"/>
                <a:gd name="connsiteY1806" fmla="*/ 122386 h 1355107"/>
                <a:gd name="connsiteX1807" fmla="*/ 1217951 w 1307669"/>
                <a:gd name="connsiteY1807" fmla="*/ 131027 h 1355107"/>
                <a:gd name="connsiteX1808" fmla="*/ 1194852 w 1307669"/>
                <a:gd name="connsiteY1808" fmla="*/ 153121 h 1355107"/>
                <a:gd name="connsiteX1809" fmla="*/ 1194568 w 1307669"/>
                <a:gd name="connsiteY1809" fmla="*/ 170758 h 1355107"/>
                <a:gd name="connsiteX1810" fmla="*/ 1177538 w 1307669"/>
                <a:gd name="connsiteY1810" fmla="*/ 179514 h 1355107"/>
                <a:gd name="connsiteX1811" fmla="*/ 1179141 w 1307669"/>
                <a:gd name="connsiteY1811" fmla="*/ 168213 h 1355107"/>
                <a:gd name="connsiteX1812" fmla="*/ 1160519 w 1307669"/>
                <a:gd name="connsiteY1812" fmla="*/ 161507 h 1355107"/>
                <a:gd name="connsiteX1813" fmla="*/ 1164441 w 1307669"/>
                <a:gd name="connsiteY1813" fmla="*/ 141220 h 1355107"/>
                <a:gd name="connsiteX1814" fmla="*/ 1184666 w 1307669"/>
                <a:gd name="connsiteY1814" fmla="*/ 136624 h 1355107"/>
                <a:gd name="connsiteX1815" fmla="*/ 1201425 w 1307669"/>
                <a:gd name="connsiteY1815" fmla="*/ 118741 h 1355107"/>
                <a:gd name="connsiteX1816" fmla="*/ 1212179 w 1307669"/>
                <a:gd name="connsiteY1816" fmla="*/ 122386 h 1355107"/>
                <a:gd name="connsiteX1817" fmla="*/ 1189141 w 1307669"/>
                <a:gd name="connsiteY1817" fmla="*/ 58714 h 1355107"/>
                <a:gd name="connsiteX1818" fmla="*/ 1185634 w 1307669"/>
                <a:gd name="connsiteY1818" fmla="*/ 81293 h 1355107"/>
                <a:gd name="connsiteX1819" fmla="*/ 1163360 w 1307669"/>
                <a:gd name="connsiteY1819" fmla="*/ 93841 h 1355107"/>
                <a:gd name="connsiteX1820" fmla="*/ 1166868 w 1307669"/>
                <a:gd name="connsiteY1820" fmla="*/ 71262 h 1355107"/>
                <a:gd name="connsiteX1821" fmla="*/ 1189141 w 1307669"/>
                <a:gd name="connsiteY1821" fmla="*/ 58714 h 1355107"/>
                <a:gd name="connsiteX1822" fmla="*/ 1303905 w 1307669"/>
                <a:gd name="connsiteY1822" fmla="*/ 110557 h 1355107"/>
                <a:gd name="connsiteX1823" fmla="*/ 1307606 w 1307669"/>
                <a:gd name="connsiteY1823" fmla="*/ 115674 h 1355107"/>
                <a:gd name="connsiteX1824" fmla="*/ 1298779 w 1307669"/>
                <a:gd name="connsiteY1824" fmla="*/ 129016 h 1355107"/>
                <a:gd name="connsiteX1825" fmla="*/ 1287722 w 1307669"/>
                <a:gd name="connsiteY1825" fmla="*/ 124306 h 1355107"/>
                <a:gd name="connsiteX1826" fmla="*/ 1296548 w 1307669"/>
                <a:gd name="connsiteY1826" fmla="*/ 110964 h 1355107"/>
                <a:gd name="connsiteX1827" fmla="*/ 1303905 w 1307669"/>
                <a:gd name="connsiteY1827" fmla="*/ 110557 h 1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</a:cxnLst>
              <a:rect l="l" t="t" r="r" b="b"/>
              <a:pathLst>
                <a:path w="1307669" h="1355107">
                  <a:moveTo>
                    <a:pt x="117110" y="1265078"/>
                  </a:moveTo>
                  <a:cubicBezTo>
                    <a:pt x="117596" y="1266166"/>
                    <a:pt x="113573" y="1266188"/>
                    <a:pt x="113352" y="1268226"/>
                  </a:cubicBezTo>
                  <a:cubicBezTo>
                    <a:pt x="113132" y="1270265"/>
                    <a:pt x="116549" y="1274915"/>
                    <a:pt x="115789" y="1277306"/>
                  </a:cubicBezTo>
                  <a:cubicBezTo>
                    <a:pt x="115029" y="1279697"/>
                    <a:pt x="112043" y="1281389"/>
                    <a:pt x="108794" y="1282572"/>
                  </a:cubicBezTo>
                  <a:cubicBezTo>
                    <a:pt x="105545" y="1283755"/>
                    <a:pt x="98882" y="1285437"/>
                    <a:pt x="96294" y="1284406"/>
                  </a:cubicBezTo>
                  <a:cubicBezTo>
                    <a:pt x="93706" y="1283374"/>
                    <a:pt x="92704" y="1278536"/>
                    <a:pt x="93262" y="1276381"/>
                  </a:cubicBezTo>
                  <a:cubicBezTo>
                    <a:pt x="93821" y="1274226"/>
                    <a:pt x="98237" y="1273858"/>
                    <a:pt x="99643" y="1271477"/>
                  </a:cubicBezTo>
                  <a:cubicBezTo>
                    <a:pt x="101050" y="1269095"/>
                    <a:pt x="99902" y="1263722"/>
                    <a:pt x="101700" y="1262093"/>
                  </a:cubicBezTo>
                  <a:cubicBezTo>
                    <a:pt x="102600" y="1261278"/>
                    <a:pt x="104142" y="1261056"/>
                    <a:pt x="105779" y="1261099"/>
                  </a:cubicBezTo>
                  <a:cubicBezTo>
                    <a:pt x="107416" y="1261142"/>
                    <a:pt x="109150" y="1261451"/>
                    <a:pt x="110434" y="1261699"/>
                  </a:cubicBezTo>
                  <a:cubicBezTo>
                    <a:pt x="113002" y="1262197"/>
                    <a:pt x="116624" y="1263991"/>
                    <a:pt x="117110" y="1265078"/>
                  </a:cubicBezTo>
                  <a:close/>
                  <a:moveTo>
                    <a:pt x="84848" y="1199220"/>
                  </a:moveTo>
                  <a:cubicBezTo>
                    <a:pt x="88626" y="1201718"/>
                    <a:pt x="89664" y="1206806"/>
                    <a:pt x="87166" y="1210584"/>
                  </a:cubicBezTo>
                  <a:cubicBezTo>
                    <a:pt x="84668" y="1214362"/>
                    <a:pt x="79580" y="1215399"/>
                    <a:pt x="75802" y="1212902"/>
                  </a:cubicBezTo>
                  <a:cubicBezTo>
                    <a:pt x="72024" y="1210404"/>
                    <a:pt x="70986" y="1205316"/>
                    <a:pt x="73484" y="1201538"/>
                  </a:cubicBezTo>
                  <a:cubicBezTo>
                    <a:pt x="74733" y="1199649"/>
                    <a:pt x="76630" y="1198444"/>
                    <a:pt x="78686" y="1198025"/>
                  </a:cubicBezTo>
                  <a:cubicBezTo>
                    <a:pt x="80743" y="1197606"/>
                    <a:pt x="82959" y="1197971"/>
                    <a:pt x="84848" y="1199220"/>
                  </a:cubicBezTo>
                  <a:close/>
                  <a:moveTo>
                    <a:pt x="24183" y="1127339"/>
                  </a:moveTo>
                  <a:cubicBezTo>
                    <a:pt x="30934" y="1131802"/>
                    <a:pt x="32375" y="1141516"/>
                    <a:pt x="27404" y="1149036"/>
                  </a:cubicBezTo>
                  <a:cubicBezTo>
                    <a:pt x="22431" y="1156555"/>
                    <a:pt x="12929" y="1159032"/>
                    <a:pt x="6178" y="1154569"/>
                  </a:cubicBezTo>
                  <a:cubicBezTo>
                    <a:pt x="-572" y="1150105"/>
                    <a:pt x="-2015" y="1140392"/>
                    <a:pt x="2958" y="1132872"/>
                  </a:cubicBezTo>
                  <a:cubicBezTo>
                    <a:pt x="5444" y="1129112"/>
                    <a:pt x="9062" y="1126613"/>
                    <a:pt x="12904" y="1125611"/>
                  </a:cubicBezTo>
                  <a:cubicBezTo>
                    <a:pt x="16744" y="1124610"/>
                    <a:pt x="20807" y="1125107"/>
                    <a:pt x="24183" y="1127339"/>
                  </a:cubicBezTo>
                  <a:close/>
                  <a:moveTo>
                    <a:pt x="211710" y="1344015"/>
                  </a:moveTo>
                  <a:cubicBezTo>
                    <a:pt x="211943" y="1344725"/>
                    <a:pt x="209431" y="1344477"/>
                    <a:pt x="209161" y="1345734"/>
                  </a:cubicBezTo>
                  <a:cubicBezTo>
                    <a:pt x="208890" y="1346991"/>
                    <a:pt x="210718" y="1350115"/>
                    <a:pt x="210088" y="1351557"/>
                  </a:cubicBezTo>
                  <a:cubicBezTo>
                    <a:pt x="209458" y="1352999"/>
                    <a:pt x="207485" y="1353860"/>
                    <a:pt x="205380" y="1354386"/>
                  </a:cubicBezTo>
                  <a:cubicBezTo>
                    <a:pt x="203276" y="1354912"/>
                    <a:pt x="199010" y="1355526"/>
                    <a:pt x="197463" y="1354714"/>
                  </a:cubicBezTo>
                  <a:cubicBezTo>
                    <a:pt x="195915" y="1353900"/>
                    <a:pt x="195607" y="1350817"/>
                    <a:pt x="196095" y="1349509"/>
                  </a:cubicBezTo>
                  <a:cubicBezTo>
                    <a:pt x="196584" y="1348202"/>
                    <a:pt x="199364" y="1348260"/>
                    <a:pt x="200396" y="1346867"/>
                  </a:cubicBezTo>
                  <a:cubicBezTo>
                    <a:pt x="201429" y="1345473"/>
                    <a:pt x="201064" y="1342046"/>
                    <a:pt x="202292" y="1341147"/>
                  </a:cubicBezTo>
                  <a:cubicBezTo>
                    <a:pt x="202907" y="1340697"/>
                    <a:pt x="203883" y="1340659"/>
                    <a:pt x="204901" y="1340793"/>
                  </a:cubicBezTo>
                  <a:cubicBezTo>
                    <a:pt x="205920" y="1340927"/>
                    <a:pt x="206981" y="1341233"/>
                    <a:pt x="207766" y="1341472"/>
                  </a:cubicBezTo>
                  <a:cubicBezTo>
                    <a:pt x="209336" y="1341949"/>
                    <a:pt x="211478" y="1343305"/>
                    <a:pt x="211710" y="1344015"/>
                  </a:cubicBezTo>
                  <a:close/>
                  <a:moveTo>
                    <a:pt x="195884" y="1300823"/>
                  </a:moveTo>
                  <a:cubicBezTo>
                    <a:pt x="198078" y="1302628"/>
                    <a:pt x="198393" y="1305871"/>
                    <a:pt x="196588" y="1308064"/>
                  </a:cubicBezTo>
                  <a:cubicBezTo>
                    <a:pt x="194783" y="1310258"/>
                    <a:pt x="191541" y="1310573"/>
                    <a:pt x="189347" y="1308768"/>
                  </a:cubicBezTo>
                  <a:cubicBezTo>
                    <a:pt x="187153" y="1306963"/>
                    <a:pt x="186838" y="1303721"/>
                    <a:pt x="188643" y="1301527"/>
                  </a:cubicBezTo>
                  <a:cubicBezTo>
                    <a:pt x="189546" y="1300431"/>
                    <a:pt x="190808" y="1299803"/>
                    <a:pt x="192118" y="1299676"/>
                  </a:cubicBezTo>
                  <a:cubicBezTo>
                    <a:pt x="193428" y="1299548"/>
                    <a:pt x="194787" y="1299921"/>
                    <a:pt x="195884" y="1300823"/>
                  </a:cubicBezTo>
                  <a:close/>
                  <a:moveTo>
                    <a:pt x="162731" y="1252020"/>
                  </a:moveTo>
                  <a:cubicBezTo>
                    <a:pt x="166650" y="1255245"/>
                    <a:pt x="166916" y="1261399"/>
                    <a:pt x="163323" y="1265765"/>
                  </a:cubicBezTo>
                  <a:cubicBezTo>
                    <a:pt x="159730" y="1270132"/>
                    <a:pt x="153640" y="1271057"/>
                    <a:pt x="149720" y="1267832"/>
                  </a:cubicBezTo>
                  <a:cubicBezTo>
                    <a:pt x="145801" y="1264606"/>
                    <a:pt x="145535" y="1258452"/>
                    <a:pt x="149128" y="1254086"/>
                  </a:cubicBezTo>
                  <a:cubicBezTo>
                    <a:pt x="150925" y="1251903"/>
                    <a:pt x="153345" y="1250580"/>
                    <a:pt x="155807" y="1250206"/>
                  </a:cubicBezTo>
                  <a:cubicBezTo>
                    <a:pt x="158268" y="1249832"/>
                    <a:pt x="160770" y="1250407"/>
                    <a:pt x="162731" y="1252020"/>
                  </a:cubicBezTo>
                  <a:close/>
                  <a:moveTo>
                    <a:pt x="241824" y="1308687"/>
                  </a:moveTo>
                  <a:cubicBezTo>
                    <a:pt x="245745" y="1311913"/>
                    <a:pt x="246010" y="1318066"/>
                    <a:pt x="242417" y="1322433"/>
                  </a:cubicBezTo>
                  <a:cubicBezTo>
                    <a:pt x="238824" y="1326800"/>
                    <a:pt x="232734" y="1327725"/>
                    <a:pt x="228814" y="1324499"/>
                  </a:cubicBezTo>
                  <a:cubicBezTo>
                    <a:pt x="224894" y="1321274"/>
                    <a:pt x="224629" y="1315120"/>
                    <a:pt x="228222" y="1310753"/>
                  </a:cubicBezTo>
                  <a:cubicBezTo>
                    <a:pt x="230018" y="1308571"/>
                    <a:pt x="232439" y="1307248"/>
                    <a:pt x="234900" y="1306874"/>
                  </a:cubicBezTo>
                  <a:cubicBezTo>
                    <a:pt x="237362" y="1306500"/>
                    <a:pt x="239864" y="1307075"/>
                    <a:pt x="241824" y="1308687"/>
                  </a:cubicBezTo>
                  <a:close/>
                  <a:moveTo>
                    <a:pt x="158996" y="1204066"/>
                  </a:moveTo>
                  <a:cubicBezTo>
                    <a:pt x="165746" y="1208530"/>
                    <a:pt x="167188" y="1218243"/>
                    <a:pt x="162216" y="1225763"/>
                  </a:cubicBezTo>
                  <a:cubicBezTo>
                    <a:pt x="157244" y="1233282"/>
                    <a:pt x="147742" y="1235760"/>
                    <a:pt x="140991" y="1231296"/>
                  </a:cubicBezTo>
                  <a:cubicBezTo>
                    <a:pt x="134240" y="1226832"/>
                    <a:pt x="132799" y="1217118"/>
                    <a:pt x="137771" y="1209599"/>
                  </a:cubicBezTo>
                  <a:cubicBezTo>
                    <a:pt x="140257" y="1205839"/>
                    <a:pt x="143875" y="1203340"/>
                    <a:pt x="147716" y="1202339"/>
                  </a:cubicBezTo>
                  <a:cubicBezTo>
                    <a:pt x="151558" y="1201338"/>
                    <a:pt x="155620" y="1201834"/>
                    <a:pt x="158996" y="1204066"/>
                  </a:cubicBezTo>
                  <a:close/>
                  <a:moveTo>
                    <a:pt x="216794" y="1252116"/>
                  </a:moveTo>
                  <a:cubicBezTo>
                    <a:pt x="224284" y="1258279"/>
                    <a:pt x="227565" y="1266666"/>
                    <a:pt x="224123" y="1270850"/>
                  </a:cubicBezTo>
                  <a:cubicBezTo>
                    <a:pt x="220680" y="1275034"/>
                    <a:pt x="211817" y="1273430"/>
                    <a:pt x="204328" y="1267267"/>
                  </a:cubicBezTo>
                  <a:cubicBezTo>
                    <a:pt x="196838" y="1261105"/>
                    <a:pt x="193558" y="1252717"/>
                    <a:pt x="197000" y="1248533"/>
                  </a:cubicBezTo>
                  <a:cubicBezTo>
                    <a:pt x="198721" y="1246441"/>
                    <a:pt x="201798" y="1245797"/>
                    <a:pt x="205379" y="1246445"/>
                  </a:cubicBezTo>
                  <a:cubicBezTo>
                    <a:pt x="208962" y="1247093"/>
                    <a:pt x="213050" y="1249035"/>
                    <a:pt x="216794" y="1252116"/>
                  </a:cubicBezTo>
                  <a:close/>
                  <a:moveTo>
                    <a:pt x="123909" y="1133261"/>
                  </a:moveTo>
                  <a:cubicBezTo>
                    <a:pt x="126574" y="1138416"/>
                    <a:pt x="127032" y="1143406"/>
                    <a:pt x="124650" y="1147008"/>
                  </a:cubicBezTo>
                  <a:cubicBezTo>
                    <a:pt x="119886" y="1154214"/>
                    <a:pt x="105567" y="1153141"/>
                    <a:pt x="92669" y="1144612"/>
                  </a:cubicBezTo>
                  <a:cubicBezTo>
                    <a:pt x="79771" y="1136084"/>
                    <a:pt x="73177" y="1123329"/>
                    <a:pt x="77941" y="1116124"/>
                  </a:cubicBezTo>
                  <a:cubicBezTo>
                    <a:pt x="80323" y="1112521"/>
                    <a:pt x="85094" y="1110989"/>
                    <a:pt x="90881" y="1111422"/>
                  </a:cubicBezTo>
                  <a:cubicBezTo>
                    <a:pt x="96669" y="1111856"/>
                    <a:pt x="103473" y="1114256"/>
                    <a:pt x="109922" y="1118520"/>
                  </a:cubicBezTo>
                  <a:cubicBezTo>
                    <a:pt x="116371" y="1122785"/>
                    <a:pt x="121244" y="1128105"/>
                    <a:pt x="123909" y="1133261"/>
                  </a:cubicBezTo>
                  <a:close/>
                  <a:moveTo>
                    <a:pt x="295888" y="1308783"/>
                  </a:moveTo>
                  <a:cubicBezTo>
                    <a:pt x="303378" y="1314946"/>
                    <a:pt x="306659" y="1323333"/>
                    <a:pt x="303216" y="1327517"/>
                  </a:cubicBezTo>
                  <a:cubicBezTo>
                    <a:pt x="299774" y="1331701"/>
                    <a:pt x="290912" y="1330097"/>
                    <a:pt x="283422" y="1323934"/>
                  </a:cubicBezTo>
                  <a:cubicBezTo>
                    <a:pt x="275932" y="1317772"/>
                    <a:pt x="272651" y="1309385"/>
                    <a:pt x="276094" y="1305201"/>
                  </a:cubicBezTo>
                  <a:cubicBezTo>
                    <a:pt x="277815" y="1303109"/>
                    <a:pt x="280891" y="1302464"/>
                    <a:pt x="284473" y="1303112"/>
                  </a:cubicBezTo>
                  <a:cubicBezTo>
                    <a:pt x="288055" y="1303761"/>
                    <a:pt x="292143" y="1305702"/>
                    <a:pt x="295888" y="1308783"/>
                  </a:cubicBezTo>
                  <a:close/>
                  <a:moveTo>
                    <a:pt x="215251" y="1211139"/>
                  </a:moveTo>
                  <a:cubicBezTo>
                    <a:pt x="214559" y="1214902"/>
                    <a:pt x="208484" y="1216937"/>
                    <a:pt x="201683" y="1215685"/>
                  </a:cubicBezTo>
                  <a:cubicBezTo>
                    <a:pt x="194882" y="1214434"/>
                    <a:pt x="189929" y="1210370"/>
                    <a:pt x="190621" y="1206607"/>
                  </a:cubicBezTo>
                  <a:cubicBezTo>
                    <a:pt x="191313" y="1202845"/>
                    <a:pt x="197388" y="1200810"/>
                    <a:pt x="204190" y="1202062"/>
                  </a:cubicBezTo>
                  <a:cubicBezTo>
                    <a:pt x="210991" y="1203312"/>
                    <a:pt x="215943" y="1207377"/>
                    <a:pt x="215251" y="1211139"/>
                  </a:cubicBezTo>
                  <a:close/>
                  <a:moveTo>
                    <a:pt x="254872" y="1242978"/>
                  </a:moveTo>
                  <a:cubicBezTo>
                    <a:pt x="255771" y="1244206"/>
                    <a:pt x="255026" y="1246882"/>
                    <a:pt x="254547" y="1248452"/>
                  </a:cubicBezTo>
                  <a:cubicBezTo>
                    <a:pt x="254069" y="1250022"/>
                    <a:pt x="252714" y="1252164"/>
                    <a:pt x="252004" y="1252396"/>
                  </a:cubicBezTo>
                  <a:cubicBezTo>
                    <a:pt x="251293" y="1252628"/>
                    <a:pt x="251542" y="1250116"/>
                    <a:pt x="250285" y="1249846"/>
                  </a:cubicBezTo>
                  <a:cubicBezTo>
                    <a:pt x="249028" y="1249576"/>
                    <a:pt x="245903" y="1251404"/>
                    <a:pt x="244462" y="1250774"/>
                  </a:cubicBezTo>
                  <a:cubicBezTo>
                    <a:pt x="243020" y="1250143"/>
                    <a:pt x="242159" y="1248170"/>
                    <a:pt x="241633" y="1246066"/>
                  </a:cubicBezTo>
                  <a:cubicBezTo>
                    <a:pt x="241107" y="1243962"/>
                    <a:pt x="240493" y="1239696"/>
                    <a:pt x="241305" y="1238148"/>
                  </a:cubicBezTo>
                  <a:cubicBezTo>
                    <a:pt x="242118" y="1236601"/>
                    <a:pt x="245201" y="1236292"/>
                    <a:pt x="246509" y="1236781"/>
                  </a:cubicBezTo>
                  <a:cubicBezTo>
                    <a:pt x="247817" y="1237270"/>
                    <a:pt x="247758" y="1240049"/>
                    <a:pt x="249152" y="1241082"/>
                  </a:cubicBezTo>
                  <a:cubicBezTo>
                    <a:pt x="250546" y="1242115"/>
                    <a:pt x="253973" y="1241749"/>
                    <a:pt x="254872" y="1242978"/>
                  </a:cubicBezTo>
                  <a:close/>
                  <a:moveTo>
                    <a:pt x="95452" y="1045566"/>
                  </a:moveTo>
                  <a:cubicBezTo>
                    <a:pt x="98898" y="1047838"/>
                    <a:pt x="100912" y="1050764"/>
                    <a:pt x="100676" y="1053804"/>
                  </a:cubicBezTo>
                  <a:cubicBezTo>
                    <a:pt x="100202" y="1059884"/>
                    <a:pt x="90908" y="1064119"/>
                    <a:pt x="79915" y="1063264"/>
                  </a:cubicBezTo>
                  <a:cubicBezTo>
                    <a:pt x="68924" y="1062409"/>
                    <a:pt x="60397" y="1056786"/>
                    <a:pt x="60870" y="1050705"/>
                  </a:cubicBezTo>
                  <a:cubicBezTo>
                    <a:pt x="61344" y="1044625"/>
                    <a:pt x="70638" y="1040390"/>
                    <a:pt x="81630" y="1041246"/>
                  </a:cubicBezTo>
                  <a:cubicBezTo>
                    <a:pt x="87126" y="1041674"/>
                    <a:pt x="92005" y="1043293"/>
                    <a:pt x="95452" y="1045566"/>
                  </a:cubicBezTo>
                  <a:close/>
                  <a:moveTo>
                    <a:pt x="294345" y="1267807"/>
                  </a:moveTo>
                  <a:cubicBezTo>
                    <a:pt x="293653" y="1271569"/>
                    <a:pt x="287578" y="1273604"/>
                    <a:pt x="280776" y="1272353"/>
                  </a:cubicBezTo>
                  <a:cubicBezTo>
                    <a:pt x="273975" y="1271101"/>
                    <a:pt x="269023" y="1267037"/>
                    <a:pt x="269715" y="1263275"/>
                  </a:cubicBezTo>
                  <a:cubicBezTo>
                    <a:pt x="270407" y="1259513"/>
                    <a:pt x="276482" y="1257477"/>
                    <a:pt x="283283" y="1258729"/>
                  </a:cubicBezTo>
                  <a:cubicBezTo>
                    <a:pt x="290085" y="1259980"/>
                    <a:pt x="295037" y="1264044"/>
                    <a:pt x="294345" y="1267807"/>
                  </a:cubicBezTo>
                  <a:close/>
                  <a:moveTo>
                    <a:pt x="333966" y="1299645"/>
                  </a:moveTo>
                  <a:cubicBezTo>
                    <a:pt x="334865" y="1300873"/>
                    <a:pt x="334119" y="1303550"/>
                    <a:pt x="333641" y="1305119"/>
                  </a:cubicBezTo>
                  <a:cubicBezTo>
                    <a:pt x="333163" y="1306689"/>
                    <a:pt x="331808" y="1308831"/>
                    <a:pt x="331097" y="1309063"/>
                  </a:cubicBezTo>
                  <a:cubicBezTo>
                    <a:pt x="330387" y="1309296"/>
                    <a:pt x="330636" y="1306784"/>
                    <a:pt x="329379" y="1306514"/>
                  </a:cubicBezTo>
                  <a:cubicBezTo>
                    <a:pt x="328122" y="1306243"/>
                    <a:pt x="324998" y="1308071"/>
                    <a:pt x="323555" y="1307441"/>
                  </a:cubicBezTo>
                  <a:cubicBezTo>
                    <a:pt x="322113" y="1306811"/>
                    <a:pt x="321253" y="1304837"/>
                    <a:pt x="320727" y="1302733"/>
                  </a:cubicBezTo>
                  <a:cubicBezTo>
                    <a:pt x="320201" y="1300629"/>
                    <a:pt x="319587" y="1296363"/>
                    <a:pt x="320399" y="1294815"/>
                  </a:cubicBezTo>
                  <a:cubicBezTo>
                    <a:pt x="321212" y="1293268"/>
                    <a:pt x="324296" y="1292959"/>
                    <a:pt x="325603" y="1293448"/>
                  </a:cubicBezTo>
                  <a:cubicBezTo>
                    <a:pt x="326911" y="1293937"/>
                    <a:pt x="326852" y="1296716"/>
                    <a:pt x="328246" y="1297749"/>
                  </a:cubicBezTo>
                  <a:cubicBezTo>
                    <a:pt x="329640" y="1298782"/>
                    <a:pt x="333067" y="1298417"/>
                    <a:pt x="333966" y="1299645"/>
                  </a:cubicBezTo>
                  <a:close/>
                  <a:moveTo>
                    <a:pt x="168781" y="1097712"/>
                  </a:moveTo>
                  <a:cubicBezTo>
                    <a:pt x="170410" y="1099511"/>
                    <a:pt x="169672" y="1103877"/>
                    <a:pt x="169174" y="1106446"/>
                  </a:cubicBezTo>
                  <a:cubicBezTo>
                    <a:pt x="168676" y="1109014"/>
                    <a:pt x="166884" y="1112635"/>
                    <a:pt x="165795" y="1113121"/>
                  </a:cubicBezTo>
                  <a:cubicBezTo>
                    <a:pt x="164708" y="1113608"/>
                    <a:pt x="164685" y="1109583"/>
                    <a:pt x="162647" y="1109363"/>
                  </a:cubicBezTo>
                  <a:cubicBezTo>
                    <a:pt x="160609" y="1109143"/>
                    <a:pt x="155958" y="1112560"/>
                    <a:pt x="153568" y="1111801"/>
                  </a:cubicBezTo>
                  <a:cubicBezTo>
                    <a:pt x="151177" y="1111041"/>
                    <a:pt x="149484" y="1108055"/>
                    <a:pt x="148302" y="1104805"/>
                  </a:cubicBezTo>
                  <a:cubicBezTo>
                    <a:pt x="147118" y="1101556"/>
                    <a:pt x="145437" y="1094894"/>
                    <a:pt x="146469" y="1092305"/>
                  </a:cubicBezTo>
                  <a:cubicBezTo>
                    <a:pt x="147500" y="1089717"/>
                    <a:pt x="152338" y="1088716"/>
                    <a:pt x="154493" y="1089274"/>
                  </a:cubicBezTo>
                  <a:cubicBezTo>
                    <a:pt x="156648" y="1089833"/>
                    <a:pt x="157016" y="1094249"/>
                    <a:pt x="159397" y="1095655"/>
                  </a:cubicBezTo>
                  <a:cubicBezTo>
                    <a:pt x="161779" y="1097061"/>
                    <a:pt x="167151" y="1095913"/>
                    <a:pt x="168781" y="1097712"/>
                  </a:cubicBezTo>
                  <a:close/>
                  <a:moveTo>
                    <a:pt x="224845" y="1158208"/>
                  </a:moveTo>
                  <a:cubicBezTo>
                    <a:pt x="228452" y="1158098"/>
                    <a:pt x="231509" y="1162407"/>
                    <a:pt x="231675" y="1167833"/>
                  </a:cubicBezTo>
                  <a:cubicBezTo>
                    <a:pt x="231841" y="1173259"/>
                    <a:pt x="229051" y="1177746"/>
                    <a:pt x="225445" y="1177857"/>
                  </a:cubicBezTo>
                  <a:cubicBezTo>
                    <a:pt x="221839" y="1177967"/>
                    <a:pt x="218781" y="1173658"/>
                    <a:pt x="218615" y="1168232"/>
                  </a:cubicBezTo>
                  <a:cubicBezTo>
                    <a:pt x="218450" y="1162806"/>
                    <a:pt x="221239" y="1158318"/>
                    <a:pt x="224845" y="1158208"/>
                  </a:cubicBezTo>
                  <a:close/>
                  <a:moveTo>
                    <a:pt x="133837" y="1050202"/>
                  </a:moveTo>
                  <a:cubicBezTo>
                    <a:pt x="134324" y="1051290"/>
                    <a:pt x="130300" y="1051312"/>
                    <a:pt x="130079" y="1053350"/>
                  </a:cubicBezTo>
                  <a:cubicBezTo>
                    <a:pt x="129859" y="1055389"/>
                    <a:pt x="133276" y="1060039"/>
                    <a:pt x="132516" y="1062430"/>
                  </a:cubicBezTo>
                  <a:cubicBezTo>
                    <a:pt x="131756" y="1064821"/>
                    <a:pt x="128771" y="1066513"/>
                    <a:pt x="125521" y="1067696"/>
                  </a:cubicBezTo>
                  <a:cubicBezTo>
                    <a:pt x="122272" y="1068879"/>
                    <a:pt x="115610" y="1070561"/>
                    <a:pt x="113021" y="1069529"/>
                  </a:cubicBezTo>
                  <a:cubicBezTo>
                    <a:pt x="110433" y="1068497"/>
                    <a:pt x="109431" y="1063660"/>
                    <a:pt x="109990" y="1061505"/>
                  </a:cubicBezTo>
                  <a:cubicBezTo>
                    <a:pt x="110548" y="1059350"/>
                    <a:pt x="114964" y="1058982"/>
                    <a:pt x="116370" y="1056601"/>
                  </a:cubicBezTo>
                  <a:cubicBezTo>
                    <a:pt x="117777" y="1054219"/>
                    <a:pt x="116629" y="1048846"/>
                    <a:pt x="118427" y="1047217"/>
                  </a:cubicBezTo>
                  <a:cubicBezTo>
                    <a:pt x="119327" y="1046402"/>
                    <a:pt x="120869" y="1046180"/>
                    <a:pt x="122506" y="1046223"/>
                  </a:cubicBezTo>
                  <a:cubicBezTo>
                    <a:pt x="124143" y="1046266"/>
                    <a:pt x="125878" y="1046575"/>
                    <a:pt x="127161" y="1046823"/>
                  </a:cubicBezTo>
                  <a:cubicBezTo>
                    <a:pt x="129730" y="1047321"/>
                    <a:pt x="133351" y="1049115"/>
                    <a:pt x="133837" y="1050202"/>
                  </a:cubicBezTo>
                  <a:close/>
                  <a:moveTo>
                    <a:pt x="266473" y="1179823"/>
                  </a:moveTo>
                  <a:cubicBezTo>
                    <a:pt x="268105" y="1182313"/>
                    <a:pt x="262867" y="1190282"/>
                    <a:pt x="263454" y="1193764"/>
                  </a:cubicBezTo>
                  <a:cubicBezTo>
                    <a:pt x="264043" y="1197246"/>
                    <a:pt x="270299" y="1198270"/>
                    <a:pt x="270001" y="1200717"/>
                  </a:cubicBezTo>
                  <a:cubicBezTo>
                    <a:pt x="269703" y="1203164"/>
                    <a:pt x="266349" y="1207628"/>
                    <a:pt x="264920" y="1208054"/>
                  </a:cubicBezTo>
                  <a:cubicBezTo>
                    <a:pt x="263490" y="1208479"/>
                    <a:pt x="263963" y="1203791"/>
                    <a:pt x="261426" y="1203271"/>
                  </a:cubicBezTo>
                  <a:lnTo>
                    <a:pt x="253426" y="1204407"/>
                  </a:lnTo>
                  <a:lnTo>
                    <a:pt x="258722" y="1209987"/>
                  </a:lnTo>
                  <a:cubicBezTo>
                    <a:pt x="261387" y="1215143"/>
                    <a:pt x="261844" y="1220133"/>
                    <a:pt x="259462" y="1223736"/>
                  </a:cubicBezTo>
                  <a:cubicBezTo>
                    <a:pt x="254698" y="1230941"/>
                    <a:pt x="240380" y="1229867"/>
                    <a:pt x="227482" y="1221339"/>
                  </a:cubicBezTo>
                  <a:cubicBezTo>
                    <a:pt x="214584" y="1212810"/>
                    <a:pt x="207990" y="1200056"/>
                    <a:pt x="212754" y="1192851"/>
                  </a:cubicBezTo>
                  <a:cubicBezTo>
                    <a:pt x="215136" y="1189248"/>
                    <a:pt x="219907" y="1187715"/>
                    <a:pt x="225694" y="1188149"/>
                  </a:cubicBezTo>
                  <a:cubicBezTo>
                    <a:pt x="231481" y="1188582"/>
                    <a:pt x="238285" y="1190983"/>
                    <a:pt x="244735" y="1195247"/>
                  </a:cubicBezTo>
                  <a:lnTo>
                    <a:pt x="244867" y="1195386"/>
                  </a:lnTo>
                  <a:lnTo>
                    <a:pt x="252175" y="1189664"/>
                  </a:lnTo>
                  <a:cubicBezTo>
                    <a:pt x="253795" y="1186783"/>
                    <a:pt x="251280" y="1180466"/>
                    <a:pt x="253663" y="1178826"/>
                  </a:cubicBezTo>
                  <a:cubicBezTo>
                    <a:pt x="254855" y="1178005"/>
                    <a:pt x="257649" y="1177633"/>
                    <a:pt x="260349" y="1177775"/>
                  </a:cubicBezTo>
                  <a:cubicBezTo>
                    <a:pt x="263050" y="1177919"/>
                    <a:pt x="265657" y="1178578"/>
                    <a:pt x="266473" y="1179823"/>
                  </a:cubicBezTo>
                  <a:close/>
                  <a:moveTo>
                    <a:pt x="40910" y="912463"/>
                  </a:moveTo>
                  <a:cubicBezTo>
                    <a:pt x="47661" y="916926"/>
                    <a:pt x="49103" y="926640"/>
                    <a:pt x="44131" y="934160"/>
                  </a:cubicBezTo>
                  <a:cubicBezTo>
                    <a:pt x="39158" y="941679"/>
                    <a:pt x="29656" y="944156"/>
                    <a:pt x="22905" y="939693"/>
                  </a:cubicBezTo>
                  <a:cubicBezTo>
                    <a:pt x="16155" y="935229"/>
                    <a:pt x="14713" y="925515"/>
                    <a:pt x="19685" y="917996"/>
                  </a:cubicBezTo>
                  <a:cubicBezTo>
                    <a:pt x="22171" y="914236"/>
                    <a:pt x="25790" y="911737"/>
                    <a:pt x="29631" y="910735"/>
                  </a:cubicBezTo>
                  <a:cubicBezTo>
                    <a:pt x="33471" y="909734"/>
                    <a:pt x="37535" y="910231"/>
                    <a:pt x="40910" y="912463"/>
                  </a:cubicBezTo>
                  <a:close/>
                  <a:moveTo>
                    <a:pt x="303939" y="1214876"/>
                  </a:moveTo>
                  <a:cubicBezTo>
                    <a:pt x="307545" y="1214765"/>
                    <a:pt x="310603" y="1219075"/>
                    <a:pt x="310769" y="1224501"/>
                  </a:cubicBezTo>
                  <a:cubicBezTo>
                    <a:pt x="310934" y="1229927"/>
                    <a:pt x="308145" y="1234414"/>
                    <a:pt x="304539" y="1234524"/>
                  </a:cubicBezTo>
                  <a:cubicBezTo>
                    <a:pt x="300932" y="1234634"/>
                    <a:pt x="297875" y="1230325"/>
                    <a:pt x="297709" y="1224899"/>
                  </a:cubicBezTo>
                  <a:cubicBezTo>
                    <a:pt x="297543" y="1219474"/>
                    <a:pt x="300333" y="1214986"/>
                    <a:pt x="303939" y="1214876"/>
                  </a:cubicBezTo>
                  <a:close/>
                  <a:moveTo>
                    <a:pt x="230265" y="1122292"/>
                  </a:moveTo>
                  <a:cubicBezTo>
                    <a:pt x="233712" y="1124565"/>
                    <a:pt x="235725" y="1127490"/>
                    <a:pt x="235488" y="1130531"/>
                  </a:cubicBezTo>
                  <a:cubicBezTo>
                    <a:pt x="235015" y="1136611"/>
                    <a:pt x="225721" y="1140846"/>
                    <a:pt x="214729" y="1139991"/>
                  </a:cubicBezTo>
                  <a:cubicBezTo>
                    <a:pt x="203737" y="1139135"/>
                    <a:pt x="195210" y="1133513"/>
                    <a:pt x="195683" y="1127432"/>
                  </a:cubicBezTo>
                  <a:cubicBezTo>
                    <a:pt x="196156" y="1121352"/>
                    <a:pt x="205451" y="1117117"/>
                    <a:pt x="216443" y="1117972"/>
                  </a:cubicBezTo>
                  <a:cubicBezTo>
                    <a:pt x="221939" y="1118400"/>
                    <a:pt x="226818" y="1120020"/>
                    <a:pt x="230265" y="1122292"/>
                  </a:cubicBezTo>
                  <a:close/>
                  <a:moveTo>
                    <a:pt x="115019" y="971844"/>
                  </a:moveTo>
                  <a:cubicBezTo>
                    <a:pt x="117268" y="974400"/>
                    <a:pt x="118950" y="978125"/>
                    <a:pt x="119531" y="982413"/>
                  </a:cubicBezTo>
                  <a:cubicBezTo>
                    <a:pt x="120694" y="990989"/>
                    <a:pt x="117015" y="998567"/>
                    <a:pt x="111316" y="999340"/>
                  </a:cubicBezTo>
                  <a:lnTo>
                    <a:pt x="103441" y="995800"/>
                  </a:lnTo>
                  <a:lnTo>
                    <a:pt x="92529" y="998026"/>
                  </a:lnTo>
                  <a:cubicBezTo>
                    <a:pt x="88751" y="995528"/>
                    <a:pt x="87714" y="990440"/>
                    <a:pt x="90212" y="986661"/>
                  </a:cubicBezTo>
                  <a:cubicBezTo>
                    <a:pt x="91461" y="984772"/>
                    <a:pt x="93357" y="983568"/>
                    <a:pt x="95414" y="983149"/>
                  </a:cubicBezTo>
                  <a:lnTo>
                    <a:pt x="99072" y="983859"/>
                  </a:lnTo>
                  <a:lnTo>
                    <a:pt x="100424" y="973823"/>
                  </a:lnTo>
                  <a:cubicBezTo>
                    <a:pt x="101911" y="970760"/>
                    <a:pt x="104255" y="968672"/>
                    <a:pt x="107105" y="968285"/>
                  </a:cubicBezTo>
                  <a:cubicBezTo>
                    <a:pt x="109955" y="967899"/>
                    <a:pt x="112771" y="969287"/>
                    <a:pt x="115019" y="971844"/>
                  </a:cubicBezTo>
                  <a:close/>
                  <a:moveTo>
                    <a:pt x="345567" y="1236490"/>
                  </a:moveTo>
                  <a:cubicBezTo>
                    <a:pt x="347198" y="1238980"/>
                    <a:pt x="341960" y="1246949"/>
                    <a:pt x="342548" y="1250431"/>
                  </a:cubicBezTo>
                  <a:cubicBezTo>
                    <a:pt x="343136" y="1253914"/>
                    <a:pt x="349393" y="1254938"/>
                    <a:pt x="349095" y="1257385"/>
                  </a:cubicBezTo>
                  <a:cubicBezTo>
                    <a:pt x="348797" y="1259831"/>
                    <a:pt x="345443" y="1264296"/>
                    <a:pt x="344013" y="1264721"/>
                  </a:cubicBezTo>
                  <a:cubicBezTo>
                    <a:pt x="342584" y="1265147"/>
                    <a:pt x="343056" y="1260458"/>
                    <a:pt x="340519" y="1259939"/>
                  </a:cubicBezTo>
                  <a:cubicBezTo>
                    <a:pt x="337983" y="1259419"/>
                    <a:pt x="331705" y="1262797"/>
                    <a:pt x="328791" y="1261604"/>
                  </a:cubicBezTo>
                  <a:cubicBezTo>
                    <a:pt x="325877" y="1260410"/>
                    <a:pt x="322622" y="1255324"/>
                    <a:pt x="323035" y="1252779"/>
                  </a:cubicBezTo>
                  <a:cubicBezTo>
                    <a:pt x="323447" y="1250233"/>
                    <a:pt x="329649" y="1249213"/>
                    <a:pt x="331269" y="1246331"/>
                  </a:cubicBezTo>
                  <a:cubicBezTo>
                    <a:pt x="332889" y="1243451"/>
                    <a:pt x="330374" y="1237133"/>
                    <a:pt x="332757" y="1235493"/>
                  </a:cubicBezTo>
                  <a:cubicBezTo>
                    <a:pt x="333948" y="1234673"/>
                    <a:pt x="336743" y="1234300"/>
                    <a:pt x="339443" y="1234443"/>
                  </a:cubicBezTo>
                  <a:cubicBezTo>
                    <a:pt x="342144" y="1234586"/>
                    <a:pt x="344750" y="1235245"/>
                    <a:pt x="345567" y="1236490"/>
                  </a:cubicBezTo>
                  <a:close/>
                  <a:moveTo>
                    <a:pt x="303593" y="1174439"/>
                  </a:moveTo>
                  <a:cubicBezTo>
                    <a:pt x="305223" y="1176238"/>
                    <a:pt x="304485" y="1180605"/>
                    <a:pt x="303987" y="1183172"/>
                  </a:cubicBezTo>
                  <a:cubicBezTo>
                    <a:pt x="303490" y="1185741"/>
                    <a:pt x="301696" y="1189362"/>
                    <a:pt x="300608" y="1189848"/>
                  </a:cubicBezTo>
                  <a:cubicBezTo>
                    <a:pt x="299521" y="1190335"/>
                    <a:pt x="299498" y="1186311"/>
                    <a:pt x="297460" y="1186090"/>
                  </a:cubicBezTo>
                  <a:cubicBezTo>
                    <a:pt x="295423" y="1185870"/>
                    <a:pt x="290772" y="1189287"/>
                    <a:pt x="288381" y="1188527"/>
                  </a:cubicBezTo>
                  <a:cubicBezTo>
                    <a:pt x="285989" y="1187767"/>
                    <a:pt x="284297" y="1184781"/>
                    <a:pt x="283114" y="1181533"/>
                  </a:cubicBezTo>
                  <a:cubicBezTo>
                    <a:pt x="281931" y="1178283"/>
                    <a:pt x="280249" y="1171621"/>
                    <a:pt x="281281" y="1169032"/>
                  </a:cubicBezTo>
                  <a:cubicBezTo>
                    <a:pt x="282313" y="1166444"/>
                    <a:pt x="287151" y="1165442"/>
                    <a:pt x="289306" y="1166001"/>
                  </a:cubicBezTo>
                  <a:cubicBezTo>
                    <a:pt x="291460" y="1166559"/>
                    <a:pt x="291828" y="1170976"/>
                    <a:pt x="294210" y="1172382"/>
                  </a:cubicBezTo>
                  <a:cubicBezTo>
                    <a:pt x="296591" y="1173788"/>
                    <a:pt x="301964" y="1172641"/>
                    <a:pt x="303593" y="1174439"/>
                  </a:cubicBezTo>
                  <a:close/>
                  <a:moveTo>
                    <a:pt x="344921" y="1200007"/>
                  </a:moveTo>
                  <a:cubicBezTo>
                    <a:pt x="347115" y="1201812"/>
                    <a:pt x="347430" y="1205054"/>
                    <a:pt x="345625" y="1207248"/>
                  </a:cubicBezTo>
                  <a:cubicBezTo>
                    <a:pt x="343820" y="1209441"/>
                    <a:pt x="340578" y="1209757"/>
                    <a:pt x="338384" y="1207952"/>
                  </a:cubicBezTo>
                  <a:cubicBezTo>
                    <a:pt x="336191" y="1206146"/>
                    <a:pt x="335875" y="1202904"/>
                    <a:pt x="337680" y="1200711"/>
                  </a:cubicBezTo>
                  <a:cubicBezTo>
                    <a:pt x="338583" y="1199614"/>
                    <a:pt x="339845" y="1198987"/>
                    <a:pt x="341155" y="1198859"/>
                  </a:cubicBezTo>
                  <a:cubicBezTo>
                    <a:pt x="342465" y="1198732"/>
                    <a:pt x="343824" y="1199104"/>
                    <a:pt x="344921" y="1200007"/>
                  </a:cubicBezTo>
                  <a:close/>
                  <a:moveTo>
                    <a:pt x="304879" y="1153205"/>
                  </a:moveTo>
                  <a:cubicBezTo>
                    <a:pt x="307073" y="1155010"/>
                    <a:pt x="307388" y="1158252"/>
                    <a:pt x="305583" y="1160446"/>
                  </a:cubicBezTo>
                  <a:cubicBezTo>
                    <a:pt x="303778" y="1162639"/>
                    <a:pt x="300536" y="1162955"/>
                    <a:pt x="298343" y="1161150"/>
                  </a:cubicBezTo>
                  <a:cubicBezTo>
                    <a:pt x="296149" y="1159345"/>
                    <a:pt x="295834" y="1156103"/>
                    <a:pt x="297639" y="1153909"/>
                  </a:cubicBezTo>
                  <a:cubicBezTo>
                    <a:pt x="298541" y="1152812"/>
                    <a:pt x="299803" y="1152185"/>
                    <a:pt x="301113" y="1152058"/>
                  </a:cubicBezTo>
                  <a:cubicBezTo>
                    <a:pt x="302424" y="1151930"/>
                    <a:pt x="303783" y="1152303"/>
                    <a:pt x="304879" y="1153205"/>
                  </a:cubicBezTo>
                  <a:close/>
                  <a:moveTo>
                    <a:pt x="175723" y="989190"/>
                  </a:moveTo>
                  <a:cubicBezTo>
                    <a:pt x="182474" y="993654"/>
                    <a:pt x="183915" y="1003367"/>
                    <a:pt x="178943" y="1010887"/>
                  </a:cubicBezTo>
                  <a:lnTo>
                    <a:pt x="174884" y="1013850"/>
                  </a:lnTo>
                  <a:lnTo>
                    <a:pt x="174223" y="1018256"/>
                  </a:lnTo>
                  <a:cubicBezTo>
                    <a:pt x="175733" y="1023679"/>
                    <a:pt x="185823" y="1024264"/>
                    <a:pt x="185756" y="1028194"/>
                  </a:cubicBezTo>
                  <a:cubicBezTo>
                    <a:pt x="185690" y="1032123"/>
                    <a:pt x="181112" y="1039758"/>
                    <a:pt x="178917" y="1040670"/>
                  </a:cubicBezTo>
                  <a:cubicBezTo>
                    <a:pt x="176721" y="1041582"/>
                    <a:pt x="176692" y="1034070"/>
                    <a:pt x="172583" y="1033667"/>
                  </a:cubicBezTo>
                  <a:cubicBezTo>
                    <a:pt x="168474" y="1033264"/>
                    <a:pt x="159082" y="1039661"/>
                    <a:pt x="154263" y="1038253"/>
                  </a:cubicBezTo>
                  <a:cubicBezTo>
                    <a:pt x="149445" y="1036843"/>
                    <a:pt x="143439" y="1029319"/>
                    <a:pt x="143671" y="1025214"/>
                  </a:cubicBezTo>
                  <a:cubicBezTo>
                    <a:pt x="143904" y="1021111"/>
                    <a:pt x="153567" y="1018463"/>
                    <a:pt x="155658" y="1013626"/>
                  </a:cubicBezTo>
                  <a:lnTo>
                    <a:pt x="155643" y="1013067"/>
                  </a:lnTo>
                  <a:lnTo>
                    <a:pt x="151712" y="1006717"/>
                  </a:lnTo>
                  <a:cubicBezTo>
                    <a:pt x="151129" y="1002791"/>
                    <a:pt x="152012" y="998483"/>
                    <a:pt x="154498" y="994723"/>
                  </a:cubicBezTo>
                  <a:cubicBezTo>
                    <a:pt x="156984" y="990963"/>
                    <a:pt x="160603" y="988464"/>
                    <a:pt x="164444" y="987463"/>
                  </a:cubicBezTo>
                  <a:cubicBezTo>
                    <a:pt x="168285" y="986462"/>
                    <a:pt x="172348" y="986958"/>
                    <a:pt x="175723" y="989190"/>
                  </a:cubicBezTo>
                  <a:close/>
                  <a:moveTo>
                    <a:pt x="249832" y="1048570"/>
                  </a:moveTo>
                  <a:cubicBezTo>
                    <a:pt x="252081" y="1051127"/>
                    <a:pt x="253762" y="1054852"/>
                    <a:pt x="254344" y="1059140"/>
                  </a:cubicBezTo>
                  <a:cubicBezTo>
                    <a:pt x="255507" y="1067716"/>
                    <a:pt x="251829" y="1075294"/>
                    <a:pt x="246129" y="1076067"/>
                  </a:cubicBezTo>
                  <a:cubicBezTo>
                    <a:pt x="240429" y="1076840"/>
                    <a:pt x="234866" y="1070515"/>
                    <a:pt x="233703" y="1061939"/>
                  </a:cubicBezTo>
                  <a:cubicBezTo>
                    <a:pt x="232540" y="1053364"/>
                    <a:pt x="236218" y="1045785"/>
                    <a:pt x="241917" y="1045012"/>
                  </a:cubicBezTo>
                  <a:cubicBezTo>
                    <a:pt x="244767" y="1044626"/>
                    <a:pt x="247583" y="1046014"/>
                    <a:pt x="249832" y="1048570"/>
                  </a:cubicBezTo>
                  <a:close/>
                  <a:moveTo>
                    <a:pt x="140636" y="918385"/>
                  </a:moveTo>
                  <a:cubicBezTo>
                    <a:pt x="143302" y="923540"/>
                    <a:pt x="143759" y="928530"/>
                    <a:pt x="141377" y="932132"/>
                  </a:cubicBezTo>
                  <a:cubicBezTo>
                    <a:pt x="136613" y="939338"/>
                    <a:pt x="122294" y="938265"/>
                    <a:pt x="109396" y="929736"/>
                  </a:cubicBezTo>
                  <a:cubicBezTo>
                    <a:pt x="96498" y="921208"/>
                    <a:pt x="89905" y="908453"/>
                    <a:pt x="94669" y="901248"/>
                  </a:cubicBezTo>
                  <a:cubicBezTo>
                    <a:pt x="97050" y="897645"/>
                    <a:pt x="101821" y="896113"/>
                    <a:pt x="107608" y="896546"/>
                  </a:cubicBezTo>
                  <a:cubicBezTo>
                    <a:pt x="113396" y="896980"/>
                    <a:pt x="120200" y="899380"/>
                    <a:pt x="126649" y="903644"/>
                  </a:cubicBezTo>
                  <a:cubicBezTo>
                    <a:pt x="133098" y="907909"/>
                    <a:pt x="137971" y="913229"/>
                    <a:pt x="140636" y="918385"/>
                  </a:cubicBezTo>
                  <a:close/>
                  <a:moveTo>
                    <a:pt x="325416" y="1124572"/>
                  </a:moveTo>
                  <a:cubicBezTo>
                    <a:pt x="326406" y="1131871"/>
                    <a:pt x="318306" y="1138996"/>
                    <a:pt x="307324" y="1140485"/>
                  </a:cubicBezTo>
                  <a:cubicBezTo>
                    <a:pt x="296343" y="1141974"/>
                    <a:pt x="286638" y="1137264"/>
                    <a:pt x="285649" y="1129965"/>
                  </a:cubicBezTo>
                  <a:cubicBezTo>
                    <a:pt x="284658" y="1122666"/>
                    <a:pt x="292758" y="1115542"/>
                    <a:pt x="303740" y="1114052"/>
                  </a:cubicBezTo>
                  <a:cubicBezTo>
                    <a:pt x="314721" y="1112564"/>
                    <a:pt x="324426" y="1117274"/>
                    <a:pt x="325416" y="1124572"/>
                  </a:cubicBezTo>
                  <a:close/>
                  <a:moveTo>
                    <a:pt x="311508" y="1072377"/>
                  </a:moveTo>
                  <a:cubicBezTo>
                    <a:pt x="314508" y="1076053"/>
                    <a:pt x="307525" y="1089558"/>
                    <a:pt x="309035" y="1094982"/>
                  </a:cubicBezTo>
                  <a:cubicBezTo>
                    <a:pt x="310546" y="1100406"/>
                    <a:pt x="320636" y="1100992"/>
                    <a:pt x="320570" y="1104921"/>
                  </a:cubicBezTo>
                  <a:cubicBezTo>
                    <a:pt x="320503" y="1108850"/>
                    <a:pt x="315926" y="1116485"/>
                    <a:pt x="313729" y="1117397"/>
                  </a:cubicBezTo>
                  <a:cubicBezTo>
                    <a:pt x="311534" y="1118310"/>
                    <a:pt x="311505" y="1110797"/>
                    <a:pt x="307396" y="1110394"/>
                  </a:cubicBezTo>
                  <a:cubicBezTo>
                    <a:pt x="303288" y="1109991"/>
                    <a:pt x="293895" y="1116388"/>
                    <a:pt x="289077" y="1114979"/>
                  </a:cubicBezTo>
                  <a:cubicBezTo>
                    <a:pt x="284258" y="1113570"/>
                    <a:pt x="278252" y="1106046"/>
                    <a:pt x="278484" y="1101942"/>
                  </a:cubicBezTo>
                  <a:cubicBezTo>
                    <a:pt x="278717" y="1097837"/>
                    <a:pt x="288379" y="1095190"/>
                    <a:pt x="290470" y="1090353"/>
                  </a:cubicBezTo>
                  <a:cubicBezTo>
                    <a:pt x="292562" y="1085516"/>
                    <a:pt x="287525" y="1075917"/>
                    <a:pt x="291032" y="1072921"/>
                  </a:cubicBezTo>
                  <a:cubicBezTo>
                    <a:pt x="292785" y="1071423"/>
                    <a:pt x="297154" y="1070367"/>
                    <a:pt x="301459" y="1070147"/>
                  </a:cubicBezTo>
                  <a:cubicBezTo>
                    <a:pt x="305765" y="1069925"/>
                    <a:pt x="310007" y="1070538"/>
                    <a:pt x="311508" y="1072377"/>
                  </a:cubicBezTo>
                  <a:close/>
                  <a:moveTo>
                    <a:pt x="112179" y="830689"/>
                  </a:moveTo>
                  <a:cubicBezTo>
                    <a:pt x="115626" y="832962"/>
                    <a:pt x="117639" y="835888"/>
                    <a:pt x="117403" y="838928"/>
                  </a:cubicBezTo>
                  <a:cubicBezTo>
                    <a:pt x="116929" y="845008"/>
                    <a:pt x="107635" y="849243"/>
                    <a:pt x="96643" y="848388"/>
                  </a:cubicBezTo>
                  <a:cubicBezTo>
                    <a:pt x="85651" y="847533"/>
                    <a:pt x="77124" y="841910"/>
                    <a:pt x="77597" y="835829"/>
                  </a:cubicBezTo>
                  <a:cubicBezTo>
                    <a:pt x="78071" y="829749"/>
                    <a:pt x="87365" y="825514"/>
                    <a:pt x="98357" y="826370"/>
                  </a:cubicBezTo>
                  <a:cubicBezTo>
                    <a:pt x="103853" y="826798"/>
                    <a:pt x="108732" y="828417"/>
                    <a:pt x="112179" y="830689"/>
                  </a:cubicBezTo>
                  <a:close/>
                  <a:moveTo>
                    <a:pt x="233175" y="947072"/>
                  </a:moveTo>
                  <a:cubicBezTo>
                    <a:pt x="236953" y="949570"/>
                    <a:pt x="237991" y="954658"/>
                    <a:pt x="235493" y="958436"/>
                  </a:cubicBezTo>
                  <a:cubicBezTo>
                    <a:pt x="232995" y="962214"/>
                    <a:pt x="227907" y="963252"/>
                    <a:pt x="224129" y="960753"/>
                  </a:cubicBezTo>
                  <a:cubicBezTo>
                    <a:pt x="220351" y="958255"/>
                    <a:pt x="219314" y="953167"/>
                    <a:pt x="221812" y="949389"/>
                  </a:cubicBezTo>
                  <a:cubicBezTo>
                    <a:pt x="223060" y="947500"/>
                    <a:pt x="224957" y="946297"/>
                    <a:pt x="227014" y="945877"/>
                  </a:cubicBezTo>
                  <a:cubicBezTo>
                    <a:pt x="229070" y="945457"/>
                    <a:pt x="231286" y="945823"/>
                    <a:pt x="233175" y="947072"/>
                  </a:cubicBezTo>
                  <a:close/>
                  <a:moveTo>
                    <a:pt x="404546" y="1146439"/>
                  </a:moveTo>
                  <a:cubicBezTo>
                    <a:pt x="406738" y="1151250"/>
                    <a:pt x="407820" y="1157744"/>
                    <a:pt x="407273" y="1164782"/>
                  </a:cubicBezTo>
                  <a:cubicBezTo>
                    <a:pt x="406177" y="1178857"/>
                    <a:pt x="398977" y="1189777"/>
                    <a:pt x="391191" y="1189171"/>
                  </a:cubicBezTo>
                  <a:cubicBezTo>
                    <a:pt x="383405" y="1188564"/>
                    <a:pt x="377982" y="1176663"/>
                    <a:pt x="379078" y="1162586"/>
                  </a:cubicBezTo>
                  <a:cubicBezTo>
                    <a:pt x="380173" y="1148512"/>
                    <a:pt x="387373" y="1137592"/>
                    <a:pt x="395159" y="1138198"/>
                  </a:cubicBezTo>
                  <a:cubicBezTo>
                    <a:pt x="399052" y="1138501"/>
                    <a:pt x="402355" y="1141628"/>
                    <a:pt x="404546" y="1146439"/>
                  </a:cubicBezTo>
                  <a:close/>
                  <a:moveTo>
                    <a:pt x="185508" y="882836"/>
                  </a:moveTo>
                  <a:cubicBezTo>
                    <a:pt x="187138" y="884635"/>
                    <a:pt x="186399" y="889001"/>
                    <a:pt x="185901" y="891570"/>
                  </a:cubicBezTo>
                  <a:cubicBezTo>
                    <a:pt x="185404" y="894138"/>
                    <a:pt x="183611" y="897759"/>
                    <a:pt x="182523" y="898245"/>
                  </a:cubicBezTo>
                  <a:cubicBezTo>
                    <a:pt x="181435" y="898732"/>
                    <a:pt x="181412" y="894707"/>
                    <a:pt x="179375" y="894487"/>
                  </a:cubicBezTo>
                  <a:cubicBezTo>
                    <a:pt x="177337" y="894267"/>
                    <a:pt x="172686" y="897684"/>
                    <a:pt x="170295" y="896925"/>
                  </a:cubicBezTo>
                  <a:cubicBezTo>
                    <a:pt x="167904" y="896164"/>
                    <a:pt x="166212" y="893179"/>
                    <a:pt x="165029" y="889929"/>
                  </a:cubicBezTo>
                  <a:cubicBezTo>
                    <a:pt x="163845" y="886680"/>
                    <a:pt x="162164" y="880018"/>
                    <a:pt x="163196" y="877429"/>
                  </a:cubicBezTo>
                  <a:cubicBezTo>
                    <a:pt x="164227" y="874841"/>
                    <a:pt x="169065" y="873839"/>
                    <a:pt x="171220" y="874398"/>
                  </a:cubicBezTo>
                  <a:cubicBezTo>
                    <a:pt x="173375" y="874957"/>
                    <a:pt x="173743" y="879373"/>
                    <a:pt x="176124" y="880779"/>
                  </a:cubicBezTo>
                  <a:cubicBezTo>
                    <a:pt x="178506" y="882185"/>
                    <a:pt x="183878" y="881037"/>
                    <a:pt x="185508" y="882836"/>
                  </a:cubicBezTo>
                  <a:close/>
                  <a:moveTo>
                    <a:pt x="304431" y="1014636"/>
                  </a:moveTo>
                  <a:cubicBezTo>
                    <a:pt x="308209" y="1017134"/>
                    <a:pt x="309246" y="1022222"/>
                    <a:pt x="306748" y="1026000"/>
                  </a:cubicBezTo>
                  <a:cubicBezTo>
                    <a:pt x="304250" y="1029778"/>
                    <a:pt x="299162" y="1030816"/>
                    <a:pt x="295384" y="1028318"/>
                  </a:cubicBezTo>
                  <a:cubicBezTo>
                    <a:pt x="291606" y="1025820"/>
                    <a:pt x="290569" y="1020731"/>
                    <a:pt x="293067" y="1016953"/>
                  </a:cubicBezTo>
                  <a:cubicBezTo>
                    <a:pt x="294316" y="1015064"/>
                    <a:pt x="296212" y="1013861"/>
                    <a:pt x="298268" y="1013441"/>
                  </a:cubicBezTo>
                  <a:cubicBezTo>
                    <a:pt x="300325" y="1013022"/>
                    <a:pt x="302542" y="1013387"/>
                    <a:pt x="304431" y="1014636"/>
                  </a:cubicBezTo>
                  <a:close/>
                  <a:moveTo>
                    <a:pt x="273036" y="965559"/>
                  </a:moveTo>
                  <a:cubicBezTo>
                    <a:pt x="277873" y="968757"/>
                    <a:pt x="279202" y="975272"/>
                    <a:pt x="276004" y="980110"/>
                  </a:cubicBezTo>
                  <a:lnTo>
                    <a:pt x="263613" y="982637"/>
                  </a:lnTo>
                  <a:lnTo>
                    <a:pt x="275449" y="995111"/>
                  </a:lnTo>
                  <a:cubicBezTo>
                    <a:pt x="278115" y="1000267"/>
                    <a:pt x="278572" y="1005257"/>
                    <a:pt x="276190" y="1008860"/>
                  </a:cubicBezTo>
                  <a:cubicBezTo>
                    <a:pt x="271425" y="1016065"/>
                    <a:pt x="257107" y="1014991"/>
                    <a:pt x="244209" y="1006463"/>
                  </a:cubicBezTo>
                  <a:cubicBezTo>
                    <a:pt x="231311" y="997934"/>
                    <a:pt x="224717" y="985180"/>
                    <a:pt x="229481" y="977975"/>
                  </a:cubicBezTo>
                  <a:cubicBezTo>
                    <a:pt x="231863" y="974372"/>
                    <a:pt x="236634" y="972839"/>
                    <a:pt x="242421" y="973273"/>
                  </a:cubicBezTo>
                  <a:lnTo>
                    <a:pt x="259006" y="979455"/>
                  </a:lnTo>
                  <a:lnTo>
                    <a:pt x="256954" y="976416"/>
                  </a:lnTo>
                  <a:cubicBezTo>
                    <a:pt x="256416" y="973783"/>
                    <a:pt x="256884" y="970945"/>
                    <a:pt x="258484" y="968526"/>
                  </a:cubicBezTo>
                  <a:cubicBezTo>
                    <a:pt x="261683" y="963688"/>
                    <a:pt x="268198" y="962360"/>
                    <a:pt x="273036" y="965559"/>
                  </a:cubicBezTo>
                  <a:close/>
                  <a:moveTo>
                    <a:pt x="517107" y="1232026"/>
                  </a:moveTo>
                  <a:cubicBezTo>
                    <a:pt x="526737" y="1238393"/>
                    <a:pt x="529909" y="1250562"/>
                    <a:pt x="524193" y="1259206"/>
                  </a:cubicBezTo>
                  <a:cubicBezTo>
                    <a:pt x="518477" y="1267851"/>
                    <a:pt x="506038" y="1269697"/>
                    <a:pt x="496409" y="1263330"/>
                  </a:cubicBezTo>
                  <a:cubicBezTo>
                    <a:pt x="491594" y="1260146"/>
                    <a:pt x="488394" y="1255512"/>
                    <a:pt x="487112" y="1250594"/>
                  </a:cubicBezTo>
                  <a:cubicBezTo>
                    <a:pt x="485830" y="1245676"/>
                    <a:pt x="486466" y="1240473"/>
                    <a:pt x="489324" y="1236149"/>
                  </a:cubicBezTo>
                  <a:cubicBezTo>
                    <a:pt x="495040" y="1227505"/>
                    <a:pt x="507478" y="1225659"/>
                    <a:pt x="517107" y="1232026"/>
                  </a:cubicBezTo>
                  <a:close/>
                  <a:moveTo>
                    <a:pt x="246992" y="907416"/>
                  </a:moveTo>
                  <a:cubicBezTo>
                    <a:pt x="250439" y="909689"/>
                    <a:pt x="252452" y="912615"/>
                    <a:pt x="252215" y="915655"/>
                  </a:cubicBezTo>
                  <a:cubicBezTo>
                    <a:pt x="251742" y="921735"/>
                    <a:pt x="242448" y="925970"/>
                    <a:pt x="231456" y="925115"/>
                  </a:cubicBezTo>
                  <a:cubicBezTo>
                    <a:pt x="220464" y="924259"/>
                    <a:pt x="211937" y="918637"/>
                    <a:pt x="212410" y="912556"/>
                  </a:cubicBezTo>
                  <a:cubicBezTo>
                    <a:pt x="212884" y="906476"/>
                    <a:pt x="222178" y="902241"/>
                    <a:pt x="233170" y="903096"/>
                  </a:cubicBezTo>
                  <a:cubicBezTo>
                    <a:pt x="238666" y="903524"/>
                    <a:pt x="243546" y="905144"/>
                    <a:pt x="246992" y="907416"/>
                  </a:cubicBezTo>
                  <a:close/>
                  <a:moveTo>
                    <a:pt x="131746" y="756968"/>
                  </a:moveTo>
                  <a:cubicBezTo>
                    <a:pt x="133995" y="759524"/>
                    <a:pt x="135677" y="763249"/>
                    <a:pt x="136258" y="767537"/>
                  </a:cubicBezTo>
                  <a:cubicBezTo>
                    <a:pt x="137421" y="776113"/>
                    <a:pt x="133743" y="783691"/>
                    <a:pt x="128043" y="784464"/>
                  </a:cubicBezTo>
                  <a:cubicBezTo>
                    <a:pt x="122343" y="785237"/>
                    <a:pt x="116780" y="778912"/>
                    <a:pt x="115617" y="770336"/>
                  </a:cubicBezTo>
                  <a:cubicBezTo>
                    <a:pt x="114454" y="761760"/>
                    <a:pt x="118132" y="754182"/>
                    <a:pt x="123832" y="753409"/>
                  </a:cubicBezTo>
                  <a:cubicBezTo>
                    <a:pt x="126682" y="753023"/>
                    <a:pt x="129498" y="754411"/>
                    <a:pt x="131746" y="756968"/>
                  </a:cubicBezTo>
                  <a:close/>
                  <a:moveTo>
                    <a:pt x="378341" y="1038007"/>
                  </a:moveTo>
                  <a:cubicBezTo>
                    <a:pt x="379508" y="1040818"/>
                    <a:pt x="369889" y="1040855"/>
                    <a:pt x="369373" y="1046117"/>
                  </a:cubicBezTo>
                  <a:cubicBezTo>
                    <a:pt x="368857" y="1051379"/>
                    <a:pt x="377048" y="1063406"/>
                    <a:pt x="375244" y="1069576"/>
                  </a:cubicBezTo>
                  <a:cubicBezTo>
                    <a:pt x="373440" y="1075747"/>
                    <a:pt x="363805" y="1083438"/>
                    <a:pt x="358549" y="1083140"/>
                  </a:cubicBezTo>
                  <a:cubicBezTo>
                    <a:pt x="353294" y="1082842"/>
                    <a:pt x="349903" y="1070469"/>
                    <a:pt x="343710" y="1067790"/>
                  </a:cubicBezTo>
                  <a:cubicBezTo>
                    <a:pt x="337516" y="1065113"/>
                    <a:pt x="325223" y="1071563"/>
                    <a:pt x="321387" y="1067073"/>
                  </a:cubicBezTo>
                  <a:cubicBezTo>
                    <a:pt x="319469" y="1064827"/>
                    <a:pt x="318117" y="1059233"/>
                    <a:pt x="317834" y="1053719"/>
                  </a:cubicBezTo>
                  <a:cubicBezTo>
                    <a:pt x="317551" y="1048206"/>
                    <a:pt x="318336" y="1042773"/>
                    <a:pt x="320689" y="1040852"/>
                  </a:cubicBezTo>
                  <a:cubicBezTo>
                    <a:pt x="325398" y="1037009"/>
                    <a:pt x="342692" y="1045952"/>
                    <a:pt x="349637" y="1044018"/>
                  </a:cubicBezTo>
                  <a:cubicBezTo>
                    <a:pt x="356583" y="1042083"/>
                    <a:pt x="357333" y="1029163"/>
                    <a:pt x="362364" y="1029248"/>
                  </a:cubicBezTo>
                  <a:cubicBezTo>
                    <a:pt x="367396" y="1029333"/>
                    <a:pt x="377172" y="1035195"/>
                    <a:pt x="378341" y="1038007"/>
                  </a:cubicBezTo>
                  <a:close/>
                  <a:moveTo>
                    <a:pt x="320320" y="959563"/>
                  </a:moveTo>
                  <a:cubicBezTo>
                    <a:pt x="321950" y="961361"/>
                    <a:pt x="321212" y="965729"/>
                    <a:pt x="320714" y="968296"/>
                  </a:cubicBezTo>
                  <a:cubicBezTo>
                    <a:pt x="320217" y="970865"/>
                    <a:pt x="318424" y="974486"/>
                    <a:pt x="317336" y="974972"/>
                  </a:cubicBezTo>
                  <a:cubicBezTo>
                    <a:pt x="316248" y="975459"/>
                    <a:pt x="316225" y="971435"/>
                    <a:pt x="314188" y="971214"/>
                  </a:cubicBezTo>
                  <a:cubicBezTo>
                    <a:pt x="312150" y="970994"/>
                    <a:pt x="307499" y="974411"/>
                    <a:pt x="305108" y="973651"/>
                  </a:cubicBezTo>
                  <a:cubicBezTo>
                    <a:pt x="302717" y="972891"/>
                    <a:pt x="301025" y="969905"/>
                    <a:pt x="299842" y="966657"/>
                  </a:cubicBezTo>
                  <a:cubicBezTo>
                    <a:pt x="298658" y="963407"/>
                    <a:pt x="296977" y="956745"/>
                    <a:pt x="298009" y="954156"/>
                  </a:cubicBezTo>
                  <a:cubicBezTo>
                    <a:pt x="299040" y="951567"/>
                    <a:pt x="303878" y="950566"/>
                    <a:pt x="306033" y="951125"/>
                  </a:cubicBezTo>
                  <a:cubicBezTo>
                    <a:pt x="308187" y="951683"/>
                    <a:pt x="308556" y="956099"/>
                    <a:pt x="310937" y="957506"/>
                  </a:cubicBezTo>
                  <a:cubicBezTo>
                    <a:pt x="313318" y="958912"/>
                    <a:pt x="318691" y="957765"/>
                    <a:pt x="320320" y="959563"/>
                  </a:cubicBezTo>
                  <a:close/>
                  <a:moveTo>
                    <a:pt x="193422" y="780773"/>
                  </a:moveTo>
                  <a:cubicBezTo>
                    <a:pt x="196423" y="784450"/>
                    <a:pt x="189440" y="797955"/>
                    <a:pt x="190950" y="803379"/>
                  </a:cubicBezTo>
                  <a:cubicBezTo>
                    <a:pt x="192460" y="808803"/>
                    <a:pt x="202550" y="809388"/>
                    <a:pt x="202484" y="813318"/>
                  </a:cubicBezTo>
                  <a:cubicBezTo>
                    <a:pt x="202417" y="817247"/>
                    <a:pt x="197839" y="824882"/>
                    <a:pt x="195644" y="825794"/>
                  </a:cubicBezTo>
                  <a:cubicBezTo>
                    <a:pt x="193448" y="826706"/>
                    <a:pt x="193419" y="819194"/>
                    <a:pt x="189311" y="818791"/>
                  </a:cubicBezTo>
                  <a:cubicBezTo>
                    <a:pt x="185201" y="818388"/>
                    <a:pt x="175809" y="824785"/>
                    <a:pt x="170990" y="823376"/>
                  </a:cubicBezTo>
                  <a:cubicBezTo>
                    <a:pt x="166172" y="821967"/>
                    <a:pt x="160166" y="814443"/>
                    <a:pt x="160399" y="810338"/>
                  </a:cubicBezTo>
                  <a:cubicBezTo>
                    <a:pt x="160631" y="806235"/>
                    <a:pt x="170294" y="803587"/>
                    <a:pt x="172385" y="798750"/>
                  </a:cubicBezTo>
                  <a:cubicBezTo>
                    <a:pt x="174476" y="793913"/>
                    <a:pt x="169439" y="784314"/>
                    <a:pt x="172946" y="781318"/>
                  </a:cubicBezTo>
                  <a:cubicBezTo>
                    <a:pt x="174699" y="779820"/>
                    <a:pt x="179068" y="778765"/>
                    <a:pt x="183373" y="778543"/>
                  </a:cubicBezTo>
                  <a:cubicBezTo>
                    <a:pt x="187680" y="778322"/>
                    <a:pt x="191922" y="778935"/>
                    <a:pt x="193422" y="780773"/>
                  </a:cubicBezTo>
                  <a:close/>
                  <a:moveTo>
                    <a:pt x="266559" y="833694"/>
                  </a:moveTo>
                  <a:cubicBezTo>
                    <a:pt x="268808" y="836251"/>
                    <a:pt x="270490" y="839976"/>
                    <a:pt x="271071" y="844264"/>
                  </a:cubicBezTo>
                  <a:cubicBezTo>
                    <a:pt x="272234" y="852840"/>
                    <a:pt x="268556" y="860418"/>
                    <a:pt x="262856" y="861191"/>
                  </a:cubicBezTo>
                  <a:cubicBezTo>
                    <a:pt x="257156" y="861964"/>
                    <a:pt x="251593" y="855639"/>
                    <a:pt x="250430" y="847063"/>
                  </a:cubicBezTo>
                  <a:cubicBezTo>
                    <a:pt x="249267" y="838488"/>
                    <a:pt x="252945" y="830908"/>
                    <a:pt x="258645" y="830136"/>
                  </a:cubicBezTo>
                  <a:cubicBezTo>
                    <a:pt x="261494" y="829750"/>
                    <a:pt x="264310" y="831138"/>
                    <a:pt x="266559" y="833694"/>
                  </a:cubicBezTo>
                  <a:close/>
                  <a:moveTo>
                    <a:pt x="342143" y="909696"/>
                  </a:moveTo>
                  <a:cubicBezTo>
                    <a:pt x="343133" y="916995"/>
                    <a:pt x="335033" y="924120"/>
                    <a:pt x="324051" y="925608"/>
                  </a:cubicBezTo>
                  <a:cubicBezTo>
                    <a:pt x="313070" y="927098"/>
                    <a:pt x="303365" y="922388"/>
                    <a:pt x="302376" y="915089"/>
                  </a:cubicBezTo>
                  <a:cubicBezTo>
                    <a:pt x="301386" y="907790"/>
                    <a:pt x="309486" y="900666"/>
                    <a:pt x="320467" y="899176"/>
                  </a:cubicBezTo>
                  <a:cubicBezTo>
                    <a:pt x="331448" y="897688"/>
                    <a:pt x="341153" y="902398"/>
                    <a:pt x="342143" y="909696"/>
                  </a:cubicBezTo>
                  <a:close/>
                  <a:moveTo>
                    <a:pt x="514512" y="1107498"/>
                  </a:moveTo>
                  <a:cubicBezTo>
                    <a:pt x="523738" y="1113599"/>
                    <a:pt x="522364" y="1131934"/>
                    <a:pt x="511442" y="1148450"/>
                  </a:cubicBezTo>
                  <a:cubicBezTo>
                    <a:pt x="500522" y="1164967"/>
                    <a:pt x="484189" y="1173411"/>
                    <a:pt x="474962" y="1167310"/>
                  </a:cubicBezTo>
                  <a:cubicBezTo>
                    <a:pt x="470349" y="1164259"/>
                    <a:pt x="468386" y="1158150"/>
                    <a:pt x="468941" y="1150740"/>
                  </a:cubicBezTo>
                  <a:cubicBezTo>
                    <a:pt x="469497" y="1143328"/>
                    <a:pt x="472571" y="1134616"/>
                    <a:pt x="478031" y="1126358"/>
                  </a:cubicBezTo>
                  <a:cubicBezTo>
                    <a:pt x="488952" y="1109841"/>
                    <a:pt x="505285" y="1101397"/>
                    <a:pt x="514512" y="1107498"/>
                  </a:cubicBezTo>
                  <a:close/>
                  <a:moveTo>
                    <a:pt x="471118" y="1054809"/>
                  </a:moveTo>
                  <a:cubicBezTo>
                    <a:pt x="471741" y="1056202"/>
                    <a:pt x="466587" y="1056231"/>
                    <a:pt x="466306" y="1058840"/>
                  </a:cubicBezTo>
                  <a:cubicBezTo>
                    <a:pt x="466023" y="1061450"/>
                    <a:pt x="470399" y="1067405"/>
                    <a:pt x="469426" y="1070467"/>
                  </a:cubicBezTo>
                  <a:cubicBezTo>
                    <a:pt x="468453" y="1073529"/>
                    <a:pt x="464630" y="1075696"/>
                    <a:pt x="460469" y="1077211"/>
                  </a:cubicBezTo>
                  <a:cubicBezTo>
                    <a:pt x="456308" y="1078726"/>
                    <a:pt x="447777" y="1080879"/>
                    <a:pt x="444462" y="1079558"/>
                  </a:cubicBezTo>
                  <a:cubicBezTo>
                    <a:pt x="441147" y="1078237"/>
                    <a:pt x="439865" y="1072042"/>
                    <a:pt x="440580" y="1069283"/>
                  </a:cubicBezTo>
                  <a:cubicBezTo>
                    <a:pt x="441295" y="1066523"/>
                    <a:pt x="446951" y="1066052"/>
                    <a:pt x="448751" y="1063003"/>
                  </a:cubicBezTo>
                  <a:cubicBezTo>
                    <a:pt x="450552" y="1059953"/>
                    <a:pt x="449082" y="1053073"/>
                    <a:pt x="451385" y="1050986"/>
                  </a:cubicBezTo>
                  <a:cubicBezTo>
                    <a:pt x="453688" y="1048900"/>
                    <a:pt x="459280" y="1049845"/>
                    <a:pt x="462569" y="1050483"/>
                  </a:cubicBezTo>
                  <a:cubicBezTo>
                    <a:pt x="465858" y="1051120"/>
                    <a:pt x="470495" y="1053416"/>
                    <a:pt x="471118" y="1054809"/>
                  </a:cubicBezTo>
                  <a:close/>
                  <a:moveTo>
                    <a:pt x="279691" y="817869"/>
                  </a:moveTo>
                  <a:cubicBezTo>
                    <a:pt x="279924" y="818579"/>
                    <a:pt x="277412" y="818331"/>
                    <a:pt x="277142" y="819588"/>
                  </a:cubicBezTo>
                  <a:cubicBezTo>
                    <a:pt x="276871" y="820845"/>
                    <a:pt x="278698" y="823969"/>
                    <a:pt x="278068" y="825411"/>
                  </a:cubicBezTo>
                  <a:cubicBezTo>
                    <a:pt x="277439" y="826853"/>
                    <a:pt x="275465" y="827714"/>
                    <a:pt x="273361" y="828240"/>
                  </a:cubicBezTo>
                  <a:cubicBezTo>
                    <a:pt x="271257" y="828766"/>
                    <a:pt x="266991" y="829380"/>
                    <a:pt x="265443" y="828567"/>
                  </a:cubicBezTo>
                  <a:cubicBezTo>
                    <a:pt x="263896" y="827754"/>
                    <a:pt x="263587" y="824671"/>
                    <a:pt x="264076" y="823363"/>
                  </a:cubicBezTo>
                  <a:cubicBezTo>
                    <a:pt x="264565" y="822056"/>
                    <a:pt x="267344" y="822114"/>
                    <a:pt x="268377" y="820721"/>
                  </a:cubicBezTo>
                  <a:cubicBezTo>
                    <a:pt x="269409" y="819327"/>
                    <a:pt x="269045" y="815900"/>
                    <a:pt x="270272" y="815001"/>
                  </a:cubicBezTo>
                  <a:cubicBezTo>
                    <a:pt x="270887" y="814551"/>
                    <a:pt x="271863" y="814513"/>
                    <a:pt x="272882" y="814647"/>
                  </a:cubicBezTo>
                  <a:cubicBezTo>
                    <a:pt x="273901" y="814781"/>
                    <a:pt x="274962" y="815087"/>
                    <a:pt x="275747" y="815326"/>
                  </a:cubicBezTo>
                  <a:cubicBezTo>
                    <a:pt x="277317" y="815803"/>
                    <a:pt x="279459" y="817159"/>
                    <a:pt x="279691" y="817869"/>
                  </a:cubicBezTo>
                  <a:close/>
                  <a:moveTo>
                    <a:pt x="328235" y="857500"/>
                  </a:moveTo>
                  <a:cubicBezTo>
                    <a:pt x="331236" y="861177"/>
                    <a:pt x="324252" y="874682"/>
                    <a:pt x="325763" y="880106"/>
                  </a:cubicBezTo>
                  <a:cubicBezTo>
                    <a:pt x="327273" y="885530"/>
                    <a:pt x="337363" y="886116"/>
                    <a:pt x="337297" y="890045"/>
                  </a:cubicBezTo>
                  <a:cubicBezTo>
                    <a:pt x="337231" y="893974"/>
                    <a:pt x="332653" y="901609"/>
                    <a:pt x="330456" y="902521"/>
                  </a:cubicBezTo>
                  <a:cubicBezTo>
                    <a:pt x="328261" y="903434"/>
                    <a:pt x="328232" y="895921"/>
                    <a:pt x="324123" y="895518"/>
                  </a:cubicBezTo>
                  <a:cubicBezTo>
                    <a:pt x="320015" y="895115"/>
                    <a:pt x="310622" y="901512"/>
                    <a:pt x="305804" y="900103"/>
                  </a:cubicBezTo>
                  <a:cubicBezTo>
                    <a:pt x="300985" y="898694"/>
                    <a:pt x="294980" y="891170"/>
                    <a:pt x="295211" y="887066"/>
                  </a:cubicBezTo>
                  <a:cubicBezTo>
                    <a:pt x="295444" y="882961"/>
                    <a:pt x="305107" y="880314"/>
                    <a:pt x="307198" y="875477"/>
                  </a:cubicBezTo>
                  <a:cubicBezTo>
                    <a:pt x="309289" y="870640"/>
                    <a:pt x="304253" y="861041"/>
                    <a:pt x="307759" y="858045"/>
                  </a:cubicBezTo>
                  <a:cubicBezTo>
                    <a:pt x="309512" y="856547"/>
                    <a:pt x="313881" y="855491"/>
                    <a:pt x="318187" y="855271"/>
                  </a:cubicBezTo>
                  <a:cubicBezTo>
                    <a:pt x="322492" y="855049"/>
                    <a:pt x="326734" y="855662"/>
                    <a:pt x="328235" y="857500"/>
                  </a:cubicBezTo>
                  <a:close/>
                  <a:moveTo>
                    <a:pt x="263865" y="774677"/>
                  </a:moveTo>
                  <a:cubicBezTo>
                    <a:pt x="266058" y="776482"/>
                    <a:pt x="266373" y="779725"/>
                    <a:pt x="264568" y="781918"/>
                  </a:cubicBezTo>
                  <a:cubicBezTo>
                    <a:pt x="262764" y="784112"/>
                    <a:pt x="259522" y="784427"/>
                    <a:pt x="257328" y="782622"/>
                  </a:cubicBezTo>
                  <a:cubicBezTo>
                    <a:pt x="255134" y="780817"/>
                    <a:pt x="254819" y="777575"/>
                    <a:pt x="256624" y="775381"/>
                  </a:cubicBezTo>
                  <a:cubicBezTo>
                    <a:pt x="257526" y="774285"/>
                    <a:pt x="258788" y="773657"/>
                    <a:pt x="260099" y="773530"/>
                  </a:cubicBezTo>
                  <a:cubicBezTo>
                    <a:pt x="261409" y="773402"/>
                    <a:pt x="262767" y="773775"/>
                    <a:pt x="263865" y="774677"/>
                  </a:cubicBezTo>
                  <a:close/>
                  <a:moveTo>
                    <a:pt x="595923" y="1155498"/>
                  </a:moveTo>
                  <a:cubicBezTo>
                    <a:pt x="600761" y="1158696"/>
                    <a:pt x="602089" y="1165212"/>
                    <a:pt x="598890" y="1170050"/>
                  </a:cubicBezTo>
                  <a:cubicBezTo>
                    <a:pt x="595692" y="1174887"/>
                    <a:pt x="589176" y="1176216"/>
                    <a:pt x="584338" y="1173017"/>
                  </a:cubicBezTo>
                  <a:cubicBezTo>
                    <a:pt x="581919" y="1171418"/>
                    <a:pt x="580378" y="1168989"/>
                    <a:pt x="579841" y="1166356"/>
                  </a:cubicBezTo>
                  <a:cubicBezTo>
                    <a:pt x="579304" y="1163722"/>
                    <a:pt x="579772" y="1160884"/>
                    <a:pt x="581371" y="1158465"/>
                  </a:cubicBezTo>
                  <a:cubicBezTo>
                    <a:pt x="584570" y="1153627"/>
                    <a:pt x="591085" y="1152299"/>
                    <a:pt x="595923" y="1155498"/>
                  </a:cubicBezTo>
                  <a:close/>
                  <a:moveTo>
                    <a:pt x="230711" y="725874"/>
                  </a:moveTo>
                  <a:cubicBezTo>
                    <a:pt x="234631" y="729099"/>
                    <a:pt x="234897" y="735253"/>
                    <a:pt x="231304" y="739619"/>
                  </a:cubicBezTo>
                  <a:cubicBezTo>
                    <a:pt x="227711" y="743986"/>
                    <a:pt x="221621" y="744911"/>
                    <a:pt x="217701" y="741686"/>
                  </a:cubicBezTo>
                  <a:cubicBezTo>
                    <a:pt x="213781" y="738460"/>
                    <a:pt x="213516" y="732306"/>
                    <a:pt x="217109" y="727940"/>
                  </a:cubicBezTo>
                  <a:cubicBezTo>
                    <a:pt x="218905" y="725757"/>
                    <a:pt x="221326" y="724434"/>
                    <a:pt x="223787" y="724060"/>
                  </a:cubicBezTo>
                  <a:cubicBezTo>
                    <a:pt x="226249" y="723686"/>
                    <a:pt x="228751" y="724261"/>
                    <a:pt x="230711" y="725874"/>
                  </a:cubicBezTo>
                  <a:close/>
                  <a:moveTo>
                    <a:pt x="359555" y="874313"/>
                  </a:moveTo>
                  <a:cubicBezTo>
                    <a:pt x="364392" y="877512"/>
                    <a:pt x="365722" y="884027"/>
                    <a:pt x="362522" y="888865"/>
                  </a:cubicBezTo>
                  <a:cubicBezTo>
                    <a:pt x="359323" y="893703"/>
                    <a:pt x="352808" y="895031"/>
                    <a:pt x="347970" y="891832"/>
                  </a:cubicBezTo>
                  <a:cubicBezTo>
                    <a:pt x="345551" y="890233"/>
                    <a:pt x="344010" y="887804"/>
                    <a:pt x="343472" y="885172"/>
                  </a:cubicBezTo>
                  <a:cubicBezTo>
                    <a:pt x="342935" y="882538"/>
                    <a:pt x="343403" y="879699"/>
                    <a:pt x="345002" y="877280"/>
                  </a:cubicBezTo>
                  <a:cubicBezTo>
                    <a:pt x="348201" y="872442"/>
                    <a:pt x="354717" y="871114"/>
                    <a:pt x="359555" y="874313"/>
                  </a:cubicBezTo>
                  <a:close/>
                  <a:moveTo>
                    <a:pt x="249903" y="732196"/>
                  </a:moveTo>
                  <a:cubicBezTo>
                    <a:pt x="253681" y="734694"/>
                    <a:pt x="254718" y="739782"/>
                    <a:pt x="252220" y="743560"/>
                  </a:cubicBezTo>
                  <a:cubicBezTo>
                    <a:pt x="249722" y="747338"/>
                    <a:pt x="244634" y="748376"/>
                    <a:pt x="240856" y="745877"/>
                  </a:cubicBezTo>
                  <a:cubicBezTo>
                    <a:pt x="237078" y="743379"/>
                    <a:pt x="236041" y="738291"/>
                    <a:pt x="238539" y="734513"/>
                  </a:cubicBezTo>
                  <a:cubicBezTo>
                    <a:pt x="239788" y="732624"/>
                    <a:pt x="241684" y="731421"/>
                    <a:pt x="243741" y="731001"/>
                  </a:cubicBezTo>
                  <a:cubicBezTo>
                    <a:pt x="245797" y="730581"/>
                    <a:pt x="248014" y="730947"/>
                    <a:pt x="249903" y="732196"/>
                  </a:cubicBezTo>
                  <a:close/>
                  <a:moveTo>
                    <a:pt x="421274" y="931563"/>
                  </a:moveTo>
                  <a:cubicBezTo>
                    <a:pt x="423466" y="936373"/>
                    <a:pt x="424547" y="942868"/>
                    <a:pt x="424000" y="949906"/>
                  </a:cubicBezTo>
                  <a:lnTo>
                    <a:pt x="423405" y="951811"/>
                  </a:lnTo>
                  <a:lnTo>
                    <a:pt x="423668" y="951938"/>
                  </a:lnTo>
                  <a:lnTo>
                    <a:pt x="422673" y="954151"/>
                  </a:lnTo>
                  <a:lnTo>
                    <a:pt x="418468" y="967606"/>
                  </a:lnTo>
                  <a:cubicBezTo>
                    <a:pt x="415558" y="972019"/>
                    <a:pt x="411811" y="974598"/>
                    <a:pt x="407918" y="974295"/>
                  </a:cubicBezTo>
                  <a:cubicBezTo>
                    <a:pt x="404026" y="973991"/>
                    <a:pt x="400723" y="970864"/>
                    <a:pt x="398531" y="966054"/>
                  </a:cubicBezTo>
                  <a:lnTo>
                    <a:pt x="398271" y="964306"/>
                  </a:lnTo>
                  <a:lnTo>
                    <a:pt x="383900" y="957332"/>
                  </a:lnTo>
                  <a:cubicBezTo>
                    <a:pt x="383406" y="953682"/>
                    <a:pt x="385183" y="950076"/>
                    <a:pt x="388457" y="947197"/>
                  </a:cubicBezTo>
                  <a:lnTo>
                    <a:pt x="397122" y="943498"/>
                  </a:lnTo>
                  <a:lnTo>
                    <a:pt x="401337" y="930011"/>
                  </a:lnTo>
                  <a:cubicBezTo>
                    <a:pt x="404247" y="925597"/>
                    <a:pt x="407993" y="923019"/>
                    <a:pt x="411886" y="923322"/>
                  </a:cubicBezTo>
                  <a:cubicBezTo>
                    <a:pt x="415779" y="923625"/>
                    <a:pt x="419081" y="926752"/>
                    <a:pt x="421274" y="931563"/>
                  </a:cubicBezTo>
                  <a:close/>
                  <a:moveTo>
                    <a:pt x="321158" y="799760"/>
                  </a:moveTo>
                  <a:cubicBezTo>
                    <a:pt x="324936" y="802258"/>
                    <a:pt x="325974" y="807346"/>
                    <a:pt x="323475" y="811124"/>
                  </a:cubicBezTo>
                  <a:cubicBezTo>
                    <a:pt x="320977" y="814902"/>
                    <a:pt x="315889" y="815940"/>
                    <a:pt x="312111" y="813442"/>
                  </a:cubicBezTo>
                  <a:cubicBezTo>
                    <a:pt x="308334" y="810943"/>
                    <a:pt x="307296" y="805855"/>
                    <a:pt x="309794" y="802077"/>
                  </a:cubicBezTo>
                  <a:cubicBezTo>
                    <a:pt x="311043" y="800188"/>
                    <a:pt x="312940" y="798985"/>
                    <a:pt x="314996" y="798565"/>
                  </a:cubicBezTo>
                  <a:cubicBezTo>
                    <a:pt x="317053" y="798145"/>
                    <a:pt x="319269" y="798511"/>
                    <a:pt x="321158" y="799760"/>
                  </a:cubicBezTo>
                  <a:close/>
                  <a:moveTo>
                    <a:pt x="309805" y="782541"/>
                  </a:moveTo>
                  <a:cubicBezTo>
                    <a:pt x="313725" y="785767"/>
                    <a:pt x="313990" y="791920"/>
                    <a:pt x="310397" y="796287"/>
                  </a:cubicBezTo>
                  <a:cubicBezTo>
                    <a:pt x="306805" y="800654"/>
                    <a:pt x="300715" y="801578"/>
                    <a:pt x="296795" y="798353"/>
                  </a:cubicBezTo>
                  <a:cubicBezTo>
                    <a:pt x="292875" y="795127"/>
                    <a:pt x="292610" y="788974"/>
                    <a:pt x="296202" y="784607"/>
                  </a:cubicBezTo>
                  <a:cubicBezTo>
                    <a:pt x="297999" y="782424"/>
                    <a:pt x="300419" y="781101"/>
                    <a:pt x="302881" y="780727"/>
                  </a:cubicBezTo>
                  <a:cubicBezTo>
                    <a:pt x="305342" y="780353"/>
                    <a:pt x="307845" y="780929"/>
                    <a:pt x="309805" y="782541"/>
                  </a:cubicBezTo>
                  <a:close/>
                  <a:moveTo>
                    <a:pt x="289763" y="750683"/>
                  </a:moveTo>
                  <a:cubicBezTo>
                    <a:pt x="294601" y="753881"/>
                    <a:pt x="295930" y="760396"/>
                    <a:pt x="292731" y="765234"/>
                  </a:cubicBezTo>
                  <a:cubicBezTo>
                    <a:pt x="289532" y="770072"/>
                    <a:pt x="283016" y="771401"/>
                    <a:pt x="278178" y="768202"/>
                  </a:cubicBezTo>
                  <a:cubicBezTo>
                    <a:pt x="275760" y="766603"/>
                    <a:pt x="274218" y="764174"/>
                    <a:pt x="273681" y="761540"/>
                  </a:cubicBezTo>
                  <a:cubicBezTo>
                    <a:pt x="273144" y="758907"/>
                    <a:pt x="273611" y="756069"/>
                    <a:pt x="275211" y="753650"/>
                  </a:cubicBezTo>
                  <a:cubicBezTo>
                    <a:pt x="278410" y="748812"/>
                    <a:pt x="284925" y="747483"/>
                    <a:pt x="289763" y="750683"/>
                  </a:cubicBezTo>
                  <a:close/>
                  <a:moveTo>
                    <a:pt x="284775" y="725970"/>
                  </a:moveTo>
                  <a:cubicBezTo>
                    <a:pt x="292265" y="732133"/>
                    <a:pt x="295546" y="740520"/>
                    <a:pt x="292103" y="744703"/>
                  </a:cubicBezTo>
                  <a:cubicBezTo>
                    <a:pt x="288661" y="748888"/>
                    <a:pt x="279798" y="747284"/>
                    <a:pt x="272309" y="741121"/>
                  </a:cubicBezTo>
                  <a:cubicBezTo>
                    <a:pt x="264819" y="734959"/>
                    <a:pt x="261538" y="726571"/>
                    <a:pt x="264981" y="722387"/>
                  </a:cubicBezTo>
                  <a:cubicBezTo>
                    <a:pt x="266702" y="720295"/>
                    <a:pt x="269778" y="719651"/>
                    <a:pt x="273360" y="720299"/>
                  </a:cubicBezTo>
                  <a:cubicBezTo>
                    <a:pt x="276942" y="720947"/>
                    <a:pt x="281030" y="722889"/>
                    <a:pt x="284775" y="725970"/>
                  </a:cubicBezTo>
                  <a:close/>
                  <a:moveTo>
                    <a:pt x="502799" y="973805"/>
                  </a:moveTo>
                  <a:cubicBezTo>
                    <a:pt x="504991" y="978616"/>
                    <a:pt x="506073" y="985110"/>
                    <a:pt x="505525" y="992148"/>
                  </a:cubicBezTo>
                  <a:cubicBezTo>
                    <a:pt x="504429" y="1006224"/>
                    <a:pt x="497229" y="1017143"/>
                    <a:pt x="489443" y="1016537"/>
                  </a:cubicBezTo>
                  <a:cubicBezTo>
                    <a:pt x="481657" y="1015930"/>
                    <a:pt x="476234" y="1004029"/>
                    <a:pt x="477329" y="989953"/>
                  </a:cubicBezTo>
                  <a:cubicBezTo>
                    <a:pt x="478425" y="975877"/>
                    <a:pt x="485625" y="964959"/>
                    <a:pt x="493411" y="965564"/>
                  </a:cubicBezTo>
                  <a:cubicBezTo>
                    <a:pt x="497305" y="965867"/>
                    <a:pt x="500606" y="968994"/>
                    <a:pt x="502799" y="973805"/>
                  </a:cubicBezTo>
                  <a:close/>
                  <a:moveTo>
                    <a:pt x="395068" y="823131"/>
                  </a:moveTo>
                  <a:cubicBezTo>
                    <a:pt x="396236" y="825942"/>
                    <a:pt x="386616" y="825979"/>
                    <a:pt x="386100" y="831241"/>
                  </a:cubicBezTo>
                  <a:cubicBezTo>
                    <a:pt x="385584" y="836502"/>
                    <a:pt x="393775" y="848530"/>
                    <a:pt x="391972" y="854700"/>
                  </a:cubicBezTo>
                  <a:cubicBezTo>
                    <a:pt x="390168" y="860870"/>
                    <a:pt x="380532" y="868561"/>
                    <a:pt x="375276" y="868264"/>
                  </a:cubicBezTo>
                  <a:cubicBezTo>
                    <a:pt x="370021" y="867966"/>
                    <a:pt x="366630" y="855593"/>
                    <a:pt x="360437" y="852914"/>
                  </a:cubicBezTo>
                  <a:cubicBezTo>
                    <a:pt x="354243" y="850237"/>
                    <a:pt x="341950" y="856686"/>
                    <a:pt x="338114" y="852197"/>
                  </a:cubicBezTo>
                  <a:cubicBezTo>
                    <a:pt x="336196" y="849951"/>
                    <a:pt x="334845" y="844357"/>
                    <a:pt x="334561" y="838843"/>
                  </a:cubicBezTo>
                  <a:cubicBezTo>
                    <a:pt x="334278" y="833330"/>
                    <a:pt x="335063" y="827897"/>
                    <a:pt x="337417" y="825976"/>
                  </a:cubicBezTo>
                  <a:cubicBezTo>
                    <a:pt x="342125" y="822133"/>
                    <a:pt x="359419" y="831075"/>
                    <a:pt x="366365" y="829142"/>
                  </a:cubicBezTo>
                  <a:cubicBezTo>
                    <a:pt x="373310" y="827207"/>
                    <a:pt x="374060" y="814287"/>
                    <a:pt x="379091" y="814372"/>
                  </a:cubicBezTo>
                  <a:cubicBezTo>
                    <a:pt x="384123" y="814457"/>
                    <a:pt x="393900" y="820319"/>
                    <a:pt x="395068" y="823131"/>
                  </a:cubicBezTo>
                  <a:close/>
                  <a:moveTo>
                    <a:pt x="363869" y="782637"/>
                  </a:moveTo>
                  <a:cubicBezTo>
                    <a:pt x="371358" y="788800"/>
                    <a:pt x="374639" y="797187"/>
                    <a:pt x="371197" y="801371"/>
                  </a:cubicBezTo>
                  <a:cubicBezTo>
                    <a:pt x="367754" y="805555"/>
                    <a:pt x="358892" y="803951"/>
                    <a:pt x="351402" y="797788"/>
                  </a:cubicBezTo>
                  <a:cubicBezTo>
                    <a:pt x="343912" y="791626"/>
                    <a:pt x="340632" y="783239"/>
                    <a:pt x="344074" y="779055"/>
                  </a:cubicBezTo>
                  <a:cubicBezTo>
                    <a:pt x="345796" y="776963"/>
                    <a:pt x="348872" y="776318"/>
                    <a:pt x="352454" y="776966"/>
                  </a:cubicBezTo>
                  <a:cubicBezTo>
                    <a:pt x="356036" y="777615"/>
                    <a:pt x="360124" y="779556"/>
                    <a:pt x="363869" y="782637"/>
                  </a:cubicBezTo>
                  <a:close/>
                  <a:moveTo>
                    <a:pt x="283232" y="684993"/>
                  </a:moveTo>
                  <a:cubicBezTo>
                    <a:pt x="282540" y="688756"/>
                    <a:pt x="276465" y="690791"/>
                    <a:pt x="269663" y="689539"/>
                  </a:cubicBezTo>
                  <a:cubicBezTo>
                    <a:pt x="262862" y="688288"/>
                    <a:pt x="257910" y="684224"/>
                    <a:pt x="258601" y="680461"/>
                  </a:cubicBezTo>
                  <a:cubicBezTo>
                    <a:pt x="259294" y="676699"/>
                    <a:pt x="265369" y="674664"/>
                    <a:pt x="272170" y="675916"/>
                  </a:cubicBezTo>
                  <a:cubicBezTo>
                    <a:pt x="278972" y="677166"/>
                    <a:pt x="283924" y="681231"/>
                    <a:pt x="283232" y="684993"/>
                  </a:cubicBezTo>
                  <a:close/>
                  <a:moveTo>
                    <a:pt x="544353" y="987460"/>
                  </a:moveTo>
                  <a:cubicBezTo>
                    <a:pt x="544923" y="988933"/>
                    <a:pt x="540913" y="989403"/>
                    <a:pt x="540851" y="992283"/>
                  </a:cubicBezTo>
                  <a:cubicBezTo>
                    <a:pt x="540790" y="995164"/>
                    <a:pt x="544557" y="1001310"/>
                    <a:pt x="543985" y="1004744"/>
                  </a:cubicBezTo>
                  <a:cubicBezTo>
                    <a:pt x="543413" y="1008179"/>
                    <a:pt x="540568" y="1010876"/>
                    <a:pt x="537420" y="1012889"/>
                  </a:cubicBezTo>
                  <a:lnTo>
                    <a:pt x="528184" y="1015837"/>
                  </a:lnTo>
                  <a:lnTo>
                    <a:pt x="533835" y="1017150"/>
                  </a:lnTo>
                  <a:cubicBezTo>
                    <a:pt x="543464" y="1023517"/>
                    <a:pt x="546636" y="1035686"/>
                    <a:pt x="540920" y="1044330"/>
                  </a:cubicBezTo>
                  <a:cubicBezTo>
                    <a:pt x="535204" y="1052974"/>
                    <a:pt x="522765" y="1054821"/>
                    <a:pt x="513136" y="1048454"/>
                  </a:cubicBezTo>
                  <a:cubicBezTo>
                    <a:pt x="508322" y="1045270"/>
                    <a:pt x="505122" y="1040636"/>
                    <a:pt x="503839" y="1035718"/>
                  </a:cubicBezTo>
                  <a:cubicBezTo>
                    <a:pt x="502557" y="1030800"/>
                    <a:pt x="503193" y="1025596"/>
                    <a:pt x="506051" y="1021273"/>
                  </a:cubicBezTo>
                  <a:cubicBezTo>
                    <a:pt x="508909" y="1016952"/>
                    <a:pt x="513448" y="1014329"/>
                    <a:pt x="518476" y="1013582"/>
                  </a:cubicBezTo>
                  <a:lnTo>
                    <a:pt x="524484" y="1014978"/>
                  </a:lnTo>
                  <a:lnTo>
                    <a:pt x="521455" y="1005906"/>
                  </a:lnTo>
                  <a:cubicBezTo>
                    <a:pt x="521844" y="1002824"/>
                    <a:pt x="526219" y="1001826"/>
                    <a:pt x="527436" y="998335"/>
                  </a:cubicBezTo>
                  <a:cubicBezTo>
                    <a:pt x="528653" y="994844"/>
                    <a:pt x="527092" y="987438"/>
                    <a:pt x="528758" y="984958"/>
                  </a:cubicBezTo>
                  <a:cubicBezTo>
                    <a:pt x="529592" y="983718"/>
                    <a:pt x="531112" y="983237"/>
                    <a:pt x="532747" y="983119"/>
                  </a:cubicBezTo>
                  <a:cubicBezTo>
                    <a:pt x="534384" y="983001"/>
                    <a:pt x="536136" y="983245"/>
                    <a:pt x="537435" y="983453"/>
                  </a:cubicBezTo>
                  <a:cubicBezTo>
                    <a:pt x="540035" y="983870"/>
                    <a:pt x="543785" y="985989"/>
                    <a:pt x="544353" y="987460"/>
                  </a:cubicBezTo>
                  <a:close/>
                  <a:moveTo>
                    <a:pt x="615360" y="1059392"/>
                  </a:moveTo>
                  <a:cubicBezTo>
                    <a:pt x="624989" y="1065759"/>
                    <a:pt x="628161" y="1077927"/>
                    <a:pt x="622445" y="1086572"/>
                  </a:cubicBezTo>
                  <a:cubicBezTo>
                    <a:pt x="616728" y="1095216"/>
                    <a:pt x="604290" y="1097063"/>
                    <a:pt x="594661" y="1090696"/>
                  </a:cubicBezTo>
                  <a:cubicBezTo>
                    <a:pt x="589847" y="1087512"/>
                    <a:pt x="586646" y="1082878"/>
                    <a:pt x="585364" y="1077960"/>
                  </a:cubicBezTo>
                  <a:cubicBezTo>
                    <a:pt x="584082" y="1073041"/>
                    <a:pt x="584718" y="1067838"/>
                    <a:pt x="587576" y="1063516"/>
                  </a:cubicBezTo>
                  <a:cubicBezTo>
                    <a:pt x="593292" y="1054872"/>
                    <a:pt x="605730" y="1053026"/>
                    <a:pt x="615360" y="1059392"/>
                  </a:cubicBezTo>
                  <a:close/>
                  <a:moveTo>
                    <a:pt x="322853" y="716832"/>
                  </a:moveTo>
                  <a:cubicBezTo>
                    <a:pt x="323752" y="718060"/>
                    <a:pt x="323006" y="720736"/>
                    <a:pt x="322528" y="722306"/>
                  </a:cubicBezTo>
                  <a:cubicBezTo>
                    <a:pt x="322050" y="723876"/>
                    <a:pt x="320695" y="726017"/>
                    <a:pt x="319984" y="726250"/>
                  </a:cubicBezTo>
                  <a:cubicBezTo>
                    <a:pt x="319274" y="726482"/>
                    <a:pt x="319523" y="723970"/>
                    <a:pt x="318266" y="723700"/>
                  </a:cubicBezTo>
                  <a:cubicBezTo>
                    <a:pt x="317009" y="723430"/>
                    <a:pt x="313884" y="725257"/>
                    <a:pt x="312442" y="724627"/>
                  </a:cubicBezTo>
                  <a:cubicBezTo>
                    <a:pt x="311000" y="723997"/>
                    <a:pt x="310140" y="722024"/>
                    <a:pt x="309614" y="719920"/>
                  </a:cubicBezTo>
                  <a:cubicBezTo>
                    <a:pt x="309087" y="717816"/>
                    <a:pt x="308474" y="713550"/>
                    <a:pt x="309286" y="712002"/>
                  </a:cubicBezTo>
                  <a:cubicBezTo>
                    <a:pt x="310099" y="710455"/>
                    <a:pt x="313182" y="710146"/>
                    <a:pt x="314490" y="710635"/>
                  </a:cubicBezTo>
                  <a:cubicBezTo>
                    <a:pt x="315798" y="711124"/>
                    <a:pt x="315739" y="713903"/>
                    <a:pt x="317133" y="714936"/>
                  </a:cubicBezTo>
                  <a:cubicBezTo>
                    <a:pt x="318527" y="715969"/>
                    <a:pt x="321954" y="715603"/>
                    <a:pt x="322853" y="716832"/>
                  </a:cubicBezTo>
                  <a:close/>
                  <a:moveTo>
                    <a:pt x="681363" y="1118844"/>
                  </a:moveTo>
                  <a:cubicBezTo>
                    <a:pt x="684425" y="1119818"/>
                    <a:pt x="686592" y="1123641"/>
                    <a:pt x="688107" y="1127802"/>
                  </a:cubicBezTo>
                  <a:cubicBezTo>
                    <a:pt x="689622" y="1131963"/>
                    <a:pt x="691775" y="1140494"/>
                    <a:pt x="690454" y="1143808"/>
                  </a:cubicBezTo>
                  <a:cubicBezTo>
                    <a:pt x="689133" y="1147124"/>
                    <a:pt x="682938" y="1148405"/>
                    <a:pt x="680179" y="1147691"/>
                  </a:cubicBezTo>
                  <a:cubicBezTo>
                    <a:pt x="677419" y="1146976"/>
                    <a:pt x="676948" y="1141320"/>
                    <a:pt x="673899" y="1139520"/>
                  </a:cubicBezTo>
                  <a:cubicBezTo>
                    <a:pt x="670850" y="1137719"/>
                    <a:pt x="663969" y="1139189"/>
                    <a:pt x="661883" y="1136886"/>
                  </a:cubicBezTo>
                  <a:cubicBezTo>
                    <a:pt x="660839" y="1135734"/>
                    <a:pt x="660554" y="1133760"/>
                    <a:pt x="660609" y="1131663"/>
                  </a:cubicBezTo>
                  <a:cubicBezTo>
                    <a:pt x="660664" y="1129566"/>
                    <a:pt x="661060" y="1127346"/>
                    <a:pt x="661378" y="1125702"/>
                  </a:cubicBezTo>
                  <a:cubicBezTo>
                    <a:pt x="662016" y="1122413"/>
                    <a:pt x="664312" y="1117776"/>
                    <a:pt x="665705" y="1117153"/>
                  </a:cubicBezTo>
                  <a:cubicBezTo>
                    <a:pt x="667098" y="1116530"/>
                    <a:pt x="667126" y="1121683"/>
                    <a:pt x="669736" y="1121965"/>
                  </a:cubicBezTo>
                  <a:cubicBezTo>
                    <a:pt x="672347" y="1122247"/>
                    <a:pt x="678302" y="1117872"/>
                    <a:pt x="681363" y="1118844"/>
                  </a:cubicBezTo>
                  <a:close/>
                  <a:moveTo>
                    <a:pt x="362326" y="741660"/>
                  </a:moveTo>
                  <a:cubicBezTo>
                    <a:pt x="361633" y="745423"/>
                    <a:pt x="355559" y="747458"/>
                    <a:pt x="348757" y="746207"/>
                  </a:cubicBezTo>
                  <a:cubicBezTo>
                    <a:pt x="341955" y="744955"/>
                    <a:pt x="337003" y="740891"/>
                    <a:pt x="337695" y="737129"/>
                  </a:cubicBezTo>
                  <a:cubicBezTo>
                    <a:pt x="338388" y="733367"/>
                    <a:pt x="344462" y="731331"/>
                    <a:pt x="351264" y="732583"/>
                  </a:cubicBezTo>
                  <a:cubicBezTo>
                    <a:pt x="358065" y="733834"/>
                    <a:pt x="363017" y="737898"/>
                    <a:pt x="362326" y="741660"/>
                  </a:cubicBezTo>
                  <a:close/>
                  <a:moveTo>
                    <a:pt x="401947" y="773499"/>
                  </a:moveTo>
                  <a:cubicBezTo>
                    <a:pt x="402845" y="774727"/>
                    <a:pt x="402100" y="777404"/>
                    <a:pt x="401622" y="778973"/>
                  </a:cubicBezTo>
                  <a:cubicBezTo>
                    <a:pt x="401144" y="780543"/>
                    <a:pt x="399789" y="782685"/>
                    <a:pt x="399078" y="782917"/>
                  </a:cubicBezTo>
                  <a:cubicBezTo>
                    <a:pt x="398368" y="783150"/>
                    <a:pt x="398617" y="780638"/>
                    <a:pt x="397360" y="780367"/>
                  </a:cubicBezTo>
                  <a:cubicBezTo>
                    <a:pt x="396103" y="780097"/>
                    <a:pt x="392978" y="781925"/>
                    <a:pt x="391536" y="781295"/>
                  </a:cubicBezTo>
                  <a:cubicBezTo>
                    <a:pt x="390094" y="780665"/>
                    <a:pt x="389233" y="778691"/>
                    <a:pt x="388707" y="776587"/>
                  </a:cubicBezTo>
                  <a:cubicBezTo>
                    <a:pt x="388182" y="774483"/>
                    <a:pt x="387567" y="770217"/>
                    <a:pt x="388380" y="768669"/>
                  </a:cubicBezTo>
                  <a:cubicBezTo>
                    <a:pt x="389193" y="767122"/>
                    <a:pt x="392276" y="766813"/>
                    <a:pt x="393584" y="767302"/>
                  </a:cubicBezTo>
                  <a:cubicBezTo>
                    <a:pt x="394891" y="767791"/>
                    <a:pt x="394833" y="770570"/>
                    <a:pt x="396227" y="771603"/>
                  </a:cubicBezTo>
                  <a:cubicBezTo>
                    <a:pt x="397620" y="772636"/>
                    <a:pt x="401047" y="772271"/>
                    <a:pt x="401947" y="773499"/>
                  </a:cubicBezTo>
                  <a:close/>
                  <a:moveTo>
                    <a:pt x="292826" y="632062"/>
                  </a:moveTo>
                  <a:cubicBezTo>
                    <a:pt x="296432" y="631952"/>
                    <a:pt x="299490" y="636261"/>
                    <a:pt x="299656" y="641687"/>
                  </a:cubicBezTo>
                  <a:cubicBezTo>
                    <a:pt x="299821" y="647113"/>
                    <a:pt x="297032" y="651600"/>
                    <a:pt x="293426" y="651711"/>
                  </a:cubicBezTo>
                  <a:cubicBezTo>
                    <a:pt x="289819" y="651821"/>
                    <a:pt x="286762" y="647512"/>
                    <a:pt x="286596" y="642086"/>
                  </a:cubicBezTo>
                  <a:cubicBezTo>
                    <a:pt x="286430" y="636660"/>
                    <a:pt x="289220" y="632172"/>
                    <a:pt x="292826" y="632062"/>
                  </a:cubicBezTo>
                  <a:close/>
                  <a:moveTo>
                    <a:pt x="441016" y="804537"/>
                  </a:moveTo>
                  <a:cubicBezTo>
                    <a:pt x="448093" y="810056"/>
                    <a:pt x="450284" y="823514"/>
                    <a:pt x="445911" y="834596"/>
                  </a:cubicBezTo>
                  <a:cubicBezTo>
                    <a:pt x="441537" y="845679"/>
                    <a:pt x="432256" y="850188"/>
                    <a:pt x="425179" y="844668"/>
                  </a:cubicBezTo>
                  <a:cubicBezTo>
                    <a:pt x="418102" y="839148"/>
                    <a:pt x="415911" y="825690"/>
                    <a:pt x="420284" y="814608"/>
                  </a:cubicBezTo>
                  <a:cubicBezTo>
                    <a:pt x="422471" y="809067"/>
                    <a:pt x="425885" y="805169"/>
                    <a:pt x="429637" y="803346"/>
                  </a:cubicBezTo>
                  <a:cubicBezTo>
                    <a:pt x="433388" y="801524"/>
                    <a:pt x="437478" y="801777"/>
                    <a:pt x="441016" y="804537"/>
                  </a:cubicBezTo>
                  <a:close/>
                  <a:moveTo>
                    <a:pt x="531239" y="892622"/>
                  </a:moveTo>
                  <a:cubicBezTo>
                    <a:pt x="540466" y="898723"/>
                    <a:pt x="539091" y="917058"/>
                    <a:pt x="528170" y="933574"/>
                  </a:cubicBezTo>
                  <a:cubicBezTo>
                    <a:pt x="517249" y="950091"/>
                    <a:pt x="500916" y="958534"/>
                    <a:pt x="491690" y="952434"/>
                  </a:cubicBezTo>
                  <a:cubicBezTo>
                    <a:pt x="487076" y="949383"/>
                    <a:pt x="485113" y="943274"/>
                    <a:pt x="485669" y="935864"/>
                  </a:cubicBezTo>
                  <a:cubicBezTo>
                    <a:pt x="486224" y="928452"/>
                    <a:pt x="489298" y="919740"/>
                    <a:pt x="494758" y="911482"/>
                  </a:cubicBezTo>
                  <a:lnTo>
                    <a:pt x="497159" y="909203"/>
                  </a:lnTo>
                  <a:lnTo>
                    <a:pt x="495928" y="903158"/>
                  </a:lnTo>
                  <a:cubicBezTo>
                    <a:pt x="497027" y="900374"/>
                    <a:pt x="498824" y="898480"/>
                    <a:pt x="500842" y="897668"/>
                  </a:cubicBezTo>
                  <a:cubicBezTo>
                    <a:pt x="502860" y="896855"/>
                    <a:pt x="505097" y="897126"/>
                    <a:pt x="507077" y="898670"/>
                  </a:cubicBezTo>
                  <a:lnTo>
                    <a:pt x="507269" y="899610"/>
                  </a:lnTo>
                  <a:lnTo>
                    <a:pt x="513634" y="893570"/>
                  </a:lnTo>
                  <a:cubicBezTo>
                    <a:pt x="520236" y="890157"/>
                    <a:pt x="526625" y="889572"/>
                    <a:pt x="531239" y="892622"/>
                  </a:cubicBezTo>
                  <a:close/>
                  <a:moveTo>
                    <a:pt x="487845" y="839933"/>
                  </a:moveTo>
                  <a:cubicBezTo>
                    <a:pt x="488468" y="841326"/>
                    <a:pt x="483314" y="841355"/>
                    <a:pt x="483033" y="843964"/>
                  </a:cubicBezTo>
                  <a:cubicBezTo>
                    <a:pt x="482751" y="846574"/>
                    <a:pt x="487126" y="852529"/>
                    <a:pt x="486153" y="855591"/>
                  </a:cubicBezTo>
                  <a:cubicBezTo>
                    <a:pt x="485180" y="858653"/>
                    <a:pt x="481357" y="860820"/>
                    <a:pt x="477196" y="862335"/>
                  </a:cubicBezTo>
                  <a:lnTo>
                    <a:pt x="473560" y="862868"/>
                  </a:lnTo>
                  <a:lnTo>
                    <a:pt x="476593" y="865373"/>
                  </a:lnTo>
                  <a:cubicBezTo>
                    <a:pt x="477761" y="868185"/>
                    <a:pt x="468140" y="868222"/>
                    <a:pt x="467624" y="873483"/>
                  </a:cubicBezTo>
                  <a:cubicBezTo>
                    <a:pt x="467109" y="878744"/>
                    <a:pt x="475301" y="890772"/>
                    <a:pt x="473496" y="896942"/>
                  </a:cubicBezTo>
                  <a:cubicBezTo>
                    <a:pt x="471692" y="903113"/>
                    <a:pt x="462057" y="910803"/>
                    <a:pt x="456801" y="910506"/>
                  </a:cubicBezTo>
                  <a:cubicBezTo>
                    <a:pt x="451546" y="910208"/>
                    <a:pt x="448155" y="897835"/>
                    <a:pt x="441962" y="895157"/>
                  </a:cubicBezTo>
                  <a:cubicBezTo>
                    <a:pt x="435768" y="892479"/>
                    <a:pt x="423476" y="898929"/>
                    <a:pt x="419639" y="894439"/>
                  </a:cubicBezTo>
                  <a:cubicBezTo>
                    <a:pt x="417721" y="892194"/>
                    <a:pt x="416369" y="886599"/>
                    <a:pt x="416086" y="881086"/>
                  </a:cubicBezTo>
                  <a:cubicBezTo>
                    <a:pt x="415803" y="875572"/>
                    <a:pt x="416588" y="870139"/>
                    <a:pt x="418942" y="868218"/>
                  </a:cubicBezTo>
                  <a:cubicBezTo>
                    <a:pt x="423650" y="864376"/>
                    <a:pt x="440943" y="873318"/>
                    <a:pt x="447889" y="871384"/>
                  </a:cubicBezTo>
                  <a:cubicBezTo>
                    <a:pt x="451362" y="870417"/>
                    <a:pt x="453286" y="866704"/>
                    <a:pt x="454970" y="863242"/>
                  </a:cubicBezTo>
                  <a:lnTo>
                    <a:pt x="458901" y="858627"/>
                  </a:lnTo>
                  <a:lnTo>
                    <a:pt x="457307" y="854407"/>
                  </a:lnTo>
                  <a:cubicBezTo>
                    <a:pt x="458022" y="851647"/>
                    <a:pt x="463678" y="851176"/>
                    <a:pt x="465478" y="848127"/>
                  </a:cubicBezTo>
                  <a:cubicBezTo>
                    <a:pt x="467279" y="845077"/>
                    <a:pt x="465809" y="838197"/>
                    <a:pt x="468112" y="836110"/>
                  </a:cubicBezTo>
                  <a:cubicBezTo>
                    <a:pt x="470415" y="834024"/>
                    <a:pt x="476008" y="834969"/>
                    <a:pt x="479296" y="835607"/>
                  </a:cubicBezTo>
                  <a:cubicBezTo>
                    <a:pt x="482585" y="836244"/>
                    <a:pt x="487222" y="838540"/>
                    <a:pt x="487845" y="839933"/>
                  </a:cubicBezTo>
                  <a:close/>
                  <a:moveTo>
                    <a:pt x="334453" y="653677"/>
                  </a:moveTo>
                  <a:cubicBezTo>
                    <a:pt x="336085" y="656166"/>
                    <a:pt x="330847" y="664136"/>
                    <a:pt x="331435" y="667618"/>
                  </a:cubicBezTo>
                  <a:cubicBezTo>
                    <a:pt x="332023" y="671100"/>
                    <a:pt x="338280" y="672124"/>
                    <a:pt x="337982" y="674571"/>
                  </a:cubicBezTo>
                  <a:cubicBezTo>
                    <a:pt x="337684" y="677018"/>
                    <a:pt x="334329" y="681482"/>
                    <a:pt x="332900" y="681908"/>
                  </a:cubicBezTo>
                  <a:cubicBezTo>
                    <a:pt x="331471" y="682333"/>
                    <a:pt x="331943" y="677645"/>
                    <a:pt x="329406" y="677125"/>
                  </a:cubicBezTo>
                  <a:cubicBezTo>
                    <a:pt x="326869" y="676606"/>
                    <a:pt x="320592" y="679983"/>
                    <a:pt x="317678" y="678790"/>
                  </a:cubicBezTo>
                  <a:cubicBezTo>
                    <a:pt x="314764" y="677597"/>
                    <a:pt x="311508" y="672510"/>
                    <a:pt x="311921" y="669965"/>
                  </a:cubicBezTo>
                  <a:cubicBezTo>
                    <a:pt x="312334" y="667420"/>
                    <a:pt x="318535" y="666399"/>
                    <a:pt x="320156" y="663518"/>
                  </a:cubicBezTo>
                  <a:cubicBezTo>
                    <a:pt x="321776" y="660637"/>
                    <a:pt x="319261" y="654320"/>
                    <a:pt x="321644" y="652680"/>
                  </a:cubicBezTo>
                  <a:cubicBezTo>
                    <a:pt x="322836" y="651859"/>
                    <a:pt x="325630" y="651486"/>
                    <a:pt x="328330" y="651629"/>
                  </a:cubicBezTo>
                  <a:cubicBezTo>
                    <a:pt x="331031" y="651773"/>
                    <a:pt x="333637" y="652432"/>
                    <a:pt x="334453" y="653677"/>
                  </a:cubicBezTo>
                  <a:close/>
                  <a:moveTo>
                    <a:pt x="371920" y="688730"/>
                  </a:moveTo>
                  <a:cubicBezTo>
                    <a:pt x="375526" y="688619"/>
                    <a:pt x="378584" y="692929"/>
                    <a:pt x="378749" y="698355"/>
                  </a:cubicBezTo>
                  <a:cubicBezTo>
                    <a:pt x="378915" y="703781"/>
                    <a:pt x="376126" y="708268"/>
                    <a:pt x="372520" y="708378"/>
                  </a:cubicBezTo>
                  <a:cubicBezTo>
                    <a:pt x="368913" y="708488"/>
                    <a:pt x="365855" y="704179"/>
                    <a:pt x="365690" y="698753"/>
                  </a:cubicBezTo>
                  <a:cubicBezTo>
                    <a:pt x="365524" y="693328"/>
                    <a:pt x="368314" y="688840"/>
                    <a:pt x="371920" y="688730"/>
                  </a:cubicBezTo>
                  <a:close/>
                  <a:moveTo>
                    <a:pt x="440395" y="737062"/>
                  </a:moveTo>
                  <a:cubicBezTo>
                    <a:pt x="441385" y="744361"/>
                    <a:pt x="433285" y="751486"/>
                    <a:pt x="422304" y="752975"/>
                  </a:cubicBezTo>
                  <a:cubicBezTo>
                    <a:pt x="411322" y="754464"/>
                    <a:pt x="401617" y="749754"/>
                    <a:pt x="400628" y="742456"/>
                  </a:cubicBezTo>
                  <a:lnTo>
                    <a:pt x="404251" y="734396"/>
                  </a:lnTo>
                  <a:lnTo>
                    <a:pt x="396772" y="735458"/>
                  </a:lnTo>
                  <a:cubicBezTo>
                    <a:pt x="393858" y="734264"/>
                    <a:pt x="390602" y="729178"/>
                    <a:pt x="391015" y="726633"/>
                  </a:cubicBezTo>
                  <a:cubicBezTo>
                    <a:pt x="391428" y="724087"/>
                    <a:pt x="397629" y="723066"/>
                    <a:pt x="399249" y="720185"/>
                  </a:cubicBezTo>
                  <a:cubicBezTo>
                    <a:pt x="400870" y="717305"/>
                    <a:pt x="398354" y="710987"/>
                    <a:pt x="400737" y="709347"/>
                  </a:cubicBezTo>
                  <a:cubicBezTo>
                    <a:pt x="401929" y="708527"/>
                    <a:pt x="404723" y="708154"/>
                    <a:pt x="407424" y="708297"/>
                  </a:cubicBezTo>
                  <a:cubicBezTo>
                    <a:pt x="410124" y="708440"/>
                    <a:pt x="412731" y="709099"/>
                    <a:pt x="413547" y="710344"/>
                  </a:cubicBezTo>
                  <a:cubicBezTo>
                    <a:pt x="415179" y="712834"/>
                    <a:pt x="409941" y="720803"/>
                    <a:pt x="410529" y="724285"/>
                  </a:cubicBezTo>
                  <a:lnTo>
                    <a:pt x="414393" y="728390"/>
                  </a:lnTo>
                  <a:lnTo>
                    <a:pt x="418719" y="726543"/>
                  </a:lnTo>
                  <a:cubicBezTo>
                    <a:pt x="429701" y="725054"/>
                    <a:pt x="439405" y="729763"/>
                    <a:pt x="440395" y="737062"/>
                  </a:cubicBezTo>
                  <a:close/>
                  <a:moveTo>
                    <a:pt x="376282" y="659437"/>
                  </a:moveTo>
                  <a:cubicBezTo>
                    <a:pt x="381119" y="662636"/>
                    <a:pt x="382449" y="669151"/>
                    <a:pt x="379250" y="673989"/>
                  </a:cubicBezTo>
                  <a:cubicBezTo>
                    <a:pt x="376051" y="678827"/>
                    <a:pt x="369535" y="680155"/>
                    <a:pt x="364697" y="676956"/>
                  </a:cubicBezTo>
                  <a:cubicBezTo>
                    <a:pt x="362278" y="675357"/>
                    <a:pt x="360737" y="672928"/>
                    <a:pt x="360200" y="670296"/>
                  </a:cubicBezTo>
                  <a:cubicBezTo>
                    <a:pt x="359662" y="667662"/>
                    <a:pt x="360131" y="664823"/>
                    <a:pt x="361730" y="662404"/>
                  </a:cubicBezTo>
                  <a:cubicBezTo>
                    <a:pt x="364929" y="657566"/>
                    <a:pt x="371444" y="656238"/>
                    <a:pt x="376282" y="659437"/>
                  </a:cubicBezTo>
                  <a:close/>
                  <a:moveTo>
                    <a:pt x="612764" y="934864"/>
                  </a:moveTo>
                  <a:cubicBezTo>
                    <a:pt x="621990" y="940965"/>
                    <a:pt x="620616" y="959300"/>
                    <a:pt x="609695" y="975817"/>
                  </a:cubicBezTo>
                  <a:cubicBezTo>
                    <a:pt x="598773" y="992333"/>
                    <a:pt x="582441" y="1000777"/>
                    <a:pt x="573215" y="994676"/>
                  </a:cubicBezTo>
                  <a:cubicBezTo>
                    <a:pt x="568601" y="991626"/>
                    <a:pt x="566638" y="985517"/>
                    <a:pt x="567193" y="978106"/>
                  </a:cubicBezTo>
                  <a:cubicBezTo>
                    <a:pt x="567749" y="970695"/>
                    <a:pt x="570823" y="961982"/>
                    <a:pt x="576283" y="953724"/>
                  </a:cubicBezTo>
                  <a:cubicBezTo>
                    <a:pt x="587204" y="937207"/>
                    <a:pt x="603537" y="928764"/>
                    <a:pt x="612764" y="934864"/>
                  </a:cubicBezTo>
                  <a:close/>
                  <a:moveTo>
                    <a:pt x="581378" y="897371"/>
                  </a:moveTo>
                  <a:cubicBezTo>
                    <a:pt x="588455" y="902892"/>
                    <a:pt x="590646" y="916349"/>
                    <a:pt x="586272" y="927432"/>
                  </a:cubicBezTo>
                  <a:cubicBezTo>
                    <a:pt x="581899" y="938514"/>
                    <a:pt x="572617" y="943023"/>
                    <a:pt x="565540" y="937503"/>
                  </a:cubicBezTo>
                  <a:cubicBezTo>
                    <a:pt x="558464" y="931983"/>
                    <a:pt x="556273" y="918525"/>
                    <a:pt x="560646" y="907443"/>
                  </a:cubicBezTo>
                  <a:cubicBezTo>
                    <a:pt x="562833" y="901902"/>
                    <a:pt x="566247" y="898004"/>
                    <a:pt x="569998" y="896181"/>
                  </a:cubicBezTo>
                  <a:cubicBezTo>
                    <a:pt x="573750" y="894359"/>
                    <a:pt x="577840" y="894612"/>
                    <a:pt x="581378" y="897371"/>
                  </a:cubicBezTo>
                  <a:close/>
                  <a:moveTo>
                    <a:pt x="569370" y="882175"/>
                  </a:moveTo>
                  <a:cubicBezTo>
                    <a:pt x="569993" y="883568"/>
                    <a:pt x="564840" y="883597"/>
                    <a:pt x="564557" y="886206"/>
                  </a:cubicBezTo>
                  <a:cubicBezTo>
                    <a:pt x="564276" y="888816"/>
                    <a:pt x="568650" y="894771"/>
                    <a:pt x="567678" y="897833"/>
                  </a:cubicBezTo>
                  <a:cubicBezTo>
                    <a:pt x="566705" y="900895"/>
                    <a:pt x="562881" y="903062"/>
                    <a:pt x="558721" y="904577"/>
                  </a:cubicBezTo>
                  <a:cubicBezTo>
                    <a:pt x="554560" y="906092"/>
                    <a:pt x="546029" y="908246"/>
                    <a:pt x="542714" y="906925"/>
                  </a:cubicBezTo>
                  <a:cubicBezTo>
                    <a:pt x="539399" y="905603"/>
                    <a:pt x="538117" y="899408"/>
                    <a:pt x="538832" y="896649"/>
                  </a:cubicBezTo>
                  <a:cubicBezTo>
                    <a:pt x="539546" y="893890"/>
                    <a:pt x="545202" y="893418"/>
                    <a:pt x="547003" y="890369"/>
                  </a:cubicBezTo>
                  <a:cubicBezTo>
                    <a:pt x="548804" y="887320"/>
                    <a:pt x="547334" y="880439"/>
                    <a:pt x="549637" y="878353"/>
                  </a:cubicBezTo>
                  <a:cubicBezTo>
                    <a:pt x="551940" y="876266"/>
                    <a:pt x="557533" y="877212"/>
                    <a:pt x="560821" y="877849"/>
                  </a:cubicBezTo>
                  <a:cubicBezTo>
                    <a:pt x="564110" y="878486"/>
                    <a:pt x="568747" y="880782"/>
                    <a:pt x="569370" y="882175"/>
                  </a:cubicBezTo>
                  <a:close/>
                  <a:moveTo>
                    <a:pt x="412902" y="673861"/>
                  </a:moveTo>
                  <a:cubicBezTo>
                    <a:pt x="415095" y="675666"/>
                    <a:pt x="415411" y="678908"/>
                    <a:pt x="413605" y="681102"/>
                  </a:cubicBezTo>
                  <a:cubicBezTo>
                    <a:pt x="411800" y="683295"/>
                    <a:pt x="408559" y="683611"/>
                    <a:pt x="406365" y="681806"/>
                  </a:cubicBezTo>
                  <a:cubicBezTo>
                    <a:pt x="404171" y="680000"/>
                    <a:pt x="403856" y="676758"/>
                    <a:pt x="405661" y="674565"/>
                  </a:cubicBezTo>
                  <a:cubicBezTo>
                    <a:pt x="406564" y="673468"/>
                    <a:pt x="407825" y="672841"/>
                    <a:pt x="409136" y="672713"/>
                  </a:cubicBezTo>
                  <a:cubicBezTo>
                    <a:pt x="410446" y="672586"/>
                    <a:pt x="411805" y="672958"/>
                    <a:pt x="412902" y="673861"/>
                  </a:cubicBezTo>
                  <a:close/>
                  <a:moveTo>
                    <a:pt x="372860" y="627059"/>
                  </a:moveTo>
                  <a:cubicBezTo>
                    <a:pt x="375054" y="628864"/>
                    <a:pt x="375369" y="632106"/>
                    <a:pt x="373564" y="634300"/>
                  </a:cubicBezTo>
                  <a:cubicBezTo>
                    <a:pt x="371759" y="636493"/>
                    <a:pt x="368517" y="636809"/>
                    <a:pt x="366323" y="635004"/>
                  </a:cubicBezTo>
                  <a:cubicBezTo>
                    <a:pt x="364129" y="633199"/>
                    <a:pt x="363815" y="629957"/>
                    <a:pt x="365620" y="627763"/>
                  </a:cubicBezTo>
                  <a:cubicBezTo>
                    <a:pt x="366522" y="626666"/>
                    <a:pt x="367784" y="626039"/>
                    <a:pt x="369094" y="625912"/>
                  </a:cubicBezTo>
                  <a:cubicBezTo>
                    <a:pt x="370405" y="625784"/>
                    <a:pt x="371763" y="626157"/>
                    <a:pt x="372860" y="627059"/>
                  </a:cubicBezTo>
                  <a:close/>
                  <a:moveTo>
                    <a:pt x="519526" y="758929"/>
                  </a:moveTo>
                  <a:cubicBezTo>
                    <a:pt x="521718" y="763739"/>
                    <a:pt x="522800" y="770234"/>
                    <a:pt x="522252" y="777272"/>
                  </a:cubicBezTo>
                  <a:lnTo>
                    <a:pt x="521110" y="780926"/>
                  </a:lnTo>
                  <a:lnTo>
                    <a:pt x="525812" y="782820"/>
                  </a:lnTo>
                  <a:cubicBezTo>
                    <a:pt x="539334" y="793367"/>
                    <a:pt x="546897" y="810525"/>
                    <a:pt x="542707" y="821144"/>
                  </a:cubicBezTo>
                  <a:cubicBezTo>
                    <a:pt x="538516" y="831763"/>
                    <a:pt x="524158" y="831822"/>
                    <a:pt x="510637" y="821275"/>
                  </a:cubicBezTo>
                  <a:cubicBezTo>
                    <a:pt x="497116" y="810728"/>
                    <a:pt x="489552" y="793570"/>
                    <a:pt x="493743" y="782951"/>
                  </a:cubicBezTo>
                  <a:lnTo>
                    <a:pt x="495098" y="782085"/>
                  </a:lnTo>
                  <a:lnTo>
                    <a:pt x="494057" y="775077"/>
                  </a:lnTo>
                  <a:cubicBezTo>
                    <a:pt x="495152" y="761001"/>
                    <a:pt x="502352" y="750083"/>
                    <a:pt x="510138" y="750688"/>
                  </a:cubicBezTo>
                  <a:cubicBezTo>
                    <a:pt x="514032" y="750991"/>
                    <a:pt x="517334" y="754118"/>
                    <a:pt x="519526" y="758929"/>
                  </a:cubicBezTo>
                  <a:close/>
                  <a:moveTo>
                    <a:pt x="561080" y="772584"/>
                  </a:moveTo>
                  <a:cubicBezTo>
                    <a:pt x="561650" y="774056"/>
                    <a:pt x="557640" y="774527"/>
                    <a:pt x="557579" y="777407"/>
                  </a:cubicBezTo>
                  <a:cubicBezTo>
                    <a:pt x="557517" y="780288"/>
                    <a:pt x="561285" y="786434"/>
                    <a:pt x="560713" y="789868"/>
                  </a:cubicBezTo>
                  <a:cubicBezTo>
                    <a:pt x="560141" y="793303"/>
                    <a:pt x="557295" y="796000"/>
                    <a:pt x="554148" y="798013"/>
                  </a:cubicBezTo>
                  <a:cubicBezTo>
                    <a:pt x="551000" y="800026"/>
                    <a:pt x="544488" y="803110"/>
                    <a:pt x="541828" y="801946"/>
                  </a:cubicBezTo>
                  <a:cubicBezTo>
                    <a:pt x="539167" y="800782"/>
                    <a:pt x="537793" y="794110"/>
                    <a:pt x="538182" y="791030"/>
                  </a:cubicBezTo>
                  <a:cubicBezTo>
                    <a:pt x="538572" y="787948"/>
                    <a:pt x="542946" y="786950"/>
                    <a:pt x="544163" y="783459"/>
                  </a:cubicBezTo>
                  <a:cubicBezTo>
                    <a:pt x="545381" y="779968"/>
                    <a:pt x="543819" y="772562"/>
                    <a:pt x="545486" y="770082"/>
                  </a:cubicBezTo>
                  <a:cubicBezTo>
                    <a:pt x="546319" y="768842"/>
                    <a:pt x="547839" y="768361"/>
                    <a:pt x="549474" y="768243"/>
                  </a:cubicBezTo>
                  <a:cubicBezTo>
                    <a:pt x="551111" y="768125"/>
                    <a:pt x="552863" y="768369"/>
                    <a:pt x="554163" y="768577"/>
                  </a:cubicBezTo>
                  <a:cubicBezTo>
                    <a:pt x="556762" y="768994"/>
                    <a:pt x="560512" y="771113"/>
                    <a:pt x="561080" y="772584"/>
                  </a:cubicBezTo>
                  <a:close/>
                  <a:moveTo>
                    <a:pt x="632087" y="844516"/>
                  </a:moveTo>
                  <a:cubicBezTo>
                    <a:pt x="641716" y="850883"/>
                    <a:pt x="644888" y="863051"/>
                    <a:pt x="639172" y="871696"/>
                  </a:cubicBezTo>
                  <a:cubicBezTo>
                    <a:pt x="636314" y="876018"/>
                    <a:pt x="631775" y="878641"/>
                    <a:pt x="626748" y="879387"/>
                  </a:cubicBezTo>
                  <a:lnTo>
                    <a:pt x="620367" y="877905"/>
                  </a:lnTo>
                  <a:lnTo>
                    <a:pt x="617566" y="882760"/>
                  </a:lnTo>
                  <a:cubicBezTo>
                    <a:pt x="615339" y="883913"/>
                    <a:pt x="612031" y="882999"/>
                    <a:pt x="608896" y="881537"/>
                  </a:cubicBezTo>
                  <a:cubicBezTo>
                    <a:pt x="605762" y="880077"/>
                    <a:pt x="599863" y="876555"/>
                    <a:pt x="598762" y="873995"/>
                  </a:cubicBezTo>
                  <a:cubicBezTo>
                    <a:pt x="597661" y="871435"/>
                    <a:pt x="600374" y="867306"/>
                    <a:pt x="602292" y="866177"/>
                  </a:cubicBezTo>
                  <a:lnTo>
                    <a:pt x="604567" y="866475"/>
                  </a:lnTo>
                  <a:lnTo>
                    <a:pt x="602091" y="863084"/>
                  </a:lnTo>
                  <a:cubicBezTo>
                    <a:pt x="600809" y="858165"/>
                    <a:pt x="601445" y="852962"/>
                    <a:pt x="604303" y="848640"/>
                  </a:cubicBezTo>
                  <a:cubicBezTo>
                    <a:pt x="610019" y="839996"/>
                    <a:pt x="622458" y="838150"/>
                    <a:pt x="632087" y="844516"/>
                  </a:cubicBezTo>
                  <a:close/>
                  <a:moveTo>
                    <a:pt x="698090" y="903968"/>
                  </a:moveTo>
                  <a:cubicBezTo>
                    <a:pt x="701152" y="904941"/>
                    <a:pt x="703319" y="908765"/>
                    <a:pt x="704834" y="912926"/>
                  </a:cubicBezTo>
                  <a:cubicBezTo>
                    <a:pt x="706349" y="917087"/>
                    <a:pt x="708502" y="925618"/>
                    <a:pt x="707182" y="928932"/>
                  </a:cubicBezTo>
                  <a:cubicBezTo>
                    <a:pt x="705860" y="932248"/>
                    <a:pt x="699665" y="933529"/>
                    <a:pt x="696906" y="932815"/>
                  </a:cubicBezTo>
                  <a:cubicBezTo>
                    <a:pt x="694147" y="932100"/>
                    <a:pt x="693675" y="926444"/>
                    <a:pt x="690626" y="924644"/>
                  </a:cubicBezTo>
                  <a:cubicBezTo>
                    <a:pt x="687577" y="922843"/>
                    <a:pt x="680696" y="924313"/>
                    <a:pt x="678610" y="922010"/>
                  </a:cubicBezTo>
                  <a:lnTo>
                    <a:pt x="677516" y="917524"/>
                  </a:lnTo>
                  <a:lnTo>
                    <a:pt x="670532" y="921982"/>
                  </a:lnTo>
                  <a:cubicBezTo>
                    <a:pt x="664729" y="922006"/>
                    <a:pt x="657759" y="919384"/>
                    <a:pt x="650998" y="914110"/>
                  </a:cubicBezTo>
                  <a:cubicBezTo>
                    <a:pt x="637477" y="903563"/>
                    <a:pt x="629913" y="886405"/>
                    <a:pt x="634104" y="875786"/>
                  </a:cubicBezTo>
                  <a:cubicBezTo>
                    <a:pt x="636199" y="870477"/>
                    <a:pt x="640836" y="867807"/>
                    <a:pt x="646640" y="867783"/>
                  </a:cubicBezTo>
                  <a:cubicBezTo>
                    <a:pt x="652443" y="867760"/>
                    <a:pt x="659413" y="870382"/>
                    <a:pt x="666174" y="875655"/>
                  </a:cubicBezTo>
                  <a:cubicBezTo>
                    <a:pt x="672934" y="880929"/>
                    <a:pt x="678206" y="887855"/>
                    <a:pt x="681263" y="894790"/>
                  </a:cubicBezTo>
                  <a:lnTo>
                    <a:pt x="682040" y="903051"/>
                  </a:lnTo>
                  <a:lnTo>
                    <a:pt x="682432" y="902277"/>
                  </a:lnTo>
                  <a:cubicBezTo>
                    <a:pt x="683825" y="901654"/>
                    <a:pt x="683854" y="906807"/>
                    <a:pt x="686463" y="907089"/>
                  </a:cubicBezTo>
                  <a:cubicBezTo>
                    <a:pt x="689074" y="907371"/>
                    <a:pt x="695029" y="902996"/>
                    <a:pt x="698090" y="903968"/>
                  </a:cubicBezTo>
                  <a:close/>
                  <a:moveTo>
                    <a:pt x="759189" y="968992"/>
                  </a:moveTo>
                  <a:cubicBezTo>
                    <a:pt x="759814" y="969807"/>
                    <a:pt x="760348" y="970775"/>
                    <a:pt x="760735" y="971498"/>
                  </a:cubicBezTo>
                  <a:cubicBezTo>
                    <a:pt x="761507" y="972947"/>
                    <a:pt x="762063" y="975420"/>
                    <a:pt x="761725" y="976086"/>
                  </a:cubicBezTo>
                  <a:cubicBezTo>
                    <a:pt x="761387" y="976753"/>
                    <a:pt x="759787" y="974801"/>
                    <a:pt x="758707" y="975498"/>
                  </a:cubicBezTo>
                  <a:cubicBezTo>
                    <a:pt x="757627" y="976196"/>
                    <a:pt x="756709" y="979698"/>
                    <a:pt x="755245" y="980272"/>
                  </a:cubicBezTo>
                  <a:cubicBezTo>
                    <a:pt x="753779" y="980846"/>
                    <a:pt x="751775" y="980059"/>
                    <a:pt x="749915" y="978943"/>
                  </a:cubicBezTo>
                  <a:cubicBezTo>
                    <a:pt x="748056" y="977827"/>
                    <a:pt x="744605" y="975245"/>
                    <a:pt x="744086" y="973576"/>
                  </a:cubicBezTo>
                  <a:cubicBezTo>
                    <a:pt x="743566" y="971907"/>
                    <a:pt x="745528" y="969508"/>
                    <a:pt x="746798" y="968929"/>
                  </a:cubicBezTo>
                  <a:cubicBezTo>
                    <a:pt x="748068" y="968351"/>
                    <a:pt x="749993" y="970357"/>
                    <a:pt x="751708" y="970102"/>
                  </a:cubicBezTo>
                  <a:cubicBezTo>
                    <a:pt x="753424" y="969847"/>
                    <a:pt x="755589" y="967165"/>
                    <a:pt x="757093" y="967398"/>
                  </a:cubicBezTo>
                  <a:cubicBezTo>
                    <a:pt x="757846" y="967515"/>
                    <a:pt x="758563" y="968178"/>
                    <a:pt x="759189" y="968992"/>
                  </a:cubicBezTo>
                  <a:close/>
                  <a:moveTo>
                    <a:pt x="493320" y="650497"/>
                  </a:moveTo>
                  <a:cubicBezTo>
                    <a:pt x="494488" y="653309"/>
                    <a:pt x="484868" y="653346"/>
                    <a:pt x="484352" y="658607"/>
                  </a:cubicBezTo>
                  <a:cubicBezTo>
                    <a:pt x="484094" y="661238"/>
                    <a:pt x="486013" y="665560"/>
                    <a:pt x="487771" y="669996"/>
                  </a:cubicBezTo>
                  <a:lnTo>
                    <a:pt x="489456" y="678288"/>
                  </a:lnTo>
                  <a:lnTo>
                    <a:pt x="491608" y="677594"/>
                  </a:lnTo>
                  <a:cubicBezTo>
                    <a:pt x="502633" y="677594"/>
                    <a:pt x="511571" y="684545"/>
                    <a:pt x="511571" y="693119"/>
                  </a:cubicBezTo>
                  <a:cubicBezTo>
                    <a:pt x="511571" y="701693"/>
                    <a:pt x="502634" y="708643"/>
                    <a:pt x="491608" y="708643"/>
                  </a:cubicBezTo>
                  <a:lnTo>
                    <a:pt x="474186" y="695095"/>
                  </a:lnTo>
                  <a:lnTo>
                    <a:pt x="473529" y="695630"/>
                  </a:lnTo>
                  <a:cubicBezTo>
                    <a:pt x="468273" y="695332"/>
                    <a:pt x="464883" y="682959"/>
                    <a:pt x="458689" y="680281"/>
                  </a:cubicBezTo>
                  <a:cubicBezTo>
                    <a:pt x="452495" y="677603"/>
                    <a:pt x="440203" y="684052"/>
                    <a:pt x="436366" y="679563"/>
                  </a:cubicBezTo>
                  <a:cubicBezTo>
                    <a:pt x="434448" y="677318"/>
                    <a:pt x="433097" y="671723"/>
                    <a:pt x="432813" y="666210"/>
                  </a:cubicBezTo>
                  <a:cubicBezTo>
                    <a:pt x="432530" y="660696"/>
                    <a:pt x="433315" y="655263"/>
                    <a:pt x="435669" y="653342"/>
                  </a:cubicBezTo>
                  <a:cubicBezTo>
                    <a:pt x="440377" y="649500"/>
                    <a:pt x="457671" y="658442"/>
                    <a:pt x="464616" y="656508"/>
                  </a:cubicBezTo>
                  <a:cubicBezTo>
                    <a:pt x="471562" y="654574"/>
                    <a:pt x="472312" y="641653"/>
                    <a:pt x="477344" y="641738"/>
                  </a:cubicBezTo>
                  <a:cubicBezTo>
                    <a:pt x="482375" y="641823"/>
                    <a:pt x="492151" y="647685"/>
                    <a:pt x="493320" y="650497"/>
                  </a:cubicBezTo>
                  <a:close/>
                  <a:moveTo>
                    <a:pt x="523805" y="683794"/>
                  </a:moveTo>
                  <a:cubicBezTo>
                    <a:pt x="527766" y="686883"/>
                    <a:pt x="529195" y="693902"/>
                    <a:pt x="526997" y="699470"/>
                  </a:cubicBezTo>
                  <a:cubicBezTo>
                    <a:pt x="524800" y="705037"/>
                    <a:pt x="519808" y="707047"/>
                    <a:pt x="515848" y="703958"/>
                  </a:cubicBezTo>
                  <a:cubicBezTo>
                    <a:pt x="511887" y="700869"/>
                    <a:pt x="510458" y="693850"/>
                    <a:pt x="512655" y="688282"/>
                  </a:cubicBezTo>
                  <a:cubicBezTo>
                    <a:pt x="513754" y="685498"/>
                    <a:pt x="515551" y="683604"/>
                    <a:pt x="517569" y="682792"/>
                  </a:cubicBezTo>
                  <a:cubicBezTo>
                    <a:pt x="519587" y="681979"/>
                    <a:pt x="521825" y="682250"/>
                    <a:pt x="523805" y="683794"/>
                  </a:cubicBezTo>
                  <a:close/>
                  <a:moveTo>
                    <a:pt x="582879" y="747232"/>
                  </a:moveTo>
                  <a:cubicBezTo>
                    <a:pt x="584643" y="749575"/>
                    <a:pt x="584246" y="755776"/>
                    <a:pt x="583949" y="759431"/>
                  </a:cubicBezTo>
                  <a:cubicBezTo>
                    <a:pt x="583652" y="763085"/>
                    <a:pt x="582146" y="768356"/>
                    <a:pt x="581098" y="769157"/>
                  </a:cubicBezTo>
                  <a:cubicBezTo>
                    <a:pt x="580052" y="769957"/>
                    <a:pt x="579717" y="764319"/>
                    <a:pt x="577668" y="764233"/>
                  </a:cubicBezTo>
                  <a:cubicBezTo>
                    <a:pt x="575619" y="764146"/>
                    <a:pt x="571248" y="769443"/>
                    <a:pt x="568805" y="768639"/>
                  </a:cubicBezTo>
                  <a:cubicBezTo>
                    <a:pt x="566362" y="767834"/>
                    <a:pt x="564444" y="763835"/>
                    <a:pt x="563012" y="759409"/>
                  </a:cubicBezTo>
                  <a:cubicBezTo>
                    <a:pt x="561580" y="754984"/>
                    <a:pt x="559386" y="745830"/>
                    <a:pt x="560215" y="742088"/>
                  </a:cubicBezTo>
                  <a:cubicBezTo>
                    <a:pt x="561042" y="738347"/>
                    <a:pt x="565788" y="736416"/>
                    <a:pt x="567979" y="736963"/>
                  </a:cubicBezTo>
                  <a:cubicBezTo>
                    <a:pt x="570171" y="737511"/>
                    <a:pt x="570881" y="743661"/>
                    <a:pt x="573364" y="745372"/>
                  </a:cubicBezTo>
                  <a:cubicBezTo>
                    <a:pt x="575847" y="747084"/>
                    <a:pt x="581115" y="744889"/>
                    <a:pt x="582879" y="747232"/>
                  </a:cubicBezTo>
                  <a:close/>
                  <a:moveTo>
                    <a:pt x="457744" y="589661"/>
                  </a:moveTo>
                  <a:cubicBezTo>
                    <a:pt x="464820" y="595180"/>
                    <a:pt x="467012" y="608638"/>
                    <a:pt x="462638" y="619720"/>
                  </a:cubicBezTo>
                  <a:cubicBezTo>
                    <a:pt x="458265" y="630803"/>
                    <a:pt x="448983" y="635312"/>
                    <a:pt x="441906" y="629792"/>
                  </a:cubicBezTo>
                  <a:cubicBezTo>
                    <a:pt x="434830" y="624272"/>
                    <a:pt x="432638" y="610814"/>
                    <a:pt x="437012" y="599732"/>
                  </a:cubicBezTo>
                  <a:cubicBezTo>
                    <a:pt x="439198" y="594190"/>
                    <a:pt x="442612" y="590293"/>
                    <a:pt x="446364" y="588470"/>
                  </a:cubicBezTo>
                  <a:cubicBezTo>
                    <a:pt x="450115" y="586647"/>
                    <a:pt x="454205" y="586901"/>
                    <a:pt x="457744" y="589661"/>
                  </a:cubicBezTo>
                  <a:close/>
                  <a:moveTo>
                    <a:pt x="647391" y="800464"/>
                  </a:moveTo>
                  <a:cubicBezTo>
                    <a:pt x="649142" y="801622"/>
                    <a:pt x="650451" y="803447"/>
                    <a:pt x="650904" y="805666"/>
                  </a:cubicBezTo>
                  <a:cubicBezTo>
                    <a:pt x="651808" y="810104"/>
                    <a:pt x="648944" y="814435"/>
                    <a:pt x="644506" y="815340"/>
                  </a:cubicBezTo>
                  <a:cubicBezTo>
                    <a:pt x="640069" y="816246"/>
                    <a:pt x="635738" y="813381"/>
                    <a:pt x="634832" y="808944"/>
                  </a:cubicBezTo>
                  <a:cubicBezTo>
                    <a:pt x="633927" y="804506"/>
                    <a:pt x="636792" y="800175"/>
                    <a:pt x="641229" y="799270"/>
                  </a:cubicBezTo>
                  <a:cubicBezTo>
                    <a:pt x="643448" y="798817"/>
                    <a:pt x="645640" y="799307"/>
                    <a:pt x="647391" y="800464"/>
                  </a:cubicBezTo>
                  <a:close/>
                  <a:moveTo>
                    <a:pt x="693152" y="852326"/>
                  </a:moveTo>
                  <a:cubicBezTo>
                    <a:pt x="696576" y="854334"/>
                    <a:pt x="699099" y="857558"/>
                    <a:pt x="699907" y="861523"/>
                  </a:cubicBezTo>
                  <a:cubicBezTo>
                    <a:pt x="701524" y="869453"/>
                    <a:pt x="695675" y="877341"/>
                    <a:pt x="686842" y="879142"/>
                  </a:cubicBezTo>
                  <a:cubicBezTo>
                    <a:pt x="678009" y="880944"/>
                    <a:pt x="669539" y="875976"/>
                    <a:pt x="667921" y="868046"/>
                  </a:cubicBezTo>
                  <a:cubicBezTo>
                    <a:pt x="666304" y="860116"/>
                    <a:pt x="672153" y="852228"/>
                    <a:pt x="680986" y="850427"/>
                  </a:cubicBezTo>
                  <a:cubicBezTo>
                    <a:pt x="685403" y="849527"/>
                    <a:pt x="689728" y="850318"/>
                    <a:pt x="693152" y="852326"/>
                  </a:cubicBezTo>
                  <a:close/>
                  <a:moveTo>
                    <a:pt x="804386" y="966221"/>
                  </a:moveTo>
                  <a:cubicBezTo>
                    <a:pt x="806390" y="967697"/>
                    <a:pt x="807753" y="969873"/>
                    <a:pt x="807999" y="972399"/>
                  </a:cubicBezTo>
                  <a:cubicBezTo>
                    <a:pt x="808490" y="977452"/>
                    <a:pt x="804326" y="981991"/>
                    <a:pt x="798698" y="982538"/>
                  </a:cubicBezTo>
                  <a:cubicBezTo>
                    <a:pt x="793070" y="983085"/>
                    <a:pt x="788110" y="979433"/>
                    <a:pt x="787619" y="974380"/>
                  </a:cubicBezTo>
                  <a:cubicBezTo>
                    <a:pt x="787128" y="969328"/>
                    <a:pt x="791292" y="964788"/>
                    <a:pt x="796920" y="964241"/>
                  </a:cubicBezTo>
                  <a:cubicBezTo>
                    <a:pt x="799734" y="963968"/>
                    <a:pt x="802381" y="964744"/>
                    <a:pt x="804386" y="966221"/>
                  </a:cubicBezTo>
                  <a:close/>
                  <a:moveTo>
                    <a:pt x="651932" y="785954"/>
                  </a:moveTo>
                  <a:cubicBezTo>
                    <a:pt x="651932" y="794528"/>
                    <a:pt x="642995" y="801479"/>
                    <a:pt x="631970" y="801479"/>
                  </a:cubicBezTo>
                  <a:cubicBezTo>
                    <a:pt x="620945" y="801479"/>
                    <a:pt x="612007" y="794528"/>
                    <a:pt x="612007" y="785954"/>
                  </a:cubicBezTo>
                  <a:cubicBezTo>
                    <a:pt x="612007" y="777380"/>
                    <a:pt x="620945" y="770429"/>
                    <a:pt x="631970" y="770430"/>
                  </a:cubicBezTo>
                  <a:cubicBezTo>
                    <a:pt x="642995" y="770429"/>
                    <a:pt x="651933" y="777380"/>
                    <a:pt x="651932" y="785954"/>
                  </a:cubicBezTo>
                  <a:close/>
                  <a:moveTo>
                    <a:pt x="779223" y="930879"/>
                  </a:moveTo>
                  <a:cubicBezTo>
                    <a:pt x="780240" y="931716"/>
                    <a:pt x="780937" y="932940"/>
                    <a:pt x="781075" y="934354"/>
                  </a:cubicBezTo>
                  <a:cubicBezTo>
                    <a:pt x="781350" y="937182"/>
                    <a:pt x="779280" y="939696"/>
                    <a:pt x="776452" y="939971"/>
                  </a:cubicBezTo>
                  <a:cubicBezTo>
                    <a:pt x="773625" y="940246"/>
                    <a:pt x="771110" y="938177"/>
                    <a:pt x="770835" y="935349"/>
                  </a:cubicBezTo>
                  <a:cubicBezTo>
                    <a:pt x="770560" y="932521"/>
                    <a:pt x="772629" y="930006"/>
                    <a:pt x="775457" y="929731"/>
                  </a:cubicBezTo>
                  <a:cubicBezTo>
                    <a:pt x="776871" y="929594"/>
                    <a:pt x="778207" y="930042"/>
                    <a:pt x="779223" y="930879"/>
                  </a:cubicBezTo>
                  <a:close/>
                  <a:moveTo>
                    <a:pt x="842099" y="998614"/>
                  </a:moveTo>
                  <a:cubicBezTo>
                    <a:pt x="844173" y="1001606"/>
                    <a:pt x="845691" y="1005869"/>
                    <a:pt x="846160" y="1010696"/>
                  </a:cubicBezTo>
                  <a:cubicBezTo>
                    <a:pt x="847099" y="1020350"/>
                    <a:pt x="843488" y="1028600"/>
                    <a:pt x="838095" y="1029125"/>
                  </a:cubicBezTo>
                  <a:cubicBezTo>
                    <a:pt x="832702" y="1029649"/>
                    <a:pt x="827570" y="1022248"/>
                    <a:pt x="826631" y="1012594"/>
                  </a:cubicBezTo>
                  <a:cubicBezTo>
                    <a:pt x="825693" y="1002940"/>
                    <a:pt x="829304" y="994690"/>
                    <a:pt x="834697" y="994165"/>
                  </a:cubicBezTo>
                  <a:cubicBezTo>
                    <a:pt x="837393" y="993904"/>
                    <a:pt x="840024" y="995622"/>
                    <a:pt x="842099" y="998614"/>
                  </a:cubicBezTo>
                  <a:close/>
                  <a:moveTo>
                    <a:pt x="758325" y="897431"/>
                  </a:moveTo>
                  <a:cubicBezTo>
                    <a:pt x="762110" y="901830"/>
                    <a:pt x="765224" y="908338"/>
                    <a:pt x="766769" y="915914"/>
                  </a:cubicBezTo>
                  <a:cubicBezTo>
                    <a:pt x="769859" y="931065"/>
                    <a:pt x="765503" y="944746"/>
                    <a:pt x="757039" y="946472"/>
                  </a:cubicBezTo>
                  <a:cubicBezTo>
                    <a:pt x="748576" y="948198"/>
                    <a:pt x="739210" y="937315"/>
                    <a:pt x="736120" y="922164"/>
                  </a:cubicBezTo>
                  <a:cubicBezTo>
                    <a:pt x="733031" y="907013"/>
                    <a:pt x="737387" y="893332"/>
                    <a:pt x="745850" y="891606"/>
                  </a:cubicBezTo>
                  <a:cubicBezTo>
                    <a:pt x="750082" y="890743"/>
                    <a:pt x="754540" y="893032"/>
                    <a:pt x="758325" y="897431"/>
                  </a:cubicBezTo>
                  <a:close/>
                  <a:moveTo>
                    <a:pt x="723240" y="840067"/>
                  </a:moveTo>
                  <a:cubicBezTo>
                    <a:pt x="725005" y="842410"/>
                    <a:pt x="724607" y="848612"/>
                    <a:pt x="724310" y="852266"/>
                  </a:cubicBezTo>
                  <a:cubicBezTo>
                    <a:pt x="724014" y="855920"/>
                    <a:pt x="722507" y="861191"/>
                    <a:pt x="721460" y="861992"/>
                  </a:cubicBezTo>
                  <a:cubicBezTo>
                    <a:pt x="720413" y="862792"/>
                    <a:pt x="720079" y="857155"/>
                    <a:pt x="718030" y="857068"/>
                  </a:cubicBezTo>
                  <a:cubicBezTo>
                    <a:pt x="715981" y="856982"/>
                    <a:pt x="711610" y="862278"/>
                    <a:pt x="709166" y="861474"/>
                  </a:cubicBezTo>
                  <a:cubicBezTo>
                    <a:pt x="706724" y="860670"/>
                    <a:pt x="704805" y="856669"/>
                    <a:pt x="703374" y="852244"/>
                  </a:cubicBezTo>
                  <a:cubicBezTo>
                    <a:pt x="701942" y="847819"/>
                    <a:pt x="699748" y="838664"/>
                    <a:pt x="700576" y="834924"/>
                  </a:cubicBezTo>
                  <a:cubicBezTo>
                    <a:pt x="701404" y="831182"/>
                    <a:pt x="706149" y="829251"/>
                    <a:pt x="708341" y="829799"/>
                  </a:cubicBezTo>
                  <a:cubicBezTo>
                    <a:pt x="710532" y="830346"/>
                    <a:pt x="711242" y="836496"/>
                    <a:pt x="713726" y="838208"/>
                  </a:cubicBezTo>
                  <a:cubicBezTo>
                    <a:pt x="716208" y="839919"/>
                    <a:pt x="721476" y="837724"/>
                    <a:pt x="723240" y="840067"/>
                  </a:cubicBezTo>
                  <a:close/>
                  <a:moveTo>
                    <a:pt x="878015" y="1020864"/>
                  </a:moveTo>
                  <a:cubicBezTo>
                    <a:pt x="878594" y="1022134"/>
                    <a:pt x="876588" y="1024058"/>
                    <a:pt x="876843" y="1025774"/>
                  </a:cubicBezTo>
                  <a:cubicBezTo>
                    <a:pt x="877098" y="1027490"/>
                    <a:pt x="879780" y="1029655"/>
                    <a:pt x="879547" y="1031159"/>
                  </a:cubicBezTo>
                  <a:cubicBezTo>
                    <a:pt x="879314" y="1032664"/>
                    <a:pt x="876894" y="1034029"/>
                    <a:pt x="875446" y="1034800"/>
                  </a:cubicBezTo>
                  <a:cubicBezTo>
                    <a:pt x="873998" y="1035572"/>
                    <a:pt x="871526" y="1036129"/>
                    <a:pt x="870859" y="1035791"/>
                  </a:cubicBezTo>
                  <a:cubicBezTo>
                    <a:pt x="870192" y="1035452"/>
                    <a:pt x="872144" y="1033853"/>
                    <a:pt x="871447" y="1032772"/>
                  </a:cubicBezTo>
                  <a:cubicBezTo>
                    <a:pt x="870749" y="1031692"/>
                    <a:pt x="867248" y="1030775"/>
                    <a:pt x="866673" y="1029310"/>
                  </a:cubicBezTo>
                  <a:cubicBezTo>
                    <a:pt x="866099" y="1027845"/>
                    <a:pt x="866886" y="1025841"/>
                    <a:pt x="868001" y="1023981"/>
                  </a:cubicBezTo>
                  <a:cubicBezTo>
                    <a:pt x="869118" y="1022121"/>
                    <a:pt x="871700" y="1018671"/>
                    <a:pt x="873368" y="1018151"/>
                  </a:cubicBezTo>
                  <a:cubicBezTo>
                    <a:pt x="875038" y="1017631"/>
                    <a:pt x="877437" y="1019593"/>
                    <a:pt x="878015" y="1020864"/>
                  </a:cubicBezTo>
                  <a:close/>
                  <a:moveTo>
                    <a:pt x="598105" y="682495"/>
                  </a:moveTo>
                  <a:cubicBezTo>
                    <a:pt x="605182" y="688016"/>
                    <a:pt x="607373" y="701473"/>
                    <a:pt x="602999" y="712556"/>
                  </a:cubicBezTo>
                  <a:cubicBezTo>
                    <a:pt x="598626" y="723638"/>
                    <a:pt x="589344" y="728147"/>
                    <a:pt x="582268" y="722627"/>
                  </a:cubicBezTo>
                  <a:cubicBezTo>
                    <a:pt x="575191" y="717107"/>
                    <a:pt x="573000" y="703649"/>
                    <a:pt x="577373" y="692567"/>
                  </a:cubicBezTo>
                  <a:cubicBezTo>
                    <a:pt x="579560" y="687026"/>
                    <a:pt x="582974" y="683128"/>
                    <a:pt x="586725" y="681305"/>
                  </a:cubicBezTo>
                  <a:cubicBezTo>
                    <a:pt x="590477" y="679483"/>
                    <a:pt x="594567" y="679736"/>
                    <a:pt x="598105" y="682495"/>
                  </a:cubicBezTo>
                  <a:close/>
                  <a:moveTo>
                    <a:pt x="788528" y="870223"/>
                  </a:moveTo>
                  <a:cubicBezTo>
                    <a:pt x="790533" y="871699"/>
                    <a:pt x="791896" y="873875"/>
                    <a:pt x="792141" y="876402"/>
                  </a:cubicBezTo>
                  <a:cubicBezTo>
                    <a:pt x="792632" y="881454"/>
                    <a:pt x="788469" y="885993"/>
                    <a:pt x="782841" y="886540"/>
                  </a:cubicBezTo>
                  <a:cubicBezTo>
                    <a:pt x="777212" y="887087"/>
                    <a:pt x="772252" y="883435"/>
                    <a:pt x="771761" y="878383"/>
                  </a:cubicBezTo>
                  <a:cubicBezTo>
                    <a:pt x="771270" y="873330"/>
                    <a:pt x="775434" y="868791"/>
                    <a:pt x="781062" y="868244"/>
                  </a:cubicBezTo>
                  <a:cubicBezTo>
                    <a:pt x="783876" y="867970"/>
                    <a:pt x="786523" y="868747"/>
                    <a:pt x="788528" y="870223"/>
                  </a:cubicBezTo>
                  <a:close/>
                  <a:moveTo>
                    <a:pt x="872641" y="966389"/>
                  </a:moveTo>
                  <a:cubicBezTo>
                    <a:pt x="876566" y="972083"/>
                    <a:pt x="877193" y="978459"/>
                    <a:pt x="874044" y="980630"/>
                  </a:cubicBezTo>
                  <a:cubicBezTo>
                    <a:pt x="870894" y="982800"/>
                    <a:pt x="865159" y="979944"/>
                    <a:pt x="861235" y="974250"/>
                  </a:cubicBezTo>
                  <a:cubicBezTo>
                    <a:pt x="857310" y="968556"/>
                    <a:pt x="856682" y="962180"/>
                    <a:pt x="859832" y="960009"/>
                  </a:cubicBezTo>
                  <a:cubicBezTo>
                    <a:pt x="862982" y="957839"/>
                    <a:pt x="868717" y="960695"/>
                    <a:pt x="872641" y="966389"/>
                  </a:cubicBezTo>
                  <a:close/>
                  <a:moveTo>
                    <a:pt x="826241" y="902617"/>
                  </a:moveTo>
                  <a:cubicBezTo>
                    <a:pt x="828315" y="905608"/>
                    <a:pt x="829833" y="909872"/>
                    <a:pt x="830302" y="914698"/>
                  </a:cubicBezTo>
                  <a:cubicBezTo>
                    <a:pt x="831241" y="924352"/>
                    <a:pt x="827630" y="932603"/>
                    <a:pt x="822237" y="933127"/>
                  </a:cubicBezTo>
                  <a:lnTo>
                    <a:pt x="818431" y="930840"/>
                  </a:lnTo>
                  <a:lnTo>
                    <a:pt x="817922" y="934730"/>
                  </a:lnTo>
                  <a:cubicBezTo>
                    <a:pt x="818611" y="937408"/>
                    <a:pt x="823222" y="940396"/>
                    <a:pt x="823102" y="942820"/>
                  </a:cubicBezTo>
                  <a:cubicBezTo>
                    <a:pt x="822983" y="945244"/>
                    <a:pt x="819373" y="947809"/>
                    <a:pt x="817205" y="949273"/>
                  </a:cubicBezTo>
                  <a:cubicBezTo>
                    <a:pt x="815037" y="950738"/>
                    <a:pt x="811209" y="952031"/>
                    <a:pt x="810096" y="951605"/>
                  </a:cubicBezTo>
                  <a:cubicBezTo>
                    <a:pt x="808982" y="951180"/>
                    <a:pt x="811812" y="948319"/>
                    <a:pt x="810527" y="946722"/>
                  </a:cubicBezTo>
                  <a:cubicBezTo>
                    <a:pt x="809241" y="945125"/>
                    <a:pt x="803537" y="944253"/>
                    <a:pt x="802384" y="942024"/>
                  </a:cubicBezTo>
                  <a:cubicBezTo>
                    <a:pt x="801230" y="939797"/>
                    <a:pt x="802145" y="936489"/>
                    <a:pt x="803606" y="933355"/>
                  </a:cubicBezTo>
                  <a:cubicBezTo>
                    <a:pt x="805067" y="930220"/>
                    <a:pt x="808588" y="924320"/>
                    <a:pt x="811148" y="923220"/>
                  </a:cubicBezTo>
                  <a:lnTo>
                    <a:pt x="813332" y="924206"/>
                  </a:lnTo>
                  <a:lnTo>
                    <a:pt x="810774" y="916596"/>
                  </a:lnTo>
                  <a:cubicBezTo>
                    <a:pt x="809835" y="906943"/>
                    <a:pt x="813446" y="898692"/>
                    <a:pt x="818839" y="898168"/>
                  </a:cubicBezTo>
                  <a:cubicBezTo>
                    <a:pt x="821535" y="897906"/>
                    <a:pt x="824166" y="899625"/>
                    <a:pt x="826241" y="902617"/>
                  </a:cubicBezTo>
                  <a:close/>
                  <a:moveTo>
                    <a:pt x="542539" y="567944"/>
                  </a:moveTo>
                  <a:cubicBezTo>
                    <a:pt x="556061" y="578491"/>
                    <a:pt x="563625" y="595649"/>
                    <a:pt x="559434" y="606268"/>
                  </a:cubicBezTo>
                  <a:cubicBezTo>
                    <a:pt x="555243" y="616887"/>
                    <a:pt x="540885" y="616946"/>
                    <a:pt x="527364" y="606399"/>
                  </a:cubicBezTo>
                  <a:lnTo>
                    <a:pt x="524365" y="602596"/>
                  </a:lnTo>
                  <a:lnTo>
                    <a:pt x="524184" y="607127"/>
                  </a:lnTo>
                  <a:cubicBezTo>
                    <a:pt x="522939" y="611583"/>
                    <a:pt x="520764" y="614765"/>
                    <a:pt x="517953" y="615618"/>
                  </a:cubicBezTo>
                  <a:cubicBezTo>
                    <a:pt x="512330" y="617323"/>
                    <a:pt x="506292" y="609065"/>
                    <a:pt x="504467" y="597171"/>
                  </a:cubicBezTo>
                  <a:cubicBezTo>
                    <a:pt x="503555" y="591225"/>
                    <a:pt x="503868" y="585495"/>
                    <a:pt x="505113" y="581039"/>
                  </a:cubicBezTo>
                  <a:lnTo>
                    <a:pt x="510942" y="573096"/>
                  </a:lnTo>
                  <a:lnTo>
                    <a:pt x="510470" y="568075"/>
                  </a:lnTo>
                  <a:cubicBezTo>
                    <a:pt x="512565" y="562765"/>
                    <a:pt x="517202" y="560096"/>
                    <a:pt x="523006" y="560073"/>
                  </a:cubicBezTo>
                  <a:cubicBezTo>
                    <a:pt x="528809" y="560048"/>
                    <a:pt x="535779" y="562671"/>
                    <a:pt x="542539" y="567944"/>
                  </a:cubicBezTo>
                  <a:close/>
                  <a:moveTo>
                    <a:pt x="582848" y="603311"/>
                  </a:moveTo>
                  <a:cubicBezTo>
                    <a:pt x="586125" y="608137"/>
                    <a:pt x="580211" y="627828"/>
                    <a:pt x="582138" y="635267"/>
                  </a:cubicBezTo>
                  <a:cubicBezTo>
                    <a:pt x="584065" y="642704"/>
                    <a:pt x="594169" y="642424"/>
                    <a:pt x="594408" y="647938"/>
                  </a:cubicBezTo>
                  <a:cubicBezTo>
                    <a:pt x="594647" y="653454"/>
                    <a:pt x="590675" y="664654"/>
                    <a:pt x="588557" y="666172"/>
                  </a:cubicBezTo>
                  <a:cubicBezTo>
                    <a:pt x="586439" y="667690"/>
                    <a:pt x="585827" y="657164"/>
                    <a:pt x="581699" y="657047"/>
                  </a:cubicBezTo>
                  <a:cubicBezTo>
                    <a:pt x="579635" y="656989"/>
                    <a:pt x="576387" y="659458"/>
                    <a:pt x="573039" y="661760"/>
                  </a:cubicBezTo>
                  <a:lnTo>
                    <a:pt x="569067" y="663355"/>
                  </a:lnTo>
                  <a:lnTo>
                    <a:pt x="577548" y="662973"/>
                  </a:lnTo>
                  <a:cubicBezTo>
                    <a:pt x="580837" y="663610"/>
                    <a:pt x="585474" y="665906"/>
                    <a:pt x="586097" y="667299"/>
                  </a:cubicBezTo>
                  <a:cubicBezTo>
                    <a:pt x="586720" y="668692"/>
                    <a:pt x="581567" y="668721"/>
                    <a:pt x="581285" y="671330"/>
                  </a:cubicBezTo>
                  <a:cubicBezTo>
                    <a:pt x="581003" y="673940"/>
                    <a:pt x="585378" y="679895"/>
                    <a:pt x="584405" y="682957"/>
                  </a:cubicBezTo>
                  <a:cubicBezTo>
                    <a:pt x="583432" y="686019"/>
                    <a:pt x="579608" y="688186"/>
                    <a:pt x="575448" y="689701"/>
                  </a:cubicBezTo>
                  <a:cubicBezTo>
                    <a:pt x="571287" y="691216"/>
                    <a:pt x="562756" y="693370"/>
                    <a:pt x="559441" y="692048"/>
                  </a:cubicBezTo>
                  <a:cubicBezTo>
                    <a:pt x="556126" y="690727"/>
                    <a:pt x="554844" y="684532"/>
                    <a:pt x="555560" y="681773"/>
                  </a:cubicBezTo>
                  <a:cubicBezTo>
                    <a:pt x="556274" y="679013"/>
                    <a:pt x="561929" y="678542"/>
                    <a:pt x="563731" y="675493"/>
                  </a:cubicBezTo>
                  <a:cubicBezTo>
                    <a:pt x="564631" y="673968"/>
                    <a:pt x="564714" y="671486"/>
                    <a:pt x="564859" y="669124"/>
                  </a:cubicBezTo>
                  <a:lnTo>
                    <a:pt x="566077" y="664556"/>
                  </a:lnTo>
                  <a:lnTo>
                    <a:pt x="563791" y="665474"/>
                  </a:lnTo>
                  <a:cubicBezTo>
                    <a:pt x="558877" y="664025"/>
                    <a:pt x="552306" y="654133"/>
                    <a:pt x="552219" y="648354"/>
                  </a:cubicBezTo>
                  <a:cubicBezTo>
                    <a:pt x="552132" y="642577"/>
                    <a:pt x="561560" y="637811"/>
                    <a:pt x="563270" y="630804"/>
                  </a:cubicBezTo>
                  <a:cubicBezTo>
                    <a:pt x="564979" y="623796"/>
                    <a:pt x="559212" y="610890"/>
                    <a:pt x="562476" y="606309"/>
                  </a:cubicBezTo>
                  <a:cubicBezTo>
                    <a:pt x="564108" y="604017"/>
                    <a:pt x="568381" y="602062"/>
                    <a:pt x="572656" y="601282"/>
                  </a:cubicBezTo>
                  <a:cubicBezTo>
                    <a:pt x="576932" y="600502"/>
                    <a:pt x="581210" y="600898"/>
                    <a:pt x="582848" y="603311"/>
                  </a:cubicBezTo>
                  <a:close/>
                  <a:moveTo>
                    <a:pt x="862158" y="924866"/>
                  </a:moveTo>
                  <a:cubicBezTo>
                    <a:pt x="862737" y="926137"/>
                    <a:pt x="860730" y="928060"/>
                    <a:pt x="860985" y="929776"/>
                  </a:cubicBezTo>
                  <a:cubicBezTo>
                    <a:pt x="861240" y="931492"/>
                    <a:pt x="863922" y="933657"/>
                    <a:pt x="863689" y="935162"/>
                  </a:cubicBezTo>
                  <a:cubicBezTo>
                    <a:pt x="863456" y="936666"/>
                    <a:pt x="861037" y="938031"/>
                    <a:pt x="859588" y="938803"/>
                  </a:cubicBezTo>
                  <a:cubicBezTo>
                    <a:pt x="858140" y="939575"/>
                    <a:pt x="855668" y="940131"/>
                    <a:pt x="855001" y="939793"/>
                  </a:cubicBezTo>
                  <a:cubicBezTo>
                    <a:pt x="854334" y="939455"/>
                    <a:pt x="856286" y="937855"/>
                    <a:pt x="855589" y="936775"/>
                  </a:cubicBezTo>
                  <a:cubicBezTo>
                    <a:pt x="854891" y="935695"/>
                    <a:pt x="851389" y="934778"/>
                    <a:pt x="850815" y="933313"/>
                  </a:cubicBezTo>
                  <a:cubicBezTo>
                    <a:pt x="850241" y="931847"/>
                    <a:pt x="851028" y="929844"/>
                    <a:pt x="852144" y="927984"/>
                  </a:cubicBezTo>
                  <a:cubicBezTo>
                    <a:pt x="853259" y="926124"/>
                    <a:pt x="855842" y="922673"/>
                    <a:pt x="857511" y="922154"/>
                  </a:cubicBezTo>
                  <a:cubicBezTo>
                    <a:pt x="859180" y="921634"/>
                    <a:pt x="861578" y="923596"/>
                    <a:pt x="862158" y="924866"/>
                  </a:cubicBezTo>
                  <a:close/>
                  <a:moveTo>
                    <a:pt x="801405" y="841267"/>
                  </a:moveTo>
                  <a:cubicBezTo>
                    <a:pt x="808573" y="849644"/>
                    <a:pt x="810627" y="859650"/>
                    <a:pt x="805992" y="863614"/>
                  </a:cubicBezTo>
                  <a:cubicBezTo>
                    <a:pt x="801358" y="867579"/>
                    <a:pt x="791791" y="864002"/>
                    <a:pt x="784624" y="855624"/>
                  </a:cubicBezTo>
                  <a:cubicBezTo>
                    <a:pt x="777457" y="847247"/>
                    <a:pt x="775403" y="837242"/>
                    <a:pt x="780037" y="833277"/>
                  </a:cubicBezTo>
                  <a:cubicBezTo>
                    <a:pt x="784671" y="829312"/>
                    <a:pt x="794238" y="832889"/>
                    <a:pt x="801405" y="841267"/>
                  </a:cubicBezTo>
                  <a:close/>
                  <a:moveTo>
                    <a:pt x="638676" y="649345"/>
                  </a:moveTo>
                  <a:cubicBezTo>
                    <a:pt x="639803" y="650533"/>
                    <a:pt x="640811" y="651979"/>
                    <a:pt x="641543" y="653062"/>
                  </a:cubicBezTo>
                  <a:cubicBezTo>
                    <a:pt x="643007" y="655230"/>
                    <a:pt x="644300" y="659059"/>
                    <a:pt x="643874" y="660171"/>
                  </a:cubicBezTo>
                  <a:cubicBezTo>
                    <a:pt x="643449" y="661285"/>
                    <a:pt x="640588" y="658455"/>
                    <a:pt x="638991" y="659740"/>
                  </a:cubicBezTo>
                  <a:cubicBezTo>
                    <a:pt x="637394" y="661026"/>
                    <a:pt x="636521" y="666730"/>
                    <a:pt x="634294" y="667884"/>
                  </a:cubicBezTo>
                  <a:cubicBezTo>
                    <a:pt x="632066" y="669037"/>
                    <a:pt x="628758" y="668122"/>
                    <a:pt x="625624" y="666661"/>
                  </a:cubicBezTo>
                  <a:cubicBezTo>
                    <a:pt x="622490" y="665201"/>
                    <a:pt x="616590" y="661679"/>
                    <a:pt x="615489" y="659119"/>
                  </a:cubicBezTo>
                  <a:cubicBezTo>
                    <a:pt x="614388" y="656559"/>
                    <a:pt x="617101" y="652430"/>
                    <a:pt x="619019" y="651301"/>
                  </a:cubicBezTo>
                  <a:cubicBezTo>
                    <a:pt x="620937" y="650172"/>
                    <a:pt x="624321" y="653035"/>
                    <a:pt x="626999" y="652345"/>
                  </a:cubicBezTo>
                  <a:cubicBezTo>
                    <a:pt x="629677" y="651656"/>
                    <a:pt x="632665" y="647045"/>
                    <a:pt x="635089" y="647164"/>
                  </a:cubicBezTo>
                  <a:cubicBezTo>
                    <a:pt x="636301" y="647225"/>
                    <a:pt x="637548" y="648157"/>
                    <a:pt x="638676" y="649345"/>
                  </a:cubicBezTo>
                  <a:close/>
                  <a:moveTo>
                    <a:pt x="929524" y="988927"/>
                  </a:moveTo>
                  <a:cubicBezTo>
                    <a:pt x="931333" y="990938"/>
                    <a:pt x="932710" y="993248"/>
                    <a:pt x="932407" y="994705"/>
                  </a:cubicBezTo>
                  <a:cubicBezTo>
                    <a:pt x="931800" y="997619"/>
                    <a:pt x="922462" y="999550"/>
                    <a:pt x="920415" y="1002428"/>
                  </a:cubicBezTo>
                  <a:cubicBezTo>
                    <a:pt x="918368" y="1005306"/>
                    <a:pt x="922068" y="1010455"/>
                    <a:pt x="920127" y="1011974"/>
                  </a:cubicBezTo>
                  <a:cubicBezTo>
                    <a:pt x="918187" y="1013494"/>
                    <a:pt x="912658" y="1014279"/>
                    <a:pt x="911346" y="1013569"/>
                  </a:cubicBezTo>
                  <a:cubicBezTo>
                    <a:pt x="910034" y="1012859"/>
                    <a:pt x="913684" y="1009878"/>
                    <a:pt x="912257" y="1007716"/>
                  </a:cubicBezTo>
                  <a:cubicBezTo>
                    <a:pt x="910830" y="1005555"/>
                    <a:pt x="904004" y="1003505"/>
                    <a:pt x="902787" y="1000600"/>
                  </a:cubicBezTo>
                  <a:cubicBezTo>
                    <a:pt x="901571" y="997696"/>
                    <a:pt x="902865" y="991798"/>
                    <a:pt x="904957" y="990290"/>
                  </a:cubicBezTo>
                  <a:cubicBezTo>
                    <a:pt x="907048" y="988782"/>
                    <a:pt x="912155" y="992445"/>
                    <a:pt x="915338" y="991554"/>
                  </a:cubicBezTo>
                  <a:cubicBezTo>
                    <a:pt x="918521" y="990662"/>
                    <a:pt x="921209" y="984417"/>
                    <a:pt x="924054" y="984942"/>
                  </a:cubicBezTo>
                  <a:cubicBezTo>
                    <a:pt x="925477" y="985204"/>
                    <a:pt x="927717" y="986917"/>
                    <a:pt x="929524" y="988927"/>
                  </a:cubicBezTo>
                  <a:close/>
                  <a:moveTo>
                    <a:pt x="918256" y="949986"/>
                  </a:moveTo>
                  <a:cubicBezTo>
                    <a:pt x="920883" y="952458"/>
                    <a:pt x="919999" y="957668"/>
                    <a:pt x="916279" y="961621"/>
                  </a:cubicBezTo>
                  <a:cubicBezTo>
                    <a:pt x="912560" y="965575"/>
                    <a:pt x="907414" y="966776"/>
                    <a:pt x="904786" y="964304"/>
                  </a:cubicBezTo>
                  <a:cubicBezTo>
                    <a:pt x="902158" y="961832"/>
                    <a:pt x="903043" y="956622"/>
                    <a:pt x="906762" y="952668"/>
                  </a:cubicBezTo>
                  <a:cubicBezTo>
                    <a:pt x="910482" y="948715"/>
                    <a:pt x="915628" y="947514"/>
                    <a:pt x="918256" y="949986"/>
                  </a:cubicBezTo>
                  <a:close/>
                  <a:moveTo>
                    <a:pt x="777893" y="777169"/>
                  </a:moveTo>
                  <a:cubicBezTo>
                    <a:pt x="779022" y="779087"/>
                    <a:pt x="776159" y="782470"/>
                    <a:pt x="776849" y="785148"/>
                  </a:cubicBezTo>
                  <a:cubicBezTo>
                    <a:pt x="777538" y="787827"/>
                    <a:pt x="782149" y="790814"/>
                    <a:pt x="782030" y="793238"/>
                  </a:cubicBezTo>
                  <a:cubicBezTo>
                    <a:pt x="781910" y="795663"/>
                    <a:pt x="778300" y="798228"/>
                    <a:pt x="776132" y="799692"/>
                  </a:cubicBezTo>
                  <a:cubicBezTo>
                    <a:pt x="773964" y="801157"/>
                    <a:pt x="770136" y="802449"/>
                    <a:pt x="769022" y="802024"/>
                  </a:cubicBezTo>
                  <a:cubicBezTo>
                    <a:pt x="767909" y="801599"/>
                    <a:pt x="770739" y="798737"/>
                    <a:pt x="769454" y="797141"/>
                  </a:cubicBezTo>
                  <a:cubicBezTo>
                    <a:pt x="768168" y="795544"/>
                    <a:pt x="762464" y="794671"/>
                    <a:pt x="761310" y="792444"/>
                  </a:cubicBezTo>
                  <a:cubicBezTo>
                    <a:pt x="760157" y="790215"/>
                    <a:pt x="761072" y="786908"/>
                    <a:pt x="762533" y="783773"/>
                  </a:cubicBezTo>
                  <a:cubicBezTo>
                    <a:pt x="763993" y="780639"/>
                    <a:pt x="767515" y="774739"/>
                    <a:pt x="770076" y="773638"/>
                  </a:cubicBezTo>
                  <a:cubicBezTo>
                    <a:pt x="772635" y="772538"/>
                    <a:pt x="776764" y="775251"/>
                    <a:pt x="777893" y="777169"/>
                  </a:cubicBezTo>
                  <a:close/>
                  <a:moveTo>
                    <a:pt x="682901" y="660779"/>
                  </a:moveTo>
                  <a:cubicBezTo>
                    <a:pt x="696422" y="671326"/>
                    <a:pt x="703986" y="688484"/>
                    <a:pt x="699795" y="699103"/>
                  </a:cubicBezTo>
                  <a:cubicBezTo>
                    <a:pt x="695605" y="709722"/>
                    <a:pt x="681247" y="709781"/>
                    <a:pt x="667725" y="699234"/>
                  </a:cubicBezTo>
                  <a:lnTo>
                    <a:pt x="664727" y="695432"/>
                  </a:lnTo>
                  <a:lnTo>
                    <a:pt x="664546" y="699962"/>
                  </a:lnTo>
                  <a:cubicBezTo>
                    <a:pt x="663301" y="704418"/>
                    <a:pt x="661126" y="707600"/>
                    <a:pt x="658314" y="708453"/>
                  </a:cubicBezTo>
                  <a:lnTo>
                    <a:pt x="655068" y="706814"/>
                  </a:lnTo>
                  <a:lnTo>
                    <a:pt x="658834" y="711942"/>
                  </a:lnTo>
                  <a:cubicBezTo>
                    <a:pt x="660451" y="719872"/>
                    <a:pt x="654602" y="727760"/>
                    <a:pt x="645769" y="729561"/>
                  </a:cubicBezTo>
                  <a:lnTo>
                    <a:pt x="629503" y="720022"/>
                  </a:lnTo>
                  <a:lnTo>
                    <a:pt x="635512" y="736559"/>
                  </a:lnTo>
                  <a:cubicBezTo>
                    <a:pt x="634956" y="743969"/>
                    <a:pt x="631883" y="752682"/>
                    <a:pt x="626422" y="760941"/>
                  </a:cubicBezTo>
                  <a:cubicBezTo>
                    <a:pt x="615501" y="777457"/>
                    <a:pt x="599168" y="785901"/>
                    <a:pt x="589942" y="779800"/>
                  </a:cubicBezTo>
                  <a:cubicBezTo>
                    <a:pt x="585329" y="776750"/>
                    <a:pt x="583365" y="770641"/>
                    <a:pt x="583920" y="763230"/>
                  </a:cubicBezTo>
                  <a:cubicBezTo>
                    <a:pt x="584476" y="755819"/>
                    <a:pt x="587550" y="747106"/>
                    <a:pt x="593010" y="738848"/>
                  </a:cubicBezTo>
                  <a:cubicBezTo>
                    <a:pt x="598470" y="730589"/>
                    <a:pt x="605284" y="724349"/>
                    <a:pt x="611886" y="720937"/>
                  </a:cubicBezTo>
                  <a:lnTo>
                    <a:pt x="629449" y="719990"/>
                  </a:lnTo>
                  <a:lnTo>
                    <a:pt x="626848" y="718465"/>
                  </a:lnTo>
                  <a:cubicBezTo>
                    <a:pt x="625231" y="710535"/>
                    <a:pt x="631080" y="702647"/>
                    <a:pt x="639913" y="700846"/>
                  </a:cubicBezTo>
                  <a:lnTo>
                    <a:pt x="649404" y="702327"/>
                  </a:lnTo>
                  <a:lnTo>
                    <a:pt x="644829" y="690006"/>
                  </a:lnTo>
                  <a:cubicBezTo>
                    <a:pt x="643916" y="684060"/>
                    <a:pt x="644229" y="678330"/>
                    <a:pt x="645474" y="673875"/>
                  </a:cubicBezTo>
                  <a:lnTo>
                    <a:pt x="651304" y="665931"/>
                  </a:lnTo>
                  <a:lnTo>
                    <a:pt x="650831" y="660910"/>
                  </a:lnTo>
                  <a:cubicBezTo>
                    <a:pt x="652926" y="655601"/>
                    <a:pt x="657563" y="652931"/>
                    <a:pt x="663367" y="652907"/>
                  </a:cubicBezTo>
                  <a:cubicBezTo>
                    <a:pt x="669170" y="652884"/>
                    <a:pt x="676141" y="655506"/>
                    <a:pt x="682901" y="660779"/>
                  </a:cubicBezTo>
                  <a:close/>
                  <a:moveTo>
                    <a:pt x="528298" y="478243"/>
                  </a:moveTo>
                  <a:cubicBezTo>
                    <a:pt x="528298" y="486817"/>
                    <a:pt x="519361" y="493767"/>
                    <a:pt x="508335" y="493767"/>
                  </a:cubicBezTo>
                  <a:cubicBezTo>
                    <a:pt x="497311" y="493768"/>
                    <a:pt x="488372" y="486817"/>
                    <a:pt x="488372" y="478243"/>
                  </a:cubicBezTo>
                  <a:cubicBezTo>
                    <a:pt x="488373" y="469669"/>
                    <a:pt x="497310" y="462718"/>
                    <a:pt x="508336" y="462718"/>
                  </a:cubicBezTo>
                  <a:cubicBezTo>
                    <a:pt x="519360" y="462718"/>
                    <a:pt x="528298" y="469669"/>
                    <a:pt x="528298" y="478243"/>
                  </a:cubicBezTo>
                  <a:close/>
                  <a:moveTo>
                    <a:pt x="723210" y="696147"/>
                  </a:moveTo>
                  <a:cubicBezTo>
                    <a:pt x="726487" y="700972"/>
                    <a:pt x="720572" y="720663"/>
                    <a:pt x="722499" y="728102"/>
                  </a:cubicBezTo>
                  <a:cubicBezTo>
                    <a:pt x="724426" y="735539"/>
                    <a:pt x="734531" y="735259"/>
                    <a:pt x="734770" y="740774"/>
                  </a:cubicBezTo>
                  <a:cubicBezTo>
                    <a:pt x="735009" y="746288"/>
                    <a:pt x="731037" y="757489"/>
                    <a:pt x="728919" y="759008"/>
                  </a:cubicBezTo>
                  <a:cubicBezTo>
                    <a:pt x="726800" y="760526"/>
                    <a:pt x="726189" y="749999"/>
                    <a:pt x="722061" y="749882"/>
                  </a:cubicBezTo>
                  <a:lnTo>
                    <a:pt x="718953" y="751573"/>
                  </a:lnTo>
                  <a:lnTo>
                    <a:pt x="725697" y="766332"/>
                  </a:lnTo>
                  <a:cubicBezTo>
                    <a:pt x="728786" y="781483"/>
                    <a:pt x="724430" y="795165"/>
                    <a:pt x="715966" y="796891"/>
                  </a:cubicBezTo>
                  <a:cubicBezTo>
                    <a:pt x="707503" y="798617"/>
                    <a:pt x="698137" y="787734"/>
                    <a:pt x="695047" y="772583"/>
                  </a:cubicBezTo>
                  <a:cubicBezTo>
                    <a:pt x="693502" y="765007"/>
                    <a:pt x="693819" y="757800"/>
                    <a:pt x="695579" y="752270"/>
                  </a:cubicBezTo>
                  <a:lnTo>
                    <a:pt x="696504" y="751240"/>
                  </a:lnTo>
                  <a:lnTo>
                    <a:pt x="692581" y="741190"/>
                  </a:lnTo>
                  <a:cubicBezTo>
                    <a:pt x="692493" y="735412"/>
                    <a:pt x="701922" y="730647"/>
                    <a:pt x="703631" y="723639"/>
                  </a:cubicBezTo>
                  <a:cubicBezTo>
                    <a:pt x="705341" y="716631"/>
                    <a:pt x="699574" y="703726"/>
                    <a:pt x="702837" y="699143"/>
                  </a:cubicBezTo>
                  <a:cubicBezTo>
                    <a:pt x="704469" y="696853"/>
                    <a:pt x="708743" y="694897"/>
                    <a:pt x="713018" y="694117"/>
                  </a:cubicBezTo>
                  <a:cubicBezTo>
                    <a:pt x="717294" y="693337"/>
                    <a:pt x="721571" y="693733"/>
                    <a:pt x="723210" y="696147"/>
                  </a:cubicBezTo>
                  <a:close/>
                  <a:moveTo>
                    <a:pt x="955897" y="964976"/>
                  </a:moveTo>
                  <a:cubicBezTo>
                    <a:pt x="956913" y="965813"/>
                    <a:pt x="957610" y="967037"/>
                    <a:pt x="957748" y="968451"/>
                  </a:cubicBezTo>
                  <a:cubicBezTo>
                    <a:pt x="958023" y="971279"/>
                    <a:pt x="955954" y="973794"/>
                    <a:pt x="953126" y="974069"/>
                  </a:cubicBezTo>
                  <a:cubicBezTo>
                    <a:pt x="950298" y="974343"/>
                    <a:pt x="947783" y="972274"/>
                    <a:pt x="947508" y="969446"/>
                  </a:cubicBezTo>
                  <a:cubicBezTo>
                    <a:pt x="947233" y="966619"/>
                    <a:pt x="949303" y="964104"/>
                    <a:pt x="952131" y="963828"/>
                  </a:cubicBezTo>
                  <a:cubicBezTo>
                    <a:pt x="953544" y="963691"/>
                    <a:pt x="954880" y="964140"/>
                    <a:pt x="955897" y="964976"/>
                  </a:cubicBezTo>
                  <a:close/>
                  <a:moveTo>
                    <a:pt x="599606" y="532356"/>
                  </a:moveTo>
                  <a:cubicBezTo>
                    <a:pt x="601370" y="534699"/>
                    <a:pt x="600973" y="540900"/>
                    <a:pt x="600676" y="544555"/>
                  </a:cubicBezTo>
                  <a:cubicBezTo>
                    <a:pt x="600380" y="548209"/>
                    <a:pt x="598873" y="553480"/>
                    <a:pt x="597826" y="554281"/>
                  </a:cubicBezTo>
                  <a:cubicBezTo>
                    <a:pt x="596779" y="555081"/>
                    <a:pt x="596444" y="549443"/>
                    <a:pt x="594396" y="549357"/>
                  </a:cubicBezTo>
                  <a:cubicBezTo>
                    <a:pt x="592347" y="549270"/>
                    <a:pt x="587975" y="554567"/>
                    <a:pt x="585532" y="553763"/>
                  </a:cubicBezTo>
                  <a:cubicBezTo>
                    <a:pt x="583090" y="552958"/>
                    <a:pt x="581171" y="548958"/>
                    <a:pt x="579739" y="544533"/>
                  </a:cubicBezTo>
                  <a:cubicBezTo>
                    <a:pt x="578307" y="540108"/>
                    <a:pt x="576114" y="530953"/>
                    <a:pt x="576942" y="527212"/>
                  </a:cubicBezTo>
                  <a:cubicBezTo>
                    <a:pt x="577770" y="523471"/>
                    <a:pt x="582515" y="521540"/>
                    <a:pt x="584706" y="522087"/>
                  </a:cubicBezTo>
                  <a:cubicBezTo>
                    <a:pt x="586898" y="522635"/>
                    <a:pt x="587608" y="528785"/>
                    <a:pt x="590091" y="530496"/>
                  </a:cubicBezTo>
                  <a:cubicBezTo>
                    <a:pt x="592574" y="532208"/>
                    <a:pt x="597842" y="530013"/>
                    <a:pt x="599606" y="532356"/>
                  </a:cubicBezTo>
                  <a:close/>
                  <a:moveTo>
                    <a:pt x="913667" y="892930"/>
                  </a:moveTo>
                  <a:cubicBezTo>
                    <a:pt x="915475" y="894941"/>
                    <a:pt x="916852" y="897250"/>
                    <a:pt x="916549" y="898707"/>
                  </a:cubicBezTo>
                  <a:cubicBezTo>
                    <a:pt x="915943" y="901622"/>
                    <a:pt x="906604" y="903553"/>
                    <a:pt x="904557" y="906431"/>
                  </a:cubicBezTo>
                  <a:cubicBezTo>
                    <a:pt x="902510" y="909309"/>
                    <a:pt x="906210" y="914457"/>
                    <a:pt x="904270" y="915977"/>
                  </a:cubicBezTo>
                  <a:cubicBezTo>
                    <a:pt x="902328" y="917496"/>
                    <a:pt x="896800" y="918281"/>
                    <a:pt x="895488" y="917571"/>
                  </a:cubicBezTo>
                  <a:cubicBezTo>
                    <a:pt x="894177" y="916861"/>
                    <a:pt x="897826" y="913881"/>
                    <a:pt x="896399" y="911719"/>
                  </a:cubicBezTo>
                  <a:cubicBezTo>
                    <a:pt x="894973" y="909558"/>
                    <a:pt x="888146" y="907507"/>
                    <a:pt x="886930" y="904603"/>
                  </a:cubicBezTo>
                  <a:cubicBezTo>
                    <a:pt x="885713" y="901699"/>
                    <a:pt x="887007" y="895800"/>
                    <a:pt x="889099" y="894292"/>
                  </a:cubicBezTo>
                  <a:cubicBezTo>
                    <a:pt x="891191" y="892785"/>
                    <a:pt x="896297" y="896447"/>
                    <a:pt x="899480" y="895556"/>
                  </a:cubicBezTo>
                  <a:cubicBezTo>
                    <a:pt x="902663" y="894665"/>
                    <a:pt x="905351" y="888419"/>
                    <a:pt x="908196" y="888944"/>
                  </a:cubicBezTo>
                  <a:cubicBezTo>
                    <a:pt x="909619" y="889207"/>
                    <a:pt x="911858" y="890919"/>
                    <a:pt x="913667" y="892930"/>
                  </a:cubicBezTo>
                  <a:close/>
                  <a:moveTo>
                    <a:pt x="664119" y="585588"/>
                  </a:moveTo>
                  <a:cubicBezTo>
                    <a:pt x="665869" y="586746"/>
                    <a:pt x="667178" y="588571"/>
                    <a:pt x="667631" y="590790"/>
                  </a:cubicBezTo>
                  <a:cubicBezTo>
                    <a:pt x="668536" y="595228"/>
                    <a:pt x="665672" y="599559"/>
                    <a:pt x="661234" y="600464"/>
                  </a:cubicBezTo>
                  <a:cubicBezTo>
                    <a:pt x="656796" y="601370"/>
                    <a:pt x="652465" y="598505"/>
                    <a:pt x="651559" y="594068"/>
                  </a:cubicBezTo>
                  <a:cubicBezTo>
                    <a:pt x="650655" y="589630"/>
                    <a:pt x="653519" y="585299"/>
                    <a:pt x="657957" y="584394"/>
                  </a:cubicBezTo>
                  <a:cubicBezTo>
                    <a:pt x="660175" y="583941"/>
                    <a:pt x="662367" y="584431"/>
                    <a:pt x="664119" y="585588"/>
                  </a:cubicBezTo>
                  <a:close/>
                  <a:moveTo>
                    <a:pt x="709880" y="637450"/>
                  </a:moveTo>
                  <a:cubicBezTo>
                    <a:pt x="713304" y="639458"/>
                    <a:pt x="715826" y="642682"/>
                    <a:pt x="716635" y="646647"/>
                  </a:cubicBezTo>
                  <a:cubicBezTo>
                    <a:pt x="718251" y="654577"/>
                    <a:pt x="712402" y="662465"/>
                    <a:pt x="703570" y="664266"/>
                  </a:cubicBezTo>
                  <a:cubicBezTo>
                    <a:pt x="694737" y="666068"/>
                    <a:pt x="686266" y="661100"/>
                    <a:pt x="684649" y="653170"/>
                  </a:cubicBezTo>
                  <a:cubicBezTo>
                    <a:pt x="683031" y="645240"/>
                    <a:pt x="688880" y="637352"/>
                    <a:pt x="697714" y="635551"/>
                  </a:cubicBezTo>
                  <a:cubicBezTo>
                    <a:pt x="702130" y="634650"/>
                    <a:pt x="706456" y="635442"/>
                    <a:pt x="709880" y="637450"/>
                  </a:cubicBezTo>
                  <a:close/>
                  <a:moveTo>
                    <a:pt x="902398" y="853989"/>
                  </a:moveTo>
                  <a:cubicBezTo>
                    <a:pt x="905026" y="856461"/>
                    <a:pt x="904141" y="861670"/>
                    <a:pt x="900421" y="865624"/>
                  </a:cubicBezTo>
                  <a:lnTo>
                    <a:pt x="894411" y="867026"/>
                  </a:lnTo>
                  <a:lnTo>
                    <a:pt x="895339" y="867565"/>
                  </a:lnTo>
                  <a:cubicBezTo>
                    <a:pt x="898540" y="870453"/>
                    <a:pt x="901107" y="873886"/>
                    <a:pt x="900868" y="876247"/>
                  </a:cubicBezTo>
                  <a:cubicBezTo>
                    <a:pt x="900390" y="880968"/>
                    <a:pt x="885903" y="885580"/>
                    <a:pt x="883135" y="890483"/>
                  </a:cubicBezTo>
                  <a:cubicBezTo>
                    <a:pt x="880368" y="895386"/>
                    <a:pt x="887088" y="902935"/>
                    <a:pt x="884263" y="905667"/>
                  </a:cubicBezTo>
                  <a:cubicBezTo>
                    <a:pt x="881438" y="908398"/>
                    <a:pt x="872802" y="910560"/>
                    <a:pt x="870604" y="909652"/>
                  </a:cubicBezTo>
                  <a:cubicBezTo>
                    <a:pt x="868406" y="908745"/>
                    <a:pt x="873698" y="903412"/>
                    <a:pt x="871078" y="900222"/>
                  </a:cubicBezTo>
                  <a:cubicBezTo>
                    <a:pt x="868458" y="897032"/>
                    <a:pt x="857293" y="894913"/>
                    <a:pt x="854882" y="890510"/>
                  </a:cubicBezTo>
                  <a:lnTo>
                    <a:pt x="854081" y="884471"/>
                  </a:lnTo>
                  <a:lnTo>
                    <a:pt x="852072" y="884392"/>
                  </a:lnTo>
                  <a:cubicBezTo>
                    <a:pt x="849754" y="883237"/>
                    <a:pt x="847339" y="881100"/>
                    <a:pt x="845377" y="878252"/>
                  </a:cubicBezTo>
                  <a:cubicBezTo>
                    <a:pt x="841452" y="872558"/>
                    <a:pt x="840824" y="866182"/>
                    <a:pt x="843974" y="864012"/>
                  </a:cubicBezTo>
                  <a:cubicBezTo>
                    <a:pt x="847124" y="861841"/>
                    <a:pt x="852858" y="864697"/>
                    <a:pt x="856783" y="870392"/>
                  </a:cubicBezTo>
                  <a:lnTo>
                    <a:pt x="858126" y="873770"/>
                  </a:lnTo>
                  <a:lnTo>
                    <a:pt x="864259" y="873643"/>
                  </a:lnTo>
                  <a:cubicBezTo>
                    <a:pt x="867430" y="874299"/>
                    <a:pt x="870831" y="875054"/>
                    <a:pt x="873281" y="874083"/>
                  </a:cubicBezTo>
                  <a:cubicBezTo>
                    <a:pt x="878180" y="872141"/>
                    <a:pt x="881406" y="861792"/>
                    <a:pt x="886004" y="862153"/>
                  </a:cubicBezTo>
                  <a:lnTo>
                    <a:pt x="889618" y="864248"/>
                  </a:lnTo>
                  <a:lnTo>
                    <a:pt x="890905" y="856671"/>
                  </a:lnTo>
                  <a:cubicBezTo>
                    <a:pt x="894624" y="852717"/>
                    <a:pt x="899770" y="851516"/>
                    <a:pt x="902398" y="853989"/>
                  </a:cubicBezTo>
                  <a:close/>
                  <a:moveTo>
                    <a:pt x="871010" y="807690"/>
                  </a:moveTo>
                  <a:cubicBezTo>
                    <a:pt x="875586" y="811173"/>
                    <a:pt x="875048" y="819580"/>
                    <a:pt x="869806" y="826466"/>
                  </a:cubicBezTo>
                  <a:cubicBezTo>
                    <a:pt x="864565" y="833353"/>
                    <a:pt x="856605" y="836110"/>
                    <a:pt x="852028" y="832627"/>
                  </a:cubicBezTo>
                  <a:cubicBezTo>
                    <a:pt x="847451" y="829143"/>
                    <a:pt x="847990" y="820736"/>
                    <a:pt x="853231" y="813850"/>
                  </a:cubicBezTo>
                  <a:cubicBezTo>
                    <a:pt x="858473" y="806964"/>
                    <a:pt x="866433" y="804206"/>
                    <a:pt x="871010" y="807690"/>
                  </a:cubicBezTo>
                  <a:close/>
                  <a:moveTo>
                    <a:pt x="668660" y="571078"/>
                  </a:moveTo>
                  <a:cubicBezTo>
                    <a:pt x="668660" y="579652"/>
                    <a:pt x="659722" y="586603"/>
                    <a:pt x="648697" y="586603"/>
                  </a:cubicBezTo>
                  <a:cubicBezTo>
                    <a:pt x="637672" y="586603"/>
                    <a:pt x="628734" y="579652"/>
                    <a:pt x="628734" y="571078"/>
                  </a:cubicBezTo>
                  <a:cubicBezTo>
                    <a:pt x="628734" y="562504"/>
                    <a:pt x="637672" y="555553"/>
                    <a:pt x="648697" y="555553"/>
                  </a:cubicBezTo>
                  <a:cubicBezTo>
                    <a:pt x="659722" y="555553"/>
                    <a:pt x="668660" y="562504"/>
                    <a:pt x="668660" y="571078"/>
                  </a:cubicBezTo>
                  <a:close/>
                  <a:moveTo>
                    <a:pt x="635388" y="529058"/>
                  </a:moveTo>
                  <a:cubicBezTo>
                    <a:pt x="639349" y="532148"/>
                    <a:pt x="640778" y="539166"/>
                    <a:pt x="638581" y="544734"/>
                  </a:cubicBezTo>
                  <a:cubicBezTo>
                    <a:pt x="636384" y="550302"/>
                    <a:pt x="631391" y="552312"/>
                    <a:pt x="627431" y="549223"/>
                  </a:cubicBezTo>
                  <a:cubicBezTo>
                    <a:pt x="623471" y="546133"/>
                    <a:pt x="622041" y="539115"/>
                    <a:pt x="624239" y="533547"/>
                  </a:cubicBezTo>
                  <a:cubicBezTo>
                    <a:pt x="625337" y="530763"/>
                    <a:pt x="627135" y="528869"/>
                    <a:pt x="629152" y="528057"/>
                  </a:cubicBezTo>
                  <a:cubicBezTo>
                    <a:pt x="631170" y="527244"/>
                    <a:pt x="633408" y="527514"/>
                    <a:pt x="635388" y="529058"/>
                  </a:cubicBezTo>
                  <a:close/>
                  <a:moveTo>
                    <a:pt x="711673" y="615986"/>
                  </a:moveTo>
                  <a:cubicBezTo>
                    <a:pt x="715633" y="619075"/>
                    <a:pt x="717063" y="626093"/>
                    <a:pt x="714865" y="631662"/>
                  </a:cubicBezTo>
                  <a:cubicBezTo>
                    <a:pt x="712667" y="637229"/>
                    <a:pt x="707676" y="639239"/>
                    <a:pt x="703715" y="636150"/>
                  </a:cubicBezTo>
                  <a:cubicBezTo>
                    <a:pt x="699755" y="633061"/>
                    <a:pt x="698326" y="626042"/>
                    <a:pt x="700523" y="620474"/>
                  </a:cubicBezTo>
                  <a:cubicBezTo>
                    <a:pt x="701621" y="617690"/>
                    <a:pt x="703419" y="615796"/>
                    <a:pt x="705436" y="614983"/>
                  </a:cubicBezTo>
                  <a:cubicBezTo>
                    <a:pt x="707454" y="614171"/>
                    <a:pt x="709693" y="614441"/>
                    <a:pt x="711673" y="615986"/>
                  </a:cubicBezTo>
                  <a:close/>
                  <a:moveTo>
                    <a:pt x="960677" y="903569"/>
                  </a:moveTo>
                  <a:cubicBezTo>
                    <a:pt x="961693" y="904405"/>
                    <a:pt x="962391" y="905630"/>
                    <a:pt x="962528" y="907043"/>
                  </a:cubicBezTo>
                  <a:cubicBezTo>
                    <a:pt x="962803" y="909871"/>
                    <a:pt x="960734" y="912386"/>
                    <a:pt x="957906" y="912661"/>
                  </a:cubicBezTo>
                  <a:cubicBezTo>
                    <a:pt x="955078" y="912936"/>
                    <a:pt x="952563" y="910867"/>
                    <a:pt x="952288" y="908039"/>
                  </a:cubicBezTo>
                  <a:cubicBezTo>
                    <a:pt x="952014" y="905211"/>
                    <a:pt x="954083" y="902696"/>
                    <a:pt x="956911" y="902421"/>
                  </a:cubicBezTo>
                  <a:cubicBezTo>
                    <a:pt x="958324" y="902283"/>
                    <a:pt x="959660" y="902733"/>
                    <a:pt x="960677" y="903569"/>
                  </a:cubicBezTo>
                  <a:close/>
                  <a:moveTo>
                    <a:pt x="775052" y="682555"/>
                  </a:moveTo>
                  <a:cubicBezTo>
                    <a:pt x="778838" y="686954"/>
                    <a:pt x="781952" y="693462"/>
                    <a:pt x="783496" y="701038"/>
                  </a:cubicBezTo>
                  <a:cubicBezTo>
                    <a:pt x="786586" y="716188"/>
                    <a:pt x="782230" y="729870"/>
                    <a:pt x="773767" y="731596"/>
                  </a:cubicBezTo>
                  <a:cubicBezTo>
                    <a:pt x="769535" y="732459"/>
                    <a:pt x="765078" y="730170"/>
                    <a:pt x="761292" y="725771"/>
                  </a:cubicBezTo>
                  <a:lnTo>
                    <a:pt x="756188" y="714601"/>
                  </a:lnTo>
                  <a:lnTo>
                    <a:pt x="755185" y="714666"/>
                  </a:lnTo>
                  <a:cubicBezTo>
                    <a:pt x="751319" y="713220"/>
                    <a:pt x="747135" y="710231"/>
                    <a:pt x="743551" y="706042"/>
                  </a:cubicBezTo>
                  <a:cubicBezTo>
                    <a:pt x="736384" y="697666"/>
                    <a:pt x="734330" y="687660"/>
                    <a:pt x="738964" y="683695"/>
                  </a:cubicBezTo>
                  <a:cubicBezTo>
                    <a:pt x="741281" y="681714"/>
                    <a:pt x="744831" y="681616"/>
                    <a:pt x="748698" y="683062"/>
                  </a:cubicBezTo>
                  <a:lnTo>
                    <a:pt x="753618" y="686709"/>
                  </a:lnTo>
                  <a:lnTo>
                    <a:pt x="762578" y="676729"/>
                  </a:lnTo>
                  <a:cubicBezTo>
                    <a:pt x="766809" y="675867"/>
                    <a:pt x="771267" y="678156"/>
                    <a:pt x="775052" y="682555"/>
                  </a:cubicBezTo>
                  <a:close/>
                  <a:moveTo>
                    <a:pt x="739968" y="625191"/>
                  </a:moveTo>
                  <a:cubicBezTo>
                    <a:pt x="741732" y="627534"/>
                    <a:pt x="741334" y="633736"/>
                    <a:pt x="741038" y="637390"/>
                  </a:cubicBezTo>
                  <a:cubicBezTo>
                    <a:pt x="740741" y="641044"/>
                    <a:pt x="739235" y="646315"/>
                    <a:pt x="738188" y="647116"/>
                  </a:cubicBezTo>
                  <a:cubicBezTo>
                    <a:pt x="737140" y="647916"/>
                    <a:pt x="736806" y="642278"/>
                    <a:pt x="734757" y="642192"/>
                  </a:cubicBezTo>
                  <a:cubicBezTo>
                    <a:pt x="732708" y="642106"/>
                    <a:pt x="728337" y="647402"/>
                    <a:pt x="725894" y="646598"/>
                  </a:cubicBezTo>
                  <a:cubicBezTo>
                    <a:pt x="723451" y="645794"/>
                    <a:pt x="721532" y="641793"/>
                    <a:pt x="720101" y="637368"/>
                  </a:cubicBezTo>
                  <a:cubicBezTo>
                    <a:pt x="718669" y="632943"/>
                    <a:pt x="716475" y="623788"/>
                    <a:pt x="717303" y="620048"/>
                  </a:cubicBezTo>
                  <a:cubicBezTo>
                    <a:pt x="718131" y="616306"/>
                    <a:pt x="722877" y="614375"/>
                    <a:pt x="725068" y="614923"/>
                  </a:cubicBezTo>
                  <a:cubicBezTo>
                    <a:pt x="727259" y="615470"/>
                    <a:pt x="727969" y="621620"/>
                    <a:pt x="730453" y="623332"/>
                  </a:cubicBezTo>
                  <a:cubicBezTo>
                    <a:pt x="732936" y="625043"/>
                    <a:pt x="738204" y="622848"/>
                    <a:pt x="739968" y="625191"/>
                  </a:cubicBezTo>
                  <a:close/>
                  <a:moveTo>
                    <a:pt x="536238" y="361797"/>
                  </a:moveTo>
                  <a:cubicBezTo>
                    <a:pt x="538678" y="365135"/>
                    <a:pt x="540644" y="370173"/>
                    <a:pt x="541557" y="376119"/>
                  </a:cubicBezTo>
                  <a:cubicBezTo>
                    <a:pt x="543382" y="388013"/>
                    <a:pt x="540302" y="399036"/>
                    <a:pt x="534680" y="400742"/>
                  </a:cubicBezTo>
                  <a:cubicBezTo>
                    <a:pt x="529057" y="402447"/>
                    <a:pt x="523019" y="394189"/>
                    <a:pt x="521195" y="382295"/>
                  </a:cubicBezTo>
                  <a:cubicBezTo>
                    <a:pt x="519369" y="370402"/>
                    <a:pt x="522448" y="359378"/>
                    <a:pt x="528071" y="357673"/>
                  </a:cubicBezTo>
                  <a:cubicBezTo>
                    <a:pt x="530882" y="356820"/>
                    <a:pt x="533797" y="358458"/>
                    <a:pt x="536238" y="361797"/>
                  </a:cubicBezTo>
                  <a:close/>
                  <a:moveTo>
                    <a:pt x="933180" y="825212"/>
                  </a:moveTo>
                  <a:cubicBezTo>
                    <a:pt x="934930" y="826369"/>
                    <a:pt x="936240" y="828195"/>
                    <a:pt x="936692" y="830414"/>
                  </a:cubicBezTo>
                  <a:cubicBezTo>
                    <a:pt x="937597" y="834852"/>
                    <a:pt x="934733" y="839183"/>
                    <a:pt x="930295" y="840088"/>
                  </a:cubicBezTo>
                  <a:cubicBezTo>
                    <a:pt x="925857" y="840993"/>
                    <a:pt x="921526" y="838129"/>
                    <a:pt x="920621" y="833691"/>
                  </a:cubicBezTo>
                  <a:cubicBezTo>
                    <a:pt x="919716" y="829254"/>
                    <a:pt x="922580" y="824922"/>
                    <a:pt x="927018" y="824017"/>
                  </a:cubicBezTo>
                  <a:cubicBezTo>
                    <a:pt x="929237" y="823565"/>
                    <a:pt x="931429" y="824055"/>
                    <a:pt x="933180" y="825212"/>
                  </a:cubicBezTo>
                  <a:close/>
                  <a:moveTo>
                    <a:pt x="676949" y="521227"/>
                  </a:moveTo>
                  <a:cubicBezTo>
                    <a:pt x="677575" y="522042"/>
                    <a:pt x="678109" y="523009"/>
                    <a:pt x="678495" y="523732"/>
                  </a:cubicBezTo>
                  <a:cubicBezTo>
                    <a:pt x="679267" y="525181"/>
                    <a:pt x="679823" y="527654"/>
                    <a:pt x="679485" y="528320"/>
                  </a:cubicBezTo>
                  <a:cubicBezTo>
                    <a:pt x="679147" y="528987"/>
                    <a:pt x="677547" y="527035"/>
                    <a:pt x="676467" y="527732"/>
                  </a:cubicBezTo>
                  <a:cubicBezTo>
                    <a:pt x="675387" y="528430"/>
                    <a:pt x="674470" y="531932"/>
                    <a:pt x="673005" y="532506"/>
                  </a:cubicBezTo>
                  <a:cubicBezTo>
                    <a:pt x="671540" y="533080"/>
                    <a:pt x="669536" y="532293"/>
                    <a:pt x="667675" y="531177"/>
                  </a:cubicBezTo>
                  <a:cubicBezTo>
                    <a:pt x="665816" y="530061"/>
                    <a:pt x="662365" y="527479"/>
                    <a:pt x="661846" y="525810"/>
                  </a:cubicBezTo>
                  <a:cubicBezTo>
                    <a:pt x="661326" y="524141"/>
                    <a:pt x="663288" y="521743"/>
                    <a:pt x="664558" y="521163"/>
                  </a:cubicBezTo>
                  <a:cubicBezTo>
                    <a:pt x="665829" y="520585"/>
                    <a:pt x="667753" y="522591"/>
                    <a:pt x="669468" y="522336"/>
                  </a:cubicBezTo>
                  <a:cubicBezTo>
                    <a:pt x="671184" y="522081"/>
                    <a:pt x="673349" y="519399"/>
                    <a:pt x="674853" y="519632"/>
                  </a:cubicBezTo>
                  <a:cubicBezTo>
                    <a:pt x="675606" y="519749"/>
                    <a:pt x="676323" y="520412"/>
                    <a:pt x="676949" y="521227"/>
                  </a:cubicBezTo>
                  <a:close/>
                  <a:moveTo>
                    <a:pt x="854266" y="717983"/>
                  </a:moveTo>
                  <a:cubicBezTo>
                    <a:pt x="857467" y="720872"/>
                    <a:pt x="860034" y="724305"/>
                    <a:pt x="859795" y="726665"/>
                  </a:cubicBezTo>
                  <a:cubicBezTo>
                    <a:pt x="859317" y="731387"/>
                    <a:pt x="844829" y="735999"/>
                    <a:pt x="842062" y="740902"/>
                  </a:cubicBezTo>
                  <a:cubicBezTo>
                    <a:pt x="839294" y="745806"/>
                    <a:pt x="846015" y="753354"/>
                    <a:pt x="843190" y="756085"/>
                  </a:cubicBezTo>
                  <a:cubicBezTo>
                    <a:pt x="840365" y="758817"/>
                    <a:pt x="831729" y="760979"/>
                    <a:pt x="829531" y="760071"/>
                  </a:cubicBezTo>
                  <a:cubicBezTo>
                    <a:pt x="827334" y="759163"/>
                    <a:pt x="832626" y="753831"/>
                    <a:pt x="830005" y="750641"/>
                  </a:cubicBezTo>
                  <a:cubicBezTo>
                    <a:pt x="827384" y="747450"/>
                    <a:pt x="816220" y="745333"/>
                    <a:pt x="813809" y="740929"/>
                  </a:cubicBezTo>
                  <a:cubicBezTo>
                    <a:pt x="811398" y="736526"/>
                    <a:pt x="812471" y="726958"/>
                    <a:pt x="815538" y="724220"/>
                  </a:cubicBezTo>
                  <a:lnTo>
                    <a:pt x="819535" y="724138"/>
                  </a:lnTo>
                  <a:lnTo>
                    <a:pt x="820333" y="718479"/>
                  </a:lnTo>
                  <a:cubicBezTo>
                    <a:pt x="821794" y="715344"/>
                    <a:pt x="825315" y="709444"/>
                    <a:pt x="827875" y="708344"/>
                  </a:cubicBezTo>
                  <a:cubicBezTo>
                    <a:pt x="830436" y="707243"/>
                    <a:pt x="834565" y="709956"/>
                    <a:pt x="835693" y="711874"/>
                  </a:cubicBezTo>
                  <a:cubicBezTo>
                    <a:pt x="836822" y="713792"/>
                    <a:pt x="833959" y="717175"/>
                    <a:pt x="834649" y="719854"/>
                  </a:cubicBezTo>
                  <a:lnTo>
                    <a:pt x="835441" y="721091"/>
                  </a:lnTo>
                  <a:lnTo>
                    <a:pt x="838682" y="717673"/>
                  </a:lnTo>
                  <a:cubicBezTo>
                    <a:pt x="840676" y="714888"/>
                    <a:pt x="842632" y="712391"/>
                    <a:pt x="844931" y="712572"/>
                  </a:cubicBezTo>
                  <a:cubicBezTo>
                    <a:pt x="847230" y="712752"/>
                    <a:pt x="851065" y="715096"/>
                    <a:pt x="854266" y="717983"/>
                  </a:cubicBezTo>
                  <a:close/>
                  <a:moveTo>
                    <a:pt x="829936" y="658109"/>
                  </a:moveTo>
                  <a:cubicBezTo>
                    <a:pt x="834513" y="661592"/>
                    <a:pt x="833975" y="669999"/>
                    <a:pt x="828733" y="676885"/>
                  </a:cubicBezTo>
                  <a:cubicBezTo>
                    <a:pt x="823492" y="683771"/>
                    <a:pt x="815532" y="686529"/>
                    <a:pt x="810955" y="683045"/>
                  </a:cubicBezTo>
                  <a:cubicBezTo>
                    <a:pt x="806378" y="679561"/>
                    <a:pt x="806917" y="671155"/>
                    <a:pt x="812159" y="664269"/>
                  </a:cubicBezTo>
                  <a:cubicBezTo>
                    <a:pt x="817400" y="657382"/>
                    <a:pt x="825360" y="654625"/>
                    <a:pt x="829936" y="658109"/>
                  </a:cubicBezTo>
                  <a:close/>
                  <a:moveTo>
                    <a:pt x="599575" y="388435"/>
                  </a:moveTo>
                  <a:cubicBezTo>
                    <a:pt x="602853" y="393261"/>
                    <a:pt x="596938" y="412952"/>
                    <a:pt x="598865" y="420391"/>
                  </a:cubicBezTo>
                  <a:cubicBezTo>
                    <a:pt x="600792" y="427828"/>
                    <a:pt x="610897" y="427548"/>
                    <a:pt x="611135" y="433062"/>
                  </a:cubicBezTo>
                  <a:cubicBezTo>
                    <a:pt x="611374" y="438577"/>
                    <a:pt x="607403" y="449778"/>
                    <a:pt x="605284" y="451296"/>
                  </a:cubicBezTo>
                  <a:cubicBezTo>
                    <a:pt x="603166" y="452814"/>
                    <a:pt x="602554" y="442288"/>
                    <a:pt x="598427" y="442171"/>
                  </a:cubicBezTo>
                  <a:cubicBezTo>
                    <a:pt x="594299" y="442055"/>
                    <a:pt x="585431" y="452046"/>
                    <a:pt x="580518" y="450598"/>
                  </a:cubicBezTo>
                  <a:cubicBezTo>
                    <a:pt x="575605" y="449149"/>
                    <a:pt x="569033" y="439257"/>
                    <a:pt x="568946" y="433478"/>
                  </a:cubicBezTo>
                  <a:cubicBezTo>
                    <a:pt x="568859" y="427701"/>
                    <a:pt x="578287" y="422935"/>
                    <a:pt x="579997" y="415928"/>
                  </a:cubicBezTo>
                  <a:cubicBezTo>
                    <a:pt x="581706" y="408920"/>
                    <a:pt x="575940" y="396014"/>
                    <a:pt x="579203" y="391433"/>
                  </a:cubicBezTo>
                  <a:cubicBezTo>
                    <a:pt x="580835" y="389141"/>
                    <a:pt x="585109" y="387186"/>
                    <a:pt x="589384" y="386406"/>
                  </a:cubicBezTo>
                  <a:cubicBezTo>
                    <a:pt x="593660" y="385626"/>
                    <a:pt x="597937" y="386022"/>
                    <a:pt x="599575" y="388435"/>
                  </a:cubicBezTo>
                  <a:close/>
                  <a:moveTo>
                    <a:pt x="941022" y="782586"/>
                  </a:moveTo>
                  <a:cubicBezTo>
                    <a:pt x="945104" y="785614"/>
                    <a:pt x="948206" y="790314"/>
                    <a:pt x="949360" y="795969"/>
                  </a:cubicBezTo>
                  <a:cubicBezTo>
                    <a:pt x="951666" y="807281"/>
                    <a:pt x="945305" y="818128"/>
                    <a:pt x="935151" y="820199"/>
                  </a:cubicBezTo>
                  <a:cubicBezTo>
                    <a:pt x="924996" y="822270"/>
                    <a:pt x="914895" y="814779"/>
                    <a:pt x="912589" y="803469"/>
                  </a:cubicBezTo>
                  <a:cubicBezTo>
                    <a:pt x="911435" y="797813"/>
                    <a:pt x="912449" y="792274"/>
                    <a:pt x="915020" y="787889"/>
                  </a:cubicBezTo>
                  <a:cubicBezTo>
                    <a:pt x="917591" y="783504"/>
                    <a:pt x="921721" y="780275"/>
                    <a:pt x="926798" y="779239"/>
                  </a:cubicBezTo>
                  <a:cubicBezTo>
                    <a:pt x="931875" y="778204"/>
                    <a:pt x="936939" y="779559"/>
                    <a:pt x="941022" y="782586"/>
                  </a:cubicBezTo>
                  <a:close/>
                  <a:moveTo>
                    <a:pt x="818132" y="626391"/>
                  </a:moveTo>
                  <a:cubicBezTo>
                    <a:pt x="825300" y="634768"/>
                    <a:pt x="827354" y="644774"/>
                    <a:pt x="822720" y="648738"/>
                  </a:cubicBezTo>
                  <a:cubicBezTo>
                    <a:pt x="818086" y="652703"/>
                    <a:pt x="808518" y="649126"/>
                    <a:pt x="801351" y="640748"/>
                  </a:cubicBezTo>
                  <a:cubicBezTo>
                    <a:pt x="794184" y="632371"/>
                    <a:pt x="792130" y="622366"/>
                    <a:pt x="796764" y="618401"/>
                  </a:cubicBezTo>
                  <a:cubicBezTo>
                    <a:pt x="801399" y="614436"/>
                    <a:pt x="810965" y="618013"/>
                    <a:pt x="818132" y="626391"/>
                  </a:cubicBezTo>
                  <a:close/>
                  <a:moveTo>
                    <a:pt x="696984" y="483113"/>
                  </a:moveTo>
                  <a:cubicBezTo>
                    <a:pt x="698000" y="483950"/>
                    <a:pt x="698697" y="485174"/>
                    <a:pt x="698835" y="486588"/>
                  </a:cubicBezTo>
                  <a:cubicBezTo>
                    <a:pt x="699110" y="489416"/>
                    <a:pt x="697040" y="491931"/>
                    <a:pt x="694213" y="492205"/>
                  </a:cubicBezTo>
                  <a:cubicBezTo>
                    <a:pt x="691385" y="492480"/>
                    <a:pt x="688870" y="490411"/>
                    <a:pt x="688595" y="487583"/>
                  </a:cubicBezTo>
                  <a:cubicBezTo>
                    <a:pt x="688320" y="484755"/>
                    <a:pt x="690390" y="482241"/>
                    <a:pt x="693218" y="481966"/>
                  </a:cubicBezTo>
                  <a:cubicBezTo>
                    <a:pt x="694631" y="481828"/>
                    <a:pt x="695967" y="482276"/>
                    <a:pt x="696984" y="483113"/>
                  </a:cubicBezTo>
                  <a:close/>
                  <a:moveTo>
                    <a:pt x="676599" y="454632"/>
                  </a:moveTo>
                  <a:cubicBezTo>
                    <a:pt x="679040" y="457970"/>
                    <a:pt x="681006" y="463008"/>
                    <a:pt x="681918" y="468955"/>
                  </a:cubicBezTo>
                  <a:cubicBezTo>
                    <a:pt x="683743" y="480848"/>
                    <a:pt x="680664" y="491872"/>
                    <a:pt x="675042" y="493577"/>
                  </a:cubicBezTo>
                  <a:lnTo>
                    <a:pt x="671795" y="491938"/>
                  </a:lnTo>
                  <a:lnTo>
                    <a:pt x="675561" y="497066"/>
                  </a:lnTo>
                  <a:cubicBezTo>
                    <a:pt x="677178" y="504996"/>
                    <a:pt x="671329" y="512884"/>
                    <a:pt x="662497" y="514685"/>
                  </a:cubicBezTo>
                  <a:cubicBezTo>
                    <a:pt x="653663" y="516486"/>
                    <a:pt x="645193" y="511518"/>
                    <a:pt x="643575" y="503589"/>
                  </a:cubicBezTo>
                  <a:cubicBezTo>
                    <a:pt x="641959" y="495659"/>
                    <a:pt x="647808" y="487771"/>
                    <a:pt x="656640" y="485970"/>
                  </a:cubicBezTo>
                  <a:lnTo>
                    <a:pt x="666131" y="487451"/>
                  </a:lnTo>
                  <a:lnTo>
                    <a:pt x="661556" y="475130"/>
                  </a:lnTo>
                  <a:cubicBezTo>
                    <a:pt x="659731" y="463237"/>
                    <a:pt x="662810" y="452213"/>
                    <a:pt x="668432" y="450508"/>
                  </a:cubicBezTo>
                  <a:cubicBezTo>
                    <a:pt x="671244" y="449655"/>
                    <a:pt x="674159" y="451294"/>
                    <a:pt x="676599" y="454632"/>
                  </a:cubicBezTo>
                  <a:close/>
                  <a:moveTo>
                    <a:pt x="759859" y="550848"/>
                  </a:moveTo>
                  <a:cubicBezTo>
                    <a:pt x="761933" y="553840"/>
                    <a:pt x="763451" y="558103"/>
                    <a:pt x="763920" y="562930"/>
                  </a:cubicBezTo>
                  <a:cubicBezTo>
                    <a:pt x="764859" y="572584"/>
                    <a:pt x="761248" y="580834"/>
                    <a:pt x="755855" y="581359"/>
                  </a:cubicBezTo>
                  <a:cubicBezTo>
                    <a:pt x="750462" y="581883"/>
                    <a:pt x="745330" y="574482"/>
                    <a:pt x="744391" y="564828"/>
                  </a:cubicBezTo>
                  <a:cubicBezTo>
                    <a:pt x="743453" y="555175"/>
                    <a:pt x="747064" y="546924"/>
                    <a:pt x="752457" y="546400"/>
                  </a:cubicBezTo>
                  <a:cubicBezTo>
                    <a:pt x="755153" y="546138"/>
                    <a:pt x="757784" y="547857"/>
                    <a:pt x="759859" y="550848"/>
                  </a:cubicBezTo>
                  <a:close/>
                  <a:moveTo>
                    <a:pt x="930570" y="727052"/>
                  </a:moveTo>
                  <a:cubicBezTo>
                    <a:pt x="932321" y="728210"/>
                    <a:pt x="933630" y="730035"/>
                    <a:pt x="934082" y="732254"/>
                  </a:cubicBezTo>
                  <a:cubicBezTo>
                    <a:pt x="934987" y="736692"/>
                    <a:pt x="932123" y="741023"/>
                    <a:pt x="927685" y="741928"/>
                  </a:cubicBezTo>
                  <a:cubicBezTo>
                    <a:pt x="923248" y="742833"/>
                    <a:pt x="918916" y="739969"/>
                    <a:pt x="918011" y="735531"/>
                  </a:cubicBezTo>
                  <a:cubicBezTo>
                    <a:pt x="917106" y="731093"/>
                    <a:pt x="919970" y="726762"/>
                    <a:pt x="924408" y="725857"/>
                  </a:cubicBezTo>
                  <a:cubicBezTo>
                    <a:pt x="926627" y="725405"/>
                    <a:pt x="928819" y="725894"/>
                    <a:pt x="930570" y="727052"/>
                  </a:cubicBezTo>
                  <a:close/>
                  <a:moveTo>
                    <a:pt x="794620" y="562293"/>
                  </a:moveTo>
                  <a:cubicBezTo>
                    <a:pt x="795749" y="564211"/>
                    <a:pt x="792886" y="567594"/>
                    <a:pt x="793576" y="570272"/>
                  </a:cubicBezTo>
                  <a:lnTo>
                    <a:pt x="795152" y="572734"/>
                  </a:lnTo>
                  <a:lnTo>
                    <a:pt x="795776" y="573098"/>
                  </a:lnTo>
                  <a:lnTo>
                    <a:pt x="795670" y="573542"/>
                  </a:lnTo>
                  <a:lnTo>
                    <a:pt x="798757" y="578362"/>
                  </a:lnTo>
                  <a:lnTo>
                    <a:pt x="796191" y="581170"/>
                  </a:lnTo>
                  <a:lnTo>
                    <a:pt x="797307" y="583393"/>
                  </a:lnTo>
                  <a:cubicBezTo>
                    <a:pt x="797074" y="584898"/>
                    <a:pt x="794654" y="586263"/>
                    <a:pt x="793207" y="587034"/>
                  </a:cubicBezTo>
                  <a:cubicBezTo>
                    <a:pt x="791758" y="587807"/>
                    <a:pt x="789286" y="588363"/>
                    <a:pt x="788619" y="588025"/>
                  </a:cubicBezTo>
                  <a:lnTo>
                    <a:pt x="788997" y="586083"/>
                  </a:lnTo>
                  <a:lnTo>
                    <a:pt x="785750" y="587148"/>
                  </a:lnTo>
                  <a:lnTo>
                    <a:pt x="786135" y="582779"/>
                  </a:lnTo>
                  <a:lnTo>
                    <a:pt x="784433" y="581544"/>
                  </a:lnTo>
                  <a:lnTo>
                    <a:pt x="784496" y="581293"/>
                  </a:lnTo>
                  <a:lnTo>
                    <a:pt x="778038" y="577568"/>
                  </a:lnTo>
                  <a:cubicBezTo>
                    <a:pt x="776884" y="575339"/>
                    <a:pt x="777799" y="572032"/>
                    <a:pt x="779260" y="568897"/>
                  </a:cubicBezTo>
                  <a:cubicBezTo>
                    <a:pt x="780720" y="565763"/>
                    <a:pt x="784242" y="559863"/>
                    <a:pt x="786803" y="558762"/>
                  </a:cubicBezTo>
                  <a:cubicBezTo>
                    <a:pt x="789363" y="557662"/>
                    <a:pt x="793491" y="560374"/>
                    <a:pt x="794620" y="562293"/>
                  </a:cubicBezTo>
                  <a:close/>
                  <a:moveTo>
                    <a:pt x="706288" y="422457"/>
                  </a:moveTo>
                  <a:cubicBezTo>
                    <a:pt x="708293" y="423933"/>
                    <a:pt x="709656" y="426109"/>
                    <a:pt x="709901" y="428636"/>
                  </a:cubicBezTo>
                  <a:cubicBezTo>
                    <a:pt x="710393" y="433688"/>
                    <a:pt x="706229" y="438228"/>
                    <a:pt x="700601" y="438775"/>
                  </a:cubicBezTo>
                  <a:cubicBezTo>
                    <a:pt x="694973" y="439321"/>
                    <a:pt x="690012" y="435669"/>
                    <a:pt x="689521" y="430617"/>
                  </a:cubicBezTo>
                  <a:cubicBezTo>
                    <a:pt x="689030" y="425564"/>
                    <a:pt x="693194" y="421025"/>
                    <a:pt x="698822" y="420478"/>
                  </a:cubicBezTo>
                  <a:cubicBezTo>
                    <a:pt x="701636" y="420204"/>
                    <a:pt x="704283" y="420981"/>
                    <a:pt x="706288" y="422457"/>
                  </a:cubicBezTo>
                  <a:close/>
                  <a:moveTo>
                    <a:pt x="790401" y="518623"/>
                  </a:moveTo>
                  <a:cubicBezTo>
                    <a:pt x="794326" y="524317"/>
                    <a:pt x="794954" y="530693"/>
                    <a:pt x="791804" y="532864"/>
                  </a:cubicBezTo>
                  <a:cubicBezTo>
                    <a:pt x="788654" y="535035"/>
                    <a:pt x="782919" y="532178"/>
                    <a:pt x="778995" y="526484"/>
                  </a:cubicBezTo>
                  <a:cubicBezTo>
                    <a:pt x="775070" y="520790"/>
                    <a:pt x="774443" y="514414"/>
                    <a:pt x="777592" y="512243"/>
                  </a:cubicBezTo>
                  <a:cubicBezTo>
                    <a:pt x="780742" y="510073"/>
                    <a:pt x="786477" y="512929"/>
                    <a:pt x="790401" y="518623"/>
                  </a:cubicBezTo>
                  <a:close/>
                  <a:moveTo>
                    <a:pt x="744001" y="454851"/>
                  </a:moveTo>
                  <a:cubicBezTo>
                    <a:pt x="746076" y="457842"/>
                    <a:pt x="747593" y="462106"/>
                    <a:pt x="748062" y="466933"/>
                  </a:cubicBezTo>
                  <a:cubicBezTo>
                    <a:pt x="749001" y="476586"/>
                    <a:pt x="745390" y="484837"/>
                    <a:pt x="739997" y="485361"/>
                  </a:cubicBezTo>
                  <a:lnTo>
                    <a:pt x="739978" y="485349"/>
                  </a:lnTo>
                  <a:lnTo>
                    <a:pt x="740088" y="496268"/>
                  </a:lnTo>
                  <a:cubicBezTo>
                    <a:pt x="739260" y="502724"/>
                    <a:pt x="738263" y="509507"/>
                    <a:pt x="739226" y="513226"/>
                  </a:cubicBezTo>
                  <a:cubicBezTo>
                    <a:pt x="741153" y="520663"/>
                    <a:pt x="751259" y="520383"/>
                    <a:pt x="751497" y="525898"/>
                  </a:cubicBezTo>
                  <a:cubicBezTo>
                    <a:pt x="751736" y="531412"/>
                    <a:pt x="747764" y="542613"/>
                    <a:pt x="745646" y="544132"/>
                  </a:cubicBezTo>
                  <a:cubicBezTo>
                    <a:pt x="743528" y="545650"/>
                    <a:pt x="742916" y="535123"/>
                    <a:pt x="738788" y="535006"/>
                  </a:cubicBezTo>
                  <a:lnTo>
                    <a:pt x="735681" y="536697"/>
                  </a:lnTo>
                  <a:lnTo>
                    <a:pt x="742424" y="551456"/>
                  </a:lnTo>
                  <a:cubicBezTo>
                    <a:pt x="745513" y="566607"/>
                    <a:pt x="741157" y="580289"/>
                    <a:pt x="732694" y="582015"/>
                  </a:cubicBezTo>
                  <a:cubicBezTo>
                    <a:pt x="724230" y="583741"/>
                    <a:pt x="714864" y="572858"/>
                    <a:pt x="711774" y="557707"/>
                  </a:cubicBezTo>
                  <a:cubicBezTo>
                    <a:pt x="710229" y="550132"/>
                    <a:pt x="710546" y="542924"/>
                    <a:pt x="712307" y="537394"/>
                  </a:cubicBezTo>
                  <a:lnTo>
                    <a:pt x="713232" y="536364"/>
                  </a:lnTo>
                  <a:lnTo>
                    <a:pt x="711058" y="530796"/>
                  </a:lnTo>
                  <a:lnTo>
                    <a:pt x="705379" y="526614"/>
                  </a:lnTo>
                  <a:cubicBezTo>
                    <a:pt x="704888" y="521562"/>
                    <a:pt x="709052" y="517023"/>
                    <a:pt x="714680" y="516476"/>
                  </a:cubicBezTo>
                  <a:lnTo>
                    <a:pt x="715106" y="516589"/>
                  </a:lnTo>
                  <a:lnTo>
                    <a:pt x="720358" y="508763"/>
                  </a:lnTo>
                  <a:cubicBezTo>
                    <a:pt x="722068" y="501755"/>
                    <a:pt x="716302" y="488850"/>
                    <a:pt x="719564" y="484267"/>
                  </a:cubicBezTo>
                  <a:cubicBezTo>
                    <a:pt x="721196" y="481977"/>
                    <a:pt x="725470" y="480021"/>
                    <a:pt x="729745" y="479241"/>
                  </a:cubicBezTo>
                  <a:lnTo>
                    <a:pt x="732198" y="479729"/>
                  </a:lnTo>
                  <a:lnTo>
                    <a:pt x="728534" y="468831"/>
                  </a:lnTo>
                  <a:cubicBezTo>
                    <a:pt x="727596" y="459177"/>
                    <a:pt x="731206" y="450926"/>
                    <a:pt x="736599" y="450402"/>
                  </a:cubicBezTo>
                  <a:cubicBezTo>
                    <a:pt x="739296" y="450140"/>
                    <a:pt x="741926" y="451859"/>
                    <a:pt x="744001" y="454851"/>
                  </a:cubicBezTo>
                  <a:close/>
                  <a:moveTo>
                    <a:pt x="779918" y="477100"/>
                  </a:moveTo>
                  <a:lnTo>
                    <a:pt x="779070" y="480649"/>
                  </a:lnTo>
                  <a:lnTo>
                    <a:pt x="783779" y="489638"/>
                  </a:lnTo>
                  <a:cubicBezTo>
                    <a:pt x="784609" y="493682"/>
                    <a:pt x="783964" y="497175"/>
                    <a:pt x="781647" y="499157"/>
                  </a:cubicBezTo>
                  <a:cubicBezTo>
                    <a:pt x="777013" y="503122"/>
                    <a:pt x="767446" y="499544"/>
                    <a:pt x="760278" y="491166"/>
                  </a:cubicBezTo>
                  <a:cubicBezTo>
                    <a:pt x="753111" y="482790"/>
                    <a:pt x="751057" y="472784"/>
                    <a:pt x="755691" y="468819"/>
                  </a:cubicBezTo>
                  <a:cubicBezTo>
                    <a:pt x="758008" y="466838"/>
                    <a:pt x="761558" y="466740"/>
                    <a:pt x="765425" y="468186"/>
                  </a:cubicBezTo>
                  <a:lnTo>
                    <a:pt x="774671" y="475039"/>
                  </a:lnTo>
                  <a:lnTo>
                    <a:pt x="775271" y="474388"/>
                  </a:lnTo>
                  <a:cubicBezTo>
                    <a:pt x="776940" y="473868"/>
                    <a:pt x="779338" y="475830"/>
                    <a:pt x="779918" y="477100"/>
                  </a:cubicBezTo>
                  <a:close/>
                  <a:moveTo>
                    <a:pt x="1059204" y="797587"/>
                  </a:moveTo>
                  <a:cubicBezTo>
                    <a:pt x="1060363" y="803269"/>
                    <a:pt x="1056696" y="808816"/>
                    <a:pt x="1051013" y="809975"/>
                  </a:cubicBezTo>
                  <a:cubicBezTo>
                    <a:pt x="1045330" y="811134"/>
                    <a:pt x="1039784" y="807466"/>
                    <a:pt x="1038625" y="801783"/>
                  </a:cubicBezTo>
                  <a:cubicBezTo>
                    <a:pt x="1038045" y="798942"/>
                    <a:pt x="1038672" y="796134"/>
                    <a:pt x="1040155" y="793893"/>
                  </a:cubicBezTo>
                  <a:cubicBezTo>
                    <a:pt x="1041637" y="791651"/>
                    <a:pt x="1043975" y="789975"/>
                    <a:pt x="1046816" y="789395"/>
                  </a:cubicBezTo>
                  <a:cubicBezTo>
                    <a:pt x="1052499" y="788236"/>
                    <a:pt x="1058046" y="791904"/>
                    <a:pt x="1059204" y="797587"/>
                  </a:cubicBezTo>
                  <a:close/>
                  <a:moveTo>
                    <a:pt x="929476" y="643392"/>
                  </a:moveTo>
                  <a:cubicBezTo>
                    <a:pt x="934553" y="649327"/>
                    <a:pt x="929972" y="661577"/>
                    <a:pt x="919243" y="670756"/>
                  </a:cubicBezTo>
                  <a:cubicBezTo>
                    <a:pt x="913880" y="675345"/>
                    <a:pt x="907995" y="678297"/>
                    <a:pt x="902817" y="679360"/>
                  </a:cubicBezTo>
                  <a:lnTo>
                    <a:pt x="900081" y="678747"/>
                  </a:lnTo>
                  <a:lnTo>
                    <a:pt x="900448" y="684013"/>
                  </a:lnTo>
                  <a:cubicBezTo>
                    <a:pt x="901429" y="686855"/>
                    <a:pt x="902403" y="689425"/>
                    <a:pt x="900990" y="690791"/>
                  </a:cubicBezTo>
                  <a:cubicBezTo>
                    <a:pt x="898165" y="693522"/>
                    <a:pt x="889529" y="695684"/>
                    <a:pt x="887331" y="694776"/>
                  </a:cubicBezTo>
                  <a:cubicBezTo>
                    <a:pt x="885134" y="693869"/>
                    <a:pt x="890426" y="688536"/>
                    <a:pt x="887805" y="685346"/>
                  </a:cubicBezTo>
                  <a:cubicBezTo>
                    <a:pt x="885185" y="682156"/>
                    <a:pt x="874020" y="680037"/>
                    <a:pt x="871609" y="675634"/>
                  </a:cubicBezTo>
                  <a:cubicBezTo>
                    <a:pt x="869198" y="671231"/>
                    <a:pt x="870272" y="661664"/>
                    <a:pt x="873338" y="658926"/>
                  </a:cubicBezTo>
                  <a:cubicBezTo>
                    <a:pt x="876405" y="656188"/>
                    <a:pt x="885109" y="661148"/>
                    <a:pt x="890008" y="659207"/>
                  </a:cubicBezTo>
                  <a:cubicBezTo>
                    <a:pt x="894907" y="657265"/>
                    <a:pt x="898133" y="646916"/>
                    <a:pt x="902731" y="647277"/>
                  </a:cubicBezTo>
                  <a:lnTo>
                    <a:pt x="903646" y="647807"/>
                  </a:lnTo>
                  <a:lnTo>
                    <a:pt x="917286" y="640662"/>
                  </a:lnTo>
                  <a:cubicBezTo>
                    <a:pt x="922465" y="639599"/>
                    <a:pt x="926937" y="640425"/>
                    <a:pt x="929476" y="643392"/>
                  </a:cubicBezTo>
                  <a:close/>
                  <a:moveTo>
                    <a:pt x="887737" y="592813"/>
                  </a:moveTo>
                  <a:cubicBezTo>
                    <a:pt x="892314" y="596297"/>
                    <a:pt x="891775" y="604704"/>
                    <a:pt x="886534" y="611590"/>
                  </a:cubicBezTo>
                  <a:cubicBezTo>
                    <a:pt x="881292" y="618477"/>
                    <a:pt x="873332" y="621234"/>
                    <a:pt x="868756" y="617751"/>
                  </a:cubicBezTo>
                  <a:cubicBezTo>
                    <a:pt x="864179" y="614267"/>
                    <a:pt x="864717" y="605860"/>
                    <a:pt x="869959" y="598974"/>
                  </a:cubicBezTo>
                  <a:cubicBezTo>
                    <a:pt x="875200" y="592088"/>
                    <a:pt x="883160" y="589330"/>
                    <a:pt x="887737" y="592813"/>
                  </a:cubicBezTo>
                  <a:close/>
                  <a:moveTo>
                    <a:pt x="652115" y="314182"/>
                  </a:moveTo>
                  <a:cubicBezTo>
                    <a:pt x="656076" y="317272"/>
                    <a:pt x="657505" y="324290"/>
                    <a:pt x="655308" y="329858"/>
                  </a:cubicBezTo>
                  <a:cubicBezTo>
                    <a:pt x="653111" y="335426"/>
                    <a:pt x="648119" y="337436"/>
                    <a:pt x="644158" y="334347"/>
                  </a:cubicBezTo>
                  <a:cubicBezTo>
                    <a:pt x="640198" y="331257"/>
                    <a:pt x="638768" y="324239"/>
                    <a:pt x="640966" y="318671"/>
                  </a:cubicBezTo>
                  <a:cubicBezTo>
                    <a:pt x="642064" y="315887"/>
                    <a:pt x="643862" y="313993"/>
                    <a:pt x="645879" y="313181"/>
                  </a:cubicBezTo>
                  <a:cubicBezTo>
                    <a:pt x="647897" y="312368"/>
                    <a:pt x="650135" y="312638"/>
                    <a:pt x="652115" y="314182"/>
                  </a:cubicBezTo>
                  <a:close/>
                  <a:moveTo>
                    <a:pt x="728400" y="401109"/>
                  </a:moveTo>
                  <a:cubicBezTo>
                    <a:pt x="732360" y="404199"/>
                    <a:pt x="733790" y="411217"/>
                    <a:pt x="731592" y="416786"/>
                  </a:cubicBezTo>
                  <a:cubicBezTo>
                    <a:pt x="729395" y="422353"/>
                    <a:pt x="724403" y="424363"/>
                    <a:pt x="720442" y="421274"/>
                  </a:cubicBezTo>
                  <a:cubicBezTo>
                    <a:pt x="716482" y="418185"/>
                    <a:pt x="715053" y="411166"/>
                    <a:pt x="717250" y="405598"/>
                  </a:cubicBezTo>
                  <a:cubicBezTo>
                    <a:pt x="718349" y="402814"/>
                    <a:pt x="720146" y="400920"/>
                    <a:pt x="722163" y="400107"/>
                  </a:cubicBezTo>
                  <a:cubicBezTo>
                    <a:pt x="724181" y="399295"/>
                    <a:pt x="726420" y="399565"/>
                    <a:pt x="728400" y="401109"/>
                  </a:cubicBezTo>
                  <a:close/>
                  <a:moveTo>
                    <a:pt x="881906" y="561676"/>
                  </a:moveTo>
                  <a:cubicBezTo>
                    <a:pt x="890724" y="568388"/>
                    <a:pt x="894256" y="578581"/>
                    <a:pt x="889795" y="584442"/>
                  </a:cubicBezTo>
                  <a:cubicBezTo>
                    <a:pt x="885333" y="590303"/>
                    <a:pt x="874568" y="589613"/>
                    <a:pt x="865750" y="582901"/>
                  </a:cubicBezTo>
                  <a:cubicBezTo>
                    <a:pt x="856932" y="576189"/>
                    <a:pt x="853401" y="565996"/>
                    <a:pt x="857862" y="560135"/>
                  </a:cubicBezTo>
                  <a:cubicBezTo>
                    <a:pt x="862323" y="554274"/>
                    <a:pt x="873088" y="554964"/>
                    <a:pt x="881906" y="561676"/>
                  </a:cubicBezTo>
                  <a:close/>
                  <a:moveTo>
                    <a:pt x="774544" y="422626"/>
                  </a:moveTo>
                  <a:cubicBezTo>
                    <a:pt x="778468" y="428319"/>
                    <a:pt x="779096" y="434696"/>
                    <a:pt x="775946" y="436866"/>
                  </a:cubicBezTo>
                  <a:cubicBezTo>
                    <a:pt x="772797" y="439037"/>
                    <a:pt x="767062" y="436181"/>
                    <a:pt x="763137" y="430486"/>
                  </a:cubicBezTo>
                  <a:cubicBezTo>
                    <a:pt x="759213" y="424793"/>
                    <a:pt x="758585" y="418416"/>
                    <a:pt x="761734" y="416246"/>
                  </a:cubicBezTo>
                  <a:cubicBezTo>
                    <a:pt x="764884" y="414075"/>
                    <a:pt x="770619" y="416931"/>
                    <a:pt x="774544" y="422626"/>
                  </a:cubicBezTo>
                  <a:close/>
                  <a:moveTo>
                    <a:pt x="949907" y="610336"/>
                  </a:moveTo>
                  <a:cubicBezTo>
                    <a:pt x="951658" y="611493"/>
                    <a:pt x="952967" y="613319"/>
                    <a:pt x="953420" y="615538"/>
                  </a:cubicBezTo>
                  <a:cubicBezTo>
                    <a:pt x="954324" y="619976"/>
                    <a:pt x="951461" y="624307"/>
                    <a:pt x="947023" y="625212"/>
                  </a:cubicBezTo>
                  <a:cubicBezTo>
                    <a:pt x="942585" y="626117"/>
                    <a:pt x="938253" y="623253"/>
                    <a:pt x="937348" y="618815"/>
                  </a:cubicBezTo>
                  <a:cubicBezTo>
                    <a:pt x="936443" y="614378"/>
                    <a:pt x="939308" y="610046"/>
                    <a:pt x="943745" y="609141"/>
                  </a:cubicBezTo>
                  <a:cubicBezTo>
                    <a:pt x="945964" y="608688"/>
                    <a:pt x="948156" y="609179"/>
                    <a:pt x="949907" y="610336"/>
                  </a:cubicBezTo>
                  <a:close/>
                  <a:moveTo>
                    <a:pt x="1035579" y="706079"/>
                  </a:moveTo>
                  <a:cubicBezTo>
                    <a:pt x="1037789" y="716917"/>
                    <a:pt x="1023853" y="728911"/>
                    <a:pt x="1004451" y="732867"/>
                  </a:cubicBezTo>
                  <a:cubicBezTo>
                    <a:pt x="985050" y="736824"/>
                    <a:pt x="967530" y="731246"/>
                    <a:pt x="965320" y="720407"/>
                  </a:cubicBezTo>
                  <a:cubicBezTo>
                    <a:pt x="964215" y="714988"/>
                    <a:pt x="967146" y="709280"/>
                    <a:pt x="972779" y="704433"/>
                  </a:cubicBezTo>
                  <a:cubicBezTo>
                    <a:pt x="978412" y="699585"/>
                    <a:pt x="986747" y="695598"/>
                    <a:pt x="996447" y="693619"/>
                  </a:cubicBezTo>
                  <a:cubicBezTo>
                    <a:pt x="1015849" y="689663"/>
                    <a:pt x="1033368" y="695241"/>
                    <a:pt x="1035579" y="706079"/>
                  </a:cubicBezTo>
                  <a:close/>
                  <a:moveTo>
                    <a:pt x="1135662" y="819816"/>
                  </a:moveTo>
                  <a:cubicBezTo>
                    <a:pt x="1137087" y="820361"/>
                    <a:pt x="1133464" y="824024"/>
                    <a:pt x="1135109" y="826069"/>
                  </a:cubicBezTo>
                  <a:cubicBezTo>
                    <a:pt x="1136756" y="828114"/>
                    <a:pt x="1144060" y="829232"/>
                    <a:pt x="1145538" y="832085"/>
                  </a:cubicBezTo>
                  <a:cubicBezTo>
                    <a:pt x="1147015" y="834938"/>
                    <a:pt x="1145843" y="839174"/>
                    <a:pt x="1143972" y="843187"/>
                  </a:cubicBezTo>
                  <a:cubicBezTo>
                    <a:pt x="1142101" y="847200"/>
                    <a:pt x="1137592" y="854755"/>
                    <a:pt x="1134314" y="856165"/>
                  </a:cubicBezTo>
                  <a:cubicBezTo>
                    <a:pt x="1131035" y="857574"/>
                    <a:pt x="1125748" y="854101"/>
                    <a:pt x="1124302" y="851644"/>
                  </a:cubicBezTo>
                  <a:cubicBezTo>
                    <a:pt x="1122857" y="849188"/>
                    <a:pt x="1126523" y="844855"/>
                    <a:pt x="1125640" y="841426"/>
                  </a:cubicBezTo>
                  <a:cubicBezTo>
                    <a:pt x="1124757" y="837996"/>
                    <a:pt x="1118852" y="834171"/>
                    <a:pt x="1119006" y="831066"/>
                  </a:cubicBezTo>
                  <a:cubicBezTo>
                    <a:pt x="1119083" y="829514"/>
                    <a:pt x="1120277" y="827917"/>
                    <a:pt x="1121798" y="826473"/>
                  </a:cubicBezTo>
                  <a:cubicBezTo>
                    <a:pt x="1123320" y="825029"/>
                    <a:pt x="1125170" y="823740"/>
                    <a:pt x="1126557" y="822802"/>
                  </a:cubicBezTo>
                  <a:cubicBezTo>
                    <a:pt x="1129333" y="820926"/>
                    <a:pt x="1134236" y="819271"/>
                    <a:pt x="1135662" y="819816"/>
                  </a:cubicBezTo>
                  <a:close/>
                  <a:moveTo>
                    <a:pt x="870993" y="503107"/>
                  </a:moveTo>
                  <a:cubicBezTo>
                    <a:pt x="874194" y="505996"/>
                    <a:pt x="876761" y="509429"/>
                    <a:pt x="876522" y="511789"/>
                  </a:cubicBezTo>
                  <a:lnTo>
                    <a:pt x="871212" y="516465"/>
                  </a:lnTo>
                  <a:lnTo>
                    <a:pt x="873657" y="517210"/>
                  </a:lnTo>
                  <a:cubicBezTo>
                    <a:pt x="874673" y="518047"/>
                    <a:pt x="875371" y="519271"/>
                    <a:pt x="875508" y="520685"/>
                  </a:cubicBezTo>
                  <a:cubicBezTo>
                    <a:pt x="875783" y="523513"/>
                    <a:pt x="873714" y="526028"/>
                    <a:pt x="870886" y="526303"/>
                  </a:cubicBezTo>
                  <a:cubicBezTo>
                    <a:pt x="868058" y="526577"/>
                    <a:pt x="865543" y="524508"/>
                    <a:pt x="865268" y="521680"/>
                  </a:cubicBezTo>
                  <a:lnTo>
                    <a:pt x="866196" y="520553"/>
                  </a:lnTo>
                  <a:lnTo>
                    <a:pt x="858789" y="526026"/>
                  </a:lnTo>
                  <a:cubicBezTo>
                    <a:pt x="856022" y="530930"/>
                    <a:pt x="862742" y="538478"/>
                    <a:pt x="859917" y="541209"/>
                  </a:cubicBezTo>
                  <a:lnTo>
                    <a:pt x="848911" y="544421"/>
                  </a:lnTo>
                  <a:lnTo>
                    <a:pt x="850167" y="546939"/>
                  </a:lnTo>
                  <a:cubicBezTo>
                    <a:pt x="849561" y="549853"/>
                    <a:pt x="840222" y="551784"/>
                    <a:pt x="838175" y="554663"/>
                  </a:cubicBezTo>
                  <a:cubicBezTo>
                    <a:pt x="836128" y="557541"/>
                    <a:pt x="839829" y="562689"/>
                    <a:pt x="837888" y="564208"/>
                  </a:cubicBezTo>
                  <a:cubicBezTo>
                    <a:pt x="835947" y="565728"/>
                    <a:pt x="830418" y="566513"/>
                    <a:pt x="829106" y="565803"/>
                  </a:cubicBezTo>
                  <a:cubicBezTo>
                    <a:pt x="827794" y="565093"/>
                    <a:pt x="831444" y="562112"/>
                    <a:pt x="830018" y="559950"/>
                  </a:cubicBezTo>
                  <a:cubicBezTo>
                    <a:pt x="828591" y="557790"/>
                    <a:pt x="821764" y="555739"/>
                    <a:pt x="820547" y="552835"/>
                  </a:cubicBezTo>
                  <a:cubicBezTo>
                    <a:pt x="819331" y="549931"/>
                    <a:pt x="820625" y="544032"/>
                    <a:pt x="822717" y="542524"/>
                  </a:cubicBezTo>
                  <a:cubicBezTo>
                    <a:pt x="824809" y="541016"/>
                    <a:pt x="829915" y="544679"/>
                    <a:pt x="833098" y="543788"/>
                  </a:cubicBezTo>
                  <a:cubicBezTo>
                    <a:pt x="836281" y="542897"/>
                    <a:pt x="838970" y="536651"/>
                    <a:pt x="841815" y="537176"/>
                  </a:cubicBezTo>
                  <a:lnTo>
                    <a:pt x="846490" y="540583"/>
                  </a:lnTo>
                  <a:lnTo>
                    <a:pt x="846732" y="535765"/>
                  </a:lnTo>
                  <a:cubicBezTo>
                    <a:pt x="844112" y="532574"/>
                    <a:pt x="832947" y="530456"/>
                    <a:pt x="830536" y="526053"/>
                  </a:cubicBezTo>
                  <a:cubicBezTo>
                    <a:pt x="829330" y="523851"/>
                    <a:pt x="828996" y="520359"/>
                    <a:pt x="829346" y="517074"/>
                  </a:cubicBezTo>
                  <a:lnTo>
                    <a:pt x="830225" y="514746"/>
                  </a:lnTo>
                  <a:lnTo>
                    <a:pt x="822546" y="516538"/>
                  </a:lnTo>
                  <a:cubicBezTo>
                    <a:pt x="819918" y="514066"/>
                    <a:pt x="820803" y="508856"/>
                    <a:pt x="824523" y="504903"/>
                  </a:cubicBezTo>
                  <a:cubicBezTo>
                    <a:pt x="828242" y="500949"/>
                    <a:pt x="833388" y="499748"/>
                    <a:pt x="836016" y="502220"/>
                  </a:cubicBezTo>
                  <a:lnTo>
                    <a:pt x="834814" y="509291"/>
                  </a:lnTo>
                  <a:lnTo>
                    <a:pt x="839913" y="509186"/>
                  </a:lnTo>
                  <a:cubicBezTo>
                    <a:pt x="843085" y="509842"/>
                    <a:pt x="846486" y="510596"/>
                    <a:pt x="848935" y="509626"/>
                  </a:cubicBezTo>
                  <a:cubicBezTo>
                    <a:pt x="853834" y="507684"/>
                    <a:pt x="857060" y="497335"/>
                    <a:pt x="861658" y="497695"/>
                  </a:cubicBezTo>
                  <a:cubicBezTo>
                    <a:pt x="863957" y="497876"/>
                    <a:pt x="867792" y="500220"/>
                    <a:pt x="870993" y="503107"/>
                  </a:cubicBezTo>
                  <a:close/>
                  <a:moveTo>
                    <a:pt x="846663" y="443233"/>
                  </a:moveTo>
                  <a:cubicBezTo>
                    <a:pt x="851241" y="446716"/>
                    <a:pt x="850702" y="455123"/>
                    <a:pt x="845461" y="462009"/>
                  </a:cubicBezTo>
                  <a:cubicBezTo>
                    <a:pt x="840219" y="468895"/>
                    <a:pt x="832259" y="471653"/>
                    <a:pt x="827682" y="468169"/>
                  </a:cubicBezTo>
                  <a:lnTo>
                    <a:pt x="828526" y="455009"/>
                  </a:lnTo>
                  <a:lnTo>
                    <a:pt x="822317" y="458665"/>
                  </a:lnTo>
                  <a:cubicBezTo>
                    <a:pt x="820270" y="461543"/>
                    <a:pt x="823971" y="466691"/>
                    <a:pt x="822030" y="468211"/>
                  </a:cubicBezTo>
                  <a:cubicBezTo>
                    <a:pt x="820088" y="469730"/>
                    <a:pt x="814560" y="470515"/>
                    <a:pt x="813249" y="469805"/>
                  </a:cubicBezTo>
                  <a:cubicBezTo>
                    <a:pt x="811937" y="469096"/>
                    <a:pt x="815586" y="466115"/>
                    <a:pt x="814160" y="463953"/>
                  </a:cubicBezTo>
                  <a:cubicBezTo>
                    <a:pt x="812733" y="461792"/>
                    <a:pt x="805907" y="459741"/>
                    <a:pt x="804690" y="456837"/>
                  </a:cubicBezTo>
                  <a:cubicBezTo>
                    <a:pt x="803473" y="453933"/>
                    <a:pt x="804768" y="448034"/>
                    <a:pt x="806859" y="446526"/>
                  </a:cubicBezTo>
                  <a:cubicBezTo>
                    <a:pt x="808951" y="445019"/>
                    <a:pt x="814058" y="448682"/>
                    <a:pt x="817241" y="447790"/>
                  </a:cubicBezTo>
                  <a:cubicBezTo>
                    <a:pt x="820424" y="446899"/>
                    <a:pt x="823112" y="440653"/>
                    <a:pt x="825956" y="441178"/>
                  </a:cubicBezTo>
                  <a:cubicBezTo>
                    <a:pt x="827379" y="441441"/>
                    <a:pt x="829619" y="443153"/>
                    <a:pt x="831427" y="445164"/>
                  </a:cubicBezTo>
                  <a:lnTo>
                    <a:pt x="832851" y="448019"/>
                  </a:lnTo>
                  <a:close/>
                  <a:moveTo>
                    <a:pt x="820158" y="406223"/>
                  </a:moveTo>
                  <a:cubicBezTo>
                    <a:pt x="822786" y="408695"/>
                    <a:pt x="821901" y="413904"/>
                    <a:pt x="818182" y="417858"/>
                  </a:cubicBezTo>
                  <a:cubicBezTo>
                    <a:pt x="814462" y="421811"/>
                    <a:pt x="809317" y="423012"/>
                    <a:pt x="806688" y="420540"/>
                  </a:cubicBezTo>
                  <a:cubicBezTo>
                    <a:pt x="804061" y="418068"/>
                    <a:pt x="804945" y="412859"/>
                    <a:pt x="808665" y="408905"/>
                  </a:cubicBezTo>
                  <a:cubicBezTo>
                    <a:pt x="812384" y="404951"/>
                    <a:pt x="817530" y="403751"/>
                    <a:pt x="820158" y="406223"/>
                  </a:cubicBezTo>
                  <a:close/>
                  <a:moveTo>
                    <a:pt x="750412" y="309709"/>
                  </a:moveTo>
                  <a:cubicBezTo>
                    <a:pt x="751956" y="311842"/>
                    <a:pt x="753108" y="315991"/>
                    <a:pt x="752470" y="317434"/>
                  </a:cubicBezTo>
                  <a:cubicBezTo>
                    <a:pt x="751832" y="318877"/>
                    <a:pt x="748664" y="316374"/>
                    <a:pt x="746584" y="318368"/>
                  </a:cubicBezTo>
                  <a:cubicBezTo>
                    <a:pt x="744503" y="320361"/>
                    <a:pt x="742821" y="327371"/>
                    <a:pt x="739989" y="329395"/>
                  </a:cubicBezTo>
                  <a:cubicBezTo>
                    <a:pt x="737156" y="331419"/>
                    <a:pt x="733236" y="331314"/>
                    <a:pt x="729587" y="330512"/>
                  </a:cubicBezTo>
                  <a:cubicBezTo>
                    <a:pt x="725939" y="329710"/>
                    <a:pt x="719153" y="327286"/>
                    <a:pt x="718095" y="324582"/>
                  </a:cubicBezTo>
                  <a:cubicBezTo>
                    <a:pt x="717036" y="321877"/>
                    <a:pt x="720782" y="316188"/>
                    <a:pt x="723236" y="314285"/>
                  </a:cubicBezTo>
                  <a:cubicBezTo>
                    <a:pt x="725690" y="312381"/>
                    <a:pt x="729489" y="314769"/>
                    <a:pt x="732818" y="313161"/>
                  </a:cubicBezTo>
                  <a:cubicBezTo>
                    <a:pt x="736148" y="311553"/>
                    <a:pt x="740281" y="305212"/>
                    <a:pt x="743213" y="304637"/>
                  </a:cubicBezTo>
                  <a:cubicBezTo>
                    <a:pt x="744679" y="304350"/>
                    <a:pt x="746093" y="305084"/>
                    <a:pt x="747334" y="306157"/>
                  </a:cubicBezTo>
                  <a:cubicBezTo>
                    <a:pt x="748574" y="307231"/>
                    <a:pt x="749641" y="308643"/>
                    <a:pt x="750412" y="309709"/>
                  </a:cubicBezTo>
                  <a:close/>
                  <a:moveTo>
                    <a:pt x="878437" y="455803"/>
                  </a:moveTo>
                  <a:cubicBezTo>
                    <a:pt x="879454" y="456640"/>
                    <a:pt x="880151" y="457864"/>
                    <a:pt x="880288" y="459277"/>
                  </a:cubicBezTo>
                  <a:cubicBezTo>
                    <a:pt x="880563" y="462105"/>
                    <a:pt x="878494" y="464620"/>
                    <a:pt x="875666" y="464895"/>
                  </a:cubicBezTo>
                  <a:cubicBezTo>
                    <a:pt x="872839" y="465170"/>
                    <a:pt x="870323" y="463101"/>
                    <a:pt x="870049" y="460273"/>
                  </a:cubicBezTo>
                  <a:cubicBezTo>
                    <a:pt x="869774" y="457445"/>
                    <a:pt x="871843" y="454930"/>
                    <a:pt x="874671" y="454655"/>
                  </a:cubicBezTo>
                  <a:cubicBezTo>
                    <a:pt x="876085" y="454518"/>
                    <a:pt x="877420" y="454967"/>
                    <a:pt x="878437" y="455803"/>
                  </a:cubicBezTo>
                  <a:close/>
                  <a:moveTo>
                    <a:pt x="1039166" y="629035"/>
                  </a:moveTo>
                  <a:cubicBezTo>
                    <a:pt x="1041041" y="631811"/>
                    <a:pt x="1042696" y="636713"/>
                    <a:pt x="1042152" y="638139"/>
                  </a:cubicBezTo>
                  <a:cubicBezTo>
                    <a:pt x="1041607" y="639564"/>
                    <a:pt x="1037943" y="635940"/>
                    <a:pt x="1035898" y="637586"/>
                  </a:cubicBezTo>
                  <a:cubicBezTo>
                    <a:pt x="1033853" y="639232"/>
                    <a:pt x="1032736" y="646537"/>
                    <a:pt x="1029884" y="648014"/>
                  </a:cubicBezTo>
                  <a:cubicBezTo>
                    <a:pt x="1027030" y="649491"/>
                    <a:pt x="1022795" y="648320"/>
                    <a:pt x="1018781" y="646449"/>
                  </a:cubicBezTo>
                  <a:cubicBezTo>
                    <a:pt x="1014768" y="644579"/>
                    <a:pt x="1007213" y="640068"/>
                    <a:pt x="1005803" y="636790"/>
                  </a:cubicBezTo>
                  <a:cubicBezTo>
                    <a:pt x="1004393" y="633512"/>
                    <a:pt x="1007867" y="628225"/>
                    <a:pt x="1010323" y="626780"/>
                  </a:cubicBezTo>
                  <a:cubicBezTo>
                    <a:pt x="1012780" y="625334"/>
                    <a:pt x="1017113" y="629000"/>
                    <a:pt x="1020542" y="628117"/>
                  </a:cubicBezTo>
                  <a:cubicBezTo>
                    <a:pt x="1023972" y="627234"/>
                    <a:pt x="1027797" y="621329"/>
                    <a:pt x="1030902" y="621482"/>
                  </a:cubicBezTo>
                  <a:cubicBezTo>
                    <a:pt x="1034006" y="621635"/>
                    <a:pt x="1037291" y="626258"/>
                    <a:pt x="1039166" y="629035"/>
                  </a:cubicBezTo>
                  <a:close/>
                  <a:moveTo>
                    <a:pt x="1132567" y="729991"/>
                  </a:moveTo>
                  <a:cubicBezTo>
                    <a:pt x="1136650" y="733018"/>
                    <a:pt x="1139751" y="737719"/>
                    <a:pt x="1140905" y="743374"/>
                  </a:cubicBezTo>
                  <a:cubicBezTo>
                    <a:pt x="1143212" y="754685"/>
                    <a:pt x="1136851" y="765532"/>
                    <a:pt x="1126696" y="767603"/>
                  </a:cubicBezTo>
                  <a:cubicBezTo>
                    <a:pt x="1116542" y="769673"/>
                    <a:pt x="1106441" y="762184"/>
                    <a:pt x="1104134" y="750873"/>
                  </a:cubicBezTo>
                  <a:cubicBezTo>
                    <a:pt x="1102981" y="745218"/>
                    <a:pt x="1103994" y="739678"/>
                    <a:pt x="1106566" y="735293"/>
                  </a:cubicBezTo>
                  <a:cubicBezTo>
                    <a:pt x="1109137" y="730909"/>
                    <a:pt x="1113266" y="727679"/>
                    <a:pt x="1118343" y="726644"/>
                  </a:cubicBezTo>
                  <a:cubicBezTo>
                    <a:pt x="1123420" y="725609"/>
                    <a:pt x="1128484" y="726963"/>
                    <a:pt x="1132567" y="729991"/>
                  </a:cubicBezTo>
                  <a:close/>
                  <a:moveTo>
                    <a:pt x="983325" y="543164"/>
                  </a:moveTo>
                  <a:cubicBezTo>
                    <a:pt x="986823" y="546782"/>
                    <a:pt x="989591" y="557840"/>
                    <a:pt x="988429" y="560654"/>
                  </a:cubicBezTo>
                  <a:cubicBezTo>
                    <a:pt x="987267" y="563468"/>
                    <a:pt x="980438" y="556692"/>
                    <a:pt x="976353" y="560048"/>
                  </a:cubicBezTo>
                  <a:cubicBezTo>
                    <a:pt x="974311" y="561726"/>
                    <a:pt x="972611" y="566139"/>
                    <a:pt x="970717" y="570518"/>
                  </a:cubicBezTo>
                  <a:lnTo>
                    <a:pt x="964937" y="579248"/>
                  </a:lnTo>
                  <a:lnTo>
                    <a:pt x="966087" y="581093"/>
                  </a:lnTo>
                  <a:cubicBezTo>
                    <a:pt x="968394" y="592405"/>
                    <a:pt x="962032" y="603252"/>
                    <a:pt x="951878" y="605323"/>
                  </a:cubicBezTo>
                  <a:cubicBezTo>
                    <a:pt x="941724" y="607394"/>
                    <a:pt x="931622" y="599903"/>
                    <a:pt x="929317" y="588593"/>
                  </a:cubicBezTo>
                  <a:cubicBezTo>
                    <a:pt x="928162" y="582937"/>
                    <a:pt x="929176" y="577398"/>
                    <a:pt x="931747" y="573013"/>
                  </a:cubicBezTo>
                  <a:lnTo>
                    <a:pt x="942497" y="565119"/>
                  </a:lnTo>
                  <a:lnTo>
                    <a:pt x="942881" y="557227"/>
                  </a:lnTo>
                  <a:cubicBezTo>
                    <a:pt x="940395" y="550953"/>
                    <a:pt x="927142" y="546822"/>
                    <a:pt x="927604" y="540934"/>
                  </a:cubicBezTo>
                  <a:cubicBezTo>
                    <a:pt x="927836" y="537990"/>
                    <a:pt x="930836" y="533079"/>
                    <a:pt x="934534" y="528980"/>
                  </a:cubicBezTo>
                  <a:lnTo>
                    <a:pt x="941052" y="524830"/>
                  </a:lnTo>
                  <a:lnTo>
                    <a:pt x="934738" y="520655"/>
                  </a:lnTo>
                  <a:cubicBezTo>
                    <a:pt x="933834" y="516217"/>
                    <a:pt x="936697" y="511886"/>
                    <a:pt x="941135" y="510981"/>
                  </a:cubicBezTo>
                  <a:cubicBezTo>
                    <a:pt x="943354" y="510528"/>
                    <a:pt x="945546" y="511018"/>
                    <a:pt x="947297" y="512176"/>
                  </a:cubicBezTo>
                  <a:cubicBezTo>
                    <a:pt x="949048" y="513334"/>
                    <a:pt x="950357" y="515159"/>
                    <a:pt x="950809" y="517378"/>
                  </a:cubicBezTo>
                  <a:lnTo>
                    <a:pt x="946889" y="523306"/>
                  </a:lnTo>
                  <a:lnTo>
                    <a:pt x="954680" y="532155"/>
                  </a:lnTo>
                  <a:cubicBezTo>
                    <a:pt x="957697" y="537313"/>
                    <a:pt x="960743" y="542837"/>
                    <a:pt x="963882" y="544608"/>
                  </a:cubicBezTo>
                  <a:cubicBezTo>
                    <a:pt x="970162" y="548152"/>
                    <a:pt x="979828" y="539546"/>
                    <a:pt x="983325" y="543164"/>
                  </a:cubicBezTo>
                  <a:close/>
                  <a:moveTo>
                    <a:pt x="1075932" y="582711"/>
                  </a:moveTo>
                  <a:cubicBezTo>
                    <a:pt x="1077091" y="588393"/>
                    <a:pt x="1073423" y="593940"/>
                    <a:pt x="1067740" y="595099"/>
                  </a:cubicBezTo>
                  <a:cubicBezTo>
                    <a:pt x="1062057" y="596258"/>
                    <a:pt x="1056511" y="592590"/>
                    <a:pt x="1055352" y="586907"/>
                  </a:cubicBezTo>
                  <a:cubicBezTo>
                    <a:pt x="1054772" y="584066"/>
                    <a:pt x="1055400" y="581258"/>
                    <a:pt x="1056882" y="579017"/>
                  </a:cubicBezTo>
                  <a:cubicBezTo>
                    <a:pt x="1058365" y="576774"/>
                    <a:pt x="1060702" y="575099"/>
                    <a:pt x="1063543" y="574519"/>
                  </a:cubicBezTo>
                  <a:cubicBezTo>
                    <a:pt x="1069226" y="573360"/>
                    <a:pt x="1074773" y="577028"/>
                    <a:pt x="1075932" y="582711"/>
                  </a:cubicBezTo>
                  <a:close/>
                  <a:moveTo>
                    <a:pt x="965196" y="434964"/>
                  </a:moveTo>
                  <a:cubicBezTo>
                    <a:pt x="966355" y="440646"/>
                    <a:pt x="962688" y="446193"/>
                    <a:pt x="957005" y="447352"/>
                  </a:cubicBezTo>
                  <a:lnTo>
                    <a:pt x="946998" y="440735"/>
                  </a:lnTo>
                  <a:lnTo>
                    <a:pt x="947014" y="440981"/>
                  </a:lnTo>
                  <a:cubicBezTo>
                    <a:pt x="945162" y="445933"/>
                    <a:pt x="941335" y="451290"/>
                    <a:pt x="935971" y="455880"/>
                  </a:cubicBezTo>
                  <a:cubicBezTo>
                    <a:pt x="925244" y="465058"/>
                    <a:pt x="912431" y="467688"/>
                    <a:pt x="907354" y="461754"/>
                  </a:cubicBezTo>
                  <a:cubicBezTo>
                    <a:pt x="902278" y="455819"/>
                    <a:pt x="906858" y="443569"/>
                    <a:pt x="917586" y="434391"/>
                  </a:cubicBezTo>
                  <a:cubicBezTo>
                    <a:pt x="928314" y="425212"/>
                    <a:pt x="941126" y="422582"/>
                    <a:pt x="946203" y="428516"/>
                  </a:cubicBezTo>
                  <a:lnTo>
                    <a:pt x="946372" y="431118"/>
                  </a:lnTo>
                  <a:lnTo>
                    <a:pt x="952808" y="426772"/>
                  </a:lnTo>
                  <a:cubicBezTo>
                    <a:pt x="958491" y="425613"/>
                    <a:pt x="964037" y="429281"/>
                    <a:pt x="965196" y="434964"/>
                  </a:cubicBezTo>
                  <a:close/>
                  <a:moveTo>
                    <a:pt x="785196" y="223173"/>
                  </a:moveTo>
                  <a:cubicBezTo>
                    <a:pt x="787197" y="224026"/>
                    <a:pt x="788589" y="225799"/>
                    <a:pt x="788897" y="228291"/>
                  </a:cubicBezTo>
                  <a:cubicBezTo>
                    <a:pt x="789513" y="233276"/>
                    <a:pt x="785561" y="239250"/>
                    <a:pt x="780070" y="241634"/>
                  </a:cubicBezTo>
                  <a:cubicBezTo>
                    <a:pt x="774580" y="244017"/>
                    <a:pt x="769628" y="241908"/>
                    <a:pt x="769012" y="236923"/>
                  </a:cubicBezTo>
                  <a:cubicBezTo>
                    <a:pt x="768396" y="231938"/>
                    <a:pt x="772348" y="225965"/>
                    <a:pt x="777839" y="223581"/>
                  </a:cubicBezTo>
                  <a:cubicBezTo>
                    <a:pt x="780584" y="222390"/>
                    <a:pt x="783195" y="222321"/>
                    <a:pt x="785196" y="223173"/>
                  </a:cubicBezTo>
                  <a:close/>
                  <a:moveTo>
                    <a:pt x="835148" y="271023"/>
                  </a:moveTo>
                  <a:cubicBezTo>
                    <a:pt x="839090" y="272388"/>
                    <a:pt x="841803" y="275458"/>
                    <a:pt x="842353" y="279912"/>
                  </a:cubicBezTo>
                  <a:cubicBezTo>
                    <a:pt x="843454" y="288819"/>
                    <a:pt x="835487" y="299885"/>
                    <a:pt x="824558" y="304629"/>
                  </a:cubicBezTo>
                  <a:cubicBezTo>
                    <a:pt x="813629" y="309373"/>
                    <a:pt x="803878" y="305998"/>
                    <a:pt x="802777" y="297090"/>
                  </a:cubicBezTo>
                  <a:cubicBezTo>
                    <a:pt x="801677" y="288183"/>
                    <a:pt x="809643" y="277117"/>
                    <a:pt x="820572" y="272373"/>
                  </a:cubicBezTo>
                  <a:cubicBezTo>
                    <a:pt x="826036" y="270002"/>
                    <a:pt x="831207" y="269660"/>
                    <a:pt x="835148" y="271023"/>
                  </a:cubicBezTo>
                  <a:close/>
                  <a:moveTo>
                    <a:pt x="1121021" y="590797"/>
                  </a:moveTo>
                  <a:cubicBezTo>
                    <a:pt x="1126098" y="596731"/>
                    <a:pt x="1121517" y="608982"/>
                    <a:pt x="1110789" y="618160"/>
                  </a:cubicBezTo>
                  <a:cubicBezTo>
                    <a:pt x="1100061" y="627338"/>
                    <a:pt x="1087249" y="629968"/>
                    <a:pt x="1082172" y="624034"/>
                  </a:cubicBezTo>
                  <a:cubicBezTo>
                    <a:pt x="1077095" y="618100"/>
                    <a:pt x="1081676" y="605849"/>
                    <a:pt x="1092404" y="596671"/>
                  </a:cubicBezTo>
                  <a:cubicBezTo>
                    <a:pt x="1103132" y="587493"/>
                    <a:pt x="1115944" y="584863"/>
                    <a:pt x="1121021" y="590797"/>
                  </a:cubicBezTo>
                  <a:close/>
                  <a:moveTo>
                    <a:pt x="1052306" y="491203"/>
                  </a:moveTo>
                  <a:cubicBezTo>
                    <a:pt x="1054516" y="502041"/>
                    <a:pt x="1040580" y="514035"/>
                    <a:pt x="1021179" y="517991"/>
                  </a:cubicBezTo>
                  <a:cubicBezTo>
                    <a:pt x="1001777" y="521948"/>
                    <a:pt x="984258" y="516370"/>
                    <a:pt x="982047" y="505531"/>
                  </a:cubicBezTo>
                  <a:cubicBezTo>
                    <a:pt x="980942" y="500112"/>
                    <a:pt x="983873" y="494404"/>
                    <a:pt x="989507" y="489557"/>
                  </a:cubicBezTo>
                  <a:cubicBezTo>
                    <a:pt x="995140" y="484709"/>
                    <a:pt x="1003474" y="480722"/>
                    <a:pt x="1013174" y="478743"/>
                  </a:cubicBezTo>
                  <a:cubicBezTo>
                    <a:pt x="1032576" y="474787"/>
                    <a:pt x="1050096" y="480365"/>
                    <a:pt x="1052306" y="491203"/>
                  </a:cubicBezTo>
                  <a:close/>
                  <a:moveTo>
                    <a:pt x="1152389" y="604940"/>
                  </a:moveTo>
                  <a:cubicBezTo>
                    <a:pt x="1153814" y="605485"/>
                    <a:pt x="1150191" y="609148"/>
                    <a:pt x="1151837" y="611193"/>
                  </a:cubicBezTo>
                  <a:cubicBezTo>
                    <a:pt x="1153483" y="613238"/>
                    <a:pt x="1160788" y="614356"/>
                    <a:pt x="1162265" y="617209"/>
                  </a:cubicBezTo>
                  <a:cubicBezTo>
                    <a:pt x="1163742" y="620062"/>
                    <a:pt x="1162570" y="624298"/>
                    <a:pt x="1160700" y="628311"/>
                  </a:cubicBezTo>
                  <a:cubicBezTo>
                    <a:pt x="1158829" y="632324"/>
                    <a:pt x="1154319" y="639879"/>
                    <a:pt x="1151041" y="641289"/>
                  </a:cubicBezTo>
                  <a:cubicBezTo>
                    <a:pt x="1147762" y="642698"/>
                    <a:pt x="1142476" y="639225"/>
                    <a:pt x="1141029" y="636768"/>
                  </a:cubicBezTo>
                  <a:cubicBezTo>
                    <a:pt x="1139585" y="634312"/>
                    <a:pt x="1143250" y="629979"/>
                    <a:pt x="1142367" y="626550"/>
                  </a:cubicBezTo>
                  <a:cubicBezTo>
                    <a:pt x="1141484" y="623120"/>
                    <a:pt x="1135580" y="619295"/>
                    <a:pt x="1135733" y="616190"/>
                  </a:cubicBezTo>
                  <a:cubicBezTo>
                    <a:pt x="1135810" y="614638"/>
                    <a:pt x="1137004" y="613041"/>
                    <a:pt x="1138525" y="611597"/>
                  </a:cubicBezTo>
                  <a:cubicBezTo>
                    <a:pt x="1140047" y="610153"/>
                    <a:pt x="1141897" y="608864"/>
                    <a:pt x="1143285" y="607926"/>
                  </a:cubicBezTo>
                  <a:cubicBezTo>
                    <a:pt x="1146061" y="606050"/>
                    <a:pt x="1150964" y="604395"/>
                    <a:pt x="1152389" y="604940"/>
                  </a:cubicBezTo>
                  <a:close/>
                  <a:moveTo>
                    <a:pt x="1073451" y="509080"/>
                  </a:moveTo>
                  <a:cubicBezTo>
                    <a:pt x="1082270" y="515792"/>
                    <a:pt x="1085801" y="525985"/>
                    <a:pt x="1081340" y="531846"/>
                  </a:cubicBezTo>
                  <a:cubicBezTo>
                    <a:pt x="1076879" y="537707"/>
                    <a:pt x="1066114" y="537017"/>
                    <a:pt x="1057295" y="530305"/>
                  </a:cubicBezTo>
                  <a:cubicBezTo>
                    <a:pt x="1048477" y="523594"/>
                    <a:pt x="1044945" y="513400"/>
                    <a:pt x="1049407" y="507540"/>
                  </a:cubicBezTo>
                  <a:cubicBezTo>
                    <a:pt x="1053868" y="501679"/>
                    <a:pt x="1064633" y="502368"/>
                    <a:pt x="1073451" y="509080"/>
                  </a:cubicBezTo>
                  <a:close/>
                  <a:moveTo>
                    <a:pt x="909422" y="305137"/>
                  </a:moveTo>
                  <a:cubicBezTo>
                    <a:pt x="913543" y="309224"/>
                    <a:pt x="916617" y="316006"/>
                    <a:pt x="917669" y="324516"/>
                  </a:cubicBezTo>
                  <a:cubicBezTo>
                    <a:pt x="918721" y="333025"/>
                    <a:pt x="917550" y="341650"/>
                    <a:pt x="914808" y="348716"/>
                  </a:cubicBezTo>
                  <a:lnTo>
                    <a:pt x="907148" y="357966"/>
                  </a:lnTo>
                  <a:lnTo>
                    <a:pt x="907557" y="358502"/>
                  </a:lnTo>
                  <a:lnTo>
                    <a:pt x="906948" y="365016"/>
                  </a:lnTo>
                  <a:lnTo>
                    <a:pt x="909838" y="362645"/>
                  </a:lnTo>
                  <a:cubicBezTo>
                    <a:pt x="911305" y="362358"/>
                    <a:pt x="912719" y="363093"/>
                    <a:pt x="913959" y="364165"/>
                  </a:cubicBezTo>
                  <a:cubicBezTo>
                    <a:pt x="915199" y="365239"/>
                    <a:pt x="916266" y="366651"/>
                    <a:pt x="917038" y="367717"/>
                  </a:cubicBezTo>
                  <a:cubicBezTo>
                    <a:pt x="918581" y="369850"/>
                    <a:pt x="919734" y="373999"/>
                    <a:pt x="919096" y="375442"/>
                  </a:cubicBezTo>
                  <a:cubicBezTo>
                    <a:pt x="918458" y="376886"/>
                    <a:pt x="915290" y="374382"/>
                    <a:pt x="913210" y="376376"/>
                  </a:cubicBezTo>
                  <a:cubicBezTo>
                    <a:pt x="911128" y="378370"/>
                    <a:pt x="909447" y="385379"/>
                    <a:pt x="906614" y="387403"/>
                  </a:cubicBezTo>
                  <a:cubicBezTo>
                    <a:pt x="903781" y="389428"/>
                    <a:pt x="899862" y="389322"/>
                    <a:pt x="896212" y="388520"/>
                  </a:cubicBezTo>
                  <a:cubicBezTo>
                    <a:pt x="892564" y="387718"/>
                    <a:pt x="885779" y="385294"/>
                    <a:pt x="884720" y="382590"/>
                  </a:cubicBezTo>
                  <a:cubicBezTo>
                    <a:pt x="883661" y="379886"/>
                    <a:pt x="887408" y="374196"/>
                    <a:pt x="889861" y="372293"/>
                  </a:cubicBezTo>
                  <a:lnTo>
                    <a:pt x="892371" y="371999"/>
                  </a:lnTo>
                  <a:lnTo>
                    <a:pt x="882477" y="368025"/>
                  </a:lnTo>
                  <a:cubicBezTo>
                    <a:pt x="873659" y="361313"/>
                    <a:pt x="870128" y="351120"/>
                    <a:pt x="874589" y="345259"/>
                  </a:cubicBezTo>
                  <a:lnTo>
                    <a:pt x="880598" y="342978"/>
                  </a:lnTo>
                  <a:lnTo>
                    <a:pt x="879746" y="340977"/>
                  </a:lnTo>
                  <a:cubicBezTo>
                    <a:pt x="877643" y="323958"/>
                    <a:pt x="884427" y="306476"/>
                    <a:pt x="894899" y="301931"/>
                  </a:cubicBezTo>
                  <a:cubicBezTo>
                    <a:pt x="900135" y="299659"/>
                    <a:pt x="905302" y="301050"/>
                    <a:pt x="909422" y="305137"/>
                  </a:cubicBezTo>
                  <a:close/>
                  <a:moveTo>
                    <a:pt x="1227124" y="653484"/>
                  </a:moveTo>
                  <a:cubicBezTo>
                    <a:pt x="1229334" y="664322"/>
                    <a:pt x="1215398" y="676315"/>
                    <a:pt x="1195997" y="680272"/>
                  </a:cubicBezTo>
                  <a:cubicBezTo>
                    <a:pt x="1176595" y="684228"/>
                    <a:pt x="1159075" y="678649"/>
                    <a:pt x="1156865" y="667812"/>
                  </a:cubicBezTo>
                  <a:cubicBezTo>
                    <a:pt x="1155760" y="662393"/>
                    <a:pt x="1158692" y="656685"/>
                    <a:pt x="1164324" y="651837"/>
                  </a:cubicBezTo>
                  <a:cubicBezTo>
                    <a:pt x="1169957" y="646990"/>
                    <a:pt x="1178292" y="643002"/>
                    <a:pt x="1187993" y="641024"/>
                  </a:cubicBezTo>
                  <a:cubicBezTo>
                    <a:pt x="1207394" y="637067"/>
                    <a:pt x="1224913" y="642645"/>
                    <a:pt x="1227124" y="653484"/>
                  </a:cubicBezTo>
                  <a:close/>
                  <a:moveTo>
                    <a:pt x="801542" y="106128"/>
                  </a:moveTo>
                  <a:cubicBezTo>
                    <a:pt x="805483" y="107493"/>
                    <a:pt x="808196" y="110563"/>
                    <a:pt x="808747" y="115017"/>
                  </a:cubicBezTo>
                  <a:cubicBezTo>
                    <a:pt x="809848" y="123924"/>
                    <a:pt x="801881" y="134990"/>
                    <a:pt x="790953" y="139734"/>
                  </a:cubicBezTo>
                  <a:cubicBezTo>
                    <a:pt x="780023" y="144477"/>
                    <a:pt x="770272" y="141102"/>
                    <a:pt x="769171" y="132195"/>
                  </a:cubicBezTo>
                  <a:cubicBezTo>
                    <a:pt x="768070" y="123288"/>
                    <a:pt x="776037" y="112222"/>
                    <a:pt x="786966" y="107479"/>
                  </a:cubicBezTo>
                  <a:cubicBezTo>
                    <a:pt x="792430" y="105107"/>
                    <a:pt x="797600" y="104764"/>
                    <a:pt x="801542" y="106128"/>
                  </a:cubicBezTo>
                  <a:close/>
                  <a:moveTo>
                    <a:pt x="951822" y="281181"/>
                  </a:moveTo>
                  <a:cubicBezTo>
                    <a:pt x="953823" y="282034"/>
                    <a:pt x="955214" y="283808"/>
                    <a:pt x="955522" y="286300"/>
                  </a:cubicBezTo>
                  <a:cubicBezTo>
                    <a:pt x="956139" y="291285"/>
                    <a:pt x="952186" y="297258"/>
                    <a:pt x="946695" y="299642"/>
                  </a:cubicBezTo>
                  <a:cubicBezTo>
                    <a:pt x="941205" y="302025"/>
                    <a:pt x="936254" y="299916"/>
                    <a:pt x="935638" y="294932"/>
                  </a:cubicBezTo>
                  <a:cubicBezTo>
                    <a:pt x="935021" y="289947"/>
                    <a:pt x="938974" y="283973"/>
                    <a:pt x="944465" y="281589"/>
                  </a:cubicBezTo>
                  <a:cubicBezTo>
                    <a:pt x="947210" y="280398"/>
                    <a:pt x="949821" y="280329"/>
                    <a:pt x="951822" y="281181"/>
                  </a:cubicBezTo>
                  <a:close/>
                  <a:moveTo>
                    <a:pt x="1001773" y="329032"/>
                  </a:moveTo>
                  <a:cubicBezTo>
                    <a:pt x="1005715" y="330396"/>
                    <a:pt x="1008428" y="333466"/>
                    <a:pt x="1008979" y="337920"/>
                  </a:cubicBezTo>
                  <a:cubicBezTo>
                    <a:pt x="1010079" y="346828"/>
                    <a:pt x="1002113" y="357893"/>
                    <a:pt x="991184" y="362637"/>
                  </a:cubicBezTo>
                  <a:lnTo>
                    <a:pt x="982266" y="363463"/>
                  </a:lnTo>
                  <a:lnTo>
                    <a:pt x="980644" y="365912"/>
                  </a:lnTo>
                  <a:cubicBezTo>
                    <a:pt x="975005" y="368999"/>
                    <a:pt x="962754" y="367624"/>
                    <a:pt x="959248" y="363697"/>
                  </a:cubicBezTo>
                  <a:cubicBezTo>
                    <a:pt x="957495" y="361734"/>
                    <a:pt x="958206" y="357966"/>
                    <a:pt x="959046" y="353904"/>
                  </a:cubicBezTo>
                  <a:lnTo>
                    <a:pt x="959463" y="345347"/>
                  </a:lnTo>
                  <a:lnTo>
                    <a:pt x="958097" y="344889"/>
                  </a:lnTo>
                  <a:lnTo>
                    <a:pt x="958843" y="341626"/>
                  </a:lnTo>
                  <a:lnTo>
                    <a:pt x="950864" y="334060"/>
                  </a:lnTo>
                  <a:cubicBezTo>
                    <a:pt x="947298" y="331507"/>
                    <a:pt x="944100" y="329003"/>
                    <a:pt x="944331" y="326058"/>
                  </a:cubicBezTo>
                  <a:cubicBezTo>
                    <a:pt x="944563" y="323114"/>
                    <a:pt x="947563" y="318203"/>
                    <a:pt x="951261" y="314104"/>
                  </a:cubicBezTo>
                  <a:cubicBezTo>
                    <a:pt x="954960" y="310005"/>
                    <a:pt x="959356" y="306718"/>
                    <a:pt x="962379" y="307025"/>
                  </a:cubicBezTo>
                  <a:cubicBezTo>
                    <a:pt x="965403" y="307331"/>
                    <a:pt x="968391" y="312122"/>
                    <a:pt x="971407" y="317279"/>
                  </a:cubicBezTo>
                  <a:lnTo>
                    <a:pt x="973920" y="320680"/>
                  </a:lnTo>
                  <a:lnTo>
                    <a:pt x="979911" y="321907"/>
                  </a:lnTo>
                  <a:lnTo>
                    <a:pt x="978748" y="327212"/>
                  </a:lnTo>
                  <a:lnTo>
                    <a:pt x="980610" y="329732"/>
                  </a:lnTo>
                  <a:cubicBezTo>
                    <a:pt x="986889" y="333276"/>
                    <a:pt x="996555" y="324670"/>
                    <a:pt x="1000053" y="328287"/>
                  </a:cubicBezTo>
                  <a:lnTo>
                    <a:pt x="1000464" y="329153"/>
                  </a:lnTo>
                  <a:close/>
                  <a:moveTo>
                    <a:pt x="1090894" y="431622"/>
                  </a:moveTo>
                  <a:cubicBezTo>
                    <a:pt x="1092053" y="437304"/>
                    <a:pt x="1088386" y="442851"/>
                    <a:pt x="1082703" y="444010"/>
                  </a:cubicBezTo>
                  <a:cubicBezTo>
                    <a:pt x="1077021" y="445169"/>
                    <a:pt x="1071474" y="441501"/>
                    <a:pt x="1070315" y="435818"/>
                  </a:cubicBezTo>
                  <a:cubicBezTo>
                    <a:pt x="1069735" y="432977"/>
                    <a:pt x="1070363" y="430170"/>
                    <a:pt x="1071844" y="427928"/>
                  </a:cubicBezTo>
                  <a:cubicBezTo>
                    <a:pt x="1073327" y="425686"/>
                    <a:pt x="1075665" y="424010"/>
                    <a:pt x="1078506" y="423430"/>
                  </a:cubicBezTo>
                  <a:cubicBezTo>
                    <a:pt x="1084189" y="422271"/>
                    <a:pt x="1089736" y="425939"/>
                    <a:pt x="1090894" y="431622"/>
                  </a:cubicBezTo>
                  <a:close/>
                  <a:moveTo>
                    <a:pt x="1230711" y="576439"/>
                  </a:moveTo>
                  <a:cubicBezTo>
                    <a:pt x="1232586" y="579215"/>
                    <a:pt x="1234242" y="584117"/>
                    <a:pt x="1233697" y="585543"/>
                  </a:cubicBezTo>
                  <a:cubicBezTo>
                    <a:pt x="1233152" y="586968"/>
                    <a:pt x="1229488" y="583345"/>
                    <a:pt x="1227443" y="584990"/>
                  </a:cubicBezTo>
                  <a:cubicBezTo>
                    <a:pt x="1225399" y="586637"/>
                    <a:pt x="1224281" y="593941"/>
                    <a:pt x="1221428" y="595419"/>
                  </a:cubicBezTo>
                  <a:cubicBezTo>
                    <a:pt x="1218576" y="596896"/>
                    <a:pt x="1214340" y="595724"/>
                    <a:pt x="1210327" y="593853"/>
                  </a:cubicBezTo>
                  <a:cubicBezTo>
                    <a:pt x="1206313" y="591982"/>
                    <a:pt x="1198758" y="587473"/>
                    <a:pt x="1197348" y="584195"/>
                  </a:cubicBezTo>
                  <a:cubicBezTo>
                    <a:pt x="1195938" y="580916"/>
                    <a:pt x="1199412" y="575629"/>
                    <a:pt x="1201869" y="574184"/>
                  </a:cubicBezTo>
                  <a:cubicBezTo>
                    <a:pt x="1204325" y="572738"/>
                    <a:pt x="1208658" y="576404"/>
                    <a:pt x="1212088" y="575521"/>
                  </a:cubicBezTo>
                  <a:cubicBezTo>
                    <a:pt x="1215517" y="574639"/>
                    <a:pt x="1219343" y="568734"/>
                    <a:pt x="1222447" y="568887"/>
                  </a:cubicBezTo>
                  <a:cubicBezTo>
                    <a:pt x="1225551" y="569040"/>
                    <a:pt x="1228837" y="573663"/>
                    <a:pt x="1230711" y="576439"/>
                  </a:cubicBezTo>
                  <a:close/>
                  <a:moveTo>
                    <a:pt x="1174871" y="490568"/>
                  </a:moveTo>
                  <a:cubicBezTo>
                    <a:pt x="1178369" y="494186"/>
                    <a:pt x="1181136" y="505244"/>
                    <a:pt x="1179975" y="508059"/>
                  </a:cubicBezTo>
                  <a:cubicBezTo>
                    <a:pt x="1178812" y="510873"/>
                    <a:pt x="1171983" y="504096"/>
                    <a:pt x="1167898" y="507452"/>
                  </a:cubicBezTo>
                  <a:cubicBezTo>
                    <a:pt x="1165856" y="509129"/>
                    <a:pt x="1164156" y="513543"/>
                    <a:pt x="1162262" y="517922"/>
                  </a:cubicBezTo>
                  <a:lnTo>
                    <a:pt x="1156482" y="526652"/>
                  </a:lnTo>
                  <a:lnTo>
                    <a:pt x="1157632" y="528498"/>
                  </a:lnTo>
                  <a:cubicBezTo>
                    <a:pt x="1159939" y="539809"/>
                    <a:pt x="1153578" y="550656"/>
                    <a:pt x="1143423" y="552727"/>
                  </a:cubicBezTo>
                  <a:cubicBezTo>
                    <a:pt x="1133269" y="554797"/>
                    <a:pt x="1123168" y="547308"/>
                    <a:pt x="1120861" y="535997"/>
                  </a:cubicBezTo>
                  <a:cubicBezTo>
                    <a:pt x="1119708" y="530342"/>
                    <a:pt x="1120722" y="524801"/>
                    <a:pt x="1123293" y="520417"/>
                  </a:cubicBezTo>
                  <a:lnTo>
                    <a:pt x="1134042" y="512523"/>
                  </a:lnTo>
                  <a:lnTo>
                    <a:pt x="1134426" y="504631"/>
                  </a:lnTo>
                  <a:cubicBezTo>
                    <a:pt x="1131940" y="498358"/>
                    <a:pt x="1118688" y="494226"/>
                    <a:pt x="1119150" y="488338"/>
                  </a:cubicBezTo>
                  <a:cubicBezTo>
                    <a:pt x="1119381" y="485395"/>
                    <a:pt x="1122381" y="480483"/>
                    <a:pt x="1126080" y="476384"/>
                  </a:cubicBezTo>
                  <a:cubicBezTo>
                    <a:pt x="1129778" y="472285"/>
                    <a:pt x="1134174" y="468999"/>
                    <a:pt x="1137198" y="469305"/>
                  </a:cubicBezTo>
                  <a:cubicBezTo>
                    <a:pt x="1143243" y="469917"/>
                    <a:pt x="1149148" y="488469"/>
                    <a:pt x="1155428" y="492013"/>
                  </a:cubicBezTo>
                  <a:cubicBezTo>
                    <a:pt x="1161706" y="495556"/>
                    <a:pt x="1171373" y="486950"/>
                    <a:pt x="1174871" y="490568"/>
                  </a:cubicBezTo>
                  <a:close/>
                  <a:moveTo>
                    <a:pt x="875816" y="140242"/>
                  </a:moveTo>
                  <a:cubicBezTo>
                    <a:pt x="879937" y="144329"/>
                    <a:pt x="883011" y="151112"/>
                    <a:pt x="884063" y="159621"/>
                  </a:cubicBezTo>
                  <a:cubicBezTo>
                    <a:pt x="886166" y="176640"/>
                    <a:pt x="879382" y="194121"/>
                    <a:pt x="868910" y="198666"/>
                  </a:cubicBezTo>
                  <a:cubicBezTo>
                    <a:pt x="858437" y="203212"/>
                    <a:pt x="848243" y="193100"/>
                    <a:pt x="846140" y="176082"/>
                  </a:cubicBezTo>
                  <a:cubicBezTo>
                    <a:pt x="844037" y="159063"/>
                    <a:pt x="850821" y="141582"/>
                    <a:pt x="861293" y="137036"/>
                  </a:cubicBezTo>
                  <a:cubicBezTo>
                    <a:pt x="866529" y="134764"/>
                    <a:pt x="871696" y="136155"/>
                    <a:pt x="875816" y="140242"/>
                  </a:cubicBezTo>
                  <a:close/>
                  <a:moveTo>
                    <a:pt x="1076048" y="363145"/>
                  </a:moveTo>
                  <a:cubicBezTo>
                    <a:pt x="1080168" y="367232"/>
                    <a:pt x="1083242" y="374015"/>
                    <a:pt x="1084294" y="382524"/>
                  </a:cubicBezTo>
                  <a:cubicBezTo>
                    <a:pt x="1086397" y="399542"/>
                    <a:pt x="1079613" y="417024"/>
                    <a:pt x="1069141" y="421569"/>
                  </a:cubicBezTo>
                  <a:lnTo>
                    <a:pt x="1057479" y="418995"/>
                  </a:lnTo>
                  <a:lnTo>
                    <a:pt x="1058879" y="423263"/>
                  </a:lnTo>
                  <a:cubicBezTo>
                    <a:pt x="1058334" y="424688"/>
                    <a:pt x="1054670" y="421064"/>
                    <a:pt x="1052626" y="422710"/>
                  </a:cubicBezTo>
                  <a:cubicBezTo>
                    <a:pt x="1050580" y="424356"/>
                    <a:pt x="1049463" y="431661"/>
                    <a:pt x="1046611" y="433138"/>
                  </a:cubicBezTo>
                  <a:cubicBezTo>
                    <a:pt x="1043757" y="434615"/>
                    <a:pt x="1039522" y="433444"/>
                    <a:pt x="1035508" y="431573"/>
                  </a:cubicBezTo>
                  <a:cubicBezTo>
                    <a:pt x="1031495" y="429703"/>
                    <a:pt x="1023940" y="425192"/>
                    <a:pt x="1022530" y="421914"/>
                  </a:cubicBezTo>
                  <a:cubicBezTo>
                    <a:pt x="1021120" y="418636"/>
                    <a:pt x="1024594" y="413349"/>
                    <a:pt x="1027050" y="411904"/>
                  </a:cubicBezTo>
                  <a:cubicBezTo>
                    <a:pt x="1029508" y="410458"/>
                    <a:pt x="1033840" y="414124"/>
                    <a:pt x="1037269" y="413240"/>
                  </a:cubicBezTo>
                  <a:cubicBezTo>
                    <a:pt x="1040699" y="412357"/>
                    <a:pt x="1044525" y="406453"/>
                    <a:pt x="1047629" y="406606"/>
                  </a:cubicBezTo>
                  <a:lnTo>
                    <a:pt x="1050879" y="409576"/>
                  </a:lnTo>
                  <a:lnTo>
                    <a:pt x="1046372" y="398985"/>
                  </a:lnTo>
                  <a:cubicBezTo>
                    <a:pt x="1044269" y="381966"/>
                    <a:pt x="1051053" y="364485"/>
                    <a:pt x="1061525" y="359939"/>
                  </a:cubicBezTo>
                  <a:cubicBezTo>
                    <a:pt x="1066761" y="357667"/>
                    <a:pt x="1071927" y="359058"/>
                    <a:pt x="1076048" y="363145"/>
                  </a:cubicBezTo>
                  <a:close/>
                  <a:moveTo>
                    <a:pt x="981923" y="220088"/>
                  </a:moveTo>
                  <a:cubicBezTo>
                    <a:pt x="983082" y="225770"/>
                    <a:pt x="979415" y="231317"/>
                    <a:pt x="973732" y="232476"/>
                  </a:cubicBezTo>
                  <a:lnTo>
                    <a:pt x="969973" y="229991"/>
                  </a:lnTo>
                  <a:lnTo>
                    <a:pt x="974655" y="239120"/>
                  </a:lnTo>
                  <a:cubicBezTo>
                    <a:pt x="975223" y="243661"/>
                    <a:pt x="974058" y="247986"/>
                    <a:pt x="971027" y="251017"/>
                  </a:cubicBezTo>
                  <a:cubicBezTo>
                    <a:pt x="964964" y="257080"/>
                    <a:pt x="953730" y="255675"/>
                    <a:pt x="945934" y="247879"/>
                  </a:cubicBezTo>
                  <a:cubicBezTo>
                    <a:pt x="938137" y="240083"/>
                    <a:pt x="936732" y="228849"/>
                    <a:pt x="942795" y="222786"/>
                  </a:cubicBezTo>
                  <a:cubicBezTo>
                    <a:pt x="945827" y="219755"/>
                    <a:pt x="950151" y="218590"/>
                    <a:pt x="954692" y="219157"/>
                  </a:cubicBezTo>
                  <a:lnTo>
                    <a:pt x="961647" y="222724"/>
                  </a:lnTo>
                  <a:lnTo>
                    <a:pt x="962874" y="216394"/>
                  </a:lnTo>
                  <a:cubicBezTo>
                    <a:pt x="964356" y="214152"/>
                    <a:pt x="966694" y="212475"/>
                    <a:pt x="969535" y="211896"/>
                  </a:cubicBezTo>
                  <a:cubicBezTo>
                    <a:pt x="975218" y="210737"/>
                    <a:pt x="980764" y="214405"/>
                    <a:pt x="981923" y="220088"/>
                  </a:cubicBezTo>
                  <a:close/>
                  <a:moveTo>
                    <a:pt x="1146536" y="379915"/>
                  </a:moveTo>
                  <a:cubicBezTo>
                    <a:pt x="1147699" y="381852"/>
                    <a:pt x="1143852" y="386703"/>
                    <a:pt x="1144398" y="389669"/>
                  </a:cubicBezTo>
                  <a:cubicBezTo>
                    <a:pt x="1144943" y="392635"/>
                    <a:pt x="1150220" y="394807"/>
                    <a:pt x="1149811" y="397712"/>
                  </a:cubicBezTo>
                  <a:cubicBezTo>
                    <a:pt x="1149402" y="400616"/>
                    <a:pt x="1144735" y="404720"/>
                    <a:pt x="1141942" y="407094"/>
                  </a:cubicBezTo>
                  <a:cubicBezTo>
                    <a:pt x="1139148" y="409468"/>
                    <a:pt x="1134355" y="412131"/>
                    <a:pt x="1133049" y="411956"/>
                  </a:cubicBezTo>
                  <a:cubicBezTo>
                    <a:pt x="1131743" y="411782"/>
                    <a:pt x="1135493" y="407559"/>
                    <a:pt x="1134105" y="406048"/>
                  </a:cubicBezTo>
                  <a:lnTo>
                    <a:pt x="1126875" y="403620"/>
                  </a:lnTo>
                  <a:lnTo>
                    <a:pt x="1111089" y="411888"/>
                  </a:lnTo>
                  <a:cubicBezTo>
                    <a:pt x="1105910" y="412951"/>
                    <a:pt x="1101438" y="412125"/>
                    <a:pt x="1098899" y="409158"/>
                  </a:cubicBezTo>
                  <a:cubicBezTo>
                    <a:pt x="1093822" y="403224"/>
                    <a:pt x="1098403" y="390973"/>
                    <a:pt x="1109131" y="381795"/>
                  </a:cubicBezTo>
                  <a:cubicBezTo>
                    <a:pt x="1119859" y="372617"/>
                    <a:pt x="1132671" y="369987"/>
                    <a:pt x="1137748" y="375921"/>
                  </a:cubicBezTo>
                  <a:lnTo>
                    <a:pt x="1137893" y="378144"/>
                  </a:lnTo>
                  <a:close/>
                  <a:moveTo>
                    <a:pt x="968167" y="164137"/>
                  </a:moveTo>
                  <a:cubicBezTo>
                    <a:pt x="972109" y="165501"/>
                    <a:pt x="974821" y="168571"/>
                    <a:pt x="975372" y="173025"/>
                  </a:cubicBezTo>
                  <a:cubicBezTo>
                    <a:pt x="976473" y="181932"/>
                    <a:pt x="968507" y="192998"/>
                    <a:pt x="957578" y="197742"/>
                  </a:cubicBezTo>
                  <a:cubicBezTo>
                    <a:pt x="946649" y="202486"/>
                    <a:pt x="936897" y="199110"/>
                    <a:pt x="935796" y="190203"/>
                  </a:cubicBezTo>
                  <a:lnTo>
                    <a:pt x="936854" y="186846"/>
                  </a:lnTo>
                  <a:lnTo>
                    <a:pt x="932817" y="189052"/>
                  </a:lnTo>
                  <a:cubicBezTo>
                    <a:pt x="931511" y="188879"/>
                    <a:pt x="935262" y="184655"/>
                    <a:pt x="933873" y="183145"/>
                  </a:cubicBezTo>
                  <a:cubicBezTo>
                    <a:pt x="932486" y="181635"/>
                    <a:pt x="925650" y="182290"/>
                    <a:pt x="924491" y="179994"/>
                  </a:cubicBezTo>
                  <a:cubicBezTo>
                    <a:pt x="923332" y="177698"/>
                    <a:pt x="924804" y="173512"/>
                    <a:pt x="926921" y="169371"/>
                  </a:cubicBezTo>
                  <a:cubicBezTo>
                    <a:pt x="929037" y="165229"/>
                    <a:pt x="933959" y="157205"/>
                    <a:pt x="937190" y="155145"/>
                  </a:cubicBezTo>
                  <a:cubicBezTo>
                    <a:pt x="940421" y="153085"/>
                    <a:pt x="945141" y="155075"/>
                    <a:pt x="946305" y="157011"/>
                  </a:cubicBezTo>
                  <a:cubicBezTo>
                    <a:pt x="947467" y="158949"/>
                    <a:pt x="943620" y="163800"/>
                    <a:pt x="944166" y="166765"/>
                  </a:cubicBezTo>
                  <a:lnTo>
                    <a:pt x="946921" y="170858"/>
                  </a:lnTo>
                  <a:lnTo>
                    <a:pt x="953591" y="165487"/>
                  </a:lnTo>
                  <a:cubicBezTo>
                    <a:pt x="959055" y="163115"/>
                    <a:pt x="964226" y="162773"/>
                    <a:pt x="968167" y="164137"/>
                  </a:cubicBezTo>
                  <a:close/>
                  <a:moveTo>
                    <a:pt x="1090178" y="294204"/>
                  </a:moveTo>
                  <a:cubicBezTo>
                    <a:pt x="1098997" y="300916"/>
                    <a:pt x="1102528" y="311109"/>
                    <a:pt x="1098067" y="316970"/>
                  </a:cubicBezTo>
                  <a:cubicBezTo>
                    <a:pt x="1093606" y="322831"/>
                    <a:pt x="1082841" y="322141"/>
                    <a:pt x="1074023" y="315429"/>
                  </a:cubicBezTo>
                  <a:cubicBezTo>
                    <a:pt x="1065204" y="308718"/>
                    <a:pt x="1061672" y="298524"/>
                    <a:pt x="1066134" y="292663"/>
                  </a:cubicBezTo>
                  <a:cubicBezTo>
                    <a:pt x="1070595" y="286803"/>
                    <a:pt x="1081360" y="287492"/>
                    <a:pt x="1090178" y="294204"/>
                  </a:cubicBezTo>
                  <a:close/>
                  <a:moveTo>
                    <a:pt x="1243851" y="438608"/>
                  </a:moveTo>
                  <a:cubicBezTo>
                    <a:pt x="1246061" y="449446"/>
                    <a:pt x="1232125" y="461439"/>
                    <a:pt x="1212724" y="465396"/>
                  </a:cubicBezTo>
                  <a:cubicBezTo>
                    <a:pt x="1193322" y="469352"/>
                    <a:pt x="1175803" y="463773"/>
                    <a:pt x="1173592" y="452936"/>
                  </a:cubicBezTo>
                  <a:cubicBezTo>
                    <a:pt x="1172487" y="447517"/>
                    <a:pt x="1175419" y="441809"/>
                    <a:pt x="1181051" y="436961"/>
                  </a:cubicBezTo>
                  <a:cubicBezTo>
                    <a:pt x="1186684" y="432114"/>
                    <a:pt x="1195019" y="428126"/>
                    <a:pt x="1204720" y="426148"/>
                  </a:cubicBezTo>
                  <a:cubicBezTo>
                    <a:pt x="1224121" y="422191"/>
                    <a:pt x="1241641" y="427769"/>
                    <a:pt x="1243851" y="438608"/>
                  </a:cubicBezTo>
                  <a:close/>
                  <a:moveTo>
                    <a:pt x="934282" y="61029"/>
                  </a:moveTo>
                  <a:cubicBezTo>
                    <a:pt x="942078" y="68825"/>
                    <a:pt x="943484" y="80060"/>
                    <a:pt x="937421" y="86122"/>
                  </a:cubicBezTo>
                  <a:cubicBezTo>
                    <a:pt x="931358" y="92185"/>
                    <a:pt x="920124" y="90780"/>
                    <a:pt x="912328" y="82984"/>
                  </a:cubicBezTo>
                  <a:cubicBezTo>
                    <a:pt x="904531" y="75189"/>
                    <a:pt x="903126" y="63953"/>
                    <a:pt x="909189" y="57891"/>
                  </a:cubicBezTo>
                  <a:cubicBezTo>
                    <a:pt x="915252" y="51828"/>
                    <a:pt x="926486" y="53233"/>
                    <a:pt x="934282" y="61029"/>
                  </a:cubicBezTo>
                  <a:close/>
                  <a:moveTo>
                    <a:pt x="1134514" y="283932"/>
                  </a:moveTo>
                  <a:cubicBezTo>
                    <a:pt x="1142310" y="291728"/>
                    <a:pt x="1143715" y="302963"/>
                    <a:pt x="1137652" y="309026"/>
                  </a:cubicBezTo>
                  <a:cubicBezTo>
                    <a:pt x="1131590" y="315088"/>
                    <a:pt x="1120355" y="313684"/>
                    <a:pt x="1112559" y="305887"/>
                  </a:cubicBezTo>
                  <a:cubicBezTo>
                    <a:pt x="1104763" y="298092"/>
                    <a:pt x="1103358" y="286857"/>
                    <a:pt x="1109421" y="280794"/>
                  </a:cubicBezTo>
                  <a:cubicBezTo>
                    <a:pt x="1115484" y="274731"/>
                    <a:pt x="1126718" y="276136"/>
                    <a:pt x="1134514" y="283932"/>
                  </a:cubicBezTo>
                  <a:close/>
                  <a:moveTo>
                    <a:pt x="1056122" y="165601"/>
                  </a:moveTo>
                  <a:cubicBezTo>
                    <a:pt x="1061304" y="168370"/>
                    <a:pt x="1059733" y="178479"/>
                    <a:pt x="1052614" y="188180"/>
                  </a:cubicBezTo>
                  <a:lnTo>
                    <a:pt x="1036908" y="197029"/>
                  </a:lnTo>
                  <a:lnTo>
                    <a:pt x="1042442" y="198250"/>
                  </a:lnTo>
                  <a:cubicBezTo>
                    <a:pt x="1046562" y="202337"/>
                    <a:pt x="1049636" y="209120"/>
                    <a:pt x="1050688" y="217629"/>
                  </a:cubicBezTo>
                  <a:cubicBezTo>
                    <a:pt x="1051739" y="226138"/>
                    <a:pt x="1050569" y="234764"/>
                    <a:pt x="1047827" y="241829"/>
                  </a:cubicBezTo>
                  <a:lnTo>
                    <a:pt x="1045421" y="244736"/>
                  </a:lnTo>
                  <a:lnTo>
                    <a:pt x="1051647" y="243510"/>
                  </a:lnTo>
                  <a:cubicBezTo>
                    <a:pt x="1057811" y="239764"/>
                    <a:pt x="1062859" y="226561"/>
                    <a:pt x="1068406" y="225628"/>
                  </a:cubicBezTo>
                  <a:cubicBezTo>
                    <a:pt x="1071180" y="225162"/>
                    <a:pt x="1075585" y="226801"/>
                    <a:pt x="1079160" y="229273"/>
                  </a:cubicBezTo>
                  <a:cubicBezTo>
                    <a:pt x="1082734" y="231745"/>
                    <a:pt x="1085479" y="235049"/>
                    <a:pt x="1084931" y="237914"/>
                  </a:cubicBezTo>
                  <a:cubicBezTo>
                    <a:pt x="1083836" y="243644"/>
                    <a:pt x="1065730" y="253386"/>
                    <a:pt x="1061833" y="260008"/>
                  </a:cubicBezTo>
                  <a:cubicBezTo>
                    <a:pt x="1057936" y="266629"/>
                    <a:pt x="1065279" y="273577"/>
                    <a:pt x="1061549" y="277645"/>
                  </a:cubicBezTo>
                  <a:cubicBezTo>
                    <a:pt x="1057819" y="281713"/>
                    <a:pt x="1047090" y="286825"/>
                    <a:pt x="1044518" y="286401"/>
                  </a:cubicBezTo>
                  <a:cubicBezTo>
                    <a:pt x="1041947" y="285977"/>
                    <a:pt x="1048958" y="278100"/>
                    <a:pt x="1046122" y="275099"/>
                  </a:cubicBezTo>
                  <a:cubicBezTo>
                    <a:pt x="1043285" y="272099"/>
                    <a:pt x="1029950" y="272893"/>
                    <a:pt x="1027500" y="268394"/>
                  </a:cubicBezTo>
                  <a:cubicBezTo>
                    <a:pt x="1026275" y="266145"/>
                    <a:pt x="1026250" y="262110"/>
                    <a:pt x="1027034" y="258118"/>
                  </a:cubicBezTo>
                  <a:lnTo>
                    <a:pt x="1028361" y="255090"/>
                  </a:lnTo>
                  <a:lnTo>
                    <a:pt x="1021012" y="253469"/>
                  </a:lnTo>
                  <a:cubicBezTo>
                    <a:pt x="1016891" y="249382"/>
                    <a:pt x="1013817" y="242599"/>
                    <a:pt x="1012766" y="234090"/>
                  </a:cubicBezTo>
                  <a:cubicBezTo>
                    <a:pt x="1010663" y="217071"/>
                    <a:pt x="1017446" y="199590"/>
                    <a:pt x="1027919" y="195045"/>
                  </a:cubicBezTo>
                  <a:lnTo>
                    <a:pt x="1028515" y="195176"/>
                  </a:lnTo>
                  <a:lnTo>
                    <a:pt x="1027482" y="192038"/>
                  </a:lnTo>
                  <a:cubicBezTo>
                    <a:pt x="1028117" y="187952"/>
                    <a:pt x="1030290" y="182999"/>
                    <a:pt x="1033849" y="178149"/>
                  </a:cubicBezTo>
                  <a:cubicBezTo>
                    <a:pt x="1040968" y="168449"/>
                    <a:pt x="1050941" y="162831"/>
                    <a:pt x="1056122" y="165601"/>
                  </a:cubicBezTo>
                  <a:close/>
                  <a:moveTo>
                    <a:pt x="1112930" y="215020"/>
                  </a:moveTo>
                  <a:cubicBezTo>
                    <a:pt x="1114093" y="216957"/>
                    <a:pt x="1110245" y="221808"/>
                    <a:pt x="1110791" y="224773"/>
                  </a:cubicBezTo>
                  <a:cubicBezTo>
                    <a:pt x="1111337" y="227740"/>
                    <a:pt x="1116614" y="229912"/>
                    <a:pt x="1116205" y="232816"/>
                  </a:cubicBezTo>
                  <a:cubicBezTo>
                    <a:pt x="1115796" y="235721"/>
                    <a:pt x="1111129" y="239825"/>
                    <a:pt x="1108335" y="242199"/>
                  </a:cubicBezTo>
                  <a:cubicBezTo>
                    <a:pt x="1105542" y="244573"/>
                    <a:pt x="1100749" y="247235"/>
                    <a:pt x="1099443" y="247061"/>
                  </a:cubicBezTo>
                  <a:cubicBezTo>
                    <a:pt x="1098137" y="246887"/>
                    <a:pt x="1101887" y="242663"/>
                    <a:pt x="1100499" y="241154"/>
                  </a:cubicBezTo>
                  <a:cubicBezTo>
                    <a:pt x="1099111" y="239643"/>
                    <a:pt x="1092275" y="240298"/>
                    <a:pt x="1091116" y="238002"/>
                  </a:cubicBezTo>
                  <a:cubicBezTo>
                    <a:pt x="1089958" y="235706"/>
                    <a:pt x="1091429" y="231521"/>
                    <a:pt x="1093546" y="227379"/>
                  </a:cubicBezTo>
                  <a:lnTo>
                    <a:pt x="1094590" y="225933"/>
                  </a:lnTo>
                  <a:lnTo>
                    <a:pt x="1087042" y="220942"/>
                  </a:lnTo>
                  <a:cubicBezTo>
                    <a:pt x="1086463" y="218101"/>
                    <a:pt x="1087090" y="215294"/>
                    <a:pt x="1088572" y="213052"/>
                  </a:cubicBezTo>
                  <a:cubicBezTo>
                    <a:pt x="1090054" y="210810"/>
                    <a:pt x="1092392" y="209133"/>
                    <a:pt x="1095233" y="208554"/>
                  </a:cubicBezTo>
                  <a:lnTo>
                    <a:pt x="1103290" y="213881"/>
                  </a:lnTo>
                  <a:lnTo>
                    <a:pt x="1103816" y="213153"/>
                  </a:lnTo>
                  <a:cubicBezTo>
                    <a:pt x="1107046" y="211093"/>
                    <a:pt x="1111767" y="213083"/>
                    <a:pt x="1112930" y="215020"/>
                  </a:cubicBezTo>
                  <a:close/>
                  <a:moveTo>
                    <a:pt x="1247439" y="361563"/>
                  </a:moveTo>
                  <a:cubicBezTo>
                    <a:pt x="1249313" y="364338"/>
                    <a:pt x="1250969" y="369241"/>
                    <a:pt x="1250424" y="370667"/>
                  </a:cubicBezTo>
                  <a:cubicBezTo>
                    <a:pt x="1249879" y="372092"/>
                    <a:pt x="1246215" y="368469"/>
                    <a:pt x="1244171" y="370114"/>
                  </a:cubicBezTo>
                  <a:cubicBezTo>
                    <a:pt x="1242126" y="371761"/>
                    <a:pt x="1241009" y="379065"/>
                    <a:pt x="1238155" y="380542"/>
                  </a:cubicBezTo>
                  <a:cubicBezTo>
                    <a:pt x="1235303" y="382020"/>
                    <a:pt x="1231067" y="380848"/>
                    <a:pt x="1227054" y="378977"/>
                  </a:cubicBezTo>
                  <a:cubicBezTo>
                    <a:pt x="1223040" y="377106"/>
                    <a:pt x="1215485" y="372597"/>
                    <a:pt x="1214075" y="369319"/>
                  </a:cubicBezTo>
                  <a:cubicBezTo>
                    <a:pt x="1212666" y="366040"/>
                    <a:pt x="1216139" y="360753"/>
                    <a:pt x="1218596" y="359307"/>
                  </a:cubicBezTo>
                  <a:cubicBezTo>
                    <a:pt x="1221052" y="357862"/>
                    <a:pt x="1225385" y="361528"/>
                    <a:pt x="1228815" y="360645"/>
                  </a:cubicBezTo>
                  <a:cubicBezTo>
                    <a:pt x="1232244" y="359762"/>
                    <a:pt x="1236070" y="353858"/>
                    <a:pt x="1239174" y="354011"/>
                  </a:cubicBezTo>
                  <a:cubicBezTo>
                    <a:pt x="1242278" y="354164"/>
                    <a:pt x="1245564" y="358787"/>
                    <a:pt x="1247439" y="361563"/>
                  </a:cubicBezTo>
                  <a:close/>
                  <a:moveTo>
                    <a:pt x="1191598" y="275692"/>
                  </a:moveTo>
                  <a:cubicBezTo>
                    <a:pt x="1195096" y="279310"/>
                    <a:pt x="1197863" y="290368"/>
                    <a:pt x="1196702" y="293183"/>
                  </a:cubicBezTo>
                  <a:cubicBezTo>
                    <a:pt x="1195539" y="295996"/>
                    <a:pt x="1188711" y="289220"/>
                    <a:pt x="1184625" y="292576"/>
                  </a:cubicBezTo>
                  <a:cubicBezTo>
                    <a:pt x="1180541" y="295931"/>
                    <a:pt x="1177828" y="310229"/>
                    <a:pt x="1172189" y="313316"/>
                  </a:cubicBezTo>
                  <a:cubicBezTo>
                    <a:pt x="1166551" y="316403"/>
                    <a:pt x="1154299" y="315028"/>
                    <a:pt x="1150793" y="311102"/>
                  </a:cubicBezTo>
                  <a:cubicBezTo>
                    <a:pt x="1147287" y="307175"/>
                    <a:pt x="1153640" y="296028"/>
                    <a:pt x="1151153" y="289755"/>
                  </a:cubicBezTo>
                  <a:cubicBezTo>
                    <a:pt x="1148667" y="283482"/>
                    <a:pt x="1135415" y="279350"/>
                    <a:pt x="1135877" y="273462"/>
                  </a:cubicBezTo>
                  <a:cubicBezTo>
                    <a:pt x="1136108" y="270519"/>
                    <a:pt x="1139108" y="265607"/>
                    <a:pt x="1142807" y="261508"/>
                  </a:cubicBezTo>
                  <a:cubicBezTo>
                    <a:pt x="1146505" y="257409"/>
                    <a:pt x="1150902" y="254123"/>
                    <a:pt x="1153925" y="254429"/>
                  </a:cubicBezTo>
                  <a:cubicBezTo>
                    <a:pt x="1159971" y="255041"/>
                    <a:pt x="1165876" y="273593"/>
                    <a:pt x="1172155" y="277136"/>
                  </a:cubicBezTo>
                  <a:cubicBezTo>
                    <a:pt x="1178434" y="280680"/>
                    <a:pt x="1188101" y="272074"/>
                    <a:pt x="1191598" y="275692"/>
                  </a:cubicBezTo>
                  <a:close/>
                  <a:moveTo>
                    <a:pt x="1129754" y="167956"/>
                  </a:moveTo>
                  <a:cubicBezTo>
                    <a:pt x="1131756" y="168808"/>
                    <a:pt x="1133147" y="170582"/>
                    <a:pt x="1133455" y="173074"/>
                  </a:cubicBezTo>
                  <a:cubicBezTo>
                    <a:pt x="1134071" y="178059"/>
                    <a:pt x="1130119" y="184032"/>
                    <a:pt x="1124628" y="186416"/>
                  </a:cubicBezTo>
                  <a:cubicBezTo>
                    <a:pt x="1119138" y="188799"/>
                    <a:pt x="1114186" y="186690"/>
                    <a:pt x="1113570" y="181706"/>
                  </a:cubicBezTo>
                  <a:cubicBezTo>
                    <a:pt x="1112955" y="176721"/>
                    <a:pt x="1116907" y="170747"/>
                    <a:pt x="1122398" y="168364"/>
                  </a:cubicBezTo>
                  <a:cubicBezTo>
                    <a:pt x="1125143" y="167172"/>
                    <a:pt x="1127753" y="167104"/>
                    <a:pt x="1129754" y="167956"/>
                  </a:cubicBezTo>
                  <a:close/>
                  <a:moveTo>
                    <a:pt x="1045554" y="64377"/>
                  </a:moveTo>
                  <a:cubicBezTo>
                    <a:pt x="1049128" y="66850"/>
                    <a:pt x="1051873" y="70154"/>
                    <a:pt x="1051325" y="73019"/>
                  </a:cubicBezTo>
                  <a:cubicBezTo>
                    <a:pt x="1050230" y="78749"/>
                    <a:pt x="1032123" y="88491"/>
                    <a:pt x="1028227" y="95113"/>
                  </a:cubicBezTo>
                  <a:cubicBezTo>
                    <a:pt x="1024330" y="101735"/>
                    <a:pt x="1031673" y="108681"/>
                    <a:pt x="1027943" y="112750"/>
                  </a:cubicBezTo>
                  <a:cubicBezTo>
                    <a:pt x="1024212" y="116818"/>
                    <a:pt x="1013483" y="121930"/>
                    <a:pt x="1010912" y="121506"/>
                  </a:cubicBezTo>
                  <a:cubicBezTo>
                    <a:pt x="1008341" y="121081"/>
                    <a:pt x="1015352" y="113205"/>
                    <a:pt x="1012516" y="110205"/>
                  </a:cubicBezTo>
                  <a:cubicBezTo>
                    <a:pt x="1009679" y="107203"/>
                    <a:pt x="996344" y="107997"/>
                    <a:pt x="993894" y="103499"/>
                  </a:cubicBezTo>
                  <a:cubicBezTo>
                    <a:pt x="991444" y="99000"/>
                    <a:pt x="993792" y="87359"/>
                    <a:pt x="997816" y="83211"/>
                  </a:cubicBezTo>
                  <a:cubicBezTo>
                    <a:pt x="1001840" y="79065"/>
                    <a:pt x="1011876" y="82362"/>
                    <a:pt x="1018041" y="78616"/>
                  </a:cubicBezTo>
                  <a:cubicBezTo>
                    <a:pt x="1024205" y="74869"/>
                    <a:pt x="1029253" y="61666"/>
                    <a:pt x="1034800" y="60733"/>
                  </a:cubicBezTo>
                  <a:cubicBezTo>
                    <a:pt x="1037574" y="60267"/>
                    <a:pt x="1041979" y="61906"/>
                    <a:pt x="1045554" y="64377"/>
                  </a:cubicBezTo>
                  <a:close/>
                  <a:moveTo>
                    <a:pt x="1100908" y="119037"/>
                  </a:moveTo>
                  <a:cubicBezTo>
                    <a:pt x="1108704" y="126833"/>
                    <a:pt x="1110109" y="138068"/>
                    <a:pt x="1104046" y="144130"/>
                  </a:cubicBezTo>
                  <a:cubicBezTo>
                    <a:pt x="1097983" y="150193"/>
                    <a:pt x="1086749" y="148788"/>
                    <a:pt x="1078953" y="140992"/>
                  </a:cubicBezTo>
                  <a:cubicBezTo>
                    <a:pt x="1071157" y="133197"/>
                    <a:pt x="1069752" y="121961"/>
                    <a:pt x="1075814" y="115899"/>
                  </a:cubicBezTo>
                  <a:cubicBezTo>
                    <a:pt x="1081877" y="109836"/>
                    <a:pt x="1093111" y="111241"/>
                    <a:pt x="1100908" y="119037"/>
                  </a:cubicBezTo>
                  <a:close/>
                  <a:moveTo>
                    <a:pt x="1245785" y="287281"/>
                  </a:moveTo>
                  <a:cubicBezTo>
                    <a:pt x="1249360" y="289753"/>
                    <a:pt x="1252104" y="293057"/>
                    <a:pt x="1251557" y="295923"/>
                  </a:cubicBezTo>
                  <a:cubicBezTo>
                    <a:pt x="1250461" y="301652"/>
                    <a:pt x="1232355" y="311394"/>
                    <a:pt x="1228459" y="318016"/>
                  </a:cubicBezTo>
                  <a:cubicBezTo>
                    <a:pt x="1224561" y="324638"/>
                    <a:pt x="1231905" y="331585"/>
                    <a:pt x="1228174" y="335653"/>
                  </a:cubicBezTo>
                  <a:cubicBezTo>
                    <a:pt x="1224444" y="339721"/>
                    <a:pt x="1213715" y="344833"/>
                    <a:pt x="1211143" y="344409"/>
                  </a:cubicBezTo>
                  <a:cubicBezTo>
                    <a:pt x="1208572" y="343985"/>
                    <a:pt x="1215583" y="336108"/>
                    <a:pt x="1212747" y="333107"/>
                  </a:cubicBezTo>
                  <a:cubicBezTo>
                    <a:pt x="1209911" y="330107"/>
                    <a:pt x="1196575" y="330901"/>
                    <a:pt x="1194126" y="326402"/>
                  </a:cubicBezTo>
                  <a:cubicBezTo>
                    <a:pt x="1191676" y="321903"/>
                    <a:pt x="1194023" y="310263"/>
                    <a:pt x="1198047" y="306115"/>
                  </a:cubicBezTo>
                  <a:cubicBezTo>
                    <a:pt x="1202072" y="301968"/>
                    <a:pt x="1212108" y="305265"/>
                    <a:pt x="1218272" y="301518"/>
                  </a:cubicBezTo>
                  <a:cubicBezTo>
                    <a:pt x="1224436" y="297772"/>
                    <a:pt x="1229484" y="284569"/>
                    <a:pt x="1235032" y="283637"/>
                  </a:cubicBezTo>
                  <a:cubicBezTo>
                    <a:pt x="1237805" y="283171"/>
                    <a:pt x="1242211" y="284809"/>
                    <a:pt x="1245785" y="287281"/>
                  </a:cubicBezTo>
                  <a:close/>
                  <a:moveTo>
                    <a:pt x="1022516" y="706"/>
                  </a:moveTo>
                  <a:cubicBezTo>
                    <a:pt x="1027698" y="3476"/>
                    <a:pt x="1026127" y="13585"/>
                    <a:pt x="1019008" y="23285"/>
                  </a:cubicBezTo>
                  <a:cubicBezTo>
                    <a:pt x="1011889" y="32985"/>
                    <a:pt x="1001916" y="38603"/>
                    <a:pt x="996734" y="35833"/>
                  </a:cubicBezTo>
                  <a:cubicBezTo>
                    <a:pt x="991553" y="33064"/>
                    <a:pt x="993123" y="22955"/>
                    <a:pt x="1000243" y="13254"/>
                  </a:cubicBezTo>
                  <a:cubicBezTo>
                    <a:pt x="1007362" y="3554"/>
                    <a:pt x="1017334" y="-2064"/>
                    <a:pt x="1022516" y="706"/>
                  </a:cubicBezTo>
                  <a:close/>
                  <a:moveTo>
                    <a:pt x="1222748" y="223609"/>
                  </a:moveTo>
                  <a:cubicBezTo>
                    <a:pt x="1227929" y="226379"/>
                    <a:pt x="1226359" y="236488"/>
                    <a:pt x="1219240" y="246188"/>
                  </a:cubicBezTo>
                  <a:cubicBezTo>
                    <a:pt x="1212120" y="255889"/>
                    <a:pt x="1202148" y="261507"/>
                    <a:pt x="1196966" y="258737"/>
                  </a:cubicBezTo>
                  <a:cubicBezTo>
                    <a:pt x="1191785" y="255967"/>
                    <a:pt x="1193355" y="245858"/>
                    <a:pt x="1200475" y="236157"/>
                  </a:cubicBezTo>
                  <a:cubicBezTo>
                    <a:pt x="1207593" y="226457"/>
                    <a:pt x="1217566" y="220839"/>
                    <a:pt x="1222748" y="223609"/>
                  </a:cubicBezTo>
                  <a:close/>
                  <a:moveTo>
                    <a:pt x="1137280" y="52548"/>
                  </a:moveTo>
                  <a:cubicBezTo>
                    <a:pt x="1139281" y="53400"/>
                    <a:pt x="1140673" y="55174"/>
                    <a:pt x="1140981" y="57666"/>
                  </a:cubicBezTo>
                  <a:cubicBezTo>
                    <a:pt x="1141597" y="62651"/>
                    <a:pt x="1137645" y="68624"/>
                    <a:pt x="1132154" y="71008"/>
                  </a:cubicBezTo>
                  <a:cubicBezTo>
                    <a:pt x="1126663" y="73392"/>
                    <a:pt x="1121712" y="71283"/>
                    <a:pt x="1121096" y="66298"/>
                  </a:cubicBezTo>
                  <a:cubicBezTo>
                    <a:pt x="1120480" y="61313"/>
                    <a:pt x="1124432" y="55339"/>
                    <a:pt x="1129923" y="52956"/>
                  </a:cubicBezTo>
                  <a:cubicBezTo>
                    <a:pt x="1132668" y="51764"/>
                    <a:pt x="1135278" y="51696"/>
                    <a:pt x="1137280" y="52548"/>
                  </a:cubicBezTo>
                  <a:close/>
                  <a:moveTo>
                    <a:pt x="1296379" y="225964"/>
                  </a:moveTo>
                  <a:cubicBezTo>
                    <a:pt x="1298381" y="226816"/>
                    <a:pt x="1299773" y="228590"/>
                    <a:pt x="1300081" y="231082"/>
                  </a:cubicBezTo>
                  <a:cubicBezTo>
                    <a:pt x="1300697" y="236068"/>
                    <a:pt x="1296745" y="242041"/>
                    <a:pt x="1291254" y="244424"/>
                  </a:cubicBezTo>
                  <a:cubicBezTo>
                    <a:pt x="1285763" y="246808"/>
                    <a:pt x="1280812" y="244698"/>
                    <a:pt x="1280196" y="239714"/>
                  </a:cubicBezTo>
                  <a:cubicBezTo>
                    <a:pt x="1279580" y="234729"/>
                    <a:pt x="1283532" y="228756"/>
                    <a:pt x="1289023" y="226372"/>
                  </a:cubicBezTo>
                  <a:cubicBezTo>
                    <a:pt x="1291768" y="225180"/>
                    <a:pt x="1294378" y="225112"/>
                    <a:pt x="1296379" y="225964"/>
                  </a:cubicBezTo>
                  <a:close/>
                  <a:moveTo>
                    <a:pt x="1212179" y="122386"/>
                  </a:moveTo>
                  <a:cubicBezTo>
                    <a:pt x="1215754" y="124858"/>
                    <a:pt x="1218498" y="128163"/>
                    <a:pt x="1217951" y="131027"/>
                  </a:cubicBezTo>
                  <a:cubicBezTo>
                    <a:pt x="1216855" y="136758"/>
                    <a:pt x="1198749" y="146499"/>
                    <a:pt x="1194852" y="153121"/>
                  </a:cubicBezTo>
                  <a:cubicBezTo>
                    <a:pt x="1190955" y="159743"/>
                    <a:pt x="1198299" y="166689"/>
                    <a:pt x="1194568" y="170758"/>
                  </a:cubicBezTo>
                  <a:cubicBezTo>
                    <a:pt x="1190837" y="174826"/>
                    <a:pt x="1180109" y="179939"/>
                    <a:pt x="1177538" y="179514"/>
                  </a:cubicBezTo>
                  <a:cubicBezTo>
                    <a:pt x="1174966" y="179090"/>
                    <a:pt x="1181977" y="171213"/>
                    <a:pt x="1179141" y="168213"/>
                  </a:cubicBezTo>
                  <a:cubicBezTo>
                    <a:pt x="1176305" y="165211"/>
                    <a:pt x="1162970" y="166006"/>
                    <a:pt x="1160519" y="161507"/>
                  </a:cubicBezTo>
                  <a:cubicBezTo>
                    <a:pt x="1158069" y="157009"/>
                    <a:pt x="1160417" y="145367"/>
                    <a:pt x="1164441" y="141220"/>
                  </a:cubicBezTo>
                  <a:cubicBezTo>
                    <a:pt x="1168466" y="137073"/>
                    <a:pt x="1178502" y="140370"/>
                    <a:pt x="1184666" y="136624"/>
                  </a:cubicBezTo>
                  <a:cubicBezTo>
                    <a:pt x="1190830" y="132877"/>
                    <a:pt x="1195878" y="119674"/>
                    <a:pt x="1201425" y="118741"/>
                  </a:cubicBezTo>
                  <a:cubicBezTo>
                    <a:pt x="1204200" y="118275"/>
                    <a:pt x="1208604" y="119914"/>
                    <a:pt x="1212179" y="122386"/>
                  </a:cubicBezTo>
                  <a:close/>
                  <a:moveTo>
                    <a:pt x="1189141" y="58714"/>
                  </a:moveTo>
                  <a:cubicBezTo>
                    <a:pt x="1194323" y="61484"/>
                    <a:pt x="1192752" y="71593"/>
                    <a:pt x="1185634" y="81293"/>
                  </a:cubicBezTo>
                  <a:cubicBezTo>
                    <a:pt x="1178514" y="90993"/>
                    <a:pt x="1168542" y="96611"/>
                    <a:pt x="1163360" y="93841"/>
                  </a:cubicBezTo>
                  <a:cubicBezTo>
                    <a:pt x="1158178" y="91072"/>
                    <a:pt x="1159749" y="80963"/>
                    <a:pt x="1166868" y="71262"/>
                  </a:cubicBezTo>
                  <a:cubicBezTo>
                    <a:pt x="1173988" y="61562"/>
                    <a:pt x="1183960" y="55944"/>
                    <a:pt x="1189141" y="58714"/>
                  </a:cubicBezTo>
                  <a:close/>
                  <a:moveTo>
                    <a:pt x="1303905" y="110557"/>
                  </a:moveTo>
                  <a:cubicBezTo>
                    <a:pt x="1305907" y="111409"/>
                    <a:pt x="1307298" y="113182"/>
                    <a:pt x="1307606" y="115674"/>
                  </a:cubicBezTo>
                  <a:cubicBezTo>
                    <a:pt x="1308222" y="120659"/>
                    <a:pt x="1304270" y="126633"/>
                    <a:pt x="1298779" y="129016"/>
                  </a:cubicBezTo>
                  <a:cubicBezTo>
                    <a:pt x="1293289" y="131400"/>
                    <a:pt x="1288338" y="129291"/>
                    <a:pt x="1287722" y="124306"/>
                  </a:cubicBezTo>
                  <a:cubicBezTo>
                    <a:pt x="1287105" y="119321"/>
                    <a:pt x="1291058" y="113348"/>
                    <a:pt x="1296548" y="110964"/>
                  </a:cubicBezTo>
                  <a:cubicBezTo>
                    <a:pt x="1299294" y="109772"/>
                    <a:pt x="1301904" y="109704"/>
                    <a:pt x="1303905" y="110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FC56716B-7303-43D0-9DF9-5CAB921CB26A}"/>
                </a:ext>
              </a:extLst>
            </p:cNvPr>
            <p:cNvSpPr/>
            <p:nvPr/>
          </p:nvSpPr>
          <p:spPr>
            <a:xfrm>
              <a:off x="241302" y="2"/>
              <a:ext cx="572428" cy="6857997"/>
            </a:xfrm>
            <a:custGeom>
              <a:avLst/>
              <a:gdLst>
                <a:gd name="connsiteX0" fmla="*/ 223142 w 572428"/>
                <a:gd name="connsiteY0" fmla="*/ 4021627 h 6857999"/>
                <a:gd name="connsiteX1" fmla="*/ 216235 w 572428"/>
                <a:gd name="connsiteY1" fmla="*/ 4024503 h 6857999"/>
                <a:gd name="connsiteX2" fmla="*/ 212751 w 572428"/>
                <a:gd name="connsiteY2" fmla="*/ 4027650 h 6857999"/>
                <a:gd name="connsiteX3" fmla="*/ 210856 w 572428"/>
                <a:gd name="connsiteY3" fmla="*/ 4031395 h 6857999"/>
                <a:gd name="connsiteX4" fmla="*/ 216649 w 572428"/>
                <a:gd name="connsiteY4" fmla="*/ 4039059 h 6857999"/>
                <a:gd name="connsiteX5" fmla="*/ 216227 w 572428"/>
                <a:gd name="connsiteY5" fmla="*/ 4047095 h 6857999"/>
                <a:gd name="connsiteX6" fmla="*/ 224295 w 572428"/>
                <a:gd name="connsiteY6" fmla="*/ 4050008 h 6857999"/>
                <a:gd name="connsiteX7" fmla="*/ 231029 w 572428"/>
                <a:gd name="connsiteY7" fmla="*/ 4039319 h 6857999"/>
                <a:gd name="connsiteX8" fmla="*/ 231574 w 572428"/>
                <a:gd name="connsiteY8" fmla="*/ 4030580 h 6857999"/>
                <a:gd name="connsiteX9" fmla="*/ 223091 w 572428"/>
                <a:gd name="connsiteY9" fmla="*/ 4026529 h 6857999"/>
                <a:gd name="connsiteX10" fmla="*/ 223142 w 572428"/>
                <a:gd name="connsiteY10" fmla="*/ 4021627 h 6857999"/>
                <a:gd name="connsiteX11" fmla="*/ 152126 w 572428"/>
                <a:gd name="connsiteY11" fmla="*/ 4003327 h 6857999"/>
                <a:gd name="connsiteX12" fmla="*/ 147212 w 572428"/>
                <a:gd name="connsiteY12" fmla="*/ 4007232 h 6857999"/>
                <a:gd name="connsiteX13" fmla="*/ 146500 w 572428"/>
                <a:gd name="connsiteY13" fmla="*/ 4013468 h 6857999"/>
                <a:gd name="connsiteX14" fmla="*/ 156641 w 572428"/>
                <a:gd name="connsiteY14" fmla="*/ 4019095 h 6857999"/>
                <a:gd name="connsiteX15" fmla="*/ 162268 w 572428"/>
                <a:gd name="connsiteY15" fmla="*/ 4008954 h 6857999"/>
                <a:gd name="connsiteX16" fmla="*/ 152126 w 572428"/>
                <a:gd name="connsiteY16" fmla="*/ 4003327 h 6857999"/>
                <a:gd name="connsiteX17" fmla="*/ 58069 w 572428"/>
                <a:gd name="connsiteY17" fmla="*/ 4002694 h 6857999"/>
                <a:gd name="connsiteX18" fmla="*/ 49424 w 572428"/>
                <a:gd name="connsiteY18" fmla="*/ 4010142 h 6857999"/>
                <a:gd name="connsiteX19" fmla="*/ 48475 w 572428"/>
                <a:gd name="connsiteY19" fmla="*/ 4022419 h 6857999"/>
                <a:gd name="connsiteX20" fmla="*/ 67055 w 572428"/>
                <a:gd name="connsiteY20" fmla="*/ 4034077 h 6857999"/>
                <a:gd name="connsiteX21" fmla="*/ 76649 w 572428"/>
                <a:gd name="connsiteY21" fmla="*/ 4014352 h 6857999"/>
                <a:gd name="connsiteX22" fmla="*/ 58069 w 572428"/>
                <a:gd name="connsiteY22" fmla="*/ 4002694 h 6857999"/>
                <a:gd name="connsiteX23" fmla="*/ 344622 w 572428"/>
                <a:gd name="connsiteY23" fmla="*/ 4001060 h 6857999"/>
                <a:gd name="connsiteX24" fmla="*/ 340125 w 572428"/>
                <a:gd name="connsiteY24" fmla="*/ 4002404 h 6857999"/>
                <a:gd name="connsiteX25" fmla="*/ 337746 w 572428"/>
                <a:gd name="connsiteY25" fmla="*/ 4004140 h 6857999"/>
                <a:gd name="connsiteX26" fmla="*/ 336319 w 572428"/>
                <a:gd name="connsiteY26" fmla="*/ 4006352 h 6857999"/>
                <a:gd name="connsiteX27" fmla="*/ 339433 w 572428"/>
                <a:gd name="connsiteY27" fmla="*/ 4011512 h 6857999"/>
                <a:gd name="connsiteX28" fmla="*/ 338645 w 572428"/>
                <a:gd name="connsiteY28" fmla="*/ 4016498 h 6857999"/>
                <a:gd name="connsiteX29" fmla="*/ 343488 w 572428"/>
                <a:gd name="connsiteY29" fmla="*/ 4018842 h 6857999"/>
                <a:gd name="connsiteX30" fmla="*/ 348387 w 572428"/>
                <a:gd name="connsiteY30" fmla="*/ 4012613 h 6857999"/>
                <a:gd name="connsiteX31" fmla="*/ 349298 w 572428"/>
                <a:gd name="connsiteY31" fmla="*/ 4007196 h 6857999"/>
                <a:gd name="connsiteX32" fmla="*/ 344270 w 572428"/>
                <a:gd name="connsiteY32" fmla="*/ 4004115 h 6857999"/>
                <a:gd name="connsiteX33" fmla="*/ 344622 w 572428"/>
                <a:gd name="connsiteY33" fmla="*/ 4001060 h 6857999"/>
                <a:gd name="connsiteX34" fmla="*/ 301513 w 572428"/>
                <a:gd name="connsiteY34" fmla="*/ 3985008 h 6857999"/>
                <a:gd name="connsiteX35" fmla="*/ 298193 w 572428"/>
                <a:gd name="connsiteY35" fmla="*/ 3987123 h 6857999"/>
                <a:gd name="connsiteX36" fmla="*/ 297341 w 572428"/>
                <a:gd name="connsiteY36" fmla="*/ 3990967 h 6857999"/>
                <a:gd name="connsiteX37" fmla="*/ 303301 w 572428"/>
                <a:gd name="connsiteY37" fmla="*/ 3995140 h 6857999"/>
                <a:gd name="connsiteX38" fmla="*/ 307473 w 572428"/>
                <a:gd name="connsiteY38" fmla="*/ 3989180 h 6857999"/>
                <a:gd name="connsiteX39" fmla="*/ 301513 w 572428"/>
                <a:gd name="connsiteY39" fmla="*/ 3985008 h 6857999"/>
                <a:gd name="connsiteX40" fmla="*/ 242877 w 572428"/>
                <a:gd name="connsiteY40" fmla="*/ 3978473 h 6857999"/>
                <a:gd name="connsiteX41" fmla="*/ 236998 w 572428"/>
                <a:gd name="connsiteY41" fmla="*/ 3982554 h 6857999"/>
                <a:gd name="connsiteX42" fmla="*/ 235604 w 572428"/>
                <a:gd name="connsiteY42" fmla="*/ 3990152 h 6857999"/>
                <a:gd name="connsiteX43" fmla="*/ 246434 w 572428"/>
                <a:gd name="connsiteY43" fmla="*/ 3998638 h 6857999"/>
                <a:gd name="connsiteX44" fmla="*/ 253707 w 572428"/>
                <a:gd name="connsiteY44" fmla="*/ 3986958 h 6857999"/>
                <a:gd name="connsiteX45" fmla="*/ 242877 w 572428"/>
                <a:gd name="connsiteY45" fmla="*/ 3978473 h 6857999"/>
                <a:gd name="connsiteX46" fmla="*/ 337354 w 572428"/>
                <a:gd name="connsiteY46" fmla="*/ 3955212 h 6857999"/>
                <a:gd name="connsiteX47" fmla="*/ 331475 w 572428"/>
                <a:gd name="connsiteY47" fmla="*/ 3959294 h 6857999"/>
                <a:gd name="connsiteX48" fmla="*/ 330081 w 572428"/>
                <a:gd name="connsiteY48" fmla="*/ 3966891 h 6857999"/>
                <a:gd name="connsiteX49" fmla="*/ 340911 w 572428"/>
                <a:gd name="connsiteY49" fmla="*/ 3975377 h 6857999"/>
                <a:gd name="connsiteX50" fmla="*/ 348184 w 572428"/>
                <a:gd name="connsiteY50" fmla="*/ 3963698 h 6857999"/>
                <a:gd name="connsiteX51" fmla="*/ 337354 w 572428"/>
                <a:gd name="connsiteY51" fmla="*/ 3955212 h 6857999"/>
                <a:gd name="connsiteX52" fmla="*/ 204011 w 572428"/>
                <a:gd name="connsiteY52" fmla="*/ 3950136 h 6857999"/>
                <a:gd name="connsiteX53" fmla="*/ 195366 w 572428"/>
                <a:gd name="connsiteY53" fmla="*/ 3957584 h 6857999"/>
                <a:gd name="connsiteX54" fmla="*/ 194417 w 572428"/>
                <a:gd name="connsiteY54" fmla="*/ 3969861 h 6857999"/>
                <a:gd name="connsiteX55" fmla="*/ 212997 w 572428"/>
                <a:gd name="connsiteY55" fmla="*/ 3981519 h 6857999"/>
                <a:gd name="connsiteX56" fmla="*/ 222591 w 572428"/>
                <a:gd name="connsiteY56" fmla="*/ 3961794 h 6857999"/>
                <a:gd name="connsiteX57" fmla="*/ 204011 w 572428"/>
                <a:gd name="connsiteY57" fmla="*/ 3950136 h 6857999"/>
                <a:gd name="connsiteX58" fmla="*/ 278097 w 572428"/>
                <a:gd name="connsiteY58" fmla="*/ 3937454 h 6857999"/>
                <a:gd name="connsiteX59" fmla="*/ 266367 w 572428"/>
                <a:gd name="connsiteY59" fmla="*/ 3942441 h 6857999"/>
                <a:gd name="connsiteX60" fmla="*/ 262506 w 572428"/>
                <a:gd name="connsiteY60" fmla="*/ 3950166 h 6857999"/>
                <a:gd name="connsiteX61" fmla="*/ 281505 w 572428"/>
                <a:gd name="connsiteY61" fmla="*/ 3956777 h 6857999"/>
                <a:gd name="connsiteX62" fmla="*/ 297096 w 572428"/>
                <a:gd name="connsiteY62" fmla="*/ 3944065 h 6857999"/>
                <a:gd name="connsiteX63" fmla="*/ 278097 w 572428"/>
                <a:gd name="connsiteY63" fmla="*/ 3937454 h 6857999"/>
                <a:gd name="connsiteX64" fmla="*/ 127400 w 572428"/>
                <a:gd name="connsiteY64" fmla="*/ 3930766 h 6857999"/>
                <a:gd name="connsiteX65" fmla="*/ 107106 w 572428"/>
                <a:gd name="connsiteY65" fmla="*/ 3931812 h 6857999"/>
                <a:gd name="connsiteX66" fmla="*/ 89335 w 572428"/>
                <a:gd name="connsiteY66" fmla="*/ 3941665 h 6857999"/>
                <a:gd name="connsiteX67" fmla="*/ 84495 w 572428"/>
                <a:gd name="connsiteY67" fmla="*/ 3954554 h 6857999"/>
                <a:gd name="connsiteX68" fmla="*/ 115716 w 572428"/>
                <a:gd name="connsiteY68" fmla="*/ 3961884 h 6857999"/>
                <a:gd name="connsiteX69" fmla="*/ 138328 w 572428"/>
                <a:gd name="connsiteY69" fmla="*/ 3939141 h 6857999"/>
                <a:gd name="connsiteX70" fmla="*/ 127400 w 572428"/>
                <a:gd name="connsiteY70" fmla="*/ 3930766 h 6857999"/>
                <a:gd name="connsiteX71" fmla="*/ 372574 w 572428"/>
                <a:gd name="connsiteY71" fmla="*/ 3914194 h 6857999"/>
                <a:gd name="connsiteX72" fmla="*/ 360844 w 572428"/>
                <a:gd name="connsiteY72" fmla="*/ 3919181 h 6857999"/>
                <a:gd name="connsiteX73" fmla="*/ 356983 w 572428"/>
                <a:gd name="connsiteY73" fmla="*/ 3926906 h 6857999"/>
                <a:gd name="connsiteX74" fmla="*/ 375982 w 572428"/>
                <a:gd name="connsiteY74" fmla="*/ 3933516 h 6857999"/>
                <a:gd name="connsiteX75" fmla="*/ 391573 w 572428"/>
                <a:gd name="connsiteY75" fmla="*/ 3920805 h 6857999"/>
                <a:gd name="connsiteX76" fmla="*/ 372574 w 572428"/>
                <a:gd name="connsiteY76" fmla="*/ 3914194 h 6857999"/>
                <a:gd name="connsiteX77" fmla="*/ 245957 w 572428"/>
                <a:gd name="connsiteY77" fmla="*/ 3911988 h 6857999"/>
                <a:gd name="connsiteX78" fmla="*/ 231868 w 572428"/>
                <a:gd name="connsiteY78" fmla="*/ 3914492 h 6857999"/>
                <a:gd name="connsiteX79" fmla="*/ 226502 w 572428"/>
                <a:gd name="connsiteY79" fmla="*/ 3927758 h 6857999"/>
                <a:gd name="connsiteX80" fmla="*/ 240591 w 572428"/>
                <a:gd name="connsiteY80" fmla="*/ 3925254 h 6857999"/>
                <a:gd name="connsiteX81" fmla="*/ 245957 w 572428"/>
                <a:gd name="connsiteY81" fmla="*/ 3911988 h 6857999"/>
                <a:gd name="connsiteX82" fmla="*/ 295907 w 572428"/>
                <a:gd name="connsiteY82" fmla="*/ 3902580 h 6857999"/>
                <a:gd name="connsiteX83" fmla="*/ 290748 w 572428"/>
                <a:gd name="connsiteY83" fmla="*/ 3905694 h 6857999"/>
                <a:gd name="connsiteX84" fmla="*/ 285762 w 572428"/>
                <a:gd name="connsiteY84" fmla="*/ 3904906 h 6857999"/>
                <a:gd name="connsiteX85" fmla="*/ 283418 w 572428"/>
                <a:gd name="connsiteY85" fmla="*/ 3909749 h 6857999"/>
                <a:gd name="connsiteX86" fmla="*/ 289647 w 572428"/>
                <a:gd name="connsiteY86" fmla="*/ 3914647 h 6857999"/>
                <a:gd name="connsiteX87" fmla="*/ 295063 w 572428"/>
                <a:gd name="connsiteY87" fmla="*/ 3915558 h 6857999"/>
                <a:gd name="connsiteX88" fmla="*/ 298144 w 572428"/>
                <a:gd name="connsiteY88" fmla="*/ 3910531 h 6857999"/>
                <a:gd name="connsiteX89" fmla="*/ 301199 w 572428"/>
                <a:gd name="connsiteY89" fmla="*/ 3910883 h 6857999"/>
                <a:gd name="connsiteX90" fmla="*/ 299855 w 572428"/>
                <a:gd name="connsiteY90" fmla="*/ 3906386 h 6857999"/>
                <a:gd name="connsiteX91" fmla="*/ 295907 w 572428"/>
                <a:gd name="connsiteY91" fmla="*/ 3902580 h 6857999"/>
                <a:gd name="connsiteX92" fmla="*/ 42265 w 572428"/>
                <a:gd name="connsiteY92" fmla="*/ 3895379 h 6857999"/>
                <a:gd name="connsiteX93" fmla="*/ 29997 w 572428"/>
                <a:gd name="connsiteY93" fmla="*/ 3903074 h 6857999"/>
                <a:gd name="connsiteX94" fmla="*/ 23689 w 572428"/>
                <a:gd name="connsiteY94" fmla="*/ 3924998 h 6857999"/>
                <a:gd name="connsiteX95" fmla="*/ 45612 w 572428"/>
                <a:gd name="connsiteY95" fmla="*/ 3918690 h 6857999"/>
                <a:gd name="connsiteX96" fmla="*/ 51920 w 572428"/>
                <a:gd name="connsiteY96" fmla="*/ 3896766 h 6857999"/>
                <a:gd name="connsiteX97" fmla="*/ 42265 w 572428"/>
                <a:gd name="connsiteY97" fmla="*/ 3895379 h 6857999"/>
                <a:gd name="connsiteX98" fmla="*/ 340435 w 572428"/>
                <a:gd name="connsiteY98" fmla="*/ 3888728 h 6857999"/>
                <a:gd name="connsiteX99" fmla="*/ 326345 w 572428"/>
                <a:gd name="connsiteY99" fmla="*/ 3891231 h 6857999"/>
                <a:gd name="connsiteX100" fmla="*/ 320979 w 572428"/>
                <a:gd name="connsiteY100" fmla="*/ 3904497 h 6857999"/>
                <a:gd name="connsiteX101" fmla="*/ 335068 w 572428"/>
                <a:gd name="connsiteY101" fmla="*/ 3901993 h 6857999"/>
                <a:gd name="connsiteX102" fmla="*/ 340435 w 572428"/>
                <a:gd name="connsiteY102" fmla="*/ 3888728 h 6857999"/>
                <a:gd name="connsiteX103" fmla="*/ 390384 w 572428"/>
                <a:gd name="connsiteY103" fmla="*/ 3879320 h 6857999"/>
                <a:gd name="connsiteX104" fmla="*/ 385225 w 572428"/>
                <a:gd name="connsiteY104" fmla="*/ 3882433 h 6857999"/>
                <a:gd name="connsiteX105" fmla="*/ 380239 w 572428"/>
                <a:gd name="connsiteY105" fmla="*/ 3881646 h 6857999"/>
                <a:gd name="connsiteX106" fmla="*/ 377895 w 572428"/>
                <a:gd name="connsiteY106" fmla="*/ 3886489 h 6857999"/>
                <a:gd name="connsiteX107" fmla="*/ 384124 w 572428"/>
                <a:gd name="connsiteY107" fmla="*/ 3891387 h 6857999"/>
                <a:gd name="connsiteX108" fmla="*/ 389540 w 572428"/>
                <a:gd name="connsiteY108" fmla="*/ 3892298 h 6857999"/>
                <a:gd name="connsiteX109" fmla="*/ 392621 w 572428"/>
                <a:gd name="connsiteY109" fmla="*/ 3887270 h 6857999"/>
                <a:gd name="connsiteX110" fmla="*/ 395676 w 572428"/>
                <a:gd name="connsiteY110" fmla="*/ 3887622 h 6857999"/>
                <a:gd name="connsiteX111" fmla="*/ 394333 w 572428"/>
                <a:gd name="connsiteY111" fmla="*/ 3883125 h 6857999"/>
                <a:gd name="connsiteX112" fmla="*/ 390384 w 572428"/>
                <a:gd name="connsiteY112" fmla="*/ 3879320 h 6857999"/>
                <a:gd name="connsiteX113" fmla="*/ 129559 w 572428"/>
                <a:gd name="connsiteY113" fmla="*/ 3873560 h 6857999"/>
                <a:gd name="connsiteX114" fmla="*/ 121895 w 572428"/>
                <a:gd name="connsiteY114" fmla="*/ 3879354 h 6857999"/>
                <a:gd name="connsiteX115" fmla="*/ 113858 w 572428"/>
                <a:gd name="connsiteY115" fmla="*/ 3878932 h 6857999"/>
                <a:gd name="connsiteX116" fmla="*/ 110946 w 572428"/>
                <a:gd name="connsiteY116" fmla="*/ 3887000 h 6857999"/>
                <a:gd name="connsiteX117" fmla="*/ 121635 w 572428"/>
                <a:gd name="connsiteY117" fmla="*/ 3893733 h 6857999"/>
                <a:gd name="connsiteX118" fmla="*/ 130374 w 572428"/>
                <a:gd name="connsiteY118" fmla="*/ 3894279 h 6857999"/>
                <a:gd name="connsiteX119" fmla="*/ 134425 w 572428"/>
                <a:gd name="connsiteY119" fmla="*/ 3885796 h 6857999"/>
                <a:gd name="connsiteX120" fmla="*/ 139327 w 572428"/>
                <a:gd name="connsiteY120" fmla="*/ 3885847 h 6857999"/>
                <a:gd name="connsiteX121" fmla="*/ 136451 w 572428"/>
                <a:gd name="connsiteY121" fmla="*/ 3878940 h 6857999"/>
                <a:gd name="connsiteX122" fmla="*/ 129559 w 572428"/>
                <a:gd name="connsiteY122" fmla="*/ 3873560 h 6857999"/>
                <a:gd name="connsiteX123" fmla="*/ 211975 w 572428"/>
                <a:gd name="connsiteY123" fmla="*/ 3870288 h 6857999"/>
                <a:gd name="connsiteX124" fmla="*/ 215541 w 572428"/>
                <a:gd name="connsiteY124" fmla="*/ 3881538 h 6857999"/>
                <a:gd name="connsiteX125" fmla="*/ 227294 w 572428"/>
                <a:gd name="connsiteY125" fmla="*/ 3882606 h 6857999"/>
                <a:gd name="connsiteX126" fmla="*/ 223728 w 572428"/>
                <a:gd name="connsiteY126" fmla="*/ 3871355 h 6857999"/>
                <a:gd name="connsiteX127" fmla="*/ 211975 w 572428"/>
                <a:gd name="connsiteY127" fmla="*/ 3870288 h 6857999"/>
                <a:gd name="connsiteX128" fmla="*/ 255460 w 572428"/>
                <a:gd name="connsiteY128" fmla="*/ 3852709 h 6857999"/>
                <a:gd name="connsiteX129" fmla="*/ 249924 w 572428"/>
                <a:gd name="connsiteY129" fmla="*/ 3856031 h 6857999"/>
                <a:gd name="connsiteX130" fmla="*/ 246375 w 572428"/>
                <a:gd name="connsiteY130" fmla="*/ 3861794 h 6857999"/>
                <a:gd name="connsiteX131" fmla="*/ 253643 w 572428"/>
                <a:gd name="connsiteY131" fmla="*/ 3869971 h 6857999"/>
                <a:gd name="connsiteX132" fmla="*/ 253240 w 572428"/>
                <a:gd name="connsiteY132" fmla="*/ 3879244 h 6857999"/>
                <a:gd name="connsiteX133" fmla="*/ 253049 w 572428"/>
                <a:gd name="connsiteY133" fmla="*/ 3879254 h 6857999"/>
                <a:gd name="connsiteX134" fmla="*/ 235277 w 572428"/>
                <a:gd name="connsiteY134" fmla="*/ 3889107 h 6857999"/>
                <a:gd name="connsiteX135" fmla="*/ 230437 w 572428"/>
                <a:gd name="connsiteY135" fmla="*/ 3901996 h 6857999"/>
                <a:gd name="connsiteX136" fmla="*/ 261659 w 572428"/>
                <a:gd name="connsiteY136" fmla="*/ 3909326 h 6857999"/>
                <a:gd name="connsiteX137" fmla="*/ 284270 w 572428"/>
                <a:gd name="connsiteY137" fmla="*/ 3886583 h 6857999"/>
                <a:gd name="connsiteX138" fmla="*/ 273342 w 572428"/>
                <a:gd name="connsiteY138" fmla="*/ 3878208 h 6857999"/>
                <a:gd name="connsiteX139" fmla="*/ 265659 w 572428"/>
                <a:gd name="connsiteY139" fmla="*/ 3878604 h 6857999"/>
                <a:gd name="connsiteX140" fmla="*/ 269997 w 572428"/>
                <a:gd name="connsiteY140" fmla="*/ 3871788 h 6857999"/>
                <a:gd name="connsiteX141" fmla="*/ 275902 w 572428"/>
                <a:gd name="connsiteY141" fmla="*/ 3872242 h 6857999"/>
                <a:gd name="connsiteX142" fmla="*/ 273630 w 572428"/>
                <a:gd name="connsiteY142" fmla="*/ 3863611 h 6857999"/>
                <a:gd name="connsiteX143" fmla="*/ 264091 w 572428"/>
                <a:gd name="connsiteY143" fmla="*/ 3864065 h 6857999"/>
                <a:gd name="connsiteX144" fmla="*/ 255460 w 572428"/>
                <a:gd name="connsiteY144" fmla="*/ 3852709 h 6857999"/>
                <a:gd name="connsiteX145" fmla="*/ 306452 w 572428"/>
                <a:gd name="connsiteY145" fmla="*/ 3847028 h 6857999"/>
                <a:gd name="connsiteX146" fmla="*/ 310018 w 572428"/>
                <a:gd name="connsiteY146" fmla="*/ 3858278 h 6857999"/>
                <a:gd name="connsiteX147" fmla="*/ 321772 w 572428"/>
                <a:gd name="connsiteY147" fmla="*/ 3859345 h 6857999"/>
                <a:gd name="connsiteX148" fmla="*/ 318205 w 572428"/>
                <a:gd name="connsiteY148" fmla="*/ 3848095 h 6857999"/>
                <a:gd name="connsiteX149" fmla="*/ 306452 w 572428"/>
                <a:gd name="connsiteY149" fmla="*/ 3847028 h 6857999"/>
                <a:gd name="connsiteX150" fmla="*/ 188207 w 572428"/>
                <a:gd name="connsiteY150" fmla="*/ 3842821 h 6857999"/>
                <a:gd name="connsiteX151" fmla="*/ 175939 w 572428"/>
                <a:gd name="connsiteY151" fmla="*/ 3850516 h 6857999"/>
                <a:gd name="connsiteX152" fmla="*/ 169631 w 572428"/>
                <a:gd name="connsiteY152" fmla="*/ 3872440 h 6857999"/>
                <a:gd name="connsiteX153" fmla="*/ 191555 w 572428"/>
                <a:gd name="connsiteY153" fmla="*/ 3866132 h 6857999"/>
                <a:gd name="connsiteX154" fmla="*/ 197863 w 572428"/>
                <a:gd name="connsiteY154" fmla="*/ 3844208 h 6857999"/>
                <a:gd name="connsiteX155" fmla="*/ 188207 w 572428"/>
                <a:gd name="connsiteY155" fmla="*/ 3842821 h 6857999"/>
                <a:gd name="connsiteX156" fmla="*/ 349938 w 572428"/>
                <a:gd name="connsiteY156" fmla="*/ 3829448 h 6857999"/>
                <a:gd name="connsiteX157" fmla="*/ 344401 w 572428"/>
                <a:gd name="connsiteY157" fmla="*/ 3832770 h 6857999"/>
                <a:gd name="connsiteX158" fmla="*/ 340852 w 572428"/>
                <a:gd name="connsiteY158" fmla="*/ 3838533 h 6857999"/>
                <a:gd name="connsiteX159" fmla="*/ 348121 w 572428"/>
                <a:gd name="connsiteY159" fmla="*/ 3846710 h 6857999"/>
                <a:gd name="connsiteX160" fmla="*/ 347666 w 572428"/>
                <a:gd name="connsiteY160" fmla="*/ 3857158 h 6857999"/>
                <a:gd name="connsiteX161" fmla="*/ 358114 w 572428"/>
                <a:gd name="connsiteY161" fmla="*/ 3858521 h 6857999"/>
                <a:gd name="connsiteX162" fmla="*/ 364474 w 572428"/>
                <a:gd name="connsiteY162" fmla="*/ 3848527 h 6857999"/>
                <a:gd name="connsiteX163" fmla="*/ 370379 w 572428"/>
                <a:gd name="connsiteY163" fmla="*/ 3848982 h 6857999"/>
                <a:gd name="connsiteX164" fmla="*/ 368108 w 572428"/>
                <a:gd name="connsiteY164" fmla="*/ 3840351 h 6857999"/>
                <a:gd name="connsiteX165" fmla="*/ 358568 w 572428"/>
                <a:gd name="connsiteY165" fmla="*/ 3840805 h 6857999"/>
                <a:gd name="connsiteX166" fmla="*/ 349938 w 572428"/>
                <a:gd name="connsiteY166" fmla="*/ 3829448 h 6857999"/>
                <a:gd name="connsiteX167" fmla="*/ 275501 w 572428"/>
                <a:gd name="connsiteY167" fmla="*/ 3821003 h 6857999"/>
                <a:gd name="connsiteX168" fmla="*/ 267838 w 572428"/>
                <a:gd name="connsiteY168" fmla="*/ 3826795 h 6857999"/>
                <a:gd name="connsiteX169" fmla="*/ 259801 w 572428"/>
                <a:gd name="connsiteY169" fmla="*/ 3826374 h 6857999"/>
                <a:gd name="connsiteX170" fmla="*/ 256888 w 572428"/>
                <a:gd name="connsiteY170" fmla="*/ 3834442 h 6857999"/>
                <a:gd name="connsiteX171" fmla="*/ 267578 w 572428"/>
                <a:gd name="connsiteY171" fmla="*/ 3841175 h 6857999"/>
                <a:gd name="connsiteX172" fmla="*/ 276316 w 572428"/>
                <a:gd name="connsiteY172" fmla="*/ 3841721 h 6857999"/>
                <a:gd name="connsiteX173" fmla="*/ 280367 w 572428"/>
                <a:gd name="connsiteY173" fmla="*/ 3833237 h 6857999"/>
                <a:gd name="connsiteX174" fmla="*/ 285270 w 572428"/>
                <a:gd name="connsiteY174" fmla="*/ 3833288 h 6857999"/>
                <a:gd name="connsiteX175" fmla="*/ 282393 w 572428"/>
                <a:gd name="connsiteY175" fmla="*/ 3826381 h 6857999"/>
                <a:gd name="connsiteX176" fmla="*/ 275501 w 572428"/>
                <a:gd name="connsiteY176" fmla="*/ 3821003 h 6857999"/>
                <a:gd name="connsiteX177" fmla="*/ 321796 w 572428"/>
                <a:gd name="connsiteY177" fmla="*/ 3806221 h 6857999"/>
                <a:gd name="connsiteX178" fmla="*/ 318475 w 572428"/>
                <a:gd name="connsiteY178" fmla="*/ 3808337 h 6857999"/>
                <a:gd name="connsiteX179" fmla="*/ 317624 w 572428"/>
                <a:gd name="connsiteY179" fmla="*/ 3812180 h 6857999"/>
                <a:gd name="connsiteX180" fmla="*/ 323583 w 572428"/>
                <a:gd name="connsiteY180" fmla="*/ 3816353 h 6857999"/>
                <a:gd name="connsiteX181" fmla="*/ 327755 w 572428"/>
                <a:gd name="connsiteY181" fmla="*/ 3810394 h 6857999"/>
                <a:gd name="connsiteX182" fmla="*/ 321796 w 572428"/>
                <a:gd name="connsiteY182" fmla="*/ 3806221 h 6857999"/>
                <a:gd name="connsiteX183" fmla="*/ 260203 w 572428"/>
                <a:gd name="connsiteY183" fmla="*/ 3806221 h 6857999"/>
                <a:gd name="connsiteX184" fmla="*/ 256882 w 572428"/>
                <a:gd name="connsiteY184" fmla="*/ 3808337 h 6857999"/>
                <a:gd name="connsiteX185" fmla="*/ 256030 w 572428"/>
                <a:gd name="connsiteY185" fmla="*/ 3812181 h 6857999"/>
                <a:gd name="connsiteX186" fmla="*/ 261990 w 572428"/>
                <a:gd name="connsiteY186" fmla="*/ 3816353 h 6857999"/>
                <a:gd name="connsiteX187" fmla="*/ 266162 w 572428"/>
                <a:gd name="connsiteY187" fmla="*/ 3810394 h 6857999"/>
                <a:gd name="connsiteX188" fmla="*/ 260203 w 572428"/>
                <a:gd name="connsiteY188" fmla="*/ 3806221 h 6857999"/>
                <a:gd name="connsiteX189" fmla="*/ 57151 w 572428"/>
                <a:gd name="connsiteY189" fmla="*/ 3801197 h 6857999"/>
                <a:gd name="connsiteX190" fmla="*/ 48924 w 572428"/>
                <a:gd name="connsiteY190" fmla="*/ 3807382 h 6857999"/>
                <a:gd name="connsiteX191" fmla="*/ 44254 w 572428"/>
                <a:gd name="connsiteY191" fmla="*/ 3817110 h 6857999"/>
                <a:gd name="connsiteX192" fmla="*/ 57135 w 572428"/>
                <a:gd name="connsiteY192" fmla="*/ 3828868 h 6857999"/>
                <a:gd name="connsiteX193" fmla="*/ 58148 w 572428"/>
                <a:gd name="connsiteY193" fmla="*/ 3845510 h 6857999"/>
                <a:gd name="connsiteX194" fmla="*/ 74941 w 572428"/>
                <a:gd name="connsiteY194" fmla="*/ 3845937 h 6857999"/>
                <a:gd name="connsiteX195" fmla="*/ 83366 w 572428"/>
                <a:gd name="connsiteY195" fmla="*/ 3829036 h 6857999"/>
                <a:gd name="connsiteX196" fmla="*/ 92805 w 572428"/>
                <a:gd name="connsiteY196" fmla="*/ 3828776 h 6857999"/>
                <a:gd name="connsiteX197" fmla="*/ 87771 w 572428"/>
                <a:gd name="connsiteY197" fmla="*/ 3815468 h 6857999"/>
                <a:gd name="connsiteX198" fmla="*/ 72721 w 572428"/>
                <a:gd name="connsiteY198" fmla="*/ 3817771 h 6857999"/>
                <a:gd name="connsiteX199" fmla="*/ 57151 w 572428"/>
                <a:gd name="connsiteY199" fmla="*/ 3801197 h 6857999"/>
                <a:gd name="connsiteX200" fmla="*/ 144909 w 572428"/>
                <a:gd name="connsiteY200" fmla="*/ 3780027 h 6857999"/>
                <a:gd name="connsiteX201" fmla="*/ 137060 w 572428"/>
                <a:gd name="connsiteY201" fmla="*/ 3783727 h 6857999"/>
                <a:gd name="connsiteX202" fmla="*/ 144582 w 572428"/>
                <a:gd name="connsiteY202" fmla="*/ 3800974 h 6857999"/>
                <a:gd name="connsiteX203" fmla="*/ 163396 w 572428"/>
                <a:gd name="connsiteY203" fmla="*/ 3800716 h 6857999"/>
                <a:gd name="connsiteX204" fmla="*/ 155874 w 572428"/>
                <a:gd name="connsiteY204" fmla="*/ 3783470 h 6857999"/>
                <a:gd name="connsiteX205" fmla="*/ 144909 w 572428"/>
                <a:gd name="connsiteY205" fmla="*/ 3780027 h 6857999"/>
                <a:gd name="connsiteX206" fmla="*/ 251797 w 572428"/>
                <a:gd name="connsiteY206" fmla="*/ 3772003 h 6857999"/>
                <a:gd name="connsiteX207" fmla="*/ 229711 w 572428"/>
                <a:gd name="connsiteY207" fmla="*/ 3781634 h 6857999"/>
                <a:gd name="connsiteX208" fmla="*/ 230042 w 572428"/>
                <a:gd name="connsiteY208" fmla="*/ 3805726 h 6857999"/>
                <a:gd name="connsiteX209" fmla="*/ 252126 w 572428"/>
                <a:gd name="connsiteY209" fmla="*/ 3796094 h 6857999"/>
                <a:gd name="connsiteX210" fmla="*/ 251797 w 572428"/>
                <a:gd name="connsiteY210" fmla="*/ 3772003 h 6857999"/>
                <a:gd name="connsiteX211" fmla="*/ 203094 w 572428"/>
                <a:gd name="connsiteY211" fmla="*/ 3748638 h 6857999"/>
                <a:gd name="connsiteX212" fmla="*/ 194867 w 572428"/>
                <a:gd name="connsiteY212" fmla="*/ 3754824 h 6857999"/>
                <a:gd name="connsiteX213" fmla="*/ 190196 w 572428"/>
                <a:gd name="connsiteY213" fmla="*/ 3764551 h 6857999"/>
                <a:gd name="connsiteX214" fmla="*/ 203077 w 572428"/>
                <a:gd name="connsiteY214" fmla="*/ 3776310 h 6857999"/>
                <a:gd name="connsiteX215" fmla="*/ 204091 w 572428"/>
                <a:gd name="connsiteY215" fmla="*/ 3792952 h 6857999"/>
                <a:gd name="connsiteX216" fmla="*/ 220883 w 572428"/>
                <a:gd name="connsiteY216" fmla="*/ 3793379 h 6857999"/>
                <a:gd name="connsiteX217" fmla="*/ 229308 w 572428"/>
                <a:gd name="connsiteY217" fmla="*/ 3776478 h 6857999"/>
                <a:gd name="connsiteX218" fmla="*/ 238747 w 572428"/>
                <a:gd name="connsiteY218" fmla="*/ 3776218 h 6857999"/>
                <a:gd name="connsiteX219" fmla="*/ 233714 w 572428"/>
                <a:gd name="connsiteY219" fmla="*/ 3762910 h 6857999"/>
                <a:gd name="connsiteX220" fmla="*/ 218663 w 572428"/>
                <a:gd name="connsiteY220" fmla="*/ 3765213 h 6857999"/>
                <a:gd name="connsiteX221" fmla="*/ 203094 w 572428"/>
                <a:gd name="connsiteY221" fmla="*/ 3748638 h 6857999"/>
                <a:gd name="connsiteX222" fmla="*/ 56957 w 572428"/>
                <a:gd name="connsiteY222" fmla="*/ 3726700 h 6857999"/>
                <a:gd name="connsiteX223" fmla="*/ 52044 w 572428"/>
                <a:gd name="connsiteY223" fmla="*/ 3730605 h 6857999"/>
                <a:gd name="connsiteX224" fmla="*/ 51330 w 572428"/>
                <a:gd name="connsiteY224" fmla="*/ 3736841 h 6857999"/>
                <a:gd name="connsiteX225" fmla="*/ 61472 w 572428"/>
                <a:gd name="connsiteY225" fmla="*/ 3742468 h 6857999"/>
                <a:gd name="connsiteX226" fmla="*/ 67099 w 572428"/>
                <a:gd name="connsiteY226" fmla="*/ 3732327 h 6857999"/>
                <a:gd name="connsiteX227" fmla="*/ 56957 w 572428"/>
                <a:gd name="connsiteY227" fmla="*/ 3726700 h 6857999"/>
                <a:gd name="connsiteX228" fmla="*/ 319854 w 572428"/>
                <a:gd name="connsiteY228" fmla="*/ 3726090 h 6857999"/>
                <a:gd name="connsiteX229" fmla="*/ 307489 w 572428"/>
                <a:gd name="connsiteY229" fmla="*/ 3727866 h 6857999"/>
                <a:gd name="connsiteX230" fmla="*/ 315567 w 572428"/>
                <a:gd name="connsiteY230" fmla="*/ 3755940 h 6857999"/>
                <a:gd name="connsiteX231" fmla="*/ 343642 w 572428"/>
                <a:gd name="connsiteY231" fmla="*/ 3764018 h 6857999"/>
                <a:gd name="connsiteX232" fmla="*/ 335565 w 572428"/>
                <a:gd name="connsiteY232" fmla="*/ 3735944 h 6857999"/>
                <a:gd name="connsiteX233" fmla="*/ 319854 w 572428"/>
                <a:gd name="connsiteY233" fmla="*/ 3726090 h 6857999"/>
                <a:gd name="connsiteX234" fmla="*/ 154619 w 572428"/>
                <a:gd name="connsiteY234" fmla="*/ 3716479 h 6857999"/>
                <a:gd name="connsiteX235" fmla="*/ 149705 w 572428"/>
                <a:gd name="connsiteY235" fmla="*/ 3720385 h 6857999"/>
                <a:gd name="connsiteX236" fmla="*/ 148992 w 572428"/>
                <a:gd name="connsiteY236" fmla="*/ 3726620 h 6857999"/>
                <a:gd name="connsiteX237" fmla="*/ 159133 w 572428"/>
                <a:gd name="connsiteY237" fmla="*/ 3732248 h 6857999"/>
                <a:gd name="connsiteX238" fmla="*/ 164760 w 572428"/>
                <a:gd name="connsiteY238" fmla="*/ 3722106 h 6857999"/>
                <a:gd name="connsiteX239" fmla="*/ 154619 w 572428"/>
                <a:gd name="connsiteY239" fmla="*/ 3716479 h 6857999"/>
                <a:gd name="connsiteX240" fmla="*/ 96917 w 572428"/>
                <a:gd name="connsiteY240" fmla="*/ 3708430 h 6857999"/>
                <a:gd name="connsiteX241" fmla="*/ 89712 w 572428"/>
                <a:gd name="connsiteY241" fmla="*/ 3721417 h 6857999"/>
                <a:gd name="connsiteX242" fmla="*/ 94713 w 572428"/>
                <a:gd name="connsiteY242" fmla="*/ 3727708 h 6857999"/>
                <a:gd name="connsiteX243" fmla="*/ 102698 w 572428"/>
                <a:gd name="connsiteY243" fmla="*/ 3728622 h 6857999"/>
                <a:gd name="connsiteX244" fmla="*/ 109904 w 572428"/>
                <a:gd name="connsiteY244" fmla="*/ 3715635 h 6857999"/>
                <a:gd name="connsiteX245" fmla="*/ 96917 w 572428"/>
                <a:gd name="connsiteY245" fmla="*/ 3708430 h 6857999"/>
                <a:gd name="connsiteX246" fmla="*/ 458063 w 572428"/>
                <a:gd name="connsiteY246" fmla="*/ 3696200 h 6857999"/>
                <a:gd name="connsiteX247" fmla="*/ 443135 w 572428"/>
                <a:gd name="connsiteY247" fmla="*/ 3719992 h 6857999"/>
                <a:gd name="connsiteX248" fmla="*/ 452672 w 572428"/>
                <a:gd name="connsiteY248" fmla="*/ 3731063 h 6857999"/>
                <a:gd name="connsiteX249" fmla="*/ 468393 w 572428"/>
                <a:gd name="connsiteY249" fmla="*/ 3732278 h 6857999"/>
                <a:gd name="connsiteX250" fmla="*/ 483323 w 572428"/>
                <a:gd name="connsiteY250" fmla="*/ 3708486 h 6857999"/>
                <a:gd name="connsiteX251" fmla="*/ 458063 w 572428"/>
                <a:gd name="connsiteY251" fmla="*/ 3696200 h 6857999"/>
                <a:gd name="connsiteX252" fmla="*/ 220425 w 572428"/>
                <a:gd name="connsiteY252" fmla="*/ 3675512 h 6857999"/>
                <a:gd name="connsiteX253" fmla="*/ 203384 w 572428"/>
                <a:gd name="connsiteY253" fmla="*/ 3681958 h 6857999"/>
                <a:gd name="connsiteX254" fmla="*/ 206333 w 572428"/>
                <a:gd name="connsiteY254" fmla="*/ 3701230 h 6857999"/>
                <a:gd name="connsiteX255" fmla="*/ 185108 w 572428"/>
                <a:gd name="connsiteY255" fmla="*/ 3721168 h 6857999"/>
                <a:gd name="connsiteX256" fmla="*/ 193030 w 572428"/>
                <a:gd name="connsiteY256" fmla="*/ 3731703 h 6857999"/>
                <a:gd name="connsiteX257" fmla="*/ 205486 w 572428"/>
                <a:gd name="connsiteY257" fmla="*/ 3737684 h 6857999"/>
                <a:gd name="connsiteX258" fmla="*/ 220543 w 572428"/>
                <a:gd name="connsiteY258" fmla="*/ 3721188 h 6857999"/>
                <a:gd name="connsiteX259" fmla="*/ 241854 w 572428"/>
                <a:gd name="connsiteY259" fmla="*/ 3719891 h 6857999"/>
                <a:gd name="connsiteX260" fmla="*/ 242401 w 572428"/>
                <a:gd name="connsiteY260" fmla="*/ 3698388 h 6857999"/>
                <a:gd name="connsiteX261" fmla="*/ 220758 w 572428"/>
                <a:gd name="connsiteY261" fmla="*/ 3687598 h 6857999"/>
                <a:gd name="connsiteX262" fmla="*/ 220425 w 572428"/>
                <a:gd name="connsiteY262" fmla="*/ 3675512 h 6857999"/>
                <a:gd name="connsiteX263" fmla="*/ 361752 w 572428"/>
                <a:gd name="connsiteY263" fmla="*/ 3617218 h 6857999"/>
                <a:gd name="connsiteX264" fmla="*/ 352367 w 572428"/>
                <a:gd name="connsiteY264" fmla="*/ 3657198 h 6857999"/>
                <a:gd name="connsiteX265" fmla="*/ 364985 w 572428"/>
                <a:gd name="connsiteY265" fmla="*/ 3679956 h 6857999"/>
                <a:gd name="connsiteX266" fmla="*/ 381490 w 572428"/>
                <a:gd name="connsiteY266" fmla="*/ 3686153 h 6857999"/>
                <a:gd name="connsiteX267" fmla="*/ 390875 w 572428"/>
                <a:gd name="connsiteY267" fmla="*/ 3646172 h 6857999"/>
                <a:gd name="connsiteX268" fmla="*/ 361752 w 572428"/>
                <a:gd name="connsiteY268" fmla="*/ 3617218 h 6857999"/>
                <a:gd name="connsiteX269" fmla="*/ 293507 w 572428"/>
                <a:gd name="connsiteY269" fmla="*/ 3615938 h 6857999"/>
                <a:gd name="connsiteX270" fmla="*/ 284662 w 572428"/>
                <a:gd name="connsiteY270" fmla="*/ 3619621 h 6857999"/>
                <a:gd name="connsiteX271" fmla="*/ 277774 w 572428"/>
                <a:gd name="connsiteY271" fmla="*/ 3628446 h 6857999"/>
                <a:gd name="connsiteX272" fmla="*/ 285192 w 572428"/>
                <a:gd name="connsiteY272" fmla="*/ 3638260 h 6857999"/>
                <a:gd name="connsiteX273" fmla="*/ 284652 w 572428"/>
                <a:gd name="connsiteY273" fmla="*/ 3648552 h 6857999"/>
                <a:gd name="connsiteX274" fmla="*/ 294983 w 572428"/>
                <a:gd name="connsiteY274" fmla="*/ 3652281 h 6857999"/>
                <a:gd name="connsiteX275" fmla="*/ 303606 w 572428"/>
                <a:gd name="connsiteY275" fmla="*/ 3638593 h 6857999"/>
                <a:gd name="connsiteX276" fmla="*/ 304305 w 572428"/>
                <a:gd name="connsiteY276" fmla="*/ 3627402 h 6857999"/>
                <a:gd name="connsiteX277" fmla="*/ 293442 w 572428"/>
                <a:gd name="connsiteY277" fmla="*/ 3622215 h 6857999"/>
                <a:gd name="connsiteX278" fmla="*/ 293507 w 572428"/>
                <a:gd name="connsiteY278" fmla="*/ 3615938 h 6857999"/>
                <a:gd name="connsiteX279" fmla="*/ 451151 w 572428"/>
                <a:gd name="connsiteY279" fmla="*/ 3586561 h 6857999"/>
                <a:gd name="connsiteX280" fmla="*/ 443945 w 572428"/>
                <a:gd name="connsiteY280" fmla="*/ 3599548 h 6857999"/>
                <a:gd name="connsiteX281" fmla="*/ 448946 w 572428"/>
                <a:gd name="connsiteY281" fmla="*/ 3605840 h 6857999"/>
                <a:gd name="connsiteX282" fmla="*/ 456931 w 572428"/>
                <a:gd name="connsiteY282" fmla="*/ 3606753 h 6857999"/>
                <a:gd name="connsiteX283" fmla="*/ 464137 w 572428"/>
                <a:gd name="connsiteY283" fmla="*/ 3593766 h 6857999"/>
                <a:gd name="connsiteX284" fmla="*/ 451151 w 572428"/>
                <a:gd name="connsiteY284" fmla="*/ 3586561 h 6857999"/>
                <a:gd name="connsiteX285" fmla="*/ 184493 w 572428"/>
                <a:gd name="connsiteY285" fmla="*/ 3585117 h 6857999"/>
                <a:gd name="connsiteX286" fmla="*/ 162408 w 572428"/>
                <a:gd name="connsiteY286" fmla="*/ 3594749 h 6857999"/>
                <a:gd name="connsiteX287" fmla="*/ 162738 w 572428"/>
                <a:gd name="connsiteY287" fmla="*/ 3618840 h 6857999"/>
                <a:gd name="connsiteX288" fmla="*/ 184823 w 572428"/>
                <a:gd name="connsiteY288" fmla="*/ 3609209 h 6857999"/>
                <a:gd name="connsiteX289" fmla="*/ 184493 w 572428"/>
                <a:gd name="connsiteY289" fmla="*/ 3585117 h 6857999"/>
                <a:gd name="connsiteX290" fmla="*/ 83830 w 572428"/>
                <a:gd name="connsiteY290" fmla="*/ 3583370 h 6857999"/>
                <a:gd name="connsiteX291" fmla="*/ 76624 w 572428"/>
                <a:gd name="connsiteY291" fmla="*/ 3596357 h 6857999"/>
                <a:gd name="connsiteX292" fmla="*/ 81625 w 572428"/>
                <a:gd name="connsiteY292" fmla="*/ 3602649 h 6857999"/>
                <a:gd name="connsiteX293" fmla="*/ 89611 w 572428"/>
                <a:gd name="connsiteY293" fmla="*/ 3603562 h 6857999"/>
                <a:gd name="connsiteX294" fmla="*/ 96816 w 572428"/>
                <a:gd name="connsiteY294" fmla="*/ 3590575 h 6857999"/>
                <a:gd name="connsiteX295" fmla="*/ 83830 w 572428"/>
                <a:gd name="connsiteY295" fmla="*/ 3583370 h 6857999"/>
                <a:gd name="connsiteX296" fmla="*/ 252551 w 572428"/>
                <a:gd name="connsiteY296" fmla="*/ 3539205 h 6857999"/>
                <a:gd name="connsiteX297" fmla="*/ 240187 w 572428"/>
                <a:gd name="connsiteY297" fmla="*/ 3540981 h 6857999"/>
                <a:gd name="connsiteX298" fmla="*/ 248264 w 572428"/>
                <a:gd name="connsiteY298" fmla="*/ 3569055 h 6857999"/>
                <a:gd name="connsiteX299" fmla="*/ 276338 w 572428"/>
                <a:gd name="connsiteY299" fmla="*/ 3577132 h 6857999"/>
                <a:gd name="connsiteX300" fmla="*/ 268261 w 572428"/>
                <a:gd name="connsiteY300" fmla="*/ 3549058 h 6857999"/>
                <a:gd name="connsiteX301" fmla="*/ 252551 w 572428"/>
                <a:gd name="connsiteY301" fmla="*/ 3539205 h 6857999"/>
                <a:gd name="connsiteX302" fmla="*/ 289942 w 572428"/>
                <a:gd name="connsiteY302" fmla="*/ 3516506 h 6857999"/>
                <a:gd name="connsiteX303" fmla="*/ 282400 w 572428"/>
                <a:gd name="connsiteY303" fmla="*/ 3519158 h 6857999"/>
                <a:gd name="connsiteX304" fmla="*/ 279098 w 572428"/>
                <a:gd name="connsiteY304" fmla="*/ 3522503 h 6857999"/>
                <a:gd name="connsiteX305" fmla="*/ 277902 w 572428"/>
                <a:gd name="connsiteY305" fmla="*/ 3526729 h 6857999"/>
                <a:gd name="connsiteX306" fmla="*/ 287207 w 572428"/>
                <a:gd name="connsiteY306" fmla="*/ 3536431 h 6857999"/>
                <a:gd name="connsiteX307" fmla="*/ 289071 w 572428"/>
                <a:gd name="connsiteY307" fmla="*/ 3545897 h 6857999"/>
                <a:gd name="connsiteX308" fmla="*/ 299736 w 572428"/>
                <a:gd name="connsiteY308" fmla="*/ 3550224 h 6857999"/>
                <a:gd name="connsiteX309" fmla="*/ 304756 w 572428"/>
                <a:gd name="connsiteY309" fmla="*/ 3538306 h 6857999"/>
                <a:gd name="connsiteX310" fmla="*/ 302835 w 572428"/>
                <a:gd name="connsiteY310" fmla="*/ 3528022 h 6857999"/>
                <a:gd name="connsiteX311" fmla="*/ 291329 w 572428"/>
                <a:gd name="connsiteY311" fmla="*/ 3522303 h 6857999"/>
                <a:gd name="connsiteX312" fmla="*/ 289942 w 572428"/>
                <a:gd name="connsiteY312" fmla="*/ 3516506 h 6857999"/>
                <a:gd name="connsiteX313" fmla="*/ 390760 w 572428"/>
                <a:gd name="connsiteY313" fmla="*/ 3509315 h 6857999"/>
                <a:gd name="connsiteX314" fmla="*/ 375832 w 572428"/>
                <a:gd name="connsiteY314" fmla="*/ 3533107 h 6857999"/>
                <a:gd name="connsiteX315" fmla="*/ 385369 w 572428"/>
                <a:gd name="connsiteY315" fmla="*/ 3544178 h 6857999"/>
                <a:gd name="connsiteX316" fmla="*/ 401090 w 572428"/>
                <a:gd name="connsiteY316" fmla="*/ 3545393 h 6857999"/>
                <a:gd name="connsiteX317" fmla="*/ 416019 w 572428"/>
                <a:gd name="connsiteY317" fmla="*/ 3521601 h 6857999"/>
                <a:gd name="connsiteX318" fmla="*/ 390760 w 572428"/>
                <a:gd name="connsiteY318" fmla="*/ 3509315 h 6857999"/>
                <a:gd name="connsiteX319" fmla="*/ 478844 w 572428"/>
                <a:gd name="connsiteY319" fmla="*/ 3497811 h 6857999"/>
                <a:gd name="connsiteX320" fmla="*/ 473656 w 572428"/>
                <a:gd name="connsiteY320" fmla="*/ 3508675 h 6857999"/>
                <a:gd name="connsiteX321" fmla="*/ 467379 w 572428"/>
                <a:gd name="connsiteY321" fmla="*/ 3508610 h 6857999"/>
                <a:gd name="connsiteX322" fmla="*/ 471062 w 572428"/>
                <a:gd name="connsiteY322" fmla="*/ 3517454 h 6857999"/>
                <a:gd name="connsiteX323" fmla="*/ 475092 w 572428"/>
                <a:gd name="connsiteY323" fmla="*/ 3521915 h 6857999"/>
                <a:gd name="connsiteX324" fmla="*/ 479888 w 572428"/>
                <a:gd name="connsiteY324" fmla="*/ 3524342 h 6857999"/>
                <a:gd name="connsiteX325" fmla="*/ 489701 w 572428"/>
                <a:gd name="connsiteY325" fmla="*/ 3516924 h 6857999"/>
                <a:gd name="connsiteX326" fmla="*/ 499993 w 572428"/>
                <a:gd name="connsiteY326" fmla="*/ 3517464 h 6857999"/>
                <a:gd name="connsiteX327" fmla="*/ 503722 w 572428"/>
                <a:gd name="connsiteY327" fmla="*/ 3507132 h 6857999"/>
                <a:gd name="connsiteX328" fmla="*/ 490034 w 572428"/>
                <a:gd name="connsiteY328" fmla="*/ 3498510 h 6857999"/>
                <a:gd name="connsiteX329" fmla="*/ 478844 w 572428"/>
                <a:gd name="connsiteY329" fmla="*/ 3497811 h 6857999"/>
                <a:gd name="connsiteX330" fmla="*/ 153123 w 572428"/>
                <a:gd name="connsiteY330" fmla="*/ 3488626 h 6857999"/>
                <a:gd name="connsiteX331" fmla="*/ 136081 w 572428"/>
                <a:gd name="connsiteY331" fmla="*/ 3495072 h 6857999"/>
                <a:gd name="connsiteX332" fmla="*/ 139030 w 572428"/>
                <a:gd name="connsiteY332" fmla="*/ 3514345 h 6857999"/>
                <a:gd name="connsiteX333" fmla="*/ 117805 w 572428"/>
                <a:gd name="connsiteY333" fmla="*/ 3534282 h 6857999"/>
                <a:gd name="connsiteX334" fmla="*/ 125727 w 572428"/>
                <a:gd name="connsiteY334" fmla="*/ 3544817 h 6857999"/>
                <a:gd name="connsiteX335" fmla="*/ 138182 w 572428"/>
                <a:gd name="connsiteY335" fmla="*/ 3550798 h 6857999"/>
                <a:gd name="connsiteX336" fmla="*/ 153240 w 572428"/>
                <a:gd name="connsiteY336" fmla="*/ 3534303 h 6857999"/>
                <a:gd name="connsiteX337" fmla="*/ 174550 w 572428"/>
                <a:gd name="connsiteY337" fmla="*/ 3533005 h 6857999"/>
                <a:gd name="connsiteX338" fmla="*/ 175097 w 572428"/>
                <a:gd name="connsiteY338" fmla="*/ 3511502 h 6857999"/>
                <a:gd name="connsiteX339" fmla="*/ 153455 w 572428"/>
                <a:gd name="connsiteY339" fmla="*/ 3500713 h 6857999"/>
                <a:gd name="connsiteX340" fmla="*/ 153123 w 572428"/>
                <a:gd name="connsiteY340" fmla="*/ 3488626 h 6857999"/>
                <a:gd name="connsiteX341" fmla="*/ 198241 w 572428"/>
                <a:gd name="connsiteY341" fmla="*/ 3487108 h 6857999"/>
                <a:gd name="connsiteX342" fmla="*/ 193426 w 572428"/>
                <a:gd name="connsiteY342" fmla="*/ 3491195 h 6857999"/>
                <a:gd name="connsiteX343" fmla="*/ 194403 w 572428"/>
                <a:gd name="connsiteY343" fmla="*/ 3498498 h 6857999"/>
                <a:gd name="connsiteX344" fmla="*/ 208390 w 572428"/>
                <a:gd name="connsiteY344" fmla="*/ 3506263 h 6857999"/>
                <a:gd name="connsiteX345" fmla="*/ 212228 w 572428"/>
                <a:gd name="connsiteY345" fmla="*/ 3494873 h 6857999"/>
                <a:gd name="connsiteX346" fmla="*/ 198241 w 572428"/>
                <a:gd name="connsiteY346" fmla="*/ 3487108 h 6857999"/>
                <a:gd name="connsiteX347" fmla="*/ 83768 w 572428"/>
                <a:gd name="connsiteY347" fmla="*/ 3476110 h 6857999"/>
                <a:gd name="connsiteX348" fmla="*/ 75465 w 572428"/>
                <a:gd name="connsiteY348" fmla="*/ 3483982 h 6857999"/>
                <a:gd name="connsiteX349" fmla="*/ 77943 w 572428"/>
                <a:gd name="connsiteY349" fmla="*/ 3498410 h 6857999"/>
                <a:gd name="connsiteX350" fmla="*/ 103966 w 572428"/>
                <a:gd name="connsiteY350" fmla="*/ 3514233 h 6857999"/>
                <a:gd name="connsiteX351" fmla="*/ 109791 w 572428"/>
                <a:gd name="connsiteY351" fmla="*/ 3491932 h 6857999"/>
                <a:gd name="connsiteX352" fmla="*/ 83768 w 572428"/>
                <a:gd name="connsiteY352" fmla="*/ 3476110 h 6857999"/>
                <a:gd name="connsiteX353" fmla="*/ 294450 w 572428"/>
                <a:gd name="connsiteY353" fmla="*/ 3430332 h 6857999"/>
                <a:gd name="connsiteX354" fmla="*/ 285064 w 572428"/>
                <a:gd name="connsiteY354" fmla="*/ 3470313 h 6857999"/>
                <a:gd name="connsiteX355" fmla="*/ 297682 w 572428"/>
                <a:gd name="connsiteY355" fmla="*/ 3493070 h 6857999"/>
                <a:gd name="connsiteX356" fmla="*/ 314187 w 572428"/>
                <a:gd name="connsiteY356" fmla="*/ 3499267 h 6857999"/>
                <a:gd name="connsiteX357" fmla="*/ 323573 w 572428"/>
                <a:gd name="connsiteY357" fmla="*/ 3459287 h 6857999"/>
                <a:gd name="connsiteX358" fmla="*/ 294450 w 572428"/>
                <a:gd name="connsiteY358" fmla="*/ 3430332 h 6857999"/>
                <a:gd name="connsiteX359" fmla="*/ 245557 w 572428"/>
                <a:gd name="connsiteY359" fmla="*/ 3429807 h 6857999"/>
                <a:gd name="connsiteX360" fmla="*/ 237255 w 572428"/>
                <a:gd name="connsiteY360" fmla="*/ 3437680 h 6857999"/>
                <a:gd name="connsiteX361" fmla="*/ 239732 w 572428"/>
                <a:gd name="connsiteY361" fmla="*/ 3452107 h 6857999"/>
                <a:gd name="connsiteX362" fmla="*/ 265755 w 572428"/>
                <a:gd name="connsiteY362" fmla="*/ 3467930 h 6857999"/>
                <a:gd name="connsiteX363" fmla="*/ 271580 w 572428"/>
                <a:gd name="connsiteY363" fmla="*/ 3445630 h 6857999"/>
                <a:gd name="connsiteX364" fmla="*/ 245557 w 572428"/>
                <a:gd name="connsiteY364" fmla="*/ 3429807 h 6857999"/>
                <a:gd name="connsiteX365" fmla="*/ 226203 w 572428"/>
                <a:gd name="connsiteY365" fmla="*/ 3429052 h 6857999"/>
                <a:gd name="connsiteX366" fmla="*/ 217358 w 572428"/>
                <a:gd name="connsiteY366" fmla="*/ 3432735 h 6857999"/>
                <a:gd name="connsiteX367" fmla="*/ 210471 w 572428"/>
                <a:gd name="connsiteY367" fmla="*/ 3441561 h 6857999"/>
                <a:gd name="connsiteX368" fmla="*/ 217889 w 572428"/>
                <a:gd name="connsiteY368" fmla="*/ 3451374 h 6857999"/>
                <a:gd name="connsiteX369" fmla="*/ 217349 w 572428"/>
                <a:gd name="connsiteY369" fmla="*/ 3461666 h 6857999"/>
                <a:gd name="connsiteX370" fmla="*/ 227680 w 572428"/>
                <a:gd name="connsiteY370" fmla="*/ 3465396 h 6857999"/>
                <a:gd name="connsiteX371" fmla="*/ 236303 w 572428"/>
                <a:gd name="connsiteY371" fmla="*/ 3451707 h 6857999"/>
                <a:gd name="connsiteX372" fmla="*/ 237001 w 572428"/>
                <a:gd name="connsiteY372" fmla="*/ 3440517 h 6857999"/>
                <a:gd name="connsiteX373" fmla="*/ 226138 w 572428"/>
                <a:gd name="connsiteY373" fmla="*/ 3435330 h 6857999"/>
                <a:gd name="connsiteX374" fmla="*/ 226203 w 572428"/>
                <a:gd name="connsiteY374" fmla="*/ 3429052 h 6857999"/>
                <a:gd name="connsiteX375" fmla="*/ 122391 w 572428"/>
                <a:gd name="connsiteY375" fmla="*/ 3397559 h 6857999"/>
                <a:gd name="connsiteX376" fmla="*/ 103711 w 572428"/>
                <a:gd name="connsiteY376" fmla="*/ 3407285 h 6857999"/>
                <a:gd name="connsiteX377" fmla="*/ 101642 w 572428"/>
                <a:gd name="connsiteY377" fmla="*/ 3422013 h 6857999"/>
                <a:gd name="connsiteX378" fmla="*/ 141746 w 572428"/>
                <a:gd name="connsiteY378" fmla="*/ 3434090 h 6857999"/>
                <a:gd name="connsiteX379" fmla="*/ 162495 w 572428"/>
                <a:gd name="connsiteY379" fmla="*/ 3409636 h 6857999"/>
                <a:gd name="connsiteX380" fmla="*/ 122391 w 572428"/>
                <a:gd name="connsiteY380" fmla="*/ 3397559 h 6857999"/>
                <a:gd name="connsiteX381" fmla="*/ 246742 w 572428"/>
                <a:gd name="connsiteY381" fmla="*/ 3377429 h 6857999"/>
                <a:gd name="connsiteX382" fmla="*/ 242753 w 572428"/>
                <a:gd name="connsiteY382" fmla="*/ 3378737 h 6857999"/>
                <a:gd name="connsiteX383" fmla="*/ 241431 w 572428"/>
                <a:gd name="connsiteY383" fmla="*/ 3388252 h 6857999"/>
                <a:gd name="connsiteX384" fmla="*/ 235449 w 572428"/>
                <a:gd name="connsiteY384" fmla="*/ 3393636 h 6857999"/>
                <a:gd name="connsiteX385" fmla="*/ 239095 w 572428"/>
                <a:gd name="connsiteY385" fmla="*/ 3401402 h 6857999"/>
                <a:gd name="connsiteX386" fmla="*/ 251415 w 572428"/>
                <a:gd name="connsiteY386" fmla="*/ 3398603 h 6857999"/>
                <a:gd name="connsiteX387" fmla="*/ 257980 w 572428"/>
                <a:gd name="connsiteY387" fmla="*/ 3392810 h 6857999"/>
                <a:gd name="connsiteX388" fmla="*/ 254846 w 572428"/>
                <a:gd name="connsiteY388" fmla="*/ 3383947 h 6857999"/>
                <a:gd name="connsiteX389" fmla="*/ 258348 w 572428"/>
                <a:gd name="connsiteY389" fmla="*/ 3380517 h 6857999"/>
                <a:gd name="connsiteX390" fmla="*/ 251430 w 572428"/>
                <a:gd name="connsiteY390" fmla="*/ 3377667 h 6857999"/>
                <a:gd name="connsiteX391" fmla="*/ 246742 w 572428"/>
                <a:gd name="connsiteY391" fmla="*/ 3377429 h 6857999"/>
                <a:gd name="connsiteX392" fmla="*/ 284181 w 572428"/>
                <a:gd name="connsiteY392" fmla="*/ 3351257 h 6857999"/>
                <a:gd name="connsiteX393" fmla="*/ 265500 w 572428"/>
                <a:gd name="connsiteY393" fmla="*/ 3360982 h 6857999"/>
                <a:gd name="connsiteX394" fmla="*/ 263432 w 572428"/>
                <a:gd name="connsiteY394" fmla="*/ 3375710 h 6857999"/>
                <a:gd name="connsiteX395" fmla="*/ 303535 w 572428"/>
                <a:gd name="connsiteY395" fmla="*/ 3387787 h 6857999"/>
                <a:gd name="connsiteX396" fmla="*/ 324285 w 572428"/>
                <a:gd name="connsiteY396" fmla="*/ 3363334 h 6857999"/>
                <a:gd name="connsiteX397" fmla="*/ 284181 w 572428"/>
                <a:gd name="connsiteY397" fmla="*/ 3351257 h 6857999"/>
                <a:gd name="connsiteX398" fmla="*/ 44973 w 572428"/>
                <a:gd name="connsiteY398" fmla="*/ 3350066 h 6857999"/>
                <a:gd name="connsiteX399" fmla="*/ 20200 w 572428"/>
                <a:gd name="connsiteY399" fmla="*/ 3355143 h 6857999"/>
                <a:gd name="connsiteX400" fmla="*/ 19018 w 572428"/>
                <a:gd name="connsiteY400" fmla="*/ 3380404 h 6857999"/>
                <a:gd name="connsiteX401" fmla="*/ 43792 w 572428"/>
                <a:gd name="connsiteY401" fmla="*/ 3375328 h 6857999"/>
                <a:gd name="connsiteX402" fmla="*/ 44973 w 572428"/>
                <a:gd name="connsiteY402" fmla="*/ 3350066 h 6857999"/>
                <a:gd name="connsiteX403" fmla="*/ 415572 w 572428"/>
                <a:gd name="connsiteY403" fmla="*/ 3341258 h 6857999"/>
                <a:gd name="connsiteX404" fmla="*/ 412998 w 572428"/>
                <a:gd name="connsiteY404" fmla="*/ 3341813 h 6857999"/>
                <a:gd name="connsiteX405" fmla="*/ 411552 w 572428"/>
                <a:gd name="connsiteY405" fmla="*/ 3347664 h 6857999"/>
                <a:gd name="connsiteX406" fmla="*/ 407469 w 572428"/>
                <a:gd name="connsiteY406" fmla="*/ 3350631 h 6857999"/>
                <a:gd name="connsiteX407" fmla="*/ 409236 w 572428"/>
                <a:gd name="connsiteY407" fmla="*/ 3355715 h 6857999"/>
                <a:gd name="connsiteX408" fmla="*/ 417105 w 572428"/>
                <a:gd name="connsiteY408" fmla="*/ 3354773 h 6857999"/>
                <a:gd name="connsiteX409" fmla="*/ 421578 w 572428"/>
                <a:gd name="connsiteY409" fmla="*/ 3351587 h 6857999"/>
                <a:gd name="connsiteX410" fmla="*/ 420202 w 572428"/>
                <a:gd name="connsiteY410" fmla="*/ 3345853 h 6857999"/>
                <a:gd name="connsiteX411" fmla="*/ 422611 w 572428"/>
                <a:gd name="connsiteY411" fmla="*/ 3343942 h 6857999"/>
                <a:gd name="connsiteX412" fmla="*/ 418481 w 572428"/>
                <a:gd name="connsiteY412" fmla="*/ 3341713 h 6857999"/>
                <a:gd name="connsiteX413" fmla="*/ 415572 w 572428"/>
                <a:gd name="connsiteY413" fmla="*/ 3341258 h 6857999"/>
                <a:gd name="connsiteX414" fmla="*/ 132448 w 572428"/>
                <a:gd name="connsiteY414" fmla="*/ 3331061 h 6857999"/>
                <a:gd name="connsiteX415" fmla="*/ 124850 w 572428"/>
                <a:gd name="connsiteY415" fmla="*/ 3337083 h 6857999"/>
                <a:gd name="connsiteX416" fmla="*/ 114959 w 572428"/>
                <a:gd name="connsiteY416" fmla="*/ 3335708 h 6857999"/>
                <a:gd name="connsiteX417" fmla="*/ 113806 w 572428"/>
                <a:gd name="connsiteY417" fmla="*/ 3344939 h 6857999"/>
                <a:gd name="connsiteX418" fmla="*/ 128786 w 572428"/>
                <a:gd name="connsiteY418" fmla="*/ 3354074 h 6857999"/>
                <a:gd name="connsiteX419" fmla="*/ 139566 w 572428"/>
                <a:gd name="connsiteY419" fmla="*/ 3355672 h 6857999"/>
                <a:gd name="connsiteX420" fmla="*/ 141979 w 572428"/>
                <a:gd name="connsiteY420" fmla="*/ 3346073 h 6857999"/>
                <a:gd name="connsiteX421" fmla="*/ 147951 w 572428"/>
                <a:gd name="connsiteY421" fmla="*/ 3346667 h 6857999"/>
                <a:gd name="connsiteX422" fmla="*/ 142413 w 572428"/>
                <a:gd name="connsiteY422" fmla="*/ 3338179 h 6857999"/>
                <a:gd name="connsiteX423" fmla="*/ 132448 w 572428"/>
                <a:gd name="connsiteY423" fmla="*/ 3331061 h 6857999"/>
                <a:gd name="connsiteX424" fmla="*/ 214836 w 572428"/>
                <a:gd name="connsiteY424" fmla="*/ 3316648 h 6857999"/>
                <a:gd name="connsiteX425" fmla="*/ 209923 w 572428"/>
                <a:gd name="connsiteY425" fmla="*/ 3320554 h 6857999"/>
                <a:gd name="connsiteX426" fmla="*/ 213115 w 572428"/>
                <a:gd name="connsiteY426" fmla="*/ 3331704 h 6857999"/>
                <a:gd name="connsiteX427" fmla="*/ 224265 w 572428"/>
                <a:gd name="connsiteY427" fmla="*/ 3328511 h 6857999"/>
                <a:gd name="connsiteX428" fmla="*/ 221072 w 572428"/>
                <a:gd name="connsiteY428" fmla="*/ 3317361 h 6857999"/>
                <a:gd name="connsiteX429" fmla="*/ 214836 w 572428"/>
                <a:gd name="connsiteY429" fmla="*/ 3316648 h 6857999"/>
                <a:gd name="connsiteX430" fmla="*/ 283993 w 572428"/>
                <a:gd name="connsiteY430" fmla="*/ 3315591 h 6857999"/>
                <a:gd name="connsiteX431" fmla="*/ 274641 w 572428"/>
                <a:gd name="connsiteY431" fmla="*/ 3323601 h 6857999"/>
                <a:gd name="connsiteX432" fmla="*/ 279535 w 572428"/>
                <a:gd name="connsiteY432" fmla="*/ 3344983 h 6857999"/>
                <a:gd name="connsiteX433" fmla="*/ 300267 w 572428"/>
                <a:gd name="connsiteY433" fmla="*/ 3337819 h 6857999"/>
                <a:gd name="connsiteX434" fmla="*/ 295372 w 572428"/>
                <a:gd name="connsiteY434" fmla="*/ 3316438 h 6857999"/>
                <a:gd name="connsiteX435" fmla="*/ 283993 w 572428"/>
                <a:gd name="connsiteY435" fmla="*/ 3315591 h 6857999"/>
                <a:gd name="connsiteX436" fmla="*/ 442848 w 572428"/>
                <a:gd name="connsiteY436" fmla="*/ 3305112 h 6857999"/>
                <a:gd name="connsiteX437" fmla="*/ 436491 w 572428"/>
                <a:gd name="connsiteY437" fmla="*/ 3309499 h 6857999"/>
                <a:gd name="connsiteX438" fmla="*/ 438148 w 572428"/>
                <a:gd name="connsiteY438" fmla="*/ 3323157 h 6857999"/>
                <a:gd name="connsiteX439" fmla="*/ 451549 w 572428"/>
                <a:gd name="connsiteY439" fmla="*/ 3320042 h 6857999"/>
                <a:gd name="connsiteX440" fmla="*/ 449892 w 572428"/>
                <a:gd name="connsiteY440" fmla="*/ 3306384 h 6857999"/>
                <a:gd name="connsiteX441" fmla="*/ 442848 w 572428"/>
                <a:gd name="connsiteY441" fmla="*/ 3305112 h 6857999"/>
                <a:gd name="connsiteX442" fmla="*/ 206763 w 572428"/>
                <a:gd name="connsiteY442" fmla="*/ 3303764 h 6857999"/>
                <a:gd name="connsiteX443" fmla="*/ 181989 w 572428"/>
                <a:gd name="connsiteY443" fmla="*/ 3308840 h 6857999"/>
                <a:gd name="connsiteX444" fmla="*/ 180808 w 572428"/>
                <a:gd name="connsiteY444" fmla="*/ 3334102 h 6857999"/>
                <a:gd name="connsiteX445" fmla="*/ 205582 w 572428"/>
                <a:gd name="connsiteY445" fmla="*/ 3329025 h 6857999"/>
                <a:gd name="connsiteX446" fmla="*/ 206763 w 572428"/>
                <a:gd name="connsiteY446" fmla="*/ 3303764 h 6857999"/>
                <a:gd name="connsiteX447" fmla="*/ 399636 w 572428"/>
                <a:gd name="connsiteY447" fmla="*/ 3301257 h 6857999"/>
                <a:gd name="connsiteX448" fmla="*/ 396315 w 572428"/>
                <a:gd name="connsiteY448" fmla="*/ 3303373 h 6857999"/>
                <a:gd name="connsiteX449" fmla="*/ 397579 w 572428"/>
                <a:gd name="connsiteY449" fmla="*/ 3310537 h 6857999"/>
                <a:gd name="connsiteX450" fmla="*/ 404743 w 572428"/>
                <a:gd name="connsiteY450" fmla="*/ 3309273 h 6857999"/>
                <a:gd name="connsiteX451" fmla="*/ 403480 w 572428"/>
                <a:gd name="connsiteY451" fmla="*/ 3302109 h 6857999"/>
                <a:gd name="connsiteX452" fmla="*/ 399636 w 572428"/>
                <a:gd name="connsiteY452" fmla="*/ 3301257 h 6857999"/>
                <a:gd name="connsiteX453" fmla="*/ 491979 w 572428"/>
                <a:gd name="connsiteY453" fmla="*/ 3297515 h 6857999"/>
                <a:gd name="connsiteX454" fmla="*/ 483787 w 572428"/>
                <a:gd name="connsiteY454" fmla="*/ 3300247 h 6857999"/>
                <a:gd name="connsiteX455" fmla="*/ 492547 w 572428"/>
                <a:gd name="connsiteY455" fmla="*/ 3318356 h 6857999"/>
                <a:gd name="connsiteX456" fmla="*/ 512560 w 572428"/>
                <a:gd name="connsiteY456" fmla="*/ 3320393 h 6857999"/>
                <a:gd name="connsiteX457" fmla="*/ 503800 w 572428"/>
                <a:gd name="connsiteY457" fmla="*/ 3302284 h 6857999"/>
                <a:gd name="connsiteX458" fmla="*/ 491979 w 572428"/>
                <a:gd name="connsiteY458" fmla="*/ 3297515 h 6857999"/>
                <a:gd name="connsiteX459" fmla="*/ 360634 w 572428"/>
                <a:gd name="connsiteY459" fmla="*/ 3295392 h 6857999"/>
                <a:gd name="connsiteX460" fmla="*/ 348098 w 572428"/>
                <a:gd name="connsiteY460" fmla="*/ 3301084 h 6857999"/>
                <a:gd name="connsiteX461" fmla="*/ 364992 w 572428"/>
                <a:gd name="connsiteY461" fmla="*/ 3328344 h 6857999"/>
                <a:gd name="connsiteX462" fmla="*/ 397062 w 572428"/>
                <a:gd name="connsiteY462" fmla="*/ 3328250 h 6857999"/>
                <a:gd name="connsiteX463" fmla="*/ 380168 w 572428"/>
                <a:gd name="connsiteY463" fmla="*/ 3300991 h 6857999"/>
                <a:gd name="connsiteX464" fmla="*/ 360634 w 572428"/>
                <a:gd name="connsiteY464" fmla="*/ 3295392 h 6857999"/>
                <a:gd name="connsiteX465" fmla="*/ 294238 w 572428"/>
                <a:gd name="connsiteY465" fmla="*/ 3284759 h 6857999"/>
                <a:gd name="connsiteX466" fmla="*/ 286639 w 572428"/>
                <a:gd name="connsiteY466" fmla="*/ 3290780 h 6857999"/>
                <a:gd name="connsiteX467" fmla="*/ 276749 w 572428"/>
                <a:gd name="connsiteY467" fmla="*/ 3289405 h 6857999"/>
                <a:gd name="connsiteX468" fmla="*/ 275596 w 572428"/>
                <a:gd name="connsiteY468" fmla="*/ 3298637 h 6857999"/>
                <a:gd name="connsiteX469" fmla="*/ 290576 w 572428"/>
                <a:gd name="connsiteY469" fmla="*/ 3307771 h 6857999"/>
                <a:gd name="connsiteX470" fmla="*/ 301355 w 572428"/>
                <a:gd name="connsiteY470" fmla="*/ 3309369 h 6857999"/>
                <a:gd name="connsiteX471" fmla="*/ 303769 w 572428"/>
                <a:gd name="connsiteY471" fmla="*/ 3299770 h 6857999"/>
                <a:gd name="connsiteX472" fmla="*/ 309740 w 572428"/>
                <a:gd name="connsiteY472" fmla="*/ 3300365 h 6857999"/>
                <a:gd name="connsiteX473" fmla="*/ 304203 w 572428"/>
                <a:gd name="connsiteY473" fmla="*/ 3291876 h 6857999"/>
                <a:gd name="connsiteX474" fmla="*/ 294238 w 572428"/>
                <a:gd name="connsiteY474" fmla="*/ 3284759 h 6857999"/>
                <a:gd name="connsiteX475" fmla="*/ 532235 w 572428"/>
                <a:gd name="connsiteY475" fmla="*/ 3284689 h 6857999"/>
                <a:gd name="connsiteX476" fmla="*/ 527153 w 572428"/>
                <a:gd name="connsiteY476" fmla="*/ 3286456 h 6857999"/>
                <a:gd name="connsiteX477" fmla="*/ 528094 w 572428"/>
                <a:gd name="connsiteY477" fmla="*/ 3294324 h 6857999"/>
                <a:gd name="connsiteX478" fmla="*/ 531280 w 572428"/>
                <a:gd name="connsiteY478" fmla="*/ 3298798 h 6857999"/>
                <a:gd name="connsiteX479" fmla="*/ 537014 w 572428"/>
                <a:gd name="connsiteY479" fmla="*/ 3297421 h 6857999"/>
                <a:gd name="connsiteX480" fmla="*/ 538925 w 572428"/>
                <a:gd name="connsiteY480" fmla="*/ 3299830 h 6857999"/>
                <a:gd name="connsiteX481" fmla="*/ 541155 w 572428"/>
                <a:gd name="connsiteY481" fmla="*/ 3295700 h 6857999"/>
                <a:gd name="connsiteX482" fmla="*/ 541054 w 572428"/>
                <a:gd name="connsiteY482" fmla="*/ 3290218 h 6857999"/>
                <a:gd name="connsiteX483" fmla="*/ 535204 w 572428"/>
                <a:gd name="connsiteY483" fmla="*/ 3288771 h 6857999"/>
                <a:gd name="connsiteX484" fmla="*/ 532235 w 572428"/>
                <a:gd name="connsiteY484" fmla="*/ 3284689 h 6857999"/>
                <a:gd name="connsiteX485" fmla="*/ 359595 w 572428"/>
                <a:gd name="connsiteY485" fmla="*/ 3254754 h 6857999"/>
                <a:gd name="connsiteX486" fmla="*/ 353238 w 572428"/>
                <a:gd name="connsiteY486" fmla="*/ 3259141 h 6857999"/>
                <a:gd name="connsiteX487" fmla="*/ 354895 w 572428"/>
                <a:gd name="connsiteY487" fmla="*/ 3272799 h 6857999"/>
                <a:gd name="connsiteX488" fmla="*/ 368296 w 572428"/>
                <a:gd name="connsiteY488" fmla="*/ 3269683 h 6857999"/>
                <a:gd name="connsiteX489" fmla="*/ 366639 w 572428"/>
                <a:gd name="connsiteY489" fmla="*/ 3256026 h 6857999"/>
                <a:gd name="connsiteX490" fmla="*/ 359595 w 572428"/>
                <a:gd name="connsiteY490" fmla="*/ 3254754 h 6857999"/>
                <a:gd name="connsiteX491" fmla="*/ 487348 w 572428"/>
                <a:gd name="connsiteY491" fmla="*/ 3253358 h 6857999"/>
                <a:gd name="connsiteX492" fmla="*/ 474174 w 572428"/>
                <a:gd name="connsiteY492" fmla="*/ 3258944 h 6857999"/>
                <a:gd name="connsiteX493" fmla="*/ 485907 w 572428"/>
                <a:gd name="connsiteY493" fmla="*/ 3267135 h 6857999"/>
                <a:gd name="connsiteX494" fmla="*/ 499081 w 572428"/>
                <a:gd name="connsiteY494" fmla="*/ 3261550 h 6857999"/>
                <a:gd name="connsiteX495" fmla="*/ 487348 w 572428"/>
                <a:gd name="connsiteY495" fmla="*/ 3253358 h 6857999"/>
                <a:gd name="connsiteX496" fmla="*/ 408726 w 572428"/>
                <a:gd name="connsiteY496" fmla="*/ 3247157 h 6857999"/>
                <a:gd name="connsiteX497" fmla="*/ 400534 w 572428"/>
                <a:gd name="connsiteY497" fmla="*/ 3249889 h 6857999"/>
                <a:gd name="connsiteX498" fmla="*/ 409294 w 572428"/>
                <a:gd name="connsiteY498" fmla="*/ 3267998 h 6857999"/>
                <a:gd name="connsiteX499" fmla="*/ 416738 w 572428"/>
                <a:gd name="connsiteY499" fmla="*/ 3271002 h 6857999"/>
                <a:gd name="connsiteX500" fmla="*/ 414570 w 572428"/>
                <a:gd name="connsiteY500" fmla="*/ 3272019 h 6857999"/>
                <a:gd name="connsiteX501" fmla="*/ 417368 w 572428"/>
                <a:gd name="connsiteY501" fmla="*/ 3284339 h 6857999"/>
                <a:gd name="connsiteX502" fmla="*/ 423161 w 572428"/>
                <a:gd name="connsiteY502" fmla="*/ 3290905 h 6857999"/>
                <a:gd name="connsiteX503" fmla="*/ 432024 w 572428"/>
                <a:gd name="connsiteY503" fmla="*/ 3287770 h 6857999"/>
                <a:gd name="connsiteX504" fmla="*/ 435454 w 572428"/>
                <a:gd name="connsiteY504" fmla="*/ 3291272 h 6857999"/>
                <a:gd name="connsiteX505" fmla="*/ 438305 w 572428"/>
                <a:gd name="connsiteY505" fmla="*/ 3284355 h 6857999"/>
                <a:gd name="connsiteX506" fmla="*/ 437234 w 572428"/>
                <a:gd name="connsiteY506" fmla="*/ 3275678 h 6857999"/>
                <a:gd name="connsiteX507" fmla="*/ 427720 w 572428"/>
                <a:gd name="connsiteY507" fmla="*/ 3274356 h 6857999"/>
                <a:gd name="connsiteX508" fmla="*/ 425094 w 572428"/>
                <a:gd name="connsiteY508" fmla="*/ 3271440 h 6857999"/>
                <a:gd name="connsiteX509" fmla="*/ 429307 w 572428"/>
                <a:gd name="connsiteY509" fmla="*/ 3270035 h 6857999"/>
                <a:gd name="connsiteX510" fmla="*/ 420547 w 572428"/>
                <a:gd name="connsiteY510" fmla="*/ 3251926 h 6857999"/>
                <a:gd name="connsiteX511" fmla="*/ 408726 w 572428"/>
                <a:gd name="connsiteY511" fmla="*/ 3247157 h 6857999"/>
                <a:gd name="connsiteX512" fmla="*/ 23070 w 572428"/>
                <a:gd name="connsiteY512" fmla="*/ 3237523 h 6857999"/>
                <a:gd name="connsiteX513" fmla="*/ 14902 w 572428"/>
                <a:gd name="connsiteY513" fmla="*/ 3243947 h 6857999"/>
                <a:gd name="connsiteX514" fmla="*/ 12103 w 572428"/>
                <a:gd name="connsiteY514" fmla="*/ 3254951 h 6857999"/>
                <a:gd name="connsiteX515" fmla="*/ 31232 w 572428"/>
                <a:gd name="connsiteY515" fmla="*/ 3270272 h 6857999"/>
                <a:gd name="connsiteX516" fmla="*/ 37384 w 572428"/>
                <a:gd name="connsiteY516" fmla="*/ 3290079 h 6857999"/>
                <a:gd name="connsiteX517" fmla="*/ 57915 w 572428"/>
                <a:gd name="connsiteY517" fmla="*/ 3292415 h 6857999"/>
                <a:gd name="connsiteX518" fmla="*/ 63155 w 572428"/>
                <a:gd name="connsiteY518" fmla="*/ 3273329 h 6857999"/>
                <a:gd name="connsiteX519" fmla="*/ 74547 w 572428"/>
                <a:gd name="connsiteY519" fmla="*/ 3274050 h 6857999"/>
                <a:gd name="connsiteX520" fmla="*/ 64495 w 572428"/>
                <a:gd name="connsiteY520" fmla="*/ 3257751 h 6857999"/>
                <a:gd name="connsiteX521" fmla="*/ 46889 w 572428"/>
                <a:gd name="connsiteY521" fmla="*/ 3258837 h 6857999"/>
                <a:gd name="connsiteX522" fmla="*/ 23070 w 572428"/>
                <a:gd name="connsiteY522" fmla="*/ 3237523 h 6857999"/>
                <a:gd name="connsiteX523" fmla="*/ 448982 w 572428"/>
                <a:gd name="connsiteY523" fmla="*/ 3234330 h 6857999"/>
                <a:gd name="connsiteX524" fmla="*/ 443900 w 572428"/>
                <a:gd name="connsiteY524" fmla="*/ 3236097 h 6857999"/>
                <a:gd name="connsiteX525" fmla="*/ 444841 w 572428"/>
                <a:gd name="connsiteY525" fmla="*/ 3243966 h 6857999"/>
                <a:gd name="connsiteX526" fmla="*/ 448027 w 572428"/>
                <a:gd name="connsiteY526" fmla="*/ 3248439 h 6857999"/>
                <a:gd name="connsiteX527" fmla="*/ 453760 w 572428"/>
                <a:gd name="connsiteY527" fmla="*/ 3247064 h 6857999"/>
                <a:gd name="connsiteX528" fmla="*/ 455672 w 572428"/>
                <a:gd name="connsiteY528" fmla="*/ 3249472 h 6857999"/>
                <a:gd name="connsiteX529" fmla="*/ 457901 w 572428"/>
                <a:gd name="connsiteY529" fmla="*/ 3245342 h 6857999"/>
                <a:gd name="connsiteX530" fmla="*/ 457801 w 572428"/>
                <a:gd name="connsiteY530" fmla="*/ 3239859 h 6857999"/>
                <a:gd name="connsiteX531" fmla="*/ 451951 w 572428"/>
                <a:gd name="connsiteY531" fmla="*/ 3238413 h 6857999"/>
                <a:gd name="connsiteX532" fmla="*/ 448982 w 572428"/>
                <a:gd name="connsiteY532" fmla="*/ 3234330 h 6857999"/>
                <a:gd name="connsiteX533" fmla="*/ 345964 w 572428"/>
                <a:gd name="connsiteY533" fmla="*/ 3226145 h 6857999"/>
                <a:gd name="connsiteX534" fmla="*/ 326001 w 572428"/>
                <a:gd name="connsiteY534" fmla="*/ 3237188 h 6857999"/>
                <a:gd name="connsiteX535" fmla="*/ 345964 w 572428"/>
                <a:gd name="connsiteY535" fmla="*/ 3248230 h 6857999"/>
                <a:gd name="connsiteX536" fmla="*/ 365927 w 572428"/>
                <a:gd name="connsiteY536" fmla="*/ 3237188 h 6857999"/>
                <a:gd name="connsiteX537" fmla="*/ 345964 w 572428"/>
                <a:gd name="connsiteY537" fmla="*/ 3226145 h 6857999"/>
                <a:gd name="connsiteX538" fmla="*/ 541454 w 572428"/>
                <a:gd name="connsiteY538" fmla="*/ 3224787 h 6857999"/>
                <a:gd name="connsiteX539" fmla="*/ 534869 w 572428"/>
                <a:gd name="connsiteY539" fmla="*/ 3226352 h 6857999"/>
                <a:gd name="connsiteX540" fmla="*/ 534227 w 572428"/>
                <a:gd name="connsiteY540" fmla="*/ 3237274 h 6857999"/>
                <a:gd name="connsiteX541" fmla="*/ 526518 w 572428"/>
                <a:gd name="connsiteY541" fmla="*/ 3244341 h 6857999"/>
                <a:gd name="connsiteX542" fmla="*/ 532942 w 572428"/>
                <a:gd name="connsiteY542" fmla="*/ 3252692 h 6857999"/>
                <a:gd name="connsiteX543" fmla="*/ 544506 w 572428"/>
                <a:gd name="connsiteY543" fmla="*/ 3250122 h 6857999"/>
                <a:gd name="connsiteX544" fmla="*/ 548360 w 572428"/>
                <a:gd name="connsiteY544" fmla="*/ 3254619 h 6857999"/>
                <a:gd name="connsiteX545" fmla="*/ 552857 w 572428"/>
                <a:gd name="connsiteY545" fmla="*/ 3246910 h 6857999"/>
                <a:gd name="connsiteX546" fmla="*/ 545791 w 572428"/>
                <a:gd name="connsiteY546" fmla="*/ 3240486 h 6857999"/>
                <a:gd name="connsiteX547" fmla="*/ 547718 w 572428"/>
                <a:gd name="connsiteY547" fmla="*/ 3226352 h 6857999"/>
                <a:gd name="connsiteX548" fmla="*/ 541454 w 572428"/>
                <a:gd name="connsiteY548" fmla="*/ 3224787 h 6857999"/>
                <a:gd name="connsiteX549" fmla="*/ 123442 w 572428"/>
                <a:gd name="connsiteY549" fmla="*/ 3222030 h 6857999"/>
                <a:gd name="connsiteX550" fmla="*/ 115000 w 572428"/>
                <a:gd name="connsiteY550" fmla="*/ 3225555 h 6857999"/>
                <a:gd name="connsiteX551" fmla="*/ 129239 w 572428"/>
                <a:gd name="connsiteY551" fmla="*/ 3246787 h 6857999"/>
                <a:gd name="connsiteX552" fmla="*/ 141576 w 572428"/>
                <a:gd name="connsiteY552" fmla="*/ 3251320 h 6857999"/>
                <a:gd name="connsiteX553" fmla="*/ 134280 w 572428"/>
                <a:gd name="connsiteY553" fmla="*/ 3257569 h 6857999"/>
                <a:gd name="connsiteX554" fmla="*/ 139174 w 572428"/>
                <a:gd name="connsiteY554" fmla="*/ 3278951 h 6857999"/>
                <a:gd name="connsiteX555" fmla="*/ 159906 w 572428"/>
                <a:gd name="connsiteY555" fmla="*/ 3271787 h 6857999"/>
                <a:gd name="connsiteX556" fmla="*/ 155011 w 572428"/>
                <a:gd name="connsiteY556" fmla="*/ 3250406 h 6857999"/>
                <a:gd name="connsiteX557" fmla="*/ 148665 w 572428"/>
                <a:gd name="connsiteY557" fmla="*/ 3249933 h 6857999"/>
                <a:gd name="connsiteX558" fmla="*/ 152022 w 572428"/>
                <a:gd name="connsiteY558" fmla="*/ 3248532 h 6857999"/>
                <a:gd name="connsiteX559" fmla="*/ 137783 w 572428"/>
                <a:gd name="connsiteY559" fmla="*/ 3227300 h 6857999"/>
                <a:gd name="connsiteX560" fmla="*/ 123442 w 572428"/>
                <a:gd name="connsiteY560" fmla="*/ 3222030 h 6857999"/>
                <a:gd name="connsiteX561" fmla="*/ 504538 w 572428"/>
                <a:gd name="connsiteY561" fmla="*/ 3208034 h 6857999"/>
                <a:gd name="connsiteX562" fmla="*/ 499105 w 572428"/>
                <a:gd name="connsiteY562" fmla="*/ 3218511 h 6857999"/>
                <a:gd name="connsiteX563" fmla="*/ 506661 w 572428"/>
                <a:gd name="connsiteY563" fmla="*/ 3227577 h 6857999"/>
                <a:gd name="connsiteX564" fmla="*/ 512095 w 572428"/>
                <a:gd name="connsiteY564" fmla="*/ 3217100 h 6857999"/>
                <a:gd name="connsiteX565" fmla="*/ 504538 w 572428"/>
                <a:gd name="connsiteY565" fmla="*/ 3208034 h 6857999"/>
                <a:gd name="connsiteX566" fmla="*/ 281973 w 572428"/>
                <a:gd name="connsiteY566" fmla="*/ 3202342 h 6857999"/>
                <a:gd name="connsiteX567" fmla="*/ 274209 w 572428"/>
                <a:gd name="connsiteY567" fmla="*/ 3205987 h 6857999"/>
                <a:gd name="connsiteX568" fmla="*/ 277006 w 572428"/>
                <a:gd name="connsiteY568" fmla="*/ 3218306 h 6857999"/>
                <a:gd name="connsiteX569" fmla="*/ 282800 w 572428"/>
                <a:gd name="connsiteY569" fmla="*/ 3224872 h 6857999"/>
                <a:gd name="connsiteX570" fmla="*/ 291663 w 572428"/>
                <a:gd name="connsiteY570" fmla="*/ 3221737 h 6857999"/>
                <a:gd name="connsiteX571" fmla="*/ 295093 w 572428"/>
                <a:gd name="connsiteY571" fmla="*/ 3225240 h 6857999"/>
                <a:gd name="connsiteX572" fmla="*/ 297943 w 572428"/>
                <a:gd name="connsiteY572" fmla="*/ 3218323 h 6857999"/>
                <a:gd name="connsiteX573" fmla="*/ 296874 w 572428"/>
                <a:gd name="connsiteY573" fmla="*/ 3209645 h 6857999"/>
                <a:gd name="connsiteX574" fmla="*/ 287358 w 572428"/>
                <a:gd name="connsiteY574" fmla="*/ 3208323 h 6857999"/>
                <a:gd name="connsiteX575" fmla="*/ 281973 w 572428"/>
                <a:gd name="connsiteY575" fmla="*/ 3202342 h 6857999"/>
                <a:gd name="connsiteX576" fmla="*/ 184859 w 572428"/>
                <a:gd name="connsiteY576" fmla="*/ 3191220 h 6857999"/>
                <a:gd name="connsiteX577" fmla="*/ 176692 w 572428"/>
                <a:gd name="connsiteY577" fmla="*/ 3197645 h 6857999"/>
                <a:gd name="connsiteX578" fmla="*/ 173893 w 572428"/>
                <a:gd name="connsiteY578" fmla="*/ 3208649 h 6857999"/>
                <a:gd name="connsiteX579" fmla="*/ 193022 w 572428"/>
                <a:gd name="connsiteY579" fmla="*/ 3223970 h 6857999"/>
                <a:gd name="connsiteX580" fmla="*/ 199174 w 572428"/>
                <a:gd name="connsiteY580" fmla="*/ 3243777 h 6857999"/>
                <a:gd name="connsiteX581" fmla="*/ 209361 w 572428"/>
                <a:gd name="connsiteY581" fmla="*/ 3247328 h 6857999"/>
                <a:gd name="connsiteX582" fmla="*/ 209543 w 572428"/>
                <a:gd name="connsiteY582" fmla="*/ 3248701 h 6857999"/>
                <a:gd name="connsiteX583" fmla="*/ 224632 w 572428"/>
                <a:gd name="connsiteY583" fmla="*/ 3262311 h 6857999"/>
                <a:gd name="connsiteX584" fmla="*/ 256702 w 572428"/>
                <a:gd name="connsiteY584" fmla="*/ 3262218 h 6857999"/>
                <a:gd name="connsiteX585" fmla="*/ 239807 w 572428"/>
                <a:gd name="connsiteY585" fmla="*/ 3234958 h 6857999"/>
                <a:gd name="connsiteX586" fmla="*/ 224209 w 572428"/>
                <a:gd name="connsiteY586" fmla="*/ 3230487 h 6857999"/>
                <a:gd name="connsiteX587" fmla="*/ 224944 w 572428"/>
                <a:gd name="connsiteY587" fmla="*/ 3227027 h 6857999"/>
                <a:gd name="connsiteX588" fmla="*/ 236336 w 572428"/>
                <a:gd name="connsiteY588" fmla="*/ 3227748 h 6857999"/>
                <a:gd name="connsiteX589" fmla="*/ 226285 w 572428"/>
                <a:gd name="connsiteY589" fmla="*/ 3211448 h 6857999"/>
                <a:gd name="connsiteX590" fmla="*/ 208678 w 572428"/>
                <a:gd name="connsiteY590" fmla="*/ 3212534 h 6857999"/>
                <a:gd name="connsiteX591" fmla="*/ 184859 w 572428"/>
                <a:gd name="connsiteY591" fmla="*/ 3191220 h 6857999"/>
                <a:gd name="connsiteX592" fmla="*/ 540399 w 572428"/>
                <a:gd name="connsiteY592" fmla="*/ 3189177 h 6857999"/>
                <a:gd name="connsiteX593" fmla="*/ 537079 w 572428"/>
                <a:gd name="connsiteY593" fmla="*/ 3191294 h 6857999"/>
                <a:gd name="connsiteX594" fmla="*/ 538342 w 572428"/>
                <a:gd name="connsiteY594" fmla="*/ 3198457 h 6857999"/>
                <a:gd name="connsiteX595" fmla="*/ 545506 w 572428"/>
                <a:gd name="connsiteY595" fmla="*/ 3197193 h 6857999"/>
                <a:gd name="connsiteX596" fmla="*/ 544243 w 572428"/>
                <a:gd name="connsiteY596" fmla="*/ 3190030 h 6857999"/>
                <a:gd name="connsiteX597" fmla="*/ 540399 w 572428"/>
                <a:gd name="connsiteY597" fmla="*/ 3189177 h 6857999"/>
                <a:gd name="connsiteX598" fmla="*/ 458201 w 572428"/>
                <a:gd name="connsiteY598" fmla="*/ 3174429 h 6857999"/>
                <a:gd name="connsiteX599" fmla="*/ 451616 w 572428"/>
                <a:gd name="connsiteY599" fmla="*/ 3175995 h 6857999"/>
                <a:gd name="connsiteX600" fmla="*/ 450974 w 572428"/>
                <a:gd name="connsiteY600" fmla="*/ 3186916 h 6857999"/>
                <a:gd name="connsiteX601" fmla="*/ 443265 w 572428"/>
                <a:gd name="connsiteY601" fmla="*/ 3193983 h 6857999"/>
                <a:gd name="connsiteX602" fmla="*/ 449689 w 572428"/>
                <a:gd name="connsiteY602" fmla="*/ 3202335 h 6857999"/>
                <a:gd name="connsiteX603" fmla="*/ 461253 w 572428"/>
                <a:gd name="connsiteY603" fmla="*/ 3199764 h 6857999"/>
                <a:gd name="connsiteX604" fmla="*/ 465107 w 572428"/>
                <a:gd name="connsiteY604" fmla="*/ 3204261 h 6857999"/>
                <a:gd name="connsiteX605" fmla="*/ 469604 w 572428"/>
                <a:gd name="connsiteY605" fmla="*/ 3196552 h 6857999"/>
                <a:gd name="connsiteX606" fmla="*/ 462538 w 572428"/>
                <a:gd name="connsiteY606" fmla="*/ 3190128 h 6857999"/>
                <a:gd name="connsiteX607" fmla="*/ 464465 w 572428"/>
                <a:gd name="connsiteY607" fmla="*/ 3175995 h 6857999"/>
                <a:gd name="connsiteX608" fmla="*/ 458201 w 572428"/>
                <a:gd name="connsiteY608" fmla="*/ 3174429 h 6857999"/>
                <a:gd name="connsiteX609" fmla="*/ 333590 w 572428"/>
                <a:gd name="connsiteY609" fmla="*/ 3172757 h 6857999"/>
                <a:gd name="connsiteX610" fmla="*/ 326683 w 572428"/>
                <a:gd name="connsiteY610" fmla="*/ 3175633 h 6857999"/>
                <a:gd name="connsiteX611" fmla="*/ 323200 w 572428"/>
                <a:gd name="connsiteY611" fmla="*/ 3178780 h 6857999"/>
                <a:gd name="connsiteX612" fmla="*/ 321304 w 572428"/>
                <a:gd name="connsiteY612" fmla="*/ 3182525 h 6857999"/>
                <a:gd name="connsiteX613" fmla="*/ 327097 w 572428"/>
                <a:gd name="connsiteY613" fmla="*/ 3190189 h 6857999"/>
                <a:gd name="connsiteX614" fmla="*/ 326675 w 572428"/>
                <a:gd name="connsiteY614" fmla="*/ 3198225 h 6857999"/>
                <a:gd name="connsiteX615" fmla="*/ 334744 w 572428"/>
                <a:gd name="connsiteY615" fmla="*/ 3201138 h 6857999"/>
                <a:gd name="connsiteX616" fmla="*/ 341477 w 572428"/>
                <a:gd name="connsiteY616" fmla="*/ 3190449 h 6857999"/>
                <a:gd name="connsiteX617" fmla="*/ 342023 w 572428"/>
                <a:gd name="connsiteY617" fmla="*/ 3181710 h 6857999"/>
                <a:gd name="connsiteX618" fmla="*/ 333539 w 572428"/>
                <a:gd name="connsiteY618" fmla="*/ 3177659 h 6857999"/>
                <a:gd name="connsiteX619" fmla="*/ 333590 w 572428"/>
                <a:gd name="connsiteY619" fmla="*/ 3172757 h 6857999"/>
                <a:gd name="connsiteX620" fmla="*/ 421285 w 572428"/>
                <a:gd name="connsiteY620" fmla="*/ 3157676 h 6857999"/>
                <a:gd name="connsiteX621" fmla="*/ 415852 w 572428"/>
                <a:gd name="connsiteY621" fmla="*/ 3168153 h 6857999"/>
                <a:gd name="connsiteX622" fmla="*/ 420773 w 572428"/>
                <a:gd name="connsiteY622" fmla="*/ 3174057 h 6857999"/>
                <a:gd name="connsiteX623" fmla="*/ 416832 w 572428"/>
                <a:gd name="connsiteY623" fmla="*/ 3175441 h 6857999"/>
                <a:gd name="connsiteX624" fmla="*/ 417625 w 572428"/>
                <a:gd name="connsiteY624" fmla="*/ 3192864 h 6857999"/>
                <a:gd name="connsiteX625" fmla="*/ 411426 w 572428"/>
                <a:gd name="connsiteY625" fmla="*/ 3199435 h 6857999"/>
                <a:gd name="connsiteX626" fmla="*/ 407536 w 572428"/>
                <a:gd name="connsiteY626" fmla="*/ 3204176 h 6857999"/>
                <a:gd name="connsiteX627" fmla="*/ 404095 w 572428"/>
                <a:gd name="connsiteY627" fmla="*/ 3203000 h 6857999"/>
                <a:gd name="connsiteX628" fmla="*/ 390920 w 572428"/>
                <a:gd name="connsiteY628" fmla="*/ 3208586 h 6857999"/>
                <a:gd name="connsiteX629" fmla="*/ 402653 w 572428"/>
                <a:gd name="connsiteY629" fmla="*/ 3216777 h 6857999"/>
                <a:gd name="connsiteX630" fmla="*/ 411671 w 572428"/>
                <a:gd name="connsiteY630" fmla="*/ 3215681 h 6857999"/>
                <a:gd name="connsiteX631" fmla="*/ 413037 w 572428"/>
                <a:gd name="connsiteY631" fmla="*/ 3214206 h 6857999"/>
                <a:gd name="connsiteX632" fmla="*/ 418146 w 572428"/>
                <a:gd name="connsiteY632" fmla="*/ 3217524 h 6857999"/>
                <a:gd name="connsiteX633" fmla="*/ 436055 w 572428"/>
                <a:gd name="connsiteY633" fmla="*/ 3211530 h 6857999"/>
                <a:gd name="connsiteX634" fmla="*/ 442913 w 572428"/>
                <a:gd name="connsiteY634" fmla="*/ 3218022 h 6857999"/>
                <a:gd name="connsiteX635" fmla="*/ 448764 w 572428"/>
                <a:gd name="connsiteY635" fmla="*/ 3205052 h 6857999"/>
                <a:gd name="connsiteX636" fmla="*/ 436493 w 572428"/>
                <a:gd name="connsiteY636" fmla="*/ 3196038 h 6857999"/>
                <a:gd name="connsiteX637" fmla="*/ 437204 w 572428"/>
                <a:gd name="connsiteY637" fmla="*/ 3173309 h 6857999"/>
                <a:gd name="connsiteX638" fmla="*/ 427013 w 572428"/>
                <a:gd name="connsiteY638" fmla="*/ 3171866 h 6857999"/>
                <a:gd name="connsiteX639" fmla="*/ 426000 w 572428"/>
                <a:gd name="connsiteY639" fmla="*/ 3172221 h 6857999"/>
                <a:gd name="connsiteX640" fmla="*/ 428842 w 572428"/>
                <a:gd name="connsiteY640" fmla="*/ 3166742 h 6857999"/>
                <a:gd name="connsiteX641" fmla="*/ 421285 w 572428"/>
                <a:gd name="connsiteY641" fmla="*/ 3157676 h 6857999"/>
                <a:gd name="connsiteX642" fmla="*/ 262574 w 572428"/>
                <a:gd name="connsiteY642" fmla="*/ 3154457 h 6857999"/>
                <a:gd name="connsiteX643" fmla="*/ 257661 w 572428"/>
                <a:gd name="connsiteY643" fmla="*/ 3158362 h 6857999"/>
                <a:gd name="connsiteX644" fmla="*/ 256948 w 572428"/>
                <a:gd name="connsiteY644" fmla="*/ 3164598 h 6857999"/>
                <a:gd name="connsiteX645" fmla="*/ 267089 w 572428"/>
                <a:gd name="connsiteY645" fmla="*/ 3170225 h 6857999"/>
                <a:gd name="connsiteX646" fmla="*/ 272716 w 572428"/>
                <a:gd name="connsiteY646" fmla="*/ 3160084 h 6857999"/>
                <a:gd name="connsiteX647" fmla="*/ 262574 w 572428"/>
                <a:gd name="connsiteY647" fmla="*/ 3154457 h 6857999"/>
                <a:gd name="connsiteX648" fmla="*/ 168517 w 572428"/>
                <a:gd name="connsiteY648" fmla="*/ 3153824 h 6857999"/>
                <a:gd name="connsiteX649" fmla="*/ 159872 w 572428"/>
                <a:gd name="connsiteY649" fmla="*/ 3161272 h 6857999"/>
                <a:gd name="connsiteX650" fmla="*/ 158923 w 572428"/>
                <a:gd name="connsiteY650" fmla="*/ 3173549 h 6857999"/>
                <a:gd name="connsiteX651" fmla="*/ 177503 w 572428"/>
                <a:gd name="connsiteY651" fmla="*/ 3185207 h 6857999"/>
                <a:gd name="connsiteX652" fmla="*/ 186148 w 572428"/>
                <a:gd name="connsiteY652" fmla="*/ 3177759 h 6857999"/>
                <a:gd name="connsiteX653" fmla="*/ 186563 w 572428"/>
                <a:gd name="connsiteY653" fmla="*/ 3172389 h 6857999"/>
                <a:gd name="connsiteX654" fmla="*/ 191487 w 572428"/>
                <a:gd name="connsiteY654" fmla="*/ 3178964 h 6857999"/>
                <a:gd name="connsiteX655" fmla="*/ 205603 w 572428"/>
                <a:gd name="connsiteY655" fmla="*/ 3182198 h 6857999"/>
                <a:gd name="connsiteX656" fmla="*/ 225566 w 572428"/>
                <a:gd name="connsiteY656" fmla="*/ 3171155 h 6857999"/>
                <a:gd name="connsiteX657" fmla="*/ 205603 w 572428"/>
                <a:gd name="connsiteY657" fmla="*/ 3160114 h 6857999"/>
                <a:gd name="connsiteX658" fmla="*/ 191487 w 572428"/>
                <a:gd name="connsiteY658" fmla="*/ 3163348 h 6857999"/>
                <a:gd name="connsiteX659" fmla="*/ 186776 w 572428"/>
                <a:gd name="connsiteY659" fmla="*/ 3169640 h 6857999"/>
                <a:gd name="connsiteX660" fmla="*/ 187097 w 572428"/>
                <a:gd name="connsiteY660" fmla="*/ 3165482 h 6857999"/>
                <a:gd name="connsiteX661" fmla="*/ 168517 w 572428"/>
                <a:gd name="connsiteY661" fmla="*/ 3153824 h 6857999"/>
                <a:gd name="connsiteX662" fmla="*/ 455070 w 572428"/>
                <a:gd name="connsiteY662" fmla="*/ 3152191 h 6857999"/>
                <a:gd name="connsiteX663" fmla="*/ 450573 w 572428"/>
                <a:gd name="connsiteY663" fmla="*/ 3153534 h 6857999"/>
                <a:gd name="connsiteX664" fmla="*/ 448195 w 572428"/>
                <a:gd name="connsiteY664" fmla="*/ 3155270 h 6857999"/>
                <a:gd name="connsiteX665" fmla="*/ 446767 w 572428"/>
                <a:gd name="connsiteY665" fmla="*/ 3157483 h 6857999"/>
                <a:gd name="connsiteX666" fmla="*/ 449881 w 572428"/>
                <a:gd name="connsiteY666" fmla="*/ 3162642 h 6857999"/>
                <a:gd name="connsiteX667" fmla="*/ 449093 w 572428"/>
                <a:gd name="connsiteY667" fmla="*/ 3167628 h 6857999"/>
                <a:gd name="connsiteX668" fmla="*/ 453937 w 572428"/>
                <a:gd name="connsiteY668" fmla="*/ 3169972 h 6857999"/>
                <a:gd name="connsiteX669" fmla="*/ 458835 w 572428"/>
                <a:gd name="connsiteY669" fmla="*/ 3163743 h 6857999"/>
                <a:gd name="connsiteX670" fmla="*/ 459746 w 572428"/>
                <a:gd name="connsiteY670" fmla="*/ 3158327 h 6857999"/>
                <a:gd name="connsiteX671" fmla="*/ 454718 w 572428"/>
                <a:gd name="connsiteY671" fmla="*/ 3155245 h 6857999"/>
                <a:gd name="connsiteX672" fmla="*/ 455070 w 572428"/>
                <a:gd name="connsiteY672" fmla="*/ 3152191 h 6857999"/>
                <a:gd name="connsiteX673" fmla="*/ 365700 w 572428"/>
                <a:gd name="connsiteY673" fmla="*/ 3151428 h 6857999"/>
                <a:gd name="connsiteX674" fmla="*/ 358823 w 572428"/>
                <a:gd name="connsiteY674" fmla="*/ 3168942 h 6857999"/>
                <a:gd name="connsiteX675" fmla="*/ 372309 w 572428"/>
                <a:gd name="connsiteY675" fmla="*/ 3182063 h 6857999"/>
                <a:gd name="connsiteX676" fmla="*/ 379185 w 572428"/>
                <a:gd name="connsiteY676" fmla="*/ 3164549 h 6857999"/>
                <a:gd name="connsiteX677" fmla="*/ 365700 w 572428"/>
                <a:gd name="connsiteY677" fmla="*/ 3151428 h 6857999"/>
                <a:gd name="connsiteX678" fmla="*/ 116449 w 572428"/>
                <a:gd name="connsiteY678" fmla="*/ 3147875 h 6857999"/>
                <a:gd name="connsiteX679" fmla="*/ 111633 w 572428"/>
                <a:gd name="connsiteY679" fmla="*/ 3151962 h 6857999"/>
                <a:gd name="connsiteX680" fmla="*/ 112611 w 572428"/>
                <a:gd name="connsiteY680" fmla="*/ 3159265 h 6857999"/>
                <a:gd name="connsiteX681" fmla="*/ 126597 w 572428"/>
                <a:gd name="connsiteY681" fmla="*/ 3167030 h 6857999"/>
                <a:gd name="connsiteX682" fmla="*/ 130435 w 572428"/>
                <a:gd name="connsiteY682" fmla="*/ 3155640 h 6857999"/>
                <a:gd name="connsiteX683" fmla="*/ 116449 w 572428"/>
                <a:gd name="connsiteY683" fmla="*/ 3147875 h 6857999"/>
                <a:gd name="connsiteX684" fmla="*/ 496846 w 572428"/>
                <a:gd name="connsiteY684" fmla="*/ 3145625 h 6857999"/>
                <a:gd name="connsiteX685" fmla="*/ 493526 w 572428"/>
                <a:gd name="connsiteY685" fmla="*/ 3147740 h 6857999"/>
                <a:gd name="connsiteX686" fmla="*/ 494789 w 572428"/>
                <a:gd name="connsiteY686" fmla="*/ 3154904 h 6857999"/>
                <a:gd name="connsiteX687" fmla="*/ 501953 w 572428"/>
                <a:gd name="connsiteY687" fmla="*/ 3153641 h 6857999"/>
                <a:gd name="connsiteX688" fmla="*/ 500690 w 572428"/>
                <a:gd name="connsiteY688" fmla="*/ 3146476 h 6857999"/>
                <a:gd name="connsiteX689" fmla="*/ 496846 w 572428"/>
                <a:gd name="connsiteY689" fmla="*/ 3145625 h 6857999"/>
                <a:gd name="connsiteX690" fmla="*/ 411962 w 572428"/>
                <a:gd name="connsiteY690" fmla="*/ 3136138 h 6857999"/>
                <a:gd name="connsiteX691" fmla="*/ 408641 w 572428"/>
                <a:gd name="connsiteY691" fmla="*/ 3138253 h 6857999"/>
                <a:gd name="connsiteX692" fmla="*/ 407789 w 572428"/>
                <a:gd name="connsiteY692" fmla="*/ 3142097 h 6857999"/>
                <a:gd name="connsiteX693" fmla="*/ 413749 w 572428"/>
                <a:gd name="connsiteY693" fmla="*/ 3146270 h 6857999"/>
                <a:gd name="connsiteX694" fmla="*/ 417921 w 572428"/>
                <a:gd name="connsiteY694" fmla="*/ 3140310 h 6857999"/>
                <a:gd name="connsiteX695" fmla="*/ 411962 w 572428"/>
                <a:gd name="connsiteY695" fmla="*/ 3136138 h 6857999"/>
                <a:gd name="connsiteX696" fmla="*/ 353326 w 572428"/>
                <a:gd name="connsiteY696" fmla="*/ 3129603 h 6857999"/>
                <a:gd name="connsiteX697" fmla="*/ 347446 w 572428"/>
                <a:gd name="connsiteY697" fmla="*/ 3133684 h 6857999"/>
                <a:gd name="connsiteX698" fmla="*/ 346052 w 572428"/>
                <a:gd name="connsiteY698" fmla="*/ 3141282 h 6857999"/>
                <a:gd name="connsiteX699" fmla="*/ 356882 w 572428"/>
                <a:gd name="connsiteY699" fmla="*/ 3149768 h 6857999"/>
                <a:gd name="connsiteX700" fmla="*/ 364155 w 572428"/>
                <a:gd name="connsiteY700" fmla="*/ 3138088 h 6857999"/>
                <a:gd name="connsiteX701" fmla="*/ 353326 w 572428"/>
                <a:gd name="connsiteY701" fmla="*/ 3129603 h 6857999"/>
                <a:gd name="connsiteX702" fmla="*/ 419430 w 572428"/>
                <a:gd name="connsiteY702" fmla="*/ 3115579 h 6857999"/>
                <a:gd name="connsiteX703" fmla="*/ 414517 w 572428"/>
                <a:gd name="connsiteY703" fmla="*/ 3119484 h 6857999"/>
                <a:gd name="connsiteX704" fmla="*/ 417709 w 572428"/>
                <a:gd name="connsiteY704" fmla="*/ 3130634 h 6857999"/>
                <a:gd name="connsiteX705" fmla="*/ 428859 w 572428"/>
                <a:gd name="connsiteY705" fmla="*/ 3127442 h 6857999"/>
                <a:gd name="connsiteX706" fmla="*/ 425667 w 572428"/>
                <a:gd name="connsiteY706" fmla="*/ 3116292 h 6857999"/>
                <a:gd name="connsiteX707" fmla="*/ 419430 w 572428"/>
                <a:gd name="connsiteY707" fmla="*/ 3115579 h 6857999"/>
                <a:gd name="connsiteX708" fmla="*/ 447803 w 572428"/>
                <a:gd name="connsiteY708" fmla="*/ 3106342 h 6857999"/>
                <a:gd name="connsiteX709" fmla="*/ 441923 w 572428"/>
                <a:gd name="connsiteY709" fmla="*/ 3110424 h 6857999"/>
                <a:gd name="connsiteX710" fmla="*/ 440530 w 572428"/>
                <a:gd name="connsiteY710" fmla="*/ 3118021 h 6857999"/>
                <a:gd name="connsiteX711" fmla="*/ 451360 w 572428"/>
                <a:gd name="connsiteY711" fmla="*/ 3126507 h 6857999"/>
                <a:gd name="connsiteX712" fmla="*/ 458633 w 572428"/>
                <a:gd name="connsiteY712" fmla="*/ 3114828 h 6857999"/>
                <a:gd name="connsiteX713" fmla="*/ 447803 w 572428"/>
                <a:gd name="connsiteY713" fmla="*/ 3106342 h 6857999"/>
                <a:gd name="connsiteX714" fmla="*/ 286651 w 572428"/>
                <a:gd name="connsiteY714" fmla="*/ 3105833 h 6857999"/>
                <a:gd name="connsiteX715" fmla="*/ 276470 w 572428"/>
                <a:gd name="connsiteY715" fmla="*/ 3109409 h 6857999"/>
                <a:gd name="connsiteX716" fmla="*/ 277264 w 572428"/>
                <a:gd name="connsiteY716" fmla="*/ 3126832 h 6857999"/>
                <a:gd name="connsiteX717" fmla="*/ 266213 w 572428"/>
                <a:gd name="connsiteY717" fmla="*/ 3139316 h 6857999"/>
                <a:gd name="connsiteX718" fmla="*/ 277785 w 572428"/>
                <a:gd name="connsiteY718" fmla="*/ 3151492 h 6857999"/>
                <a:gd name="connsiteX719" fmla="*/ 295694 w 572428"/>
                <a:gd name="connsiteY719" fmla="*/ 3145499 h 6857999"/>
                <a:gd name="connsiteX720" fmla="*/ 302552 w 572428"/>
                <a:gd name="connsiteY720" fmla="*/ 3151989 h 6857999"/>
                <a:gd name="connsiteX721" fmla="*/ 308403 w 572428"/>
                <a:gd name="connsiteY721" fmla="*/ 3139019 h 6857999"/>
                <a:gd name="connsiteX722" fmla="*/ 296132 w 572428"/>
                <a:gd name="connsiteY722" fmla="*/ 3130006 h 6857999"/>
                <a:gd name="connsiteX723" fmla="*/ 296843 w 572428"/>
                <a:gd name="connsiteY723" fmla="*/ 3107277 h 6857999"/>
                <a:gd name="connsiteX724" fmla="*/ 286651 w 572428"/>
                <a:gd name="connsiteY724" fmla="*/ 3105833 h 6857999"/>
                <a:gd name="connsiteX725" fmla="*/ 314459 w 572428"/>
                <a:gd name="connsiteY725" fmla="*/ 3101266 h 6857999"/>
                <a:gd name="connsiteX726" fmla="*/ 305814 w 572428"/>
                <a:gd name="connsiteY726" fmla="*/ 3108714 h 6857999"/>
                <a:gd name="connsiteX727" fmla="*/ 304865 w 572428"/>
                <a:gd name="connsiteY727" fmla="*/ 3120991 h 6857999"/>
                <a:gd name="connsiteX728" fmla="*/ 323445 w 572428"/>
                <a:gd name="connsiteY728" fmla="*/ 3132649 h 6857999"/>
                <a:gd name="connsiteX729" fmla="*/ 333039 w 572428"/>
                <a:gd name="connsiteY729" fmla="*/ 3112924 h 6857999"/>
                <a:gd name="connsiteX730" fmla="*/ 314459 w 572428"/>
                <a:gd name="connsiteY730" fmla="*/ 3101266 h 6857999"/>
                <a:gd name="connsiteX731" fmla="*/ 392139 w 572428"/>
                <a:gd name="connsiteY731" fmla="*/ 3081910 h 6857999"/>
                <a:gd name="connsiteX732" fmla="*/ 380350 w 572428"/>
                <a:gd name="connsiteY732" fmla="*/ 3090542 h 6857999"/>
                <a:gd name="connsiteX733" fmla="*/ 380233 w 572428"/>
                <a:gd name="connsiteY733" fmla="*/ 3092118 h 6857999"/>
                <a:gd name="connsiteX734" fmla="*/ 376815 w 572428"/>
                <a:gd name="connsiteY734" fmla="*/ 3093571 h 6857999"/>
                <a:gd name="connsiteX735" fmla="*/ 372954 w 572428"/>
                <a:gd name="connsiteY735" fmla="*/ 3101296 h 6857999"/>
                <a:gd name="connsiteX736" fmla="*/ 379225 w 572428"/>
                <a:gd name="connsiteY736" fmla="*/ 3107235 h 6857999"/>
                <a:gd name="connsiteX737" fmla="*/ 381169 w 572428"/>
                <a:gd name="connsiteY737" fmla="*/ 3107337 h 6857999"/>
                <a:gd name="connsiteX738" fmla="*/ 389523 w 572428"/>
                <a:gd name="connsiteY738" fmla="*/ 3117090 h 6857999"/>
                <a:gd name="connsiteX739" fmla="*/ 416903 w 572428"/>
                <a:gd name="connsiteY739" fmla="*/ 3110823 h 6857999"/>
                <a:gd name="connsiteX740" fmla="*/ 407729 w 572428"/>
                <a:gd name="connsiteY740" fmla="*/ 3084274 h 6857999"/>
                <a:gd name="connsiteX741" fmla="*/ 392139 w 572428"/>
                <a:gd name="connsiteY741" fmla="*/ 3081910 h 6857999"/>
                <a:gd name="connsiteX742" fmla="*/ 237848 w 572428"/>
                <a:gd name="connsiteY742" fmla="*/ 3081897 h 6857999"/>
                <a:gd name="connsiteX743" fmla="*/ 217554 w 572428"/>
                <a:gd name="connsiteY743" fmla="*/ 3082942 h 6857999"/>
                <a:gd name="connsiteX744" fmla="*/ 199783 w 572428"/>
                <a:gd name="connsiteY744" fmla="*/ 3092796 h 6857999"/>
                <a:gd name="connsiteX745" fmla="*/ 194943 w 572428"/>
                <a:gd name="connsiteY745" fmla="*/ 3105685 h 6857999"/>
                <a:gd name="connsiteX746" fmla="*/ 226165 w 572428"/>
                <a:gd name="connsiteY746" fmla="*/ 3113014 h 6857999"/>
                <a:gd name="connsiteX747" fmla="*/ 227873 w 572428"/>
                <a:gd name="connsiteY747" fmla="*/ 3112067 h 6857999"/>
                <a:gd name="connsiteX748" fmla="*/ 231947 w 572428"/>
                <a:gd name="connsiteY748" fmla="*/ 3116031 h 6857999"/>
                <a:gd name="connsiteX749" fmla="*/ 235070 w 572428"/>
                <a:gd name="connsiteY749" fmla="*/ 3108077 h 6857999"/>
                <a:gd name="connsiteX750" fmla="*/ 243937 w 572428"/>
                <a:gd name="connsiteY750" fmla="*/ 3103161 h 6857999"/>
                <a:gd name="connsiteX751" fmla="*/ 248776 w 572428"/>
                <a:gd name="connsiteY751" fmla="*/ 3090271 h 6857999"/>
                <a:gd name="connsiteX752" fmla="*/ 237848 w 572428"/>
                <a:gd name="connsiteY752" fmla="*/ 3081897 h 6857999"/>
                <a:gd name="connsiteX753" fmla="*/ 483022 w 572428"/>
                <a:gd name="connsiteY753" fmla="*/ 3065324 h 6857999"/>
                <a:gd name="connsiteX754" fmla="*/ 471292 w 572428"/>
                <a:gd name="connsiteY754" fmla="*/ 3070311 h 6857999"/>
                <a:gd name="connsiteX755" fmla="*/ 467432 w 572428"/>
                <a:gd name="connsiteY755" fmla="*/ 3078036 h 6857999"/>
                <a:gd name="connsiteX756" fmla="*/ 486430 w 572428"/>
                <a:gd name="connsiteY756" fmla="*/ 3084646 h 6857999"/>
                <a:gd name="connsiteX757" fmla="*/ 502021 w 572428"/>
                <a:gd name="connsiteY757" fmla="*/ 3071935 h 6857999"/>
                <a:gd name="connsiteX758" fmla="*/ 483022 w 572428"/>
                <a:gd name="connsiteY758" fmla="*/ 3065324 h 6857999"/>
                <a:gd name="connsiteX759" fmla="*/ 406355 w 572428"/>
                <a:gd name="connsiteY759" fmla="*/ 3053710 h 6857999"/>
                <a:gd name="connsiteX760" fmla="*/ 401196 w 572428"/>
                <a:gd name="connsiteY760" fmla="*/ 3056824 h 6857999"/>
                <a:gd name="connsiteX761" fmla="*/ 396210 w 572428"/>
                <a:gd name="connsiteY761" fmla="*/ 3056036 h 6857999"/>
                <a:gd name="connsiteX762" fmla="*/ 393866 w 572428"/>
                <a:gd name="connsiteY762" fmla="*/ 3060879 h 6857999"/>
                <a:gd name="connsiteX763" fmla="*/ 400095 w 572428"/>
                <a:gd name="connsiteY763" fmla="*/ 3065778 h 6857999"/>
                <a:gd name="connsiteX764" fmla="*/ 405511 w 572428"/>
                <a:gd name="connsiteY764" fmla="*/ 3066689 h 6857999"/>
                <a:gd name="connsiteX765" fmla="*/ 408592 w 572428"/>
                <a:gd name="connsiteY765" fmla="*/ 3061661 h 6857999"/>
                <a:gd name="connsiteX766" fmla="*/ 411647 w 572428"/>
                <a:gd name="connsiteY766" fmla="*/ 3062013 h 6857999"/>
                <a:gd name="connsiteX767" fmla="*/ 410304 w 572428"/>
                <a:gd name="connsiteY767" fmla="*/ 3057516 h 6857999"/>
                <a:gd name="connsiteX768" fmla="*/ 406355 w 572428"/>
                <a:gd name="connsiteY768" fmla="*/ 3053710 h 6857999"/>
                <a:gd name="connsiteX769" fmla="*/ 152713 w 572428"/>
                <a:gd name="connsiteY769" fmla="*/ 3046510 h 6857999"/>
                <a:gd name="connsiteX770" fmla="*/ 140445 w 572428"/>
                <a:gd name="connsiteY770" fmla="*/ 3054204 h 6857999"/>
                <a:gd name="connsiteX771" fmla="*/ 134137 w 572428"/>
                <a:gd name="connsiteY771" fmla="*/ 3076128 h 6857999"/>
                <a:gd name="connsiteX772" fmla="*/ 156061 w 572428"/>
                <a:gd name="connsiteY772" fmla="*/ 3069821 h 6857999"/>
                <a:gd name="connsiteX773" fmla="*/ 162369 w 572428"/>
                <a:gd name="connsiteY773" fmla="*/ 3047896 h 6857999"/>
                <a:gd name="connsiteX774" fmla="*/ 152713 w 572428"/>
                <a:gd name="connsiteY774" fmla="*/ 3046510 h 6857999"/>
                <a:gd name="connsiteX775" fmla="*/ 450883 w 572428"/>
                <a:gd name="connsiteY775" fmla="*/ 3039858 h 6857999"/>
                <a:gd name="connsiteX776" fmla="*/ 436794 w 572428"/>
                <a:gd name="connsiteY776" fmla="*/ 3042362 h 6857999"/>
                <a:gd name="connsiteX777" fmla="*/ 431427 w 572428"/>
                <a:gd name="connsiteY777" fmla="*/ 3055627 h 6857999"/>
                <a:gd name="connsiteX778" fmla="*/ 445516 w 572428"/>
                <a:gd name="connsiteY778" fmla="*/ 3053123 h 6857999"/>
                <a:gd name="connsiteX779" fmla="*/ 450883 w 572428"/>
                <a:gd name="connsiteY779" fmla="*/ 3039858 h 6857999"/>
                <a:gd name="connsiteX780" fmla="*/ 500833 w 572428"/>
                <a:gd name="connsiteY780" fmla="*/ 3030450 h 6857999"/>
                <a:gd name="connsiteX781" fmla="*/ 495674 w 572428"/>
                <a:gd name="connsiteY781" fmla="*/ 3033563 h 6857999"/>
                <a:gd name="connsiteX782" fmla="*/ 490687 w 572428"/>
                <a:gd name="connsiteY782" fmla="*/ 3032776 h 6857999"/>
                <a:gd name="connsiteX783" fmla="*/ 488343 w 572428"/>
                <a:gd name="connsiteY783" fmla="*/ 3037619 h 6857999"/>
                <a:gd name="connsiteX784" fmla="*/ 494573 w 572428"/>
                <a:gd name="connsiteY784" fmla="*/ 3042517 h 6857999"/>
                <a:gd name="connsiteX785" fmla="*/ 499988 w 572428"/>
                <a:gd name="connsiteY785" fmla="*/ 3043428 h 6857999"/>
                <a:gd name="connsiteX786" fmla="*/ 503070 w 572428"/>
                <a:gd name="connsiteY786" fmla="*/ 3038400 h 6857999"/>
                <a:gd name="connsiteX787" fmla="*/ 506124 w 572428"/>
                <a:gd name="connsiteY787" fmla="*/ 3038752 h 6857999"/>
                <a:gd name="connsiteX788" fmla="*/ 504781 w 572428"/>
                <a:gd name="connsiteY788" fmla="*/ 3034255 h 6857999"/>
                <a:gd name="connsiteX789" fmla="*/ 500833 w 572428"/>
                <a:gd name="connsiteY789" fmla="*/ 3030450 h 6857999"/>
                <a:gd name="connsiteX790" fmla="*/ 240007 w 572428"/>
                <a:gd name="connsiteY790" fmla="*/ 3024691 h 6857999"/>
                <a:gd name="connsiteX791" fmla="*/ 232344 w 572428"/>
                <a:gd name="connsiteY791" fmla="*/ 3030484 h 6857999"/>
                <a:gd name="connsiteX792" fmla="*/ 224307 w 572428"/>
                <a:gd name="connsiteY792" fmla="*/ 3030062 h 6857999"/>
                <a:gd name="connsiteX793" fmla="*/ 221394 w 572428"/>
                <a:gd name="connsiteY793" fmla="*/ 3038130 h 6857999"/>
                <a:gd name="connsiteX794" fmla="*/ 232084 w 572428"/>
                <a:gd name="connsiteY794" fmla="*/ 3044863 h 6857999"/>
                <a:gd name="connsiteX795" fmla="*/ 240823 w 572428"/>
                <a:gd name="connsiteY795" fmla="*/ 3045409 h 6857999"/>
                <a:gd name="connsiteX796" fmla="*/ 244873 w 572428"/>
                <a:gd name="connsiteY796" fmla="*/ 3036926 h 6857999"/>
                <a:gd name="connsiteX797" fmla="*/ 249775 w 572428"/>
                <a:gd name="connsiteY797" fmla="*/ 3036977 h 6857999"/>
                <a:gd name="connsiteX798" fmla="*/ 246899 w 572428"/>
                <a:gd name="connsiteY798" fmla="*/ 3030070 h 6857999"/>
                <a:gd name="connsiteX799" fmla="*/ 240007 w 572428"/>
                <a:gd name="connsiteY799" fmla="*/ 3024691 h 6857999"/>
                <a:gd name="connsiteX800" fmla="*/ 322423 w 572428"/>
                <a:gd name="connsiteY800" fmla="*/ 3021418 h 6857999"/>
                <a:gd name="connsiteX801" fmla="*/ 325989 w 572428"/>
                <a:gd name="connsiteY801" fmla="*/ 3032668 h 6857999"/>
                <a:gd name="connsiteX802" fmla="*/ 337743 w 572428"/>
                <a:gd name="connsiteY802" fmla="*/ 3033736 h 6857999"/>
                <a:gd name="connsiteX803" fmla="*/ 334176 w 572428"/>
                <a:gd name="connsiteY803" fmla="*/ 3022485 h 6857999"/>
                <a:gd name="connsiteX804" fmla="*/ 322423 w 572428"/>
                <a:gd name="connsiteY804" fmla="*/ 3021418 h 6857999"/>
                <a:gd name="connsiteX805" fmla="*/ 181190 w 572428"/>
                <a:gd name="connsiteY805" fmla="*/ 3020357 h 6857999"/>
                <a:gd name="connsiteX806" fmla="*/ 174283 w 572428"/>
                <a:gd name="connsiteY806" fmla="*/ 3023233 h 6857999"/>
                <a:gd name="connsiteX807" fmla="*/ 170800 w 572428"/>
                <a:gd name="connsiteY807" fmla="*/ 3026380 h 6857999"/>
                <a:gd name="connsiteX808" fmla="*/ 168904 w 572428"/>
                <a:gd name="connsiteY808" fmla="*/ 3030125 h 6857999"/>
                <a:gd name="connsiteX809" fmla="*/ 174697 w 572428"/>
                <a:gd name="connsiteY809" fmla="*/ 3037789 h 6857999"/>
                <a:gd name="connsiteX810" fmla="*/ 174275 w 572428"/>
                <a:gd name="connsiteY810" fmla="*/ 3045825 h 6857999"/>
                <a:gd name="connsiteX811" fmla="*/ 182344 w 572428"/>
                <a:gd name="connsiteY811" fmla="*/ 3048738 h 6857999"/>
                <a:gd name="connsiteX812" fmla="*/ 189077 w 572428"/>
                <a:gd name="connsiteY812" fmla="*/ 3038049 h 6857999"/>
                <a:gd name="connsiteX813" fmla="*/ 189623 w 572428"/>
                <a:gd name="connsiteY813" fmla="*/ 3029310 h 6857999"/>
                <a:gd name="connsiteX814" fmla="*/ 181139 w 572428"/>
                <a:gd name="connsiteY814" fmla="*/ 3025259 h 6857999"/>
                <a:gd name="connsiteX815" fmla="*/ 181190 w 572428"/>
                <a:gd name="connsiteY815" fmla="*/ 3020357 h 6857999"/>
                <a:gd name="connsiteX816" fmla="*/ 16117 w 572428"/>
                <a:gd name="connsiteY816" fmla="*/ 3001424 h 6857999"/>
                <a:gd name="connsiteX817" fmla="*/ 7471 w 572428"/>
                <a:gd name="connsiteY817" fmla="*/ 3008872 h 6857999"/>
                <a:gd name="connsiteX818" fmla="*/ 6523 w 572428"/>
                <a:gd name="connsiteY818" fmla="*/ 3021149 h 6857999"/>
                <a:gd name="connsiteX819" fmla="*/ 25102 w 572428"/>
                <a:gd name="connsiteY819" fmla="*/ 3032807 h 6857999"/>
                <a:gd name="connsiteX820" fmla="*/ 34697 w 572428"/>
                <a:gd name="connsiteY820" fmla="*/ 3013082 h 6857999"/>
                <a:gd name="connsiteX821" fmla="*/ 16117 w 572428"/>
                <a:gd name="connsiteY821" fmla="*/ 3001424 h 6857999"/>
                <a:gd name="connsiteX822" fmla="*/ 416900 w 572428"/>
                <a:gd name="connsiteY822" fmla="*/ 2998158 h 6857999"/>
                <a:gd name="connsiteX823" fmla="*/ 420466 w 572428"/>
                <a:gd name="connsiteY823" fmla="*/ 3009408 h 6857999"/>
                <a:gd name="connsiteX824" fmla="*/ 432220 w 572428"/>
                <a:gd name="connsiteY824" fmla="*/ 3010475 h 6857999"/>
                <a:gd name="connsiteX825" fmla="*/ 428654 w 572428"/>
                <a:gd name="connsiteY825" fmla="*/ 2999225 h 6857999"/>
                <a:gd name="connsiteX826" fmla="*/ 416900 w 572428"/>
                <a:gd name="connsiteY826" fmla="*/ 2998158 h 6857999"/>
                <a:gd name="connsiteX827" fmla="*/ 298655 w 572428"/>
                <a:gd name="connsiteY827" fmla="*/ 2993951 h 6857999"/>
                <a:gd name="connsiteX828" fmla="*/ 286387 w 572428"/>
                <a:gd name="connsiteY828" fmla="*/ 3001646 h 6857999"/>
                <a:gd name="connsiteX829" fmla="*/ 284603 w 572428"/>
                <a:gd name="connsiteY829" fmla="*/ 3004490 h 6857999"/>
                <a:gd name="connsiteX830" fmla="*/ 278866 w 572428"/>
                <a:gd name="connsiteY830" fmla="*/ 3000194 h 6857999"/>
                <a:gd name="connsiteX831" fmla="*/ 264726 w 572428"/>
                <a:gd name="connsiteY831" fmla="*/ 3025757 h 6857999"/>
                <a:gd name="connsiteX832" fmla="*/ 278867 w 572428"/>
                <a:gd name="connsiteY832" fmla="*/ 3051321 h 6857999"/>
                <a:gd name="connsiteX833" fmla="*/ 293007 w 572428"/>
                <a:gd name="connsiteY833" fmla="*/ 3025758 h 6857999"/>
                <a:gd name="connsiteX834" fmla="*/ 292435 w 572428"/>
                <a:gd name="connsiteY834" fmla="*/ 3023263 h 6857999"/>
                <a:gd name="connsiteX835" fmla="*/ 302003 w 572428"/>
                <a:gd name="connsiteY835" fmla="*/ 3017262 h 6857999"/>
                <a:gd name="connsiteX836" fmla="*/ 308311 w 572428"/>
                <a:gd name="connsiteY836" fmla="*/ 2995338 h 6857999"/>
                <a:gd name="connsiteX837" fmla="*/ 298655 w 572428"/>
                <a:gd name="connsiteY837" fmla="*/ 2993951 h 6857999"/>
                <a:gd name="connsiteX838" fmla="*/ 109416 w 572428"/>
                <a:gd name="connsiteY838" fmla="*/ 2983715 h 6857999"/>
                <a:gd name="connsiteX839" fmla="*/ 101567 w 572428"/>
                <a:gd name="connsiteY839" fmla="*/ 2987416 h 6857999"/>
                <a:gd name="connsiteX840" fmla="*/ 101431 w 572428"/>
                <a:gd name="connsiteY840" fmla="*/ 2996092 h 6857999"/>
                <a:gd name="connsiteX841" fmla="*/ 108178 w 572428"/>
                <a:gd name="connsiteY841" fmla="*/ 3003643 h 6857999"/>
                <a:gd name="connsiteX842" fmla="*/ 105261 w 572428"/>
                <a:gd name="connsiteY842" fmla="*/ 3005962 h 6857999"/>
                <a:gd name="connsiteX843" fmla="*/ 104548 w 572428"/>
                <a:gd name="connsiteY843" fmla="*/ 3012198 h 6857999"/>
                <a:gd name="connsiteX844" fmla="*/ 114689 w 572428"/>
                <a:gd name="connsiteY844" fmla="*/ 3017825 h 6857999"/>
                <a:gd name="connsiteX845" fmla="*/ 120092 w 572428"/>
                <a:gd name="connsiteY845" fmla="*/ 3008087 h 6857999"/>
                <a:gd name="connsiteX846" fmla="*/ 127901 w 572428"/>
                <a:gd name="connsiteY846" fmla="*/ 3004405 h 6857999"/>
                <a:gd name="connsiteX847" fmla="*/ 120380 w 572428"/>
                <a:gd name="connsiteY847" fmla="*/ 2987158 h 6857999"/>
                <a:gd name="connsiteX848" fmla="*/ 109416 w 572428"/>
                <a:gd name="connsiteY848" fmla="*/ 2983715 h 6857999"/>
                <a:gd name="connsiteX849" fmla="*/ 460386 w 572428"/>
                <a:gd name="connsiteY849" fmla="*/ 2980578 h 6857999"/>
                <a:gd name="connsiteX850" fmla="*/ 454850 w 572428"/>
                <a:gd name="connsiteY850" fmla="*/ 2983900 h 6857999"/>
                <a:gd name="connsiteX851" fmla="*/ 451300 w 572428"/>
                <a:gd name="connsiteY851" fmla="*/ 2989664 h 6857999"/>
                <a:gd name="connsiteX852" fmla="*/ 458569 w 572428"/>
                <a:gd name="connsiteY852" fmla="*/ 2997840 h 6857999"/>
                <a:gd name="connsiteX853" fmla="*/ 458115 w 572428"/>
                <a:gd name="connsiteY853" fmla="*/ 3008288 h 6857999"/>
                <a:gd name="connsiteX854" fmla="*/ 465708 w 572428"/>
                <a:gd name="connsiteY854" fmla="*/ 3009279 h 6857999"/>
                <a:gd name="connsiteX855" fmla="*/ 465176 w 572428"/>
                <a:gd name="connsiteY855" fmla="*/ 3013933 h 6857999"/>
                <a:gd name="connsiteX856" fmla="*/ 470177 w 572428"/>
                <a:gd name="connsiteY856" fmla="*/ 3020226 h 6857999"/>
                <a:gd name="connsiteX857" fmla="*/ 484456 w 572428"/>
                <a:gd name="connsiteY857" fmla="*/ 3016137 h 6857999"/>
                <a:gd name="connsiteX858" fmla="*/ 480368 w 572428"/>
                <a:gd name="connsiteY858" fmla="*/ 3001860 h 6857999"/>
                <a:gd name="connsiteX859" fmla="*/ 471995 w 572428"/>
                <a:gd name="connsiteY859" fmla="*/ 3004257 h 6857999"/>
                <a:gd name="connsiteX860" fmla="*/ 474922 w 572428"/>
                <a:gd name="connsiteY860" fmla="*/ 2999657 h 6857999"/>
                <a:gd name="connsiteX861" fmla="*/ 480827 w 572428"/>
                <a:gd name="connsiteY861" fmla="*/ 3000112 h 6857999"/>
                <a:gd name="connsiteX862" fmla="*/ 478556 w 572428"/>
                <a:gd name="connsiteY862" fmla="*/ 2991481 h 6857999"/>
                <a:gd name="connsiteX863" fmla="*/ 469017 w 572428"/>
                <a:gd name="connsiteY863" fmla="*/ 2991935 h 6857999"/>
                <a:gd name="connsiteX864" fmla="*/ 460386 w 572428"/>
                <a:gd name="connsiteY864" fmla="*/ 2980578 h 6857999"/>
                <a:gd name="connsiteX865" fmla="*/ 395476 w 572428"/>
                <a:gd name="connsiteY865" fmla="*/ 2960324 h 6857999"/>
                <a:gd name="connsiteX866" fmla="*/ 360569 w 572428"/>
                <a:gd name="connsiteY866" fmla="*/ 2981958 h 6857999"/>
                <a:gd name="connsiteX867" fmla="*/ 353400 w 572428"/>
                <a:gd name="connsiteY867" fmla="*/ 3006971 h 6857999"/>
                <a:gd name="connsiteX868" fmla="*/ 360688 w 572428"/>
                <a:gd name="connsiteY868" fmla="*/ 3023024 h 6857999"/>
                <a:gd name="connsiteX869" fmla="*/ 364027 w 572428"/>
                <a:gd name="connsiteY869" fmla="*/ 3022583 h 6857999"/>
                <a:gd name="connsiteX870" fmla="*/ 363688 w 572428"/>
                <a:gd name="connsiteY870" fmla="*/ 3030374 h 6857999"/>
                <a:gd name="connsiteX871" fmla="*/ 363497 w 572428"/>
                <a:gd name="connsiteY871" fmla="*/ 3030384 h 6857999"/>
                <a:gd name="connsiteX872" fmla="*/ 345725 w 572428"/>
                <a:gd name="connsiteY872" fmla="*/ 3040237 h 6857999"/>
                <a:gd name="connsiteX873" fmla="*/ 340886 w 572428"/>
                <a:gd name="connsiteY873" fmla="*/ 3053127 h 6857999"/>
                <a:gd name="connsiteX874" fmla="*/ 342436 w 572428"/>
                <a:gd name="connsiteY874" fmla="*/ 3054315 h 6857999"/>
                <a:gd name="connsiteX875" fmla="*/ 338233 w 572428"/>
                <a:gd name="connsiteY875" fmla="*/ 3057655 h 6857999"/>
                <a:gd name="connsiteX876" fmla="*/ 341261 w 572428"/>
                <a:gd name="connsiteY876" fmla="*/ 3068232 h 6857999"/>
                <a:gd name="connsiteX877" fmla="*/ 336950 w 572428"/>
                <a:gd name="connsiteY877" fmla="*/ 3078888 h 6857999"/>
                <a:gd name="connsiteX878" fmla="*/ 351039 w 572428"/>
                <a:gd name="connsiteY878" fmla="*/ 3076384 h 6857999"/>
                <a:gd name="connsiteX879" fmla="*/ 356405 w 572428"/>
                <a:gd name="connsiteY879" fmla="*/ 3063118 h 6857999"/>
                <a:gd name="connsiteX880" fmla="*/ 352081 w 572428"/>
                <a:gd name="connsiteY880" fmla="*/ 3063887 h 6857999"/>
                <a:gd name="connsiteX881" fmla="*/ 351281 w 572428"/>
                <a:gd name="connsiteY881" fmla="*/ 3061094 h 6857999"/>
                <a:gd name="connsiteX882" fmla="*/ 351813 w 572428"/>
                <a:gd name="connsiteY882" fmla="*/ 3061502 h 6857999"/>
                <a:gd name="connsiteX883" fmla="*/ 372107 w 572428"/>
                <a:gd name="connsiteY883" fmla="*/ 3060456 h 6857999"/>
                <a:gd name="connsiteX884" fmla="*/ 394718 w 572428"/>
                <a:gd name="connsiteY884" fmla="*/ 3037713 h 6857999"/>
                <a:gd name="connsiteX885" fmla="*/ 383790 w 572428"/>
                <a:gd name="connsiteY885" fmla="*/ 3029338 h 6857999"/>
                <a:gd name="connsiteX886" fmla="*/ 376107 w 572428"/>
                <a:gd name="connsiteY886" fmla="*/ 3029734 h 6857999"/>
                <a:gd name="connsiteX887" fmla="*/ 380445 w 572428"/>
                <a:gd name="connsiteY887" fmla="*/ 3022918 h 6857999"/>
                <a:gd name="connsiteX888" fmla="*/ 386350 w 572428"/>
                <a:gd name="connsiteY888" fmla="*/ 3023372 h 6857999"/>
                <a:gd name="connsiteX889" fmla="*/ 384079 w 572428"/>
                <a:gd name="connsiteY889" fmla="*/ 3014741 h 6857999"/>
                <a:gd name="connsiteX890" fmla="*/ 383529 w 572428"/>
                <a:gd name="connsiteY890" fmla="*/ 3014767 h 6857999"/>
                <a:gd name="connsiteX891" fmla="*/ 395595 w 572428"/>
                <a:gd name="connsiteY891" fmla="*/ 3001390 h 6857999"/>
                <a:gd name="connsiteX892" fmla="*/ 395476 w 572428"/>
                <a:gd name="connsiteY892" fmla="*/ 2960324 h 6857999"/>
                <a:gd name="connsiteX893" fmla="*/ 432244 w 572428"/>
                <a:gd name="connsiteY893" fmla="*/ 2957351 h 6857999"/>
                <a:gd name="connsiteX894" fmla="*/ 428924 w 572428"/>
                <a:gd name="connsiteY894" fmla="*/ 2959467 h 6857999"/>
                <a:gd name="connsiteX895" fmla="*/ 428072 w 572428"/>
                <a:gd name="connsiteY895" fmla="*/ 2963311 h 6857999"/>
                <a:gd name="connsiteX896" fmla="*/ 434031 w 572428"/>
                <a:gd name="connsiteY896" fmla="*/ 2967483 h 6857999"/>
                <a:gd name="connsiteX897" fmla="*/ 438204 w 572428"/>
                <a:gd name="connsiteY897" fmla="*/ 2961524 h 6857999"/>
                <a:gd name="connsiteX898" fmla="*/ 432244 w 572428"/>
                <a:gd name="connsiteY898" fmla="*/ 2957351 h 6857999"/>
                <a:gd name="connsiteX899" fmla="*/ 370651 w 572428"/>
                <a:gd name="connsiteY899" fmla="*/ 2957351 h 6857999"/>
                <a:gd name="connsiteX900" fmla="*/ 367331 w 572428"/>
                <a:gd name="connsiteY900" fmla="*/ 2959467 h 6857999"/>
                <a:gd name="connsiteX901" fmla="*/ 366479 w 572428"/>
                <a:gd name="connsiteY901" fmla="*/ 2963311 h 6857999"/>
                <a:gd name="connsiteX902" fmla="*/ 372438 w 572428"/>
                <a:gd name="connsiteY902" fmla="*/ 2967483 h 6857999"/>
                <a:gd name="connsiteX903" fmla="*/ 376610 w 572428"/>
                <a:gd name="connsiteY903" fmla="*/ 2961524 h 6857999"/>
                <a:gd name="connsiteX904" fmla="*/ 370651 w 572428"/>
                <a:gd name="connsiteY904" fmla="*/ 2957351 h 6857999"/>
                <a:gd name="connsiteX905" fmla="*/ 162059 w 572428"/>
                <a:gd name="connsiteY905" fmla="*/ 2948866 h 6857999"/>
                <a:gd name="connsiteX906" fmla="*/ 153414 w 572428"/>
                <a:gd name="connsiteY906" fmla="*/ 2956314 h 6857999"/>
                <a:gd name="connsiteX907" fmla="*/ 152465 w 572428"/>
                <a:gd name="connsiteY907" fmla="*/ 2968591 h 6857999"/>
                <a:gd name="connsiteX908" fmla="*/ 159768 w 572428"/>
                <a:gd name="connsiteY908" fmla="*/ 2978505 h 6857999"/>
                <a:gd name="connsiteX909" fmla="*/ 167149 w 572428"/>
                <a:gd name="connsiteY909" fmla="*/ 2979646 h 6857999"/>
                <a:gd name="connsiteX910" fmla="*/ 167583 w 572428"/>
                <a:gd name="connsiteY910" fmla="*/ 2979998 h 6857999"/>
                <a:gd name="connsiteX911" fmla="*/ 168596 w 572428"/>
                <a:gd name="connsiteY911" fmla="*/ 2996640 h 6857999"/>
                <a:gd name="connsiteX912" fmla="*/ 170255 w 572428"/>
                <a:gd name="connsiteY912" fmla="*/ 2997123 h 6857999"/>
                <a:gd name="connsiteX913" fmla="*/ 169047 w 572428"/>
                <a:gd name="connsiteY913" fmla="*/ 3000485 h 6857999"/>
                <a:gd name="connsiteX914" fmla="*/ 191474 w 572428"/>
                <a:gd name="connsiteY914" fmla="*/ 3009290 h 6857999"/>
                <a:gd name="connsiteX915" fmla="*/ 208276 w 572428"/>
                <a:gd name="connsiteY915" fmla="*/ 2992022 h 6857999"/>
                <a:gd name="connsiteX916" fmla="*/ 200543 w 572428"/>
                <a:gd name="connsiteY916" fmla="*/ 2984044 h 6857999"/>
                <a:gd name="connsiteX917" fmla="*/ 192118 w 572428"/>
                <a:gd name="connsiteY917" fmla="*/ 2983569 h 6857999"/>
                <a:gd name="connsiteX918" fmla="*/ 193814 w 572428"/>
                <a:gd name="connsiteY918" fmla="*/ 2980166 h 6857999"/>
                <a:gd name="connsiteX919" fmla="*/ 203253 w 572428"/>
                <a:gd name="connsiteY919" fmla="*/ 2979906 h 6857999"/>
                <a:gd name="connsiteX920" fmla="*/ 198219 w 572428"/>
                <a:gd name="connsiteY920" fmla="*/ 2966598 h 6857999"/>
                <a:gd name="connsiteX921" fmla="*/ 183170 w 572428"/>
                <a:gd name="connsiteY921" fmla="*/ 2968901 h 6857999"/>
                <a:gd name="connsiteX922" fmla="*/ 180252 w 572428"/>
                <a:gd name="connsiteY922" fmla="*/ 2965535 h 6857999"/>
                <a:gd name="connsiteX923" fmla="*/ 180639 w 572428"/>
                <a:gd name="connsiteY923" fmla="*/ 2960524 h 6857999"/>
                <a:gd name="connsiteX924" fmla="*/ 162059 w 572428"/>
                <a:gd name="connsiteY924" fmla="*/ 2948866 h 6857999"/>
                <a:gd name="connsiteX925" fmla="*/ 85448 w 572428"/>
                <a:gd name="connsiteY925" fmla="*/ 2929497 h 6857999"/>
                <a:gd name="connsiteX926" fmla="*/ 65154 w 572428"/>
                <a:gd name="connsiteY926" fmla="*/ 2930542 h 6857999"/>
                <a:gd name="connsiteX927" fmla="*/ 47382 w 572428"/>
                <a:gd name="connsiteY927" fmla="*/ 2940396 h 6857999"/>
                <a:gd name="connsiteX928" fmla="*/ 42543 w 572428"/>
                <a:gd name="connsiteY928" fmla="*/ 2953285 h 6857999"/>
                <a:gd name="connsiteX929" fmla="*/ 73764 w 572428"/>
                <a:gd name="connsiteY929" fmla="*/ 2960614 h 6857999"/>
                <a:gd name="connsiteX930" fmla="*/ 96376 w 572428"/>
                <a:gd name="connsiteY930" fmla="*/ 2937871 h 6857999"/>
                <a:gd name="connsiteX931" fmla="*/ 85448 w 572428"/>
                <a:gd name="connsiteY931" fmla="*/ 2929497 h 6857999"/>
                <a:gd name="connsiteX932" fmla="*/ 476697 w 572428"/>
                <a:gd name="connsiteY932" fmla="*/ 2902171 h 6857999"/>
                <a:gd name="connsiteX933" fmla="*/ 464907 w 572428"/>
                <a:gd name="connsiteY933" fmla="*/ 2910804 h 6857999"/>
                <a:gd name="connsiteX934" fmla="*/ 463823 w 572428"/>
                <a:gd name="connsiteY934" fmla="*/ 2925376 h 6857999"/>
                <a:gd name="connsiteX935" fmla="*/ 474080 w 572428"/>
                <a:gd name="connsiteY935" fmla="*/ 2937352 h 6857999"/>
                <a:gd name="connsiteX936" fmla="*/ 501460 w 572428"/>
                <a:gd name="connsiteY936" fmla="*/ 2931084 h 6857999"/>
                <a:gd name="connsiteX937" fmla="*/ 492287 w 572428"/>
                <a:gd name="connsiteY937" fmla="*/ 2904536 h 6857999"/>
                <a:gd name="connsiteX938" fmla="*/ 476697 w 572428"/>
                <a:gd name="connsiteY938" fmla="*/ 2902171 h 6857999"/>
                <a:gd name="connsiteX939" fmla="*/ 232912 w 572428"/>
                <a:gd name="connsiteY939" fmla="*/ 2900734 h 6857999"/>
                <a:gd name="connsiteX940" fmla="*/ 232601 w 572428"/>
                <a:gd name="connsiteY940" fmla="*/ 2901164 h 6857999"/>
                <a:gd name="connsiteX941" fmla="*/ 226173 w 572428"/>
                <a:gd name="connsiteY941" fmla="*/ 2909831 h 6857999"/>
                <a:gd name="connsiteX942" fmla="*/ 210727 w 572428"/>
                <a:gd name="connsiteY942" fmla="*/ 2908728 h 6857999"/>
                <a:gd name="connsiteX943" fmla="*/ 205134 w 572428"/>
                <a:gd name="connsiteY943" fmla="*/ 2908807 h 6857999"/>
                <a:gd name="connsiteX944" fmla="*/ 219707 w 572428"/>
                <a:gd name="connsiteY944" fmla="*/ 2908056 h 6857999"/>
                <a:gd name="connsiteX945" fmla="*/ 313542 w 572428"/>
                <a:gd name="connsiteY945" fmla="*/ 2899768 h 6857999"/>
                <a:gd name="connsiteX946" fmla="*/ 305315 w 572428"/>
                <a:gd name="connsiteY946" fmla="*/ 2905954 h 6857999"/>
                <a:gd name="connsiteX947" fmla="*/ 300644 w 572428"/>
                <a:gd name="connsiteY947" fmla="*/ 2915681 h 6857999"/>
                <a:gd name="connsiteX948" fmla="*/ 313525 w 572428"/>
                <a:gd name="connsiteY948" fmla="*/ 2927440 h 6857999"/>
                <a:gd name="connsiteX949" fmla="*/ 314539 w 572428"/>
                <a:gd name="connsiteY949" fmla="*/ 2944082 h 6857999"/>
                <a:gd name="connsiteX950" fmla="*/ 331331 w 572428"/>
                <a:gd name="connsiteY950" fmla="*/ 2944509 h 6857999"/>
                <a:gd name="connsiteX951" fmla="*/ 336047 w 572428"/>
                <a:gd name="connsiteY951" fmla="*/ 2935049 h 6857999"/>
                <a:gd name="connsiteX952" fmla="*/ 339246 w 572428"/>
                <a:gd name="connsiteY952" fmla="*/ 2934322 h 6857999"/>
                <a:gd name="connsiteX953" fmla="*/ 339832 w 572428"/>
                <a:gd name="connsiteY953" fmla="*/ 2933805 h 6857999"/>
                <a:gd name="connsiteX954" fmla="*/ 335751 w 572428"/>
                <a:gd name="connsiteY954" fmla="*/ 2946805 h 6857999"/>
                <a:gd name="connsiteX955" fmla="*/ 340490 w 572428"/>
                <a:gd name="connsiteY955" fmla="*/ 2956856 h 6857999"/>
                <a:gd name="connsiteX956" fmla="*/ 362574 w 572428"/>
                <a:gd name="connsiteY956" fmla="*/ 2947224 h 6857999"/>
                <a:gd name="connsiteX957" fmla="*/ 362245 w 572428"/>
                <a:gd name="connsiteY957" fmla="*/ 2923133 h 6857999"/>
                <a:gd name="connsiteX958" fmla="*/ 341844 w 572428"/>
                <a:gd name="connsiteY958" fmla="*/ 2932029 h 6857999"/>
                <a:gd name="connsiteX959" fmla="*/ 347083 w 572428"/>
                <a:gd name="connsiteY959" fmla="*/ 2927406 h 6857999"/>
                <a:gd name="connsiteX960" fmla="*/ 349195 w 572428"/>
                <a:gd name="connsiteY960" fmla="*/ 2927348 h 6857999"/>
                <a:gd name="connsiteX961" fmla="*/ 344423 w 572428"/>
                <a:gd name="connsiteY961" fmla="*/ 2914730 h 6857999"/>
                <a:gd name="connsiteX962" fmla="*/ 346185 w 572428"/>
                <a:gd name="connsiteY962" fmla="*/ 2912876 h 6857999"/>
                <a:gd name="connsiteX963" fmla="*/ 348124 w 572428"/>
                <a:gd name="connsiteY963" fmla="*/ 2911161 h 6857999"/>
                <a:gd name="connsiteX964" fmla="*/ 339266 w 572428"/>
                <a:gd name="connsiteY964" fmla="*/ 2907511 h 6857999"/>
                <a:gd name="connsiteX965" fmla="*/ 328154 w 572428"/>
                <a:gd name="connsiteY965" fmla="*/ 2908881 h 6857999"/>
                <a:gd name="connsiteX966" fmla="*/ 327374 w 572428"/>
                <a:gd name="connsiteY966" fmla="*/ 2914494 h 6857999"/>
                <a:gd name="connsiteX967" fmla="*/ 167405 w 572428"/>
                <a:gd name="connsiteY967" fmla="*/ 2877830 h 6857999"/>
                <a:gd name="connsiteX968" fmla="*/ 162492 w 572428"/>
                <a:gd name="connsiteY968" fmla="*/ 2881735 h 6857999"/>
                <a:gd name="connsiteX969" fmla="*/ 161779 w 572428"/>
                <a:gd name="connsiteY969" fmla="*/ 2887971 h 6857999"/>
                <a:gd name="connsiteX970" fmla="*/ 171920 w 572428"/>
                <a:gd name="connsiteY970" fmla="*/ 2893598 h 6857999"/>
                <a:gd name="connsiteX971" fmla="*/ 177547 w 572428"/>
                <a:gd name="connsiteY971" fmla="*/ 2883457 h 6857999"/>
                <a:gd name="connsiteX972" fmla="*/ 167405 w 572428"/>
                <a:gd name="connsiteY972" fmla="*/ 2877830 h 6857999"/>
                <a:gd name="connsiteX973" fmla="*/ 430302 w 572428"/>
                <a:gd name="connsiteY973" fmla="*/ 2877220 h 6857999"/>
                <a:gd name="connsiteX974" fmla="*/ 417938 w 572428"/>
                <a:gd name="connsiteY974" fmla="*/ 2878996 h 6857999"/>
                <a:gd name="connsiteX975" fmla="*/ 426015 w 572428"/>
                <a:gd name="connsiteY975" fmla="*/ 2907070 h 6857999"/>
                <a:gd name="connsiteX976" fmla="*/ 454090 w 572428"/>
                <a:gd name="connsiteY976" fmla="*/ 2915148 h 6857999"/>
                <a:gd name="connsiteX977" fmla="*/ 446013 w 572428"/>
                <a:gd name="connsiteY977" fmla="*/ 2887074 h 6857999"/>
                <a:gd name="connsiteX978" fmla="*/ 430302 w 572428"/>
                <a:gd name="connsiteY978" fmla="*/ 2877220 h 6857999"/>
                <a:gd name="connsiteX979" fmla="*/ 87607 w 572428"/>
                <a:gd name="connsiteY979" fmla="*/ 2872291 h 6857999"/>
                <a:gd name="connsiteX980" fmla="*/ 79943 w 572428"/>
                <a:gd name="connsiteY980" fmla="*/ 2878084 h 6857999"/>
                <a:gd name="connsiteX981" fmla="*/ 71906 w 572428"/>
                <a:gd name="connsiteY981" fmla="*/ 2877662 h 6857999"/>
                <a:gd name="connsiteX982" fmla="*/ 68993 w 572428"/>
                <a:gd name="connsiteY982" fmla="*/ 2885730 h 6857999"/>
                <a:gd name="connsiteX983" fmla="*/ 79683 w 572428"/>
                <a:gd name="connsiteY983" fmla="*/ 2892463 h 6857999"/>
                <a:gd name="connsiteX984" fmla="*/ 88422 w 572428"/>
                <a:gd name="connsiteY984" fmla="*/ 2893009 h 6857999"/>
                <a:gd name="connsiteX985" fmla="*/ 92473 w 572428"/>
                <a:gd name="connsiteY985" fmla="*/ 2884526 h 6857999"/>
                <a:gd name="connsiteX986" fmla="*/ 97375 w 572428"/>
                <a:gd name="connsiteY986" fmla="*/ 2884577 h 6857999"/>
                <a:gd name="connsiteX987" fmla="*/ 94499 w 572428"/>
                <a:gd name="connsiteY987" fmla="*/ 2877670 h 6857999"/>
                <a:gd name="connsiteX988" fmla="*/ 87607 w 572428"/>
                <a:gd name="connsiteY988" fmla="*/ 2872291 h 6857999"/>
                <a:gd name="connsiteX989" fmla="*/ 265067 w 572428"/>
                <a:gd name="connsiteY989" fmla="*/ 2867609 h 6857999"/>
                <a:gd name="connsiteX990" fmla="*/ 260153 w 572428"/>
                <a:gd name="connsiteY990" fmla="*/ 2871515 h 6857999"/>
                <a:gd name="connsiteX991" fmla="*/ 259440 w 572428"/>
                <a:gd name="connsiteY991" fmla="*/ 2877751 h 6857999"/>
                <a:gd name="connsiteX992" fmla="*/ 269582 w 572428"/>
                <a:gd name="connsiteY992" fmla="*/ 2883378 h 6857999"/>
                <a:gd name="connsiteX993" fmla="*/ 275208 w 572428"/>
                <a:gd name="connsiteY993" fmla="*/ 2873236 h 6857999"/>
                <a:gd name="connsiteX994" fmla="*/ 265067 w 572428"/>
                <a:gd name="connsiteY994" fmla="*/ 2867609 h 6857999"/>
                <a:gd name="connsiteX995" fmla="*/ 207366 w 572428"/>
                <a:gd name="connsiteY995" fmla="*/ 2859560 h 6857999"/>
                <a:gd name="connsiteX996" fmla="*/ 200160 w 572428"/>
                <a:gd name="connsiteY996" fmla="*/ 2872547 h 6857999"/>
                <a:gd name="connsiteX997" fmla="*/ 205161 w 572428"/>
                <a:gd name="connsiteY997" fmla="*/ 2878838 h 6857999"/>
                <a:gd name="connsiteX998" fmla="*/ 208804 w 572428"/>
                <a:gd name="connsiteY998" fmla="*/ 2879255 h 6857999"/>
                <a:gd name="connsiteX999" fmla="*/ 193325 w 572428"/>
                <a:gd name="connsiteY999" fmla="*/ 2887837 h 6857999"/>
                <a:gd name="connsiteX1000" fmla="*/ 188486 w 572428"/>
                <a:gd name="connsiteY1000" fmla="*/ 2900727 h 6857999"/>
                <a:gd name="connsiteX1001" fmla="*/ 199139 w 572428"/>
                <a:gd name="connsiteY1001" fmla="*/ 2908892 h 6857999"/>
                <a:gd name="connsiteX1002" fmla="*/ 197066 w 572428"/>
                <a:gd name="connsiteY1002" fmla="*/ 2908921 h 6857999"/>
                <a:gd name="connsiteX1003" fmla="*/ 195218 w 572428"/>
                <a:gd name="connsiteY1003" fmla="*/ 2921972 h 6857999"/>
                <a:gd name="connsiteX1004" fmla="*/ 199797 w 572428"/>
                <a:gd name="connsiteY1004" fmla="*/ 2935009 h 6857999"/>
                <a:gd name="connsiteX1005" fmla="*/ 222108 w 572428"/>
                <a:gd name="connsiteY1005" fmla="*/ 2933992 h 6857999"/>
                <a:gd name="connsiteX1006" fmla="*/ 238094 w 572428"/>
                <a:gd name="connsiteY1006" fmla="*/ 2948143 h 6857999"/>
                <a:gd name="connsiteX1007" fmla="*/ 247369 w 572428"/>
                <a:gd name="connsiteY1007" fmla="*/ 2943052 h 6857999"/>
                <a:gd name="connsiteX1008" fmla="*/ 247381 w 572428"/>
                <a:gd name="connsiteY1008" fmla="*/ 2943034 h 6857999"/>
                <a:gd name="connsiteX1009" fmla="*/ 247373 w 572428"/>
                <a:gd name="connsiteY1009" fmla="*/ 2943534 h 6857999"/>
                <a:gd name="connsiteX1010" fmla="*/ 255030 w 572428"/>
                <a:gd name="connsiteY1010" fmla="*/ 2952104 h 6857999"/>
                <a:gd name="connsiteX1011" fmla="*/ 273844 w 572428"/>
                <a:gd name="connsiteY1011" fmla="*/ 2951846 h 6857999"/>
                <a:gd name="connsiteX1012" fmla="*/ 266322 w 572428"/>
                <a:gd name="connsiteY1012" fmla="*/ 2934600 h 6857999"/>
                <a:gd name="connsiteX1013" fmla="*/ 255358 w 572428"/>
                <a:gd name="connsiteY1013" fmla="*/ 2931157 h 6857999"/>
                <a:gd name="connsiteX1014" fmla="*/ 253339 w 572428"/>
                <a:gd name="connsiteY1014" fmla="*/ 2932109 h 6857999"/>
                <a:gd name="connsiteX1015" fmla="*/ 250303 w 572428"/>
                <a:gd name="connsiteY1015" fmla="*/ 2921481 h 6857999"/>
                <a:gd name="connsiteX1016" fmla="*/ 246011 w 572428"/>
                <a:gd name="connsiteY1016" fmla="*/ 2910392 h 6857999"/>
                <a:gd name="connsiteX1017" fmla="*/ 254323 w 572428"/>
                <a:gd name="connsiteY1017" fmla="*/ 2901611 h 6857999"/>
                <a:gd name="connsiteX1018" fmla="*/ 247384 w 572428"/>
                <a:gd name="connsiteY1018" fmla="*/ 2896733 h 6857999"/>
                <a:gd name="connsiteX1019" fmla="*/ 238892 w 572428"/>
                <a:gd name="connsiteY1019" fmla="*/ 2894437 h 6857999"/>
                <a:gd name="connsiteX1020" fmla="*/ 242318 w 572428"/>
                <a:gd name="connsiteY1020" fmla="*/ 2885313 h 6857999"/>
                <a:gd name="connsiteX1021" fmla="*/ 231390 w 572428"/>
                <a:gd name="connsiteY1021" fmla="*/ 2876938 h 6857999"/>
                <a:gd name="connsiteX1022" fmla="*/ 214217 w 572428"/>
                <a:gd name="connsiteY1022" fmla="*/ 2877823 h 6857999"/>
                <a:gd name="connsiteX1023" fmla="*/ 220352 w 572428"/>
                <a:gd name="connsiteY1023" fmla="*/ 2866765 h 6857999"/>
                <a:gd name="connsiteX1024" fmla="*/ 207366 w 572428"/>
                <a:gd name="connsiteY1024" fmla="*/ 2859560 h 6857999"/>
                <a:gd name="connsiteX1025" fmla="*/ 143713 w 572428"/>
                <a:gd name="connsiteY1025" fmla="*/ 2837554 h 6857999"/>
                <a:gd name="connsiteX1026" fmla="*/ 129435 w 572428"/>
                <a:gd name="connsiteY1026" fmla="*/ 2841641 h 6857999"/>
                <a:gd name="connsiteX1027" fmla="*/ 128522 w 572428"/>
                <a:gd name="connsiteY1027" fmla="*/ 2849626 h 6857999"/>
                <a:gd name="connsiteX1028" fmla="*/ 131443 w 572428"/>
                <a:gd name="connsiteY1028" fmla="*/ 2853302 h 6857999"/>
                <a:gd name="connsiteX1029" fmla="*/ 126293 w 572428"/>
                <a:gd name="connsiteY1029" fmla="*/ 2861514 h 6857999"/>
                <a:gd name="connsiteX1030" fmla="*/ 127679 w 572428"/>
                <a:gd name="connsiteY1030" fmla="*/ 2871170 h 6857999"/>
                <a:gd name="connsiteX1031" fmla="*/ 149603 w 572428"/>
                <a:gd name="connsiteY1031" fmla="*/ 2864862 h 6857999"/>
                <a:gd name="connsiteX1032" fmla="*/ 155911 w 572428"/>
                <a:gd name="connsiteY1032" fmla="*/ 2842938 h 6857999"/>
                <a:gd name="connsiteX1033" fmla="*/ 146255 w 572428"/>
                <a:gd name="connsiteY1033" fmla="*/ 2841551 h 6857999"/>
                <a:gd name="connsiteX1034" fmla="*/ 145070 w 572428"/>
                <a:gd name="connsiteY1034" fmla="*/ 2842294 h 6857999"/>
                <a:gd name="connsiteX1035" fmla="*/ 61308 w 572428"/>
                <a:gd name="connsiteY1035" fmla="*/ 2830429 h 6857999"/>
                <a:gd name="connsiteX1036" fmla="*/ 56608 w 572428"/>
                <a:gd name="connsiteY1036" fmla="*/ 2830460 h 6857999"/>
                <a:gd name="connsiteX1037" fmla="*/ 52774 w 572428"/>
                <a:gd name="connsiteY1037" fmla="*/ 2832603 h 6857999"/>
                <a:gd name="connsiteX1038" fmla="*/ 52493 w 572428"/>
                <a:gd name="connsiteY1038" fmla="*/ 2846043 h 6857999"/>
                <a:gd name="connsiteX1039" fmla="*/ 47118 w 572428"/>
                <a:gd name="connsiteY1039" fmla="*/ 2854054 h 6857999"/>
                <a:gd name="connsiteX1040" fmla="*/ 51600 w 572428"/>
                <a:gd name="connsiteY1040" fmla="*/ 2864655 h 6857999"/>
                <a:gd name="connsiteX1041" fmla="*/ 63577 w 572428"/>
                <a:gd name="connsiteY1041" fmla="*/ 2859778 h 6857999"/>
                <a:gd name="connsiteX1042" fmla="*/ 69490 w 572428"/>
                <a:gd name="connsiteY1042" fmla="*/ 2851148 h 6857999"/>
                <a:gd name="connsiteX1043" fmla="*/ 65398 w 572428"/>
                <a:gd name="connsiteY1043" fmla="*/ 2838968 h 6857999"/>
                <a:gd name="connsiteX1044" fmla="*/ 68516 w 572428"/>
                <a:gd name="connsiteY1044" fmla="*/ 2833888 h 6857999"/>
                <a:gd name="connsiteX1045" fmla="*/ 61308 w 572428"/>
                <a:gd name="connsiteY1045" fmla="*/ 2830429 h 6857999"/>
                <a:gd name="connsiteX1046" fmla="*/ 363424 w 572428"/>
                <a:gd name="connsiteY1046" fmla="*/ 2820456 h 6857999"/>
                <a:gd name="connsiteX1047" fmla="*/ 349284 w 572428"/>
                <a:gd name="connsiteY1047" fmla="*/ 2846019 h 6857999"/>
                <a:gd name="connsiteX1048" fmla="*/ 349682 w 572428"/>
                <a:gd name="connsiteY1048" fmla="*/ 2847758 h 6857999"/>
                <a:gd name="connsiteX1049" fmla="*/ 342083 w 572428"/>
                <a:gd name="connsiteY1049" fmla="*/ 2843535 h 6857999"/>
                <a:gd name="connsiteX1050" fmla="*/ 331206 w 572428"/>
                <a:gd name="connsiteY1050" fmla="*/ 2838728 h 6857999"/>
                <a:gd name="connsiteX1051" fmla="*/ 330874 w 572428"/>
                <a:gd name="connsiteY1051" fmla="*/ 2826642 h 6857999"/>
                <a:gd name="connsiteX1052" fmla="*/ 313832 w 572428"/>
                <a:gd name="connsiteY1052" fmla="*/ 2833088 h 6857999"/>
                <a:gd name="connsiteX1053" fmla="*/ 316781 w 572428"/>
                <a:gd name="connsiteY1053" fmla="*/ 2852360 h 6857999"/>
                <a:gd name="connsiteX1054" fmla="*/ 295557 w 572428"/>
                <a:gd name="connsiteY1054" fmla="*/ 2872298 h 6857999"/>
                <a:gd name="connsiteX1055" fmla="*/ 303478 w 572428"/>
                <a:gd name="connsiteY1055" fmla="*/ 2882833 h 6857999"/>
                <a:gd name="connsiteX1056" fmla="*/ 315934 w 572428"/>
                <a:gd name="connsiteY1056" fmla="*/ 2888814 h 6857999"/>
                <a:gd name="connsiteX1057" fmla="*/ 330992 w 572428"/>
                <a:gd name="connsiteY1057" fmla="*/ 2872318 h 6857999"/>
                <a:gd name="connsiteX1058" fmla="*/ 352302 w 572428"/>
                <a:gd name="connsiteY1058" fmla="*/ 2871021 h 6857999"/>
                <a:gd name="connsiteX1059" fmla="*/ 352573 w 572428"/>
                <a:gd name="connsiteY1059" fmla="*/ 2860374 h 6857999"/>
                <a:gd name="connsiteX1060" fmla="*/ 353425 w 572428"/>
                <a:gd name="connsiteY1060" fmla="*/ 2864095 h 6857999"/>
                <a:gd name="connsiteX1061" fmla="*/ 363424 w 572428"/>
                <a:gd name="connsiteY1061" fmla="*/ 2871582 h 6857999"/>
                <a:gd name="connsiteX1062" fmla="*/ 377564 w 572428"/>
                <a:gd name="connsiteY1062" fmla="*/ 2846019 h 6857999"/>
                <a:gd name="connsiteX1063" fmla="*/ 363424 w 572428"/>
                <a:gd name="connsiteY1063" fmla="*/ 2820456 h 6857999"/>
                <a:gd name="connsiteX1064" fmla="*/ 233549 w 572428"/>
                <a:gd name="connsiteY1064" fmla="*/ 2819733 h 6857999"/>
                <a:gd name="connsiteX1065" fmla="*/ 225886 w 572428"/>
                <a:gd name="connsiteY1065" fmla="*/ 2825525 h 6857999"/>
                <a:gd name="connsiteX1066" fmla="*/ 217849 w 572428"/>
                <a:gd name="connsiteY1066" fmla="*/ 2825104 h 6857999"/>
                <a:gd name="connsiteX1067" fmla="*/ 214936 w 572428"/>
                <a:gd name="connsiteY1067" fmla="*/ 2833172 h 6857999"/>
                <a:gd name="connsiteX1068" fmla="*/ 225626 w 572428"/>
                <a:gd name="connsiteY1068" fmla="*/ 2839905 h 6857999"/>
                <a:gd name="connsiteX1069" fmla="*/ 234365 w 572428"/>
                <a:gd name="connsiteY1069" fmla="*/ 2840451 h 6857999"/>
                <a:gd name="connsiteX1070" fmla="*/ 238416 w 572428"/>
                <a:gd name="connsiteY1070" fmla="*/ 2831967 h 6857999"/>
                <a:gd name="connsiteX1071" fmla="*/ 243318 w 572428"/>
                <a:gd name="connsiteY1071" fmla="*/ 2832018 h 6857999"/>
                <a:gd name="connsiteX1072" fmla="*/ 240441 w 572428"/>
                <a:gd name="connsiteY1072" fmla="*/ 2825111 h 6857999"/>
                <a:gd name="connsiteX1073" fmla="*/ 233549 w 572428"/>
                <a:gd name="connsiteY1073" fmla="*/ 2819733 h 6857999"/>
                <a:gd name="connsiteX1074" fmla="*/ 270407 w 572428"/>
                <a:gd name="connsiteY1074" fmla="*/ 2803478 h 6857999"/>
                <a:gd name="connsiteX1075" fmla="*/ 253605 w 572428"/>
                <a:gd name="connsiteY1075" fmla="*/ 2820747 h 6857999"/>
                <a:gd name="connsiteX1076" fmla="*/ 276031 w 572428"/>
                <a:gd name="connsiteY1076" fmla="*/ 2829552 h 6857999"/>
                <a:gd name="connsiteX1077" fmla="*/ 292833 w 572428"/>
                <a:gd name="connsiteY1077" fmla="*/ 2812284 h 6857999"/>
                <a:gd name="connsiteX1078" fmla="*/ 270407 w 572428"/>
                <a:gd name="connsiteY1078" fmla="*/ 2803478 h 6857999"/>
                <a:gd name="connsiteX1079" fmla="*/ 15199 w 572428"/>
                <a:gd name="connsiteY1079" fmla="*/ 2799927 h 6857999"/>
                <a:gd name="connsiteX1080" fmla="*/ 6972 w 572428"/>
                <a:gd name="connsiteY1080" fmla="*/ 2806113 h 6857999"/>
                <a:gd name="connsiteX1081" fmla="*/ 2301 w 572428"/>
                <a:gd name="connsiteY1081" fmla="*/ 2815840 h 6857999"/>
                <a:gd name="connsiteX1082" fmla="*/ 15183 w 572428"/>
                <a:gd name="connsiteY1082" fmla="*/ 2827598 h 6857999"/>
                <a:gd name="connsiteX1083" fmla="*/ 16196 w 572428"/>
                <a:gd name="connsiteY1083" fmla="*/ 2844240 h 6857999"/>
                <a:gd name="connsiteX1084" fmla="*/ 32988 w 572428"/>
                <a:gd name="connsiteY1084" fmla="*/ 2844668 h 6857999"/>
                <a:gd name="connsiteX1085" fmla="*/ 41414 w 572428"/>
                <a:gd name="connsiteY1085" fmla="*/ 2827766 h 6857999"/>
                <a:gd name="connsiteX1086" fmla="*/ 50853 w 572428"/>
                <a:gd name="connsiteY1086" fmla="*/ 2827506 h 6857999"/>
                <a:gd name="connsiteX1087" fmla="*/ 45819 w 572428"/>
                <a:gd name="connsiteY1087" fmla="*/ 2814198 h 6857999"/>
                <a:gd name="connsiteX1088" fmla="*/ 30769 w 572428"/>
                <a:gd name="connsiteY1088" fmla="*/ 2816501 h 6857999"/>
                <a:gd name="connsiteX1089" fmla="*/ 15199 w 572428"/>
                <a:gd name="connsiteY1089" fmla="*/ 2799927 h 6857999"/>
                <a:gd name="connsiteX1090" fmla="*/ 209845 w 572428"/>
                <a:gd name="connsiteY1090" fmla="*/ 2770733 h 6857999"/>
                <a:gd name="connsiteX1091" fmla="*/ 187759 w 572428"/>
                <a:gd name="connsiteY1091" fmla="*/ 2780364 h 6857999"/>
                <a:gd name="connsiteX1092" fmla="*/ 188090 w 572428"/>
                <a:gd name="connsiteY1092" fmla="*/ 2804456 h 6857999"/>
                <a:gd name="connsiteX1093" fmla="*/ 210174 w 572428"/>
                <a:gd name="connsiteY1093" fmla="*/ 2794824 h 6857999"/>
                <a:gd name="connsiteX1094" fmla="*/ 209845 w 572428"/>
                <a:gd name="connsiteY1094" fmla="*/ 2770733 h 6857999"/>
                <a:gd name="connsiteX1095" fmla="*/ 472201 w 572428"/>
                <a:gd name="connsiteY1095" fmla="*/ 2768348 h 6857999"/>
                <a:gd name="connsiteX1096" fmla="*/ 461477 w 572428"/>
                <a:gd name="connsiteY1096" fmla="*/ 2782342 h 6857999"/>
                <a:gd name="connsiteX1097" fmla="*/ 461562 w 572428"/>
                <a:gd name="connsiteY1097" fmla="*/ 2783999 h 6857999"/>
                <a:gd name="connsiteX1098" fmla="*/ 445127 w 572428"/>
                <a:gd name="connsiteY1098" fmla="*/ 2802219 h 6857999"/>
                <a:gd name="connsiteX1099" fmla="*/ 437957 w 572428"/>
                <a:gd name="connsiteY1099" fmla="*/ 2827233 h 6857999"/>
                <a:gd name="connsiteX1100" fmla="*/ 445246 w 572428"/>
                <a:gd name="connsiteY1100" fmla="*/ 2843286 h 6857999"/>
                <a:gd name="connsiteX1101" fmla="*/ 462724 w 572428"/>
                <a:gd name="connsiteY1101" fmla="*/ 2840975 h 6857999"/>
                <a:gd name="connsiteX1102" fmla="*/ 473990 w 572428"/>
                <a:gd name="connsiteY1102" fmla="*/ 2828484 h 6857999"/>
                <a:gd name="connsiteX1103" fmla="*/ 475433 w 572428"/>
                <a:gd name="connsiteY1103" fmla="*/ 2831086 h 6857999"/>
                <a:gd name="connsiteX1104" fmla="*/ 491938 w 572428"/>
                <a:gd name="connsiteY1104" fmla="*/ 2837283 h 6857999"/>
                <a:gd name="connsiteX1105" fmla="*/ 501323 w 572428"/>
                <a:gd name="connsiteY1105" fmla="*/ 2797303 h 6857999"/>
                <a:gd name="connsiteX1106" fmla="*/ 472201 w 572428"/>
                <a:gd name="connsiteY1106" fmla="*/ 2768348 h 6857999"/>
                <a:gd name="connsiteX1107" fmla="*/ 403955 w 572428"/>
                <a:gd name="connsiteY1107" fmla="*/ 2767068 h 6857999"/>
                <a:gd name="connsiteX1108" fmla="*/ 395110 w 572428"/>
                <a:gd name="connsiteY1108" fmla="*/ 2770751 h 6857999"/>
                <a:gd name="connsiteX1109" fmla="*/ 388222 w 572428"/>
                <a:gd name="connsiteY1109" fmla="*/ 2779577 h 6857999"/>
                <a:gd name="connsiteX1110" fmla="*/ 395640 w 572428"/>
                <a:gd name="connsiteY1110" fmla="*/ 2789390 h 6857999"/>
                <a:gd name="connsiteX1111" fmla="*/ 395100 w 572428"/>
                <a:gd name="connsiteY1111" fmla="*/ 2799682 h 6857999"/>
                <a:gd name="connsiteX1112" fmla="*/ 405431 w 572428"/>
                <a:gd name="connsiteY1112" fmla="*/ 2803412 h 6857999"/>
                <a:gd name="connsiteX1113" fmla="*/ 414054 w 572428"/>
                <a:gd name="connsiteY1113" fmla="*/ 2789723 h 6857999"/>
                <a:gd name="connsiteX1114" fmla="*/ 414753 w 572428"/>
                <a:gd name="connsiteY1114" fmla="*/ 2778532 h 6857999"/>
                <a:gd name="connsiteX1115" fmla="*/ 403890 w 572428"/>
                <a:gd name="connsiteY1115" fmla="*/ 2773345 h 6857999"/>
                <a:gd name="connsiteX1116" fmla="*/ 403955 w 572428"/>
                <a:gd name="connsiteY1116" fmla="*/ 2767068 h 6857999"/>
                <a:gd name="connsiteX1117" fmla="*/ 18166 w 572428"/>
                <a:gd name="connsiteY1117" fmla="*/ 2747743 h 6857999"/>
                <a:gd name="connsiteX1118" fmla="*/ 13694 w 572428"/>
                <a:gd name="connsiteY1118" fmla="*/ 2753598 h 6857999"/>
                <a:gd name="connsiteX1119" fmla="*/ 18093 w 572428"/>
                <a:gd name="connsiteY1119" fmla="*/ 2768979 h 6857999"/>
                <a:gd name="connsiteX1120" fmla="*/ 28861 w 572428"/>
                <a:gd name="connsiteY1120" fmla="*/ 2763639 h 6857999"/>
                <a:gd name="connsiteX1121" fmla="*/ 24461 w 572428"/>
                <a:gd name="connsiteY1121" fmla="*/ 2748258 h 6857999"/>
                <a:gd name="connsiteX1122" fmla="*/ 18166 w 572428"/>
                <a:gd name="connsiteY1122" fmla="*/ 2747743 h 6857999"/>
                <a:gd name="connsiteX1123" fmla="*/ 161142 w 572428"/>
                <a:gd name="connsiteY1123" fmla="*/ 2747368 h 6857999"/>
                <a:gd name="connsiteX1124" fmla="*/ 152915 w 572428"/>
                <a:gd name="connsiteY1124" fmla="*/ 2753554 h 6857999"/>
                <a:gd name="connsiteX1125" fmla="*/ 148244 w 572428"/>
                <a:gd name="connsiteY1125" fmla="*/ 2763281 h 6857999"/>
                <a:gd name="connsiteX1126" fmla="*/ 161125 w 572428"/>
                <a:gd name="connsiteY1126" fmla="*/ 2775040 h 6857999"/>
                <a:gd name="connsiteX1127" fmla="*/ 162139 w 572428"/>
                <a:gd name="connsiteY1127" fmla="*/ 2791682 h 6857999"/>
                <a:gd name="connsiteX1128" fmla="*/ 178931 w 572428"/>
                <a:gd name="connsiteY1128" fmla="*/ 2792109 h 6857999"/>
                <a:gd name="connsiteX1129" fmla="*/ 187356 w 572428"/>
                <a:gd name="connsiteY1129" fmla="*/ 2775208 h 6857999"/>
                <a:gd name="connsiteX1130" fmla="*/ 196795 w 572428"/>
                <a:gd name="connsiteY1130" fmla="*/ 2774948 h 6857999"/>
                <a:gd name="connsiteX1131" fmla="*/ 191762 w 572428"/>
                <a:gd name="connsiteY1131" fmla="*/ 2761640 h 6857999"/>
                <a:gd name="connsiteX1132" fmla="*/ 176711 w 572428"/>
                <a:gd name="connsiteY1132" fmla="*/ 2763943 h 6857999"/>
                <a:gd name="connsiteX1133" fmla="*/ 161142 w 572428"/>
                <a:gd name="connsiteY1133" fmla="*/ 2747368 h 6857999"/>
                <a:gd name="connsiteX1134" fmla="*/ 56361 w 572428"/>
                <a:gd name="connsiteY1134" fmla="*/ 2742438 h 6857999"/>
                <a:gd name="connsiteX1135" fmla="*/ 53041 w 572428"/>
                <a:gd name="connsiteY1135" fmla="*/ 2744553 h 6857999"/>
                <a:gd name="connsiteX1136" fmla="*/ 52189 w 572428"/>
                <a:gd name="connsiteY1136" fmla="*/ 2748397 h 6857999"/>
                <a:gd name="connsiteX1137" fmla="*/ 58148 w 572428"/>
                <a:gd name="connsiteY1137" fmla="*/ 2752570 h 6857999"/>
                <a:gd name="connsiteX1138" fmla="*/ 62321 w 572428"/>
                <a:gd name="connsiteY1138" fmla="*/ 2746610 h 6857999"/>
                <a:gd name="connsiteX1139" fmla="*/ 56361 w 572428"/>
                <a:gd name="connsiteY1139" fmla="*/ 2742438 h 6857999"/>
                <a:gd name="connsiteX1140" fmla="*/ 86999 w 572428"/>
                <a:gd name="connsiteY1140" fmla="*/ 2740894 h 6857999"/>
                <a:gd name="connsiteX1141" fmla="*/ 78549 w 572428"/>
                <a:gd name="connsiteY1141" fmla="*/ 2752847 h 6857999"/>
                <a:gd name="connsiteX1142" fmla="*/ 85762 w 572428"/>
                <a:gd name="connsiteY1142" fmla="*/ 2782437 h 6857999"/>
                <a:gd name="connsiteX1143" fmla="*/ 95105 w 572428"/>
                <a:gd name="connsiteY1143" fmla="*/ 2782685 h 6857999"/>
                <a:gd name="connsiteX1144" fmla="*/ 94973 w 572428"/>
                <a:gd name="connsiteY1144" fmla="*/ 2791134 h 6857999"/>
                <a:gd name="connsiteX1145" fmla="*/ 102630 w 572428"/>
                <a:gd name="connsiteY1145" fmla="*/ 2799704 h 6857999"/>
                <a:gd name="connsiteX1146" fmla="*/ 121444 w 572428"/>
                <a:gd name="connsiteY1146" fmla="*/ 2799446 h 6857999"/>
                <a:gd name="connsiteX1147" fmla="*/ 113922 w 572428"/>
                <a:gd name="connsiteY1147" fmla="*/ 2782200 h 6857999"/>
                <a:gd name="connsiteX1148" fmla="*/ 102958 w 572428"/>
                <a:gd name="connsiteY1148" fmla="*/ 2778757 h 6857999"/>
                <a:gd name="connsiteX1149" fmla="*/ 98544 w 572428"/>
                <a:gd name="connsiteY1149" fmla="*/ 2780838 h 6857999"/>
                <a:gd name="connsiteX1150" fmla="*/ 105649 w 572428"/>
                <a:gd name="connsiteY1150" fmla="*/ 2770787 h 6857999"/>
                <a:gd name="connsiteX1151" fmla="*/ 98436 w 572428"/>
                <a:gd name="connsiteY1151" fmla="*/ 2741197 h 6857999"/>
                <a:gd name="connsiteX1152" fmla="*/ 86999 w 572428"/>
                <a:gd name="connsiteY1152" fmla="*/ 2740894 h 6857999"/>
                <a:gd name="connsiteX1153" fmla="*/ 222889 w 572428"/>
                <a:gd name="connsiteY1153" fmla="*/ 2739868 h 6857999"/>
                <a:gd name="connsiteX1154" fmla="*/ 208611 w 572428"/>
                <a:gd name="connsiteY1154" fmla="*/ 2743956 h 6857999"/>
                <a:gd name="connsiteX1155" fmla="*/ 207698 w 572428"/>
                <a:gd name="connsiteY1155" fmla="*/ 2751942 h 6857999"/>
                <a:gd name="connsiteX1156" fmla="*/ 212699 w 572428"/>
                <a:gd name="connsiteY1156" fmla="*/ 2758233 h 6857999"/>
                <a:gd name="connsiteX1157" fmla="*/ 226977 w 572428"/>
                <a:gd name="connsiteY1157" fmla="*/ 2754146 h 6857999"/>
                <a:gd name="connsiteX1158" fmla="*/ 222889 w 572428"/>
                <a:gd name="connsiteY1158" fmla="*/ 2739868 h 6857999"/>
                <a:gd name="connsiteX1159" fmla="*/ 15005 w 572428"/>
                <a:gd name="connsiteY1159" fmla="*/ 2725430 h 6857999"/>
                <a:gd name="connsiteX1160" fmla="*/ 10091 w 572428"/>
                <a:gd name="connsiteY1160" fmla="*/ 2729335 h 6857999"/>
                <a:gd name="connsiteX1161" fmla="*/ 9378 w 572428"/>
                <a:gd name="connsiteY1161" fmla="*/ 2735571 h 6857999"/>
                <a:gd name="connsiteX1162" fmla="*/ 19520 w 572428"/>
                <a:gd name="connsiteY1162" fmla="*/ 2741198 h 6857999"/>
                <a:gd name="connsiteX1163" fmla="*/ 25146 w 572428"/>
                <a:gd name="connsiteY1163" fmla="*/ 2731057 h 6857999"/>
                <a:gd name="connsiteX1164" fmla="*/ 15005 w 572428"/>
                <a:gd name="connsiteY1164" fmla="*/ 2725430 h 6857999"/>
                <a:gd name="connsiteX1165" fmla="*/ 112667 w 572428"/>
                <a:gd name="connsiteY1165" fmla="*/ 2715209 h 6857999"/>
                <a:gd name="connsiteX1166" fmla="*/ 107753 w 572428"/>
                <a:gd name="connsiteY1166" fmla="*/ 2719115 h 6857999"/>
                <a:gd name="connsiteX1167" fmla="*/ 107040 w 572428"/>
                <a:gd name="connsiteY1167" fmla="*/ 2725351 h 6857999"/>
                <a:gd name="connsiteX1168" fmla="*/ 117182 w 572428"/>
                <a:gd name="connsiteY1168" fmla="*/ 2730978 h 6857999"/>
                <a:gd name="connsiteX1169" fmla="*/ 122808 w 572428"/>
                <a:gd name="connsiteY1169" fmla="*/ 2720836 h 6857999"/>
                <a:gd name="connsiteX1170" fmla="*/ 112667 w 572428"/>
                <a:gd name="connsiteY1170" fmla="*/ 2715209 h 6857999"/>
                <a:gd name="connsiteX1171" fmla="*/ 322272 w 572428"/>
                <a:gd name="connsiteY1171" fmla="*/ 2714379 h 6857999"/>
                <a:gd name="connsiteX1172" fmla="*/ 310730 w 572428"/>
                <a:gd name="connsiteY1172" fmla="*/ 2730092 h 6857999"/>
                <a:gd name="connsiteX1173" fmla="*/ 295285 w 572428"/>
                <a:gd name="connsiteY1173" fmla="*/ 2728989 h 6857999"/>
                <a:gd name="connsiteX1174" fmla="*/ 284785 w 572428"/>
                <a:gd name="connsiteY1174" fmla="*/ 2729137 h 6857999"/>
                <a:gd name="connsiteX1175" fmla="*/ 277902 w 572428"/>
                <a:gd name="connsiteY1175" fmla="*/ 2724820 h 6857999"/>
                <a:gd name="connsiteX1176" fmla="*/ 265538 w 572428"/>
                <a:gd name="connsiteY1176" fmla="*/ 2726596 h 6857999"/>
                <a:gd name="connsiteX1177" fmla="*/ 263762 w 572428"/>
                <a:gd name="connsiteY1177" fmla="*/ 2738961 h 6857999"/>
                <a:gd name="connsiteX1178" fmla="*/ 271270 w 572428"/>
                <a:gd name="connsiteY1178" fmla="*/ 2750931 h 6857999"/>
                <a:gd name="connsiteX1179" fmla="*/ 268448 w 572428"/>
                <a:gd name="connsiteY1179" fmla="*/ 2759920 h 6857999"/>
                <a:gd name="connsiteX1180" fmla="*/ 273187 w 572428"/>
                <a:gd name="connsiteY1180" fmla="*/ 2769971 h 6857999"/>
                <a:gd name="connsiteX1181" fmla="*/ 287829 w 572428"/>
                <a:gd name="connsiteY1181" fmla="*/ 2763585 h 6857999"/>
                <a:gd name="connsiteX1182" fmla="*/ 289326 w 572428"/>
                <a:gd name="connsiteY1182" fmla="*/ 2764524 h 6857999"/>
                <a:gd name="connsiteX1183" fmla="*/ 301690 w 572428"/>
                <a:gd name="connsiteY1183" fmla="*/ 2762748 h 6857999"/>
                <a:gd name="connsiteX1184" fmla="*/ 302853 w 572428"/>
                <a:gd name="connsiteY1184" fmla="*/ 2754653 h 6857999"/>
                <a:gd name="connsiteX1185" fmla="*/ 306665 w 572428"/>
                <a:gd name="connsiteY1185" fmla="*/ 2754254 h 6857999"/>
                <a:gd name="connsiteX1186" fmla="*/ 322651 w 572428"/>
                <a:gd name="connsiteY1186" fmla="*/ 2768405 h 6857999"/>
                <a:gd name="connsiteX1187" fmla="*/ 338243 w 572428"/>
                <a:gd name="connsiteY1187" fmla="*/ 2753586 h 6857999"/>
                <a:gd name="connsiteX1188" fmla="*/ 330569 w 572428"/>
                <a:gd name="connsiteY1188" fmla="*/ 2730654 h 6857999"/>
                <a:gd name="connsiteX1189" fmla="*/ 338881 w 572428"/>
                <a:gd name="connsiteY1189" fmla="*/ 2721872 h 6857999"/>
                <a:gd name="connsiteX1190" fmla="*/ 322272 w 572428"/>
                <a:gd name="connsiteY1190" fmla="*/ 2714379 h 6857999"/>
                <a:gd name="connsiteX1191" fmla="*/ 92203 w 572428"/>
                <a:gd name="connsiteY1191" fmla="*/ 2712642 h 6857999"/>
                <a:gd name="connsiteX1192" fmla="*/ 86323 w 572428"/>
                <a:gd name="connsiteY1192" fmla="*/ 2716724 h 6857999"/>
                <a:gd name="connsiteX1193" fmla="*/ 84929 w 572428"/>
                <a:gd name="connsiteY1193" fmla="*/ 2724321 h 6857999"/>
                <a:gd name="connsiteX1194" fmla="*/ 95760 w 572428"/>
                <a:gd name="connsiteY1194" fmla="*/ 2732807 h 6857999"/>
                <a:gd name="connsiteX1195" fmla="*/ 103033 w 572428"/>
                <a:gd name="connsiteY1195" fmla="*/ 2721128 h 6857999"/>
                <a:gd name="connsiteX1196" fmla="*/ 92203 w 572428"/>
                <a:gd name="connsiteY1196" fmla="*/ 2712642 h 6857999"/>
                <a:gd name="connsiteX1197" fmla="*/ 54965 w 572428"/>
                <a:gd name="connsiteY1197" fmla="*/ 2707160 h 6857999"/>
                <a:gd name="connsiteX1198" fmla="*/ 47760 w 572428"/>
                <a:gd name="connsiteY1198" fmla="*/ 2720147 h 6857999"/>
                <a:gd name="connsiteX1199" fmla="*/ 52761 w 572428"/>
                <a:gd name="connsiteY1199" fmla="*/ 2726438 h 6857999"/>
                <a:gd name="connsiteX1200" fmla="*/ 60746 w 572428"/>
                <a:gd name="connsiteY1200" fmla="*/ 2727352 h 6857999"/>
                <a:gd name="connsiteX1201" fmla="*/ 67952 w 572428"/>
                <a:gd name="connsiteY1201" fmla="*/ 2714365 h 6857999"/>
                <a:gd name="connsiteX1202" fmla="*/ 54965 w 572428"/>
                <a:gd name="connsiteY1202" fmla="*/ 2707160 h 6857999"/>
                <a:gd name="connsiteX1203" fmla="*/ 32944 w 572428"/>
                <a:gd name="connsiteY1203" fmla="*/ 2694884 h 6857999"/>
                <a:gd name="connsiteX1204" fmla="*/ 21214 w 572428"/>
                <a:gd name="connsiteY1204" fmla="*/ 2699871 h 6857999"/>
                <a:gd name="connsiteX1205" fmla="*/ 17354 w 572428"/>
                <a:gd name="connsiteY1205" fmla="*/ 2707596 h 6857999"/>
                <a:gd name="connsiteX1206" fmla="*/ 36353 w 572428"/>
                <a:gd name="connsiteY1206" fmla="*/ 2714207 h 6857999"/>
                <a:gd name="connsiteX1207" fmla="*/ 51943 w 572428"/>
                <a:gd name="connsiteY1207" fmla="*/ 2701495 h 6857999"/>
                <a:gd name="connsiteX1208" fmla="*/ 32944 w 572428"/>
                <a:gd name="connsiteY1208" fmla="*/ 2694884 h 6857999"/>
                <a:gd name="connsiteX1209" fmla="*/ 362999 w 572428"/>
                <a:gd name="connsiteY1209" fmla="*/ 2690335 h 6857999"/>
                <a:gd name="connsiteX1210" fmla="*/ 350635 w 572428"/>
                <a:gd name="connsiteY1210" fmla="*/ 2692111 h 6857999"/>
                <a:gd name="connsiteX1211" fmla="*/ 358712 w 572428"/>
                <a:gd name="connsiteY1211" fmla="*/ 2720185 h 6857999"/>
                <a:gd name="connsiteX1212" fmla="*/ 386787 w 572428"/>
                <a:gd name="connsiteY1212" fmla="*/ 2728263 h 6857999"/>
                <a:gd name="connsiteX1213" fmla="*/ 378710 w 572428"/>
                <a:gd name="connsiteY1213" fmla="*/ 2700188 h 6857999"/>
                <a:gd name="connsiteX1214" fmla="*/ 362999 w 572428"/>
                <a:gd name="connsiteY1214" fmla="*/ 2690335 h 6857999"/>
                <a:gd name="connsiteX1215" fmla="*/ 178474 w 572428"/>
                <a:gd name="connsiteY1215" fmla="*/ 2674242 h 6857999"/>
                <a:gd name="connsiteX1216" fmla="*/ 161432 w 572428"/>
                <a:gd name="connsiteY1216" fmla="*/ 2680688 h 6857999"/>
                <a:gd name="connsiteX1217" fmla="*/ 164381 w 572428"/>
                <a:gd name="connsiteY1217" fmla="*/ 2699960 h 6857999"/>
                <a:gd name="connsiteX1218" fmla="*/ 143157 w 572428"/>
                <a:gd name="connsiteY1218" fmla="*/ 2719898 h 6857999"/>
                <a:gd name="connsiteX1219" fmla="*/ 151078 w 572428"/>
                <a:gd name="connsiteY1219" fmla="*/ 2730433 h 6857999"/>
                <a:gd name="connsiteX1220" fmla="*/ 151974 w 572428"/>
                <a:gd name="connsiteY1220" fmla="*/ 2730864 h 6857999"/>
                <a:gd name="connsiteX1221" fmla="*/ 152617 w 572428"/>
                <a:gd name="connsiteY1221" fmla="*/ 2734576 h 6857999"/>
                <a:gd name="connsiteX1222" fmla="*/ 169146 w 572428"/>
                <a:gd name="connsiteY1222" fmla="*/ 2752482 h 6857999"/>
                <a:gd name="connsiteX1223" fmla="*/ 189232 w 572428"/>
                <a:gd name="connsiteY1223" fmla="*/ 2758814 h 6857999"/>
                <a:gd name="connsiteX1224" fmla="*/ 195407 w 572428"/>
                <a:gd name="connsiteY1224" fmla="*/ 2754160 h 6857999"/>
                <a:gd name="connsiteX1225" fmla="*/ 200059 w 572428"/>
                <a:gd name="connsiteY1225" fmla="*/ 2754692 h 6857999"/>
                <a:gd name="connsiteX1226" fmla="*/ 207265 w 572428"/>
                <a:gd name="connsiteY1226" fmla="*/ 2741705 h 6857999"/>
                <a:gd name="connsiteX1227" fmla="*/ 198892 w 572428"/>
                <a:gd name="connsiteY1227" fmla="*/ 2737060 h 6857999"/>
                <a:gd name="connsiteX1228" fmla="*/ 197820 w 572428"/>
                <a:gd name="connsiteY1228" fmla="*/ 2730872 h 6857999"/>
                <a:gd name="connsiteX1229" fmla="*/ 187472 w 572428"/>
                <a:gd name="connsiteY1229" fmla="*/ 2719661 h 6857999"/>
                <a:gd name="connsiteX1230" fmla="*/ 190154 w 572428"/>
                <a:gd name="connsiteY1230" fmla="*/ 2719583 h 6857999"/>
                <a:gd name="connsiteX1231" fmla="*/ 199902 w 572428"/>
                <a:gd name="connsiteY1231" fmla="*/ 2718621 h 6857999"/>
                <a:gd name="connsiteX1232" fmla="*/ 200449 w 572428"/>
                <a:gd name="connsiteY1232" fmla="*/ 2697118 h 6857999"/>
                <a:gd name="connsiteX1233" fmla="*/ 178806 w 572428"/>
                <a:gd name="connsiteY1233" fmla="*/ 2686328 h 6857999"/>
                <a:gd name="connsiteX1234" fmla="*/ 178474 w 572428"/>
                <a:gd name="connsiteY1234" fmla="*/ 2674242 h 6857999"/>
                <a:gd name="connsiteX1235" fmla="*/ 127422 w 572428"/>
                <a:gd name="connsiteY1235" fmla="*/ 2671624 h 6857999"/>
                <a:gd name="connsiteX1236" fmla="*/ 115692 w 572428"/>
                <a:gd name="connsiteY1236" fmla="*/ 2676611 h 6857999"/>
                <a:gd name="connsiteX1237" fmla="*/ 111832 w 572428"/>
                <a:gd name="connsiteY1237" fmla="*/ 2684336 h 6857999"/>
                <a:gd name="connsiteX1238" fmla="*/ 130830 w 572428"/>
                <a:gd name="connsiteY1238" fmla="*/ 2690946 h 6857999"/>
                <a:gd name="connsiteX1239" fmla="*/ 146421 w 572428"/>
                <a:gd name="connsiteY1239" fmla="*/ 2678235 h 6857999"/>
                <a:gd name="connsiteX1240" fmla="*/ 127422 w 572428"/>
                <a:gd name="connsiteY1240" fmla="*/ 2671624 h 6857999"/>
                <a:gd name="connsiteX1241" fmla="*/ 400390 w 572428"/>
                <a:gd name="connsiteY1241" fmla="*/ 2667637 h 6857999"/>
                <a:gd name="connsiteX1242" fmla="*/ 392848 w 572428"/>
                <a:gd name="connsiteY1242" fmla="*/ 2670288 h 6857999"/>
                <a:gd name="connsiteX1243" fmla="*/ 389546 w 572428"/>
                <a:gd name="connsiteY1243" fmla="*/ 2673633 h 6857999"/>
                <a:gd name="connsiteX1244" fmla="*/ 388350 w 572428"/>
                <a:gd name="connsiteY1244" fmla="*/ 2677860 h 6857999"/>
                <a:gd name="connsiteX1245" fmla="*/ 397655 w 572428"/>
                <a:gd name="connsiteY1245" fmla="*/ 2687561 h 6857999"/>
                <a:gd name="connsiteX1246" fmla="*/ 399519 w 572428"/>
                <a:gd name="connsiteY1246" fmla="*/ 2697027 h 6857999"/>
                <a:gd name="connsiteX1247" fmla="*/ 408383 w 572428"/>
                <a:gd name="connsiteY1247" fmla="*/ 2700623 h 6857999"/>
                <a:gd name="connsiteX1248" fmla="*/ 403416 w 572428"/>
                <a:gd name="connsiteY1248" fmla="*/ 2704282 h 6857999"/>
                <a:gd name="connsiteX1249" fmla="*/ 401183 w 572428"/>
                <a:gd name="connsiteY1249" fmla="*/ 2718722 h 6857999"/>
                <a:gd name="connsiteX1250" fmla="*/ 410720 w 572428"/>
                <a:gd name="connsiteY1250" fmla="*/ 2729793 h 6857999"/>
                <a:gd name="connsiteX1251" fmla="*/ 412601 w 572428"/>
                <a:gd name="connsiteY1251" fmla="*/ 2729939 h 6857999"/>
                <a:gd name="connsiteX1252" fmla="*/ 411018 w 572428"/>
                <a:gd name="connsiteY1252" fmla="*/ 2741328 h 6857999"/>
                <a:gd name="connsiteX1253" fmla="*/ 403359 w 572428"/>
                <a:gd name="connsiteY1253" fmla="*/ 2748223 h 6857999"/>
                <a:gd name="connsiteX1254" fmla="*/ 408027 w 572428"/>
                <a:gd name="connsiteY1254" fmla="*/ 2758166 h 6857999"/>
                <a:gd name="connsiteX1255" fmla="*/ 423804 w 572428"/>
                <a:gd name="connsiteY1255" fmla="*/ 2754583 h 6857999"/>
                <a:gd name="connsiteX1256" fmla="*/ 432210 w 572428"/>
                <a:gd name="connsiteY1256" fmla="*/ 2747165 h 6857999"/>
                <a:gd name="connsiteX1257" fmla="*/ 428197 w 572428"/>
                <a:gd name="connsiteY1257" fmla="*/ 2735815 h 6857999"/>
                <a:gd name="connsiteX1258" fmla="*/ 432681 w 572428"/>
                <a:gd name="connsiteY1258" fmla="*/ 2731423 h 6857999"/>
                <a:gd name="connsiteX1259" fmla="*/ 428319 w 572428"/>
                <a:gd name="connsiteY1259" fmla="*/ 2729626 h 6857999"/>
                <a:gd name="connsiteX1260" fmla="*/ 439137 w 572428"/>
                <a:gd name="connsiteY1260" fmla="*/ 2721657 h 6857999"/>
                <a:gd name="connsiteX1261" fmla="*/ 441371 w 572428"/>
                <a:gd name="connsiteY1261" fmla="*/ 2707216 h 6857999"/>
                <a:gd name="connsiteX1262" fmla="*/ 416111 w 572428"/>
                <a:gd name="connsiteY1262" fmla="*/ 2694930 h 6857999"/>
                <a:gd name="connsiteX1263" fmla="*/ 411441 w 572428"/>
                <a:gd name="connsiteY1263" fmla="*/ 2698370 h 6857999"/>
                <a:gd name="connsiteX1264" fmla="*/ 415205 w 572428"/>
                <a:gd name="connsiteY1264" fmla="*/ 2689436 h 6857999"/>
                <a:gd name="connsiteX1265" fmla="*/ 413284 w 572428"/>
                <a:gd name="connsiteY1265" fmla="*/ 2679152 h 6857999"/>
                <a:gd name="connsiteX1266" fmla="*/ 401778 w 572428"/>
                <a:gd name="connsiteY1266" fmla="*/ 2673433 h 6857999"/>
                <a:gd name="connsiteX1267" fmla="*/ 400390 w 572428"/>
                <a:gd name="connsiteY1267" fmla="*/ 2667637 h 6857999"/>
                <a:gd name="connsiteX1268" fmla="*/ 501208 w 572428"/>
                <a:gd name="connsiteY1268" fmla="*/ 2660445 h 6857999"/>
                <a:gd name="connsiteX1269" fmla="*/ 486280 w 572428"/>
                <a:gd name="connsiteY1269" fmla="*/ 2684237 h 6857999"/>
                <a:gd name="connsiteX1270" fmla="*/ 495817 w 572428"/>
                <a:gd name="connsiteY1270" fmla="*/ 2695308 h 6857999"/>
                <a:gd name="connsiteX1271" fmla="*/ 511538 w 572428"/>
                <a:gd name="connsiteY1271" fmla="*/ 2696523 h 6857999"/>
                <a:gd name="connsiteX1272" fmla="*/ 526467 w 572428"/>
                <a:gd name="connsiteY1272" fmla="*/ 2672731 h 6857999"/>
                <a:gd name="connsiteX1273" fmla="*/ 501208 w 572428"/>
                <a:gd name="connsiteY1273" fmla="*/ 2660445 h 6857999"/>
                <a:gd name="connsiteX1274" fmla="*/ 95283 w 572428"/>
                <a:gd name="connsiteY1274" fmla="*/ 2646158 h 6857999"/>
                <a:gd name="connsiteX1275" fmla="*/ 81193 w 572428"/>
                <a:gd name="connsiteY1275" fmla="*/ 2648662 h 6857999"/>
                <a:gd name="connsiteX1276" fmla="*/ 75827 w 572428"/>
                <a:gd name="connsiteY1276" fmla="*/ 2661927 h 6857999"/>
                <a:gd name="connsiteX1277" fmla="*/ 89916 w 572428"/>
                <a:gd name="connsiteY1277" fmla="*/ 2659423 h 6857999"/>
                <a:gd name="connsiteX1278" fmla="*/ 95283 w 572428"/>
                <a:gd name="connsiteY1278" fmla="*/ 2646158 h 6857999"/>
                <a:gd name="connsiteX1279" fmla="*/ 194216 w 572428"/>
                <a:gd name="connsiteY1279" fmla="*/ 2627240 h 6857999"/>
                <a:gd name="connsiteX1280" fmla="*/ 185913 w 572428"/>
                <a:gd name="connsiteY1280" fmla="*/ 2635113 h 6857999"/>
                <a:gd name="connsiteX1281" fmla="*/ 188391 w 572428"/>
                <a:gd name="connsiteY1281" fmla="*/ 2649540 h 6857999"/>
                <a:gd name="connsiteX1282" fmla="*/ 214414 w 572428"/>
                <a:gd name="connsiteY1282" fmla="*/ 2665363 h 6857999"/>
                <a:gd name="connsiteX1283" fmla="*/ 220239 w 572428"/>
                <a:gd name="connsiteY1283" fmla="*/ 2643062 h 6857999"/>
                <a:gd name="connsiteX1284" fmla="*/ 194216 w 572428"/>
                <a:gd name="connsiteY1284" fmla="*/ 2627240 h 6857999"/>
                <a:gd name="connsiteX1285" fmla="*/ 319801 w 572428"/>
                <a:gd name="connsiteY1285" fmla="*/ 2615948 h 6857999"/>
                <a:gd name="connsiteX1286" fmla="*/ 309077 w 572428"/>
                <a:gd name="connsiteY1286" fmla="*/ 2629941 h 6857999"/>
                <a:gd name="connsiteX1287" fmla="*/ 309528 w 572428"/>
                <a:gd name="connsiteY1287" fmla="*/ 2638704 h 6857999"/>
                <a:gd name="connsiteX1288" fmla="*/ 308689 w 572428"/>
                <a:gd name="connsiteY1288" fmla="*/ 2638239 h 6857999"/>
                <a:gd name="connsiteX1289" fmla="*/ 303874 w 572428"/>
                <a:gd name="connsiteY1289" fmla="*/ 2642325 h 6857999"/>
                <a:gd name="connsiteX1290" fmla="*/ 304851 w 572428"/>
                <a:gd name="connsiteY1290" fmla="*/ 2649628 h 6857999"/>
                <a:gd name="connsiteX1291" fmla="*/ 310245 w 572428"/>
                <a:gd name="connsiteY1291" fmla="*/ 2652623 h 6857999"/>
                <a:gd name="connsiteX1292" fmla="*/ 310416 w 572428"/>
                <a:gd name="connsiteY1292" fmla="*/ 2655929 h 6857999"/>
                <a:gd name="connsiteX1293" fmla="*/ 323033 w 572428"/>
                <a:gd name="connsiteY1293" fmla="*/ 2678686 h 6857999"/>
                <a:gd name="connsiteX1294" fmla="*/ 339538 w 572428"/>
                <a:gd name="connsiteY1294" fmla="*/ 2684883 h 6857999"/>
                <a:gd name="connsiteX1295" fmla="*/ 348923 w 572428"/>
                <a:gd name="connsiteY1295" fmla="*/ 2644903 h 6857999"/>
                <a:gd name="connsiteX1296" fmla="*/ 319801 w 572428"/>
                <a:gd name="connsiteY1296" fmla="*/ 2615948 h 6857999"/>
                <a:gd name="connsiteX1297" fmla="*/ 251555 w 572428"/>
                <a:gd name="connsiteY1297" fmla="*/ 2614668 h 6857999"/>
                <a:gd name="connsiteX1298" fmla="*/ 242710 w 572428"/>
                <a:gd name="connsiteY1298" fmla="*/ 2618351 h 6857999"/>
                <a:gd name="connsiteX1299" fmla="*/ 235822 w 572428"/>
                <a:gd name="connsiteY1299" fmla="*/ 2627177 h 6857999"/>
                <a:gd name="connsiteX1300" fmla="*/ 243240 w 572428"/>
                <a:gd name="connsiteY1300" fmla="*/ 2636990 h 6857999"/>
                <a:gd name="connsiteX1301" fmla="*/ 242700 w 572428"/>
                <a:gd name="connsiteY1301" fmla="*/ 2647282 h 6857999"/>
                <a:gd name="connsiteX1302" fmla="*/ 246944 w 572428"/>
                <a:gd name="connsiteY1302" fmla="*/ 2648814 h 6857999"/>
                <a:gd name="connsiteX1303" fmla="*/ 247895 w 572428"/>
                <a:gd name="connsiteY1303" fmla="*/ 2654801 h 6857999"/>
                <a:gd name="connsiteX1304" fmla="*/ 249478 w 572428"/>
                <a:gd name="connsiteY1304" fmla="*/ 2665475 h 6857999"/>
                <a:gd name="connsiteX1305" fmla="*/ 237777 w 572428"/>
                <a:gd name="connsiteY1305" fmla="*/ 2675616 h 6857999"/>
                <a:gd name="connsiteX1306" fmla="*/ 236133 w 572428"/>
                <a:gd name="connsiteY1306" fmla="*/ 2677307 h 6857999"/>
                <a:gd name="connsiteX1307" fmla="*/ 235424 w 572428"/>
                <a:gd name="connsiteY1307" fmla="*/ 2673056 h 6857999"/>
                <a:gd name="connsiteX1308" fmla="*/ 225793 w 572428"/>
                <a:gd name="connsiteY1308" fmla="*/ 2671940 h 6857999"/>
                <a:gd name="connsiteX1309" fmla="*/ 219772 w 572428"/>
                <a:gd name="connsiteY1309" fmla="*/ 2663975 h 6857999"/>
                <a:gd name="connsiteX1310" fmla="*/ 212428 w 572428"/>
                <a:gd name="connsiteY1310" fmla="*/ 2669687 h 6857999"/>
                <a:gd name="connsiteX1311" fmla="*/ 216562 w 572428"/>
                <a:gd name="connsiteY1311" fmla="*/ 2686738 h 6857999"/>
                <a:gd name="connsiteX1312" fmla="*/ 223054 w 572428"/>
                <a:gd name="connsiteY1312" fmla="*/ 2695490 h 6857999"/>
                <a:gd name="connsiteX1313" fmla="*/ 231549 w 572428"/>
                <a:gd name="connsiteY1313" fmla="*/ 2690410 h 6857999"/>
                <a:gd name="connsiteX1314" fmla="*/ 235351 w 572428"/>
                <a:gd name="connsiteY1314" fmla="*/ 2695052 h 6857999"/>
                <a:gd name="connsiteX1315" fmla="*/ 235384 w 572428"/>
                <a:gd name="connsiteY1315" fmla="*/ 2694895 h 6857999"/>
                <a:gd name="connsiteX1316" fmla="*/ 236175 w 572428"/>
                <a:gd name="connsiteY1316" fmla="*/ 2695947 h 6857999"/>
                <a:gd name="connsiteX1317" fmla="*/ 248631 w 572428"/>
                <a:gd name="connsiteY1317" fmla="*/ 2701928 h 6857999"/>
                <a:gd name="connsiteX1318" fmla="*/ 263688 w 572428"/>
                <a:gd name="connsiteY1318" fmla="*/ 2685433 h 6857999"/>
                <a:gd name="connsiteX1319" fmla="*/ 284999 w 572428"/>
                <a:gd name="connsiteY1319" fmla="*/ 2684136 h 6857999"/>
                <a:gd name="connsiteX1320" fmla="*/ 285546 w 572428"/>
                <a:gd name="connsiteY1320" fmla="*/ 2662632 h 6857999"/>
                <a:gd name="connsiteX1321" fmla="*/ 263903 w 572428"/>
                <a:gd name="connsiteY1321" fmla="*/ 2651843 h 6857999"/>
                <a:gd name="connsiteX1322" fmla="*/ 263571 w 572428"/>
                <a:gd name="connsiteY1322" fmla="*/ 2639756 h 6857999"/>
                <a:gd name="connsiteX1323" fmla="*/ 259696 w 572428"/>
                <a:gd name="connsiteY1323" fmla="*/ 2640432 h 6857999"/>
                <a:gd name="connsiteX1324" fmla="*/ 261654 w 572428"/>
                <a:gd name="connsiteY1324" fmla="*/ 2637323 h 6857999"/>
                <a:gd name="connsiteX1325" fmla="*/ 262353 w 572428"/>
                <a:gd name="connsiteY1325" fmla="*/ 2626132 h 6857999"/>
                <a:gd name="connsiteX1326" fmla="*/ 251490 w 572428"/>
                <a:gd name="connsiteY1326" fmla="*/ 2620945 h 6857999"/>
                <a:gd name="connsiteX1327" fmla="*/ 251555 w 572428"/>
                <a:gd name="connsiteY1327" fmla="*/ 2614668 h 6857999"/>
                <a:gd name="connsiteX1328" fmla="*/ 139024 w 572428"/>
                <a:gd name="connsiteY1328" fmla="*/ 2610711 h 6857999"/>
                <a:gd name="connsiteX1329" fmla="*/ 120326 w 572428"/>
                <a:gd name="connsiteY1329" fmla="*/ 2627739 h 6857999"/>
                <a:gd name="connsiteX1330" fmla="*/ 127007 w 572428"/>
                <a:gd name="connsiteY1330" fmla="*/ 2638230 h 6857999"/>
                <a:gd name="connsiteX1331" fmla="*/ 134619 w 572428"/>
                <a:gd name="connsiteY1331" fmla="*/ 2640044 h 6857999"/>
                <a:gd name="connsiteX1332" fmla="*/ 132743 w 572428"/>
                <a:gd name="connsiteY1332" fmla="*/ 2643919 h 6857999"/>
                <a:gd name="connsiteX1333" fmla="*/ 138973 w 572428"/>
                <a:gd name="connsiteY1333" fmla="*/ 2648817 h 6857999"/>
                <a:gd name="connsiteX1334" fmla="*/ 144388 w 572428"/>
                <a:gd name="connsiteY1334" fmla="*/ 2649728 h 6857999"/>
                <a:gd name="connsiteX1335" fmla="*/ 147470 w 572428"/>
                <a:gd name="connsiteY1335" fmla="*/ 2644700 h 6857999"/>
                <a:gd name="connsiteX1336" fmla="*/ 150524 w 572428"/>
                <a:gd name="connsiteY1336" fmla="*/ 2645052 h 6857999"/>
                <a:gd name="connsiteX1337" fmla="*/ 149181 w 572428"/>
                <a:gd name="connsiteY1337" fmla="*/ 2640555 h 6857999"/>
                <a:gd name="connsiteX1338" fmla="*/ 147677 w 572428"/>
                <a:gd name="connsiteY1338" fmla="*/ 2639106 h 6857999"/>
                <a:gd name="connsiteX1339" fmla="*/ 155154 w 572428"/>
                <a:gd name="connsiteY1339" fmla="*/ 2636038 h 6857999"/>
                <a:gd name="connsiteX1340" fmla="*/ 160131 w 572428"/>
                <a:gd name="connsiteY1340" fmla="*/ 2624640 h 6857999"/>
                <a:gd name="connsiteX1341" fmla="*/ 139024 w 572428"/>
                <a:gd name="connsiteY1341" fmla="*/ 2610711 h 6857999"/>
                <a:gd name="connsiteX1342" fmla="*/ 10308 w 572428"/>
                <a:gd name="connsiteY1342" fmla="*/ 2610139 h 6857999"/>
                <a:gd name="connsiteX1343" fmla="*/ 4771 w 572428"/>
                <a:gd name="connsiteY1343" fmla="*/ 2613461 h 6857999"/>
                <a:gd name="connsiteX1344" fmla="*/ 1223 w 572428"/>
                <a:gd name="connsiteY1344" fmla="*/ 2619224 h 6857999"/>
                <a:gd name="connsiteX1345" fmla="*/ 8491 w 572428"/>
                <a:gd name="connsiteY1345" fmla="*/ 2627401 h 6857999"/>
                <a:gd name="connsiteX1346" fmla="*/ 8411 w 572428"/>
                <a:gd name="connsiteY1346" fmla="*/ 2629231 h 6857999"/>
                <a:gd name="connsiteX1347" fmla="*/ 2185 w 572428"/>
                <a:gd name="connsiteY1347" fmla="*/ 2633923 h 6857999"/>
                <a:gd name="connsiteX1348" fmla="*/ 22003 w 572428"/>
                <a:gd name="connsiteY1348" fmla="*/ 2670820 h 6857999"/>
                <a:gd name="connsiteX1349" fmla="*/ 42089 w 572428"/>
                <a:gd name="connsiteY1349" fmla="*/ 2677153 h 6857999"/>
                <a:gd name="connsiteX1350" fmla="*/ 48032 w 572428"/>
                <a:gd name="connsiteY1350" fmla="*/ 2672673 h 6857999"/>
                <a:gd name="connsiteX1351" fmla="*/ 49911 w 572428"/>
                <a:gd name="connsiteY1351" fmla="*/ 2672989 h 6857999"/>
                <a:gd name="connsiteX1352" fmla="*/ 51883 w 572428"/>
                <a:gd name="connsiteY1352" fmla="*/ 2669771 h 6857999"/>
                <a:gd name="connsiteX1353" fmla="*/ 53966 w 572428"/>
                <a:gd name="connsiteY1353" fmla="*/ 2668201 h 6857999"/>
                <a:gd name="connsiteX1354" fmla="*/ 53943 w 572428"/>
                <a:gd name="connsiteY1354" fmla="*/ 2668071 h 6857999"/>
                <a:gd name="connsiteX1355" fmla="*/ 56047 w 572428"/>
                <a:gd name="connsiteY1355" fmla="*/ 2668313 h 6857999"/>
                <a:gd name="connsiteX1356" fmla="*/ 54703 w 572428"/>
                <a:gd name="connsiteY1356" fmla="*/ 2663816 h 6857999"/>
                <a:gd name="connsiteX1357" fmla="*/ 52907 w 572428"/>
                <a:gd name="connsiteY1357" fmla="*/ 2662084 h 6857999"/>
                <a:gd name="connsiteX1358" fmla="*/ 50677 w 572428"/>
                <a:gd name="connsiteY1358" fmla="*/ 2649210 h 6857999"/>
                <a:gd name="connsiteX1359" fmla="*/ 34148 w 572428"/>
                <a:gd name="connsiteY1359" fmla="*/ 2631304 h 6857999"/>
                <a:gd name="connsiteX1360" fmla="*/ 28398 w 572428"/>
                <a:gd name="connsiteY1360" fmla="*/ 2629491 h 6857999"/>
                <a:gd name="connsiteX1361" fmla="*/ 30750 w 572428"/>
                <a:gd name="connsiteY1361" fmla="*/ 2629672 h 6857999"/>
                <a:gd name="connsiteX1362" fmla="*/ 28478 w 572428"/>
                <a:gd name="connsiteY1362" fmla="*/ 2621041 h 6857999"/>
                <a:gd name="connsiteX1363" fmla="*/ 18939 w 572428"/>
                <a:gd name="connsiteY1363" fmla="*/ 2621495 h 6857999"/>
                <a:gd name="connsiteX1364" fmla="*/ 10308 w 572428"/>
                <a:gd name="connsiteY1364" fmla="*/ 2610139 h 6857999"/>
                <a:gd name="connsiteX1365" fmla="*/ 142541 w 572428"/>
                <a:gd name="connsiteY1365" fmla="*/ 2583847 h 6857999"/>
                <a:gd name="connsiteX1366" fmla="*/ 120457 w 572428"/>
                <a:gd name="connsiteY1366" fmla="*/ 2593479 h 6857999"/>
                <a:gd name="connsiteX1367" fmla="*/ 119048 w 572428"/>
                <a:gd name="connsiteY1367" fmla="*/ 2597967 h 6857999"/>
                <a:gd name="connsiteX1368" fmla="*/ 113417 w 572428"/>
                <a:gd name="connsiteY1368" fmla="*/ 2598235 h 6857999"/>
                <a:gd name="connsiteX1369" fmla="*/ 104786 w 572428"/>
                <a:gd name="connsiteY1369" fmla="*/ 2586878 h 6857999"/>
                <a:gd name="connsiteX1370" fmla="*/ 99250 w 572428"/>
                <a:gd name="connsiteY1370" fmla="*/ 2590200 h 6857999"/>
                <a:gd name="connsiteX1371" fmla="*/ 95700 w 572428"/>
                <a:gd name="connsiteY1371" fmla="*/ 2595964 h 6857999"/>
                <a:gd name="connsiteX1372" fmla="*/ 102969 w 572428"/>
                <a:gd name="connsiteY1372" fmla="*/ 2604140 h 6857999"/>
                <a:gd name="connsiteX1373" fmla="*/ 102515 w 572428"/>
                <a:gd name="connsiteY1373" fmla="*/ 2614588 h 6857999"/>
                <a:gd name="connsiteX1374" fmla="*/ 112963 w 572428"/>
                <a:gd name="connsiteY1374" fmla="*/ 2615951 h 6857999"/>
                <a:gd name="connsiteX1375" fmla="*/ 117018 w 572428"/>
                <a:gd name="connsiteY1375" fmla="*/ 2609578 h 6857999"/>
                <a:gd name="connsiteX1376" fmla="*/ 120787 w 572428"/>
                <a:gd name="connsiteY1376" fmla="*/ 2617571 h 6857999"/>
                <a:gd name="connsiteX1377" fmla="*/ 142871 w 572428"/>
                <a:gd name="connsiteY1377" fmla="*/ 2607939 h 6857999"/>
                <a:gd name="connsiteX1378" fmla="*/ 142541 w 572428"/>
                <a:gd name="connsiteY1378" fmla="*/ 2583847 h 6857999"/>
                <a:gd name="connsiteX1379" fmla="*/ 72628 w 572428"/>
                <a:gd name="connsiteY1379" fmla="*/ 2582312 h 6857999"/>
                <a:gd name="connsiteX1380" fmla="*/ 65285 w 572428"/>
                <a:gd name="connsiteY1380" fmla="*/ 2588025 h 6857999"/>
                <a:gd name="connsiteX1381" fmla="*/ 69418 w 572428"/>
                <a:gd name="connsiteY1381" fmla="*/ 2605076 h 6857999"/>
                <a:gd name="connsiteX1382" fmla="*/ 69513 w 572428"/>
                <a:gd name="connsiteY1382" fmla="*/ 2605204 h 6857999"/>
                <a:gd name="connsiteX1383" fmla="*/ 61300 w 572428"/>
                <a:gd name="connsiteY1383" fmla="*/ 2604458 h 6857999"/>
                <a:gd name="connsiteX1384" fmla="*/ 64866 w 572428"/>
                <a:gd name="connsiteY1384" fmla="*/ 2615708 h 6857999"/>
                <a:gd name="connsiteX1385" fmla="*/ 76620 w 572428"/>
                <a:gd name="connsiteY1385" fmla="*/ 2616775 h 6857999"/>
                <a:gd name="connsiteX1386" fmla="*/ 75518 w 572428"/>
                <a:gd name="connsiteY1386" fmla="*/ 2613299 h 6857999"/>
                <a:gd name="connsiteX1387" fmla="*/ 75911 w 572428"/>
                <a:gd name="connsiteY1387" fmla="*/ 2613829 h 6857999"/>
                <a:gd name="connsiteX1388" fmla="*/ 84405 w 572428"/>
                <a:gd name="connsiteY1388" fmla="*/ 2608748 h 6857999"/>
                <a:gd name="connsiteX1389" fmla="*/ 88207 w 572428"/>
                <a:gd name="connsiteY1389" fmla="*/ 2613391 h 6857999"/>
                <a:gd name="connsiteX1390" fmla="*/ 90294 w 572428"/>
                <a:gd name="connsiteY1390" fmla="*/ 2603473 h 6857999"/>
                <a:gd name="connsiteX1391" fmla="*/ 88281 w 572428"/>
                <a:gd name="connsiteY1391" fmla="*/ 2591393 h 6857999"/>
                <a:gd name="connsiteX1392" fmla="*/ 78650 w 572428"/>
                <a:gd name="connsiteY1392" fmla="*/ 2590278 h 6857999"/>
                <a:gd name="connsiteX1393" fmla="*/ 72628 w 572428"/>
                <a:gd name="connsiteY1393" fmla="*/ 2582312 h 6857999"/>
                <a:gd name="connsiteX1394" fmla="*/ 41877 w 572428"/>
                <a:gd name="connsiteY1394" fmla="*/ 2582100 h 6857999"/>
                <a:gd name="connsiteX1395" fmla="*/ 34672 w 572428"/>
                <a:gd name="connsiteY1395" fmla="*/ 2595087 h 6857999"/>
                <a:gd name="connsiteX1396" fmla="*/ 39673 w 572428"/>
                <a:gd name="connsiteY1396" fmla="*/ 2601379 h 6857999"/>
                <a:gd name="connsiteX1397" fmla="*/ 47658 w 572428"/>
                <a:gd name="connsiteY1397" fmla="*/ 2602292 h 6857999"/>
                <a:gd name="connsiteX1398" fmla="*/ 54864 w 572428"/>
                <a:gd name="connsiteY1398" fmla="*/ 2589305 h 6857999"/>
                <a:gd name="connsiteX1399" fmla="*/ 41877 w 572428"/>
                <a:gd name="connsiteY1399" fmla="*/ 2582100 h 6857999"/>
                <a:gd name="connsiteX1400" fmla="*/ 404898 w 572428"/>
                <a:gd name="connsiteY1400" fmla="*/ 2581462 h 6857999"/>
                <a:gd name="connsiteX1401" fmla="*/ 395512 w 572428"/>
                <a:gd name="connsiteY1401" fmla="*/ 2621443 h 6857999"/>
                <a:gd name="connsiteX1402" fmla="*/ 408130 w 572428"/>
                <a:gd name="connsiteY1402" fmla="*/ 2644201 h 6857999"/>
                <a:gd name="connsiteX1403" fmla="*/ 424635 w 572428"/>
                <a:gd name="connsiteY1403" fmla="*/ 2650397 h 6857999"/>
                <a:gd name="connsiteX1404" fmla="*/ 434021 w 572428"/>
                <a:gd name="connsiteY1404" fmla="*/ 2610417 h 6857999"/>
                <a:gd name="connsiteX1405" fmla="*/ 404898 w 572428"/>
                <a:gd name="connsiteY1405" fmla="*/ 2581462 h 6857999"/>
                <a:gd name="connsiteX1406" fmla="*/ 356005 w 572428"/>
                <a:gd name="connsiteY1406" fmla="*/ 2580937 h 6857999"/>
                <a:gd name="connsiteX1407" fmla="*/ 347703 w 572428"/>
                <a:gd name="connsiteY1407" fmla="*/ 2588810 h 6857999"/>
                <a:gd name="connsiteX1408" fmla="*/ 350180 w 572428"/>
                <a:gd name="connsiteY1408" fmla="*/ 2603238 h 6857999"/>
                <a:gd name="connsiteX1409" fmla="*/ 376203 w 572428"/>
                <a:gd name="connsiteY1409" fmla="*/ 2619061 h 6857999"/>
                <a:gd name="connsiteX1410" fmla="*/ 382028 w 572428"/>
                <a:gd name="connsiteY1410" fmla="*/ 2596760 h 6857999"/>
                <a:gd name="connsiteX1411" fmla="*/ 356005 w 572428"/>
                <a:gd name="connsiteY1411" fmla="*/ 2580937 h 6857999"/>
                <a:gd name="connsiteX1412" fmla="*/ 336651 w 572428"/>
                <a:gd name="connsiteY1412" fmla="*/ 2580182 h 6857999"/>
                <a:gd name="connsiteX1413" fmla="*/ 327807 w 572428"/>
                <a:gd name="connsiteY1413" fmla="*/ 2583866 h 6857999"/>
                <a:gd name="connsiteX1414" fmla="*/ 320919 w 572428"/>
                <a:gd name="connsiteY1414" fmla="*/ 2592691 h 6857999"/>
                <a:gd name="connsiteX1415" fmla="*/ 328337 w 572428"/>
                <a:gd name="connsiteY1415" fmla="*/ 2602504 h 6857999"/>
                <a:gd name="connsiteX1416" fmla="*/ 327797 w 572428"/>
                <a:gd name="connsiteY1416" fmla="*/ 2612796 h 6857999"/>
                <a:gd name="connsiteX1417" fmla="*/ 338129 w 572428"/>
                <a:gd name="connsiteY1417" fmla="*/ 2616526 h 6857999"/>
                <a:gd name="connsiteX1418" fmla="*/ 346751 w 572428"/>
                <a:gd name="connsiteY1418" fmla="*/ 2602837 h 6857999"/>
                <a:gd name="connsiteX1419" fmla="*/ 347450 w 572428"/>
                <a:gd name="connsiteY1419" fmla="*/ 2591647 h 6857999"/>
                <a:gd name="connsiteX1420" fmla="*/ 336586 w 572428"/>
                <a:gd name="connsiteY1420" fmla="*/ 2586460 h 6857999"/>
                <a:gd name="connsiteX1421" fmla="*/ 336651 w 572428"/>
                <a:gd name="connsiteY1421" fmla="*/ 2580182 h 6857999"/>
                <a:gd name="connsiteX1422" fmla="*/ 76644 w 572428"/>
                <a:gd name="connsiteY1422" fmla="*/ 2563651 h 6857999"/>
                <a:gd name="connsiteX1423" fmla="*/ 73323 w 572428"/>
                <a:gd name="connsiteY1423" fmla="*/ 2565767 h 6857999"/>
                <a:gd name="connsiteX1424" fmla="*/ 72471 w 572428"/>
                <a:gd name="connsiteY1424" fmla="*/ 2569611 h 6857999"/>
                <a:gd name="connsiteX1425" fmla="*/ 78431 w 572428"/>
                <a:gd name="connsiteY1425" fmla="*/ 2573783 h 6857999"/>
                <a:gd name="connsiteX1426" fmla="*/ 82603 w 572428"/>
                <a:gd name="connsiteY1426" fmla="*/ 2567824 h 6857999"/>
                <a:gd name="connsiteX1427" fmla="*/ 76644 w 572428"/>
                <a:gd name="connsiteY1427" fmla="*/ 2563651 h 6857999"/>
                <a:gd name="connsiteX1428" fmla="*/ 15050 w 572428"/>
                <a:gd name="connsiteY1428" fmla="*/ 2563651 h 6857999"/>
                <a:gd name="connsiteX1429" fmla="*/ 11730 w 572428"/>
                <a:gd name="connsiteY1429" fmla="*/ 2565767 h 6857999"/>
                <a:gd name="connsiteX1430" fmla="*/ 10878 w 572428"/>
                <a:gd name="connsiteY1430" fmla="*/ 2569611 h 6857999"/>
                <a:gd name="connsiteX1431" fmla="*/ 16838 w 572428"/>
                <a:gd name="connsiteY1431" fmla="*/ 2573783 h 6857999"/>
                <a:gd name="connsiteX1432" fmla="*/ 21010 w 572428"/>
                <a:gd name="connsiteY1432" fmla="*/ 2567824 h 6857999"/>
                <a:gd name="connsiteX1433" fmla="*/ 15050 w 572428"/>
                <a:gd name="connsiteY1433" fmla="*/ 2563651 h 6857999"/>
                <a:gd name="connsiteX1434" fmla="*/ 213905 w 572428"/>
                <a:gd name="connsiteY1434" fmla="*/ 2528339 h 6857999"/>
                <a:gd name="connsiteX1435" fmla="*/ 204145 w 572428"/>
                <a:gd name="connsiteY1435" fmla="*/ 2534140 h 6857999"/>
                <a:gd name="connsiteX1436" fmla="*/ 204432 w 572428"/>
                <a:gd name="connsiteY1436" fmla="*/ 2538821 h 6857999"/>
                <a:gd name="connsiteX1437" fmla="*/ 198235 w 572428"/>
                <a:gd name="connsiteY1437" fmla="*/ 2539711 h 6857999"/>
                <a:gd name="connsiteX1438" fmla="*/ 196459 w 572428"/>
                <a:gd name="connsiteY1438" fmla="*/ 2552075 h 6857999"/>
                <a:gd name="connsiteX1439" fmla="*/ 203832 w 572428"/>
                <a:gd name="connsiteY1439" fmla="*/ 2563831 h 6857999"/>
                <a:gd name="connsiteX1440" fmla="*/ 201374 w 572428"/>
                <a:gd name="connsiteY1440" fmla="*/ 2568191 h 6857999"/>
                <a:gd name="connsiteX1441" fmla="*/ 197182 w 572428"/>
                <a:gd name="connsiteY1441" fmla="*/ 2576857 h 6857999"/>
                <a:gd name="connsiteX1442" fmla="*/ 210048 w 572428"/>
                <a:gd name="connsiteY1442" fmla="*/ 2593025 h 6857999"/>
                <a:gd name="connsiteX1443" fmla="*/ 226784 w 572428"/>
                <a:gd name="connsiteY1443" fmla="*/ 2583499 h 6857999"/>
                <a:gd name="connsiteX1444" fmla="*/ 227845 w 572428"/>
                <a:gd name="connsiteY1444" fmla="*/ 2584246 h 6857999"/>
                <a:gd name="connsiteX1445" fmla="*/ 228150 w 572428"/>
                <a:gd name="connsiteY1445" fmla="*/ 2584259 h 6857999"/>
                <a:gd name="connsiteX1446" fmla="*/ 234794 w 572428"/>
                <a:gd name="connsiteY1446" fmla="*/ 2591800 h 6857999"/>
                <a:gd name="connsiteX1447" fmla="*/ 236503 w 572428"/>
                <a:gd name="connsiteY1447" fmla="*/ 2584593 h 6857999"/>
                <a:gd name="connsiteX1448" fmla="*/ 252194 w 572428"/>
                <a:gd name="connsiteY1448" fmla="*/ 2585220 h 6857999"/>
                <a:gd name="connsiteX1449" fmla="*/ 272943 w 572428"/>
                <a:gd name="connsiteY1449" fmla="*/ 2560766 h 6857999"/>
                <a:gd name="connsiteX1450" fmla="*/ 232840 w 572428"/>
                <a:gd name="connsiteY1450" fmla="*/ 2548690 h 6857999"/>
                <a:gd name="connsiteX1451" fmla="*/ 228344 w 572428"/>
                <a:gd name="connsiteY1451" fmla="*/ 2551031 h 6857999"/>
                <a:gd name="connsiteX1452" fmla="*/ 226310 w 572428"/>
                <a:gd name="connsiteY1452" fmla="*/ 2547788 h 6857999"/>
                <a:gd name="connsiteX1453" fmla="*/ 225614 w 572428"/>
                <a:gd name="connsiteY1453" fmla="*/ 2547352 h 6857999"/>
                <a:gd name="connsiteX1454" fmla="*/ 225538 w 572428"/>
                <a:gd name="connsiteY1454" fmla="*/ 2544512 h 6857999"/>
                <a:gd name="connsiteX1455" fmla="*/ 224223 w 572428"/>
                <a:gd name="connsiteY1455" fmla="*/ 2529571 h 6857999"/>
                <a:gd name="connsiteX1456" fmla="*/ 213905 w 572428"/>
                <a:gd name="connsiteY1456" fmla="*/ 2528339 h 6857999"/>
                <a:gd name="connsiteX1457" fmla="*/ 247990 w 572428"/>
                <a:gd name="connsiteY1457" fmla="*/ 2515237 h 6857999"/>
                <a:gd name="connsiteX1458" fmla="*/ 240448 w 572428"/>
                <a:gd name="connsiteY1458" fmla="*/ 2517888 h 6857999"/>
                <a:gd name="connsiteX1459" fmla="*/ 237146 w 572428"/>
                <a:gd name="connsiteY1459" fmla="*/ 2521233 h 6857999"/>
                <a:gd name="connsiteX1460" fmla="*/ 235950 w 572428"/>
                <a:gd name="connsiteY1460" fmla="*/ 2525460 h 6857999"/>
                <a:gd name="connsiteX1461" fmla="*/ 245255 w 572428"/>
                <a:gd name="connsiteY1461" fmla="*/ 2535161 h 6857999"/>
                <a:gd name="connsiteX1462" fmla="*/ 247119 w 572428"/>
                <a:gd name="connsiteY1462" fmla="*/ 2544627 h 6857999"/>
                <a:gd name="connsiteX1463" fmla="*/ 257784 w 572428"/>
                <a:gd name="connsiteY1463" fmla="*/ 2548954 h 6857999"/>
                <a:gd name="connsiteX1464" fmla="*/ 262805 w 572428"/>
                <a:gd name="connsiteY1464" fmla="*/ 2537036 h 6857999"/>
                <a:gd name="connsiteX1465" fmla="*/ 260884 w 572428"/>
                <a:gd name="connsiteY1465" fmla="*/ 2526752 h 6857999"/>
                <a:gd name="connsiteX1466" fmla="*/ 249378 w 572428"/>
                <a:gd name="connsiteY1466" fmla="*/ 2521033 h 6857999"/>
                <a:gd name="connsiteX1467" fmla="*/ 247990 w 572428"/>
                <a:gd name="connsiteY1467" fmla="*/ 2515237 h 6857999"/>
                <a:gd name="connsiteX1468" fmla="*/ 348808 w 572428"/>
                <a:gd name="connsiteY1468" fmla="*/ 2508045 h 6857999"/>
                <a:gd name="connsiteX1469" fmla="*/ 333880 w 572428"/>
                <a:gd name="connsiteY1469" fmla="*/ 2531837 h 6857999"/>
                <a:gd name="connsiteX1470" fmla="*/ 343417 w 572428"/>
                <a:gd name="connsiteY1470" fmla="*/ 2542908 h 6857999"/>
                <a:gd name="connsiteX1471" fmla="*/ 347603 w 572428"/>
                <a:gd name="connsiteY1471" fmla="*/ 2543231 h 6857999"/>
                <a:gd name="connsiteX1472" fmla="*/ 345898 w 572428"/>
                <a:gd name="connsiteY1472" fmla="*/ 2544766 h 6857999"/>
                <a:gd name="connsiteX1473" fmla="*/ 349543 w 572428"/>
                <a:gd name="connsiteY1473" fmla="*/ 2552531 h 6857999"/>
                <a:gd name="connsiteX1474" fmla="*/ 361863 w 572428"/>
                <a:gd name="connsiteY1474" fmla="*/ 2549733 h 6857999"/>
                <a:gd name="connsiteX1475" fmla="*/ 368428 w 572428"/>
                <a:gd name="connsiteY1475" fmla="*/ 2543940 h 6857999"/>
                <a:gd name="connsiteX1476" fmla="*/ 366560 w 572428"/>
                <a:gd name="connsiteY1476" fmla="*/ 2538656 h 6857999"/>
                <a:gd name="connsiteX1477" fmla="*/ 371834 w 572428"/>
                <a:gd name="connsiteY1477" fmla="*/ 2534771 h 6857999"/>
                <a:gd name="connsiteX1478" fmla="*/ 374067 w 572428"/>
                <a:gd name="connsiteY1478" fmla="*/ 2520331 h 6857999"/>
                <a:gd name="connsiteX1479" fmla="*/ 348808 w 572428"/>
                <a:gd name="connsiteY1479" fmla="*/ 2508045 h 6857999"/>
                <a:gd name="connsiteX1480" fmla="*/ 436892 w 572428"/>
                <a:gd name="connsiteY1480" fmla="*/ 2496541 h 6857999"/>
                <a:gd name="connsiteX1481" fmla="*/ 431704 w 572428"/>
                <a:gd name="connsiteY1481" fmla="*/ 2507405 h 6857999"/>
                <a:gd name="connsiteX1482" fmla="*/ 425427 w 572428"/>
                <a:gd name="connsiteY1482" fmla="*/ 2507340 h 6857999"/>
                <a:gd name="connsiteX1483" fmla="*/ 425760 w 572428"/>
                <a:gd name="connsiteY1483" fmla="*/ 2508141 h 6857999"/>
                <a:gd name="connsiteX1484" fmla="*/ 418978 w 572428"/>
                <a:gd name="connsiteY1484" fmla="*/ 2503361 h 6857999"/>
                <a:gd name="connsiteX1485" fmla="*/ 394629 w 572428"/>
                <a:gd name="connsiteY1485" fmla="*/ 2502387 h 6857999"/>
                <a:gd name="connsiteX1486" fmla="*/ 375949 w 572428"/>
                <a:gd name="connsiteY1486" fmla="*/ 2512112 h 6857999"/>
                <a:gd name="connsiteX1487" fmla="*/ 373880 w 572428"/>
                <a:gd name="connsiteY1487" fmla="*/ 2526841 h 6857999"/>
                <a:gd name="connsiteX1488" fmla="*/ 413984 w 572428"/>
                <a:gd name="connsiteY1488" fmla="*/ 2538918 h 6857999"/>
                <a:gd name="connsiteX1489" fmla="*/ 432664 w 572428"/>
                <a:gd name="connsiteY1489" fmla="*/ 2529192 h 6857999"/>
                <a:gd name="connsiteX1490" fmla="*/ 433816 w 572428"/>
                <a:gd name="connsiteY1490" fmla="*/ 2520987 h 6857999"/>
                <a:gd name="connsiteX1491" fmla="*/ 437936 w 572428"/>
                <a:gd name="connsiteY1491" fmla="*/ 2523072 h 6857999"/>
                <a:gd name="connsiteX1492" fmla="*/ 447750 w 572428"/>
                <a:gd name="connsiteY1492" fmla="*/ 2515654 h 6857999"/>
                <a:gd name="connsiteX1493" fmla="*/ 458041 w 572428"/>
                <a:gd name="connsiteY1493" fmla="*/ 2516194 h 6857999"/>
                <a:gd name="connsiteX1494" fmla="*/ 461771 w 572428"/>
                <a:gd name="connsiteY1494" fmla="*/ 2505862 h 6857999"/>
                <a:gd name="connsiteX1495" fmla="*/ 448083 w 572428"/>
                <a:gd name="connsiteY1495" fmla="*/ 2497240 h 6857999"/>
                <a:gd name="connsiteX1496" fmla="*/ 436892 w 572428"/>
                <a:gd name="connsiteY1496" fmla="*/ 2496541 h 6857999"/>
                <a:gd name="connsiteX1497" fmla="*/ 526020 w 572428"/>
                <a:gd name="connsiteY1497" fmla="*/ 2492387 h 6857999"/>
                <a:gd name="connsiteX1498" fmla="*/ 523446 w 572428"/>
                <a:gd name="connsiteY1498" fmla="*/ 2492943 h 6857999"/>
                <a:gd name="connsiteX1499" fmla="*/ 522000 w 572428"/>
                <a:gd name="connsiteY1499" fmla="*/ 2498793 h 6857999"/>
                <a:gd name="connsiteX1500" fmla="*/ 517917 w 572428"/>
                <a:gd name="connsiteY1500" fmla="*/ 2501761 h 6857999"/>
                <a:gd name="connsiteX1501" fmla="*/ 519685 w 572428"/>
                <a:gd name="connsiteY1501" fmla="*/ 2506843 h 6857999"/>
                <a:gd name="connsiteX1502" fmla="*/ 527553 w 572428"/>
                <a:gd name="connsiteY1502" fmla="*/ 2505903 h 6857999"/>
                <a:gd name="connsiteX1503" fmla="*/ 532027 w 572428"/>
                <a:gd name="connsiteY1503" fmla="*/ 2502717 h 6857999"/>
                <a:gd name="connsiteX1504" fmla="*/ 530650 w 572428"/>
                <a:gd name="connsiteY1504" fmla="*/ 2496983 h 6857999"/>
                <a:gd name="connsiteX1505" fmla="*/ 533059 w 572428"/>
                <a:gd name="connsiteY1505" fmla="*/ 2495072 h 6857999"/>
                <a:gd name="connsiteX1506" fmla="*/ 528929 w 572428"/>
                <a:gd name="connsiteY1506" fmla="*/ 2492842 h 6857999"/>
                <a:gd name="connsiteX1507" fmla="*/ 526020 w 572428"/>
                <a:gd name="connsiteY1507" fmla="*/ 2492387 h 6857999"/>
                <a:gd name="connsiteX1508" fmla="*/ 111171 w 572428"/>
                <a:gd name="connsiteY1508" fmla="*/ 2487356 h 6857999"/>
                <a:gd name="connsiteX1509" fmla="*/ 94129 w 572428"/>
                <a:gd name="connsiteY1509" fmla="*/ 2493802 h 6857999"/>
                <a:gd name="connsiteX1510" fmla="*/ 97078 w 572428"/>
                <a:gd name="connsiteY1510" fmla="*/ 2513075 h 6857999"/>
                <a:gd name="connsiteX1511" fmla="*/ 75853 w 572428"/>
                <a:gd name="connsiteY1511" fmla="*/ 2533012 h 6857999"/>
                <a:gd name="connsiteX1512" fmla="*/ 83774 w 572428"/>
                <a:gd name="connsiteY1512" fmla="*/ 2543547 h 6857999"/>
                <a:gd name="connsiteX1513" fmla="*/ 96231 w 572428"/>
                <a:gd name="connsiteY1513" fmla="*/ 2549528 h 6857999"/>
                <a:gd name="connsiteX1514" fmla="*/ 111288 w 572428"/>
                <a:gd name="connsiteY1514" fmla="*/ 2533033 h 6857999"/>
                <a:gd name="connsiteX1515" fmla="*/ 132599 w 572428"/>
                <a:gd name="connsiteY1515" fmla="*/ 2531736 h 6857999"/>
                <a:gd name="connsiteX1516" fmla="*/ 132620 w 572428"/>
                <a:gd name="connsiteY1516" fmla="*/ 2530888 h 6857999"/>
                <a:gd name="connsiteX1517" fmla="*/ 145870 w 572428"/>
                <a:gd name="connsiteY1517" fmla="*/ 2528173 h 6857999"/>
                <a:gd name="connsiteX1518" fmla="*/ 145602 w 572428"/>
                <a:gd name="connsiteY1518" fmla="*/ 2529533 h 6857999"/>
                <a:gd name="connsiteX1519" fmla="*/ 160479 w 572428"/>
                <a:gd name="connsiteY1519" fmla="*/ 2546877 h 6857999"/>
                <a:gd name="connsiteX1520" fmla="*/ 165423 w 572428"/>
                <a:gd name="connsiteY1520" fmla="*/ 2521795 h 6857999"/>
                <a:gd name="connsiteX1521" fmla="*/ 159216 w 572428"/>
                <a:gd name="connsiteY1521" fmla="*/ 2514559 h 6857999"/>
                <a:gd name="connsiteX1522" fmla="*/ 159962 w 572428"/>
                <a:gd name="connsiteY1522" fmla="*/ 2512776 h 6857999"/>
                <a:gd name="connsiteX1523" fmla="*/ 155422 w 572428"/>
                <a:gd name="connsiteY1523" fmla="*/ 2501196 h 6857999"/>
                <a:gd name="connsiteX1524" fmla="*/ 130648 w 572428"/>
                <a:gd name="connsiteY1524" fmla="*/ 2506273 h 6857999"/>
                <a:gd name="connsiteX1525" fmla="*/ 129775 w 572428"/>
                <a:gd name="connsiteY1525" fmla="*/ 2508359 h 6857999"/>
                <a:gd name="connsiteX1526" fmla="*/ 122379 w 572428"/>
                <a:gd name="connsiteY1526" fmla="*/ 2504249 h 6857999"/>
                <a:gd name="connsiteX1527" fmla="*/ 111503 w 572428"/>
                <a:gd name="connsiteY1527" fmla="*/ 2499443 h 6857999"/>
                <a:gd name="connsiteX1528" fmla="*/ 111171 w 572428"/>
                <a:gd name="connsiteY1528" fmla="*/ 2487356 h 6857999"/>
                <a:gd name="connsiteX1529" fmla="*/ 156289 w 572428"/>
                <a:gd name="connsiteY1529" fmla="*/ 2485839 h 6857999"/>
                <a:gd name="connsiteX1530" fmla="*/ 151474 w 572428"/>
                <a:gd name="connsiteY1530" fmla="*/ 2489925 h 6857999"/>
                <a:gd name="connsiteX1531" fmla="*/ 152451 w 572428"/>
                <a:gd name="connsiteY1531" fmla="*/ 2497228 h 6857999"/>
                <a:gd name="connsiteX1532" fmla="*/ 166438 w 572428"/>
                <a:gd name="connsiteY1532" fmla="*/ 2504993 h 6857999"/>
                <a:gd name="connsiteX1533" fmla="*/ 170276 w 572428"/>
                <a:gd name="connsiteY1533" fmla="*/ 2493604 h 6857999"/>
                <a:gd name="connsiteX1534" fmla="*/ 156289 w 572428"/>
                <a:gd name="connsiteY1534" fmla="*/ 2485839 h 6857999"/>
                <a:gd name="connsiteX1535" fmla="*/ 242897 w 572428"/>
                <a:gd name="connsiteY1535" fmla="*/ 2482191 h 6857999"/>
                <a:gd name="connsiteX1536" fmla="*/ 235298 w 572428"/>
                <a:gd name="connsiteY1536" fmla="*/ 2488213 h 6857999"/>
                <a:gd name="connsiteX1537" fmla="*/ 225408 w 572428"/>
                <a:gd name="connsiteY1537" fmla="*/ 2486838 h 6857999"/>
                <a:gd name="connsiteX1538" fmla="*/ 224254 w 572428"/>
                <a:gd name="connsiteY1538" fmla="*/ 2496069 h 6857999"/>
                <a:gd name="connsiteX1539" fmla="*/ 239234 w 572428"/>
                <a:gd name="connsiteY1539" fmla="*/ 2505204 h 6857999"/>
                <a:gd name="connsiteX1540" fmla="*/ 250014 w 572428"/>
                <a:gd name="connsiteY1540" fmla="*/ 2506802 h 6857999"/>
                <a:gd name="connsiteX1541" fmla="*/ 252428 w 572428"/>
                <a:gd name="connsiteY1541" fmla="*/ 2497203 h 6857999"/>
                <a:gd name="connsiteX1542" fmla="*/ 258399 w 572428"/>
                <a:gd name="connsiteY1542" fmla="*/ 2497798 h 6857999"/>
                <a:gd name="connsiteX1543" fmla="*/ 252862 w 572428"/>
                <a:gd name="connsiteY1543" fmla="*/ 2489309 h 6857999"/>
                <a:gd name="connsiteX1544" fmla="*/ 242897 w 572428"/>
                <a:gd name="connsiteY1544" fmla="*/ 2482191 h 6857999"/>
                <a:gd name="connsiteX1545" fmla="*/ 325285 w 572428"/>
                <a:gd name="connsiteY1545" fmla="*/ 2467778 h 6857999"/>
                <a:gd name="connsiteX1546" fmla="*/ 320371 w 572428"/>
                <a:gd name="connsiteY1546" fmla="*/ 2471683 h 6857999"/>
                <a:gd name="connsiteX1547" fmla="*/ 323563 w 572428"/>
                <a:gd name="connsiteY1547" fmla="*/ 2482833 h 6857999"/>
                <a:gd name="connsiteX1548" fmla="*/ 334713 w 572428"/>
                <a:gd name="connsiteY1548" fmla="*/ 2479641 h 6857999"/>
                <a:gd name="connsiteX1549" fmla="*/ 331521 w 572428"/>
                <a:gd name="connsiteY1549" fmla="*/ 2468491 h 6857999"/>
                <a:gd name="connsiteX1550" fmla="*/ 325285 w 572428"/>
                <a:gd name="connsiteY1550" fmla="*/ 2467778 h 6857999"/>
                <a:gd name="connsiteX1551" fmla="*/ 394441 w 572428"/>
                <a:gd name="connsiteY1551" fmla="*/ 2466721 h 6857999"/>
                <a:gd name="connsiteX1552" fmla="*/ 385089 w 572428"/>
                <a:gd name="connsiteY1552" fmla="*/ 2474731 h 6857999"/>
                <a:gd name="connsiteX1553" fmla="*/ 389983 w 572428"/>
                <a:gd name="connsiteY1553" fmla="*/ 2496112 h 6857999"/>
                <a:gd name="connsiteX1554" fmla="*/ 410715 w 572428"/>
                <a:gd name="connsiteY1554" fmla="*/ 2488949 h 6857999"/>
                <a:gd name="connsiteX1555" fmla="*/ 405821 w 572428"/>
                <a:gd name="connsiteY1555" fmla="*/ 2467567 h 6857999"/>
                <a:gd name="connsiteX1556" fmla="*/ 394441 w 572428"/>
                <a:gd name="connsiteY1556" fmla="*/ 2466721 h 6857999"/>
                <a:gd name="connsiteX1557" fmla="*/ 553296 w 572428"/>
                <a:gd name="connsiteY1557" fmla="*/ 2456242 h 6857999"/>
                <a:gd name="connsiteX1558" fmla="*/ 546939 w 572428"/>
                <a:gd name="connsiteY1558" fmla="*/ 2460629 h 6857999"/>
                <a:gd name="connsiteX1559" fmla="*/ 548596 w 572428"/>
                <a:gd name="connsiteY1559" fmla="*/ 2474287 h 6857999"/>
                <a:gd name="connsiteX1560" fmla="*/ 561998 w 572428"/>
                <a:gd name="connsiteY1560" fmla="*/ 2471172 h 6857999"/>
                <a:gd name="connsiteX1561" fmla="*/ 560340 w 572428"/>
                <a:gd name="connsiteY1561" fmla="*/ 2457513 h 6857999"/>
                <a:gd name="connsiteX1562" fmla="*/ 553296 w 572428"/>
                <a:gd name="connsiteY1562" fmla="*/ 2456242 h 6857999"/>
                <a:gd name="connsiteX1563" fmla="*/ 317211 w 572428"/>
                <a:gd name="connsiteY1563" fmla="*/ 2454894 h 6857999"/>
                <a:gd name="connsiteX1564" fmla="*/ 292437 w 572428"/>
                <a:gd name="connsiteY1564" fmla="*/ 2459970 h 6857999"/>
                <a:gd name="connsiteX1565" fmla="*/ 291256 w 572428"/>
                <a:gd name="connsiteY1565" fmla="*/ 2485232 h 6857999"/>
                <a:gd name="connsiteX1566" fmla="*/ 316030 w 572428"/>
                <a:gd name="connsiteY1566" fmla="*/ 2480155 h 6857999"/>
                <a:gd name="connsiteX1567" fmla="*/ 317211 w 572428"/>
                <a:gd name="connsiteY1567" fmla="*/ 2454894 h 6857999"/>
                <a:gd name="connsiteX1568" fmla="*/ 510084 w 572428"/>
                <a:gd name="connsiteY1568" fmla="*/ 2452387 h 6857999"/>
                <a:gd name="connsiteX1569" fmla="*/ 506764 w 572428"/>
                <a:gd name="connsiteY1569" fmla="*/ 2454502 h 6857999"/>
                <a:gd name="connsiteX1570" fmla="*/ 508027 w 572428"/>
                <a:gd name="connsiteY1570" fmla="*/ 2461667 h 6857999"/>
                <a:gd name="connsiteX1571" fmla="*/ 515191 w 572428"/>
                <a:gd name="connsiteY1571" fmla="*/ 2460403 h 6857999"/>
                <a:gd name="connsiteX1572" fmla="*/ 513928 w 572428"/>
                <a:gd name="connsiteY1572" fmla="*/ 2453239 h 6857999"/>
                <a:gd name="connsiteX1573" fmla="*/ 510084 w 572428"/>
                <a:gd name="connsiteY1573" fmla="*/ 2452387 h 6857999"/>
                <a:gd name="connsiteX1574" fmla="*/ 66762 w 572428"/>
                <a:gd name="connsiteY1574" fmla="*/ 2446677 h 6857999"/>
                <a:gd name="connsiteX1575" fmla="*/ 57002 w 572428"/>
                <a:gd name="connsiteY1575" fmla="*/ 2452479 h 6857999"/>
                <a:gd name="connsiteX1576" fmla="*/ 59694 w 572428"/>
                <a:gd name="connsiteY1576" fmla="*/ 2476839 h 6857999"/>
                <a:gd name="connsiteX1577" fmla="*/ 57867 w 572428"/>
                <a:gd name="connsiteY1577" fmla="*/ 2480079 h 6857999"/>
                <a:gd name="connsiteX1578" fmla="*/ 56033 w 572428"/>
                <a:gd name="connsiteY1578" fmla="*/ 2478133 h 6857999"/>
                <a:gd name="connsiteX1579" fmla="*/ 41815 w 572428"/>
                <a:gd name="connsiteY1579" fmla="*/ 2474840 h 6857999"/>
                <a:gd name="connsiteX1580" fmla="*/ 33513 w 572428"/>
                <a:gd name="connsiteY1580" fmla="*/ 2482713 h 6857999"/>
                <a:gd name="connsiteX1581" fmla="*/ 35990 w 572428"/>
                <a:gd name="connsiteY1581" fmla="*/ 2497140 h 6857999"/>
                <a:gd name="connsiteX1582" fmla="*/ 62013 w 572428"/>
                <a:gd name="connsiteY1582" fmla="*/ 2512963 h 6857999"/>
                <a:gd name="connsiteX1583" fmla="*/ 64893 w 572428"/>
                <a:gd name="connsiteY1583" fmla="*/ 2510232 h 6857999"/>
                <a:gd name="connsiteX1584" fmla="*/ 80105 w 572428"/>
                <a:gd name="connsiteY1584" fmla="*/ 2501573 h 6857999"/>
                <a:gd name="connsiteX1585" fmla="*/ 87651 w 572428"/>
                <a:gd name="connsiteY1585" fmla="*/ 2510138 h 6857999"/>
                <a:gd name="connsiteX1586" fmla="*/ 92069 w 572428"/>
                <a:gd name="connsiteY1586" fmla="*/ 2491505 h 6857999"/>
                <a:gd name="connsiteX1587" fmla="*/ 78852 w 572428"/>
                <a:gd name="connsiteY1587" fmla="*/ 2479824 h 6857999"/>
                <a:gd name="connsiteX1588" fmla="*/ 77080 w 572428"/>
                <a:gd name="connsiteY1588" fmla="*/ 2447909 h 6857999"/>
                <a:gd name="connsiteX1589" fmla="*/ 66762 w 572428"/>
                <a:gd name="connsiteY1589" fmla="*/ 2446677 h 6857999"/>
                <a:gd name="connsiteX1590" fmla="*/ 471082 w 572428"/>
                <a:gd name="connsiteY1590" fmla="*/ 2446522 h 6857999"/>
                <a:gd name="connsiteX1591" fmla="*/ 458546 w 572428"/>
                <a:gd name="connsiteY1591" fmla="*/ 2452214 h 6857999"/>
                <a:gd name="connsiteX1592" fmla="*/ 475441 w 572428"/>
                <a:gd name="connsiteY1592" fmla="*/ 2479473 h 6857999"/>
                <a:gd name="connsiteX1593" fmla="*/ 507511 w 572428"/>
                <a:gd name="connsiteY1593" fmla="*/ 2479380 h 6857999"/>
                <a:gd name="connsiteX1594" fmla="*/ 490616 w 572428"/>
                <a:gd name="connsiteY1594" fmla="*/ 2452121 h 6857999"/>
                <a:gd name="connsiteX1595" fmla="*/ 471082 w 572428"/>
                <a:gd name="connsiteY1595" fmla="*/ 2446522 h 6857999"/>
                <a:gd name="connsiteX1596" fmla="*/ 404686 w 572428"/>
                <a:gd name="connsiteY1596" fmla="*/ 2435889 h 6857999"/>
                <a:gd name="connsiteX1597" fmla="*/ 397088 w 572428"/>
                <a:gd name="connsiteY1597" fmla="*/ 2441910 h 6857999"/>
                <a:gd name="connsiteX1598" fmla="*/ 387197 w 572428"/>
                <a:gd name="connsiteY1598" fmla="*/ 2440535 h 6857999"/>
                <a:gd name="connsiteX1599" fmla="*/ 386044 w 572428"/>
                <a:gd name="connsiteY1599" fmla="*/ 2449767 h 6857999"/>
                <a:gd name="connsiteX1600" fmla="*/ 401024 w 572428"/>
                <a:gd name="connsiteY1600" fmla="*/ 2458901 h 6857999"/>
                <a:gd name="connsiteX1601" fmla="*/ 411803 w 572428"/>
                <a:gd name="connsiteY1601" fmla="*/ 2460500 h 6857999"/>
                <a:gd name="connsiteX1602" fmla="*/ 414217 w 572428"/>
                <a:gd name="connsiteY1602" fmla="*/ 2450900 h 6857999"/>
                <a:gd name="connsiteX1603" fmla="*/ 420188 w 572428"/>
                <a:gd name="connsiteY1603" fmla="*/ 2451495 h 6857999"/>
                <a:gd name="connsiteX1604" fmla="*/ 414651 w 572428"/>
                <a:gd name="connsiteY1604" fmla="*/ 2443006 h 6857999"/>
                <a:gd name="connsiteX1605" fmla="*/ 404686 w 572428"/>
                <a:gd name="connsiteY1605" fmla="*/ 2435889 h 6857999"/>
                <a:gd name="connsiteX1606" fmla="*/ 203605 w 572428"/>
                <a:gd name="connsiteY1606" fmla="*/ 2428537 h 6857999"/>
                <a:gd name="connsiteX1607" fmla="*/ 195303 w 572428"/>
                <a:gd name="connsiteY1607" fmla="*/ 2436410 h 6857999"/>
                <a:gd name="connsiteX1608" fmla="*/ 197780 w 572428"/>
                <a:gd name="connsiteY1608" fmla="*/ 2450838 h 6857999"/>
                <a:gd name="connsiteX1609" fmla="*/ 198779 w 572428"/>
                <a:gd name="connsiteY1609" fmla="*/ 2451899 h 6857999"/>
                <a:gd name="connsiteX1610" fmla="*/ 195732 w 572428"/>
                <a:gd name="connsiteY1610" fmla="*/ 2455888 h 6857999"/>
                <a:gd name="connsiteX1611" fmla="*/ 200131 w 572428"/>
                <a:gd name="connsiteY1611" fmla="*/ 2471269 h 6857999"/>
                <a:gd name="connsiteX1612" fmla="*/ 210899 w 572428"/>
                <a:gd name="connsiteY1612" fmla="*/ 2465929 h 6857999"/>
                <a:gd name="connsiteX1613" fmla="*/ 210208 w 572428"/>
                <a:gd name="connsiteY1613" fmla="*/ 2463512 h 6857999"/>
                <a:gd name="connsiteX1614" fmla="*/ 223803 w 572428"/>
                <a:gd name="connsiteY1614" fmla="*/ 2466661 h 6857999"/>
                <a:gd name="connsiteX1615" fmla="*/ 229628 w 572428"/>
                <a:gd name="connsiteY1615" fmla="*/ 2444360 h 6857999"/>
                <a:gd name="connsiteX1616" fmla="*/ 203605 w 572428"/>
                <a:gd name="connsiteY1616" fmla="*/ 2428537 h 6857999"/>
                <a:gd name="connsiteX1617" fmla="*/ 470043 w 572428"/>
                <a:gd name="connsiteY1617" fmla="*/ 2405884 h 6857999"/>
                <a:gd name="connsiteX1618" fmla="*/ 463686 w 572428"/>
                <a:gd name="connsiteY1618" fmla="*/ 2410271 h 6857999"/>
                <a:gd name="connsiteX1619" fmla="*/ 465343 w 572428"/>
                <a:gd name="connsiteY1619" fmla="*/ 2423929 h 6857999"/>
                <a:gd name="connsiteX1620" fmla="*/ 478745 w 572428"/>
                <a:gd name="connsiteY1620" fmla="*/ 2420814 h 6857999"/>
                <a:gd name="connsiteX1621" fmla="*/ 477087 w 572428"/>
                <a:gd name="connsiteY1621" fmla="*/ 2407156 h 6857999"/>
                <a:gd name="connsiteX1622" fmla="*/ 470043 w 572428"/>
                <a:gd name="connsiteY1622" fmla="*/ 2405884 h 6857999"/>
                <a:gd name="connsiteX1623" fmla="*/ 519175 w 572428"/>
                <a:gd name="connsiteY1623" fmla="*/ 2398287 h 6857999"/>
                <a:gd name="connsiteX1624" fmla="*/ 510982 w 572428"/>
                <a:gd name="connsiteY1624" fmla="*/ 2401019 h 6857999"/>
                <a:gd name="connsiteX1625" fmla="*/ 519742 w 572428"/>
                <a:gd name="connsiteY1625" fmla="*/ 2419128 h 6857999"/>
                <a:gd name="connsiteX1626" fmla="*/ 527187 w 572428"/>
                <a:gd name="connsiteY1626" fmla="*/ 2422131 h 6857999"/>
                <a:gd name="connsiteX1627" fmla="*/ 525018 w 572428"/>
                <a:gd name="connsiteY1627" fmla="*/ 2423149 h 6857999"/>
                <a:gd name="connsiteX1628" fmla="*/ 527816 w 572428"/>
                <a:gd name="connsiteY1628" fmla="*/ 2435469 h 6857999"/>
                <a:gd name="connsiteX1629" fmla="*/ 533609 w 572428"/>
                <a:gd name="connsiteY1629" fmla="*/ 2442034 h 6857999"/>
                <a:gd name="connsiteX1630" fmla="*/ 542472 w 572428"/>
                <a:gd name="connsiteY1630" fmla="*/ 2438900 h 6857999"/>
                <a:gd name="connsiteX1631" fmla="*/ 545903 w 572428"/>
                <a:gd name="connsiteY1631" fmla="*/ 2442402 h 6857999"/>
                <a:gd name="connsiteX1632" fmla="*/ 548753 w 572428"/>
                <a:gd name="connsiteY1632" fmla="*/ 2435484 h 6857999"/>
                <a:gd name="connsiteX1633" fmla="*/ 547683 w 572428"/>
                <a:gd name="connsiteY1633" fmla="*/ 2426808 h 6857999"/>
                <a:gd name="connsiteX1634" fmla="*/ 538168 w 572428"/>
                <a:gd name="connsiteY1634" fmla="*/ 2425485 h 6857999"/>
                <a:gd name="connsiteX1635" fmla="*/ 535543 w 572428"/>
                <a:gd name="connsiteY1635" fmla="*/ 2422569 h 6857999"/>
                <a:gd name="connsiteX1636" fmla="*/ 539755 w 572428"/>
                <a:gd name="connsiteY1636" fmla="*/ 2421164 h 6857999"/>
                <a:gd name="connsiteX1637" fmla="*/ 530995 w 572428"/>
                <a:gd name="connsiteY1637" fmla="*/ 2403055 h 6857999"/>
                <a:gd name="connsiteX1638" fmla="*/ 519175 w 572428"/>
                <a:gd name="connsiteY1638" fmla="*/ 2398287 h 6857999"/>
                <a:gd name="connsiteX1639" fmla="*/ 80439 w 572428"/>
                <a:gd name="connsiteY1639" fmla="*/ 2396290 h 6857999"/>
                <a:gd name="connsiteX1640" fmla="*/ 61759 w 572428"/>
                <a:gd name="connsiteY1640" fmla="*/ 2406015 h 6857999"/>
                <a:gd name="connsiteX1641" fmla="*/ 59690 w 572428"/>
                <a:gd name="connsiteY1641" fmla="*/ 2420743 h 6857999"/>
                <a:gd name="connsiteX1642" fmla="*/ 63813 w 572428"/>
                <a:gd name="connsiteY1642" fmla="*/ 2423648 h 6857999"/>
                <a:gd name="connsiteX1643" fmla="*/ 66059 w 572428"/>
                <a:gd name="connsiteY1643" fmla="*/ 2433242 h 6857999"/>
                <a:gd name="connsiteX1644" fmla="*/ 77897 w 572428"/>
                <a:gd name="connsiteY1644" fmla="*/ 2444219 h 6857999"/>
                <a:gd name="connsiteX1645" fmla="*/ 100681 w 572428"/>
                <a:gd name="connsiteY1645" fmla="*/ 2445965 h 6857999"/>
                <a:gd name="connsiteX1646" fmla="*/ 98280 w 572428"/>
                <a:gd name="connsiteY1646" fmla="*/ 2435710 h 6857999"/>
                <a:gd name="connsiteX1647" fmla="*/ 94955 w 572428"/>
                <a:gd name="connsiteY1647" fmla="*/ 2432626 h 6857999"/>
                <a:gd name="connsiteX1648" fmla="*/ 99794 w 572428"/>
                <a:gd name="connsiteY1648" fmla="*/ 2432820 h 6857999"/>
                <a:gd name="connsiteX1649" fmla="*/ 120543 w 572428"/>
                <a:gd name="connsiteY1649" fmla="*/ 2408366 h 6857999"/>
                <a:gd name="connsiteX1650" fmla="*/ 80439 w 572428"/>
                <a:gd name="connsiteY1650" fmla="*/ 2396290 h 6857999"/>
                <a:gd name="connsiteX1651" fmla="*/ 133518 w 572428"/>
                <a:gd name="connsiteY1651" fmla="*/ 2388653 h 6857999"/>
                <a:gd name="connsiteX1652" fmla="*/ 125350 w 572428"/>
                <a:gd name="connsiteY1652" fmla="*/ 2395078 h 6857999"/>
                <a:gd name="connsiteX1653" fmla="*/ 122552 w 572428"/>
                <a:gd name="connsiteY1653" fmla="*/ 2406082 h 6857999"/>
                <a:gd name="connsiteX1654" fmla="*/ 141681 w 572428"/>
                <a:gd name="connsiteY1654" fmla="*/ 2421402 h 6857999"/>
                <a:gd name="connsiteX1655" fmla="*/ 147832 w 572428"/>
                <a:gd name="connsiteY1655" fmla="*/ 2441209 h 6857999"/>
                <a:gd name="connsiteX1656" fmla="*/ 168363 w 572428"/>
                <a:gd name="connsiteY1656" fmla="*/ 2443545 h 6857999"/>
                <a:gd name="connsiteX1657" fmla="*/ 169152 w 572428"/>
                <a:gd name="connsiteY1657" fmla="*/ 2441211 h 6857999"/>
                <a:gd name="connsiteX1658" fmla="*/ 171832 w 572428"/>
                <a:gd name="connsiteY1658" fmla="*/ 2445106 h 6857999"/>
                <a:gd name="connsiteX1659" fmla="*/ 175937 w 572428"/>
                <a:gd name="connsiteY1659" fmla="*/ 2450104 h 6857999"/>
                <a:gd name="connsiteX1660" fmla="*/ 175397 w 572428"/>
                <a:gd name="connsiteY1660" fmla="*/ 2460396 h 6857999"/>
                <a:gd name="connsiteX1661" fmla="*/ 185729 w 572428"/>
                <a:gd name="connsiteY1661" fmla="*/ 2464126 h 6857999"/>
                <a:gd name="connsiteX1662" fmla="*/ 194351 w 572428"/>
                <a:gd name="connsiteY1662" fmla="*/ 2450437 h 6857999"/>
                <a:gd name="connsiteX1663" fmla="*/ 195050 w 572428"/>
                <a:gd name="connsiteY1663" fmla="*/ 2439247 h 6857999"/>
                <a:gd name="connsiteX1664" fmla="*/ 184186 w 572428"/>
                <a:gd name="connsiteY1664" fmla="*/ 2434060 h 6857999"/>
                <a:gd name="connsiteX1665" fmla="*/ 184251 w 572428"/>
                <a:gd name="connsiteY1665" fmla="*/ 2427782 h 6857999"/>
                <a:gd name="connsiteX1666" fmla="*/ 175407 w 572428"/>
                <a:gd name="connsiteY1666" fmla="*/ 2431466 h 6857999"/>
                <a:gd name="connsiteX1667" fmla="*/ 170183 w 572428"/>
                <a:gd name="connsiteY1667" fmla="*/ 2438159 h 6857999"/>
                <a:gd name="connsiteX1668" fmla="*/ 171554 w 572428"/>
                <a:gd name="connsiteY1668" fmla="*/ 2434103 h 6857999"/>
                <a:gd name="connsiteX1669" fmla="*/ 173603 w 572428"/>
                <a:gd name="connsiteY1669" fmla="*/ 2424459 h 6857999"/>
                <a:gd name="connsiteX1670" fmla="*/ 184995 w 572428"/>
                <a:gd name="connsiteY1670" fmla="*/ 2425181 h 6857999"/>
                <a:gd name="connsiteX1671" fmla="*/ 174943 w 572428"/>
                <a:gd name="connsiteY1671" fmla="*/ 2408881 h 6857999"/>
                <a:gd name="connsiteX1672" fmla="*/ 157338 w 572428"/>
                <a:gd name="connsiteY1672" fmla="*/ 2409967 h 6857999"/>
                <a:gd name="connsiteX1673" fmla="*/ 133518 w 572428"/>
                <a:gd name="connsiteY1673" fmla="*/ 2388653 h 6857999"/>
                <a:gd name="connsiteX1674" fmla="*/ 559430 w 572428"/>
                <a:gd name="connsiteY1674" fmla="*/ 2385460 h 6857999"/>
                <a:gd name="connsiteX1675" fmla="*/ 554348 w 572428"/>
                <a:gd name="connsiteY1675" fmla="*/ 2387227 h 6857999"/>
                <a:gd name="connsiteX1676" fmla="*/ 555289 w 572428"/>
                <a:gd name="connsiteY1676" fmla="*/ 2395095 h 6857999"/>
                <a:gd name="connsiteX1677" fmla="*/ 558475 w 572428"/>
                <a:gd name="connsiteY1677" fmla="*/ 2399569 h 6857999"/>
                <a:gd name="connsiteX1678" fmla="*/ 564209 w 572428"/>
                <a:gd name="connsiteY1678" fmla="*/ 2398193 h 6857999"/>
                <a:gd name="connsiteX1679" fmla="*/ 566120 w 572428"/>
                <a:gd name="connsiteY1679" fmla="*/ 2400602 h 6857999"/>
                <a:gd name="connsiteX1680" fmla="*/ 568350 w 572428"/>
                <a:gd name="connsiteY1680" fmla="*/ 2396472 h 6857999"/>
                <a:gd name="connsiteX1681" fmla="*/ 568249 w 572428"/>
                <a:gd name="connsiteY1681" fmla="*/ 2390989 h 6857999"/>
                <a:gd name="connsiteX1682" fmla="*/ 562399 w 572428"/>
                <a:gd name="connsiteY1682" fmla="*/ 2389543 h 6857999"/>
                <a:gd name="connsiteX1683" fmla="*/ 559430 w 572428"/>
                <a:gd name="connsiteY1683" fmla="*/ 2385460 h 6857999"/>
                <a:gd name="connsiteX1684" fmla="*/ 456412 w 572428"/>
                <a:gd name="connsiteY1684" fmla="*/ 2377275 h 6857999"/>
                <a:gd name="connsiteX1685" fmla="*/ 436450 w 572428"/>
                <a:gd name="connsiteY1685" fmla="*/ 2388318 h 6857999"/>
                <a:gd name="connsiteX1686" fmla="*/ 456412 w 572428"/>
                <a:gd name="connsiteY1686" fmla="*/ 2399360 h 6857999"/>
                <a:gd name="connsiteX1687" fmla="*/ 476375 w 572428"/>
                <a:gd name="connsiteY1687" fmla="*/ 2388318 h 6857999"/>
                <a:gd name="connsiteX1688" fmla="*/ 456412 w 572428"/>
                <a:gd name="connsiteY1688" fmla="*/ 2377275 h 6857999"/>
                <a:gd name="connsiteX1689" fmla="*/ 204790 w 572428"/>
                <a:gd name="connsiteY1689" fmla="*/ 2376158 h 6857999"/>
                <a:gd name="connsiteX1690" fmla="*/ 200801 w 572428"/>
                <a:gd name="connsiteY1690" fmla="*/ 2377466 h 6857999"/>
                <a:gd name="connsiteX1691" fmla="*/ 199479 w 572428"/>
                <a:gd name="connsiteY1691" fmla="*/ 2386982 h 6857999"/>
                <a:gd name="connsiteX1692" fmla="*/ 193498 w 572428"/>
                <a:gd name="connsiteY1692" fmla="*/ 2392366 h 6857999"/>
                <a:gd name="connsiteX1693" fmla="*/ 197143 w 572428"/>
                <a:gd name="connsiteY1693" fmla="*/ 2400131 h 6857999"/>
                <a:gd name="connsiteX1694" fmla="*/ 209463 w 572428"/>
                <a:gd name="connsiteY1694" fmla="*/ 2397333 h 6857999"/>
                <a:gd name="connsiteX1695" fmla="*/ 216028 w 572428"/>
                <a:gd name="connsiteY1695" fmla="*/ 2391540 h 6857999"/>
                <a:gd name="connsiteX1696" fmla="*/ 212894 w 572428"/>
                <a:gd name="connsiteY1696" fmla="*/ 2382677 h 6857999"/>
                <a:gd name="connsiteX1697" fmla="*/ 216396 w 572428"/>
                <a:gd name="connsiteY1697" fmla="*/ 2379246 h 6857999"/>
                <a:gd name="connsiteX1698" fmla="*/ 209478 w 572428"/>
                <a:gd name="connsiteY1698" fmla="*/ 2376396 h 6857999"/>
                <a:gd name="connsiteX1699" fmla="*/ 204790 w 572428"/>
                <a:gd name="connsiteY1699" fmla="*/ 2376158 h 6857999"/>
                <a:gd name="connsiteX1700" fmla="*/ 117404 w 572428"/>
                <a:gd name="connsiteY1700" fmla="*/ 2369289 h 6857999"/>
                <a:gd name="connsiteX1701" fmla="*/ 112931 w 572428"/>
                <a:gd name="connsiteY1701" fmla="*/ 2375143 h 6857999"/>
                <a:gd name="connsiteX1702" fmla="*/ 117330 w 572428"/>
                <a:gd name="connsiteY1702" fmla="*/ 2390524 h 6857999"/>
                <a:gd name="connsiteX1703" fmla="*/ 128098 w 572428"/>
                <a:gd name="connsiteY1703" fmla="*/ 2385184 h 6857999"/>
                <a:gd name="connsiteX1704" fmla="*/ 123699 w 572428"/>
                <a:gd name="connsiteY1704" fmla="*/ 2369803 h 6857999"/>
                <a:gd name="connsiteX1705" fmla="*/ 117404 w 572428"/>
                <a:gd name="connsiteY1705" fmla="*/ 2369289 h 6857999"/>
                <a:gd name="connsiteX1706" fmla="*/ 392422 w 572428"/>
                <a:gd name="connsiteY1706" fmla="*/ 2353471 h 6857999"/>
                <a:gd name="connsiteX1707" fmla="*/ 384657 w 572428"/>
                <a:gd name="connsiteY1707" fmla="*/ 2357116 h 6857999"/>
                <a:gd name="connsiteX1708" fmla="*/ 387455 w 572428"/>
                <a:gd name="connsiteY1708" fmla="*/ 2369436 h 6857999"/>
                <a:gd name="connsiteX1709" fmla="*/ 393248 w 572428"/>
                <a:gd name="connsiteY1709" fmla="*/ 2376002 h 6857999"/>
                <a:gd name="connsiteX1710" fmla="*/ 402111 w 572428"/>
                <a:gd name="connsiteY1710" fmla="*/ 2372868 h 6857999"/>
                <a:gd name="connsiteX1711" fmla="*/ 405541 w 572428"/>
                <a:gd name="connsiteY1711" fmla="*/ 2376370 h 6857999"/>
                <a:gd name="connsiteX1712" fmla="*/ 408392 w 572428"/>
                <a:gd name="connsiteY1712" fmla="*/ 2369452 h 6857999"/>
                <a:gd name="connsiteX1713" fmla="*/ 407322 w 572428"/>
                <a:gd name="connsiteY1713" fmla="*/ 2360775 h 6857999"/>
                <a:gd name="connsiteX1714" fmla="*/ 397806 w 572428"/>
                <a:gd name="connsiteY1714" fmla="*/ 2359452 h 6857999"/>
                <a:gd name="connsiteX1715" fmla="*/ 392422 w 572428"/>
                <a:gd name="connsiteY1715" fmla="*/ 2353471 h 6857999"/>
                <a:gd name="connsiteX1716" fmla="*/ 242229 w 572428"/>
                <a:gd name="connsiteY1716" fmla="*/ 2349987 h 6857999"/>
                <a:gd name="connsiteX1717" fmla="*/ 223549 w 572428"/>
                <a:gd name="connsiteY1717" fmla="*/ 2359712 h 6857999"/>
                <a:gd name="connsiteX1718" fmla="*/ 221480 w 572428"/>
                <a:gd name="connsiteY1718" fmla="*/ 2374441 h 6857999"/>
                <a:gd name="connsiteX1719" fmla="*/ 225603 w 572428"/>
                <a:gd name="connsiteY1719" fmla="*/ 2377346 h 6857999"/>
                <a:gd name="connsiteX1720" fmla="*/ 227849 w 572428"/>
                <a:gd name="connsiteY1720" fmla="*/ 2386939 h 6857999"/>
                <a:gd name="connsiteX1721" fmla="*/ 239687 w 572428"/>
                <a:gd name="connsiteY1721" fmla="*/ 2397917 h 6857999"/>
                <a:gd name="connsiteX1722" fmla="*/ 252023 w 572428"/>
                <a:gd name="connsiteY1722" fmla="*/ 2402450 h 6857999"/>
                <a:gd name="connsiteX1723" fmla="*/ 244728 w 572428"/>
                <a:gd name="connsiteY1723" fmla="*/ 2408699 h 6857999"/>
                <a:gd name="connsiteX1724" fmla="*/ 249622 w 572428"/>
                <a:gd name="connsiteY1724" fmla="*/ 2430080 h 6857999"/>
                <a:gd name="connsiteX1725" fmla="*/ 252473 w 572428"/>
                <a:gd name="connsiteY1725" fmla="*/ 2429095 h 6857999"/>
                <a:gd name="connsiteX1726" fmla="*/ 241773 w 572428"/>
                <a:gd name="connsiteY1726" fmla="*/ 2443056 h 6857999"/>
                <a:gd name="connsiteX1727" fmla="*/ 243112 w 572428"/>
                <a:gd name="connsiteY1727" fmla="*/ 2469043 h 6857999"/>
                <a:gd name="connsiteX1728" fmla="*/ 255730 w 572428"/>
                <a:gd name="connsiteY1728" fmla="*/ 2491801 h 6857999"/>
                <a:gd name="connsiteX1729" fmla="*/ 272235 w 572428"/>
                <a:gd name="connsiteY1729" fmla="*/ 2497997 h 6857999"/>
                <a:gd name="connsiteX1730" fmla="*/ 281621 w 572428"/>
                <a:gd name="connsiteY1730" fmla="*/ 2458017 h 6857999"/>
                <a:gd name="connsiteX1731" fmla="*/ 269003 w 572428"/>
                <a:gd name="connsiteY1731" fmla="*/ 2435260 h 6857999"/>
                <a:gd name="connsiteX1732" fmla="*/ 252531 w 572428"/>
                <a:gd name="connsiteY1732" fmla="*/ 2429075 h 6857999"/>
                <a:gd name="connsiteX1733" fmla="*/ 270354 w 572428"/>
                <a:gd name="connsiteY1733" fmla="*/ 2422916 h 6857999"/>
                <a:gd name="connsiteX1734" fmla="*/ 265460 w 572428"/>
                <a:gd name="connsiteY1734" fmla="*/ 2401535 h 6857999"/>
                <a:gd name="connsiteX1735" fmla="*/ 259115 w 572428"/>
                <a:gd name="connsiteY1735" fmla="*/ 2401063 h 6857999"/>
                <a:gd name="connsiteX1736" fmla="*/ 262471 w 572428"/>
                <a:gd name="connsiteY1736" fmla="*/ 2399662 h 6857999"/>
                <a:gd name="connsiteX1737" fmla="*/ 260070 w 572428"/>
                <a:gd name="connsiteY1737" fmla="*/ 2389407 h 6857999"/>
                <a:gd name="connsiteX1738" fmla="*/ 256745 w 572428"/>
                <a:gd name="connsiteY1738" fmla="*/ 2386324 h 6857999"/>
                <a:gd name="connsiteX1739" fmla="*/ 261584 w 572428"/>
                <a:gd name="connsiteY1739" fmla="*/ 2386518 h 6857999"/>
                <a:gd name="connsiteX1740" fmla="*/ 282333 w 572428"/>
                <a:gd name="connsiteY1740" fmla="*/ 2362064 h 6857999"/>
                <a:gd name="connsiteX1741" fmla="*/ 242229 w 572428"/>
                <a:gd name="connsiteY1741" fmla="*/ 2349987 h 6857999"/>
                <a:gd name="connsiteX1742" fmla="*/ 295308 w 572428"/>
                <a:gd name="connsiteY1742" fmla="*/ 2342350 h 6857999"/>
                <a:gd name="connsiteX1743" fmla="*/ 287140 w 572428"/>
                <a:gd name="connsiteY1743" fmla="*/ 2348775 h 6857999"/>
                <a:gd name="connsiteX1744" fmla="*/ 284341 w 572428"/>
                <a:gd name="connsiteY1744" fmla="*/ 2359779 h 6857999"/>
                <a:gd name="connsiteX1745" fmla="*/ 303470 w 572428"/>
                <a:gd name="connsiteY1745" fmla="*/ 2375100 h 6857999"/>
                <a:gd name="connsiteX1746" fmla="*/ 309622 w 572428"/>
                <a:gd name="connsiteY1746" fmla="*/ 2394907 h 6857999"/>
                <a:gd name="connsiteX1747" fmla="*/ 319809 w 572428"/>
                <a:gd name="connsiteY1747" fmla="*/ 2398458 h 6857999"/>
                <a:gd name="connsiteX1748" fmla="*/ 319991 w 572428"/>
                <a:gd name="connsiteY1748" fmla="*/ 2399830 h 6857999"/>
                <a:gd name="connsiteX1749" fmla="*/ 335080 w 572428"/>
                <a:gd name="connsiteY1749" fmla="*/ 2413441 h 6857999"/>
                <a:gd name="connsiteX1750" fmla="*/ 367150 w 572428"/>
                <a:gd name="connsiteY1750" fmla="*/ 2413348 h 6857999"/>
                <a:gd name="connsiteX1751" fmla="*/ 350255 w 572428"/>
                <a:gd name="connsiteY1751" fmla="*/ 2386088 h 6857999"/>
                <a:gd name="connsiteX1752" fmla="*/ 334657 w 572428"/>
                <a:gd name="connsiteY1752" fmla="*/ 2381617 h 6857999"/>
                <a:gd name="connsiteX1753" fmla="*/ 335392 w 572428"/>
                <a:gd name="connsiteY1753" fmla="*/ 2378157 h 6857999"/>
                <a:gd name="connsiteX1754" fmla="*/ 346784 w 572428"/>
                <a:gd name="connsiteY1754" fmla="*/ 2378878 h 6857999"/>
                <a:gd name="connsiteX1755" fmla="*/ 336733 w 572428"/>
                <a:gd name="connsiteY1755" fmla="*/ 2362578 h 6857999"/>
                <a:gd name="connsiteX1756" fmla="*/ 319127 w 572428"/>
                <a:gd name="connsiteY1756" fmla="*/ 2363664 h 6857999"/>
                <a:gd name="connsiteX1757" fmla="*/ 295308 w 572428"/>
                <a:gd name="connsiteY1757" fmla="*/ 2342350 h 6857999"/>
                <a:gd name="connsiteX1758" fmla="*/ 90497 w 572428"/>
                <a:gd name="connsiteY1758" fmla="*/ 2329791 h 6857999"/>
                <a:gd name="connsiteX1759" fmla="*/ 82897 w 572428"/>
                <a:gd name="connsiteY1759" fmla="*/ 2335813 h 6857999"/>
                <a:gd name="connsiteX1760" fmla="*/ 73007 w 572428"/>
                <a:gd name="connsiteY1760" fmla="*/ 2334438 h 6857999"/>
                <a:gd name="connsiteX1761" fmla="*/ 71854 w 572428"/>
                <a:gd name="connsiteY1761" fmla="*/ 2343669 h 6857999"/>
                <a:gd name="connsiteX1762" fmla="*/ 86834 w 572428"/>
                <a:gd name="connsiteY1762" fmla="*/ 2352804 h 6857999"/>
                <a:gd name="connsiteX1763" fmla="*/ 97614 w 572428"/>
                <a:gd name="connsiteY1763" fmla="*/ 2354402 h 6857999"/>
                <a:gd name="connsiteX1764" fmla="*/ 100028 w 572428"/>
                <a:gd name="connsiteY1764" fmla="*/ 2344803 h 6857999"/>
                <a:gd name="connsiteX1765" fmla="*/ 105999 w 572428"/>
                <a:gd name="connsiteY1765" fmla="*/ 2345398 h 6857999"/>
                <a:gd name="connsiteX1766" fmla="*/ 100462 w 572428"/>
                <a:gd name="connsiteY1766" fmla="*/ 2336909 h 6857999"/>
                <a:gd name="connsiteX1767" fmla="*/ 90497 w 572428"/>
                <a:gd name="connsiteY1767" fmla="*/ 2329791 h 6857999"/>
                <a:gd name="connsiteX1768" fmla="*/ 172885 w 572428"/>
                <a:gd name="connsiteY1768" fmla="*/ 2315378 h 6857999"/>
                <a:gd name="connsiteX1769" fmla="*/ 167971 w 572428"/>
                <a:gd name="connsiteY1769" fmla="*/ 2319283 h 6857999"/>
                <a:gd name="connsiteX1770" fmla="*/ 171163 w 572428"/>
                <a:gd name="connsiteY1770" fmla="*/ 2330433 h 6857999"/>
                <a:gd name="connsiteX1771" fmla="*/ 182313 w 572428"/>
                <a:gd name="connsiteY1771" fmla="*/ 2327241 h 6857999"/>
                <a:gd name="connsiteX1772" fmla="*/ 179121 w 572428"/>
                <a:gd name="connsiteY1772" fmla="*/ 2316091 h 6857999"/>
                <a:gd name="connsiteX1773" fmla="*/ 172885 w 572428"/>
                <a:gd name="connsiteY1773" fmla="*/ 2315378 h 6857999"/>
                <a:gd name="connsiteX1774" fmla="*/ 242041 w 572428"/>
                <a:gd name="connsiteY1774" fmla="*/ 2314321 h 6857999"/>
                <a:gd name="connsiteX1775" fmla="*/ 232689 w 572428"/>
                <a:gd name="connsiteY1775" fmla="*/ 2322331 h 6857999"/>
                <a:gd name="connsiteX1776" fmla="*/ 237583 w 572428"/>
                <a:gd name="connsiteY1776" fmla="*/ 2343712 h 6857999"/>
                <a:gd name="connsiteX1777" fmla="*/ 258315 w 572428"/>
                <a:gd name="connsiteY1777" fmla="*/ 2336549 h 6857999"/>
                <a:gd name="connsiteX1778" fmla="*/ 253421 w 572428"/>
                <a:gd name="connsiteY1778" fmla="*/ 2315167 h 6857999"/>
                <a:gd name="connsiteX1779" fmla="*/ 242041 w 572428"/>
                <a:gd name="connsiteY1779" fmla="*/ 2314321 h 6857999"/>
                <a:gd name="connsiteX1780" fmla="*/ 531734 w 572428"/>
                <a:gd name="connsiteY1780" fmla="*/ 2308806 h 6857999"/>
                <a:gd name="connsiteX1781" fmla="*/ 526300 w 572428"/>
                <a:gd name="connsiteY1781" fmla="*/ 2319283 h 6857999"/>
                <a:gd name="connsiteX1782" fmla="*/ 531221 w 572428"/>
                <a:gd name="connsiteY1782" fmla="*/ 2325186 h 6857999"/>
                <a:gd name="connsiteX1783" fmla="*/ 527280 w 572428"/>
                <a:gd name="connsiteY1783" fmla="*/ 2326570 h 6857999"/>
                <a:gd name="connsiteX1784" fmla="*/ 528073 w 572428"/>
                <a:gd name="connsiteY1784" fmla="*/ 2343994 h 6857999"/>
                <a:gd name="connsiteX1785" fmla="*/ 521874 w 572428"/>
                <a:gd name="connsiteY1785" fmla="*/ 2350564 h 6857999"/>
                <a:gd name="connsiteX1786" fmla="*/ 517984 w 572428"/>
                <a:gd name="connsiteY1786" fmla="*/ 2355306 h 6857999"/>
                <a:gd name="connsiteX1787" fmla="*/ 514544 w 572428"/>
                <a:gd name="connsiteY1787" fmla="*/ 2354130 h 6857999"/>
                <a:gd name="connsiteX1788" fmla="*/ 501369 w 572428"/>
                <a:gd name="connsiteY1788" fmla="*/ 2359715 h 6857999"/>
                <a:gd name="connsiteX1789" fmla="*/ 513101 w 572428"/>
                <a:gd name="connsiteY1789" fmla="*/ 2367907 h 6857999"/>
                <a:gd name="connsiteX1790" fmla="*/ 522119 w 572428"/>
                <a:gd name="connsiteY1790" fmla="*/ 2366811 h 6857999"/>
                <a:gd name="connsiteX1791" fmla="*/ 523485 w 572428"/>
                <a:gd name="connsiteY1791" fmla="*/ 2365336 h 6857999"/>
                <a:gd name="connsiteX1792" fmla="*/ 528595 w 572428"/>
                <a:gd name="connsiteY1792" fmla="*/ 2368654 h 6857999"/>
                <a:gd name="connsiteX1793" fmla="*/ 546503 w 572428"/>
                <a:gd name="connsiteY1793" fmla="*/ 2362660 h 6857999"/>
                <a:gd name="connsiteX1794" fmla="*/ 553361 w 572428"/>
                <a:gd name="connsiteY1794" fmla="*/ 2369151 h 6857999"/>
                <a:gd name="connsiteX1795" fmla="*/ 559212 w 572428"/>
                <a:gd name="connsiteY1795" fmla="*/ 2356182 h 6857999"/>
                <a:gd name="connsiteX1796" fmla="*/ 546941 w 572428"/>
                <a:gd name="connsiteY1796" fmla="*/ 2347168 h 6857999"/>
                <a:gd name="connsiteX1797" fmla="*/ 547652 w 572428"/>
                <a:gd name="connsiteY1797" fmla="*/ 2324439 h 6857999"/>
                <a:gd name="connsiteX1798" fmla="*/ 537461 w 572428"/>
                <a:gd name="connsiteY1798" fmla="*/ 2322995 h 6857999"/>
                <a:gd name="connsiteX1799" fmla="*/ 536448 w 572428"/>
                <a:gd name="connsiteY1799" fmla="*/ 2323351 h 6857999"/>
                <a:gd name="connsiteX1800" fmla="*/ 539290 w 572428"/>
                <a:gd name="connsiteY1800" fmla="*/ 2317872 h 6857999"/>
                <a:gd name="connsiteX1801" fmla="*/ 531734 w 572428"/>
                <a:gd name="connsiteY1801" fmla="*/ 2308806 h 6857999"/>
                <a:gd name="connsiteX1802" fmla="*/ 476148 w 572428"/>
                <a:gd name="connsiteY1802" fmla="*/ 2302558 h 6857999"/>
                <a:gd name="connsiteX1803" fmla="*/ 469271 w 572428"/>
                <a:gd name="connsiteY1803" fmla="*/ 2320071 h 6857999"/>
                <a:gd name="connsiteX1804" fmla="*/ 482757 w 572428"/>
                <a:gd name="connsiteY1804" fmla="*/ 2333192 h 6857999"/>
                <a:gd name="connsiteX1805" fmla="*/ 489633 w 572428"/>
                <a:gd name="connsiteY1805" fmla="*/ 2315679 h 6857999"/>
                <a:gd name="connsiteX1806" fmla="*/ 476148 w 572428"/>
                <a:gd name="connsiteY1806" fmla="*/ 2302558 h 6857999"/>
                <a:gd name="connsiteX1807" fmla="*/ 164811 w 572428"/>
                <a:gd name="connsiteY1807" fmla="*/ 2302494 h 6857999"/>
                <a:gd name="connsiteX1808" fmla="*/ 140037 w 572428"/>
                <a:gd name="connsiteY1808" fmla="*/ 2307570 h 6857999"/>
                <a:gd name="connsiteX1809" fmla="*/ 138856 w 572428"/>
                <a:gd name="connsiteY1809" fmla="*/ 2332832 h 6857999"/>
                <a:gd name="connsiteX1810" fmla="*/ 163630 w 572428"/>
                <a:gd name="connsiteY1810" fmla="*/ 2327755 h 6857999"/>
                <a:gd name="connsiteX1811" fmla="*/ 164811 w 572428"/>
                <a:gd name="connsiteY1811" fmla="*/ 2302494 h 6857999"/>
                <a:gd name="connsiteX1812" fmla="*/ 111253 w 572428"/>
                <a:gd name="connsiteY1812" fmla="*/ 2300459 h 6857999"/>
                <a:gd name="connsiteX1813" fmla="*/ 106438 w 572428"/>
                <a:gd name="connsiteY1813" fmla="*/ 2304546 h 6857999"/>
                <a:gd name="connsiteX1814" fmla="*/ 107415 w 572428"/>
                <a:gd name="connsiteY1814" fmla="*/ 2311849 h 6857999"/>
                <a:gd name="connsiteX1815" fmla="*/ 121402 w 572428"/>
                <a:gd name="connsiteY1815" fmla="*/ 2319614 h 6857999"/>
                <a:gd name="connsiteX1816" fmla="*/ 125240 w 572428"/>
                <a:gd name="connsiteY1816" fmla="*/ 2308224 h 6857999"/>
                <a:gd name="connsiteX1817" fmla="*/ 111253 w 572428"/>
                <a:gd name="connsiteY1817" fmla="*/ 2300459 h 6857999"/>
                <a:gd name="connsiteX1818" fmla="*/ 226897 w 572428"/>
                <a:gd name="connsiteY1818" fmla="*/ 2299005 h 6857999"/>
                <a:gd name="connsiteX1819" fmla="*/ 222081 w 572428"/>
                <a:gd name="connsiteY1819" fmla="*/ 2303092 h 6857999"/>
                <a:gd name="connsiteX1820" fmla="*/ 223059 w 572428"/>
                <a:gd name="connsiteY1820" fmla="*/ 2310395 h 6857999"/>
                <a:gd name="connsiteX1821" fmla="*/ 237045 w 572428"/>
                <a:gd name="connsiteY1821" fmla="*/ 2318160 h 6857999"/>
                <a:gd name="connsiteX1822" fmla="*/ 240884 w 572428"/>
                <a:gd name="connsiteY1822" fmla="*/ 2306770 h 6857999"/>
                <a:gd name="connsiteX1823" fmla="*/ 226897 w 572428"/>
                <a:gd name="connsiteY1823" fmla="*/ 2299005 h 6857999"/>
                <a:gd name="connsiteX1824" fmla="*/ 318682 w 572428"/>
                <a:gd name="connsiteY1824" fmla="*/ 2294122 h 6857999"/>
                <a:gd name="connsiteX1825" fmla="*/ 306146 w 572428"/>
                <a:gd name="connsiteY1825" fmla="*/ 2299814 h 6857999"/>
                <a:gd name="connsiteX1826" fmla="*/ 307905 w 572428"/>
                <a:gd name="connsiteY1826" fmla="*/ 2313109 h 6857999"/>
                <a:gd name="connsiteX1827" fmla="*/ 301935 w 572428"/>
                <a:gd name="connsiteY1827" fmla="*/ 2314477 h 6857999"/>
                <a:gd name="connsiteX1828" fmla="*/ 296088 w 572428"/>
                <a:gd name="connsiteY1828" fmla="*/ 2322285 h 6857999"/>
                <a:gd name="connsiteX1829" fmla="*/ 316051 w 572428"/>
                <a:gd name="connsiteY1829" fmla="*/ 2333327 h 6857999"/>
                <a:gd name="connsiteX1830" fmla="*/ 330167 w 572428"/>
                <a:gd name="connsiteY1830" fmla="*/ 2330093 h 6857999"/>
                <a:gd name="connsiteX1831" fmla="*/ 330770 w 572428"/>
                <a:gd name="connsiteY1831" fmla="*/ 2329289 h 6857999"/>
                <a:gd name="connsiteX1832" fmla="*/ 342575 w 572428"/>
                <a:gd name="connsiteY1832" fmla="*/ 2332672 h 6857999"/>
                <a:gd name="connsiteX1833" fmla="*/ 355111 w 572428"/>
                <a:gd name="connsiteY1833" fmla="*/ 2326980 h 6857999"/>
                <a:gd name="connsiteX1834" fmla="*/ 338216 w 572428"/>
                <a:gd name="connsiteY1834" fmla="*/ 2299721 h 6857999"/>
                <a:gd name="connsiteX1835" fmla="*/ 318682 w 572428"/>
                <a:gd name="connsiteY1835" fmla="*/ 2294122 h 6857999"/>
                <a:gd name="connsiteX1836" fmla="*/ 252286 w 572428"/>
                <a:gd name="connsiteY1836" fmla="*/ 2283489 h 6857999"/>
                <a:gd name="connsiteX1837" fmla="*/ 244688 w 572428"/>
                <a:gd name="connsiteY1837" fmla="*/ 2289510 h 6857999"/>
                <a:gd name="connsiteX1838" fmla="*/ 234797 w 572428"/>
                <a:gd name="connsiteY1838" fmla="*/ 2288135 h 6857999"/>
                <a:gd name="connsiteX1839" fmla="*/ 233644 w 572428"/>
                <a:gd name="connsiteY1839" fmla="*/ 2297367 h 6857999"/>
                <a:gd name="connsiteX1840" fmla="*/ 248624 w 572428"/>
                <a:gd name="connsiteY1840" fmla="*/ 2306501 h 6857999"/>
                <a:gd name="connsiteX1841" fmla="*/ 259403 w 572428"/>
                <a:gd name="connsiteY1841" fmla="*/ 2308100 h 6857999"/>
                <a:gd name="connsiteX1842" fmla="*/ 261817 w 572428"/>
                <a:gd name="connsiteY1842" fmla="*/ 2298500 h 6857999"/>
                <a:gd name="connsiteX1843" fmla="*/ 267788 w 572428"/>
                <a:gd name="connsiteY1843" fmla="*/ 2299095 h 6857999"/>
                <a:gd name="connsiteX1844" fmla="*/ 262251 w 572428"/>
                <a:gd name="connsiteY1844" fmla="*/ 2290606 h 6857999"/>
                <a:gd name="connsiteX1845" fmla="*/ 252286 w 572428"/>
                <a:gd name="connsiteY1845" fmla="*/ 2283489 h 6857999"/>
                <a:gd name="connsiteX1846" fmla="*/ 529879 w 572428"/>
                <a:gd name="connsiteY1846" fmla="*/ 2266708 h 6857999"/>
                <a:gd name="connsiteX1847" fmla="*/ 524965 w 572428"/>
                <a:gd name="connsiteY1847" fmla="*/ 2270614 h 6857999"/>
                <a:gd name="connsiteX1848" fmla="*/ 528157 w 572428"/>
                <a:gd name="connsiteY1848" fmla="*/ 2281764 h 6857999"/>
                <a:gd name="connsiteX1849" fmla="*/ 539307 w 572428"/>
                <a:gd name="connsiteY1849" fmla="*/ 2278571 h 6857999"/>
                <a:gd name="connsiteX1850" fmla="*/ 536115 w 572428"/>
                <a:gd name="connsiteY1850" fmla="*/ 2267421 h 6857999"/>
                <a:gd name="connsiteX1851" fmla="*/ 529879 w 572428"/>
                <a:gd name="connsiteY1851" fmla="*/ 2266708 h 6857999"/>
                <a:gd name="connsiteX1852" fmla="*/ 132320 w 572428"/>
                <a:gd name="connsiteY1852" fmla="*/ 2263787 h 6857999"/>
                <a:gd name="connsiteX1853" fmla="*/ 129746 w 572428"/>
                <a:gd name="connsiteY1853" fmla="*/ 2264343 h 6857999"/>
                <a:gd name="connsiteX1854" fmla="*/ 128300 w 572428"/>
                <a:gd name="connsiteY1854" fmla="*/ 2270193 h 6857999"/>
                <a:gd name="connsiteX1855" fmla="*/ 124217 w 572428"/>
                <a:gd name="connsiteY1855" fmla="*/ 2273161 h 6857999"/>
                <a:gd name="connsiteX1856" fmla="*/ 125985 w 572428"/>
                <a:gd name="connsiteY1856" fmla="*/ 2278243 h 6857999"/>
                <a:gd name="connsiteX1857" fmla="*/ 133853 w 572428"/>
                <a:gd name="connsiteY1857" fmla="*/ 2277303 h 6857999"/>
                <a:gd name="connsiteX1858" fmla="*/ 138327 w 572428"/>
                <a:gd name="connsiteY1858" fmla="*/ 2274117 h 6857999"/>
                <a:gd name="connsiteX1859" fmla="*/ 136950 w 572428"/>
                <a:gd name="connsiteY1859" fmla="*/ 2268383 h 6857999"/>
                <a:gd name="connsiteX1860" fmla="*/ 139359 w 572428"/>
                <a:gd name="connsiteY1860" fmla="*/ 2266472 h 6857999"/>
                <a:gd name="connsiteX1861" fmla="*/ 135229 w 572428"/>
                <a:gd name="connsiteY1861" fmla="*/ 2264242 h 6857999"/>
                <a:gd name="connsiteX1862" fmla="*/ 132320 w 572428"/>
                <a:gd name="connsiteY1862" fmla="*/ 2263787 h 6857999"/>
                <a:gd name="connsiteX1863" fmla="*/ 397099 w 572428"/>
                <a:gd name="connsiteY1863" fmla="*/ 2256963 h 6857999"/>
                <a:gd name="connsiteX1864" fmla="*/ 386918 w 572428"/>
                <a:gd name="connsiteY1864" fmla="*/ 2260538 h 6857999"/>
                <a:gd name="connsiteX1865" fmla="*/ 386733 w 572428"/>
                <a:gd name="connsiteY1865" fmla="*/ 2268603 h 6857999"/>
                <a:gd name="connsiteX1866" fmla="*/ 387223 w 572428"/>
                <a:gd name="connsiteY1866" fmla="*/ 2273287 h 6857999"/>
                <a:gd name="connsiteX1867" fmla="*/ 385768 w 572428"/>
                <a:gd name="connsiteY1867" fmla="*/ 2273085 h 6857999"/>
                <a:gd name="connsiteX1868" fmla="*/ 380383 w 572428"/>
                <a:gd name="connsiteY1868" fmla="*/ 2267104 h 6857999"/>
                <a:gd name="connsiteX1869" fmla="*/ 372618 w 572428"/>
                <a:gd name="connsiteY1869" fmla="*/ 2270749 h 6857999"/>
                <a:gd name="connsiteX1870" fmla="*/ 375416 w 572428"/>
                <a:gd name="connsiteY1870" fmla="*/ 2283069 h 6857999"/>
                <a:gd name="connsiteX1871" fmla="*/ 379197 w 572428"/>
                <a:gd name="connsiteY1871" fmla="*/ 2287354 h 6857999"/>
                <a:gd name="connsiteX1872" fmla="*/ 376661 w 572428"/>
                <a:gd name="connsiteY1872" fmla="*/ 2290445 h 6857999"/>
                <a:gd name="connsiteX1873" fmla="*/ 388233 w 572428"/>
                <a:gd name="connsiteY1873" fmla="*/ 2302621 h 6857999"/>
                <a:gd name="connsiteX1874" fmla="*/ 406142 w 572428"/>
                <a:gd name="connsiteY1874" fmla="*/ 2296628 h 6857999"/>
                <a:gd name="connsiteX1875" fmla="*/ 413000 w 572428"/>
                <a:gd name="connsiteY1875" fmla="*/ 2303119 h 6857999"/>
                <a:gd name="connsiteX1876" fmla="*/ 418851 w 572428"/>
                <a:gd name="connsiteY1876" fmla="*/ 2290149 h 6857999"/>
                <a:gd name="connsiteX1877" fmla="*/ 406581 w 572428"/>
                <a:gd name="connsiteY1877" fmla="*/ 2281136 h 6857999"/>
                <a:gd name="connsiteX1878" fmla="*/ 407291 w 572428"/>
                <a:gd name="connsiteY1878" fmla="*/ 2258406 h 6857999"/>
                <a:gd name="connsiteX1879" fmla="*/ 397099 w 572428"/>
                <a:gd name="connsiteY1879" fmla="*/ 2256963 h 6857999"/>
                <a:gd name="connsiteX1880" fmla="*/ 335787 w 572428"/>
                <a:gd name="connsiteY1880" fmla="*/ 2236526 h 6857999"/>
                <a:gd name="connsiteX1881" fmla="*/ 328910 w 572428"/>
                <a:gd name="connsiteY1881" fmla="*/ 2254039 h 6857999"/>
                <a:gd name="connsiteX1882" fmla="*/ 342395 w 572428"/>
                <a:gd name="connsiteY1882" fmla="*/ 2267160 h 6857999"/>
                <a:gd name="connsiteX1883" fmla="*/ 349272 w 572428"/>
                <a:gd name="connsiteY1883" fmla="*/ 2249646 h 6857999"/>
                <a:gd name="connsiteX1884" fmla="*/ 335787 w 572428"/>
                <a:gd name="connsiteY1884" fmla="*/ 2236526 h 6857999"/>
                <a:gd name="connsiteX1885" fmla="*/ 502588 w 572428"/>
                <a:gd name="connsiteY1885" fmla="*/ 2233039 h 6857999"/>
                <a:gd name="connsiteX1886" fmla="*/ 490798 w 572428"/>
                <a:gd name="connsiteY1886" fmla="*/ 2241671 h 6857999"/>
                <a:gd name="connsiteX1887" fmla="*/ 489713 w 572428"/>
                <a:gd name="connsiteY1887" fmla="*/ 2256244 h 6857999"/>
                <a:gd name="connsiteX1888" fmla="*/ 499971 w 572428"/>
                <a:gd name="connsiteY1888" fmla="*/ 2268219 h 6857999"/>
                <a:gd name="connsiteX1889" fmla="*/ 527351 w 572428"/>
                <a:gd name="connsiteY1889" fmla="*/ 2261952 h 6857999"/>
                <a:gd name="connsiteX1890" fmla="*/ 518177 w 572428"/>
                <a:gd name="connsiteY1890" fmla="*/ 2235404 h 6857999"/>
                <a:gd name="connsiteX1891" fmla="*/ 502588 w 572428"/>
                <a:gd name="connsiteY1891" fmla="*/ 2233039 h 6857999"/>
                <a:gd name="connsiteX1892" fmla="*/ 304012 w 572428"/>
                <a:gd name="connsiteY1892" fmla="*/ 2224875 h 6857999"/>
                <a:gd name="connsiteX1893" fmla="*/ 284050 w 572428"/>
                <a:gd name="connsiteY1893" fmla="*/ 2235918 h 6857999"/>
                <a:gd name="connsiteX1894" fmla="*/ 304012 w 572428"/>
                <a:gd name="connsiteY1894" fmla="*/ 2246960 h 6857999"/>
                <a:gd name="connsiteX1895" fmla="*/ 323975 w 572428"/>
                <a:gd name="connsiteY1895" fmla="*/ 2235918 h 6857999"/>
                <a:gd name="connsiteX1896" fmla="*/ 304012 w 572428"/>
                <a:gd name="connsiteY1896" fmla="*/ 2224875 h 6857999"/>
                <a:gd name="connsiteX1897" fmla="*/ 116384 w 572428"/>
                <a:gd name="connsiteY1897" fmla="*/ 2223787 h 6857999"/>
                <a:gd name="connsiteX1898" fmla="*/ 113064 w 572428"/>
                <a:gd name="connsiteY1898" fmla="*/ 2225902 h 6857999"/>
                <a:gd name="connsiteX1899" fmla="*/ 114327 w 572428"/>
                <a:gd name="connsiteY1899" fmla="*/ 2233067 h 6857999"/>
                <a:gd name="connsiteX1900" fmla="*/ 121491 w 572428"/>
                <a:gd name="connsiteY1900" fmla="*/ 2231803 h 6857999"/>
                <a:gd name="connsiteX1901" fmla="*/ 120228 w 572428"/>
                <a:gd name="connsiteY1901" fmla="*/ 2224639 h 6857999"/>
                <a:gd name="connsiteX1902" fmla="*/ 116384 w 572428"/>
                <a:gd name="connsiteY1902" fmla="*/ 2223787 h 6857999"/>
                <a:gd name="connsiteX1903" fmla="*/ 81490 w 572428"/>
                <a:gd name="connsiteY1903" fmla="*/ 2220760 h 6857999"/>
                <a:gd name="connsiteX1904" fmla="*/ 73047 w 572428"/>
                <a:gd name="connsiteY1904" fmla="*/ 2224285 h 6857999"/>
                <a:gd name="connsiteX1905" fmla="*/ 87286 w 572428"/>
                <a:gd name="connsiteY1905" fmla="*/ 2245517 h 6857999"/>
                <a:gd name="connsiteX1906" fmla="*/ 99623 w 572428"/>
                <a:gd name="connsiteY1906" fmla="*/ 2250050 h 6857999"/>
                <a:gd name="connsiteX1907" fmla="*/ 92328 w 572428"/>
                <a:gd name="connsiteY1907" fmla="*/ 2256299 h 6857999"/>
                <a:gd name="connsiteX1908" fmla="*/ 97222 w 572428"/>
                <a:gd name="connsiteY1908" fmla="*/ 2277680 h 6857999"/>
                <a:gd name="connsiteX1909" fmla="*/ 117954 w 572428"/>
                <a:gd name="connsiteY1909" fmla="*/ 2270516 h 6857999"/>
                <a:gd name="connsiteX1910" fmla="*/ 113060 w 572428"/>
                <a:gd name="connsiteY1910" fmla="*/ 2249135 h 6857999"/>
                <a:gd name="connsiteX1911" fmla="*/ 106715 w 572428"/>
                <a:gd name="connsiteY1911" fmla="*/ 2248663 h 6857999"/>
                <a:gd name="connsiteX1912" fmla="*/ 110071 w 572428"/>
                <a:gd name="connsiteY1912" fmla="*/ 2247262 h 6857999"/>
                <a:gd name="connsiteX1913" fmla="*/ 95832 w 572428"/>
                <a:gd name="connsiteY1913" fmla="*/ 2226030 h 6857999"/>
                <a:gd name="connsiteX1914" fmla="*/ 81490 w 572428"/>
                <a:gd name="connsiteY1914" fmla="*/ 2220760 h 6857999"/>
                <a:gd name="connsiteX1915" fmla="*/ 208728 w 572428"/>
                <a:gd name="connsiteY1915" fmla="*/ 2220045 h 6857999"/>
                <a:gd name="connsiteX1916" fmla="*/ 200535 w 572428"/>
                <a:gd name="connsiteY1916" fmla="*/ 2222777 h 6857999"/>
                <a:gd name="connsiteX1917" fmla="*/ 209295 w 572428"/>
                <a:gd name="connsiteY1917" fmla="*/ 2240886 h 6857999"/>
                <a:gd name="connsiteX1918" fmla="*/ 229308 w 572428"/>
                <a:gd name="connsiteY1918" fmla="*/ 2242922 h 6857999"/>
                <a:gd name="connsiteX1919" fmla="*/ 220548 w 572428"/>
                <a:gd name="connsiteY1919" fmla="*/ 2224813 h 6857999"/>
                <a:gd name="connsiteX1920" fmla="*/ 208728 w 572428"/>
                <a:gd name="connsiteY1920" fmla="*/ 2220045 h 6857999"/>
                <a:gd name="connsiteX1921" fmla="*/ 453595 w 572428"/>
                <a:gd name="connsiteY1921" fmla="*/ 2204879 h 6857999"/>
                <a:gd name="connsiteX1922" fmla="*/ 448681 w 572428"/>
                <a:gd name="connsiteY1922" fmla="*/ 2208784 h 6857999"/>
                <a:gd name="connsiteX1923" fmla="*/ 451874 w 572428"/>
                <a:gd name="connsiteY1923" fmla="*/ 2219934 h 6857999"/>
                <a:gd name="connsiteX1924" fmla="*/ 463023 w 572428"/>
                <a:gd name="connsiteY1924" fmla="*/ 2216741 h 6857999"/>
                <a:gd name="connsiteX1925" fmla="*/ 459831 w 572428"/>
                <a:gd name="connsiteY1925" fmla="*/ 2205591 h 6857999"/>
                <a:gd name="connsiteX1926" fmla="*/ 453595 w 572428"/>
                <a:gd name="connsiteY1926" fmla="*/ 2204879 h 6857999"/>
                <a:gd name="connsiteX1927" fmla="*/ 240022 w 572428"/>
                <a:gd name="connsiteY1927" fmla="*/ 2201071 h 6857999"/>
                <a:gd name="connsiteX1928" fmla="*/ 232257 w 572428"/>
                <a:gd name="connsiteY1928" fmla="*/ 2204716 h 6857999"/>
                <a:gd name="connsiteX1929" fmla="*/ 235055 w 572428"/>
                <a:gd name="connsiteY1929" fmla="*/ 2217036 h 6857999"/>
                <a:gd name="connsiteX1930" fmla="*/ 240848 w 572428"/>
                <a:gd name="connsiteY1930" fmla="*/ 2223602 h 6857999"/>
                <a:gd name="connsiteX1931" fmla="*/ 247877 w 572428"/>
                <a:gd name="connsiteY1931" fmla="*/ 2221116 h 6857999"/>
                <a:gd name="connsiteX1932" fmla="*/ 248028 w 572428"/>
                <a:gd name="connsiteY1932" fmla="*/ 2221327 h 6857999"/>
                <a:gd name="connsiteX1933" fmla="*/ 250072 w 572428"/>
                <a:gd name="connsiteY1933" fmla="*/ 2220836 h 6857999"/>
                <a:gd name="connsiteX1934" fmla="*/ 253141 w 572428"/>
                <a:gd name="connsiteY1934" fmla="*/ 2223970 h 6857999"/>
                <a:gd name="connsiteX1935" fmla="*/ 254443 w 572428"/>
                <a:gd name="connsiteY1935" fmla="*/ 2220810 h 6857999"/>
                <a:gd name="connsiteX1936" fmla="*/ 255673 w 572428"/>
                <a:gd name="connsiteY1936" fmla="*/ 2222360 h 6857999"/>
                <a:gd name="connsiteX1937" fmla="*/ 257903 w 572428"/>
                <a:gd name="connsiteY1937" fmla="*/ 2218230 h 6857999"/>
                <a:gd name="connsiteX1938" fmla="*/ 257802 w 572428"/>
                <a:gd name="connsiteY1938" fmla="*/ 2212747 h 6857999"/>
                <a:gd name="connsiteX1939" fmla="*/ 255387 w 572428"/>
                <a:gd name="connsiteY1939" fmla="*/ 2212150 h 6857999"/>
                <a:gd name="connsiteX1940" fmla="*/ 254922 w 572428"/>
                <a:gd name="connsiteY1940" fmla="*/ 2208375 h 6857999"/>
                <a:gd name="connsiteX1941" fmla="*/ 249252 w 572428"/>
                <a:gd name="connsiteY1941" fmla="*/ 2207587 h 6857999"/>
                <a:gd name="connsiteX1942" fmla="*/ 248983 w 572428"/>
                <a:gd name="connsiteY1942" fmla="*/ 2207218 h 6857999"/>
                <a:gd name="connsiteX1943" fmla="*/ 248302 w 572428"/>
                <a:gd name="connsiteY1943" fmla="*/ 2207455 h 6857999"/>
                <a:gd name="connsiteX1944" fmla="*/ 245406 w 572428"/>
                <a:gd name="connsiteY1944" fmla="*/ 2207052 h 6857999"/>
                <a:gd name="connsiteX1945" fmla="*/ 240022 w 572428"/>
                <a:gd name="connsiteY1945" fmla="*/ 2201071 h 6857999"/>
                <a:gd name="connsiteX1946" fmla="*/ 76343 w 572428"/>
                <a:gd name="connsiteY1946" fmla="*/ 2177284 h 6857999"/>
                <a:gd name="connsiteX1947" fmla="*/ 69985 w 572428"/>
                <a:gd name="connsiteY1947" fmla="*/ 2181671 h 6857999"/>
                <a:gd name="connsiteX1948" fmla="*/ 71643 w 572428"/>
                <a:gd name="connsiteY1948" fmla="*/ 2195329 h 6857999"/>
                <a:gd name="connsiteX1949" fmla="*/ 85044 w 572428"/>
                <a:gd name="connsiteY1949" fmla="*/ 2192214 h 6857999"/>
                <a:gd name="connsiteX1950" fmla="*/ 83387 w 572428"/>
                <a:gd name="connsiteY1950" fmla="*/ 2178556 h 6857999"/>
                <a:gd name="connsiteX1951" fmla="*/ 76343 w 572428"/>
                <a:gd name="connsiteY1951" fmla="*/ 2177284 h 6857999"/>
                <a:gd name="connsiteX1952" fmla="*/ 204097 w 572428"/>
                <a:gd name="connsiteY1952" fmla="*/ 2175888 h 6857999"/>
                <a:gd name="connsiteX1953" fmla="*/ 190922 w 572428"/>
                <a:gd name="connsiteY1953" fmla="*/ 2181473 h 6857999"/>
                <a:gd name="connsiteX1954" fmla="*/ 202655 w 572428"/>
                <a:gd name="connsiteY1954" fmla="*/ 2189665 h 6857999"/>
                <a:gd name="connsiteX1955" fmla="*/ 215829 w 572428"/>
                <a:gd name="connsiteY1955" fmla="*/ 2184080 h 6857999"/>
                <a:gd name="connsiteX1956" fmla="*/ 204097 w 572428"/>
                <a:gd name="connsiteY1956" fmla="*/ 2175888 h 6857999"/>
                <a:gd name="connsiteX1957" fmla="*/ 125475 w 572428"/>
                <a:gd name="connsiteY1957" fmla="*/ 2169687 h 6857999"/>
                <a:gd name="connsiteX1958" fmla="*/ 117282 w 572428"/>
                <a:gd name="connsiteY1958" fmla="*/ 2172419 h 6857999"/>
                <a:gd name="connsiteX1959" fmla="*/ 126042 w 572428"/>
                <a:gd name="connsiteY1959" fmla="*/ 2190528 h 6857999"/>
                <a:gd name="connsiteX1960" fmla="*/ 136705 w 572428"/>
                <a:gd name="connsiteY1960" fmla="*/ 2194829 h 6857999"/>
                <a:gd name="connsiteX1961" fmla="*/ 134740 w 572428"/>
                <a:gd name="connsiteY1961" fmla="*/ 2196375 h 6857999"/>
                <a:gd name="connsiteX1962" fmla="*/ 131941 w 572428"/>
                <a:gd name="connsiteY1962" fmla="*/ 2207379 h 6857999"/>
                <a:gd name="connsiteX1963" fmla="*/ 151070 w 572428"/>
                <a:gd name="connsiteY1963" fmla="*/ 2222700 h 6857999"/>
                <a:gd name="connsiteX1964" fmla="*/ 153602 w 572428"/>
                <a:gd name="connsiteY1964" fmla="*/ 2231778 h 6857999"/>
                <a:gd name="connsiteX1965" fmla="*/ 153239 w 572428"/>
                <a:gd name="connsiteY1965" fmla="*/ 2232029 h 6857999"/>
                <a:gd name="connsiteX1966" fmla="*/ 154896 w 572428"/>
                <a:gd name="connsiteY1966" fmla="*/ 2245687 h 6857999"/>
                <a:gd name="connsiteX1967" fmla="*/ 161765 w 572428"/>
                <a:gd name="connsiteY1967" fmla="*/ 2244091 h 6857999"/>
                <a:gd name="connsiteX1968" fmla="*/ 167409 w 572428"/>
                <a:gd name="connsiteY1968" fmla="*/ 2246058 h 6857999"/>
                <a:gd name="connsiteX1969" fmla="*/ 167591 w 572428"/>
                <a:gd name="connsiteY1969" fmla="*/ 2247430 h 6857999"/>
                <a:gd name="connsiteX1970" fmla="*/ 182680 w 572428"/>
                <a:gd name="connsiteY1970" fmla="*/ 2261041 h 6857999"/>
                <a:gd name="connsiteX1971" fmla="*/ 214750 w 572428"/>
                <a:gd name="connsiteY1971" fmla="*/ 2260948 h 6857999"/>
                <a:gd name="connsiteX1972" fmla="*/ 197855 w 572428"/>
                <a:gd name="connsiteY1972" fmla="*/ 2233688 h 6857999"/>
                <a:gd name="connsiteX1973" fmla="*/ 182257 w 572428"/>
                <a:gd name="connsiteY1973" fmla="*/ 2229217 h 6857999"/>
                <a:gd name="connsiteX1974" fmla="*/ 182992 w 572428"/>
                <a:gd name="connsiteY1974" fmla="*/ 2225757 h 6857999"/>
                <a:gd name="connsiteX1975" fmla="*/ 194384 w 572428"/>
                <a:gd name="connsiteY1975" fmla="*/ 2226478 h 6857999"/>
                <a:gd name="connsiteX1976" fmla="*/ 184333 w 572428"/>
                <a:gd name="connsiteY1976" fmla="*/ 2210178 h 6857999"/>
                <a:gd name="connsiteX1977" fmla="*/ 166727 w 572428"/>
                <a:gd name="connsiteY1977" fmla="*/ 2211264 h 6857999"/>
                <a:gd name="connsiteX1978" fmla="*/ 154402 w 572428"/>
                <a:gd name="connsiteY1978" fmla="*/ 2199586 h 6857999"/>
                <a:gd name="connsiteX1979" fmla="*/ 146034 w 572428"/>
                <a:gd name="connsiteY1979" fmla="*/ 2192571 h 6857999"/>
                <a:gd name="connsiteX1980" fmla="*/ 146055 w 572428"/>
                <a:gd name="connsiteY1980" fmla="*/ 2192564 h 6857999"/>
                <a:gd name="connsiteX1981" fmla="*/ 137295 w 572428"/>
                <a:gd name="connsiteY1981" fmla="*/ 2174455 h 6857999"/>
                <a:gd name="connsiteX1982" fmla="*/ 125475 w 572428"/>
                <a:gd name="connsiteY1982" fmla="*/ 2169687 h 6857999"/>
                <a:gd name="connsiteX1983" fmla="*/ 165730 w 572428"/>
                <a:gd name="connsiteY1983" fmla="*/ 2156860 h 6857999"/>
                <a:gd name="connsiteX1984" fmla="*/ 160648 w 572428"/>
                <a:gd name="connsiteY1984" fmla="*/ 2158627 h 6857999"/>
                <a:gd name="connsiteX1985" fmla="*/ 160753 w 572428"/>
                <a:gd name="connsiteY1985" fmla="*/ 2159507 h 6857999"/>
                <a:gd name="connsiteX1986" fmla="*/ 149535 w 572428"/>
                <a:gd name="connsiteY1986" fmla="*/ 2162077 h 6857999"/>
                <a:gd name="connsiteX1987" fmla="*/ 143688 w 572428"/>
                <a:gd name="connsiteY1987" fmla="*/ 2169885 h 6857999"/>
                <a:gd name="connsiteX1988" fmla="*/ 163651 w 572428"/>
                <a:gd name="connsiteY1988" fmla="*/ 2180927 h 6857999"/>
                <a:gd name="connsiteX1989" fmla="*/ 183614 w 572428"/>
                <a:gd name="connsiteY1989" fmla="*/ 2169885 h 6857999"/>
                <a:gd name="connsiteX1990" fmla="*/ 177767 w 572428"/>
                <a:gd name="connsiteY1990" fmla="*/ 2162077 h 6857999"/>
                <a:gd name="connsiteX1991" fmla="*/ 167876 w 572428"/>
                <a:gd name="connsiteY1991" fmla="*/ 2159811 h 6857999"/>
                <a:gd name="connsiteX1992" fmla="*/ 389314 w 572428"/>
                <a:gd name="connsiteY1992" fmla="*/ 2151323 h 6857999"/>
                <a:gd name="connsiteX1993" fmla="*/ 379316 w 572428"/>
                <a:gd name="connsiteY1993" fmla="*/ 2158811 h 6857999"/>
                <a:gd name="connsiteX1994" fmla="*/ 375877 w 572428"/>
                <a:gd name="connsiteY1994" fmla="*/ 2173820 h 6857999"/>
                <a:gd name="connsiteX1995" fmla="*/ 374880 w 572428"/>
                <a:gd name="connsiteY1995" fmla="*/ 2174170 h 6857999"/>
                <a:gd name="connsiteX1996" fmla="*/ 375673 w 572428"/>
                <a:gd name="connsiteY1996" fmla="*/ 2191594 h 6857999"/>
                <a:gd name="connsiteX1997" fmla="*/ 364623 w 572428"/>
                <a:gd name="connsiteY1997" fmla="*/ 2204078 h 6857999"/>
                <a:gd name="connsiteX1998" fmla="*/ 376195 w 572428"/>
                <a:gd name="connsiteY1998" fmla="*/ 2216254 h 6857999"/>
                <a:gd name="connsiteX1999" fmla="*/ 394103 w 572428"/>
                <a:gd name="connsiteY1999" fmla="*/ 2210260 h 6857999"/>
                <a:gd name="connsiteX2000" fmla="*/ 400961 w 572428"/>
                <a:gd name="connsiteY2000" fmla="*/ 2216751 h 6857999"/>
                <a:gd name="connsiteX2001" fmla="*/ 406812 w 572428"/>
                <a:gd name="connsiteY2001" fmla="*/ 2203782 h 6857999"/>
                <a:gd name="connsiteX2002" fmla="*/ 401310 w 572428"/>
                <a:gd name="connsiteY2002" fmla="*/ 2199788 h 6857999"/>
                <a:gd name="connsiteX2003" fmla="*/ 397070 w 572428"/>
                <a:gd name="connsiteY2003" fmla="*/ 2196643 h 6857999"/>
                <a:gd name="connsiteX2004" fmla="*/ 399314 w 572428"/>
                <a:gd name="connsiteY2004" fmla="*/ 2194963 h 6857999"/>
                <a:gd name="connsiteX2005" fmla="*/ 403455 w 572428"/>
                <a:gd name="connsiteY2005" fmla="*/ 2176887 h 6857999"/>
                <a:gd name="connsiteX2006" fmla="*/ 389314 w 572428"/>
                <a:gd name="connsiteY2006" fmla="*/ 2151323 h 6857999"/>
                <a:gd name="connsiteX2007" fmla="*/ 323748 w 572428"/>
                <a:gd name="connsiteY2007" fmla="*/ 2150158 h 6857999"/>
                <a:gd name="connsiteX2008" fmla="*/ 316871 w 572428"/>
                <a:gd name="connsiteY2008" fmla="*/ 2167671 h 6857999"/>
                <a:gd name="connsiteX2009" fmla="*/ 330357 w 572428"/>
                <a:gd name="connsiteY2009" fmla="*/ 2180792 h 6857999"/>
                <a:gd name="connsiteX2010" fmla="*/ 337233 w 572428"/>
                <a:gd name="connsiteY2010" fmla="*/ 2163279 h 6857999"/>
                <a:gd name="connsiteX2011" fmla="*/ 323748 w 572428"/>
                <a:gd name="connsiteY2011" fmla="*/ 2150158 h 6857999"/>
                <a:gd name="connsiteX2012" fmla="*/ 74496 w 572428"/>
                <a:gd name="connsiteY2012" fmla="*/ 2146605 h 6857999"/>
                <a:gd name="connsiteX2013" fmla="*/ 69680 w 572428"/>
                <a:gd name="connsiteY2013" fmla="*/ 2150692 h 6857999"/>
                <a:gd name="connsiteX2014" fmla="*/ 70659 w 572428"/>
                <a:gd name="connsiteY2014" fmla="*/ 2157995 h 6857999"/>
                <a:gd name="connsiteX2015" fmla="*/ 84645 w 572428"/>
                <a:gd name="connsiteY2015" fmla="*/ 2165760 h 6857999"/>
                <a:gd name="connsiteX2016" fmla="*/ 88483 w 572428"/>
                <a:gd name="connsiteY2016" fmla="*/ 2154370 h 6857999"/>
                <a:gd name="connsiteX2017" fmla="*/ 74496 w 572428"/>
                <a:gd name="connsiteY2017" fmla="*/ 2146605 h 6857999"/>
                <a:gd name="connsiteX2018" fmla="*/ 296297 w 572428"/>
                <a:gd name="connsiteY2018" fmla="*/ 2134346 h 6857999"/>
                <a:gd name="connsiteX2019" fmla="*/ 279496 w 572428"/>
                <a:gd name="connsiteY2019" fmla="*/ 2151614 h 6857999"/>
                <a:gd name="connsiteX2020" fmla="*/ 301922 w 572428"/>
                <a:gd name="connsiteY2020" fmla="*/ 2160420 h 6857999"/>
                <a:gd name="connsiteX2021" fmla="*/ 318724 w 572428"/>
                <a:gd name="connsiteY2021" fmla="*/ 2143152 h 6857999"/>
                <a:gd name="connsiteX2022" fmla="*/ 296297 w 572428"/>
                <a:gd name="connsiteY2022" fmla="*/ 2134346 h 6857999"/>
                <a:gd name="connsiteX2023" fmla="*/ 120844 w 572428"/>
                <a:gd name="connsiteY2023" fmla="*/ 2125530 h 6857999"/>
                <a:gd name="connsiteX2024" fmla="*/ 107669 w 572428"/>
                <a:gd name="connsiteY2024" fmla="*/ 2131115 h 6857999"/>
                <a:gd name="connsiteX2025" fmla="*/ 119401 w 572428"/>
                <a:gd name="connsiteY2025" fmla="*/ 2139307 h 6857999"/>
                <a:gd name="connsiteX2026" fmla="*/ 132576 w 572428"/>
                <a:gd name="connsiteY2026" fmla="*/ 2133722 h 6857999"/>
                <a:gd name="connsiteX2027" fmla="*/ 120844 w 572428"/>
                <a:gd name="connsiteY2027" fmla="*/ 2125530 h 6857999"/>
                <a:gd name="connsiteX2028" fmla="*/ 377479 w 572428"/>
                <a:gd name="connsiteY2028" fmla="*/ 2114308 h 6857999"/>
                <a:gd name="connsiteX2029" fmla="*/ 372565 w 572428"/>
                <a:gd name="connsiteY2029" fmla="*/ 2118214 h 6857999"/>
                <a:gd name="connsiteX2030" fmla="*/ 375757 w 572428"/>
                <a:gd name="connsiteY2030" fmla="*/ 2129364 h 6857999"/>
                <a:gd name="connsiteX2031" fmla="*/ 386907 w 572428"/>
                <a:gd name="connsiteY2031" fmla="*/ 2126171 h 6857999"/>
                <a:gd name="connsiteX2032" fmla="*/ 383715 w 572428"/>
                <a:gd name="connsiteY2032" fmla="*/ 2115021 h 6857999"/>
                <a:gd name="connsiteX2033" fmla="*/ 377479 w 572428"/>
                <a:gd name="connsiteY2033" fmla="*/ 2114308 h 6857999"/>
                <a:gd name="connsiteX2034" fmla="*/ 505924 w 572428"/>
                <a:gd name="connsiteY2034" fmla="*/ 2111453 h 6857999"/>
                <a:gd name="connsiteX2035" fmla="*/ 471017 w 572428"/>
                <a:gd name="connsiteY2035" fmla="*/ 2133087 h 6857999"/>
                <a:gd name="connsiteX2036" fmla="*/ 463848 w 572428"/>
                <a:gd name="connsiteY2036" fmla="*/ 2158101 h 6857999"/>
                <a:gd name="connsiteX2037" fmla="*/ 471137 w 572428"/>
                <a:gd name="connsiteY2037" fmla="*/ 2174154 h 6857999"/>
                <a:gd name="connsiteX2038" fmla="*/ 506043 w 572428"/>
                <a:gd name="connsiteY2038" fmla="*/ 2152520 h 6857999"/>
                <a:gd name="connsiteX2039" fmla="*/ 505924 w 572428"/>
                <a:gd name="connsiteY2039" fmla="*/ 2111453 h 6857999"/>
                <a:gd name="connsiteX2040" fmla="*/ 244699 w 572428"/>
                <a:gd name="connsiteY2040" fmla="*/ 2104563 h 6857999"/>
                <a:gd name="connsiteX2041" fmla="*/ 234518 w 572428"/>
                <a:gd name="connsiteY2041" fmla="*/ 2108138 h 6857999"/>
                <a:gd name="connsiteX2042" fmla="*/ 235313 w 572428"/>
                <a:gd name="connsiteY2042" fmla="*/ 2125561 h 6857999"/>
                <a:gd name="connsiteX2043" fmla="*/ 229113 w 572428"/>
                <a:gd name="connsiteY2043" fmla="*/ 2132131 h 6857999"/>
                <a:gd name="connsiteX2044" fmla="*/ 225879 w 572428"/>
                <a:gd name="connsiteY2044" fmla="*/ 2136074 h 6857999"/>
                <a:gd name="connsiteX2045" fmla="*/ 221287 w 572428"/>
                <a:gd name="connsiteY2045" fmla="*/ 2130564 h 6857999"/>
                <a:gd name="connsiteX2046" fmla="*/ 215853 w 572428"/>
                <a:gd name="connsiteY2046" fmla="*/ 2141041 h 6857999"/>
                <a:gd name="connsiteX2047" fmla="*/ 223410 w 572428"/>
                <a:gd name="connsiteY2047" fmla="*/ 2150107 h 6857999"/>
                <a:gd name="connsiteX2048" fmla="*/ 227040 w 572428"/>
                <a:gd name="connsiteY2048" fmla="*/ 2143106 h 6857999"/>
                <a:gd name="connsiteX2049" fmla="*/ 228238 w 572428"/>
                <a:gd name="connsiteY2049" fmla="*/ 2145288 h 6857999"/>
                <a:gd name="connsiteX2050" fmla="*/ 235833 w 572428"/>
                <a:gd name="connsiteY2050" fmla="*/ 2150221 h 6857999"/>
                <a:gd name="connsiteX2051" fmla="*/ 253742 w 572428"/>
                <a:gd name="connsiteY2051" fmla="*/ 2144228 h 6857999"/>
                <a:gd name="connsiteX2052" fmla="*/ 257454 w 572428"/>
                <a:gd name="connsiteY2052" fmla="*/ 2147495 h 6857999"/>
                <a:gd name="connsiteX2053" fmla="*/ 251618 w 572428"/>
                <a:gd name="connsiteY2053" fmla="*/ 2148882 h 6857999"/>
                <a:gd name="connsiteX2054" fmla="*/ 250975 w 572428"/>
                <a:gd name="connsiteY2054" fmla="*/ 2159804 h 6857999"/>
                <a:gd name="connsiteX2055" fmla="*/ 243266 w 572428"/>
                <a:gd name="connsiteY2055" fmla="*/ 2166870 h 6857999"/>
                <a:gd name="connsiteX2056" fmla="*/ 249690 w 572428"/>
                <a:gd name="connsiteY2056" fmla="*/ 2175222 h 6857999"/>
                <a:gd name="connsiteX2057" fmla="*/ 261254 w 572428"/>
                <a:gd name="connsiteY2057" fmla="*/ 2172652 h 6857999"/>
                <a:gd name="connsiteX2058" fmla="*/ 265108 w 572428"/>
                <a:gd name="connsiteY2058" fmla="*/ 2177149 h 6857999"/>
                <a:gd name="connsiteX2059" fmla="*/ 269605 w 572428"/>
                <a:gd name="connsiteY2059" fmla="*/ 2169440 h 6857999"/>
                <a:gd name="connsiteX2060" fmla="*/ 262539 w 572428"/>
                <a:gd name="connsiteY2060" fmla="*/ 2163016 h 6857999"/>
                <a:gd name="connsiteX2061" fmla="*/ 264466 w 572428"/>
                <a:gd name="connsiteY2061" fmla="*/ 2148883 h 6857999"/>
                <a:gd name="connsiteX2062" fmla="*/ 261736 w 572428"/>
                <a:gd name="connsiteY2062" fmla="*/ 2148200 h 6857999"/>
                <a:gd name="connsiteX2063" fmla="*/ 266451 w 572428"/>
                <a:gd name="connsiteY2063" fmla="*/ 2137749 h 6857999"/>
                <a:gd name="connsiteX2064" fmla="*/ 254181 w 572428"/>
                <a:gd name="connsiteY2064" fmla="*/ 2128736 h 6857999"/>
                <a:gd name="connsiteX2065" fmla="*/ 254837 w 572428"/>
                <a:gd name="connsiteY2065" fmla="*/ 2119549 h 6857999"/>
                <a:gd name="connsiteX2066" fmla="*/ 255090 w 572428"/>
                <a:gd name="connsiteY2066" fmla="*/ 2120987 h 6857999"/>
                <a:gd name="connsiteX2067" fmla="*/ 262255 w 572428"/>
                <a:gd name="connsiteY2067" fmla="*/ 2119724 h 6857999"/>
                <a:gd name="connsiteX2068" fmla="*/ 260991 w 572428"/>
                <a:gd name="connsiteY2068" fmla="*/ 2112559 h 6857999"/>
                <a:gd name="connsiteX2069" fmla="*/ 257147 w 572428"/>
                <a:gd name="connsiteY2069" fmla="*/ 2111707 h 6857999"/>
                <a:gd name="connsiteX2070" fmla="*/ 254991 w 572428"/>
                <a:gd name="connsiteY2070" fmla="*/ 2113081 h 6857999"/>
                <a:gd name="connsiteX2071" fmla="*/ 254891 w 572428"/>
                <a:gd name="connsiteY2071" fmla="*/ 2106006 h 6857999"/>
                <a:gd name="connsiteX2072" fmla="*/ 244699 w 572428"/>
                <a:gd name="connsiteY2072" fmla="*/ 2104563 h 6857999"/>
                <a:gd name="connsiteX2073" fmla="*/ 183387 w 572428"/>
                <a:gd name="connsiteY2073" fmla="*/ 2084126 h 6857999"/>
                <a:gd name="connsiteX2074" fmla="*/ 178044 w 572428"/>
                <a:gd name="connsiteY2074" fmla="*/ 2097732 h 6857999"/>
                <a:gd name="connsiteX2075" fmla="*/ 174949 w 572428"/>
                <a:gd name="connsiteY2075" fmla="*/ 2096959 h 6857999"/>
                <a:gd name="connsiteX2076" fmla="*/ 168364 w 572428"/>
                <a:gd name="connsiteY2076" fmla="*/ 2098525 h 6857999"/>
                <a:gd name="connsiteX2077" fmla="*/ 167722 w 572428"/>
                <a:gd name="connsiteY2077" fmla="*/ 2109446 h 6857999"/>
                <a:gd name="connsiteX2078" fmla="*/ 160013 w 572428"/>
                <a:gd name="connsiteY2078" fmla="*/ 2116512 h 6857999"/>
                <a:gd name="connsiteX2079" fmla="*/ 166437 w 572428"/>
                <a:gd name="connsiteY2079" fmla="*/ 2124864 h 6857999"/>
                <a:gd name="connsiteX2080" fmla="*/ 178001 w 572428"/>
                <a:gd name="connsiteY2080" fmla="*/ 2122294 h 6857999"/>
                <a:gd name="connsiteX2081" fmla="*/ 181855 w 572428"/>
                <a:gd name="connsiteY2081" fmla="*/ 2126791 h 6857999"/>
                <a:gd name="connsiteX2082" fmla="*/ 186352 w 572428"/>
                <a:gd name="connsiteY2082" fmla="*/ 2119082 h 6857999"/>
                <a:gd name="connsiteX2083" fmla="*/ 179286 w 572428"/>
                <a:gd name="connsiteY2083" fmla="*/ 2112658 h 6857999"/>
                <a:gd name="connsiteX2084" fmla="*/ 180544 w 572428"/>
                <a:gd name="connsiteY2084" fmla="*/ 2105564 h 6857999"/>
                <a:gd name="connsiteX2085" fmla="*/ 189995 w 572428"/>
                <a:gd name="connsiteY2085" fmla="*/ 2114760 h 6857999"/>
                <a:gd name="connsiteX2086" fmla="*/ 196872 w 572428"/>
                <a:gd name="connsiteY2086" fmla="*/ 2097246 h 6857999"/>
                <a:gd name="connsiteX2087" fmla="*/ 183387 w 572428"/>
                <a:gd name="connsiteY2087" fmla="*/ 2084126 h 6857999"/>
                <a:gd name="connsiteX2088" fmla="*/ 138034 w 572428"/>
                <a:gd name="connsiteY2088" fmla="*/ 2080206 h 6857999"/>
                <a:gd name="connsiteX2089" fmla="*/ 132600 w 572428"/>
                <a:gd name="connsiteY2089" fmla="*/ 2090683 h 6857999"/>
                <a:gd name="connsiteX2090" fmla="*/ 140156 w 572428"/>
                <a:gd name="connsiteY2090" fmla="*/ 2099749 h 6857999"/>
                <a:gd name="connsiteX2091" fmla="*/ 145590 w 572428"/>
                <a:gd name="connsiteY2091" fmla="*/ 2089272 h 6857999"/>
                <a:gd name="connsiteX2092" fmla="*/ 138034 w 572428"/>
                <a:gd name="connsiteY2092" fmla="*/ 2080206 h 6857999"/>
                <a:gd name="connsiteX2093" fmla="*/ 19355 w 572428"/>
                <a:gd name="connsiteY2093" fmla="*/ 2070459 h 6857999"/>
                <a:gd name="connsiteX2094" fmla="*/ 14655 w 572428"/>
                <a:gd name="connsiteY2094" fmla="*/ 2070490 h 6857999"/>
                <a:gd name="connsiteX2095" fmla="*/ 10821 w 572428"/>
                <a:gd name="connsiteY2095" fmla="*/ 2072633 h 6857999"/>
                <a:gd name="connsiteX2096" fmla="*/ 10541 w 572428"/>
                <a:gd name="connsiteY2096" fmla="*/ 2086073 h 6857999"/>
                <a:gd name="connsiteX2097" fmla="*/ 5165 w 572428"/>
                <a:gd name="connsiteY2097" fmla="*/ 2094084 h 6857999"/>
                <a:gd name="connsiteX2098" fmla="*/ 9647 w 572428"/>
                <a:gd name="connsiteY2098" fmla="*/ 2104685 h 6857999"/>
                <a:gd name="connsiteX2099" fmla="*/ 21624 w 572428"/>
                <a:gd name="connsiteY2099" fmla="*/ 2099808 h 6857999"/>
                <a:gd name="connsiteX2100" fmla="*/ 27538 w 572428"/>
                <a:gd name="connsiteY2100" fmla="*/ 2091178 h 6857999"/>
                <a:gd name="connsiteX2101" fmla="*/ 23446 w 572428"/>
                <a:gd name="connsiteY2101" fmla="*/ 2078997 h 6857999"/>
                <a:gd name="connsiteX2102" fmla="*/ 26563 w 572428"/>
                <a:gd name="connsiteY2102" fmla="*/ 2073918 h 6857999"/>
                <a:gd name="connsiteX2103" fmla="*/ 19355 w 572428"/>
                <a:gd name="connsiteY2103" fmla="*/ 2070459 h 6857999"/>
                <a:gd name="connsiteX2104" fmla="*/ 213594 w 572428"/>
                <a:gd name="connsiteY2104" fmla="*/ 2068155 h 6857999"/>
                <a:gd name="connsiteX2105" fmla="*/ 210274 w 572428"/>
                <a:gd name="connsiteY2105" fmla="*/ 2070270 h 6857999"/>
                <a:gd name="connsiteX2106" fmla="*/ 211537 w 572428"/>
                <a:gd name="connsiteY2106" fmla="*/ 2077434 h 6857999"/>
                <a:gd name="connsiteX2107" fmla="*/ 218702 w 572428"/>
                <a:gd name="connsiteY2107" fmla="*/ 2076171 h 6857999"/>
                <a:gd name="connsiteX2108" fmla="*/ 217438 w 572428"/>
                <a:gd name="connsiteY2108" fmla="*/ 2069006 h 6857999"/>
                <a:gd name="connsiteX2109" fmla="*/ 213594 w 572428"/>
                <a:gd name="connsiteY2109" fmla="*/ 2068155 h 6857999"/>
                <a:gd name="connsiteX2110" fmla="*/ 449714 w 572428"/>
                <a:gd name="connsiteY2110" fmla="*/ 2058641 h 6857999"/>
                <a:gd name="connsiteX2111" fmla="*/ 438603 w 572428"/>
                <a:gd name="connsiteY2111" fmla="*/ 2060011 h 6857999"/>
                <a:gd name="connsiteX2112" fmla="*/ 436909 w 572428"/>
                <a:gd name="connsiteY2112" fmla="*/ 2072196 h 6857999"/>
                <a:gd name="connsiteX2113" fmla="*/ 429250 w 572428"/>
                <a:gd name="connsiteY2113" fmla="*/ 2079091 h 6857999"/>
                <a:gd name="connsiteX2114" fmla="*/ 433918 w 572428"/>
                <a:gd name="connsiteY2114" fmla="*/ 2089034 h 6857999"/>
                <a:gd name="connsiteX2115" fmla="*/ 449694 w 572428"/>
                <a:gd name="connsiteY2115" fmla="*/ 2085452 h 6857999"/>
                <a:gd name="connsiteX2116" fmla="*/ 458101 w 572428"/>
                <a:gd name="connsiteY2116" fmla="*/ 2078033 h 6857999"/>
                <a:gd name="connsiteX2117" fmla="*/ 454088 w 572428"/>
                <a:gd name="connsiteY2117" fmla="*/ 2066683 h 6857999"/>
                <a:gd name="connsiteX2118" fmla="*/ 458573 w 572428"/>
                <a:gd name="connsiteY2118" fmla="*/ 2062291 h 6857999"/>
                <a:gd name="connsiteX2119" fmla="*/ 449714 w 572428"/>
                <a:gd name="connsiteY2119" fmla="*/ 2058641 h 6857999"/>
                <a:gd name="connsiteX2120" fmla="*/ 348163 w 572428"/>
                <a:gd name="connsiteY2120" fmla="*/ 2045247 h 6857999"/>
                <a:gd name="connsiteX2121" fmla="*/ 336621 w 572428"/>
                <a:gd name="connsiteY2121" fmla="*/ 2060960 h 6857999"/>
                <a:gd name="connsiteX2122" fmla="*/ 321176 w 572428"/>
                <a:gd name="connsiteY2122" fmla="*/ 2059857 h 6857999"/>
                <a:gd name="connsiteX2123" fmla="*/ 309387 w 572428"/>
                <a:gd name="connsiteY2123" fmla="*/ 2060024 h 6857999"/>
                <a:gd name="connsiteX2124" fmla="*/ 307431 w 572428"/>
                <a:gd name="connsiteY2124" fmla="*/ 2053191 h 6857999"/>
                <a:gd name="connsiteX2125" fmla="*/ 301195 w 572428"/>
                <a:gd name="connsiteY2125" fmla="*/ 2052479 h 6857999"/>
                <a:gd name="connsiteX2126" fmla="*/ 296281 w 572428"/>
                <a:gd name="connsiteY2126" fmla="*/ 2056384 h 6857999"/>
                <a:gd name="connsiteX2127" fmla="*/ 299474 w 572428"/>
                <a:gd name="connsiteY2127" fmla="*/ 2067534 h 6857999"/>
                <a:gd name="connsiteX2128" fmla="*/ 306750 w 572428"/>
                <a:gd name="connsiteY2128" fmla="*/ 2065450 h 6857999"/>
                <a:gd name="connsiteX2129" fmla="*/ 305666 w 572428"/>
                <a:gd name="connsiteY2129" fmla="*/ 2073101 h 6857999"/>
                <a:gd name="connsiteX2130" fmla="*/ 310245 w 572428"/>
                <a:gd name="connsiteY2130" fmla="*/ 2086138 h 6857999"/>
                <a:gd name="connsiteX2131" fmla="*/ 332556 w 572428"/>
                <a:gd name="connsiteY2131" fmla="*/ 2085121 h 6857999"/>
                <a:gd name="connsiteX2132" fmla="*/ 338303 w 572428"/>
                <a:gd name="connsiteY2132" fmla="*/ 2090544 h 6857999"/>
                <a:gd name="connsiteX2133" fmla="*/ 337313 w 572428"/>
                <a:gd name="connsiteY2133" fmla="*/ 2103844 h 6857999"/>
                <a:gd name="connsiteX2134" fmla="*/ 347571 w 572428"/>
                <a:gd name="connsiteY2134" fmla="*/ 2115819 h 6857999"/>
                <a:gd name="connsiteX2135" fmla="*/ 374951 w 572428"/>
                <a:gd name="connsiteY2135" fmla="*/ 2109552 h 6857999"/>
                <a:gd name="connsiteX2136" fmla="*/ 365777 w 572428"/>
                <a:gd name="connsiteY2136" fmla="*/ 2083004 h 6857999"/>
                <a:gd name="connsiteX2137" fmla="*/ 363627 w 572428"/>
                <a:gd name="connsiteY2137" fmla="*/ 2082678 h 6857999"/>
                <a:gd name="connsiteX2138" fmla="*/ 360752 w 572428"/>
                <a:gd name="connsiteY2138" fmla="*/ 2072611 h 6857999"/>
                <a:gd name="connsiteX2139" fmla="*/ 356460 w 572428"/>
                <a:gd name="connsiteY2139" fmla="*/ 2061521 h 6857999"/>
                <a:gd name="connsiteX2140" fmla="*/ 364771 w 572428"/>
                <a:gd name="connsiteY2140" fmla="*/ 2052740 h 6857999"/>
                <a:gd name="connsiteX2141" fmla="*/ 348163 w 572428"/>
                <a:gd name="connsiteY2141" fmla="*/ 2045247 h 6857999"/>
                <a:gd name="connsiteX2142" fmla="*/ 438416 w 572428"/>
                <a:gd name="connsiteY2142" fmla="*/ 2000589 h 6857999"/>
                <a:gd name="connsiteX2143" fmla="*/ 424138 w 572428"/>
                <a:gd name="connsiteY2143" fmla="*/ 2004677 h 6857999"/>
                <a:gd name="connsiteX2144" fmla="*/ 423225 w 572428"/>
                <a:gd name="connsiteY2144" fmla="*/ 2012662 h 6857999"/>
                <a:gd name="connsiteX2145" fmla="*/ 428226 w 572428"/>
                <a:gd name="connsiteY2145" fmla="*/ 2018955 h 6857999"/>
                <a:gd name="connsiteX2146" fmla="*/ 442504 w 572428"/>
                <a:gd name="connsiteY2146" fmla="*/ 2014867 h 6857999"/>
                <a:gd name="connsiteX2147" fmla="*/ 438416 w 572428"/>
                <a:gd name="connsiteY2147" fmla="*/ 2000589 h 6857999"/>
                <a:gd name="connsiteX2148" fmla="*/ 254161 w 572428"/>
                <a:gd name="connsiteY2148" fmla="*/ 1988682 h 6857999"/>
                <a:gd name="connsiteX2149" fmla="*/ 239883 w 572428"/>
                <a:gd name="connsiteY2149" fmla="*/ 1992770 h 6857999"/>
                <a:gd name="connsiteX2150" fmla="*/ 239002 w 572428"/>
                <a:gd name="connsiteY2150" fmla="*/ 2000486 h 6857999"/>
                <a:gd name="connsiteX2151" fmla="*/ 236914 w 572428"/>
                <a:gd name="connsiteY2151" fmla="*/ 1998923 h 6857999"/>
                <a:gd name="connsiteX2152" fmla="*/ 222775 w 572428"/>
                <a:gd name="connsiteY2152" fmla="*/ 2024486 h 6857999"/>
                <a:gd name="connsiteX2153" fmla="*/ 236915 w 572428"/>
                <a:gd name="connsiteY2153" fmla="*/ 2050050 h 6857999"/>
                <a:gd name="connsiteX2154" fmla="*/ 251055 w 572428"/>
                <a:gd name="connsiteY2154" fmla="*/ 2024487 h 6857999"/>
                <a:gd name="connsiteX2155" fmla="*/ 246913 w 572428"/>
                <a:gd name="connsiteY2155" fmla="*/ 2006410 h 6857999"/>
                <a:gd name="connsiteX2156" fmla="*/ 246716 w 572428"/>
                <a:gd name="connsiteY2156" fmla="*/ 2006262 h 6857999"/>
                <a:gd name="connsiteX2157" fmla="*/ 258249 w 572428"/>
                <a:gd name="connsiteY2157" fmla="*/ 2002960 h 6857999"/>
                <a:gd name="connsiteX2158" fmla="*/ 254161 w 572428"/>
                <a:gd name="connsiteY2158" fmla="*/ 1988682 h 6857999"/>
                <a:gd name="connsiteX2159" fmla="*/ 45046 w 572428"/>
                <a:gd name="connsiteY2159" fmla="*/ 1980923 h 6857999"/>
                <a:gd name="connsiteX2160" fmla="*/ 36596 w 572428"/>
                <a:gd name="connsiteY2160" fmla="*/ 1992876 h 6857999"/>
                <a:gd name="connsiteX2161" fmla="*/ 43809 w 572428"/>
                <a:gd name="connsiteY2161" fmla="*/ 2022466 h 6857999"/>
                <a:gd name="connsiteX2162" fmla="*/ 63697 w 572428"/>
                <a:gd name="connsiteY2162" fmla="*/ 2010816 h 6857999"/>
                <a:gd name="connsiteX2163" fmla="*/ 56484 w 572428"/>
                <a:gd name="connsiteY2163" fmla="*/ 1981226 h 6857999"/>
                <a:gd name="connsiteX2164" fmla="*/ 45046 w 572428"/>
                <a:gd name="connsiteY2164" fmla="*/ 1980923 h 6857999"/>
                <a:gd name="connsiteX2165" fmla="*/ 473872 w 572428"/>
                <a:gd name="connsiteY2165" fmla="*/ 1971585 h 6857999"/>
                <a:gd name="connsiteX2166" fmla="*/ 459732 w 572428"/>
                <a:gd name="connsiteY2166" fmla="*/ 1997148 h 6857999"/>
                <a:gd name="connsiteX2167" fmla="*/ 473872 w 572428"/>
                <a:gd name="connsiteY2167" fmla="*/ 2022711 h 6857999"/>
                <a:gd name="connsiteX2168" fmla="*/ 488013 w 572428"/>
                <a:gd name="connsiteY2168" fmla="*/ 1997148 h 6857999"/>
                <a:gd name="connsiteX2169" fmla="*/ 473872 w 572428"/>
                <a:gd name="connsiteY2169" fmla="*/ 1971585 h 6857999"/>
                <a:gd name="connsiteX2170" fmla="*/ 505011 w 572428"/>
                <a:gd name="connsiteY2170" fmla="*/ 1956944 h 6857999"/>
                <a:gd name="connsiteX2171" fmla="*/ 501361 w 572428"/>
                <a:gd name="connsiteY2171" fmla="*/ 1965803 h 6857999"/>
                <a:gd name="connsiteX2172" fmla="*/ 501057 w 572428"/>
                <a:gd name="connsiteY2172" fmla="*/ 1971806 h 6857999"/>
                <a:gd name="connsiteX2173" fmla="*/ 502732 w 572428"/>
                <a:gd name="connsiteY2173" fmla="*/ 1976914 h 6857999"/>
                <a:gd name="connsiteX2174" fmla="*/ 514916 w 572428"/>
                <a:gd name="connsiteY2174" fmla="*/ 1978608 h 6857999"/>
                <a:gd name="connsiteX2175" fmla="*/ 521811 w 572428"/>
                <a:gd name="connsiteY2175" fmla="*/ 1986267 h 6857999"/>
                <a:gd name="connsiteX2176" fmla="*/ 531755 w 572428"/>
                <a:gd name="connsiteY2176" fmla="*/ 1981598 h 6857999"/>
                <a:gd name="connsiteX2177" fmla="*/ 528172 w 572428"/>
                <a:gd name="connsiteY2177" fmla="*/ 1965822 h 6857999"/>
                <a:gd name="connsiteX2178" fmla="*/ 520754 w 572428"/>
                <a:gd name="connsiteY2178" fmla="*/ 1957415 h 6857999"/>
                <a:gd name="connsiteX2179" fmla="*/ 509404 w 572428"/>
                <a:gd name="connsiteY2179" fmla="*/ 1961429 h 6857999"/>
                <a:gd name="connsiteX2180" fmla="*/ 505011 w 572428"/>
                <a:gd name="connsiteY2180" fmla="*/ 1956944 h 6857999"/>
                <a:gd name="connsiteX2181" fmla="*/ 380855 w 572428"/>
                <a:gd name="connsiteY2181" fmla="*/ 1954607 h 6857999"/>
                <a:gd name="connsiteX2182" fmla="*/ 367809 w 572428"/>
                <a:gd name="connsiteY2182" fmla="*/ 1961418 h 6857999"/>
                <a:gd name="connsiteX2183" fmla="*/ 367734 w 572428"/>
                <a:gd name="connsiteY2183" fmla="*/ 1961629 h 6857999"/>
                <a:gd name="connsiteX2184" fmla="*/ 365602 w 572428"/>
                <a:gd name="connsiteY2184" fmla="*/ 1961521 h 6857999"/>
                <a:gd name="connsiteX2185" fmla="*/ 361613 w 572428"/>
                <a:gd name="connsiteY2185" fmla="*/ 1962829 h 6857999"/>
                <a:gd name="connsiteX2186" fmla="*/ 360291 w 572428"/>
                <a:gd name="connsiteY2186" fmla="*/ 1972344 h 6857999"/>
                <a:gd name="connsiteX2187" fmla="*/ 359772 w 572428"/>
                <a:gd name="connsiteY2187" fmla="*/ 1972811 h 6857999"/>
                <a:gd name="connsiteX2188" fmla="*/ 353524 w 572428"/>
                <a:gd name="connsiteY2188" fmla="*/ 1959052 h 6857999"/>
                <a:gd name="connsiteX2189" fmla="*/ 318617 w 572428"/>
                <a:gd name="connsiteY2189" fmla="*/ 1980687 h 6857999"/>
                <a:gd name="connsiteX2190" fmla="*/ 311448 w 572428"/>
                <a:gd name="connsiteY2190" fmla="*/ 2005700 h 6857999"/>
                <a:gd name="connsiteX2191" fmla="*/ 318737 w 572428"/>
                <a:gd name="connsiteY2191" fmla="*/ 2021753 h 6857999"/>
                <a:gd name="connsiteX2192" fmla="*/ 353643 w 572428"/>
                <a:gd name="connsiteY2192" fmla="*/ 2000119 h 6857999"/>
                <a:gd name="connsiteX2193" fmla="*/ 357881 w 572428"/>
                <a:gd name="connsiteY2193" fmla="*/ 1985335 h 6857999"/>
                <a:gd name="connsiteX2194" fmla="*/ 357955 w 572428"/>
                <a:gd name="connsiteY2194" fmla="*/ 1985493 h 6857999"/>
                <a:gd name="connsiteX2195" fmla="*/ 370275 w 572428"/>
                <a:gd name="connsiteY2195" fmla="*/ 1982696 h 6857999"/>
                <a:gd name="connsiteX2196" fmla="*/ 373392 w 572428"/>
                <a:gd name="connsiteY2196" fmla="*/ 1979946 h 6857999"/>
                <a:gd name="connsiteX2197" fmla="*/ 386480 w 572428"/>
                <a:gd name="connsiteY2197" fmla="*/ 1980681 h 6857999"/>
                <a:gd name="connsiteX2198" fmla="*/ 403282 w 572428"/>
                <a:gd name="connsiteY2198" fmla="*/ 1963413 h 6857999"/>
                <a:gd name="connsiteX2199" fmla="*/ 380855 w 572428"/>
                <a:gd name="connsiteY2199" fmla="*/ 1954607 h 6857999"/>
                <a:gd name="connsiteX2200" fmla="*/ 119253 w 572428"/>
                <a:gd name="connsiteY2200" fmla="*/ 1946662 h 6857999"/>
                <a:gd name="connsiteX2201" fmla="*/ 107376 w 572428"/>
                <a:gd name="connsiteY2201" fmla="*/ 1955614 h 6857999"/>
                <a:gd name="connsiteX2202" fmla="*/ 127194 w 572428"/>
                <a:gd name="connsiteY2202" fmla="*/ 1992511 h 6857999"/>
                <a:gd name="connsiteX2203" fmla="*/ 129268 w 572428"/>
                <a:gd name="connsiteY2203" fmla="*/ 1993165 h 6857999"/>
                <a:gd name="connsiteX2204" fmla="*/ 127096 w 572428"/>
                <a:gd name="connsiteY2204" fmla="*/ 1999214 h 6857999"/>
                <a:gd name="connsiteX2205" fmla="*/ 149522 w 572428"/>
                <a:gd name="connsiteY2205" fmla="*/ 2008020 h 6857999"/>
                <a:gd name="connsiteX2206" fmla="*/ 158974 w 572428"/>
                <a:gd name="connsiteY2206" fmla="*/ 2003086 h 6857999"/>
                <a:gd name="connsiteX2207" fmla="*/ 157566 w 572428"/>
                <a:gd name="connsiteY2207" fmla="*/ 2005184 h 6857999"/>
                <a:gd name="connsiteX2208" fmla="*/ 162048 w 572428"/>
                <a:gd name="connsiteY2208" fmla="*/ 2015784 h 6857999"/>
                <a:gd name="connsiteX2209" fmla="*/ 174025 w 572428"/>
                <a:gd name="connsiteY2209" fmla="*/ 2010907 h 6857999"/>
                <a:gd name="connsiteX2210" fmla="*/ 179938 w 572428"/>
                <a:gd name="connsiteY2210" fmla="*/ 2002277 h 6857999"/>
                <a:gd name="connsiteX2211" fmla="*/ 175847 w 572428"/>
                <a:gd name="connsiteY2211" fmla="*/ 1990097 h 6857999"/>
                <a:gd name="connsiteX2212" fmla="*/ 178964 w 572428"/>
                <a:gd name="connsiteY2212" fmla="*/ 1985017 h 6857999"/>
                <a:gd name="connsiteX2213" fmla="*/ 171756 w 572428"/>
                <a:gd name="connsiteY2213" fmla="*/ 1981559 h 6857999"/>
                <a:gd name="connsiteX2214" fmla="*/ 167056 w 572428"/>
                <a:gd name="connsiteY2214" fmla="*/ 1981589 h 6857999"/>
                <a:gd name="connsiteX2215" fmla="*/ 163222 w 572428"/>
                <a:gd name="connsiteY2215" fmla="*/ 1983732 h 6857999"/>
                <a:gd name="connsiteX2216" fmla="*/ 163144 w 572428"/>
                <a:gd name="connsiteY2216" fmla="*/ 1987470 h 6857999"/>
                <a:gd name="connsiteX2217" fmla="*/ 158591 w 572428"/>
                <a:gd name="connsiteY2217" fmla="*/ 1982772 h 6857999"/>
                <a:gd name="connsiteX2218" fmla="*/ 157918 w 572428"/>
                <a:gd name="connsiteY2218" fmla="*/ 1982734 h 6857999"/>
                <a:gd name="connsiteX2219" fmla="*/ 155868 w 572428"/>
                <a:gd name="connsiteY2219" fmla="*/ 1970900 h 6857999"/>
                <a:gd name="connsiteX2220" fmla="*/ 139340 w 572428"/>
                <a:gd name="connsiteY2220" fmla="*/ 1952995 h 6857999"/>
                <a:gd name="connsiteX2221" fmla="*/ 119253 w 572428"/>
                <a:gd name="connsiteY2221" fmla="*/ 1946662 h 6857999"/>
                <a:gd name="connsiteX2222" fmla="*/ 534432 w 572428"/>
                <a:gd name="connsiteY2222" fmla="*/ 1925349 h 6857999"/>
                <a:gd name="connsiteX2223" fmla="*/ 531858 w 572428"/>
                <a:gd name="connsiteY2223" fmla="*/ 1925905 h 6857999"/>
                <a:gd name="connsiteX2224" fmla="*/ 530412 w 572428"/>
                <a:gd name="connsiteY2224" fmla="*/ 1931755 h 6857999"/>
                <a:gd name="connsiteX2225" fmla="*/ 526329 w 572428"/>
                <a:gd name="connsiteY2225" fmla="*/ 1934723 h 6857999"/>
                <a:gd name="connsiteX2226" fmla="*/ 528096 w 572428"/>
                <a:gd name="connsiteY2226" fmla="*/ 1939805 h 6857999"/>
                <a:gd name="connsiteX2227" fmla="*/ 535965 w 572428"/>
                <a:gd name="connsiteY2227" fmla="*/ 1938865 h 6857999"/>
                <a:gd name="connsiteX2228" fmla="*/ 540438 w 572428"/>
                <a:gd name="connsiteY2228" fmla="*/ 1935679 h 6857999"/>
                <a:gd name="connsiteX2229" fmla="*/ 539062 w 572428"/>
                <a:gd name="connsiteY2229" fmla="*/ 1929945 h 6857999"/>
                <a:gd name="connsiteX2230" fmla="*/ 541471 w 572428"/>
                <a:gd name="connsiteY2230" fmla="*/ 1928034 h 6857999"/>
                <a:gd name="connsiteX2231" fmla="*/ 537341 w 572428"/>
                <a:gd name="connsiteY2231" fmla="*/ 1925804 h 6857999"/>
                <a:gd name="connsiteX2232" fmla="*/ 534432 w 572428"/>
                <a:gd name="connsiteY2232" fmla="*/ 1925349 h 6857999"/>
                <a:gd name="connsiteX2233" fmla="*/ 128614 w 572428"/>
                <a:gd name="connsiteY2233" fmla="*/ 1898872 h 6857999"/>
                <a:gd name="connsiteX2234" fmla="*/ 124142 w 572428"/>
                <a:gd name="connsiteY2234" fmla="*/ 1904727 h 6857999"/>
                <a:gd name="connsiteX2235" fmla="*/ 128541 w 572428"/>
                <a:gd name="connsiteY2235" fmla="*/ 1920108 h 6857999"/>
                <a:gd name="connsiteX2236" fmla="*/ 139309 w 572428"/>
                <a:gd name="connsiteY2236" fmla="*/ 1914768 h 6857999"/>
                <a:gd name="connsiteX2237" fmla="*/ 134909 w 572428"/>
                <a:gd name="connsiteY2237" fmla="*/ 1899387 h 6857999"/>
                <a:gd name="connsiteX2238" fmla="*/ 128614 w 572428"/>
                <a:gd name="connsiteY2238" fmla="*/ 1898872 h 6857999"/>
                <a:gd name="connsiteX2239" fmla="*/ 197447 w 572428"/>
                <a:gd name="connsiteY2239" fmla="*/ 1892023 h 6857999"/>
                <a:gd name="connsiteX2240" fmla="*/ 196688 w 572428"/>
                <a:gd name="connsiteY2240" fmla="*/ 1893097 h 6857999"/>
                <a:gd name="connsiteX2241" fmla="*/ 195763 w 572428"/>
                <a:gd name="connsiteY2241" fmla="*/ 1892847 h 6857999"/>
                <a:gd name="connsiteX2242" fmla="*/ 184221 w 572428"/>
                <a:gd name="connsiteY2242" fmla="*/ 1908560 h 6857999"/>
                <a:gd name="connsiteX2243" fmla="*/ 181095 w 572428"/>
                <a:gd name="connsiteY2243" fmla="*/ 1908336 h 6857999"/>
                <a:gd name="connsiteX2244" fmla="*/ 177820 w 572428"/>
                <a:gd name="connsiteY2244" fmla="*/ 1904004 h 6857999"/>
                <a:gd name="connsiteX2245" fmla="*/ 172994 w 572428"/>
                <a:gd name="connsiteY2245" fmla="*/ 1907758 h 6857999"/>
                <a:gd name="connsiteX2246" fmla="*/ 168776 w 572428"/>
                <a:gd name="connsiteY2246" fmla="*/ 1907456 h 6857999"/>
                <a:gd name="connsiteX2247" fmla="*/ 155115 w 572428"/>
                <a:gd name="connsiteY2247" fmla="*/ 1907650 h 6857999"/>
                <a:gd name="connsiteX2248" fmla="*/ 153266 w 572428"/>
                <a:gd name="connsiteY2248" fmla="*/ 1920701 h 6857999"/>
                <a:gd name="connsiteX2249" fmla="*/ 157845 w 572428"/>
                <a:gd name="connsiteY2249" fmla="*/ 1933738 h 6857999"/>
                <a:gd name="connsiteX2250" fmla="*/ 168172 w 572428"/>
                <a:gd name="connsiteY2250" fmla="*/ 1933975 h 6857999"/>
                <a:gd name="connsiteX2251" fmla="*/ 179108 w 572428"/>
                <a:gd name="connsiteY2251" fmla="*/ 1932831 h 6857999"/>
                <a:gd name="connsiteX2252" fmla="*/ 181102 w 572428"/>
                <a:gd name="connsiteY2252" fmla="*/ 1935519 h 6857999"/>
                <a:gd name="connsiteX2253" fmla="*/ 182407 w 572428"/>
                <a:gd name="connsiteY2253" fmla="*/ 1934845 h 6857999"/>
                <a:gd name="connsiteX2254" fmla="*/ 188569 w 572428"/>
                <a:gd name="connsiteY2254" fmla="*/ 1940659 h 6857999"/>
                <a:gd name="connsiteX2255" fmla="*/ 196142 w 572428"/>
                <a:gd name="connsiteY2255" fmla="*/ 1946872 h 6857999"/>
                <a:gd name="connsiteX2256" fmla="*/ 211735 w 572428"/>
                <a:gd name="connsiteY2256" fmla="*/ 1932054 h 6857999"/>
                <a:gd name="connsiteX2257" fmla="*/ 210928 w 572428"/>
                <a:gd name="connsiteY2257" fmla="*/ 1929229 h 6857999"/>
                <a:gd name="connsiteX2258" fmla="*/ 216098 w 572428"/>
                <a:gd name="connsiteY2258" fmla="*/ 1921916 h 6857999"/>
                <a:gd name="connsiteX2259" fmla="*/ 208885 w 572428"/>
                <a:gd name="connsiteY2259" fmla="*/ 1892326 h 6857999"/>
                <a:gd name="connsiteX2260" fmla="*/ 197447 w 572428"/>
                <a:gd name="connsiteY2260" fmla="*/ 1892023 h 6857999"/>
                <a:gd name="connsiteX2261" fmla="*/ 333337 w 572428"/>
                <a:gd name="connsiteY2261" fmla="*/ 1890997 h 6857999"/>
                <a:gd name="connsiteX2262" fmla="*/ 319059 w 572428"/>
                <a:gd name="connsiteY2262" fmla="*/ 1895085 h 6857999"/>
                <a:gd name="connsiteX2263" fmla="*/ 318146 w 572428"/>
                <a:gd name="connsiteY2263" fmla="*/ 1903071 h 6857999"/>
                <a:gd name="connsiteX2264" fmla="*/ 323147 w 572428"/>
                <a:gd name="connsiteY2264" fmla="*/ 1909363 h 6857999"/>
                <a:gd name="connsiteX2265" fmla="*/ 329604 w 572428"/>
                <a:gd name="connsiteY2265" fmla="*/ 1907514 h 6857999"/>
                <a:gd name="connsiteX2266" fmla="*/ 331975 w 572428"/>
                <a:gd name="connsiteY2266" fmla="*/ 1915796 h 6857999"/>
                <a:gd name="connsiteX2267" fmla="*/ 343125 w 572428"/>
                <a:gd name="connsiteY2267" fmla="*/ 1912603 h 6857999"/>
                <a:gd name="connsiteX2268" fmla="*/ 339932 w 572428"/>
                <a:gd name="connsiteY2268" fmla="*/ 1901453 h 6857999"/>
                <a:gd name="connsiteX2269" fmla="*/ 336209 w 572428"/>
                <a:gd name="connsiteY2269" fmla="*/ 1901027 h 6857999"/>
                <a:gd name="connsiteX2270" fmla="*/ 561708 w 572428"/>
                <a:gd name="connsiteY2270" fmla="*/ 1889204 h 6857999"/>
                <a:gd name="connsiteX2271" fmla="*/ 555351 w 572428"/>
                <a:gd name="connsiteY2271" fmla="*/ 1893591 h 6857999"/>
                <a:gd name="connsiteX2272" fmla="*/ 557008 w 572428"/>
                <a:gd name="connsiteY2272" fmla="*/ 1907249 h 6857999"/>
                <a:gd name="connsiteX2273" fmla="*/ 570409 w 572428"/>
                <a:gd name="connsiteY2273" fmla="*/ 1904134 h 6857999"/>
                <a:gd name="connsiteX2274" fmla="*/ 568752 w 572428"/>
                <a:gd name="connsiteY2274" fmla="*/ 1890475 h 6857999"/>
                <a:gd name="connsiteX2275" fmla="*/ 561708 w 572428"/>
                <a:gd name="connsiteY2275" fmla="*/ 1889204 h 6857999"/>
                <a:gd name="connsiteX2276" fmla="*/ 534271 w 572428"/>
                <a:gd name="connsiteY2276" fmla="*/ 1878902 h 6857999"/>
                <a:gd name="connsiteX2277" fmla="*/ 523160 w 572428"/>
                <a:gd name="connsiteY2277" fmla="*/ 1880272 h 6857999"/>
                <a:gd name="connsiteX2278" fmla="*/ 522336 w 572428"/>
                <a:gd name="connsiteY2278" fmla="*/ 1886200 h 6857999"/>
                <a:gd name="connsiteX2279" fmla="*/ 518496 w 572428"/>
                <a:gd name="connsiteY2279" fmla="*/ 1885349 h 6857999"/>
                <a:gd name="connsiteX2280" fmla="*/ 515175 w 572428"/>
                <a:gd name="connsiteY2280" fmla="*/ 1887464 h 6857999"/>
                <a:gd name="connsiteX2281" fmla="*/ 516439 w 572428"/>
                <a:gd name="connsiteY2281" fmla="*/ 1894629 h 6857999"/>
                <a:gd name="connsiteX2282" fmla="*/ 519555 w 572428"/>
                <a:gd name="connsiteY2282" fmla="*/ 1894079 h 6857999"/>
                <a:gd name="connsiteX2283" fmla="*/ 517240 w 572428"/>
                <a:gd name="connsiteY2283" fmla="*/ 1896045 h 6857999"/>
                <a:gd name="connsiteX2284" fmla="*/ 514159 w 572428"/>
                <a:gd name="connsiteY2284" fmla="*/ 1899013 h 6857999"/>
                <a:gd name="connsiteX2285" fmla="*/ 514117 w 572428"/>
                <a:gd name="connsiteY2285" fmla="*/ 1898694 h 6857999"/>
                <a:gd name="connsiteX2286" fmla="*/ 499028 w 572428"/>
                <a:gd name="connsiteY2286" fmla="*/ 1885083 h 6857999"/>
                <a:gd name="connsiteX2287" fmla="*/ 479494 w 572428"/>
                <a:gd name="connsiteY2287" fmla="*/ 1879484 h 6857999"/>
                <a:gd name="connsiteX2288" fmla="*/ 466958 w 572428"/>
                <a:gd name="connsiteY2288" fmla="*/ 1885176 h 6857999"/>
                <a:gd name="connsiteX2289" fmla="*/ 483852 w 572428"/>
                <a:gd name="connsiteY2289" fmla="*/ 1912436 h 6857999"/>
                <a:gd name="connsiteX2290" fmla="*/ 515922 w 572428"/>
                <a:gd name="connsiteY2290" fmla="*/ 1912343 h 6857999"/>
                <a:gd name="connsiteX2291" fmla="*/ 514360 w 572428"/>
                <a:gd name="connsiteY2291" fmla="*/ 1900530 h 6857999"/>
                <a:gd name="connsiteX2292" fmla="*/ 518475 w 572428"/>
                <a:gd name="connsiteY2292" fmla="*/ 1909295 h 6857999"/>
                <a:gd name="connsiteX2293" fmla="*/ 534252 w 572428"/>
                <a:gd name="connsiteY2293" fmla="*/ 1905712 h 6857999"/>
                <a:gd name="connsiteX2294" fmla="*/ 542658 w 572428"/>
                <a:gd name="connsiteY2294" fmla="*/ 1898294 h 6857999"/>
                <a:gd name="connsiteX2295" fmla="*/ 538645 w 572428"/>
                <a:gd name="connsiteY2295" fmla="*/ 1886944 h 6857999"/>
                <a:gd name="connsiteX2296" fmla="*/ 543130 w 572428"/>
                <a:gd name="connsiteY2296" fmla="*/ 1882552 h 6857999"/>
                <a:gd name="connsiteX2297" fmla="*/ 534271 w 572428"/>
                <a:gd name="connsiteY2297" fmla="*/ 1878902 h 6857999"/>
                <a:gd name="connsiteX2298" fmla="*/ 432720 w 572428"/>
                <a:gd name="connsiteY2298" fmla="*/ 1865508 h 6857999"/>
                <a:gd name="connsiteX2299" fmla="*/ 421178 w 572428"/>
                <a:gd name="connsiteY2299" fmla="*/ 1881221 h 6857999"/>
                <a:gd name="connsiteX2300" fmla="*/ 392072 w 572428"/>
                <a:gd name="connsiteY2300" fmla="*/ 1880311 h 6857999"/>
                <a:gd name="connsiteX2301" fmla="*/ 390224 w 572428"/>
                <a:gd name="connsiteY2301" fmla="*/ 1893362 h 6857999"/>
                <a:gd name="connsiteX2302" fmla="*/ 394802 w 572428"/>
                <a:gd name="connsiteY2302" fmla="*/ 1906399 h 6857999"/>
                <a:gd name="connsiteX2303" fmla="*/ 395006 w 572428"/>
                <a:gd name="connsiteY2303" fmla="*/ 1906404 h 6857999"/>
                <a:gd name="connsiteX2304" fmla="*/ 393501 w 572428"/>
                <a:gd name="connsiteY2304" fmla="*/ 1907693 h 6857999"/>
                <a:gd name="connsiteX2305" fmla="*/ 398395 w 572428"/>
                <a:gd name="connsiteY2305" fmla="*/ 1929075 h 6857999"/>
                <a:gd name="connsiteX2306" fmla="*/ 419127 w 572428"/>
                <a:gd name="connsiteY2306" fmla="*/ 1921911 h 6857999"/>
                <a:gd name="connsiteX2307" fmla="*/ 420973 w 572428"/>
                <a:gd name="connsiteY2307" fmla="*/ 1909737 h 6857999"/>
                <a:gd name="connsiteX2308" fmla="*/ 419287 w 572428"/>
                <a:gd name="connsiteY2308" fmla="*/ 1907434 h 6857999"/>
                <a:gd name="connsiteX2309" fmla="*/ 422861 w 572428"/>
                <a:gd name="connsiteY2309" fmla="*/ 1910805 h 6857999"/>
                <a:gd name="connsiteX2310" fmla="*/ 421871 w 572428"/>
                <a:gd name="connsiteY2310" fmla="*/ 1924105 h 6857999"/>
                <a:gd name="connsiteX2311" fmla="*/ 432128 w 572428"/>
                <a:gd name="connsiteY2311" fmla="*/ 1936081 h 6857999"/>
                <a:gd name="connsiteX2312" fmla="*/ 459508 w 572428"/>
                <a:gd name="connsiteY2312" fmla="*/ 1929813 h 6857999"/>
                <a:gd name="connsiteX2313" fmla="*/ 450335 w 572428"/>
                <a:gd name="connsiteY2313" fmla="*/ 1903265 h 6857999"/>
                <a:gd name="connsiteX2314" fmla="*/ 448184 w 572428"/>
                <a:gd name="connsiteY2314" fmla="*/ 1902939 h 6857999"/>
                <a:gd name="connsiteX2315" fmla="*/ 445310 w 572428"/>
                <a:gd name="connsiteY2315" fmla="*/ 1892872 h 6857999"/>
                <a:gd name="connsiteX2316" fmla="*/ 441017 w 572428"/>
                <a:gd name="connsiteY2316" fmla="*/ 1881783 h 6857999"/>
                <a:gd name="connsiteX2317" fmla="*/ 449329 w 572428"/>
                <a:gd name="connsiteY2317" fmla="*/ 1873001 h 6857999"/>
                <a:gd name="connsiteX2318" fmla="*/ 432720 w 572428"/>
                <a:gd name="connsiteY2318" fmla="*/ 1865508 h 6857999"/>
                <a:gd name="connsiteX2319" fmla="*/ 478455 w 572428"/>
                <a:gd name="connsiteY2319" fmla="*/ 1838846 h 6857999"/>
                <a:gd name="connsiteX2320" fmla="*/ 472098 w 572428"/>
                <a:gd name="connsiteY2320" fmla="*/ 1843233 h 6857999"/>
                <a:gd name="connsiteX2321" fmla="*/ 473755 w 572428"/>
                <a:gd name="connsiteY2321" fmla="*/ 1856891 h 6857999"/>
                <a:gd name="connsiteX2322" fmla="*/ 487156 w 572428"/>
                <a:gd name="connsiteY2322" fmla="*/ 1853776 h 6857999"/>
                <a:gd name="connsiteX2323" fmla="*/ 485499 w 572428"/>
                <a:gd name="connsiteY2323" fmla="*/ 1840117 h 6857999"/>
                <a:gd name="connsiteX2324" fmla="*/ 478455 w 572428"/>
                <a:gd name="connsiteY2324" fmla="*/ 1838846 h 6857999"/>
                <a:gd name="connsiteX2325" fmla="*/ 101761 w 572428"/>
                <a:gd name="connsiteY2325" fmla="*/ 1836282 h 6857999"/>
                <a:gd name="connsiteX2326" fmla="*/ 87483 w 572428"/>
                <a:gd name="connsiteY2326" fmla="*/ 1840370 h 6857999"/>
                <a:gd name="connsiteX2327" fmla="*/ 86570 w 572428"/>
                <a:gd name="connsiteY2327" fmla="*/ 1848356 h 6857999"/>
                <a:gd name="connsiteX2328" fmla="*/ 90582 w 572428"/>
                <a:gd name="connsiteY2328" fmla="*/ 1853403 h 6857999"/>
                <a:gd name="connsiteX2329" fmla="*/ 83351 w 572428"/>
                <a:gd name="connsiteY2329" fmla="*/ 1856369 h 6857999"/>
                <a:gd name="connsiteX2330" fmla="*/ 78374 w 572428"/>
                <a:gd name="connsiteY2330" fmla="*/ 1867768 h 6857999"/>
                <a:gd name="connsiteX2331" fmla="*/ 99482 w 572428"/>
                <a:gd name="connsiteY2331" fmla="*/ 1881696 h 6857999"/>
                <a:gd name="connsiteX2332" fmla="*/ 118179 w 572428"/>
                <a:gd name="connsiteY2332" fmla="*/ 1864669 h 6857999"/>
                <a:gd name="connsiteX2333" fmla="*/ 111498 w 572428"/>
                <a:gd name="connsiteY2333" fmla="*/ 1854178 h 6857999"/>
                <a:gd name="connsiteX2334" fmla="*/ 101517 w 572428"/>
                <a:gd name="connsiteY2334" fmla="*/ 1851800 h 6857999"/>
                <a:gd name="connsiteX2335" fmla="*/ 105849 w 572428"/>
                <a:gd name="connsiteY2335" fmla="*/ 1850560 h 6857999"/>
                <a:gd name="connsiteX2336" fmla="*/ 101761 w 572428"/>
                <a:gd name="connsiteY2336" fmla="*/ 1836282 h 6857999"/>
                <a:gd name="connsiteX2337" fmla="*/ 262492 w 572428"/>
                <a:gd name="connsiteY2337" fmla="*/ 1833651 h 6857999"/>
                <a:gd name="connsiteX2338" fmla="*/ 253140 w 572428"/>
                <a:gd name="connsiteY2338" fmla="*/ 1841661 h 6857999"/>
                <a:gd name="connsiteX2339" fmla="*/ 258034 w 572428"/>
                <a:gd name="connsiteY2339" fmla="*/ 1863043 h 6857999"/>
                <a:gd name="connsiteX2340" fmla="*/ 270246 w 572428"/>
                <a:gd name="connsiteY2340" fmla="*/ 1858823 h 6857999"/>
                <a:gd name="connsiteX2341" fmla="*/ 259776 w 572428"/>
                <a:gd name="connsiteY2341" fmla="*/ 1866714 h 6857999"/>
                <a:gd name="connsiteX2342" fmla="*/ 279594 w 572428"/>
                <a:gd name="connsiteY2342" fmla="*/ 1903611 h 6857999"/>
                <a:gd name="connsiteX2343" fmla="*/ 290572 w 572428"/>
                <a:gd name="connsiteY2343" fmla="*/ 1907072 h 6857999"/>
                <a:gd name="connsiteX2344" fmla="*/ 286203 w 572428"/>
                <a:gd name="connsiteY2344" fmla="*/ 1907610 h 6857999"/>
                <a:gd name="connsiteX2345" fmla="*/ 284509 w 572428"/>
                <a:gd name="connsiteY2345" fmla="*/ 1919795 h 6857999"/>
                <a:gd name="connsiteX2346" fmla="*/ 276850 w 572428"/>
                <a:gd name="connsiteY2346" fmla="*/ 1926691 h 6857999"/>
                <a:gd name="connsiteX2347" fmla="*/ 281518 w 572428"/>
                <a:gd name="connsiteY2347" fmla="*/ 1936633 h 6857999"/>
                <a:gd name="connsiteX2348" fmla="*/ 297294 w 572428"/>
                <a:gd name="connsiteY2348" fmla="*/ 1933051 h 6857999"/>
                <a:gd name="connsiteX2349" fmla="*/ 305701 w 572428"/>
                <a:gd name="connsiteY2349" fmla="*/ 1925632 h 6857999"/>
                <a:gd name="connsiteX2350" fmla="*/ 301688 w 572428"/>
                <a:gd name="connsiteY2350" fmla="*/ 1914283 h 6857999"/>
                <a:gd name="connsiteX2351" fmla="*/ 306173 w 572428"/>
                <a:gd name="connsiteY2351" fmla="*/ 1909890 h 6857999"/>
                <a:gd name="connsiteX2352" fmla="*/ 302020 w 572428"/>
                <a:gd name="connsiteY2352" fmla="*/ 1908180 h 6857999"/>
                <a:gd name="connsiteX2353" fmla="*/ 311557 w 572428"/>
                <a:gd name="connsiteY2353" fmla="*/ 1900992 h 6857999"/>
                <a:gd name="connsiteX2354" fmla="*/ 291740 w 572428"/>
                <a:gd name="connsiteY2354" fmla="*/ 1864095 h 6857999"/>
                <a:gd name="connsiteX2355" fmla="*/ 272522 w 572428"/>
                <a:gd name="connsiteY2355" fmla="*/ 1858036 h 6857999"/>
                <a:gd name="connsiteX2356" fmla="*/ 278766 w 572428"/>
                <a:gd name="connsiteY2356" fmla="*/ 1855878 h 6857999"/>
                <a:gd name="connsiteX2357" fmla="*/ 273871 w 572428"/>
                <a:gd name="connsiteY2357" fmla="*/ 1834497 h 6857999"/>
                <a:gd name="connsiteX2358" fmla="*/ 262492 w 572428"/>
                <a:gd name="connsiteY2358" fmla="*/ 1833651 h 6857999"/>
                <a:gd name="connsiteX2359" fmla="*/ 527586 w 572428"/>
                <a:gd name="connsiteY2359" fmla="*/ 1831249 h 6857999"/>
                <a:gd name="connsiteX2360" fmla="*/ 519394 w 572428"/>
                <a:gd name="connsiteY2360" fmla="*/ 1833981 h 6857999"/>
                <a:gd name="connsiteX2361" fmla="*/ 528154 w 572428"/>
                <a:gd name="connsiteY2361" fmla="*/ 1852090 h 6857999"/>
                <a:gd name="connsiteX2362" fmla="*/ 535599 w 572428"/>
                <a:gd name="connsiteY2362" fmla="*/ 1855093 h 6857999"/>
                <a:gd name="connsiteX2363" fmla="*/ 533430 w 572428"/>
                <a:gd name="connsiteY2363" fmla="*/ 1856111 h 6857999"/>
                <a:gd name="connsiteX2364" fmla="*/ 536228 w 572428"/>
                <a:gd name="connsiteY2364" fmla="*/ 1868431 h 6857999"/>
                <a:gd name="connsiteX2365" fmla="*/ 542021 w 572428"/>
                <a:gd name="connsiteY2365" fmla="*/ 1874996 h 6857999"/>
                <a:gd name="connsiteX2366" fmla="*/ 550884 w 572428"/>
                <a:gd name="connsiteY2366" fmla="*/ 1871862 h 6857999"/>
                <a:gd name="connsiteX2367" fmla="*/ 554314 w 572428"/>
                <a:gd name="connsiteY2367" fmla="*/ 1875364 h 6857999"/>
                <a:gd name="connsiteX2368" fmla="*/ 557165 w 572428"/>
                <a:gd name="connsiteY2368" fmla="*/ 1868446 h 6857999"/>
                <a:gd name="connsiteX2369" fmla="*/ 556094 w 572428"/>
                <a:gd name="connsiteY2369" fmla="*/ 1859770 h 6857999"/>
                <a:gd name="connsiteX2370" fmla="*/ 546580 w 572428"/>
                <a:gd name="connsiteY2370" fmla="*/ 1858447 h 6857999"/>
                <a:gd name="connsiteX2371" fmla="*/ 543954 w 572428"/>
                <a:gd name="connsiteY2371" fmla="*/ 1855531 h 6857999"/>
                <a:gd name="connsiteX2372" fmla="*/ 548167 w 572428"/>
                <a:gd name="connsiteY2372" fmla="*/ 1854126 h 6857999"/>
                <a:gd name="connsiteX2373" fmla="*/ 539407 w 572428"/>
                <a:gd name="connsiteY2373" fmla="*/ 1836017 h 6857999"/>
                <a:gd name="connsiteX2374" fmla="*/ 527586 w 572428"/>
                <a:gd name="connsiteY2374" fmla="*/ 1831249 h 6857999"/>
                <a:gd name="connsiteX2375" fmla="*/ 339133 w 572428"/>
                <a:gd name="connsiteY2375" fmla="*/ 1813452 h 6857999"/>
                <a:gd name="connsiteX2376" fmla="*/ 331568 w 572428"/>
                <a:gd name="connsiteY2376" fmla="*/ 1816887 h 6857999"/>
                <a:gd name="connsiteX2377" fmla="*/ 330220 w 572428"/>
                <a:gd name="connsiteY2377" fmla="*/ 1815104 h 6857999"/>
                <a:gd name="connsiteX2378" fmla="*/ 323256 w 572428"/>
                <a:gd name="connsiteY2378" fmla="*/ 1820520 h 6857999"/>
                <a:gd name="connsiteX2379" fmla="*/ 321472 w 572428"/>
                <a:gd name="connsiteY2379" fmla="*/ 1819185 h 6857999"/>
                <a:gd name="connsiteX2380" fmla="*/ 307332 w 572428"/>
                <a:gd name="connsiteY2380" fmla="*/ 1844748 h 6857999"/>
                <a:gd name="connsiteX2381" fmla="*/ 321472 w 572428"/>
                <a:gd name="connsiteY2381" fmla="*/ 1870311 h 6857999"/>
                <a:gd name="connsiteX2382" fmla="*/ 331471 w 572428"/>
                <a:gd name="connsiteY2382" fmla="*/ 1862824 h 6857999"/>
                <a:gd name="connsiteX2383" fmla="*/ 335451 w 572428"/>
                <a:gd name="connsiteY2383" fmla="*/ 1845454 h 6857999"/>
                <a:gd name="connsiteX2384" fmla="*/ 339653 w 572428"/>
                <a:gd name="connsiteY2384" fmla="*/ 1842940 h 6857999"/>
                <a:gd name="connsiteX2385" fmla="*/ 343492 w 572428"/>
                <a:gd name="connsiteY2385" fmla="*/ 1846403 h 6857999"/>
                <a:gd name="connsiteX2386" fmla="*/ 375562 w 572428"/>
                <a:gd name="connsiteY2386" fmla="*/ 1846310 h 6857999"/>
                <a:gd name="connsiteX2387" fmla="*/ 358667 w 572428"/>
                <a:gd name="connsiteY2387" fmla="*/ 1819051 h 6857999"/>
                <a:gd name="connsiteX2388" fmla="*/ 339133 w 572428"/>
                <a:gd name="connsiteY2388" fmla="*/ 1813452 h 6857999"/>
                <a:gd name="connsiteX2389" fmla="*/ 50303 w 572428"/>
                <a:gd name="connsiteY2389" fmla="*/ 1810361 h 6857999"/>
                <a:gd name="connsiteX2390" fmla="*/ 41853 w 572428"/>
                <a:gd name="connsiteY2390" fmla="*/ 1822315 h 6857999"/>
                <a:gd name="connsiteX2391" fmla="*/ 41598 w 572428"/>
                <a:gd name="connsiteY2391" fmla="*/ 1830875 h 6857999"/>
                <a:gd name="connsiteX2392" fmla="*/ 36697 w 572428"/>
                <a:gd name="connsiteY2392" fmla="*/ 1830308 h 6857999"/>
                <a:gd name="connsiteX2393" fmla="*/ 30676 w 572428"/>
                <a:gd name="connsiteY2393" fmla="*/ 1822342 h 6857999"/>
                <a:gd name="connsiteX2394" fmla="*/ 23333 w 572428"/>
                <a:gd name="connsiteY2394" fmla="*/ 1828054 h 6857999"/>
                <a:gd name="connsiteX2395" fmla="*/ 27466 w 572428"/>
                <a:gd name="connsiteY2395" fmla="*/ 1845105 h 6857999"/>
                <a:gd name="connsiteX2396" fmla="*/ 33959 w 572428"/>
                <a:gd name="connsiteY2396" fmla="*/ 1853858 h 6857999"/>
                <a:gd name="connsiteX2397" fmla="*/ 42453 w 572428"/>
                <a:gd name="connsiteY2397" fmla="*/ 1848777 h 6857999"/>
                <a:gd name="connsiteX2398" fmla="*/ 46255 w 572428"/>
                <a:gd name="connsiteY2398" fmla="*/ 1853420 h 6857999"/>
                <a:gd name="connsiteX2399" fmla="*/ 47202 w 572428"/>
                <a:gd name="connsiteY2399" fmla="*/ 1848918 h 6857999"/>
                <a:gd name="connsiteX2400" fmla="*/ 49066 w 572428"/>
                <a:gd name="connsiteY2400" fmla="*/ 1851905 h 6857999"/>
                <a:gd name="connsiteX2401" fmla="*/ 68954 w 572428"/>
                <a:gd name="connsiteY2401" fmla="*/ 1840254 h 6857999"/>
                <a:gd name="connsiteX2402" fmla="*/ 61741 w 572428"/>
                <a:gd name="connsiteY2402" fmla="*/ 1810665 h 6857999"/>
                <a:gd name="connsiteX2403" fmla="*/ 50303 w 572428"/>
                <a:gd name="connsiteY2403" fmla="*/ 1810361 h 6857999"/>
                <a:gd name="connsiteX2404" fmla="*/ 464824 w 572428"/>
                <a:gd name="connsiteY2404" fmla="*/ 1810237 h 6857999"/>
                <a:gd name="connsiteX2405" fmla="*/ 444861 w 572428"/>
                <a:gd name="connsiteY2405" fmla="*/ 1821280 h 6857999"/>
                <a:gd name="connsiteX2406" fmla="*/ 464824 w 572428"/>
                <a:gd name="connsiteY2406" fmla="*/ 1832322 h 6857999"/>
                <a:gd name="connsiteX2407" fmla="*/ 484787 w 572428"/>
                <a:gd name="connsiteY2407" fmla="*/ 1821280 h 6857999"/>
                <a:gd name="connsiteX2408" fmla="*/ 464824 w 572428"/>
                <a:gd name="connsiteY2408" fmla="*/ 1810237 h 6857999"/>
                <a:gd name="connsiteX2409" fmla="*/ 228455 w 572428"/>
                <a:gd name="connsiteY2409" fmla="*/ 1802207 h 6857999"/>
                <a:gd name="connsiteX2410" fmla="*/ 211653 w 572428"/>
                <a:gd name="connsiteY2410" fmla="*/ 1819476 h 6857999"/>
                <a:gd name="connsiteX2411" fmla="*/ 234080 w 572428"/>
                <a:gd name="connsiteY2411" fmla="*/ 1828281 h 6857999"/>
                <a:gd name="connsiteX2412" fmla="*/ 250882 w 572428"/>
                <a:gd name="connsiteY2412" fmla="*/ 1811013 h 6857999"/>
                <a:gd name="connsiteX2413" fmla="*/ 228455 w 572428"/>
                <a:gd name="connsiteY2413" fmla="*/ 1802207 h 6857999"/>
                <a:gd name="connsiteX2414" fmla="*/ 438082 w 572428"/>
                <a:gd name="connsiteY2414" fmla="*/ 1779314 h 6857999"/>
                <a:gd name="connsiteX2415" fmla="*/ 420603 w 572428"/>
                <a:gd name="connsiteY2415" fmla="*/ 1781626 h 6857999"/>
                <a:gd name="connsiteX2416" fmla="*/ 410354 w 572428"/>
                <a:gd name="connsiteY2416" fmla="*/ 1792990 h 6857999"/>
                <a:gd name="connsiteX2417" fmla="*/ 406218 w 572428"/>
                <a:gd name="connsiteY2417" fmla="*/ 1792415 h 6857999"/>
                <a:gd name="connsiteX2418" fmla="*/ 400833 w 572428"/>
                <a:gd name="connsiteY2418" fmla="*/ 1786433 h 6857999"/>
                <a:gd name="connsiteX2419" fmla="*/ 393069 w 572428"/>
                <a:gd name="connsiteY2419" fmla="*/ 1790079 h 6857999"/>
                <a:gd name="connsiteX2420" fmla="*/ 395866 w 572428"/>
                <a:gd name="connsiteY2420" fmla="*/ 1802399 h 6857999"/>
                <a:gd name="connsiteX2421" fmla="*/ 401069 w 572428"/>
                <a:gd name="connsiteY2421" fmla="*/ 1808295 h 6857999"/>
                <a:gd name="connsiteX2422" fmla="*/ 396005 w 572428"/>
                <a:gd name="connsiteY2422" fmla="*/ 1825962 h 6857999"/>
                <a:gd name="connsiteX2423" fmla="*/ 403294 w 572428"/>
                <a:gd name="connsiteY2423" fmla="*/ 1842015 h 6857999"/>
                <a:gd name="connsiteX2424" fmla="*/ 438201 w 572428"/>
                <a:gd name="connsiteY2424" fmla="*/ 1820381 h 6857999"/>
                <a:gd name="connsiteX2425" fmla="*/ 438082 w 572428"/>
                <a:gd name="connsiteY2425" fmla="*/ 1779314 h 6857999"/>
                <a:gd name="connsiteX2426" fmla="*/ 249472 w 572428"/>
                <a:gd name="connsiteY2426" fmla="*/ 1761841 h 6857999"/>
                <a:gd name="connsiteX2427" fmla="*/ 230774 w 572428"/>
                <a:gd name="connsiteY2427" fmla="*/ 1778868 h 6857999"/>
                <a:gd name="connsiteX2428" fmla="*/ 251882 w 572428"/>
                <a:gd name="connsiteY2428" fmla="*/ 1792796 h 6857999"/>
                <a:gd name="connsiteX2429" fmla="*/ 270579 w 572428"/>
                <a:gd name="connsiteY2429" fmla="*/ 1775769 h 6857999"/>
                <a:gd name="connsiteX2430" fmla="*/ 249472 w 572428"/>
                <a:gd name="connsiteY2430" fmla="*/ 1761841 h 6857999"/>
                <a:gd name="connsiteX2431" fmla="*/ 108595 w 572428"/>
                <a:gd name="connsiteY2431" fmla="*/ 1744480 h 6857999"/>
                <a:gd name="connsiteX2432" fmla="*/ 103650 w 572428"/>
                <a:gd name="connsiteY2432" fmla="*/ 1769562 h 6857999"/>
                <a:gd name="connsiteX2433" fmla="*/ 110065 w 572428"/>
                <a:gd name="connsiteY2433" fmla="*/ 1783429 h 6857999"/>
                <a:gd name="connsiteX2434" fmla="*/ 113121 w 572428"/>
                <a:gd name="connsiteY2434" fmla="*/ 1784685 h 6857999"/>
                <a:gd name="connsiteX2435" fmla="*/ 112633 w 572428"/>
                <a:gd name="connsiteY2435" fmla="*/ 1785052 h 6857999"/>
                <a:gd name="connsiteX2436" fmla="*/ 132451 w 572428"/>
                <a:gd name="connsiteY2436" fmla="*/ 1821949 h 6857999"/>
                <a:gd name="connsiteX2437" fmla="*/ 152537 w 572428"/>
                <a:gd name="connsiteY2437" fmla="*/ 1828282 h 6857999"/>
                <a:gd name="connsiteX2438" fmla="*/ 158547 w 572428"/>
                <a:gd name="connsiteY2438" fmla="*/ 1823752 h 6857999"/>
                <a:gd name="connsiteX2439" fmla="*/ 159985 w 572428"/>
                <a:gd name="connsiteY2439" fmla="*/ 1826729 h 6857999"/>
                <a:gd name="connsiteX2440" fmla="*/ 168096 w 572428"/>
                <a:gd name="connsiteY2440" fmla="*/ 1833054 h 6857999"/>
                <a:gd name="connsiteX2441" fmla="*/ 185297 w 572428"/>
                <a:gd name="connsiteY2441" fmla="*/ 1823263 h 6857999"/>
                <a:gd name="connsiteX2442" fmla="*/ 192842 w 572428"/>
                <a:gd name="connsiteY2442" fmla="*/ 1831829 h 6857999"/>
                <a:gd name="connsiteX2443" fmla="*/ 197260 w 572428"/>
                <a:gd name="connsiteY2443" fmla="*/ 1813196 h 6857999"/>
                <a:gd name="connsiteX2444" fmla="*/ 184043 w 572428"/>
                <a:gd name="connsiteY2444" fmla="*/ 1801514 h 6857999"/>
                <a:gd name="connsiteX2445" fmla="*/ 182272 w 572428"/>
                <a:gd name="connsiteY2445" fmla="*/ 1769600 h 6857999"/>
                <a:gd name="connsiteX2446" fmla="*/ 171953 w 572428"/>
                <a:gd name="connsiteY2446" fmla="*/ 1768368 h 6857999"/>
                <a:gd name="connsiteX2447" fmla="*/ 162193 w 572428"/>
                <a:gd name="connsiteY2447" fmla="*/ 1774170 h 6857999"/>
                <a:gd name="connsiteX2448" fmla="*/ 164886 w 572428"/>
                <a:gd name="connsiteY2448" fmla="*/ 1798529 h 6857999"/>
                <a:gd name="connsiteX2449" fmla="*/ 161769 w 572428"/>
                <a:gd name="connsiteY2449" fmla="*/ 1804057 h 6857999"/>
                <a:gd name="connsiteX2450" fmla="*/ 161125 w 572428"/>
                <a:gd name="connsiteY2450" fmla="*/ 1800339 h 6857999"/>
                <a:gd name="connsiteX2451" fmla="*/ 144596 w 572428"/>
                <a:gd name="connsiteY2451" fmla="*/ 1782433 h 6857999"/>
                <a:gd name="connsiteX2452" fmla="*/ 124510 w 572428"/>
                <a:gd name="connsiteY2452" fmla="*/ 1776101 h 6857999"/>
                <a:gd name="connsiteX2453" fmla="*/ 119985 w 572428"/>
                <a:gd name="connsiteY2453" fmla="*/ 1779512 h 6857999"/>
                <a:gd name="connsiteX2454" fmla="*/ 123472 w 572428"/>
                <a:gd name="connsiteY2454" fmla="*/ 1761825 h 6857999"/>
                <a:gd name="connsiteX2455" fmla="*/ 108595 w 572428"/>
                <a:gd name="connsiteY2455" fmla="*/ 1744480 h 6857999"/>
                <a:gd name="connsiteX2456" fmla="*/ 324463 w 572428"/>
                <a:gd name="connsiteY2456" fmla="*/ 1744205 h 6857999"/>
                <a:gd name="connsiteX2457" fmla="*/ 304500 w 572428"/>
                <a:gd name="connsiteY2457" fmla="*/ 1755248 h 6857999"/>
                <a:gd name="connsiteX2458" fmla="*/ 324463 w 572428"/>
                <a:gd name="connsiteY2458" fmla="*/ 1766290 h 6857999"/>
                <a:gd name="connsiteX2459" fmla="*/ 344426 w 572428"/>
                <a:gd name="connsiteY2459" fmla="*/ 1755247 h 6857999"/>
                <a:gd name="connsiteX2460" fmla="*/ 324463 w 572428"/>
                <a:gd name="connsiteY2460" fmla="*/ 1744205 h 6857999"/>
                <a:gd name="connsiteX2461" fmla="*/ 540145 w 572428"/>
                <a:gd name="connsiteY2461" fmla="*/ 1741768 h 6857999"/>
                <a:gd name="connsiteX2462" fmla="*/ 534712 w 572428"/>
                <a:gd name="connsiteY2462" fmla="*/ 1752245 h 6857999"/>
                <a:gd name="connsiteX2463" fmla="*/ 539633 w 572428"/>
                <a:gd name="connsiteY2463" fmla="*/ 1758149 h 6857999"/>
                <a:gd name="connsiteX2464" fmla="*/ 535692 w 572428"/>
                <a:gd name="connsiteY2464" fmla="*/ 1759533 h 6857999"/>
                <a:gd name="connsiteX2465" fmla="*/ 536485 w 572428"/>
                <a:gd name="connsiteY2465" fmla="*/ 1776956 h 6857999"/>
                <a:gd name="connsiteX2466" fmla="*/ 530286 w 572428"/>
                <a:gd name="connsiteY2466" fmla="*/ 1783526 h 6857999"/>
                <a:gd name="connsiteX2467" fmla="*/ 526396 w 572428"/>
                <a:gd name="connsiteY2467" fmla="*/ 1788268 h 6857999"/>
                <a:gd name="connsiteX2468" fmla="*/ 522955 w 572428"/>
                <a:gd name="connsiteY2468" fmla="*/ 1787092 h 6857999"/>
                <a:gd name="connsiteX2469" fmla="*/ 509780 w 572428"/>
                <a:gd name="connsiteY2469" fmla="*/ 1792677 h 6857999"/>
                <a:gd name="connsiteX2470" fmla="*/ 521513 w 572428"/>
                <a:gd name="connsiteY2470" fmla="*/ 1800869 h 6857999"/>
                <a:gd name="connsiteX2471" fmla="*/ 530531 w 572428"/>
                <a:gd name="connsiteY2471" fmla="*/ 1799773 h 6857999"/>
                <a:gd name="connsiteX2472" fmla="*/ 531897 w 572428"/>
                <a:gd name="connsiteY2472" fmla="*/ 1798298 h 6857999"/>
                <a:gd name="connsiteX2473" fmla="*/ 537006 w 572428"/>
                <a:gd name="connsiteY2473" fmla="*/ 1801616 h 6857999"/>
                <a:gd name="connsiteX2474" fmla="*/ 554915 w 572428"/>
                <a:gd name="connsiteY2474" fmla="*/ 1795623 h 6857999"/>
                <a:gd name="connsiteX2475" fmla="*/ 561773 w 572428"/>
                <a:gd name="connsiteY2475" fmla="*/ 1802114 h 6857999"/>
                <a:gd name="connsiteX2476" fmla="*/ 567624 w 572428"/>
                <a:gd name="connsiteY2476" fmla="*/ 1789144 h 6857999"/>
                <a:gd name="connsiteX2477" fmla="*/ 555353 w 572428"/>
                <a:gd name="connsiteY2477" fmla="*/ 1780130 h 6857999"/>
                <a:gd name="connsiteX2478" fmla="*/ 556064 w 572428"/>
                <a:gd name="connsiteY2478" fmla="*/ 1757401 h 6857999"/>
                <a:gd name="connsiteX2479" fmla="*/ 545873 w 572428"/>
                <a:gd name="connsiteY2479" fmla="*/ 1755958 h 6857999"/>
                <a:gd name="connsiteX2480" fmla="*/ 544860 w 572428"/>
                <a:gd name="connsiteY2480" fmla="*/ 1756313 h 6857999"/>
                <a:gd name="connsiteX2481" fmla="*/ 547702 w 572428"/>
                <a:gd name="connsiteY2481" fmla="*/ 1750834 h 6857999"/>
                <a:gd name="connsiteX2482" fmla="*/ 540145 w 572428"/>
                <a:gd name="connsiteY2482" fmla="*/ 1741768 h 6857999"/>
                <a:gd name="connsiteX2483" fmla="*/ 484560 w 572428"/>
                <a:gd name="connsiteY2483" fmla="*/ 1735520 h 6857999"/>
                <a:gd name="connsiteX2484" fmla="*/ 477683 w 572428"/>
                <a:gd name="connsiteY2484" fmla="*/ 1753033 h 6857999"/>
                <a:gd name="connsiteX2485" fmla="*/ 491169 w 572428"/>
                <a:gd name="connsiteY2485" fmla="*/ 1766154 h 6857999"/>
                <a:gd name="connsiteX2486" fmla="*/ 498045 w 572428"/>
                <a:gd name="connsiteY2486" fmla="*/ 1748641 h 6857999"/>
                <a:gd name="connsiteX2487" fmla="*/ 484560 w 572428"/>
                <a:gd name="connsiteY2487" fmla="*/ 1735520 h 6857999"/>
                <a:gd name="connsiteX2488" fmla="*/ 183077 w 572428"/>
                <a:gd name="connsiteY2488" fmla="*/ 1733442 h 6857999"/>
                <a:gd name="connsiteX2489" fmla="*/ 175733 w 572428"/>
                <a:gd name="connsiteY2489" fmla="*/ 1739154 h 6857999"/>
                <a:gd name="connsiteX2490" fmla="*/ 175945 w 572428"/>
                <a:gd name="connsiteY2490" fmla="*/ 1740027 h 6857999"/>
                <a:gd name="connsiteX2491" fmla="*/ 166659 w 572428"/>
                <a:gd name="connsiteY2491" fmla="*/ 1742685 h 6857999"/>
                <a:gd name="connsiteX2492" fmla="*/ 165746 w 572428"/>
                <a:gd name="connsiteY2492" fmla="*/ 1750671 h 6857999"/>
                <a:gd name="connsiteX2493" fmla="*/ 170747 w 572428"/>
                <a:gd name="connsiteY2493" fmla="*/ 1756963 h 6857999"/>
                <a:gd name="connsiteX2494" fmla="*/ 179447 w 572428"/>
                <a:gd name="connsiteY2494" fmla="*/ 1754472 h 6857999"/>
                <a:gd name="connsiteX2495" fmla="*/ 179867 w 572428"/>
                <a:gd name="connsiteY2495" fmla="*/ 1756205 h 6857999"/>
                <a:gd name="connsiteX2496" fmla="*/ 186359 w 572428"/>
                <a:gd name="connsiteY2496" fmla="*/ 1764958 h 6857999"/>
                <a:gd name="connsiteX2497" fmla="*/ 194853 w 572428"/>
                <a:gd name="connsiteY2497" fmla="*/ 1759877 h 6857999"/>
                <a:gd name="connsiteX2498" fmla="*/ 198655 w 572428"/>
                <a:gd name="connsiteY2498" fmla="*/ 1764520 h 6857999"/>
                <a:gd name="connsiteX2499" fmla="*/ 200742 w 572428"/>
                <a:gd name="connsiteY2499" fmla="*/ 1754602 h 6857999"/>
                <a:gd name="connsiteX2500" fmla="*/ 198729 w 572428"/>
                <a:gd name="connsiteY2500" fmla="*/ 1742523 h 6857999"/>
                <a:gd name="connsiteX2501" fmla="*/ 189098 w 572428"/>
                <a:gd name="connsiteY2501" fmla="*/ 1741408 h 6857999"/>
                <a:gd name="connsiteX2502" fmla="*/ 183077 w 572428"/>
                <a:gd name="connsiteY2502" fmla="*/ 1733442 h 6857999"/>
                <a:gd name="connsiteX2503" fmla="*/ 280320 w 572428"/>
                <a:gd name="connsiteY2503" fmla="*/ 1713108 h 6857999"/>
                <a:gd name="connsiteX2504" fmla="*/ 268778 w 572428"/>
                <a:gd name="connsiteY2504" fmla="*/ 1728821 h 6857999"/>
                <a:gd name="connsiteX2505" fmla="*/ 239672 w 572428"/>
                <a:gd name="connsiteY2505" fmla="*/ 1727911 h 6857999"/>
                <a:gd name="connsiteX2506" fmla="*/ 237824 w 572428"/>
                <a:gd name="connsiteY2506" fmla="*/ 1740962 h 6857999"/>
                <a:gd name="connsiteX2507" fmla="*/ 242402 w 572428"/>
                <a:gd name="connsiteY2507" fmla="*/ 1753999 h 6857999"/>
                <a:gd name="connsiteX2508" fmla="*/ 264713 w 572428"/>
                <a:gd name="connsiteY2508" fmla="*/ 1752983 h 6857999"/>
                <a:gd name="connsiteX2509" fmla="*/ 280700 w 572428"/>
                <a:gd name="connsiteY2509" fmla="*/ 1767134 h 6857999"/>
                <a:gd name="connsiteX2510" fmla="*/ 296292 w 572428"/>
                <a:gd name="connsiteY2510" fmla="*/ 1752315 h 6857999"/>
                <a:gd name="connsiteX2511" fmla="*/ 288617 w 572428"/>
                <a:gd name="connsiteY2511" fmla="*/ 1729383 h 6857999"/>
                <a:gd name="connsiteX2512" fmla="*/ 296929 w 572428"/>
                <a:gd name="connsiteY2512" fmla="*/ 1720601 h 6857999"/>
                <a:gd name="connsiteX2513" fmla="*/ 280320 w 572428"/>
                <a:gd name="connsiteY2513" fmla="*/ 1713108 h 6857999"/>
                <a:gd name="connsiteX2514" fmla="*/ 538290 w 572428"/>
                <a:gd name="connsiteY2514" fmla="*/ 1699671 h 6857999"/>
                <a:gd name="connsiteX2515" fmla="*/ 533377 w 572428"/>
                <a:gd name="connsiteY2515" fmla="*/ 1703576 h 6857999"/>
                <a:gd name="connsiteX2516" fmla="*/ 536569 w 572428"/>
                <a:gd name="connsiteY2516" fmla="*/ 1714726 h 6857999"/>
                <a:gd name="connsiteX2517" fmla="*/ 547719 w 572428"/>
                <a:gd name="connsiteY2517" fmla="*/ 1711534 h 6857999"/>
                <a:gd name="connsiteX2518" fmla="*/ 544527 w 572428"/>
                <a:gd name="connsiteY2518" fmla="*/ 1700384 h 6857999"/>
                <a:gd name="connsiteX2519" fmla="*/ 538290 w 572428"/>
                <a:gd name="connsiteY2519" fmla="*/ 1699671 h 6857999"/>
                <a:gd name="connsiteX2520" fmla="*/ 158252 w 572428"/>
                <a:gd name="connsiteY2520" fmla="*/ 1690062 h 6857999"/>
                <a:gd name="connsiteX2521" fmla="*/ 153780 w 572428"/>
                <a:gd name="connsiteY2521" fmla="*/ 1695917 h 6857999"/>
                <a:gd name="connsiteX2522" fmla="*/ 158179 w 572428"/>
                <a:gd name="connsiteY2522" fmla="*/ 1711298 h 6857999"/>
                <a:gd name="connsiteX2523" fmla="*/ 168947 w 572428"/>
                <a:gd name="connsiteY2523" fmla="*/ 1705958 h 6857999"/>
                <a:gd name="connsiteX2524" fmla="*/ 164548 w 572428"/>
                <a:gd name="connsiteY2524" fmla="*/ 1690577 h 6857999"/>
                <a:gd name="connsiteX2525" fmla="*/ 158252 w 572428"/>
                <a:gd name="connsiteY2525" fmla="*/ 1690062 h 6857999"/>
                <a:gd name="connsiteX2526" fmla="*/ 405511 w 572428"/>
                <a:gd name="connsiteY2526" fmla="*/ 1689925 h 6857999"/>
                <a:gd name="connsiteX2527" fmla="*/ 395330 w 572428"/>
                <a:gd name="connsiteY2527" fmla="*/ 1693500 h 6857999"/>
                <a:gd name="connsiteX2528" fmla="*/ 396124 w 572428"/>
                <a:gd name="connsiteY2528" fmla="*/ 1710924 h 6857999"/>
                <a:gd name="connsiteX2529" fmla="*/ 385073 w 572428"/>
                <a:gd name="connsiteY2529" fmla="*/ 1723407 h 6857999"/>
                <a:gd name="connsiteX2530" fmla="*/ 388205 w 572428"/>
                <a:gd name="connsiteY2530" fmla="*/ 1729112 h 6857999"/>
                <a:gd name="connsiteX2531" fmla="*/ 381871 w 572428"/>
                <a:gd name="connsiteY2531" fmla="*/ 1726502 h 6857999"/>
                <a:gd name="connsiteX2532" fmla="*/ 370760 w 572428"/>
                <a:gd name="connsiteY2532" fmla="*/ 1727872 h 6857999"/>
                <a:gd name="connsiteX2533" fmla="*/ 369067 w 572428"/>
                <a:gd name="connsiteY2533" fmla="*/ 1740056 h 6857999"/>
                <a:gd name="connsiteX2534" fmla="*/ 361407 w 572428"/>
                <a:gd name="connsiteY2534" fmla="*/ 1746952 h 6857999"/>
                <a:gd name="connsiteX2535" fmla="*/ 366075 w 572428"/>
                <a:gd name="connsiteY2535" fmla="*/ 1756895 h 6857999"/>
                <a:gd name="connsiteX2536" fmla="*/ 381852 w 572428"/>
                <a:gd name="connsiteY2536" fmla="*/ 1753312 h 6857999"/>
                <a:gd name="connsiteX2537" fmla="*/ 390258 w 572428"/>
                <a:gd name="connsiteY2537" fmla="*/ 1745894 h 6857999"/>
                <a:gd name="connsiteX2538" fmla="*/ 386245 w 572428"/>
                <a:gd name="connsiteY2538" fmla="*/ 1734544 h 6857999"/>
                <a:gd name="connsiteX2539" fmla="*/ 388791 w 572428"/>
                <a:gd name="connsiteY2539" fmla="*/ 1731867 h 6857999"/>
                <a:gd name="connsiteX2540" fmla="*/ 389693 w 572428"/>
                <a:gd name="connsiteY2540" fmla="*/ 1731069 h 6857999"/>
                <a:gd name="connsiteX2541" fmla="*/ 396645 w 572428"/>
                <a:gd name="connsiteY2541" fmla="*/ 1735584 h 6857999"/>
                <a:gd name="connsiteX2542" fmla="*/ 414554 w 572428"/>
                <a:gd name="connsiteY2542" fmla="*/ 1729590 h 6857999"/>
                <a:gd name="connsiteX2543" fmla="*/ 421412 w 572428"/>
                <a:gd name="connsiteY2543" fmla="*/ 1736081 h 6857999"/>
                <a:gd name="connsiteX2544" fmla="*/ 427263 w 572428"/>
                <a:gd name="connsiteY2544" fmla="*/ 1723111 h 6857999"/>
                <a:gd name="connsiteX2545" fmla="*/ 414992 w 572428"/>
                <a:gd name="connsiteY2545" fmla="*/ 1714098 h 6857999"/>
                <a:gd name="connsiteX2546" fmla="*/ 415703 w 572428"/>
                <a:gd name="connsiteY2546" fmla="*/ 1691368 h 6857999"/>
                <a:gd name="connsiteX2547" fmla="*/ 405511 w 572428"/>
                <a:gd name="connsiteY2547" fmla="*/ 1689925 h 6857999"/>
                <a:gd name="connsiteX2548" fmla="*/ 24809 w 572428"/>
                <a:gd name="connsiteY2548" fmla="*/ 1686706 h 6857999"/>
                <a:gd name="connsiteX2549" fmla="*/ 15049 w 572428"/>
                <a:gd name="connsiteY2549" fmla="*/ 1692508 h 6857999"/>
                <a:gd name="connsiteX2550" fmla="*/ 17742 w 572428"/>
                <a:gd name="connsiteY2550" fmla="*/ 1716868 h 6857999"/>
                <a:gd name="connsiteX2551" fmla="*/ 8086 w 572428"/>
                <a:gd name="connsiteY2551" fmla="*/ 1735224 h 6857999"/>
                <a:gd name="connsiteX2552" fmla="*/ 20952 w 572428"/>
                <a:gd name="connsiteY2552" fmla="*/ 1751393 h 6857999"/>
                <a:gd name="connsiteX2553" fmla="*/ 38153 w 572428"/>
                <a:gd name="connsiteY2553" fmla="*/ 1741602 h 6857999"/>
                <a:gd name="connsiteX2554" fmla="*/ 45698 w 572428"/>
                <a:gd name="connsiteY2554" fmla="*/ 1750167 h 6857999"/>
                <a:gd name="connsiteX2555" fmla="*/ 50116 w 572428"/>
                <a:gd name="connsiteY2555" fmla="*/ 1731534 h 6857999"/>
                <a:gd name="connsiteX2556" fmla="*/ 36900 w 572428"/>
                <a:gd name="connsiteY2556" fmla="*/ 1719853 h 6857999"/>
                <a:gd name="connsiteX2557" fmla="*/ 35128 w 572428"/>
                <a:gd name="connsiteY2557" fmla="*/ 1687938 h 6857999"/>
                <a:gd name="connsiteX2558" fmla="*/ 24809 w 572428"/>
                <a:gd name="connsiteY2558" fmla="*/ 1686706 h 6857999"/>
                <a:gd name="connsiteX2559" fmla="*/ 102329 w 572428"/>
                <a:gd name="connsiteY2559" fmla="*/ 1680179 h 6857999"/>
                <a:gd name="connsiteX2560" fmla="*/ 83630 w 572428"/>
                <a:gd name="connsiteY2560" fmla="*/ 1697207 h 6857999"/>
                <a:gd name="connsiteX2561" fmla="*/ 104738 w 572428"/>
                <a:gd name="connsiteY2561" fmla="*/ 1711134 h 6857999"/>
                <a:gd name="connsiteX2562" fmla="*/ 123436 w 572428"/>
                <a:gd name="connsiteY2562" fmla="*/ 1694107 h 6857999"/>
                <a:gd name="connsiteX2563" fmla="*/ 102329 w 572428"/>
                <a:gd name="connsiteY2563" fmla="*/ 1680179 h 6857999"/>
                <a:gd name="connsiteX2564" fmla="*/ 324353 w 572428"/>
                <a:gd name="connsiteY2564" fmla="*/ 1679468 h 6857999"/>
                <a:gd name="connsiteX2565" fmla="*/ 314593 w 572428"/>
                <a:gd name="connsiteY2565" fmla="*/ 1685270 h 6857999"/>
                <a:gd name="connsiteX2566" fmla="*/ 317286 w 572428"/>
                <a:gd name="connsiteY2566" fmla="*/ 1709629 h 6857999"/>
                <a:gd name="connsiteX2567" fmla="*/ 307630 w 572428"/>
                <a:gd name="connsiteY2567" fmla="*/ 1727986 h 6857999"/>
                <a:gd name="connsiteX2568" fmla="*/ 320496 w 572428"/>
                <a:gd name="connsiteY2568" fmla="*/ 1744154 h 6857999"/>
                <a:gd name="connsiteX2569" fmla="*/ 337697 w 572428"/>
                <a:gd name="connsiteY2569" fmla="*/ 1734363 h 6857999"/>
                <a:gd name="connsiteX2570" fmla="*/ 345242 w 572428"/>
                <a:gd name="connsiteY2570" fmla="*/ 1742929 h 6857999"/>
                <a:gd name="connsiteX2571" fmla="*/ 349660 w 572428"/>
                <a:gd name="connsiteY2571" fmla="*/ 1724296 h 6857999"/>
                <a:gd name="connsiteX2572" fmla="*/ 336443 w 572428"/>
                <a:gd name="connsiteY2572" fmla="*/ 1712614 h 6857999"/>
                <a:gd name="connsiteX2573" fmla="*/ 334672 w 572428"/>
                <a:gd name="connsiteY2573" fmla="*/ 1680700 h 6857999"/>
                <a:gd name="connsiteX2574" fmla="*/ 324353 w 572428"/>
                <a:gd name="connsiteY2574" fmla="*/ 1679468 h 6857999"/>
                <a:gd name="connsiteX2575" fmla="*/ 344199 w 572428"/>
                <a:gd name="connsiteY2575" fmla="*/ 1669488 h 6857999"/>
                <a:gd name="connsiteX2576" fmla="*/ 337322 w 572428"/>
                <a:gd name="connsiteY2576" fmla="*/ 1687001 h 6857999"/>
                <a:gd name="connsiteX2577" fmla="*/ 350807 w 572428"/>
                <a:gd name="connsiteY2577" fmla="*/ 1700122 h 6857999"/>
                <a:gd name="connsiteX2578" fmla="*/ 357684 w 572428"/>
                <a:gd name="connsiteY2578" fmla="*/ 1682608 h 6857999"/>
                <a:gd name="connsiteX2579" fmla="*/ 344199 w 572428"/>
                <a:gd name="connsiteY2579" fmla="*/ 1669488 h 6857999"/>
                <a:gd name="connsiteX2580" fmla="*/ 510999 w 572428"/>
                <a:gd name="connsiteY2580" fmla="*/ 1666002 h 6857999"/>
                <a:gd name="connsiteX2581" fmla="*/ 499210 w 572428"/>
                <a:gd name="connsiteY2581" fmla="*/ 1674634 h 6857999"/>
                <a:gd name="connsiteX2582" fmla="*/ 498125 w 572428"/>
                <a:gd name="connsiteY2582" fmla="*/ 1689206 h 6857999"/>
                <a:gd name="connsiteX2583" fmla="*/ 508383 w 572428"/>
                <a:gd name="connsiteY2583" fmla="*/ 1701182 h 6857999"/>
                <a:gd name="connsiteX2584" fmla="*/ 535763 w 572428"/>
                <a:gd name="connsiteY2584" fmla="*/ 1694914 h 6857999"/>
                <a:gd name="connsiteX2585" fmla="*/ 526589 w 572428"/>
                <a:gd name="connsiteY2585" fmla="*/ 1668366 h 6857999"/>
                <a:gd name="connsiteX2586" fmla="*/ 510999 w 572428"/>
                <a:gd name="connsiteY2586" fmla="*/ 1666002 h 6857999"/>
                <a:gd name="connsiteX2587" fmla="*/ 260995 w 572428"/>
                <a:gd name="connsiteY2587" fmla="*/ 1655580 h 6857999"/>
                <a:gd name="connsiteX2588" fmla="*/ 256050 w 572428"/>
                <a:gd name="connsiteY2588" fmla="*/ 1680662 h 6857999"/>
                <a:gd name="connsiteX2589" fmla="*/ 270927 w 572428"/>
                <a:gd name="connsiteY2589" fmla="*/ 1698007 h 6857999"/>
                <a:gd name="connsiteX2590" fmla="*/ 275872 w 572428"/>
                <a:gd name="connsiteY2590" fmla="*/ 1672925 h 6857999"/>
                <a:gd name="connsiteX2591" fmla="*/ 260995 w 572428"/>
                <a:gd name="connsiteY2591" fmla="*/ 1655580 h 6857999"/>
                <a:gd name="connsiteX2592" fmla="*/ 462007 w 572428"/>
                <a:gd name="connsiteY2592" fmla="*/ 1637841 h 6857999"/>
                <a:gd name="connsiteX2593" fmla="*/ 457093 w 572428"/>
                <a:gd name="connsiteY2593" fmla="*/ 1641746 h 6857999"/>
                <a:gd name="connsiteX2594" fmla="*/ 460285 w 572428"/>
                <a:gd name="connsiteY2594" fmla="*/ 1652896 h 6857999"/>
                <a:gd name="connsiteX2595" fmla="*/ 471435 w 572428"/>
                <a:gd name="connsiteY2595" fmla="*/ 1649704 h 6857999"/>
                <a:gd name="connsiteX2596" fmla="*/ 468242 w 572428"/>
                <a:gd name="connsiteY2596" fmla="*/ 1638554 h 6857999"/>
                <a:gd name="connsiteX2597" fmla="*/ 462007 w 572428"/>
                <a:gd name="connsiteY2597" fmla="*/ 1637841 h 6857999"/>
                <a:gd name="connsiteX2598" fmla="*/ 75452 w 572428"/>
                <a:gd name="connsiteY2598" fmla="*/ 1609318 h 6857999"/>
                <a:gd name="connsiteX2599" fmla="*/ 70979 w 572428"/>
                <a:gd name="connsiteY2599" fmla="*/ 1615173 h 6857999"/>
                <a:gd name="connsiteX2600" fmla="*/ 75378 w 572428"/>
                <a:gd name="connsiteY2600" fmla="*/ 1630553 h 6857999"/>
                <a:gd name="connsiteX2601" fmla="*/ 86146 w 572428"/>
                <a:gd name="connsiteY2601" fmla="*/ 1625213 h 6857999"/>
                <a:gd name="connsiteX2602" fmla="*/ 81746 w 572428"/>
                <a:gd name="connsiteY2602" fmla="*/ 1609832 h 6857999"/>
                <a:gd name="connsiteX2603" fmla="*/ 75452 w 572428"/>
                <a:gd name="connsiteY2603" fmla="*/ 1609318 h 6857999"/>
                <a:gd name="connsiteX2604" fmla="*/ 310652 w 572428"/>
                <a:gd name="connsiteY2604" fmla="*/ 1601162 h 6857999"/>
                <a:gd name="connsiteX2605" fmla="*/ 306180 w 572428"/>
                <a:gd name="connsiteY2605" fmla="*/ 1607017 h 6857999"/>
                <a:gd name="connsiteX2606" fmla="*/ 310579 w 572428"/>
                <a:gd name="connsiteY2606" fmla="*/ 1622398 h 6857999"/>
                <a:gd name="connsiteX2607" fmla="*/ 321347 w 572428"/>
                <a:gd name="connsiteY2607" fmla="*/ 1617058 h 6857999"/>
                <a:gd name="connsiteX2608" fmla="*/ 316948 w 572428"/>
                <a:gd name="connsiteY2608" fmla="*/ 1601677 h 6857999"/>
                <a:gd name="connsiteX2609" fmla="*/ 310652 w 572428"/>
                <a:gd name="connsiteY2609" fmla="*/ 1601162 h 6857999"/>
                <a:gd name="connsiteX2610" fmla="*/ 177210 w 572428"/>
                <a:gd name="connsiteY2610" fmla="*/ 1597806 h 6857999"/>
                <a:gd name="connsiteX2611" fmla="*/ 167450 w 572428"/>
                <a:gd name="connsiteY2611" fmla="*/ 1603608 h 6857999"/>
                <a:gd name="connsiteX2612" fmla="*/ 170143 w 572428"/>
                <a:gd name="connsiteY2612" fmla="*/ 1627968 h 6857999"/>
                <a:gd name="connsiteX2613" fmla="*/ 160487 w 572428"/>
                <a:gd name="connsiteY2613" fmla="*/ 1646324 h 6857999"/>
                <a:gd name="connsiteX2614" fmla="*/ 173353 w 572428"/>
                <a:gd name="connsiteY2614" fmla="*/ 1662493 h 6857999"/>
                <a:gd name="connsiteX2615" fmla="*/ 190554 w 572428"/>
                <a:gd name="connsiteY2615" fmla="*/ 1652702 h 6857999"/>
                <a:gd name="connsiteX2616" fmla="*/ 198099 w 572428"/>
                <a:gd name="connsiteY2616" fmla="*/ 1661267 h 6857999"/>
                <a:gd name="connsiteX2617" fmla="*/ 202517 w 572428"/>
                <a:gd name="connsiteY2617" fmla="*/ 1642634 h 6857999"/>
                <a:gd name="connsiteX2618" fmla="*/ 189300 w 572428"/>
                <a:gd name="connsiteY2618" fmla="*/ 1630953 h 6857999"/>
                <a:gd name="connsiteX2619" fmla="*/ 187528 w 572428"/>
                <a:gd name="connsiteY2619" fmla="*/ 1599038 h 6857999"/>
                <a:gd name="connsiteX2620" fmla="*/ 177210 w 572428"/>
                <a:gd name="connsiteY2620" fmla="*/ 1597806 h 6857999"/>
                <a:gd name="connsiteX2621" fmla="*/ 397726 w 572428"/>
                <a:gd name="connsiteY2621" fmla="*/ 1584286 h 6857999"/>
                <a:gd name="connsiteX2622" fmla="*/ 383586 w 572428"/>
                <a:gd name="connsiteY2622" fmla="*/ 1609849 h 6857999"/>
                <a:gd name="connsiteX2623" fmla="*/ 397727 w 572428"/>
                <a:gd name="connsiteY2623" fmla="*/ 1635412 h 6857999"/>
                <a:gd name="connsiteX2624" fmla="*/ 411867 w 572428"/>
                <a:gd name="connsiteY2624" fmla="*/ 1609849 h 6857999"/>
                <a:gd name="connsiteX2625" fmla="*/ 397726 w 572428"/>
                <a:gd name="connsiteY2625" fmla="*/ 1584286 h 6857999"/>
                <a:gd name="connsiteX2626" fmla="*/ 113852 w 572428"/>
                <a:gd name="connsiteY2626" fmla="*/ 1573919 h 6857999"/>
                <a:gd name="connsiteX2627" fmla="*/ 108907 w 572428"/>
                <a:gd name="connsiteY2627" fmla="*/ 1599001 h 6857999"/>
                <a:gd name="connsiteX2628" fmla="*/ 123783 w 572428"/>
                <a:gd name="connsiteY2628" fmla="*/ 1616345 h 6857999"/>
                <a:gd name="connsiteX2629" fmla="*/ 128729 w 572428"/>
                <a:gd name="connsiteY2629" fmla="*/ 1591263 h 6857999"/>
                <a:gd name="connsiteX2630" fmla="*/ 113852 w 572428"/>
                <a:gd name="connsiteY2630" fmla="*/ 1573919 h 6857999"/>
                <a:gd name="connsiteX2631" fmla="*/ 304709 w 572428"/>
                <a:gd name="connsiteY2631" fmla="*/ 1567308 h 6857999"/>
                <a:gd name="connsiteX2632" fmla="*/ 287907 w 572428"/>
                <a:gd name="connsiteY2632" fmla="*/ 1584577 h 6857999"/>
                <a:gd name="connsiteX2633" fmla="*/ 310334 w 572428"/>
                <a:gd name="connsiteY2633" fmla="*/ 1593382 h 6857999"/>
                <a:gd name="connsiteX2634" fmla="*/ 327136 w 572428"/>
                <a:gd name="connsiteY2634" fmla="*/ 1576114 h 6857999"/>
                <a:gd name="connsiteX2635" fmla="*/ 304709 w 572428"/>
                <a:gd name="connsiteY2635" fmla="*/ 1567308 h 6857999"/>
                <a:gd name="connsiteX2636" fmla="*/ 514336 w 572428"/>
                <a:gd name="connsiteY2636" fmla="*/ 1544415 h 6857999"/>
                <a:gd name="connsiteX2637" fmla="*/ 479429 w 572428"/>
                <a:gd name="connsiteY2637" fmla="*/ 1566050 h 6857999"/>
                <a:gd name="connsiteX2638" fmla="*/ 472260 w 572428"/>
                <a:gd name="connsiteY2638" fmla="*/ 1591063 h 6857999"/>
                <a:gd name="connsiteX2639" fmla="*/ 479548 w 572428"/>
                <a:gd name="connsiteY2639" fmla="*/ 1607116 h 6857999"/>
                <a:gd name="connsiteX2640" fmla="*/ 514455 w 572428"/>
                <a:gd name="connsiteY2640" fmla="*/ 1585482 h 6857999"/>
                <a:gd name="connsiteX2641" fmla="*/ 514336 w 572428"/>
                <a:gd name="connsiteY2641" fmla="*/ 1544415 h 6857999"/>
                <a:gd name="connsiteX2642" fmla="*/ 227852 w 572428"/>
                <a:gd name="connsiteY2642" fmla="*/ 1520418 h 6857999"/>
                <a:gd name="connsiteX2643" fmla="*/ 223379 w 572428"/>
                <a:gd name="connsiteY2643" fmla="*/ 1526273 h 6857999"/>
                <a:gd name="connsiteX2644" fmla="*/ 227779 w 572428"/>
                <a:gd name="connsiteY2644" fmla="*/ 1541653 h 6857999"/>
                <a:gd name="connsiteX2645" fmla="*/ 238546 w 572428"/>
                <a:gd name="connsiteY2645" fmla="*/ 1536313 h 6857999"/>
                <a:gd name="connsiteX2646" fmla="*/ 234147 w 572428"/>
                <a:gd name="connsiteY2646" fmla="*/ 1520932 h 6857999"/>
                <a:gd name="connsiteX2647" fmla="*/ 227852 w 572428"/>
                <a:gd name="connsiteY2647" fmla="*/ 1520418 h 6857999"/>
                <a:gd name="connsiteX2648" fmla="*/ 458126 w 572428"/>
                <a:gd name="connsiteY2648" fmla="*/ 1491603 h 6857999"/>
                <a:gd name="connsiteX2649" fmla="*/ 447014 w 572428"/>
                <a:gd name="connsiteY2649" fmla="*/ 1492973 h 6857999"/>
                <a:gd name="connsiteX2650" fmla="*/ 445321 w 572428"/>
                <a:gd name="connsiteY2650" fmla="*/ 1505158 h 6857999"/>
                <a:gd name="connsiteX2651" fmla="*/ 437661 w 572428"/>
                <a:gd name="connsiteY2651" fmla="*/ 1512053 h 6857999"/>
                <a:gd name="connsiteX2652" fmla="*/ 442329 w 572428"/>
                <a:gd name="connsiteY2652" fmla="*/ 1521996 h 6857999"/>
                <a:gd name="connsiteX2653" fmla="*/ 458106 w 572428"/>
                <a:gd name="connsiteY2653" fmla="*/ 1518414 h 6857999"/>
                <a:gd name="connsiteX2654" fmla="*/ 466513 w 572428"/>
                <a:gd name="connsiteY2654" fmla="*/ 1510995 h 6857999"/>
                <a:gd name="connsiteX2655" fmla="*/ 462500 w 572428"/>
                <a:gd name="connsiteY2655" fmla="*/ 1499646 h 6857999"/>
                <a:gd name="connsiteX2656" fmla="*/ 466984 w 572428"/>
                <a:gd name="connsiteY2656" fmla="*/ 1495253 h 6857999"/>
                <a:gd name="connsiteX2657" fmla="*/ 458126 w 572428"/>
                <a:gd name="connsiteY2657" fmla="*/ 1491603 h 6857999"/>
                <a:gd name="connsiteX2658" fmla="*/ 396502 w 572428"/>
                <a:gd name="connsiteY2658" fmla="*/ 1486633 h 6857999"/>
                <a:gd name="connsiteX2659" fmla="*/ 391802 w 572428"/>
                <a:gd name="connsiteY2659" fmla="*/ 1486664 h 6857999"/>
                <a:gd name="connsiteX2660" fmla="*/ 387968 w 572428"/>
                <a:gd name="connsiteY2660" fmla="*/ 1488807 h 6857999"/>
                <a:gd name="connsiteX2661" fmla="*/ 387687 w 572428"/>
                <a:gd name="connsiteY2661" fmla="*/ 1502247 h 6857999"/>
                <a:gd name="connsiteX2662" fmla="*/ 382312 w 572428"/>
                <a:gd name="connsiteY2662" fmla="*/ 1510258 h 6857999"/>
                <a:gd name="connsiteX2663" fmla="*/ 386794 w 572428"/>
                <a:gd name="connsiteY2663" fmla="*/ 1520859 h 6857999"/>
                <a:gd name="connsiteX2664" fmla="*/ 398771 w 572428"/>
                <a:gd name="connsiteY2664" fmla="*/ 1515981 h 6857999"/>
                <a:gd name="connsiteX2665" fmla="*/ 404684 w 572428"/>
                <a:gd name="connsiteY2665" fmla="*/ 1507352 h 6857999"/>
                <a:gd name="connsiteX2666" fmla="*/ 400592 w 572428"/>
                <a:gd name="connsiteY2666" fmla="*/ 1495171 h 6857999"/>
                <a:gd name="connsiteX2667" fmla="*/ 403710 w 572428"/>
                <a:gd name="connsiteY2667" fmla="*/ 1490092 h 6857999"/>
                <a:gd name="connsiteX2668" fmla="*/ 396502 w 572428"/>
                <a:gd name="connsiteY2668" fmla="*/ 1486633 h 6857999"/>
                <a:gd name="connsiteX2669" fmla="*/ 356575 w 572428"/>
                <a:gd name="connsiteY2669" fmla="*/ 1478210 h 6857999"/>
                <a:gd name="connsiteX2670" fmla="*/ 345033 w 572428"/>
                <a:gd name="connsiteY2670" fmla="*/ 1493922 h 6857999"/>
                <a:gd name="connsiteX2671" fmla="*/ 315926 w 572428"/>
                <a:gd name="connsiteY2671" fmla="*/ 1493013 h 6857999"/>
                <a:gd name="connsiteX2672" fmla="*/ 314078 w 572428"/>
                <a:gd name="connsiteY2672" fmla="*/ 1506063 h 6857999"/>
                <a:gd name="connsiteX2673" fmla="*/ 318657 w 572428"/>
                <a:gd name="connsiteY2673" fmla="*/ 1519100 h 6857999"/>
                <a:gd name="connsiteX2674" fmla="*/ 340968 w 572428"/>
                <a:gd name="connsiteY2674" fmla="*/ 1518084 h 6857999"/>
                <a:gd name="connsiteX2675" fmla="*/ 356954 w 572428"/>
                <a:gd name="connsiteY2675" fmla="*/ 1532235 h 6857999"/>
                <a:gd name="connsiteX2676" fmla="*/ 372546 w 572428"/>
                <a:gd name="connsiteY2676" fmla="*/ 1517417 h 6857999"/>
                <a:gd name="connsiteX2677" fmla="*/ 364871 w 572428"/>
                <a:gd name="connsiteY2677" fmla="*/ 1494484 h 6857999"/>
                <a:gd name="connsiteX2678" fmla="*/ 373183 w 572428"/>
                <a:gd name="connsiteY2678" fmla="*/ 1485702 h 6857999"/>
                <a:gd name="connsiteX2679" fmla="*/ 356575 w 572428"/>
                <a:gd name="connsiteY2679" fmla="*/ 1478210 h 6857999"/>
                <a:gd name="connsiteX2680" fmla="*/ 262573 w 572428"/>
                <a:gd name="connsiteY2680" fmla="*/ 1421645 h 6857999"/>
                <a:gd name="connsiteX2681" fmla="*/ 248295 w 572428"/>
                <a:gd name="connsiteY2681" fmla="*/ 1425733 h 6857999"/>
                <a:gd name="connsiteX2682" fmla="*/ 247382 w 572428"/>
                <a:gd name="connsiteY2682" fmla="*/ 1433718 h 6857999"/>
                <a:gd name="connsiteX2683" fmla="*/ 252383 w 572428"/>
                <a:gd name="connsiteY2683" fmla="*/ 1440011 h 6857999"/>
                <a:gd name="connsiteX2684" fmla="*/ 266661 w 572428"/>
                <a:gd name="connsiteY2684" fmla="*/ 1435923 h 6857999"/>
                <a:gd name="connsiteX2685" fmla="*/ 262573 w 572428"/>
                <a:gd name="connsiteY2685" fmla="*/ 1421645 h 6857999"/>
                <a:gd name="connsiteX2686" fmla="*/ 482284 w 572428"/>
                <a:gd name="connsiteY2686" fmla="*/ 1404547 h 6857999"/>
                <a:gd name="connsiteX2687" fmla="*/ 468144 w 572428"/>
                <a:gd name="connsiteY2687" fmla="*/ 1430110 h 6857999"/>
                <a:gd name="connsiteX2688" fmla="*/ 482284 w 572428"/>
                <a:gd name="connsiteY2688" fmla="*/ 1455674 h 6857999"/>
                <a:gd name="connsiteX2689" fmla="*/ 496424 w 572428"/>
                <a:gd name="connsiteY2689" fmla="*/ 1430110 h 6857999"/>
                <a:gd name="connsiteX2690" fmla="*/ 482284 w 572428"/>
                <a:gd name="connsiteY2690" fmla="*/ 1404547 h 6857999"/>
                <a:gd name="connsiteX2691" fmla="*/ 353360 w 572428"/>
                <a:gd name="connsiteY2691" fmla="*/ 1403946 h 6857999"/>
                <a:gd name="connsiteX2692" fmla="*/ 348887 w 572428"/>
                <a:gd name="connsiteY2692" fmla="*/ 1409802 h 6857999"/>
                <a:gd name="connsiteX2693" fmla="*/ 353287 w 572428"/>
                <a:gd name="connsiteY2693" fmla="*/ 1425183 h 6857999"/>
                <a:gd name="connsiteX2694" fmla="*/ 364055 w 572428"/>
                <a:gd name="connsiteY2694" fmla="*/ 1419843 h 6857999"/>
                <a:gd name="connsiteX2695" fmla="*/ 359655 w 572428"/>
                <a:gd name="connsiteY2695" fmla="*/ 1404462 h 6857999"/>
                <a:gd name="connsiteX2696" fmla="*/ 353360 w 572428"/>
                <a:gd name="connsiteY2696" fmla="*/ 1403946 h 6857999"/>
                <a:gd name="connsiteX2697" fmla="*/ 422193 w 572428"/>
                <a:gd name="connsiteY2697" fmla="*/ 1397097 h 6857999"/>
                <a:gd name="connsiteX2698" fmla="*/ 413743 w 572428"/>
                <a:gd name="connsiteY2698" fmla="*/ 1409051 h 6857999"/>
                <a:gd name="connsiteX2699" fmla="*/ 420956 w 572428"/>
                <a:gd name="connsiteY2699" fmla="*/ 1438640 h 6857999"/>
                <a:gd name="connsiteX2700" fmla="*/ 440843 w 572428"/>
                <a:gd name="connsiteY2700" fmla="*/ 1426991 h 6857999"/>
                <a:gd name="connsiteX2701" fmla="*/ 433630 w 572428"/>
                <a:gd name="connsiteY2701" fmla="*/ 1397401 h 6857999"/>
                <a:gd name="connsiteX2702" fmla="*/ 422193 w 572428"/>
                <a:gd name="connsiteY2702" fmla="*/ 1397097 h 6857999"/>
                <a:gd name="connsiteX2703" fmla="*/ 389267 w 572428"/>
                <a:gd name="connsiteY2703" fmla="*/ 1387570 h 6857999"/>
                <a:gd name="connsiteX2704" fmla="*/ 372465 w 572428"/>
                <a:gd name="connsiteY2704" fmla="*/ 1404838 h 6857999"/>
                <a:gd name="connsiteX2705" fmla="*/ 394891 w 572428"/>
                <a:gd name="connsiteY2705" fmla="*/ 1413644 h 6857999"/>
                <a:gd name="connsiteX2706" fmla="*/ 411693 w 572428"/>
                <a:gd name="connsiteY2706" fmla="*/ 1396375 h 6857999"/>
                <a:gd name="connsiteX2707" fmla="*/ 389267 w 572428"/>
                <a:gd name="connsiteY2707" fmla="*/ 1387570 h 6857999"/>
                <a:gd name="connsiteX2708" fmla="*/ 496399 w 572428"/>
                <a:gd name="connsiteY2708" fmla="*/ 1362837 h 6857999"/>
                <a:gd name="connsiteX2709" fmla="*/ 484522 w 572428"/>
                <a:gd name="connsiteY2709" fmla="*/ 1371788 h 6857999"/>
                <a:gd name="connsiteX2710" fmla="*/ 504340 w 572428"/>
                <a:gd name="connsiteY2710" fmla="*/ 1408686 h 6857999"/>
                <a:gd name="connsiteX2711" fmla="*/ 536303 w 572428"/>
                <a:gd name="connsiteY2711" fmla="*/ 1406066 h 6857999"/>
                <a:gd name="connsiteX2712" fmla="*/ 516485 w 572428"/>
                <a:gd name="connsiteY2712" fmla="*/ 1369169 h 6857999"/>
                <a:gd name="connsiteX2713" fmla="*/ 496399 w 572428"/>
                <a:gd name="connsiteY2713" fmla="*/ 1362837 h 6857999"/>
                <a:gd name="connsiteX2714" fmla="*/ 341749 w 572428"/>
                <a:gd name="connsiteY2714" fmla="*/ 1323960 h 6857999"/>
                <a:gd name="connsiteX2715" fmla="*/ 327471 w 572428"/>
                <a:gd name="connsiteY2715" fmla="*/ 1328048 h 6857999"/>
                <a:gd name="connsiteX2716" fmla="*/ 326558 w 572428"/>
                <a:gd name="connsiteY2716" fmla="*/ 1336034 h 6857999"/>
                <a:gd name="connsiteX2717" fmla="*/ 331559 w 572428"/>
                <a:gd name="connsiteY2717" fmla="*/ 1342325 h 6857999"/>
                <a:gd name="connsiteX2718" fmla="*/ 345837 w 572428"/>
                <a:gd name="connsiteY2718" fmla="*/ 1338238 h 6857999"/>
                <a:gd name="connsiteX2719" fmla="*/ 341749 w 572428"/>
                <a:gd name="connsiteY2719" fmla="*/ 1323960 h 6857999"/>
                <a:gd name="connsiteX2720" fmla="*/ 275050 w 572428"/>
                <a:gd name="connsiteY2720" fmla="*/ 1315436 h 6857999"/>
                <a:gd name="connsiteX2721" fmla="*/ 266600 w 572428"/>
                <a:gd name="connsiteY2721" fmla="*/ 1327389 h 6857999"/>
                <a:gd name="connsiteX2722" fmla="*/ 273812 w 572428"/>
                <a:gd name="connsiteY2722" fmla="*/ 1356979 h 6857999"/>
                <a:gd name="connsiteX2723" fmla="*/ 293700 w 572428"/>
                <a:gd name="connsiteY2723" fmla="*/ 1345329 h 6857999"/>
                <a:gd name="connsiteX2724" fmla="*/ 286488 w 572428"/>
                <a:gd name="connsiteY2724" fmla="*/ 1315740 h 6857999"/>
                <a:gd name="connsiteX2725" fmla="*/ 275050 w 572428"/>
                <a:gd name="connsiteY2725" fmla="*/ 1315436 h 6857999"/>
                <a:gd name="connsiteX2726" fmla="*/ 441132 w 572428"/>
                <a:gd name="connsiteY2726" fmla="*/ 1298471 h 6857999"/>
                <a:gd name="connsiteX2727" fmla="*/ 429590 w 572428"/>
                <a:gd name="connsiteY2727" fmla="*/ 1314184 h 6857999"/>
                <a:gd name="connsiteX2728" fmla="*/ 400484 w 572428"/>
                <a:gd name="connsiteY2728" fmla="*/ 1313274 h 6857999"/>
                <a:gd name="connsiteX2729" fmla="*/ 398636 w 572428"/>
                <a:gd name="connsiteY2729" fmla="*/ 1326324 h 6857999"/>
                <a:gd name="connsiteX2730" fmla="*/ 403214 w 572428"/>
                <a:gd name="connsiteY2730" fmla="*/ 1339362 h 6857999"/>
                <a:gd name="connsiteX2731" fmla="*/ 425525 w 572428"/>
                <a:gd name="connsiteY2731" fmla="*/ 1338345 h 6857999"/>
                <a:gd name="connsiteX2732" fmla="*/ 441511 w 572428"/>
                <a:gd name="connsiteY2732" fmla="*/ 1352496 h 6857999"/>
                <a:gd name="connsiteX2733" fmla="*/ 457103 w 572428"/>
                <a:gd name="connsiteY2733" fmla="*/ 1337678 h 6857999"/>
                <a:gd name="connsiteX2734" fmla="*/ 449429 w 572428"/>
                <a:gd name="connsiteY2734" fmla="*/ 1314745 h 6857999"/>
                <a:gd name="connsiteX2735" fmla="*/ 457741 w 572428"/>
                <a:gd name="connsiteY2735" fmla="*/ 1305964 h 6857999"/>
                <a:gd name="connsiteX2736" fmla="*/ 441132 w 572428"/>
                <a:gd name="connsiteY2736" fmla="*/ 1298471 h 6857999"/>
                <a:gd name="connsiteX2737" fmla="*/ 395548 w 572428"/>
                <a:gd name="connsiteY2737" fmla="*/ 1281766 h 6857999"/>
                <a:gd name="connsiteX2738" fmla="*/ 391547 w 572428"/>
                <a:gd name="connsiteY2738" fmla="*/ 1285421 h 6857999"/>
                <a:gd name="connsiteX2739" fmla="*/ 394001 w 572428"/>
                <a:gd name="connsiteY2739" fmla="*/ 1294759 h 6857999"/>
                <a:gd name="connsiteX2740" fmla="*/ 403021 w 572428"/>
                <a:gd name="connsiteY2740" fmla="*/ 1291315 h 6857999"/>
                <a:gd name="connsiteX2741" fmla="*/ 400566 w 572428"/>
                <a:gd name="connsiteY2741" fmla="*/ 1281977 h 6857999"/>
                <a:gd name="connsiteX2742" fmla="*/ 395548 w 572428"/>
                <a:gd name="connsiteY2742" fmla="*/ 1281766 h 6857999"/>
                <a:gd name="connsiteX2743" fmla="*/ 349256 w 572428"/>
                <a:gd name="connsiteY2743" fmla="*/ 1281175 h 6857999"/>
                <a:gd name="connsiteX2744" fmla="*/ 337379 w 572428"/>
                <a:gd name="connsiteY2744" fmla="*/ 1290126 h 6857999"/>
                <a:gd name="connsiteX2745" fmla="*/ 357197 w 572428"/>
                <a:gd name="connsiteY2745" fmla="*/ 1327023 h 6857999"/>
                <a:gd name="connsiteX2746" fmla="*/ 389160 w 572428"/>
                <a:gd name="connsiteY2746" fmla="*/ 1324404 h 6857999"/>
                <a:gd name="connsiteX2747" fmla="*/ 369342 w 572428"/>
                <a:gd name="connsiteY2747" fmla="*/ 1287507 h 6857999"/>
                <a:gd name="connsiteX2748" fmla="*/ 369187 w 572428"/>
                <a:gd name="connsiteY2748" fmla="*/ 1287458 h 6857999"/>
                <a:gd name="connsiteX2749" fmla="*/ 367893 w 572428"/>
                <a:gd name="connsiteY2749" fmla="*/ 1283431 h 6857999"/>
                <a:gd name="connsiteX2750" fmla="*/ 365139 w 572428"/>
                <a:gd name="connsiteY2750" fmla="*/ 1283205 h 6857999"/>
                <a:gd name="connsiteX2751" fmla="*/ 363032 w 572428"/>
                <a:gd name="connsiteY2751" fmla="*/ 1284992 h 6857999"/>
                <a:gd name="connsiteX2752" fmla="*/ 363220 w 572428"/>
                <a:gd name="connsiteY2752" fmla="*/ 1285577 h 6857999"/>
                <a:gd name="connsiteX2753" fmla="*/ 428981 w 572428"/>
                <a:gd name="connsiteY2753" fmla="*/ 1271799 h 6857999"/>
                <a:gd name="connsiteX2754" fmla="*/ 423546 w 572428"/>
                <a:gd name="connsiteY2754" fmla="*/ 1274480 h 6857999"/>
                <a:gd name="connsiteX2755" fmla="*/ 431363 w 572428"/>
                <a:gd name="connsiteY2755" fmla="*/ 1286234 h 6857999"/>
                <a:gd name="connsiteX2756" fmla="*/ 445470 w 572428"/>
                <a:gd name="connsiteY2756" fmla="*/ 1285741 h 6857999"/>
                <a:gd name="connsiteX2757" fmla="*/ 437653 w 572428"/>
                <a:gd name="connsiteY2757" fmla="*/ 1273987 h 6857999"/>
                <a:gd name="connsiteX2758" fmla="*/ 428981 w 572428"/>
                <a:gd name="connsiteY2758" fmla="*/ 1271799 h 6857999"/>
                <a:gd name="connsiteX2759" fmla="*/ 303468 w 572428"/>
                <a:gd name="connsiteY2759" fmla="*/ 1269336 h 6857999"/>
                <a:gd name="connsiteX2760" fmla="*/ 300186 w 572428"/>
                <a:gd name="connsiteY2760" fmla="*/ 1269618 h 6857999"/>
                <a:gd name="connsiteX2761" fmla="*/ 297537 w 572428"/>
                <a:gd name="connsiteY2761" fmla="*/ 1270908 h 6857999"/>
                <a:gd name="connsiteX2762" fmla="*/ 297525 w 572428"/>
                <a:gd name="connsiteY2762" fmla="*/ 1277649 h 6857999"/>
                <a:gd name="connsiteX2763" fmla="*/ 293880 w 572428"/>
                <a:gd name="connsiteY2763" fmla="*/ 1281963 h 6857999"/>
                <a:gd name="connsiteX2764" fmla="*/ 297155 w 572428"/>
                <a:gd name="connsiteY2764" fmla="*/ 1287014 h 6857999"/>
                <a:gd name="connsiteX2765" fmla="*/ 305454 w 572428"/>
                <a:gd name="connsiteY2765" fmla="*/ 1283893 h 6857999"/>
                <a:gd name="connsiteX2766" fmla="*/ 309465 w 572428"/>
                <a:gd name="connsiteY2766" fmla="*/ 1279240 h 6857999"/>
                <a:gd name="connsiteX2767" fmla="*/ 306441 w 572428"/>
                <a:gd name="connsiteY2767" fmla="*/ 1273377 h 6857999"/>
                <a:gd name="connsiteX2768" fmla="*/ 308549 w 572428"/>
                <a:gd name="connsiteY2768" fmla="*/ 1270658 h 6857999"/>
                <a:gd name="connsiteX2769" fmla="*/ 303468 w 572428"/>
                <a:gd name="connsiteY2769" fmla="*/ 1269336 h 6857999"/>
                <a:gd name="connsiteX2770" fmla="*/ 474218 w 572428"/>
                <a:gd name="connsiteY2770" fmla="*/ 1266915 h 6857999"/>
                <a:gd name="connsiteX2771" fmla="*/ 455520 w 572428"/>
                <a:gd name="connsiteY2771" fmla="*/ 1283942 h 6857999"/>
                <a:gd name="connsiteX2772" fmla="*/ 476627 w 572428"/>
                <a:gd name="connsiteY2772" fmla="*/ 1297871 h 6857999"/>
                <a:gd name="connsiteX2773" fmla="*/ 495325 w 572428"/>
                <a:gd name="connsiteY2773" fmla="*/ 1280844 h 6857999"/>
                <a:gd name="connsiteX2774" fmla="*/ 474218 w 572428"/>
                <a:gd name="connsiteY2774" fmla="*/ 1266915 h 6857999"/>
                <a:gd name="connsiteX2775" fmla="*/ 455744 w 572428"/>
                <a:gd name="connsiteY2775" fmla="*/ 1259043 h 6857999"/>
                <a:gd name="connsiteX2776" fmla="*/ 452380 w 572428"/>
                <a:gd name="connsiteY2776" fmla="*/ 1260756 h 6857999"/>
                <a:gd name="connsiteX2777" fmla="*/ 453784 w 572428"/>
                <a:gd name="connsiteY2777" fmla="*/ 1266137 h 6857999"/>
                <a:gd name="connsiteX2778" fmla="*/ 456425 w 572428"/>
                <a:gd name="connsiteY2778" fmla="*/ 1268944 h 6857999"/>
                <a:gd name="connsiteX2779" fmla="*/ 460281 w 572428"/>
                <a:gd name="connsiteY2779" fmla="*/ 1267440 h 6857999"/>
                <a:gd name="connsiteX2780" fmla="*/ 461839 w 572428"/>
                <a:gd name="connsiteY2780" fmla="*/ 1268932 h 6857999"/>
                <a:gd name="connsiteX2781" fmla="*/ 462995 w 572428"/>
                <a:gd name="connsiteY2781" fmla="*/ 1265848 h 6857999"/>
                <a:gd name="connsiteX2782" fmla="*/ 462403 w 572428"/>
                <a:gd name="connsiteY2782" fmla="*/ 1262046 h 6857999"/>
                <a:gd name="connsiteX2783" fmla="*/ 458198 w 572428"/>
                <a:gd name="connsiteY2783" fmla="*/ 1261599 h 6857999"/>
                <a:gd name="connsiteX2784" fmla="*/ 455744 w 572428"/>
                <a:gd name="connsiteY2784" fmla="*/ 1259043 h 6857999"/>
                <a:gd name="connsiteX2785" fmla="*/ 332868 w 572428"/>
                <a:gd name="connsiteY2785" fmla="*/ 1254694 h 6857999"/>
                <a:gd name="connsiteX2786" fmla="*/ 328866 w 572428"/>
                <a:gd name="connsiteY2786" fmla="*/ 1258350 h 6857999"/>
                <a:gd name="connsiteX2787" fmla="*/ 331321 w 572428"/>
                <a:gd name="connsiteY2787" fmla="*/ 1267687 h 6857999"/>
                <a:gd name="connsiteX2788" fmla="*/ 340341 w 572428"/>
                <a:gd name="connsiteY2788" fmla="*/ 1264243 h 6857999"/>
                <a:gd name="connsiteX2789" fmla="*/ 337886 w 572428"/>
                <a:gd name="connsiteY2789" fmla="*/ 1254906 h 6857999"/>
                <a:gd name="connsiteX2790" fmla="*/ 332868 w 572428"/>
                <a:gd name="connsiteY2790" fmla="*/ 1254694 h 6857999"/>
                <a:gd name="connsiteX2791" fmla="*/ 366300 w 572428"/>
                <a:gd name="connsiteY2791" fmla="*/ 1244728 h 6857999"/>
                <a:gd name="connsiteX2792" fmla="*/ 360866 w 572428"/>
                <a:gd name="connsiteY2792" fmla="*/ 1247408 h 6857999"/>
                <a:gd name="connsiteX2793" fmla="*/ 368682 w 572428"/>
                <a:gd name="connsiteY2793" fmla="*/ 1259162 h 6857999"/>
                <a:gd name="connsiteX2794" fmla="*/ 382790 w 572428"/>
                <a:gd name="connsiteY2794" fmla="*/ 1258670 h 6857999"/>
                <a:gd name="connsiteX2795" fmla="*/ 374973 w 572428"/>
                <a:gd name="connsiteY2795" fmla="*/ 1246915 h 6857999"/>
                <a:gd name="connsiteX2796" fmla="*/ 366300 w 572428"/>
                <a:gd name="connsiteY2796" fmla="*/ 1244728 h 6857999"/>
                <a:gd name="connsiteX2797" fmla="*/ 407823 w 572428"/>
                <a:gd name="connsiteY2797" fmla="*/ 1238516 h 6857999"/>
                <a:gd name="connsiteX2798" fmla="*/ 400479 w 572428"/>
                <a:gd name="connsiteY2798" fmla="*/ 1244228 h 6857999"/>
                <a:gd name="connsiteX2799" fmla="*/ 404613 w 572428"/>
                <a:gd name="connsiteY2799" fmla="*/ 1261280 h 6857999"/>
                <a:gd name="connsiteX2800" fmla="*/ 411105 w 572428"/>
                <a:gd name="connsiteY2800" fmla="*/ 1270032 h 6857999"/>
                <a:gd name="connsiteX2801" fmla="*/ 419599 w 572428"/>
                <a:gd name="connsiteY2801" fmla="*/ 1264952 h 6857999"/>
                <a:gd name="connsiteX2802" fmla="*/ 423401 w 572428"/>
                <a:gd name="connsiteY2802" fmla="*/ 1269594 h 6857999"/>
                <a:gd name="connsiteX2803" fmla="*/ 425488 w 572428"/>
                <a:gd name="connsiteY2803" fmla="*/ 1259677 h 6857999"/>
                <a:gd name="connsiteX2804" fmla="*/ 423884 w 572428"/>
                <a:gd name="connsiteY2804" fmla="*/ 1250053 h 6857999"/>
                <a:gd name="connsiteX2805" fmla="*/ 430489 w 572428"/>
                <a:gd name="connsiteY2805" fmla="*/ 1246119 h 6857999"/>
                <a:gd name="connsiteX2806" fmla="*/ 421551 w 572428"/>
                <a:gd name="connsiteY2806" fmla="*/ 1241542 h 6857999"/>
                <a:gd name="connsiteX2807" fmla="*/ 413662 w 572428"/>
                <a:gd name="connsiteY2807" fmla="*/ 1246242 h 6857999"/>
                <a:gd name="connsiteX2808" fmla="*/ 393064 w 572428"/>
                <a:gd name="connsiteY2808" fmla="*/ 1231972 h 6857999"/>
                <a:gd name="connsiteX2809" fmla="*/ 389699 w 572428"/>
                <a:gd name="connsiteY2809" fmla="*/ 1233685 h 6857999"/>
                <a:gd name="connsiteX2810" fmla="*/ 391104 w 572428"/>
                <a:gd name="connsiteY2810" fmla="*/ 1239065 h 6857999"/>
                <a:gd name="connsiteX2811" fmla="*/ 393745 w 572428"/>
                <a:gd name="connsiteY2811" fmla="*/ 1241872 h 6857999"/>
                <a:gd name="connsiteX2812" fmla="*/ 397600 w 572428"/>
                <a:gd name="connsiteY2812" fmla="*/ 1240368 h 6857999"/>
                <a:gd name="connsiteX2813" fmla="*/ 399159 w 572428"/>
                <a:gd name="connsiteY2813" fmla="*/ 1241861 h 6857999"/>
                <a:gd name="connsiteX2814" fmla="*/ 400315 w 572428"/>
                <a:gd name="connsiteY2814" fmla="*/ 1238777 h 6857999"/>
                <a:gd name="connsiteX2815" fmla="*/ 399722 w 572428"/>
                <a:gd name="connsiteY2815" fmla="*/ 1234975 h 6857999"/>
                <a:gd name="connsiteX2816" fmla="*/ 395517 w 572428"/>
                <a:gd name="connsiteY2816" fmla="*/ 1234527 h 6857999"/>
                <a:gd name="connsiteX2817" fmla="*/ 393064 w 572428"/>
                <a:gd name="connsiteY2817" fmla="*/ 1231972 h 6857999"/>
                <a:gd name="connsiteX2818" fmla="*/ 276613 w 572428"/>
                <a:gd name="connsiteY2818" fmla="*/ 1230306 h 6857999"/>
                <a:gd name="connsiteX2819" fmla="*/ 272209 w 572428"/>
                <a:gd name="connsiteY2819" fmla="*/ 1230405 h 6857999"/>
                <a:gd name="connsiteX2820" fmla="*/ 269165 w 572428"/>
                <a:gd name="connsiteY2820" fmla="*/ 1233589 h 6857999"/>
                <a:gd name="connsiteX2821" fmla="*/ 272448 w 572428"/>
                <a:gd name="connsiteY2821" fmla="*/ 1241036 h 6857999"/>
                <a:gd name="connsiteX2822" fmla="*/ 279895 w 572428"/>
                <a:gd name="connsiteY2822" fmla="*/ 1237753 h 6857999"/>
                <a:gd name="connsiteX2823" fmla="*/ 276613 w 572428"/>
                <a:gd name="connsiteY2823" fmla="*/ 1230306 h 6857999"/>
                <a:gd name="connsiteX2824" fmla="*/ 328179 w 572428"/>
                <a:gd name="connsiteY2824" fmla="*/ 1222580 h 6857999"/>
                <a:gd name="connsiteX2825" fmla="*/ 320187 w 572428"/>
                <a:gd name="connsiteY2825" fmla="*/ 1223076 h 6857999"/>
                <a:gd name="connsiteX2826" fmla="*/ 314449 w 572428"/>
                <a:gd name="connsiteY2826" fmla="*/ 1229536 h 6857999"/>
                <a:gd name="connsiteX2827" fmla="*/ 319891 w 572428"/>
                <a:gd name="connsiteY2827" fmla="*/ 1243935 h 6857999"/>
                <a:gd name="connsiteX2828" fmla="*/ 333621 w 572428"/>
                <a:gd name="connsiteY2828" fmla="*/ 1236978 h 6857999"/>
                <a:gd name="connsiteX2829" fmla="*/ 328179 w 572428"/>
                <a:gd name="connsiteY2829" fmla="*/ 1222580 h 6857999"/>
                <a:gd name="connsiteX2830" fmla="*/ 456442 w 572428"/>
                <a:gd name="connsiteY2830" fmla="*/ 1216520 h 6857999"/>
                <a:gd name="connsiteX2831" fmla="*/ 452014 w 572428"/>
                <a:gd name="connsiteY2831" fmla="*/ 1218236 h 6857999"/>
                <a:gd name="connsiteX2832" fmla="*/ 452608 w 572428"/>
                <a:gd name="connsiteY2832" fmla="*/ 1225890 h 6857999"/>
                <a:gd name="connsiteX2833" fmla="*/ 447923 w 572428"/>
                <a:gd name="connsiteY2833" fmla="*/ 1231538 h 6857999"/>
                <a:gd name="connsiteX2834" fmla="*/ 453185 w 572428"/>
                <a:gd name="connsiteY2834" fmla="*/ 1236732 h 6857999"/>
                <a:gd name="connsiteX2835" fmla="*/ 460979 w 572428"/>
                <a:gd name="connsiteY2835" fmla="*/ 1233843 h 6857999"/>
                <a:gd name="connsiteX2836" fmla="*/ 464088 w 572428"/>
                <a:gd name="connsiteY2836" fmla="*/ 1236601 h 6857999"/>
                <a:gd name="connsiteX2837" fmla="*/ 466479 w 572428"/>
                <a:gd name="connsiteY2837" fmla="*/ 1230813 h 6857999"/>
                <a:gd name="connsiteX2838" fmla="*/ 460954 w 572428"/>
                <a:gd name="connsiteY2838" fmla="*/ 1227021 h 6857999"/>
                <a:gd name="connsiteX2839" fmla="*/ 460946 w 572428"/>
                <a:gd name="connsiteY2839" fmla="*/ 1217011 h 6857999"/>
                <a:gd name="connsiteX2840" fmla="*/ 456442 w 572428"/>
                <a:gd name="connsiteY2840" fmla="*/ 1216520 h 6857999"/>
                <a:gd name="connsiteX2841" fmla="*/ 358871 w 572428"/>
                <a:gd name="connsiteY2841" fmla="*/ 1214471 h 6857999"/>
                <a:gd name="connsiteX2842" fmla="*/ 350244 w 572428"/>
                <a:gd name="connsiteY2842" fmla="*/ 1219609 h 6857999"/>
                <a:gd name="connsiteX2843" fmla="*/ 359182 w 572428"/>
                <a:gd name="connsiteY2843" fmla="*/ 1224186 h 6857999"/>
                <a:gd name="connsiteX2844" fmla="*/ 367808 w 572428"/>
                <a:gd name="connsiteY2844" fmla="*/ 1219047 h 6857999"/>
                <a:gd name="connsiteX2845" fmla="*/ 358871 w 572428"/>
                <a:gd name="connsiteY2845" fmla="*/ 1214471 h 6857999"/>
                <a:gd name="connsiteX2846" fmla="*/ 429180 w 572428"/>
                <a:gd name="connsiteY2846" fmla="*/ 1208393 h 6857999"/>
                <a:gd name="connsiteX2847" fmla="*/ 426402 w 572428"/>
                <a:gd name="connsiteY2847" fmla="*/ 1216195 h 6857999"/>
                <a:gd name="connsiteX2848" fmla="*/ 432520 w 572428"/>
                <a:gd name="connsiteY2848" fmla="*/ 1221777 h 6857999"/>
                <a:gd name="connsiteX2849" fmla="*/ 435298 w 572428"/>
                <a:gd name="connsiteY2849" fmla="*/ 1213975 h 6857999"/>
                <a:gd name="connsiteX2850" fmla="*/ 429180 w 572428"/>
                <a:gd name="connsiteY2850" fmla="*/ 1208393 h 6857999"/>
                <a:gd name="connsiteX2851" fmla="*/ 560882 w 572428"/>
                <a:gd name="connsiteY2851" fmla="*/ 1206277 h 6857999"/>
                <a:gd name="connsiteX2852" fmla="*/ 568381 w 572428"/>
                <a:gd name="connsiteY2852" fmla="*/ 1212938 h 6857999"/>
                <a:gd name="connsiteX2853" fmla="*/ 570462 w 572428"/>
                <a:gd name="connsiteY2853" fmla="*/ 1212967 h 6857999"/>
                <a:gd name="connsiteX2854" fmla="*/ 570462 w 572428"/>
                <a:gd name="connsiteY2854" fmla="*/ 1225926 h 6857999"/>
                <a:gd name="connsiteX2855" fmla="*/ 568485 w 572428"/>
                <a:gd name="connsiteY2855" fmla="*/ 1224200 h 6857999"/>
                <a:gd name="connsiteX2856" fmla="*/ 561189 w 572428"/>
                <a:gd name="connsiteY2856" fmla="*/ 1217689 h 6857999"/>
                <a:gd name="connsiteX2857" fmla="*/ 452313 w 572428"/>
                <a:gd name="connsiteY2857" fmla="*/ 1191864 h 6857999"/>
                <a:gd name="connsiteX2858" fmla="*/ 450206 w 572428"/>
                <a:gd name="connsiteY2858" fmla="*/ 1193652 h 6857999"/>
                <a:gd name="connsiteX2859" fmla="*/ 451768 w 572428"/>
                <a:gd name="connsiteY2859" fmla="*/ 1198512 h 6857999"/>
                <a:gd name="connsiteX2860" fmla="*/ 456629 w 572428"/>
                <a:gd name="connsiteY2860" fmla="*/ 1196951 h 6857999"/>
                <a:gd name="connsiteX2861" fmla="*/ 455067 w 572428"/>
                <a:gd name="connsiteY2861" fmla="*/ 1192090 h 6857999"/>
                <a:gd name="connsiteX2862" fmla="*/ 452313 w 572428"/>
                <a:gd name="connsiteY2862" fmla="*/ 1191864 h 6857999"/>
                <a:gd name="connsiteX2863" fmla="*/ 224302 w 572428"/>
                <a:gd name="connsiteY2863" fmla="*/ 1190056 h 6857999"/>
                <a:gd name="connsiteX2864" fmla="*/ 216310 w 572428"/>
                <a:gd name="connsiteY2864" fmla="*/ 1190552 h 6857999"/>
                <a:gd name="connsiteX2865" fmla="*/ 210572 w 572428"/>
                <a:gd name="connsiteY2865" fmla="*/ 1197013 h 6857999"/>
                <a:gd name="connsiteX2866" fmla="*/ 216013 w 572428"/>
                <a:gd name="connsiteY2866" fmla="*/ 1211411 h 6857999"/>
                <a:gd name="connsiteX2867" fmla="*/ 229744 w 572428"/>
                <a:gd name="connsiteY2867" fmla="*/ 1204454 h 6857999"/>
                <a:gd name="connsiteX2868" fmla="*/ 224302 w 572428"/>
                <a:gd name="connsiteY2868" fmla="*/ 1190056 h 6857999"/>
                <a:gd name="connsiteX2869" fmla="*/ 393761 w 572428"/>
                <a:gd name="connsiteY2869" fmla="*/ 1189448 h 6857999"/>
                <a:gd name="connsiteX2870" fmla="*/ 389333 w 572428"/>
                <a:gd name="connsiteY2870" fmla="*/ 1191165 h 6857999"/>
                <a:gd name="connsiteX2871" fmla="*/ 389928 w 572428"/>
                <a:gd name="connsiteY2871" fmla="*/ 1198819 h 6857999"/>
                <a:gd name="connsiteX2872" fmla="*/ 385769 w 572428"/>
                <a:gd name="connsiteY2872" fmla="*/ 1203831 h 6857999"/>
                <a:gd name="connsiteX2873" fmla="*/ 385658 w 572428"/>
                <a:gd name="connsiteY2873" fmla="*/ 1203756 h 6857999"/>
                <a:gd name="connsiteX2874" fmla="*/ 371544 w 572428"/>
                <a:gd name="connsiteY2874" fmla="*/ 1201726 h 6857999"/>
                <a:gd name="connsiteX2875" fmla="*/ 363371 w 572428"/>
                <a:gd name="connsiteY2875" fmla="*/ 1206878 h 6857999"/>
                <a:gd name="connsiteX2876" fmla="*/ 377715 w 572428"/>
                <a:gd name="connsiteY2876" fmla="*/ 1224218 h 6857999"/>
                <a:gd name="connsiteX2877" fmla="*/ 400002 w 572428"/>
                <a:gd name="connsiteY2877" fmla="*/ 1221096 h 6857999"/>
                <a:gd name="connsiteX2878" fmla="*/ 397446 w 572428"/>
                <a:gd name="connsiteY2878" fmla="*/ 1211779 h 6857999"/>
                <a:gd name="connsiteX2879" fmla="*/ 392983 w 572428"/>
                <a:gd name="connsiteY2879" fmla="*/ 1208742 h 6857999"/>
                <a:gd name="connsiteX2880" fmla="*/ 398299 w 572428"/>
                <a:gd name="connsiteY2880" fmla="*/ 1206771 h 6857999"/>
                <a:gd name="connsiteX2881" fmla="*/ 401408 w 572428"/>
                <a:gd name="connsiteY2881" fmla="*/ 1209530 h 6857999"/>
                <a:gd name="connsiteX2882" fmla="*/ 403799 w 572428"/>
                <a:gd name="connsiteY2882" fmla="*/ 1203741 h 6857999"/>
                <a:gd name="connsiteX2883" fmla="*/ 398273 w 572428"/>
                <a:gd name="connsiteY2883" fmla="*/ 1199949 h 6857999"/>
                <a:gd name="connsiteX2884" fmla="*/ 398266 w 572428"/>
                <a:gd name="connsiteY2884" fmla="*/ 1189940 h 6857999"/>
                <a:gd name="connsiteX2885" fmla="*/ 393761 w 572428"/>
                <a:gd name="connsiteY2885" fmla="*/ 1189448 h 6857999"/>
                <a:gd name="connsiteX2886" fmla="*/ 327075 w 572428"/>
                <a:gd name="connsiteY2886" fmla="*/ 1185254 h 6857999"/>
                <a:gd name="connsiteX2887" fmla="*/ 308376 w 572428"/>
                <a:gd name="connsiteY2887" fmla="*/ 1202281 h 6857999"/>
                <a:gd name="connsiteX2888" fmla="*/ 329484 w 572428"/>
                <a:gd name="connsiteY2888" fmla="*/ 1216209 h 6857999"/>
                <a:gd name="connsiteX2889" fmla="*/ 348182 w 572428"/>
                <a:gd name="connsiteY2889" fmla="*/ 1199182 h 6857999"/>
                <a:gd name="connsiteX2890" fmla="*/ 327075 w 572428"/>
                <a:gd name="connsiteY2890" fmla="*/ 1185254 h 6857999"/>
                <a:gd name="connsiteX2891" fmla="*/ 366500 w 572428"/>
                <a:gd name="connsiteY2891" fmla="*/ 1181321 h 6857999"/>
                <a:gd name="connsiteX2892" fmla="*/ 363721 w 572428"/>
                <a:gd name="connsiteY2892" fmla="*/ 1189123 h 6857999"/>
                <a:gd name="connsiteX2893" fmla="*/ 369839 w 572428"/>
                <a:gd name="connsiteY2893" fmla="*/ 1194705 h 6857999"/>
                <a:gd name="connsiteX2894" fmla="*/ 372617 w 572428"/>
                <a:gd name="connsiteY2894" fmla="*/ 1186903 h 6857999"/>
                <a:gd name="connsiteX2895" fmla="*/ 366500 w 572428"/>
                <a:gd name="connsiteY2895" fmla="*/ 1181321 h 6857999"/>
                <a:gd name="connsiteX2896" fmla="*/ 411863 w 572428"/>
                <a:gd name="connsiteY2896" fmla="*/ 1177059 h 6857999"/>
                <a:gd name="connsiteX2897" fmla="*/ 406812 w 572428"/>
                <a:gd name="connsiteY2897" fmla="*/ 1180334 h 6857999"/>
                <a:gd name="connsiteX2898" fmla="*/ 409932 w 572428"/>
                <a:gd name="connsiteY2898" fmla="*/ 1188633 h 6857999"/>
                <a:gd name="connsiteX2899" fmla="*/ 414586 w 572428"/>
                <a:gd name="connsiteY2899" fmla="*/ 1192643 h 6857999"/>
                <a:gd name="connsiteX2900" fmla="*/ 420448 w 572428"/>
                <a:gd name="connsiteY2900" fmla="*/ 1189620 h 6857999"/>
                <a:gd name="connsiteX2901" fmla="*/ 423167 w 572428"/>
                <a:gd name="connsiteY2901" fmla="*/ 1191727 h 6857999"/>
                <a:gd name="connsiteX2902" fmla="*/ 424489 w 572428"/>
                <a:gd name="connsiteY2902" fmla="*/ 1186646 h 6857999"/>
                <a:gd name="connsiteX2903" fmla="*/ 422917 w 572428"/>
                <a:gd name="connsiteY2903" fmla="*/ 1180716 h 6857999"/>
                <a:gd name="connsiteX2904" fmla="*/ 416177 w 572428"/>
                <a:gd name="connsiteY2904" fmla="*/ 1180704 h 6857999"/>
                <a:gd name="connsiteX2905" fmla="*/ 411863 w 572428"/>
                <a:gd name="connsiteY2905" fmla="*/ 1177059 h 6857999"/>
                <a:gd name="connsiteX2906" fmla="*/ 267666 w 572428"/>
                <a:gd name="connsiteY2906" fmla="*/ 1169202 h 6857999"/>
                <a:gd name="connsiteX2907" fmla="*/ 259494 w 572428"/>
                <a:gd name="connsiteY2907" fmla="*/ 1174355 h 6857999"/>
                <a:gd name="connsiteX2908" fmla="*/ 273838 w 572428"/>
                <a:gd name="connsiteY2908" fmla="*/ 1191695 h 6857999"/>
                <a:gd name="connsiteX2909" fmla="*/ 296125 w 572428"/>
                <a:gd name="connsiteY2909" fmla="*/ 1188572 h 6857999"/>
                <a:gd name="connsiteX2910" fmla="*/ 293568 w 572428"/>
                <a:gd name="connsiteY2910" fmla="*/ 1179256 h 6857999"/>
                <a:gd name="connsiteX2911" fmla="*/ 281781 w 572428"/>
                <a:gd name="connsiteY2911" fmla="*/ 1171232 h 6857999"/>
                <a:gd name="connsiteX2912" fmla="*/ 267666 w 572428"/>
                <a:gd name="connsiteY2912" fmla="*/ 1169202 h 6857999"/>
                <a:gd name="connsiteX2913" fmla="*/ 417882 w 572428"/>
                <a:gd name="connsiteY2913" fmla="*/ 1165739 h 6857999"/>
                <a:gd name="connsiteX2914" fmla="*/ 415775 w 572428"/>
                <a:gd name="connsiteY2914" fmla="*/ 1167526 h 6857999"/>
                <a:gd name="connsiteX2915" fmla="*/ 417337 w 572428"/>
                <a:gd name="connsiteY2915" fmla="*/ 1172386 h 6857999"/>
                <a:gd name="connsiteX2916" fmla="*/ 422197 w 572428"/>
                <a:gd name="connsiteY2916" fmla="*/ 1170825 h 6857999"/>
                <a:gd name="connsiteX2917" fmla="*/ 420635 w 572428"/>
                <a:gd name="connsiteY2917" fmla="*/ 1165964 h 6857999"/>
                <a:gd name="connsiteX2918" fmla="*/ 417882 w 572428"/>
                <a:gd name="connsiteY2918" fmla="*/ 1165739 h 6857999"/>
                <a:gd name="connsiteX2919" fmla="*/ 354742 w 572428"/>
                <a:gd name="connsiteY2919" fmla="*/ 1154983 h 6857999"/>
                <a:gd name="connsiteX2920" fmla="*/ 341917 w 572428"/>
                <a:gd name="connsiteY2920" fmla="*/ 1164563 h 6857999"/>
                <a:gd name="connsiteX2921" fmla="*/ 356848 w 572428"/>
                <a:gd name="connsiteY2921" fmla="*/ 1170337 h 6857999"/>
                <a:gd name="connsiteX2922" fmla="*/ 369673 w 572428"/>
                <a:gd name="connsiteY2922" fmla="*/ 1160757 h 6857999"/>
                <a:gd name="connsiteX2923" fmla="*/ 364864 w 572428"/>
                <a:gd name="connsiteY2923" fmla="*/ 1155885 h 6857999"/>
                <a:gd name="connsiteX2924" fmla="*/ 354742 w 572428"/>
                <a:gd name="connsiteY2924" fmla="*/ 1154983 h 6857999"/>
                <a:gd name="connsiteX2925" fmla="*/ 307986 w 572428"/>
                <a:gd name="connsiteY2925" fmla="*/ 1144535 h 6857999"/>
                <a:gd name="connsiteX2926" fmla="*/ 302935 w 572428"/>
                <a:gd name="connsiteY2926" fmla="*/ 1147810 h 6857999"/>
                <a:gd name="connsiteX2927" fmla="*/ 306055 w 572428"/>
                <a:gd name="connsiteY2927" fmla="*/ 1156108 h 6857999"/>
                <a:gd name="connsiteX2928" fmla="*/ 310708 w 572428"/>
                <a:gd name="connsiteY2928" fmla="*/ 1160121 h 6857999"/>
                <a:gd name="connsiteX2929" fmla="*/ 316571 w 572428"/>
                <a:gd name="connsiteY2929" fmla="*/ 1157096 h 6857999"/>
                <a:gd name="connsiteX2930" fmla="*/ 319289 w 572428"/>
                <a:gd name="connsiteY2930" fmla="*/ 1159204 h 6857999"/>
                <a:gd name="connsiteX2931" fmla="*/ 320612 w 572428"/>
                <a:gd name="connsiteY2931" fmla="*/ 1154123 h 6857999"/>
                <a:gd name="connsiteX2932" fmla="*/ 319041 w 572428"/>
                <a:gd name="connsiteY2932" fmla="*/ 1148192 h 6857999"/>
                <a:gd name="connsiteX2933" fmla="*/ 312299 w 572428"/>
                <a:gd name="connsiteY2933" fmla="*/ 1148180 h 6857999"/>
                <a:gd name="connsiteX2934" fmla="*/ 307986 w 572428"/>
                <a:gd name="connsiteY2934" fmla="*/ 1144535 h 6857999"/>
                <a:gd name="connsiteX2935" fmla="*/ 480305 w 572428"/>
                <a:gd name="connsiteY2935" fmla="*/ 1142220 h 6857999"/>
                <a:gd name="connsiteX2936" fmla="*/ 472913 w 572428"/>
                <a:gd name="connsiteY2936" fmla="*/ 1161340 h 6857999"/>
                <a:gd name="connsiteX2937" fmla="*/ 482955 w 572428"/>
                <a:gd name="connsiteY2937" fmla="*/ 1174785 h 6857999"/>
                <a:gd name="connsiteX2938" fmla="*/ 480796 w 572428"/>
                <a:gd name="connsiteY2938" fmla="*/ 1185736 h 6857999"/>
                <a:gd name="connsiteX2939" fmla="*/ 495673 w 572428"/>
                <a:gd name="connsiteY2939" fmla="*/ 1203081 h 6857999"/>
                <a:gd name="connsiteX2940" fmla="*/ 500617 w 572428"/>
                <a:gd name="connsiteY2940" fmla="*/ 1177999 h 6857999"/>
                <a:gd name="connsiteX2941" fmla="*/ 489915 w 572428"/>
                <a:gd name="connsiteY2941" fmla="*/ 1165521 h 6857999"/>
                <a:gd name="connsiteX2942" fmla="*/ 492574 w 572428"/>
                <a:gd name="connsiteY2942" fmla="*/ 1158644 h 6857999"/>
                <a:gd name="connsiteX2943" fmla="*/ 487970 w 572428"/>
                <a:gd name="connsiteY2943" fmla="*/ 1146473 h 6857999"/>
                <a:gd name="connsiteX2944" fmla="*/ 480305 w 572428"/>
                <a:gd name="connsiteY2944" fmla="*/ 1142220 h 6857999"/>
                <a:gd name="connsiteX2945" fmla="*/ 421790 w 572428"/>
                <a:gd name="connsiteY2945" fmla="*/ 1138663 h 6857999"/>
                <a:gd name="connsiteX2946" fmla="*/ 421368 w 572428"/>
                <a:gd name="connsiteY2946" fmla="*/ 1140091 h 6857999"/>
                <a:gd name="connsiteX2947" fmla="*/ 419617 w 572428"/>
                <a:gd name="connsiteY2947" fmla="*/ 1138837 h 6857999"/>
                <a:gd name="connsiteX2948" fmla="*/ 415981 w 572428"/>
                <a:gd name="connsiteY2948" fmla="*/ 1136233 h 6857999"/>
                <a:gd name="connsiteX2949" fmla="*/ 419617 w 572428"/>
                <a:gd name="connsiteY2949" fmla="*/ 1138837 h 6857999"/>
                <a:gd name="connsiteX2950" fmla="*/ 417394 w 572428"/>
                <a:gd name="connsiteY2950" fmla="*/ 1139015 h 6857999"/>
                <a:gd name="connsiteX2951" fmla="*/ 414884 w 572428"/>
                <a:gd name="connsiteY2951" fmla="*/ 1136775 h 6857999"/>
                <a:gd name="connsiteX2952" fmla="*/ 250865 w 572428"/>
                <a:gd name="connsiteY2952" fmla="*/ 1122460 h 6857999"/>
                <a:gd name="connsiteX2953" fmla="*/ 238039 w 572428"/>
                <a:gd name="connsiteY2953" fmla="*/ 1132039 h 6857999"/>
                <a:gd name="connsiteX2954" fmla="*/ 252970 w 572428"/>
                <a:gd name="connsiteY2954" fmla="*/ 1137813 h 6857999"/>
                <a:gd name="connsiteX2955" fmla="*/ 265797 w 572428"/>
                <a:gd name="connsiteY2955" fmla="*/ 1128233 h 6857999"/>
                <a:gd name="connsiteX2956" fmla="*/ 260987 w 572428"/>
                <a:gd name="connsiteY2956" fmla="*/ 1123362 h 6857999"/>
                <a:gd name="connsiteX2957" fmla="*/ 250865 w 572428"/>
                <a:gd name="connsiteY2957" fmla="*/ 1122460 h 6857999"/>
                <a:gd name="connsiteX2958" fmla="*/ 282918 w 572428"/>
                <a:gd name="connsiteY2958" fmla="*/ 1119499 h 6857999"/>
                <a:gd name="connsiteX2959" fmla="*/ 279636 w 572428"/>
                <a:gd name="connsiteY2959" fmla="*/ 1119781 h 6857999"/>
                <a:gd name="connsiteX2960" fmla="*/ 276987 w 572428"/>
                <a:gd name="connsiteY2960" fmla="*/ 1121071 h 6857999"/>
                <a:gd name="connsiteX2961" fmla="*/ 276975 w 572428"/>
                <a:gd name="connsiteY2961" fmla="*/ 1127812 h 6857999"/>
                <a:gd name="connsiteX2962" fmla="*/ 273331 w 572428"/>
                <a:gd name="connsiteY2962" fmla="*/ 1132125 h 6857999"/>
                <a:gd name="connsiteX2963" fmla="*/ 276605 w 572428"/>
                <a:gd name="connsiteY2963" fmla="*/ 1137176 h 6857999"/>
                <a:gd name="connsiteX2964" fmla="*/ 284904 w 572428"/>
                <a:gd name="connsiteY2964" fmla="*/ 1134056 h 6857999"/>
                <a:gd name="connsiteX2965" fmla="*/ 288915 w 572428"/>
                <a:gd name="connsiteY2965" fmla="*/ 1129403 h 6857999"/>
                <a:gd name="connsiteX2966" fmla="*/ 285891 w 572428"/>
                <a:gd name="connsiteY2966" fmla="*/ 1123540 h 6857999"/>
                <a:gd name="connsiteX2967" fmla="*/ 287999 w 572428"/>
                <a:gd name="connsiteY2967" fmla="*/ 1120821 h 6857999"/>
                <a:gd name="connsiteX2968" fmla="*/ 282918 w 572428"/>
                <a:gd name="connsiteY2968" fmla="*/ 1119499 h 6857999"/>
                <a:gd name="connsiteX2969" fmla="*/ 557573 w 572428"/>
                <a:gd name="connsiteY2969" fmla="*/ 1103383 h 6857999"/>
                <a:gd name="connsiteX2970" fmla="*/ 543953 w 572428"/>
                <a:gd name="connsiteY2970" fmla="*/ 1114650 h 6857999"/>
                <a:gd name="connsiteX2971" fmla="*/ 541694 w 572428"/>
                <a:gd name="connsiteY2971" fmla="*/ 1106751 h 6857999"/>
                <a:gd name="connsiteX2972" fmla="*/ 535398 w 572428"/>
                <a:gd name="connsiteY2972" fmla="*/ 1106236 h 6857999"/>
                <a:gd name="connsiteX2973" fmla="*/ 530926 w 572428"/>
                <a:gd name="connsiteY2973" fmla="*/ 1112091 h 6857999"/>
                <a:gd name="connsiteX2974" fmla="*/ 534806 w 572428"/>
                <a:gd name="connsiteY2974" fmla="*/ 1125658 h 6857999"/>
                <a:gd name="connsiteX2975" fmla="*/ 532768 w 572428"/>
                <a:gd name="connsiteY2975" fmla="*/ 1139826 h 6857999"/>
                <a:gd name="connsiteX2976" fmla="*/ 539366 w 572428"/>
                <a:gd name="connsiteY2976" fmla="*/ 1150291 h 6857999"/>
                <a:gd name="connsiteX2977" fmla="*/ 561571 w 572428"/>
                <a:gd name="connsiteY2977" fmla="*/ 1131922 h 6857999"/>
                <a:gd name="connsiteX2978" fmla="*/ 557573 w 572428"/>
                <a:gd name="connsiteY2978" fmla="*/ 1103383 h 6857999"/>
                <a:gd name="connsiteX2979" fmla="*/ 401956 w 572428"/>
                <a:gd name="connsiteY2979" fmla="*/ 1102881 h 6857999"/>
                <a:gd name="connsiteX2980" fmla="*/ 392196 w 572428"/>
                <a:gd name="connsiteY2980" fmla="*/ 1108683 h 6857999"/>
                <a:gd name="connsiteX2981" fmla="*/ 394888 w 572428"/>
                <a:gd name="connsiteY2981" fmla="*/ 1133043 h 6857999"/>
                <a:gd name="connsiteX2982" fmla="*/ 385233 w 572428"/>
                <a:gd name="connsiteY2982" fmla="*/ 1151398 h 6857999"/>
                <a:gd name="connsiteX2983" fmla="*/ 398098 w 572428"/>
                <a:gd name="connsiteY2983" fmla="*/ 1167567 h 6857999"/>
                <a:gd name="connsiteX2984" fmla="*/ 415299 w 572428"/>
                <a:gd name="connsiteY2984" fmla="*/ 1157777 h 6857999"/>
                <a:gd name="connsiteX2985" fmla="*/ 422845 w 572428"/>
                <a:gd name="connsiteY2985" fmla="*/ 1166342 h 6857999"/>
                <a:gd name="connsiteX2986" fmla="*/ 426035 w 572428"/>
                <a:gd name="connsiteY2986" fmla="*/ 1152888 h 6857999"/>
                <a:gd name="connsiteX2987" fmla="*/ 428837 w 572428"/>
                <a:gd name="connsiteY2987" fmla="*/ 1150899 h 6857999"/>
                <a:gd name="connsiteX2988" fmla="*/ 430451 w 572428"/>
                <a:gd name="connsiteY2988" fmla="*/ 1143270 h 6857999"/>
                <a:gd name="connsiteX2989" fmla="*/ 424313 w 572428"/>
                <a:gd name="connsiteY2989" fmla="*/ 1138460 h 6857999"/>
                <a:gd name="connsiteX2990" fmla="*/ 421790 w 572428"/>
                <a:gd name="connsiteY2990" fmla="*/ 1138663 h 6857999"/>
                <a:gd name="connsiteX2991" fmla="*/ 424200 w 572428"/>
                <a:gd name="connsiteY2991" fmla="*/ 1130517 h 6857999"/>
                <a:gd name="connsiteX2992" fmla="*/ 414809 w 572428"/>
                <a:gd name="connsiteY2992" fmla="*/ 1125420 h 6857999"/>
                <a:gd name="connsiteX2993" fmla="*/ 413136 w 572428"/>
                <a:gd name="connsiteY2993" fmla="*/ 1109551 h 6857999"/>
                <a:gd name="connsiteX2994" fmla="*/ 412752 w 572428"/>
                <a:gd name="connsiteY2994" fmla="*/ 1109549 h 6857999"/>
                <a:gd name="connsiteX2995" fmla="*/ 412274 w 572428"/>
                <a:gd name="connsiteY2995" fmla="*/ 1104113 h 6857999"/>
                <a:gd name="connsiteX2996" fmla="*/ 401956 w 572428"/>
                <a:gd name="connsiteY2996" fmla="*/ 1102881 h 6857999"/>
                <a:gd name="connsiteX2997" fmla="*/ 361338 w 572428"/>
                <a:gd name="connsiteY2997" fmla="*/ 1101157 h 6857999"/>
                <a:gd name="connsiteX2998" fmla="*/ 358228 w 572428"/>
                <a:gd name="connsiteY2998" fmla="*/ 1113988 h 6857999"/>
                <a:gd name="connsiteX2999" fmla="*/ 368854 w 572428"/>
                <a:gd name="connsiteY2999" fmla="*/ 1121824 h 6857999"/>
                <a:gd name="connsiteX3000" fmla="*/ 371965 w 572428"/>
                <a:gd name="connsiteY3000" fmla="*/ 1108993 h 6857999"/>
                <a:gd name="connsiteX3001" fmla="*/ 367296 w 572428"/>
                <a:gd name="connsiteY3001" fmla="*/ 1102417 h 6857999"/>
                <a:gd name="connsiteX3002" fmla="*/ 361338 w 572428"/>
                <a:gd name="connsiteY3002" fmla="*/ 1101157 h 6857999"/>
                <a:gd name="connsiteX3003" fmla="*/ 338598 w 572428"/>
                <a:gd name="connsiteY3003" fmla="*/ 1078993 h 6857999"/>
                <a:gd name="connsiteX3004" fmla="*/ 333653 w 572428"/>
                <a:gd name="connsiteY3004" fmla="*/ 1104075 h 6857999"/>
                <a:gd name="connsiteX3005" fmla="*/ 348529 w 572428"/>
                <a:gd name="connsiteY3005" fmla="*/ 1121420 h 6857999"/>
                <a:gd name="connsiteX3006" fmla="*/ 353474 w 572428"/>
                <a:gd name="connsiteY3006" fmla="*/ 1096337 h 6857999"/>
                <a:gd name="connsiteX3007" fmla="*/ 338598 w 572428"/>
                <a:gd name="connsiteY3007" fmla="*/ 1078993 h 6857999"/>
                <a:gd name="connsiteX3008" fmla="*/ 307629 w 572428"/>
                <a:gd name="connsiteY3008" fmla="*/ 1072742 h 6857999"/>
                <a:gd name="connsiteX3009" fmla="*/ 299638 w 572428"/>
                <a:gd name="connsiteY3009" fmla="*/ 1073239 h 6857999"/>
                <a:gd name="connsiteX3010" fmla="*/ 293899 w 572428"/>
                <a:gd name="connsiteY3010" fmla="*/ 1079699 h 6857999"/>
                <a:gd name="connsiteX3011" fmla="*/ 293776 w 572428"/>
                <a:gd name="connsiteY3011" fmla="*/ 1088339 h 6857999"/>
                <a:gd name="connsiteX3012" fmla="*/ 297418 w 572428"/>
                <a:gd name="connsiteY3012" fmla="*/ 1092108 h 6857999"/>
                <a:gd name="connsiteX3013" fmla="*/ 297512 w 572428"/>
                <a:gd name="connsiteY3013" fmla="*/ 1092489 h 6857999"/>
                <a:gd name="connsiteX3014" fmla="*/ 291019 w 572428"/>
                <a:gd name="connsiteY3014" fmla="*/ 1102221 h 6857999"/>
                <a:gd name="connsiteX3015" fmla="*/ 300225 w 572428"/>
                <a:gd name="connsiteY3015" fmla="*/ 1109584 h 6857999"/>
                <a:gd name="connsiteX3016" fmla="*/ 312104 w 572428"/>
                <a:gd name="connsiteY3016" fmla="*/ 1103709 h 6857999"/>
                <a:gd name="connsiteX3017" fmla="*/ 317491 w 572428"/>
                <a:gd name="connsiteY3017" fmla="*/ 1107567 h 6857999"/>
                <a:gd name="connsiteX3018" fmla="*/ 320321 w 572428"/>
                <a:gd name="connsiteY3018" fmla="*/ 1097993 h 6857999"/>
                <a:gd name="connsiteX3019" fmla="*/ 310932 w 572428"/>
                <a:gd name="connsiteY3019" fmla="*/ 1092897 h 6857999"/>
                <a:gd name="connsiteX3020" fmla="*/ 310729 w 572428"/>
                <a:gd name="connsiteY3020" fmla="*/ 1089777 h 6857999"/>
                <a:gd name="connsiteX3021" fmla="*/ 313071 w 572428"/>
                <a:gd name="connsiteY3021" fmla="*/ 1087141 h 6857999"/>
                <a:gd name="connsiteX3022" fmla="*/ 307629 w 572428"/>
                <a:gd name="connsiteY3022" fmla="*/ 1072742 h 6857999"/>
                <a:gd name="connsiteX3023" fmla="*/ 441582 w 572428"/>
                <a:gd name="connsiteY3023" fmla="*/ 1072398 h 6857999"/>
                <a:gd name="connsiteX3024" fmla="*/ 435056 w 572428"/>
                <a:gd name="connsiteY3024" fmla="*/ 1084423 h 6857999"/>
                <a:gd name="connsiteX3025" fmla="*/ 414734 w 572428"/>
                <a:gd name="connsiteY3025" fmla="*/ 1086566 h 6857999"/>
                <a:gd name="connsiteX3026" fmla="*/ 414693 w 572428"/>
                <a:gd name="connsiteY3026" fmla="*/ 1095814 h 6857999"/>
                <a:gd name="connsiteX3027" fmla="*/ 419120 w 572428"/>
                <a:gd name="connsiteY3027" fmla="*/ 1104442 h 6857999"/>
                <a:gd name="connsiteX3028" fmla="*/ 434534 w 572428"/>
                <a:gd name="connsiteY3028" fmla="*/ 1101607 h 6857999"/>
                <a:gd name="connsiteX3029" fmla="*/ 446997 w 572428"/>
                <a:gd name="connsiteY3029" fmla="*/ 1109921 h 6857999"/>
                <a:gd name="connsiteX3030" fmla="*/ 456424 w 572428"/>
                <a:gd name="connsiteY3030" fmla="*/ 1098133 h 6857999"/>
                <a:gd name="connsiteX3031" fmla="*/ 448902 w 572428"/>
                <a:gd name="connsiteY3031" fmla="*/ 1082921 h 6857999"/>
                <a:gd name="connsiteX3032" fmla="*/ 453843 w 572428"/>
                <a:gd name="connsiteY3032" fmla="*/ 1076024 h 6857999"/>
                <a:gd name="connsiteX3033" fmla="*/ 441582 w 572428"/>
                <a:gd name="connsiteY3033" fmla="*/ 1072398 h 6857999"/>
                <a:gd name="connsiteX3034" fmla="*/ 513459 w 572428"/>
                <a:gd name="connsiteY3034" fmla="*/ 1072027 h 6857999"/>
                <a:gd name="connsiteX3035" fmla="*/ 505865 w 572428"/>
                <a:gd name="connsiteY3035" fmla="*/ 1074039 h 6857999"/>
                <a:gd name="connsiteX3036" fmla="*/ 505849 w 572428"/>
                <a:gd name="connsiteY3036" fmla="*/ 1082672 h 6857999"/>
                <a:gd name="connsiteX3037" fmla="*/ 501182 w 572428"/>
                <a:gd name="connsiteY3037" fmla="*/ 1088195 h 6857999"/>
                <a:gd name="connsiteX3038" fmla="*/ 505375 w 572428"/>
                <a:gd name="connsiteY3038" fmla="*/ 1094663 h 6857999"/>
                <a:gd name="connsiteX3039" fmla="*/ 516002 w 572428"/>
                <a:gd name="connsiteY3039" fmla="*/ 1090668 h 6857999"/>
                <a:gd name="connsiteX3040" fmla="*/ 521139 w 572428"/>
                <a:gd name="connsiteY3040" fmla="*/ 1084709 h 6857999"/>
                <a:gd name="connsiteX3041" fmla="*/ 517267 w 572428"/>
                <a:gd name="connsiteY3041" fmla="*/ 1077201 h 6857999"/>
                <a:gd name="connsiteX3042" fmla="*/ 519966 w 572428"/>
                <a:gd name="connsiteY3042" fmla="*/ 1073720 h 6857999"/>
                <a:gd name="connsiteX3043" fmla="*/ 513459 w 572428"/>
                <a:gd name="connsiteY3043" fmla="*/ 1072027 h 6857999"/>
                <a:gd name="connsiteX3044" fmla="*/ 399679 w 572428"/>
                <a:gd name="connsiteY3044" fmla="*/ 1071012 h 6857999"/>
                <a:gd name="connsiteX3045" fmla="*/ 395275 w 572428"/>
                <a:gd name="connsiteY3045" fmla="*/ 1071110 h 6857999"/>
                <a:gd name="connsiteX3046" fmla="*/ 392231 w 572428"/>
                <a:gd name="connsiteY3046" fmla="*/ 1074294 h 6857999"/>
                <a:gd name="connsiteX3047" fmla="*/ 395514 w 572428"/>
                <a:gd name="connsiteY3047" fmla="*/ 1081742 h 6857999"/>
                <a:gd name="connsiteX3048" fmla="*/ 402961 w 572428"/>
                <a:gd name="connsiteY3048" fmla="*/ 1078459 h 6857999"/>
                <a:gd name="connsiteX3049" fmla="*/ 399679 w 572428"/>
                <a:gd name="connsiteY3049" fmla="*/ 1071012 h 6857999"/>
                <a:gd name="connsiteX3050" fmla="*/ 257461 w 572428"/>
                <a:gd name="connsiteY3050" fmla="*/ 1068632 h 6857999"/>
                <a:gd name="connsiteX3051" fmla="*/ 253705 w 572428"/>
                <a:gd name="connsiteY3051" fmla="*/ 1073426 h 6857999"/>
                <a:gd name="connsiteX3052" fmla="*/ 254274 w 572428"/>
                <a:gd name="connsiteY3052" fmla="*/ 1080509 h 6857999"/>
                <a:gd name="connsiteX3053" fmla="*/ 251660 w 572428"/>
                <a:gd name="connsiteY3053" fmla="*/ 1080567 h 6857999"/>
                <a:gd name="connsiteX3054" fmla="*/ 248616 w 572428"/>
                <a:gd name="connsiteY3054" fmla="*/ 1083751 h 6857999"/>
                <a:gd name="connsiteX3055" fmla="*/ 251898 w 572428"/>
                <a:gd name="connsiteY3055" fmla="*/ 1091199 h 6857999"/>
                <a:gd name="connsiteX3056" fmla="*/ 259049 w 572428"/>
                <a:gd name="connsiteY3056" fmla="*/ 1088046 h 6857999"/>
                <a:gd name="connsiteX3057" fmla="*/ 264977 w 572428"/>
                <a:gd name="connsiteY3057" fmla="*/ 1089300 h 6857999"/>
                <a:gd name="connsiteX3058" fmla="*/ 268087 w 572428"/>
                <a:gd name="connsiteY3058" fmla="*/ 1076469 h 6857999"/>
                <a:gd name="connsiteX3059" fmla="*/ 263419 w 572428"/>
                <a:gd name="connsiteY3059" fmla="*/ 1069894 h 6857999"/>
                <a:gd name="connsiteX3060" fmla="*/ 257461 w 572428"/>
                <a:gd name="connsiteY3060" fmla="*/ 1068632 h 6857999"/>
                <a:gd name="connsiteX3061" fmla="*/ 370837 w 572428"/>
                <a:gd name="connsiteY3061" fmla="*/ 1042037 h 6857999"/>
                <a:gd name="connsiteX3062" fmla="*/ 361301 w 572428"/>
                <a:gd name="connsiteY3062" fmla="*/ 1046240 h 6857999"/>
                <a:gd name="connsiteX3063" fmla="*/ 361427 w 572428"/>
                <a:gd name="connsiteY3063" fmla="*/ 1051878 h 6857999"/>
                <a:gd name="connsiteX3064" fmla="*/ 363287 w 572428"/>
                <a:gd name="connsiteY3064" fmla="*/ 1053656 h 6857999"/>
                <a:gd name="connsiteX3065" fmla="*/ 350993 w 572428"/>
                <a:gd name="connsiteY3065" fmla="*/ 1051889 h 6857999"/>
                <a:gd name="connsiteX3066" fmla="*/ 342821 w 572428"/>
                <a:gd name="connsiteY3066" fmla="*/ 1057041 h 6857999"/>
                <a:gd name="connsiteX3067" fmla="*/ 357165 w 572428"/>
                <a:gd name="connsiteY3067" fmla="*/ 1074381 h 6857999"/>
                <a:gd name="connsiteX3068" fmla="*/ 379453 w 572428"/>
                <a:gd name="connsiteY3068" fmla="*/ 1071259 h 6857999"/>
                <a:gd name="connsiteX3069" fmla="*/ 376896 w 572428"/>
                <a:gd name="connsiteY3069" fmla="*/ 1061942 h 6857999"/>
                <a:gd name="connsiteX3070" fmla="*/ 366921 w 572428"/>
                <a:gd name="connsiteY3070" fmla="*/ 1055152 h 6857999"/>
                <a:gd name="connsiteX3071" fmla="*/ 375041 w 572428"/>
                <a:gd name="connsiteY3071" fmla="*/ 1051572 h 6857999"/>
                <a:gd name="connsiteX3072" fmla="*/ 370837 w 572428"/>
                <a:gd name="connsiteY3072" fmla="*/ 1042037 h 6857999"/>
                <a:gd name="connsiteX3073" fmla="*/ 203752 w 572428"/>
                <a:gd name="connsiteY3073" fmla="*/ 1040219 h 6857999"/>
                <a:gd name="connsiteX3074" fmla="*/ 195760 w 572428"/>
                <a:gd name="connsiteY3074" fmla="*/ 1040714 h 6857999"/>
                <a:gd name="connsiteX3075" fmla="*/ 190022 w 572428"/>
                <a:gd name="connsiteY3075" fmla="*/ 1047175 h 6857999"/>
                <a:gd name="connsiteX3076" fmla="*/ 195463 w 572428"/>
                <a:gd name="connsiteY3076" fmla="*/ 1061574 h 6857999"/>
                <a:gd name="connsiteX3077" fmla="*/ 209194 w 572428"/>
                <a:gd name="connsiteY3077" fmla="*/ 1054617 h 6857999"/>
                <a:gd name="connsiteX3078" fmla="*/ 203752 w 572428"/>
                <a:gd name="connsiteY3078" fmla="*/ 1040219 h 6857999"/>
                <a:gd name="connsiteX3079" fmla="*/ 340749 w 572428"/>
                <a:gd name="connsiteY3079" fmla="*/ 1035300 h 6857999"/>
                <a:gd name="connsiteX3080" fmla="*/ 336346 w 572428"/>
                <a:gd name="connsiteY3080" fmla="*/ 1035399 h 6857999"/>
                <a:gd name="connsiteX3081" fmla="*/ 333302 w 572428"/>
                <a:gd name="connsiteY3081" fmla="*/ 1038582 h 6857999"/>
                <a:gd name="connsiteX3082" fmla="*/ 336585 w 572428"/>
                <a:gd name="connsiteY3082" fmla="*/ 1046029 h 6857999"/>
                <a:gd name="connsiteX3083" fmla="*/ 344032 w 572428"/>
                <a:gd name="connsiteY3083" fmla="*/ 1042747 h 6857999"/>
                <a:gd name="connsiteX3084" fmla="*/ 340749 w 572428"/>
                <a:gd name="connsiteY3084" fmla="*/ 1035300 h 6857999"/>
                <a:gd name="connsiteX3085" fmla="*/ 391313 w 572428"/>
                <a:gd name="connsiteY3085" fmla="*/ 1027222 h 6857999"/>
                <a:gd name="connsiteX3086" fmla="*/ 386262 w 572428"/>
                <a:gd name="connsiteY3086" fmla="*/ 1030496 h 6857999"/>
                <a:gd name="connsiteX3087" fmla="*/ 389382 w 572428"/>
                <a:gd name="connsiteY3087" fmla="*/ 1038795 h 6857999"/>
                <a:gd name="connsiteX3088" fmla="*/ 394035 w 572428"/>
                <a:gd name="connsiteY3088" fmla="*/ 1042806 h 6857999"/>
                <a:gd name="connsiteX3089" fmla="*/ 399899 w 572428"/>
                <a:gd name="connsiteY3089" fmla="*/ 1039782 h 6857999"/>
                <a:gd name="connsiteX3090" fmla="*/ 402617 w 572428"/>
                <a:gd name="connsiteY3090" fmla="*/ 1041890 h 6857999"/>
                <a:gd name="connsiteX3091" fmla="*/ 403939 w 572428"/>
                <a:gd name="connsiteY3091" fmla="*/ 1036809 h 6857999"/>
                <a:gd name="connsiteX3092" fmla="*/ 402367 w 572428"/>
                <a:gd name="connsiteY3092" fmla="*/ 1030879 h 6857999"/>
                <a:gd name="connsiteX3093" fmla="*/ 395627 w 572428"/>
                <a:gd name="connsiteY3093" fmla="*/ 1030867 h 6857999"/>
                <a:gd name="connsiteX3094" fmla="*/ 391313 w 572428"/>
                <a:gd name="connsiteY3094" fmla="*/ 1027222 h 6857999"/>
                <a:gd name="connsiteX3095" fmla="*/ 452598 w 572428"/>
                <a:gd name="connsiteY3095" fmla="*/ 1025492 h 6857999"/>
                <a:gd name="connsiteX3096" fmla="*/ 448125 w 572428"/>
                <a:gd name="connsiteY3096" fmla="*/ 1031347 h 6857999"/>
                <a:gd name="connsiteX3097" fmla="*/ 452524 w 572428"/>
                <a:gd name="connsiteY3097" fmla="*/ 1046728 h 6857999"/>
                <a:gd name="connsiteX3098" fmla="*/ 463292 w 572428"/>
                <a:gd name="connsiteY3098" fmla="*/ 1041388 h 6857999"/>
                <a:gd name="connsiteX3099" fmla="*/ 458893 w 572428"/>
                <a:gd name="connsiteY3099" fmla="*/ 1026007 h 6857999"/>
                <a:gd name="connsiteX3100" fmla="*/ 452598 w 572428"/>
                <a:gd name="connsiteY3100" fmla="*/ 1025492 h 6857999"/>
                <a:gd name="connsiteX3101" fmla="*/ 247116 w 572428"/>
                <a:gd name="connsiteY3101" fmla="*/ 1019365 h 6857999"/>
                <a:gd name="connsiteX3102" fmla="*/ 238944 w 572428"/>
                <a:gd name="connsiteY3102" fmla="*/ 1024517 h 6857999"/>
                <a:gd name="connsiteX3103" fmla="*/ 253288 w 572428"/>
                <a:gd name="connsiteY3103" fmla="*/ 1041857 h 6857999"/>
                <a:gd name="connsiteX3104" fmla="*/ 275575 w 572428"/>
                <a:gd name="connsiteY3104" fmla="*/ 1038735 h 6857999"/>
                <a:gd name="connsiteX3105" fmla="*/ 273018 w 572428"/>
                <a:gd name="connsiteY3105" fmla="*/ 1029418 h 6857999"/>
                <a:gd name="connsiteX3106" fmla="*/ 261231 w 572428"/>
                <a:gd name="connsiteY3106" fmla="*/ 1021395 h 6857999"/>
                <a:gd name="connsiteX3107" fmla="*/ 247116 w 572428"/>
                <a:gd name="connsiteY3107" fmla="*/ 1019365 h 6857999"/>
                <a:gd name="connsiteX3108" fmla="*/ 554807 w 572428"/>
                <a:gd name="connsiteY3108" fmla="*/ 1014907 h 6857999"/>
                <a:gd name="connsiteX3109" fmla="*/ 551543 w 572428"/>
                <a:gd name="connsiteY3109" fmla="*/ 1015377 h 6857999"/>
                <a:gd name="connsiteX3110" fmla="*/ 549082 w 572428"/>
                <a:gd name="connsiteY3110" fmla="*/ 1017232 h 6857999"/>
                <a:gd name="connsiteX3111" fmla="*/ 550168 w 572428"/>
                <a:gd name="connsiteY3111" fmla="*/ 1026602 h 6857999"/>
                <a:gd name="connsiteX3112" fmla="*/ 547195 w 572428"/>
                <a:gd name="connsiteY3112" fmla="*/ 1032685 h 6857999"/>
                <a:gd name="connsiteX3113" fmla="*/ 550624 w 572428"/>
                <a:gd name="connsiteY3113" fmla="*/ 1038454 h 6857999"/>
                <a:gd name="connsiteX3114" fmla="*/ 546296 w 572428"/>
                <a:gd name="connsiteY3114" fmla="*/ 1038392 h 6857999"/>
                <a:gd name="connsiteX3115" fmla="*/ 538922 w 572428"/>
                <a:gd name="connsiteY3115" fmla="*/ 1045518 h 6857999"/>
                <a:gd name="connsiteX3116" fmla="*/ 539558 w 572428"/>
                <a:gd name="connsiteY3116" fmla="*/ 1055753 h 6857999"/>
                <a:gd name="connsiteX3117" fmla="*/ 547831 w 572428"/>
                <a:gd name="connsiteY3117" fmla="*/ 1063101 h 6857999"/>
                <a:gd name="connsiteX3118" fmla="*/ 566269 w 572428"/>
                <a:gd name="connsiteY3118" fmla="*/ 1056132 h 6857999"/>
                <a:gd name="connsiteX3119" fmla="*/ 557360 w 572428"/>
                <a:gd name="connsiteY3119" fmla="*/ 1038550 h 6857999"/>
                <a:gd name="connsiteX3120" fmla="*/ 553289 w 572428"/>
                <a:gd name="connsiteY3120" fmla="*/ 1038492 h 6857999"/>
                <a:gd name="connsiteX3121" fmla="*/ 559183 w 572428"/>
                <a:gd name="connsiteY3121" fmla="*/ 1035094 h 6857999"/>
                <a:gd name="connsiteX3122" fmla="*/ 562471 w 572428"/>
                <a:gd name="connsiteY3122" fmla="*/ 1028531 h 6857999"/>
                <a:gd name="connsiteX3123" fmla="*/ 558466 w 572428"/>
                <a:gd name="connsiteY3123" fmla="*/ 1020453 h 6857999"/>
                <a:gd name="connsiteX3124" fmla="*/ 560148 w 572428"/>
                <a:gd name="connsiteY3124" fmla="*/ 1016624 h 6857999"/>
                <a:gd name="connsiteX3125" fmla="*/ 554807 w 572428"/>
                <a:gd name="connsiteY3125" fmla="*/ 1014907 h 6857999"/>
                <a:gd name="connsiteX3126" fmla="*/ 521953 w 572428"/>
                <a:gd name="connsiteY3126" fmla="*/ 1009201 h 6857999"/>
                <a:gd name="connsiteX3127" fmla="*/ 514560 w 572428"/>
                <a:gd name="connsiteY3127" fmla="*/ 1028321 h 6857999"/>
                <a:gd name="connsiteX3128" fmla="*/ 526828 w 572428"/>
                <a:gd name="connsiteY3128" fmla="*/ 1044745 h 6857999"/>
                <a:gd name="connsiteX3129" fmla="*/ 534222 w 572428"/>
                <a:gd name="connsiteY3129" fmla="*/ 1025625 h 6857999"/>
                <a:gd name="connsiteX3130" fmla="*/ 529619 w 572428"/>
                <a:gd name="connsiteY3130" fmla="*/ 1013453 h 6857999"/>
                <a:gd name="connsiteX3131" fmla="*/ 521953 w 572428"/>
                <a:gd name="connsiteY3131" fmla="*/ 1009201 h 6857999"/>
                <a:gd name="connsiteX3132" fmla="*/ 334192 w 572428"/>
                <a:gd name="connsiteY3132" fmla="*/ 1005145 h 6857999"/>
                <a:gd name="connsiteX3133" fmla="*/ 321367 w 572428"/>
                <a:gd name="connsiteY3133" fmla="*/ 1014726 h 6857999"/>
                <a:gd name="connsiteX3134" fmla="*/ 336298 w 572428"/>
                <a:gd name="connsiteY3134" fmla="*/ 1020500 h 6857999"/>
                <a:gd name="connsiteX3135" fmla="*/ 349123 w 572428"/>
                <a:gd name="connsiteY3135" fmla="*/ 1010919 h 6857999"/>
                <a:gd name="connsiteX3136" fmla="*/ 344314 w 572428"/>
                <a:gd name="connsiteY3136" fmla="*/ 1006048 h 6857999"/>
                <a:gd name="connsiteX3137" fmla="*/ 334192 w 572428"/>
                <a:gd name="connsiteY3137" fmla="*/ 1005145 h 6857999"/>
                <a:gd name="connsiteX3138" fmla="*/ 287436 w 572428"/>
                <a:gd name="connsiteY3138" fmla="*/ 994698 h 6857999"/>
                <a:gd name="connsiteX3139" fmla="*/ 282385 w 572428"/>
                <a:gd name="connsiteY3139" fmla="*/ 997972 h 6857999"/>
                <a:gd name="connsiteX3140" fmla="*/ 285505 w 572428"/>
                <a:gd name="connsiteY3140" fmla="*/ 1006271 h 6857999"/>
                <a:gd name="connsiteX3141" fmla="*/ 290158 w 572428"/>
                <a:gd name="connsiteY3141" fmla="*/ 1010283 h 6857999"/>
                <a:gd name="connsiteX3142" fmla="*/ 296021 w 572428"/>
                <a:gd name="connsiteY3142" fmla="*/ 1007258 h 6857999"/>
                <a:gd name="connsiteX3143" fmla="*/ 298740 w 572428"/>
                <a:gd name="connsiteY3143" fmla="*/ 1009366 h 6857999"/>
                <a:gd name="connsiteX3144" fmla="*/ 300062 w 572428"/>
                <a:gd name="connsiteY3144" fmla="*/ 1004286 h 6857999"/>
                <a:gd name="connsiteX3145" fmla="*/ 298491 w 572428"/>
                <a:gd name="connsiteY3145" fmla="*/ 998355 h 6857999"/>
                <a:gd name="connsiteX3146" fmla="*/ 291749 w 572428"/>
                <a:gd name="connsiteY3146" fmla="*/ 998343 h 6857999"/>
                <a:gd name="connsiteX3147" fmla="*/ 287436 w 572428"/>
                <a:gd name="connsiteY3147" fmla="*/ 994698 h 6857999"/>
                <a:gd name="connsiteX3148" fmla="*/ 459755 w 572428"/>
                <a:gd name="connsiteY3148" fmla="*/ 992383 h 6857999"/>
                <a:gd name="connsiteX3149" fmla="*/ 453518 w 572428"/>
                <a:gd name="connsiteY3149" fmla="*/ 998542 h 6857999"/>
                <a:gd name="connsiteX3150" fmla="*/ 452638 w 572428"/>
                <a:gd name="connsiteY3150" fmla="*/ 1008418 h 6857999"/>
                <a:gd name="connsiteX3151" fmla="*/ 447247 w 572428"/>
                <a:gd name="connsiteY3151" fmla="*/ 1012246 h 6857999"/>
                <a:gd name="connsiteX3152" fmla="*/ 445633 w 572428"/>
                <a:gd name="connsiteY3152" fmla="*/ 1019875 h 6857999"/>
                <a:gd name="connsiteX3153" fmla="*/ 456527 w 572428"/>
                <a:gd name="connsiteY3153" fmla="*/ 1022515 h 6857999"/>
                <a:gd name="connsiteX3154" fmla="*/ 456965 w 572428"/>
                <a:gd name="connsiteY3154" fmla="*/ 1023675 h 6857999"/>
                <a:gd name="connsiteX3155" fmla="*/ 464630 w 572428"/>
                <a:gd name="connsiteY3155" fmla="*/ 1027928 h 6857999"/>
                <a:gd name="connsiteX3156" fmla="*/ 470868 w 572428"/>
                <a:gd name="connsiteY3156" fmla="*/ 1021769 h 6857999"/>
                <a:gd name="connsiteX3157" fmla="*/ 471746 w 572428"/>
                <a:gd name="connsiteY3157" fmla="*/ 1011916 h 6857999"/>
                <a:gd name="connsiteX3158" fmla="*/ 472099 w 572428"/>
                <a:gd name="connsiteY3158" fmla="*/ 1010250 h 6857999"/>
                <a:gd name="connsiteX3159" fmla="*/ 471900 w 572428"/>
                <a:gd name="connsiteY3159" fmla="*/ 1010202 h 6857999"/>
                <a:gd name="connsiteX3160" fmla="*/ 472024 w 572428"/>
                <a:gd name="connsiteY3160" fmla="*/ 1008807 h 6857999"/>
                <a:gd name="connsiteX3161" fmla="*/ 467421 w 572428"/>
                <a:gd name="connsiteY3161" fmla="*/ 996635 h 6857999"/>
                <a:gd name="connsiteX3162" fmla="*/ 459755 w 572428"/>
                <a:gd name="connsiteY3162" fmla="*/ 992383 h 6857999"/>
                <a:gd name="connsiteX3163" fmla="*/ 401240 w 572428"/>
                <a:gd name="connsiteY3163" fmla="*/ 988825 h 6857999"/>
                <a:gd name="connsiteX3164" fmla="*/ 400818 w 572428"/>
                <a:gd name="connsiteY3164" fmla="*/ 990254 h 6857999"/>
                <a:gd name="connsiteX3165" fmla="*/ 399067 w 572428"/>
                <a:gd name="connsiteY3165" fmla="*/ 989000 h 6857999"/>
                <a:gd name="connsiteX3166" fmla="*/ 230315 w 572428"/>
                <a:gd name="connsiteY3166" fmla="*/ 972622 h 6857999"/>
                <a:gd name="connsiteX3167" fmla="*/ 217489 w 572428"/>
                <a:gd name="connsiteY3167" fmla="*/ 982202 h 6857999"/>
                <a:gd name="connsiteX3168" fmla="*/ 232421 w 572428"/>
                <a:gd name="connsiteY3168" fmla="*/ 987976 h 6857999"/>
                <a:gd name="connsiteX3169" fmla="*/ 245247 w 572428"/>
                <a:gd name="connsiteY3169" fmla="*/ 978395 h 6857999"/>
                <a:gd name="connsiteX3170" fmla="*/ 240437 w 572428"/>
                <a:gd name="connsiteY3170" fmla="*/ 973524 h 6857999"/>
                <a:gd name="connsiteX3171" fmla="*/ 230315 w 572428"/>
                <a:gd name="connsiteY3171" fmla="*/ 972622 h 6857999"/>
                <a:gd name="connsiteX3172" fmla="*/ 416568 w 572428"/>
                <a:gd name="connsiteY3172" fmla="*/ 966575 h 6857999"/>
                <a:gd name="connsiteX3173" fmla="*/ 407031 w 572428"/>
                <a:gd name="connsiteY3173" fmla="*/ 970778 h 6857999"/>
                <a:gd name="connsiteX3174" fmla="*/ 407158 w 572428"/>
                <a:gd name="connsiteY3174" fmla="*/ 976418 h 6857999"/>
                <a:gd name="connsiteX3175" fmla="*/ 411234 w 572428"/>
                <a:gd name="connsiteY3175" fmla="*/ 980314 h 6857999"/>
                <a:gd name="connsiteX3176" fmla="*/ 420771 w 572428"/>
                <a:gd name="connsiteY3176" fmla="*/ 976111 h 6857999"/>
                <a:gd name="connsiteX3177" fmla="*/ 416568 w 572428"/>
                <a:gd name="connsiteY3177" fmla="*/ 966575 h 6857999"/>
                <a:gd name="connsiteX3178" fmla="*/ 385363 w 572428"/>
                <a:gd name="connsiteY3178" fmla="*/ 959682 h 6857999"/>
                <a:gd name="connsiteX3179" fmla="*/ 378626 w 572428"/>
                <a:gd name="connsiteY3179" fmla="*/ 963138 h 6857999"/>
                <a:gd name="connsiteX3180" fmla="*/ 380839 w 572428"/>
                <a:gd name="connsiteY3180" fmla="*/ 975175 h 6857999"/>
                <a:gd name="connsiteX3181" fmla="*/ 374346 w 572428"/>
                <a:gd name="connsiteY3181" fmla="*/ 984908 h 6857999"/>
                <a:gd name="connsiteX3182" fmla="*/ 383553 w 572428"/>
                <a:gd name="connsiteY3182" fmla="*/ 992269 h 6857999"/>
                <a:gd name="connsiteX3183" fmla="*/ 395431 w 572428"/>
                <a:gd name="connsiteY3183" fmla="*/ 986395 h 6857999"/>
                <a:gd name="connsiteX3184" fmla="*/ 399067 w 572428"/>
                <a:gd name="connsiteY3184" fmla="*/ 989000 h 6857999"/>
                <a:gd name="connsiteX3185" fmla="*/ 393469 w 572428"/>
                <a:gd name="connsiteY3185" fmla="*/ 989449 h 6857999"/>
                <a:gd name="connsiteX3186" fmla="*/ 383435 w 572428"/>
                <a:gd name="connsiteY3186" fmla="*/ 1003056 h 6857999"/>
                <a:gd name="connsiteX3187" fmla="*/ 399866 w 572428"/>
                <a:gd name="connsiteY3187" fmla="*/ 1007040 h 6857999"/>
                <a:gd name="connsiteX3188" fmla="*/ 409901 w 572428"/>
                <a:gd name="connsiteY3188" fmla="*/ 993432 h 6857999"/>
                <a:gd name="connsiteX3189" fmla="*/ 403763 w 572428"/>
                <a:gd name="connsiteY3189" fmla="*/ 988623 h 6857999"/>
                <a:gd name="connsiteX3190" fmla="*/ 401240 w 572428"/>
                <a:gd name="connsiteY3190" fmla="*/ 988825 h 6857999"/>
                <a:gd name="connsiteX3191" fmla="*/ 403649 w 572428"/>
                <a:gd name="connsiteY3191" fmla="*/ 980679 h 6857999"/>
                <a:gd name="connsiteX3192" fmla="*/ 394259 w 572428"/>
                <a:gd name="connsiteY3192" fmla="*/ 975583 h 6857999"/>
                <a:gd name="connsiteX3193" fmla="*/ 392586 w 572428"/>
                <a:gd name="connsiteY3193" fmla="*/ 959713 h 6857999"/>
                <a:gd name="connsiteX3194" fmla="*/ 385363 w 572428"/>
                <a:gd name="connsiteY3194" fmla="*/ 959682 h 6857999"/>
                <a:gd name="connsiteX3195" fmla="*/ 537023 w 572428"/>
                <a:gd name="connsiteY3195" fmla="*/ 953546 h 6857999"/>
                <a:gd name="connsiteX3196" fmla="*/ 525092 w 572428"/>
                <a:gd name="connsiteY3196" fmla="*/ 956819 h 6857999"/>
                <a:gd name="connsiteX3197" fmla="*/ 521628 w 572428"/>
                <a:gd name="connsiteY3197" fmla="*/ 961910 h 6857999"/>
                <a:gd name="connsiteX3198" fmla="*/ 521356 w 572428"/>
                <a:gd name="connsiteY3198" fmla="*/ 961294 h 6857999"/>
                <a:gd name="connsiteX3199" fmla="*/ 516931 w 572428"/>
                <a:gd name="connsiteY3199" fmla="*/ 961536 h 6857999"/>
                <a:gd name="connsiteX3200" fmla="*/ 514380 w 572428"/>
                <a:gd name="connsiteY3200" fmla="*/ 966033 h 6857999"/>
                <a:gd name="connsiteX3201" fmla="*/ 516125 w 572428"/>
                <a:gd name="connsiteY3201" fmla="*/ 969994 h 6857999"/>
                <a:gd name="connsiteX3202" fmla="*/ 514818 w 572428"/>
                <a:gd name="connsiteY3202" fmla="*/ 971915 h 6857999"/>
                <a:gd name="connsiteX3203" fmla="*/ 512219 w 572428"/>
                <a:gd name="connsiteY3203" fmla="*/ 989989 h 6857999"/>
                <a:gd name="connsiteX3204" fmla="*/ 518817 w 572428"/>
                <a:gd name="connsiteY3204" fmla="*/ 1000454 h 6857999"/>
                <a:gd name="connsiteX3205" fmla="*/ 541021 w 572428"/>
                <a:gd name="connsiteY3205" fmla="*/ 982085 h 6857999"/>
                <a:gd name="connsiteX3206" fmla="*/ 537023 w 572428"/>
                <a:gd name="connsiteY3206" fmla="*/ 953546 h 6857999"/>
                <a:gd name="connsiteX3207" fmla="*/ 340789 w 572428"/>
                <a:gd name="connsiteY3207" fmla="*/ 951319 h 6857999"/>
                <a:gd name="connsiteX3208" fmla="*/ 337678 w 572428"/>
                <a:gd name="connsiteY3208" fmla="*/ 964150 h 6857999"/>
                <a:gd name="connsiteX3209" fmla="*/ 348304 w 572428"/>
                <a:gd name="connsiteY3209" fmla="*/ 971987 h 6857999"/>
                <a:gd name="connsiteX3210" fmla="*/ 351415 w 572428"/>
                <a:gd name="connsiteY3210" fmla="*/ 959155 h 6857999"/>
                <a:gd name="connsiteX3211" fmla="*/ 346746 w 572428"/>
                <a:gd name="connsiteY3211" fmla="*/ 952580 h 6857999"/>
                <a:gd name="connsiteX3212" fmla="*/ 340789 w 572428"/>
                <a:gd name="connsiteY3212" fmla="*/ 951319 h 6857999"/>
                <a:gd name="connsiteX3213" fmla="*/ 555107 w 572428"/>
                <a:gd name="connsiteY3213" fmla="*/ 939008 h 6857999"/>
                <a:gd name="connsiteX3214" fmla="*/ 547513 w 572428"/>
                <a:gd name="connsiteY3214" fmla="*/ 941020 h 6857999"/>
                <a:gd name="connsiteX3215" fmla="*/ 547497 w 572428"/>
                <a:gd name="connsiteY3215" fmla="*/ 949652 h 6857999"/>
                <a:gd name="connsiteX3216" fmla="*/ 542830 w 572428"/>
                <a:gd name="connsiteY3216" fmla="*/ 955176 h 6857999"/>
                <a:gd name="connsiteX3217" fmla="*/ 547023 w 572428"/>
                <a:gd name="connsiteY3217" fmla="*/ 961644 h 6857999"/>
                <a:gd name="connsiteX3218" fmla="*/ 557650 w 572428"/>
                <a:gd name="connsiteY3218" fmla="*/ 957648 h 6857999"/>
                <a:gd name="connsiteX3219" fmla="*/ 562787 w 572428"/>
                <a:gd name="connsiteY3219" fmla="*/ 951689 h 6857999"/>
                <a:gd name="connsiteX3220" fmla="*/ 558914 w 572428"/>
                <a:gd name="connsiteY3220" fmla="*/ 944181 h 6857999"/>
                <a:gd name="connsiteX3221" fmla="*/ 561614 w 572428"/>
                <a:gd name="connsiteY3221" fmla="*/ 940700 h 6857999"/>
                <a:gd name="connsiteX3222" fmla="*/ 555107 w 572428"/>
                <a:gd name="connsiteY3222" fmla="*/ 939008 h 6857999"/>
                <a:gd name="connsiteX3223" fmla="*/ 348243 w 572428"/>
                <a:gd name="connsiteY3223" fmla="*/ 938577 h 6857999"/>
                <a:gd name="connsiteX3224" fmla="*/ 346506 w 572428"/>
                <a:gd name="connsiteY3224" fmla="*/ 939208 h 6857999"/>
                <a:gd name="connsiteX3225" fmla="*/ 346059 w 572428"/>
                <a:gd name="connsiteY3225" fmla="*/ 943413 h 6857999"/>
                <a:gd name="connsiteX3226" fmla="*/ 343504 w 572428"/>
                <a:gd name="connsiteY3226" fmla="*/ 945865 h 6857999"/>
                <a:gd name="connsiteX3227" fmla="*/ 345217 w 572428"/>
                <a:gd name="connsiteY3227" fmla="*/ 949230 h 6857999"/>
                <a:gd name="connsiteX3228" fmla="*/ 350597 w 572428"/>
                <a:gd name="connsiteY3228" fmla="*/ 947826 h 6857999"/>
                <a:gd name="connsiteX3229" fmla="*/ 353403 w 572428"/>
                <a:gd name="connsiteY3229" fmla="*/ 945185 h 6857999"/>
                <a:gd name="connsiteX3230" fmla="*/ 351901 w 572428"/>
                <a:gd name="connsiteY3230" fmla="*/ 941330 h 6857999"/>
                <a:gd name="connsiteX3231" fmla="*/ 353392 w 572428"/>
                <a:gd name="connsiteY3231" fmla="*/ 939771 h 6857999"/>
                <a:gd name="connsiteX3232" fmla="*/ 350309 w 572428"/>
                <a:gd name="connsiteY3232" fmla="*/ 938615 h 6857999"/>
                <a:gd name="connsiteX3233" fmla="*/ 348243 w 572428"/>
                <a:gd name="connsiteY3233" fmla="*/ 938577 h 6857999"/>
                <a:gd name="connsiteX3234" fmla="*/ 281485 w 572428"/>
                <a:gd name="connsiteY3234" fmla="*/ 927158 h 6857999"/>
                <a:gd name="connsiteX3235" fmla="*/ 274749 w 572428"/>
                <a:gd name="connsiteY3235" fmla="*/ 930614 h 6857999"/>
                <a:gd name="connsiteX3236" fmla="*/ 276962 w 572428"/>
                <a:gd name="connsiteY3236" fmla="*/ 942651 h 6857999"/>
                <a:gd name="connsiteX3237" fmla="*/ 270469 w 572428"/>
                <a:gd name="connsiteY3237" fmla="*/ 952384 h 6857999"/>
                <a:gd name="connsiteX3238" fmla="*/ 279675 w 572428"/>
                <a:gd name="connsiteY3238" fmla="*/ 959746 h 6857999"/>
                <a:gd name="connsiteX3239" fmla="*/ 291555 w 572428"/>
                <a:gd name="connsiteY3239" fmla="*/ 953872 h 6857999"/>
                <a:gd name="connsiteX3240" fmla="*/ 296941 w 572428"/>
                <a:gd name="connsiteY3240" fmla="*/ 957730 h 6857999"/>
                <a:gd name="connsiteX3241" fmla="*/ 299772 w 572428"/>
                <a:gd name="connsiteY3241" fmla="*/ 948156 h 6857999"/>
                <a:gd name="connsiteX3242" fmla="*/ 290382 w 572428"/>
                <a:gd name="connsiteY3242" fmla="*/ 943059 h 6857999"/>
                <a:gd name="connsiteX3243" fmla="*/ 288708 w 572428"/>
                <a:gd name="connsiteY3243" fmla="*/ 927189 h 6857999"/>
                <a:gd name="connsiteX3244" fmla="*/ 281485 w 572428"/>
                <a:gd name="connsiteY3244" fmla="*/ 927158 h 6857999"/>
                <a:gd name="connsiteX3245" fmla="*/ 421032 w 572428"/>
                <a:gd name="connsiteY3245" fmla="*/ 922561 h 6857999"/>
                <a:gd name="connsiteX3246" fmla="*/ 414506 w 572428"/>
                <a:gd name="connsiteY3246" fmla="*/ 934585 h 6857999"/>
                <a:gd name="connsiteX3247" fmla="*/ 394184 w 572428"/>
                <a:gd name="connsiteY3247" fmla="*/ 936728 h 6857999"/>
                <a:gd name="connsiteX3248" fmla="*/ 394143 w 572428"/>
                <a:gd name="connsiteY3248" fmla="*/ 945977 h 6857999"/>
                <a:gd name="connsiteX3249" fmla="*/ 398570 w 572428"/>
                <a:gd name="connsiteY3249" fmla="*/ 954605 h 6857999"/>
                <a:gd name="connsiteX3250" fmla="*/ 413984 w 572428"/>
                <a:gd name="connsiteY3250" fmla="*/ 951770 h 6857999"/>
                <a:gd name="connsiteX3251" fmla="*/ 426447 w 572428"/>
                <a:gd name="connsiteY3251" fmla="*/ 960084 h 6857999"/>
                <a:gd name="connsiteX3252" fmla="*/ 435874 w 572428"/>
                <a:gd name="connsiteY3252" fmla="*/ 948295 h 6857999"/>
                <a:gd name="connsiteX3253" fmla="*/ 428352 w 572428"/>
                <a:gd name="connsiteY3253" fmla="*/ 933084 h 6857999"/>
                <a:gd name="connsiteX3254" fmla="*/ 433293 w 572428"/>
                <a:gd name="connsiteY3254" fmla="*/ 926186 h 6857999"/>
                <a:gd name="connsiteX3255" fmla="*/ 421032 w 572428"/>
                <a:gd name="connsiteY3255" fmla="*/ 922561 h 6857999"/>
                <a:gd name="connsiteX3256" fmla="*/ 492909 w 572428"/>
                <a:gd name="connsiteY3256" fmla="*/ 922190 h 6857999"/>
                <a:gd name="connsiteX3257" fmla="*/ 485315 w 572428"/>
                <a:gd name="connsiteY3257" fmla="*/ 924202 h 6857999"/>
                <a:gd name="connsiteX3258" fmla="*/ 485299 w 572428"/>
                <a:gd name="connsiteY3258" fmla="*/ 932834 h 6857999"/>
                <a:gd name="connsiteX3259" fmla="*/ 480632 w 572428"/>
                <a:gd name="connsiteY3259" fmla="*/ 938358 h 6857999"/>
                <a:gd name="connsiteX3260" fmla="*/ 482354 w 572428"/>
                <a:gd name="connsiteY3260" fmla="*/ 941015 h 6857999"/>
                <a:gd name="connsiteX3261" fmla="*/ 480346 w 572428"/>
                <a:gd name="connsiteY3261" fmla="*/ 944765 h 6857999"/>
                <a:gd name="connsiteX3262" fmla="*/ 476704 w 572428"/>
                <a:gd name="connsiteY3262" fmla="*/ 951403 h 6857999"/>
                <a:gd name="connsiteX3263" fmla="*/ 456382 w 572428"/>
                <a:gd name="connsiteY3263" fmla="*/ 953546 h 6857999"/>
                <a:gd name="connsiteX3264" fmla="*/ 456342 w 572428"/>
                <a:gd name="connsiteY3264" fmla="*/ 962795 h 6857999"/>
                <a:gd name="connsiteX3265" fmla="*/ 460768 w 572428"/>
                <a:gd name="connsiteY3265" fmla="*/ 971422 h 6857999"/>
                <a:gd name="connsiteX3266" fmla="*/ 476182 w 572428"/>
                <a:gd name="connsiteY3266" fmla="*/ 968588 h 6857999"/>
                <a:gd name="connsiteX3267" fmla="*/ 488645 w 572428"/>
                <a:gd name="connsiteY3267" fmla="*/ 976902 h 6857999"/>
                <a:gd name="connsiteX3268" fmla="*/ 498071 w 572428"/>
                <a:gd name="connsiteY3268" fmla="*/ 965113 h 6857999"/>
                <a:gd name="connsiteX3269" fmla="*/ 490549 w 572428"/>
                <a:gd name="connsiteY3269" fmla="*/ 949902 h 6857999"/>
                <a:gd name="connsiteX3270" fmla="*/ 495491 w 572428"/>
                <a:gd name="connsiteY3270" fmla="*/ 943004 h 6857999"/>
                <a:gd name="connsiteX3271" fmla="*/ 493038 w 572428"/>
                <a:gd name="connsiteY3271" fmla="*/ 941738 h 6857999"/>
                <a:gd name="connsiteX3272" fmla="*/ 495452 w 572428"/>
                <a:gd name="connsiteY3272" fmla="*/ 940831 h 6857999"/>
                <a:gd name="connsiteX3273" fmla="*/ 500589 w 572428"/>
                <a:gd name="connsiteY3273" fmla="*/ 934872 h 6857999"/>
                <a:gd name="connsiteX3274" fmla="*/ 496717 w 572428"/>
                <a:gd name="connsiteY3274" fmla="*/ 927364 h 6857999"/>
                <a:gd name="connsiteX3275" fmla="*/ 499416 w 572428"/>
                <a:gd name="connsiteY3275" fmla="*/ 923883 h 6857999"/>
                <a:gd name="connsiteX3276" fmla="*/ 492909 w 572428"/>
                <a:gd name="connsiteY3276" fmla="*/ 922190 h 6857999"/>
                <a:gd name="connsiteX3277" fmla="*/ 379129 w 572428"/>
                <a:gd name="connsiteY3277" fmla="*/ 921174 h 6857999"/>
                <a:gd name="connsiteX3278" fmla="*/ 374725 w 572428"/>
                <a:gd name="connsiteY3278" fmla="*/ 921273 h 6857999"/>
                <a:gd name="connsiteX3279" fmla="*/ 371681 w 572428"/>
                <a:gd name="connsiteY3279" fmla="*/ 924457 h 6857999"/>
                <a:gd name="connsiteX3280" fmla="*/ 374964 w 572428"/>
                <a:gd name="connsiteY3280" fmla="*/ 931904 h 6857999"/>
                <a:gd name="connsiteX3281" fmla="*/ 382411 w 572428"/>
                <a:gd name="connsiteY3281" fmla="*/ 928622 h 6857999"/>
                <a:gd name="connsiteX3282" fmla="*/ 379129 w 572428"/>
                <a:gd name="connsiteY3282" fmla="*/ 921174 h 6857999"/>
                <a:gd name="connsiteX3283" fmla="*/ 236911 w 572428"/>
                <a:gd name="connsiteY3283" fmla="*/ 918795 h 6857999"/>
                <a:gd name="connsiteX3284" fmla="*/ 233801 w 572428"/>
                <a:gd name="connsiteY3284" fmla="*/ 931627 h 6857999"/>
                <a:gd name="connsiteX3285" fmla="*/ 244427 w 572428"/>
                <a:gd name="connsiteY3285" fmla="*/ 939463 h 6857999"/>
                <a:gd name="connsiteX3286" fmla="*/ 247537 w 572428"/>
                <a:gd name="connsiteY3286" fmla="*/ 926632 h 6857999"/>
                <a:gd name="connsiteX3287" fmla="*/ 242868 w 572428"/>
                <a:gd name="connsiteY3287" fmla="*/ 920057 h 6857999"/>
                <a:gd name="connsiteX3288" fmla="*/ 236911 w 572428"/>
                <a:gd name="connsiteY3288" fmla="*/ 918795 h 6857999"/>
                <a:gd name="connsiteX3289" fmla="*/ 333351 w 572428"/>
                <a:gd name="connsiteY3289" fmla="*/ 912287 h 6857999"/>
                <a:gd name="connsiteX3290" fmla="*/ 331244 w 572428"/>
                <a:gd name="connsiteY3290" fmla="*/ 914074 h 6857999"/>
                <a:gd name="connsiteX3291" fmla="*/ 332805 w 572428"/>
                <a:gd name="connsiteY3291" fmla="*/ 918934 h 6857999"/>
                <a:gd name="connsiteX3292" fmla="*/ 337665 w 572428"/>
                <a:gd name="connsiteY3292" fmla="*/ 917373 h 6857999"/>
                <a:gd name="connsiteX3293" fmla="*/ 336104 w 572428"/>
                <a:gd name="connsiteY3293" fmla="*/ 912512 h 6857999"/>
                <a:gd name="connsiteX3294" fmla="*/ 333351 w 572428"/>
                <a:gd name="connsiteY3294" fmla="*/ 912287 h 6857999"/>
                <a:gd name="connsiteX3295" fmla="*/ 363760 w 572428"/>
                <a:gd name="connsiteY3295" fmla="*/ 910847 h 6857999"/>
                <a:gd name="connsiteX3296" fmla="*/ 359758 w 572428"/>
                <a:gd name="connsiteY3296" fmla="*/ 914502 h 6857999"/>
                <a:gd name="connsiteX3297" fmla="*/ 362213 w 572428"/>
                <a:gd name="connsiteY3297" fmla="*/ 923840 h 6857999"/>
                <a:gd name="connsiteX3298" fmla="*/ 371232 w 572428"/>
                <a:gd name="connsiteY3298" fmla="*/ 920396 h 6857999"/>
                <a:gd name="connsiteX3299" fmla="*/ 368778 w 572428"/>
                <a:gd name="connsiteY3299" fmla="*/ 911059 h 6857999"/>
                <a:gd name="connsiteX3300" fmla="*/ 363760 w 572428"/>
                <a:gd name="connsiteY3300" fmla="*/ 910847 h 6857999"/>
                <a:gd name="connsiteX3301" fmla="*/ 462029 w 572428"/>
                <a:gd name="connsiteY3301" fmla="*/ 906589 h 6857999"/>
                <a:gd name="connsiteX3302" fmla="*/ 454049 w 572428"/>
                <a:gd name="connsiteY3302" fmla="*/ 907468 h 6857999"/>
                <a:gd name="connsiteX3303" fmla="*/ 449314 w 572428"/>
                <a:gd name="connsiteY3303" fmla="*/ 916584 h 6857999"/>
                <a:gd name="connsiteX3304" fmla="*/ 457150 w 572428"/>
                <a:gd name="connsiteY3304" fmla="*/ 936468 h 6857999"/>
                <a:gd name="connsiteX3305" fmla="*/ 469865 w 572428"/>
                <a:gd name="connsiteY3305" fmla="*/ 926472 h 6857999"/>
                <a:gd name="connsiteX3306" fmla="*/ 462029 w 572428"/>
                <a:gd name="connsiteY3306" fmla="*/ 906589 h 6857999"/>
                <a:gd name="connsiteX3307" fmla="*/ 397192 w 572428"/>
                <a:gd name="connsiteY3307" fmla="*/ 900880 h 6857999"/>
                <a:gd name="connsiteX3308" fmla="*/ 391757 w 572428"/>
                <a:gd name="connsiteY3308" fmla="*/ 903562 h 6857999"/>
                <a:gd name="connsiteX3309" fmla="*/ 399574 w 572428"/>
                <a:gd name="connsiteY3309" fmla="*/ 915315 h 6857999"/>
                <a:gd name="connsiteX3310" fmla="*/ 413681 w 572428"/>
                <a:gd name="connsiteY3310" fmla="*/ 914822 h 6857999"/>
                <a:gd name="connsiteX3311" fmla="*/ 405865 w 572428"/>
                <a:gd name="connsiteY3311" fmla="*/ 903068 h 6857999"/>
                <a:gd name="connsiteX3312" fmla="*/ 397192 w 572428"/>
                <a:gd name="connsiteY3312" fmla="*/ 900880 h 6857999"/>
                <a:gd name="connsiteX3313" fmla="*/ 350287 w 572428"/>
                <a:gd name="connsiteY3313" fmla="*/ 892200 h 6857999"/>
                <a:gd name="connsiteX3314" fmla="*/ 340751 w 572428"/>
                <a:gd name="connsiteY3314" fmla="*/ 896403 h 6857999"/>
                <a:gd name="connsiteX3315" fmla="*/ 340877 w 572428"/>
                <a:gd name="connsiteY3315" fmla="*/ 902041 h 6857999"/>
                <a:gd name="connsiteX3316" fmla="*/ 344954 w 572428"/>
                <a:gd name="connsiteY3316" fmla="*/ 905939 h 6857999"/>
                <a:gd name="connsiteX3317" fmla="*/ 354491 w 572428"/>
                <a:gd name="connsiteY3317" fmla="*/ 901735 h 6857999"/>
                <a:gd name="connsiteX3318" fmla="*/ 350287 w 572428"/>
                <a:gd name="connsiteY3318" fmla="*/ 892200 h 6857999"/>
                <a:gd name="connsiteX3319" fmla="*/ 423956 w 572428"/>
                <a:gd name="connsiteY3319" fmla="*/ 888125 h 6857999"/>
                <a:gd name="connsiteX3320" fmla="*/ 420591 w 572428"/>
                <a:gd name="connsiteY3320" fmla="*/ 889837 h 6857999"/>
                <a:gd name="connsiteX3321" fmla="*/ 421995 w 572428"/>
                <a:gd name="connsiteY3321" fmla="*/ 895218 h 6857999"/>
                <a:gd name="connsiteX3322" fmla="*/ 424637 w 572428"/>
                <a:gd name="connsiteY3322" fmla="*/ 898025 h 6857999"/>
                <a:gd name="connsiteX3323" fmla="*/ 428492 w 572428"/>
                <a:gd name="connsiteY3323" fmla="*/ 896521 h 6857999"/>
                <a:gd name="connsiteX3324" fmla="*/ 430050 w 572428"/>
                <a:gd name="connsiteY3324" fmla="*/ 898013 h 6857999"/>
                <a:gd name="connsiteX3325" fmla="*/ 431207 w 572428"/>
                <a:gd name="connsiteY3325" fmla="*/ 894930 h 6857999"/>
                <a:gd name="connsiteX3326" fmla="*/ 430614 w 572428"/>
                <a:gd name="connsiteY3326" fmla="*/ 891128 h 6857999"/>
                <a:gd name="connsiteX3327" fmla="*/ 426409 w 572428"/>
                <a:gd name="connsiteY3327" fmla="*/ 890680 h 6857999"/>
                <a:gd name="connsiteX3328" fmla="*/ 423956 w 572428"/>
                <a:gd name="connsiteY3328" fmla="*/ 888125 h 6857999"/>
                <a:gd name="connsiteX3329" fmla="*/ 320200 w 572428"/>
                <a:gd name="connsiteY3329" fmla="*/ 885463 h 6857999"/>
                <a:gd name="connsiteX3330" fmla="*/ 315796 w 572428"/>
                <a:gd name="connsiteY3330" fmla="*/ 885561 h 6857999"/>
                <a:gd name="connsiteX3331" fmla="*/ 312752 w 572428"/>
                <a:gd name="connsiteY3331" fmla="*/ 888745 h 6857999"/>
                <a:gd name="connsiteX3332" fmla="*/ 316035 w 572428"/>
                <a:gd name="connsiteY3332" fmla="*/ 896192 h 6857999"/>
                <a:gd name="connsiteX3333" fmla="*/ 323482 w 572428"/>
                <a:gd name="connsiteY3333" fmla="*/ 892910 h 6857999"/>
                <a:gd name="connsiteX3334" fmla="*/ 320200 w 572428"/>
                <a:gd name="connsiteY3334" fmla="*/ 885463 h 6857999"/>
                <a:gd name="connsiteX3335" fmla="*/ 301079 w 572428"/>
                <a:gd name="connsiteY3335" fmla="*/ 883775 h 6857999"/>
                <a:gd name="connsiteX3336" fmla="*/ 297078 w 572428"/>
                <a:gd name="connsiteY3336" fmla="*/ 887431 h 6857999"/>
                <a:gd name="connsiteX3337" fmla="*/ 299532 w 572428"/>
                <a:gd name="connsiteY3337" fmla="*/ 896769 h 6857999"/>
                <a:gd name="connsiteX3338" fmla="*/ 308552 w 572428"/>
                <a:gd name="connsiteY3338" fmla="*/ 893324 h 6857999"/>
                <a:gd name="connsiteX3339" fmla="*/ 306097 w 572428"/>
                <a:gd name="connsiteY3339" fmla="*/ 883987 h 6857999"/>
                <a:gd name="connsiteX3340" fmla="*/ 301079 w 572428"/>
                <a:gd name="connsiteY3340" fmla="*/ 883775 h 6857999"/>
                <a:gd name="connsiteX3341" fmla="*/ 334512 w 572428"/>
                <a:gd name="connsiteY3341" fmla="*/ 873809 h 6857999"/>
                <a:gd name="connsiteX3342" fmla="*/ 329077 w 572428"/>
                <a:gd name="connsiteY3342" fmla="*/ 876489 h 6857999"/>
                <a:gd name="connsiteX3343" fmla="*/ 336894 w 572428"/>
                <a:gd name="connsiteY3343" fmla="*/ 888244 h 6857999"/>
                <a:gd name="connsiteX3344" fmla="*/ 351001 w 572428"/>
                <a:gd name="connsiteY3344" fmla="*/ 887750 h 6857999"/>
                <a:gd name="connsiteX3345" fmla="*/ 343184 w 572428"/>
                <a:gd name="connsiteY3345" fmla="*/ 875997 h 6857999"/>
                <a:gd name="connsiteX3346" fmla="*/ 334512 w 572428"/>
                <a:gd name="connsiteY3346" fmla="*/ 873809 h 6857999"/>
                <a:gd name="connsiteX3347" fmla="*/ 389762 w 572428"/>
                <a:gd name="connsiteY3347" fmla="*/ 870623 h 6857999"/>
                <a:gd name="connsiteX3348" fmla="*/ 381135 w 572428"/>
                <a:gd name="connsiteY3348" fmla="*/ 875763 h 6857999"/>
                <a:gd name="connsiteX3349" fmla="*/ 390074 w 572428"/>
                <a:gd name="connsiteY3349" fmla="*/ 880339 h 6857999"/>
                <a:gd name="connsiteX3350" fmla="*/ 398700 w 572428"/>
                <a:gd name="connsiteY3350" fmla="*/ 875199 h 6857999"/>
                <a:gd name="connsiteX3351" fmla="*/ 389762 w 572428"/>
                <a:gd name="connsiteY3351" fmla="*/ 870623 h 6857999"/>
                <a:gd name="connsiteX3352" fmla="*/ 534258 w 572428"/>
                <a:gd name="connsiteY3352" fmla="*/ 865070 h 6857999"/>
                <a:gd name="connsiteX3353" fmla="*/ 530993 w 572428"/>
                <a:gd name="connsiteY3353" fmla="*/ 865540 h 6857999"/>
                <a:gd name="connsiteX3354" fmla="*/ 528532 w 572428"/>
                <a:gd name="connsiteY3354" fmla="*/ 867395 h 6857999"/>
                <a:gd name="connsiteX3355" fmla="*/ 529618 w 572428"/>
                <a:gd name="connsiteY3355" fmla="*/ 876765 h 6857999"/>
                <a:gd name="connsiteX3356" fmla="*/ 526645 w 572428"/>
                <a:gd name="connsiteY3356" fmla="*/ 882848 h 6857999"/>
                <a:gd name="connsiteX3357" fmla="*/ 530772 w 572428"/>
                <a:gd name="connsiteY3357" fmla="*/ 889790 h 6857999"/>
                <a:gd name="connsiteX3358" fmla="*/ 538634 w 572428"/>
                <a:gd name="connsiteY3358" fmla="*/ 885257 h 6857999"/>
                <a:gd name="connsiteX3359" fmla="*/ 541922 w 572428"/>
                <a:gd name="connsiteY3359" fmla="*/ 878693 h 6857999"/>
                <a:gd name="connsiteX3360" fmla="*/ 537916 w 572428"/>
                <a:gd name="connsiteY3360" fmla="*/ 870616 h 6857999"/>
                <a:gd name="connsiteX3361" fmla="*/ 539598 w 572428"/>
                <a:gd name="connsiteY3361" fmla="*/ 866787 h 6857999"/>
                <a:gd name="connsiteX3362" fmla="*/ 534258 w 572428"/>
                <a:gd name="connsiteY3362" fmla="*/ 865070 h 6857999"/>
                <a:gd name="connsiteX3363" fmla="*/ 361275 w 572428"/>
                <a:gd name="connsiteY3363" fmla="*/ 861053 h 6857999"/>
                <a:gd name="connsiteX3364" fmla="*/ 357910 w 572428"/>
                <a:gd name="connsiteY3364" fmla="*/ 862766 h 6857999"/>
                <a:gd name="connsiteX3365" fmla="*/ 359315 w 572428"/>
                <a:gd name="connsiteY3365" fmla="*/ 868147 h 6857999"/>
                <a:gd name="connsiteX3366" fmla="*/ 361956 w 572428"/>
                <a:gd name="connsiteY3366" fmla="*/ 870953 h 6857999"/>
                <a:gd name="connsiteX3367" fmla="*/ 365811 w 572428"/>
                <a:gd name="connsiteY3367" fmla="*/ 869449 h 6857999"/>
                <a:gd name="connsiteX3368" fmla="*/ 367369 w 572428"/>
                <a:gd name="connsiteY3368" fmla="*/ 870942 h 6857999"/>
                <a:gd name="connsiteX3369" fmla="*/ 368526 w 572428"/>
                <a:gd name="connsiteY3369" fmla="*/ 867858 h 6857999"/>
                <a:gd name="connsiteX3370" fmla="*/ 367933 w 572428"/>
                <a:gd name="connsiteY3370" fmla="*/ 864056 h 6857999"/>
                <a:gd name="connsiteX3371" fmla="*/ 363728 w 572428"/>
                <a:gd name="connsiteY3371" fmla="*/ 863609 h 6857999"/>
                <a:gd name="connsiteX3372" fmla="*/ 361275 w 572428"/>
                <a:gd name="connsiteY3372" fmla="*/ 861053 h 6857999"/>
                <a:gd name="connsiteX3373" fmla="*/ 501403 w 572428"/>
                <a:gd name="connsiteY3373" fmla="*/ 859364 h 6857999"/>
                <a:gd name="connsiteX3374" fmla="*/ 494011 w 572428"/>
                <a:gd name="connsiteY3374" fmla="*/ 878484 h 6857999"/>
                <a:gd name="connsiteX3375" fmla="*/ 495769 w 572428"/>
                <a:gd name="connsiteY3375" fmla="*/ 883134 h 6857999"/>
                <a:gd name="connsiteX3376" fmla="*/ 494969 w 572428"/>
                <a:gd name="connsiteY3376" fmla="*/ 883930 h 6857999"/>
                <a:gd name="connsiteX3377" fmla="*/ 512264 w 572428"/>
                <a:gd name="connsiteY3377" fmla="*/ 907692 h 6857999"/>
                <a:gd name="connsiteX3378" fmla="*/ 534236 w 572428"/>
                <a:gd name="connsiteY3378" fmla="*/ 902823 h 6857999"/>
                <a:gd name="connsiteX3379" fmla="*/ 516939 w 572428"/>
                <a:gd name="connsiteY3379" fmla="*/ 879061 h 6857999"/>
                <a:gd name="connsiteX3380" fmla="*/ 513433 w 572428"/>
                <a:gd name="connsiteY3380" fmla="*/ 878463 h 6857999"/>
                <a:gd name="connsiteX3381" fmla="*/ 513672 w 572428"/>
                <a:gd name="connsiteY3381" fmla="*/ 875788 h 6857999"/>
                <a:gd name="connsiteX3382" fmla="*/ 509069 w 572428"/>
                <a:gd name="connsiteY3382" fmla="*/ 863616 h 6857999"/>
                <a:gd name="connsiteX3383" fmla="*/ 501403 w 572428"/>
                <a:gd name="connsiteY3383" fmla="*/ 859364 h 6857999"/>
                <a:gd name="connsiteX3384" fmla="*/ 424653 w 572428"/>
                <a:gd name="connsiteY3384" fmla="*/ 845601 h 6857999"/>
                <a:gd name="connsiteX3385" fmla="*/ 420224 w 572428"/>
                <a:gd name="connsiteY3385" fmla="*/ 847318 h 6857999"/>
                <a:gd name="connsiteX3386" fmla="*/ 420819 w 572428"/>
                <a:gd name="connsiteY3386" fmla="*/ 854971 h 6857999"/>
                <a:gd name="connsiteX3387" fmla="*/ 416134 w 572428"/>
                <a:gd name="connsiteY3387" fmla="*/ 860620 h 6857999"/>
                <a:gd name="connsiteX3388" fmla="*/ 421397 w 572428"/>
                <a:gd name="connsiteY3388" fmla="*/ 865813 h 6857999"/>
                <a:gd name="connsiteX3389" fmla="*/ 426367 w 572428"/>
                <a:gd name="connsiteY3389" fmla="*/ 863971 h 6857999"/>
                <a:gd name="connsiteX3390" fmla="*/ 425084 w 572428"/>
                <a:gd name="connsiteY3390" fmla="*/ 870037 h 6857999"/>
                <a:gd name="connsiteX3391" fmla="*/ 441515 w 572428"/>
                <a:gd name="connsiteY3391" fmla="*/ 874020 h 6857999"/>
                <a:gd name="connsiteX3392" fmla="*/ 451549 w 572428"/>
                <a:gd name="connsiteY3392" fmla="*/ 860413 h 6857999"/>
                <a:gd name="connsiteX3393" fmla="*/ 435118 w 572428"/>
                <a:gd name="connsiteY3393" fmla="*/ 856430 h 6857999"/>
                <a:gd name="connsiteX3394" fmla="*/ 432426 w 572428"/>
                <a:gd name="connsiteY3394" fmla="*/ 858341 h 6857999"/>
                <a:gd name="connsiteX3395" fmla="*/ 429165 w 572428"/>
                <a:gd name="connsiteY3395" fmla="*/ 856102 h 6857999"/>
                <a:gd name="connsiteX3396" fmla="*/ 429157 w 572428"/>
                <a:gd name="connsiteY3396" fmla="*/ 846093 h 6857999"/>
                <a:gd name="connsiteX3397" fmla="*/ 424653 w 572428"/>
                <a:gd name="connsiteY3397" fmla="*/ 845601 h 6857999"/>
                <a:gd name="connsiteX3398" fmla="*/ 327082 w 572428"/>
                <a:gd name="connsiteY3398" fmla="*/ 843552 h 6857999"/>
                <a:gd name="connsiteX3399" fmla="*/ 318455 w 572428"/>
                <a:gd name="connsiteY3399" fmla="*/ 848691 h 6857999"/>
                <a:gd name="connsiteX3400" fmla="*/ 327393 w 572428"/>
                <a:gd name="connsiteY3400" fmla="*/ 853267 h 6857999"/>
                <a:gd name="connsiteX3401" fmla="*/ 336020 w 572428"/>
                <a:gd name="connsiteY3401" fmla="*/ 848128 h 6857999"/>
                <a:gd name="connsiteX3402" fmla="*/ 327082 w 572428"/>
                <a:gd name="connsiteY3402" fmla="*/ 843552 h 6857999"/>
                <a:gd name="connsiteX3403" fmla="*/ 539021 w 572428"/>
                <a:gd name="connsiteY3403" fmla="*/ 841333 h 6857999"/>
                <a:gd name="connsiteX3404" fmla="*/ 534461 w 572428"/>
                <a:gd name="connsiteY3404" fmla="*/ 846004 h 6857999"/>
                <a:gd name="connsiteX3405" fmla="*/ 538960 w 572428"/>
                <a:gd name="connsiteY3405" fmla="*/ 857465 h 6857999"/>
                <a:gd name="connsiteX3406" fmla="*/ 544307 w 572428"/>
                <a:gd name="connsiteY3406" fmla="*/ 862931 h 6857999"/>
                <a:gd name="connsiteX3407" fmla="*/ 549728 w 572428"/>
                <a:gd name="connsiteY3407" fmla="*/ 858588 h 6857999"/>
                <a:gd name="connsiteX3408" fmla="*/ 552814 w 572428"/>
                <a:gd name="connsiteY3408" fmla="*/ 861454 h 6857999"/>
                <a:gd name="connsiteX3409" fmla="*/ 553320 w 572428"/>
                <a:gd name="connsiteY3409" fmla="*/ 854360 h 6857999"/>
                <a:gd name="connsiteX3410" fmla="*/ 550768 w 572428"/>
                <a:gd name="connsiteY3410" fmla="*/ 846154 h 6857999"/>
                <a:gd name="connsiteX3411" fmla="*/ 543966 w 572428"/>
                <a:gd name="connsiteY3411" fmla="*/ 846296 h 6857999"/>
                <a:gd name="connsiteX3412" fmla="*/ 539021 w 572428"/>
                <a:gd name="connsiteY3412" fmla="*/ 841333 h 6857999"/>
                <a:gd name="connsiteX3413" fmla="*/ 397392 w 572428"/>
                <a:gd name="connsiteY3413" fmla="*/ 837475 h 6857999"/>
                <a:gd name="connsiteX3414" fmla="*/ 394613 w 572428"/>
                <a:gd name="connsiteY3414" fmla="*/ 845276 h 6857999"/>
                <a:gd name="connsiteX3415" fmla="*/ 400731 w 572428"/>
                <a:gd name="connsiteY3415" fmla="*/ 850858 h 6857999"/>
                <a:gd name="connsiteX3416" fmla="*/ 403509 w 572428"/>
                <a:gd name="connsiteY3416" fmla="*/ 843057 h 6857999"/>
                <a:gd name="connsiteX3417" fmla="*/ 397392 w 572428"/>
                <a:gd name="connsiteY3417" fmla="*/ 837475 h 6857999"/>
                <a:gd name="connsiteX3418" fmla="*/ 420525 w 572428"/>
                <a:gd name="connsiteY3418" fmla="*/ 820946 h 6857999"/>
                <a:gd name="connsiteX3419" fmla="*/ 418418 w 572428"/>
                <a:gd name="connsiteY3419" fmla="*/ 822733 h 6857999"/>
                <a:gd name="connsiteX3420" fmla="*/ 419980 w 572428"/>
                <a:gd name="connsiteY3420" fmla="*/ 827594 h 6857999"/>
                <a:gd name="connsiteX3421" fmla="*/ 424839 w 572428"/>
                <a:gd name="connsiteY3421" fmla="*/ 826032 h 6857999"/>
                <a:gd name="connsiteX3422" fmla="*/ 423278 w 572428"/>
                <a:gd name="connsiteY3422" fmla="*/ 821172 h 6857999"/>
                <a:gd name="connsiteX3423" fmla="*/ 420525 w 572428"/>
                <a:gd name="connsiteY3423" fmla="*/ 820946 h 6857999"/>
                <a:gd name="connsiteX3424" fmla="*/ 361973 w 572428"/>
                <a:gd name="connsiteY3424" fmla="*/ 818529 h 6857999"/>
                <a:gd name="connsiteX3425" fmla="*/ 357545 w 572428"/>
                <a:gd name="connsiteY3425" fmla="*/ 820246 h 6857999"/>
                <a:gd name="connsiteX3426" fmla="*/ 358139 w 572428"/>
                <a:gd name="connsiteY3426" fmla="*/ 827900 h 6857999"/>
                <a:gd name="connsiteX3427" fmla="*/ 353453 w 572428"/>
                <a:gd name="connsiteY3427" fmla="*/ 833548 h 6857999"/>
                <a:gd name="connsiteX3428" fmla="*/ 358716 w 572428"/>
                <a:gd name="connsiteY3428" fmla="*/ 838741 h 6857999"/>
                <a:gd name="connsiteX3429" fmla="*/ 366510 w 572428"/>
                <a:gd name="connsiteY3429" fmla="*/ 835852 h 6857999"/>
                <a:gd name="connsiteX3430" fmla="*/ 369618 w 572428"/>
                <a:gd name="connsiteY3430" fmla="*/ 838611 h 6857999"/>
                <a:gd name="connsiteX3431" fmla="*/ 372010 w 572428"/>
                <a:gd name="connsiteY3431" fmla="*/ 832823 h 6857999"/>
                <a:gd name="connsiteX3432" fmla="*/ 366484 w 572428"/>
                <a:gd name="connsiteY3432" fmla="*/ 829031 h 6857999"/>
                <a:gd name="connsiteX3433" fmla="*/ 366476 w 572428"/>
                <a:gd name="connsiteY3433" fmla="*/ 819021 h 6857999"/>
                <a:gd name="connsiteX3434" fmla="*/ 361973 w 572428"/>
                <a:gd name="connsiteY3434" fmla="*/ 818529 h 6857999"/>
                <a:gd name="connsiteX3435" fmla="*/ 396018 w 572428"/>
                <a:gd name="connsiteY3435" fmla="*/ 816738 h 6857999"/>
                <a:gd name="connsiteX3436" fmla="*/ 386481 w 572428"/>
                <a:gd name="connsiteY3436" fmla="*/ 820941 h 6857999"/>
                <a:gd name="connsiteX3437" fmla="*/ 386608 w 572428"/>
                <a:gd name="connsiteY3437" fmla="*/ 826580 h 6857999"/>
                <a:gd name="connsiteX3438" fmla="*/ 390684 w 572428"/>
                <a:gd name="connsiteY3438" fmla="*/ 830477 h 6857999"/>
                <a:gd name="connsiteX3439" fmla="*/ 400221 w 572428"/>
                <a:gd name="connsiteY3439" fmla="*/ 826274 h 6857999"/>
                <a:gd name="connsiteX3440" fmla="*/ 396018 w 572428"/>
                <a:gd name="connsiteY3440" fmla="*/ 816738 h 6857999"/>
                <a:gd name="connsiteX3441" fmla="*/ 500807 w 572428"/>
                <a:gd name="connsiteY3441" fmla="*/ 811456 h 6857999"/>
                <a:gd name="connsiteX3442" fmla="*/ 496381 w 572428"/>
                <a:gd name="connsiteY3442" fmla="*/ 811699 h 6857999"/>
                <a:gd name="connsiteX3443" fmla="*/ 493830 w 572428"/>
                <a:gd name="connsiteY3443" fmla="*/ 816195 h 6857999"/>
                <a:gd name="connsiteX3444" fmla="*/ 498355 w 572428"/>
                <a:gd name="connsiteY3444" fmla="*/ 826469 h 6857999"/>
                <a:gd name="connsiteX3445" fmla="*/ 505332 w 572428"/>
                <a:gd name="connsiteY3445" fmla="*/ 821730 h 6857999"/>
                <a:gd name="connsiteX3446" fmla="*/ 500807 w 572428"/>
                <a:gd name="connsiteY3446" fmla="*/ 811456 h 6857999"/>
                <a:gd name="connsiteX3447" fmla="*/ 334711 w 572428"/>
                <a:gd name="connsiteY3447" fmla="*/ 810403 h 6857999"/>
                <a:gd name="connsiteX3448" fmla="*/ 331933 w 572428"/>
                <a:gd name="connsiteY3448" fmla="*/ 818205 h 6857999"/>
                <a:gd name="connsiteX3449" fmla="*/ 338051 w 572428"/>
                <a:gd name="connsiteY3449" fmla="*/ 823787 h 6857999"/>
                <a:gd name="connsiteX3450" fmla="*/ 340829 w 572428"/>
                <a:gd name="connsiteY3450" fmla="*/ 815985 h 6857999"/>
                <a:gd name="connsiteX3451" fmla="*/ 334711 w 572428"/>
                <a:gd name="connsiteY3451" fmla="*/ 810403 h 6857999"/>
                <a:gd name="connsiteX3452" fmla="*/ 551562 w 572428"/>
                <a:gd name="connsiteY3452" fmla="*/ 799494 h 6857999"/>
                <a:gd name="connsiteX3453" fmla="*/ 543581 w 572428"/>
                <a:gd name="connsiteY3453" fmla="*/ 800374 h 6857999"/>
                <a:gd name="connsiteX3454" fmla="*/ 538847 w 572428"/>
                <a:gd name="connsiteY3454" fmla="*/ 809490 h 6857999"/>
                <a:gd name="connsiteX3455" fmla="*/ 546683 w 572428"/>
                <a:gd name="connsiteY3455" fmla="*/ 829373 h 6857999"/>
                <a:gd name="connsiteX3456" fmla="*/ 559398 w 572428"/>
                <a:gd name="connsiteY3456" fmla="*/ 819378 h 6857999"/>
                <a:gd name="connsiteX3457" fmla="*/ 551562 w 572428"/>
                <a:gd name="connsiteY3457" fmla="*/ 799494 h 6857999"/>
                <a:gd name="connsiteX3458" fmla="*/ 386093 w 572428"/>
                <a:gd name="connsiteY3458" fmla="*/ 794820 h 6857999"/>
                <a:gd name="connsiteX3459" fmla="*/ 383987 w 572428"/>
                <a:gd name="connsiteY3459" fmla="*/ 796607 h 6857999"/>
                <a:gd name="connsiteX3460" fmla="*/ 385548 w 572428"/>
                <a:gd name="connsiteY3460" fmla="*/ 801468 h 6857999"/>
                <a:gd name="connsiteX3461" fmla="*/ 390408 w 572428"/>
                <a:gd name="connsiteY3461" fmla="*/ 799906 h 6857999"/>
                <a:gd name="connsiteX3462" fmla="*/ 388846 w 572428"/>
                <a:gd name="connsiteY3462" fmla="*/ 795045 h 6857999"/>
                <a:gd name="connsiteX3463" fmla="*/ 386093 w 572428"/>
                <a:gd name="connsiteY3463" fmla="*/ 794820 h 6857999"/>
                <a:gd name="connsiteX3464" fmla="*/ 462680 w 572428"/>
                <a:gd name="connsiteY3464" fmla="*/ 789541 h 6857999"/>
                <a:gd name="connsiteX3465" fmla="*/ 456154 w 572428"/>
                <a:gd name="connsiteY3465" fmla="*/ 801566 h 6857999"/>
                <a:gd name="connsiteX3466" fmla="*/ 435832 w 572428"/>
                <a:gd name="connsiteY3466" fmla="*/ 803709 h 6857999"/>
                <a:gd name="connsiteX3467" fmla="*/ 435791 w 572428"/>
                <a:gd name="connsiteY3467" fmla="*/ 812958 h 6857999"/>
                <a:gd name="connsiteX3468" fmla="*/ 440218 w 572428"/>
                <a:gd name="connsiteY3468" fmla="*/ 821585 h 6857999"/>
                <a:gd name="connsiteX3469" fmla="*/ 455632 w 572428"/>
                <a:gd name="connsiteY3469" fmla="*/ 818751 h 6857999"/>
                <a:gd name="connsiteX3470" fmla="*/ 468095 w 572428"/>
                <a:gd name="connsiteY3470" fmla="*/ 827065 h 6857999"/>
                <a:gd name="connsiteX3471" fmla="*/ 468466 w 572428"/>
                <a:gd name="connsiteY3471" fmla="*/ 826600 h 6857999"/>
                <a:gd name="connsiteX3472" fmla="*/ 482432 w 572428"/>
                <a:gd name="connsiteY3472" fmla="*/ 833294 h 6857999"/>
                <a:gd name="connsiteX3473" fmla="*/ 493807 w 572428"/>
                <a:gd name="connsiteY3473" fmla="*/ 819674 h 6857999"/>
                <a:gd name="connsiteX3474" fmla="*/ 477805 w 572428"/>
                <a:gd name="connsiteY3474" fmla="*/ 812003 h 6857999"/>
                <a:gd name="connsiteX3475" fmla="*/ 476432 w 572428"/>
                <a:gd name="connsiteY3475" fmla="*/ 812799 h 6857999"/>
                <a:gd name="connsiteX3476" fmla="*/ 474041 w 572428"/>
                <a:gd name="connsiteY3476" fmla="*/ 807365 h 6857999"/>
                <a:gd name="connsiteX3477" fmla="*/ 470000 w 572428"/>
                <a:gd name="connsiteY3477" fmla="*/ 800064 h 6857999"/>
                <a:gd name="connsiteX3478" fmla="*/ 474941 w 572428"/>
                <a:gd name="connsiteY3478" fmla="*/ 793167 h 6857999"/>
                <a:gd name="connsiteX3479" fmla="*/ 462680 w 572428"/>
                <a:gd name="connsiteY3479" fmla="*/ 789541 h 6857999"/>
                <a:gd name="connsiteX3480" fmla="*/ 441480 w 572428"/>
                <a:gd name="connsiteY3480" fmla="*/ 756752 h 6857999"/>
                <a:gd name="connsiteX3481" fmla="*/ 433499 w 572428"/>
                <a:gd name="connsiteY3481" fmla="*/ 757631 h 6857999"/>
                <a:gd name="connsiteX3482" fmla="*/ 428764 w 572428"/>
                <a:gd name="connsiteY3482" fmla="*/ 766747 h 6857999"/>
                <a:gd name="connsiteX3483" fmla="*/ 436600 w 572428"/>
                <a:gd name="connsiteY3483" fmla="*/ 786631 h 6857999"/>
                <a:gd name="connsiteX3484" fmla="*/ 449315 w 572428"/>
                <a:gd name="connsiteY3484" fmla="*/ 776635 h 6857999"/>
                <a:gd name="connsiteX3485" fmla="*/ 441480 w 572428"/>
                <a:gd name="connsiteY3485" fmla="*/ 756752 h 6857999"/>
                <a:gd name="connsiteX3486" fmla="*/ 529300 w 572428"/>
                <a:gd name="connsiteY3486" fmla="*/ 747469 h 6857999"/>
                <a:gd name="connsiteX3487" fmla="*/ 522009 w 572428"/>
                <a:gd name="connsiteY3487" fmla="*/ 747597 h 6857999"/>
                <a:gd name="connsiteX3488" fmla="*/ 515778 w 572428"/>
                <a:gd name="connsiteY3488" fmla="*/ 752561 h 6857999"/>
                <a:gd name="connsiteX3489" fmla="*/ 519972 w 572428"/>
                <a:gd name="connsiteY3489" fmla="*/ 769239 h 6857999"/>
                <a:gd name="connsiteX3490" fmla="*/ 515010 w 572428"/>
                <a:gd name="connsiteY3490" fmla="*/ 782920 h 6857999"/>
                <a:gd name="connsiteX3491" fmla="*/ 525496 w 572428"/>
                <a:gd name="connsiteY3491" fmla="*/ 792936 h 6857999"/>
                <a:gd name="connsiteX3492" fmla="*/ 526927 w 572428"/>
                <a:gd name="connsiteY3492" fmla="*/ 791965 h 6857999"/>
                <a:gd name="connsiteX3493" fmla="*/ 526772 w 572428"/>
                <a:gd name="connsiteY3493" fmla="*/ 795279 h 6857999"/>
                <a:gd name="connsiteX3494" fmla="*/ 526948 w 572428"/>
                <a:gd name="connsiteY3494" fmla="*/ 799815 h 6857999"/>
                <a:gd name="connsiteX3495" fmla="*/ 522281 w 572428"/>
                <a:gd name="connsiteY3495" fmla="*/ 805339 h 6857999"/>
                <a:gd name="connsiteX3496" fmla="*/ 526473 w 572428"/>
                <a:gd name="connsiteY3496" fmla="*/ 811806 h 6857999"/>
                <a:gd name="connsiteX3497" fmla="*/ 537100 w 572428"/>
                <a:gd name="connsiteY3497" fmla="*/ 807811 h 6857999"/>
                <a:gd name="connsiteX3498" fmla="*/ 542237 w 572428"/>
                <a:gd name="connsiteY3498" fmla="*/ 801852 h 6857999"/>
                <a:gd name="connsiteX3499" fmla="*/ 538365 w 572428"/>
                <a:gd name="connsiteY3499" fmla="*/ 794344 h 6857999"/>
                <a:gd name="connsiteX3500" fmla="*/ 541064 w 572428"/>
                <a:gd name="connsiteY3500" fmla="*/ 790863 h 6857999"/>
                <a:gd name="connsiteX3501" fmla="*/ 534557 w 572428"/>
                <a:gd name="connsiteY3501" fmla="*/ 789170 h 6857999"/>
                <a:gd name="connsiteX3502" fmla="*/ 528798 w 572428"/>
                <a:gd name="connsiteY3502" fmla="*/ 790696 h 6857999"/>
                <a:gd name="connsiteX3503" fmla="*/ 531284 w 572428"/>
                <a:gd name="connsiteY3503" fmla="*/ 789011 h 6857999"/>
                <a:gd name="connsiteX3504" fmla="*/ 536520 w 572428"/>
                <a:gd name="connsiteY3504" fmla="*/ 784488 h 6857999"/>
                <a:gd name="connsiteX3505" fmla="*/ 542582 w 572428"/>
                <a:gd name="connsiteY3505" fmla="*/ 789724 h 6857999"/>
                <a:gd name="connsiteX3506" fmla="*/ 543877 w 572428"/>
                <a:gd name="connsiteY3506" fmla="*/ 776348 h 6857999"/>
                <a:gd name="connsiteX3507" fmla="*/ 533575 w 572428"/>
                <a:gd name="connsiteY3507" fmla="*/ 769488 h 6857999"/>
                <a:gd name="connsiteX3508" fmla="*/ 529300 w 572428"/>
                <a:gd name="connsiteY3508" fmla="*/ 747469 h 6857999"/>
                <a:gd name="connsiteX3509" fmla="*/ 481822 w 572428"/>
                <a:gd name="connsiteY3509" fmla="*/ 726738 h 6857999"/>
                <a:gd name="connsiteX3510" fmla="*/ 474419 w 572428"/>
                <a:gd name="connsiteY3510" fmla="*/ 734093 h 6857999"/>
                <a:gd name="connsiteX3511" fmla="*/ 475490 w 572428"/>
                <a:gd name="connsiteY3511" fmla="*/ 737466 h 6857999"/>
                <a:gd name="connsiteX3512" fmla="*/ 472677 w 572428"/>
                <a:gd name="connsiteY3512" fmla="*/ 743781 h 6857999"/>
                <a:gd name="connsiteX3513" fmla="*/ 474638 w 572428"/>
                <a:gd name="connsiteY3513" fmla="*/ 754939 h 6857999"/>
                <a:gd name="connsiteX3514" fmla="*/ 486635 w 572428"/>
                <a:gd name="connsiteY3514" fmla="*/ 765579 h 6857999"/>
                <a:gd name="connsiteX3515" fmla="*/ 489642 w 572428"/>
                <a:gd name="connsiteY3515" fmla="*/ 758828 h 6857999"/>
                <a:gd name="connsiteX3516" fmla="*/ 489091 w 572428"/>
                <a:gd name="connsiteY3516" fmla="*/ 755694 h 6857999"/>
                <a:gd name="connsiteX3517" fmla="*/ 491714 w 572428"/>
                <a:gd name="connsiteY3517" fmla="*/ 757855 h 6857999"/>
                <a:gd name="connsiteX3518" fmla="*/ 513686 w 572428"/>
                <a:gd name="connsiteY3518" fmla="*/ 752986 h 6857999"/>
                <a:gd name="connsiteX3519" fmla="*/ 496389 w 572428"/>
                <a:gd name="connsiteY3519" fmla="*/ 729224 h 6857999"/>
                <a:gd name="connsiteX3520" fmla="*/ 481822 w 572428"/>
                <a:gd name="connsiteY3520" fmla="*/ 726738 h 6857999"/>
                <a:gd name="connsiteX3521" fmla="*/ 518471 w 572428"/>
                <a:gd name="connsiteY3521" fmla="*/ 691496 h 6857999"/>
                <a:gd name="connsiteX3522" fmla="*/ 513910 w 572428"/>
                <a:gd name="connsiteY3522" fmla="*/ 696167 h 6857999"/>
                <a:gd name="connsiteX3523" fmla="*/ 518410 w 572428"/>
                <a:gd name="connsiteY3523" fmla="*/ 707627 h 6857999"/>
                <a:gd name="connsiteX3524" fmla="*/ 523757 w 572428"/>
                <a:gd name="connsiteY3524" fmla="*/ 713093 h 6857999"/>
                <a:gd name="connsiteX3525" fmla="*/ 529179 w 572428"/>
                <a:gd name="connsiteY3525" fmla="*/ 708751 h 6857999"/>
                <a:gd name="connsiteX3526" fmla="*/ 532265 w 572428"/>
                <a:gd name="connsiteY3526" fmla="*/ 711617 h 6857999"/>
                <a:gd name="connsiteX3527" fmla="*/ 532770 w 572428"/>
                <a:gd name="connsiteY3527" fmla="*/ 704523 h 6857999"/>
                <a:gd name="connsiteX3528" fmla="*/ 530218 w 572428"/>
                <a:gd name="connsiteY3528" fmla="*/ 696317 h 6857999"/>
                <a:gd name="connsiteX3529" fmla="*/ 523416 w 572428"/>
                <a:gd name="connsiteY3529" fmla="*/ 696459 h 6857999"/>
                <a:gd name="connsiteX3530" fmla="*/ 518471 w 572428"/>
                <a:gd name="connsiteY3530" fmla="*/ 691496 h 6857999"/>
                <a:gd name="connsiteX3531" fmla="*/ 554263 w 572428"/>
                <a:gd name="connsiteY3531" fmla="*/ 688723 h 6857999"/>
                <a:gd name="connsiteX3532" fmla="*/ 549838 w 572428"/>
                <a:gd name="connsiteY3532" fmla="*/ 688966 h 6857999"/>
                <a:gd name="connsiteX3533" fmla="*/ 547287 w 572428"/>
                <a:gd name="connsiteY3533" fmla="*/ 693463 h 6857999"/>
                <a:gd name="connsiteX3534" fmla="*/ 551812 w 572428"/>
                <a:gd name="connsiteY3534" fmla="*/ 703736 h 6857999"/>
                <a:gd name="connsiteX3535" fmla="*/ 558789 w 572428"/>
                <a:gd name="connsiteY3535" fmla="*/ 698997 h 6857999"/>
                <a:gd name="connsiteX3536" fmla="*/ 554263 w 572428"/>
                <a:gd name="connsiteY3536" fmla="*/ 688723 h 6857999"/>
                <a:gd name="connsiteX3537" fmla="*/ 457255 w 572428"/>
                <a:gd name="connsiteY3537" fmla="*/ 662166 h 6857999"/>
                <a:gd name="connsiteX3538" fmla="*/ 445879 w 572428"/>
                <a:gd name="connsiteY3538" fmla="*/ 675786 h 6857999"/>
                <a:gd name="connsiteX3539" fmla="*/ 461881 w 572428"/>
                <a:gd name="connsiteY3539" fmla="*/ 683457 h 6857999"/>
                <a:gd name="connsiteX3540" fmla="*/ 473257 w 572428"/>
                <a:gd name="connsiteY3540" fmla="*/ 669837 h 6857999"/>
                <a:gd name="connsiteX3541" fmla="*/ 457255 w 572428"/>
                <a:gd name="connsiteY3541" fmla="*/ 662166 h 6857999"/>
                <a:gd name="connsiteX3542" fmla="*/ 508750 w 572428"/>
                <a:gd name="connsiteY3542" fmla="*/ 597632 h 6857999"/>
                <a:gd name="connsiteX3543" fmla="*/ 501460 w 572428"/>
                <a:gd name="connsiteY3543" fmla="*/ 597759 h 6857999"/>
                <a:gd name="connsiteX3544" fmla="*/ 495228 w 572428"/>
                <a:gd name="connsiteY3544" fmla="*/ 602724 h 6857999"/>
                <a:gd name="connsiteX3545" fmla="*/ 499422 w 572428"/>
                <a:gd name="connsiteY3545" fmla="*/ 619402 h 6857999"/>
                <a:gd name="connsiteX3546" fmla="*/ 494460 w 572428"/>
                <a:gd name="connsiteY3546" fmla="*/ 633083 h 6857999"/>
                <a:gd name="connsiteX3547" fmla="*/ 504946 w 572428"/>
                <a:gd name="connsiteY3547" fmla="*/ 643098 h 6857999"/>
                <a:gd name="connsiteX3548" fmla="*/ 515971 w 572428"/>
                <a:gd name="connsiteY3548" fmla="*/ 634651 h 6857999"/>
                <a:gd name="connsiteX3549" fmla="*/ 522032 w 572428"/>
                <a:gd name="connsiteY3549" fmla="*/ 639886 h 6857999"/>
                <a:gd name="connsiteX3550" fmla="*/ 523327 w 572428"/>
                <a:gd name="connsiteY3550" fmla="*/ 626511 h 6857999"/>
                <a:gd name="connsiteX3551" fmla="*/ 513025 w 572428"/>
                <a:gd name="connsiteY3551" fmla="*/ 619651 h 6857999"/>
                <a:gd name="connsiteX3552" fmla="*/ 508750 w 572428"/>
                <a:gd name="connsiteY3552" fmla="*/ 597632 h 6857999"/>
                <a:gd name="connsiteX3553" fmla="*/ 455135 w 572428"/>
                <a:gd name="connsiteY3553" fmla="*/ 587193 h 6857999"/>
                <a:gd name="connsiteX3554" fmla="*/ 454089 w 572428"/>
                <a:gd name="connsiteY3554" fmla="*/ 605102 h 6857999"/>
                <a:gd name="connsiteX3555" fmla="*/ 466084 w 572428"/>
                <a:gd name="connsiteY3555" fmla="*/ 615742 h 6857999"/>
                <a:gd name="connsiteX3556" fmla="*/ 467131 w 572428"/>
                <a:gd name="connsiteY3556" fmla="*/ 597833 h 6857999"/>
                <a:gd name="connsiteX3557" fmla="*/ 461349 w 572428"/>
                <a:gd name="connsiteY3557" fmla="*/ 588804 h 6857999"/>
                <a:gd name="connsiteX3558" fmla="*/ 455135 w 572428"/>
                <a:gd name="connsiteY3558" fmla="*/ 587193 h 6857999"/>
                <a:gd name="connsiteX3559" fmla="*/ 533713 w 572428"/>
                <a:gd name="connsiteY3559" fmla="*/ 538886 h 6857999"/>
                <a:gd name="connsiteX3560" fmla="*/ 529288 w 572428"/>
                <a:gd name="connsiteY3560" fmla="*/ 539129 h 6857999"/>
                <a:gd name="connsiteX3561" fmla="*/ 526737 w 572428"/>
                <a:gd name="connsiteY3561" fmla="*/ 543626 h 6857999"/>
                <a:gd name="connsiteX3562" fmla="*/ 531262 w 572428"/>
                <a:gd name="connsiteY3562" fmla="*/ 553899 h 6857999"/>
                <a:gd name="connsiteX3563" fmla="*/ 538239 w 572428"/>
                <a:gd name="connsiteY3563" fmla="*/ 549160 h 6857999"/>
                <a:gd name="connsiteX3564" fmla="*/ 533713 w 572428"/>
                <a:gd name="connsiteY3564" fmla="*/ 538886 h 6857999"/>
                <a:gd name="connsiteX3565" fmla="*/ 0 w 572428"/>
                <a:gd name="connsiteY3565" fmla="*/ 0 h 6857999"/>
                <a:gd name="connsiteX3566" fmla="*/ 570462 w 572428"/>
                <a:gd name="connsiteY3566" fmla="*/ 0 h 6857999"/>
                <a:gd name="connsiteX3567" fmla="*/ 570462 w 572428"/>
                <a:gd name="connsiteY3567" fmla="*/ 631296 h 6857999"/>
                <a:gd name="connsiteX3568" fmla="*/ 565217 w 572428"/>
                <a:gd name="connsiteY3568" fmla="*/ 629936 h 6857999"/>
                <a:gd name="connsiteX3569" fmla="*/ 564171 w 572428"/>
                <a:gd name="connsiteY3569" fmla="*/ 647844 h 6857999"/>
                <a:gd name="connsiteX3570" fmla="*/ 569144 w 572428"/>
                <a:gd name="connsiteY3570" fmla="*/ 655611 h 6857999"/>
                <a:gd name="connsiteX3571" fmla="*/ 562415 w 572428"/>
                <a:gd name="connsiteY3571" fmla="*/ 656010 h 6857999"/>
                <a:gd name="connsiteX3572" fmla="*/ 556082 w 572428"/>
                <a:gd name="connsiteY3572" fmla="*/ 670039 h 6857999"/>
                <a:gd name="connsiteX3573" fmla="*/ 570462 w 572428"/>
                <a:gd name="connsiteY3573" fmla="*/ 674746 h 6857999"/>
                <a:gd name="connsiteX3574" fmla="*/ 570462 w 572428"/>
                <a:gd name="connsiteY3574" fmla="*/ 705214 h 6857999"/>
                <a:gd name="connsiteX3575" fmla="*/ 567338 w 572428"/>
                <a:gd name="connsiteY3575" fmla="*/ 704908 h 6857999"/>
                <a:gd name="connsiteX3576" fmla="*/ 555962 w 572428"/>
                <a:gd name="connsiteY3576" fmla="*/ 718529 h 6857999"/>
                <a:gd name="connsiteX3577" fmla="*/ 561607 w 572428"/>
                <a:gd name="connsiteY3577" fmla="*/ 725185 h 6857999"/>
                <a:gd name="connsiteX3578" fmla="*/ 570462 w 572428"/>
                <a:gd name="connsiteY3578" fmla="*/ 726052 h 6857999"/>
                <a:gd name="connsiteX3579" fmla="*/ 570462 w 572428"/>
                <a:gd name="connsiteY3579" fmla="*/ 770947 h 6857999"/>
                <a:gd name="connsiteX3580" fmla="*/ 566882 w 572428"/>
                <a:gd name="connsiteY3580" fmla="*/ 774514 h 6857999"/>
                <a:gd name="connsiteX3581" fmla="*/ 561255 w 572428"/>
                <a:gd name="connsiteY3581" fmla="*/ 774987 h 6857999"/>
                <a:gd name="connsiteX3582" fmla="*/ 559999 w 572428"/>
                <a:gd name="connsiteY3582" fmla="*/ 780874 h 6857999"/>
                <a:gd name="connsiteX3583" fmla="*/ 568073 w 572428"/>
                <a:gd name="connsiteY3583" fmla="*/ 784535 h 6857999"/>
                <a:gd name="connsiteX3584" fmla="*/ 570462 w 572428"/>
                <a:gd name="connsiteY3584" fmla="*/ 784358 h 6857999"/>
                <a:gd name="connsiteX3585" fmla="*/ 570462 w 572428"/>
                <a:gd name="connsiteY3585" fmla="*/ 822779 h 6857999"/>
                <a:gd name="connsiteX3586" fmla="*/ 566740 w 572428"/>
                <a:gd name="connsiteY3586" fmla="*/ 823801 h 6857999"/>
                <a:gd name="connsiteX3587" fmla="*/ 556466 w 572428"/>
                <a:gd name="connsiteY3587" fmla="*/ 838895 h 6857999"/>
                <a:gd name="connsiteX3588" fmla="*/ 553866 w 572428"/>
                <a:gd name="connsiteY3588" fmla="*/ 856969 h 6857999"/>
                <a:gd name="connsiteX3589" fmla="*/ 560465 w 572428"/>
                <a:gd name="connsiteY3589" fmla="*/ 867434 h 6857999"/>
                <a:gd name="connsiteX3590" fmla="*/ 570462 w 572428"/>
                <a:gd name="connsiteY3590" fmla="*/ 859164 h 6857999"/>
                <a:gd name="connsiteX3591" fmla="*/ 570462 w 572428"/>
                <a:gd name="connsiteY3591" fmla="*/ 949513 h 6857999"/>
                <a:gd name="connsiteX3592" fmla="*/ 564131 w 572428"/>
                <a:gd name="connsiteY3592" fmla="*/ 950211 h 6857999"/>
                <a:gd name="connsiteX3593" fmla="*/ 559397 w 572428"/>
                <a:gd name="connsiteY3593" fmla="*/ 959327 h 6857999"/>
                <a:gd name="connsiteX3594" fmla="*/ 567232 w 572428"/>
                <a:gd name="connsiteY3594" fmla="*/ 979210 h 6857999"/>
                <a:gd name="connsiteX3595" fmla="*/ 570462 w 572428"/>
                <a:gd name="connsiteY3595" fmla="*/ 976671 h 6857999"/>
                <a:gd name="connsiteX3596" fmla="*/ 570462 w 572428"/>
                <a:gd name="connsiteY3596" fmla="*/ 1188282 h 6857999"/>
                <a:gd name="connsiteX3597" fmla="*/ 566846 w 572428"/>
                <a:gd name="connsiteY3597" fmla="*/ 1188230 h 6857999"/>
                <a:gd name="connsiteX3598" fmla="*/ 560198 w 572428"/>
                <a:gd name="connsiteY3598" fmla="*/ 1194654 h 6857999"/>
                <a:gd name="connsiteX3599" fmla="*/ 559417 w 572428"/>
                <a:gd name="connsiteY3599" fmla="*/ 1185775 h 6857999"/>
                <a:gd name="connsiteX3600" fmla="*/ 549099 w 572428"/>
                <a:gd name="connsiteY3600" fmla="*/ 1184543 h 6857999"/>
                <a:gd name="connsiteX3601" fmla="*/ 539339 w 572428"/>
                <a:gd name="connsiteY3601" fmla="*/ 1190344 h 6857999"/>
                <a:gd name="connsiteX3602" fmla="*/ 542031 w 572428"/>
                <a:gd name="connsiteY3602" fmla="*/ 1214704 h 6857999"/>
                <a:gd name="connsiteX3603" fmla="*/ 532376 w 572428"/>
                <a:gd name="connsiteY3603" fmla="*/ 1233060 h 6857999"/>
                <a:gd name="connsiteX3604" fmla="*/ 545242 w 572428"/>
                <a:gd name="connsiteY3604" fmla="*/ 1249229 h 6857999"/>
                <a:gd name="connsiteX3605" fmla="*/ 562442 w 572428"/>
                <a:gd name="connsiteY3605" fmla="*/ 1239438 h 6857999"/>
                <a:gd name="connsiteX3606" fmla="*/ 569988 w 572428"/>
                <a:gd name="connsiteY3606" fmla="*/ 1248004 h 6857999"/>
                <a:gd name="connsiteX3607" fmla="*/ 570462 w 572428"/>
                <a:gd name="connsiteY3607" fmla="*/ 1246004 h 6857999"/>
                <a:gd name="connsiteX3608" fmla="*/ 570462 w 572428"/>
                <a:gd name="connsiteY3608" fmla="*/ 1329241 h 6857999"/>
                <a:gd name="connsiteX3609" fmla="*/ 560987 w 572428"/>
                <a:gd name="connsiteY3609" fmla="*/ 1328144 h 6857999"/>
                <a:gd name="connsiteX3610" fmla="*/ 554966 w 572428"/>
                <a:gd name="connsiteY3610" fmla="*/ 1320178 h 6857999"/>
                <a:gd name="connsiteX3611" fmla="*/ 549055 w 572428"/>
                <a:gd name="connsiteY3611" fmla="*/ 1324776 h 6857999"/>
                <a:gd name="connsiteX3612" fmla="*/ 547057 w 572428"/>
                <a:gd name="connsiteY3612" fmla="*/ 1319907 h 6857999"/>
                <a:gd name="connsiteX3613" fmla="*/ 551541 w 572428"/>
                <a:gd name="connsiteY3613" fmla="*/ 1315514 h 6857999"/>
                <a:gd name="connsiteX3614" fmla="*/ 542683 w 572428"/>
                <a:gd name="connsiteY3614" fmla="*/ 1311864 h 6857999"/>
                <a:gd name="connsiteX3615" fmla="*/ 531572 w 572428"/>
                <a:gd name="connsiteY3615" fmla="*/ 1313235 h 6857999"/>
                <a:gd name="connsiteX3616" fmla="*/ 529878 w 572428"/>
                <a:gd name="connsiteY3616" fmla="*/ 1325419 h 6857999"/>
                <a:gd name="connsiteX3617" fmla="*/ 522219 w 572428"/>
                <a:gd name="connsiteY3617" fmla="*/ 1332314 h 6857999"/>
                <a:gd name="connsiteX3618" fmla="*/ 526887 w 572428"/>
                <a:gd name="connsiteY3618" fmla="*/ 1342258 h 6857999"/>
                <a:gd name="connsiteX3619" fmla="*/ 542664 w 572428"/>
                <a:gd name="connsiteY3619" fmla="*/ 1338675 h 6857999"/>
                <a:gd name="connsiteX3620" fmla="*/ 549302 w 572428"/>
                <a:gd name="connsiteY3620" fmla="*/ 1332817 h 6857999"/>
                <a:gd name="connsiteX3621" fmla="*/ 551756 w 572428"/>
                <a:gd name="connsiteY3621" fmla="*/ 1342942 h 6857999"/>
                <a:gd name="connsiteX3622" fmla="*/ 558248 w 572428"/>
                <a:gd name="connsiteY3622" fmla="*/ 1351694 h 6857999"/>
                <a:gd name="connsiteX3623" fmla="*/ 566743 w 572428"/>
                <a:gd name="connsiteY3623" fmla="*/ 1346613 h 6857999"/>
                <a:gd name="connsiteX3624" fmla="*/ 570462 w 572428"/>
                <a:gd name="connsiteY3624" fmla="*/ 1351155 h 6857999"/>
                <a:gd name="connsiteX3625" fmla="*/ 570462 w 572428"/>
                <a:gd name="connsiteY3625" fmla="*/ 1379132 h 6857999"/>
                <a:gd name="connsiteX3626" fmla="*/ 563987 w 572428"/>
                <a:gd name="connsiteY3626" fmla="*/ 1386311 h 6857999"/>
                <a:gd name="connsiteX3627" fmla="*/ 556817 w 572428"/>
                <a:gd name="connsiteY3627" fmla="*/ 1411325 h 6857999"/>
                <a:gd name="connsiteX3628" fmla="*/ 564106 w 572428"/>
                <a:gd name="connsiteY3628" fmla="*/ 1427378 h 6857999"/>
                <a:gd name="connsiteX3629" fmla="*/ 570462 w 572428"/>
                <a:gd name="connsiteY3629" fmla="*/ 1426537 h 6857999"/>
                <a:gd name="connsiteX3630" fmla="*/ 570462 w 572428"/>
                <a:gd name="connsiteY3630" fmla="*/ 1760196 h 6857999"/>
                <a:gd name="connsiteX3631" fmla="*/ 569834 w 572428"/>
                <a:gd name="connsiteY3631" fmla="*/ 1765105 h 6857999"/>
                <a:gd name="connsiteX3632" fmla="*/ 569834 w 572428"/>
                <a:gd name="connsiteY3632" fmla="*/ 1771008 h 6857999"/>
                <a:gd name="connsiteX3633" fmla="*/ 562125 w 572428"/>
                <a:gd name="connsiteY3633" fmla="*/ 1778074 h 6857999"/>
                <a:gd name="connsiteX3634" fmla="*/ 568549 w 572428"/>
                <a:gd name="connsiteY3634" fmla="*/ 1786426 h 6857999"/>
                <a:gd name="connsiteX3635" fmla="*/ 570462 w 572428"/>
                <a:gd name="connsiteY3635" fmla="*/ 1786001 h 6857999"/>
                <a:gd name="connsiteX3636" fmla="*/ 570462 w 572428"/>
                <a:gd name="connsiteY3636" fmla="*/ 1822025 h 6857999"/>
                <a:gd name="connsiteX3637" fmla="*/ 567842 w 572428"/>
                <a:gd name="connsiteY3637" fmla="*/ 1818422 h 6857999"/>
                <a:gd name="connsiteX3638" fmla="*/ 562760 w 572428"/>
                <a:gd name="connsiteY3638" fmla="*/ 1820189 h 6857999"/>
                <a:gd name="connsiteX3639" fmla="*/ 563701 w 572428"/>
                <a:gd name="connsiteY3639" fmla="*/ 1828057 h 6857999"/>
                <a:gd name="connsiteX3640" fmla="*/ 566887 w 572428"/>
                <a:gd name="connsiteY3640" fmla="*/ 1832532 h 6857999"/>
                <a:gd name="connsiteX3641" fmla="*/ 570462 w 572428"/>
                <a:gd name="connsiteY3641" fmla="*/ 1831673 h 6857999"/>
                <a:gd name="connsiteX3642" fmla="*/ 570462 w 572428"/>
                <a:gd name="connsiteY3642" fmla="*/ 1936844 h 6857999"/>
                <a:gd name="connsiteX3643" fmla="*/ 555575 w 572428"/>
                <a:gd name="connsiteY3643" fmla="*/ 1953348 h 6857999"/>
                <a:gd name="connsiteX3644" fmla="*/ 548405 w 572428"/>
                <a:gd name="connsiteY3644" fmla="*/ 1978362 h 6857999"/>
                <a:gd name="connsiteX3645" fmla="*/ 555694 w 572428"/>
                <a:gd name="connsiteY3645" fmla="*/ 1994415 h 6857999"/>
                <a:gd name="connsiteX3646" fmla="*/ 570462 w 572428"/>
                <a:gd name="connsiteY3646" fmla="*/ 1992462 h 6857999"/>
                <a:gd name="connsiteX3647" fmla="*/ 570462 w 572428"/>
                <a:gd name="connsiteY3647" fmla="*/ 2326012 h 6857999"/>
                <a:gd name="connsiteX3648" fmla="*/ 568649 w 572428"/>
                <a:gd name="connsiteY3648" fmla="*/ 2325559 h 6857999"/>
                <a:gd name="connsiteX3649" fmla="*/ 562064 w 572428"/>
                <a:gd name="connsiteY3649" fmla="*/ 2327125 h 6857999"/>
                <a:gd name="connsiteX3650" fmla="*/ 561422 w 572428"/>
                <a:gd name="connsiteY3650" fmla="*/ 2338046 h 6857999"/>
                <a:gd name="connsiteX3651" fmla="*/ 553713 w 572428"/>
                <a:gd name="connsiteY3651" fmla="*/ 2345112 h 6857999"/>
                <a:gd name="connsiteX3652" fmla="*/ 560137 w 572428"/>
                <a:gd name="connsiteY3652" fmla="*/ 2353464 h 6857999"/>
                <a:gd name="connsiteX3653" fmla="*/ 570462 w 572428"/>
                <a:gd name="connsiteY3653" fmla="*/ 2351170 h 6857999"/>
                <a:gd name="connsiteX3654" fmla="*/ 570462 w 572428"/>
                <a:gd name="connsiteY3654" fmla="*/ 2742610 h 6857999"/>
                <a:gd name="connsiteX3655" fmla="*/ 561599 w 572428"/>
                <a:gd name="connsiteY3655" fmla="*/ 2737692 h 6857999"/>
                <a:gd name="connsiteX3656" fmla="*/ 554393 w 572428"/>
                <a:gd name="connsiteY3656" fmla="*/ 2750678 h 6857999"/>
                <a:gd name="connsiteX3657" fmla="*/ 559394 w 572428"/>
                <a:gd name="connsiteY3657" fmla="*/ 2756970 h 6857999"/>
                <a:gd name="connsiteX3658" fmla="*/ 567380 w 572428"/>
                <a:gd name="connsiteY3658" fmla="*/ 2757883 h 6857999"/>
                <a:gd name="connsiteX3659" fmla="*/ 570462 w 572428"/>
                <a:gd name="connsiteY3659" fmla="*/ 2752328 h 6857999"/>
                <a:gd name="connsiteX3660" fmla="*/ 570462 w 572428"/>
                <a:gd name="connsiteY3660" fmla="*/ 2847481 h 6857999"/>
                <a:gd name="connsiteX3661" fmla="*/ 568511 w 572428"/>
                <a:gd name="connsiteY3661" fmla="*/ 2847330 h 6857999"/>
                <a:gd name="connsiteX3662" fmla="*/ 553583 w 572428"/>
                <a:gd name="connsiteY3662" fmla="*/ 2871122 h 6857999"/>
                <a:gd name="connsiteX3663" fmla="*/ 563120 w 572428"/>
                <a:gd name="connsiteY3663" fmla="*/ 2882193 h 6857999"/>
                <a:gd name="connsiteX3664" fmla="*/ 570462 w 572428"/>
                <a:gd name="connsiteY3664" fmla="*/ 2882761 h 6857999"/>
                <a:gd name="connsiteX3665" fmla="*/ 570462 w 572428"/>
                <a:gd name="connsiteY3665" fmla="*/ 2968582 h 6857999"/>
                <a:gd name="connsiteX3666" fmla="*/ 570124 w 572428"/>
                <a:gd name="connsiteY3666" fmla="*/ 2967094 h 6857999"/>
                <a:gd name="connsiteX3667" fmla="*/ 562705 w 572428"/>
                <a:gd name="connsiteY3667" fmla="*/ 2958686 h 6857999"/>
                <a:gd name="connsiteX3668" fmla="*/ 551355 w 572428"/>
                <a:gd name="connsiteY3668" fmla="*/ 2962700 h 6857999"/>
                <a:gd name="connsiteX3669" fmla="*/ 546963 w 572428"/>
                <a:gd name="connsiteY3669" fmla="*/ 2958215 h 6857999"/>
                <a:gd name="connsiteX3670" fmla="*/ 543313 w 572428"/>
                <a:gd name="connsiteY3670" fmla="*/ 2967074 h 6857999"/>
                <a:gd name="connsiteX3671" fmla="*/ 543008 w 572428"/>
                <a:gd name="connsiteY3671" fmla="*/ 2973077 h 6857999"/>
                <a:gd name="connsiteX3672" fmla="*/ 544683 w 572428"/>
                <a:gd name="connsiteY3672" fmla="*/ 2978185 h 6857999"/>
                <a:gd name="connsiteX3673" fmla="*/ 556868 w 572428"/>
                <a:gd name="connsiteY3673" fmla="*/ 2979879 h 6857999"/>
                <a:gd name="connsiteX3674" fmla="*/ 563763 w 572428"/>
                <a:gd name="connsiteY3674" fmla="*/ 2987538 h 6857999"/>
                <a:gd name="connsiteX3675" fmla="*/ 569390 w 572428"/>
                <a:gd name="connsiteY3675" fmla="*/ 2986669 h 6857999"/>
                <a:gd name="connsiteX3676" fmla="*/ 570462 w 572428"/>
                <a:gd name="connsiteY3676" fmla="*/ 2985724 h 6857999"/>
                <a:gd name="connsiteX3677" fmla="*/ 570462 w 572428"/>
                <a:gd name="connsiteY3677" fmla="*/ 6857999 h 6857999"/>
                <a:gd name="connsiteX3678" fmla="*/ 0 w 572428"/>
                <a:gd name="connsiteY3678" fmla="*/ 6857999 h 6857999"/>
                <a:gd name="connsiteX3679" fmla="*/ 0 w 572428"/>
                <a:gd name="connsiteY3679" fmla="*/ 3853959 h 6857999"/>
                <a:gd name="connsiteX3680" fmla="*/ 9604 w 572428"/>
                <a:gd name="connsiteY3680" fmla="*/ 3856975 h 6857999"/>
                <a:gd name="connsiteX3681" fmla="*/ 17453 w 572428"/>
                <a:gd name="connsiteY3681" fmla="*/ 3853275 h 6857999"/>
                <a:gd name="connsiteX3682" fmla="*/ 9932 w 572428"/>
                <a:gd name="connsiteY3682" fmla="*/ 3836028 h 6857999"/>
                <a:gd name="connsiteX3683" fmla="*/ 0 w 572428"/>
                <a:gd name="connsiteY3683" fmla="*/ 3832909 h 6857999"/>
                <a:gd name="connsiteX3684" fmla="*/ 0 w 572428"/>
                <a:gd name="connsiteY3684" fmla="*/ 3162403 h 6857999"/>
                <a:gd name="connsiteX3685" fmla="*/ 10954 w 572428"/>
                <a:gd name="connsiteY3685" fmla="*/ 3168484 h 6857999"/>
                <a:gd name="connsiteX3686" fmla="*/ 14791 w 572428"/>
                <a:gd name="connsiteY3686" fmla="*/ 3157094 h 6857999"/>
                <a:gd name="connsiteX3687" fmla="*/ 805 w 572428"/>
                <a:gd name="connsiteY3687" fmla="*/ 3149329 h 6857999"/>
                <a:gd name="connsiteX3688" fmla="*/ 0 w 572428"/>
                <a:gd name="connsiteY3688" fmla="*/ 3150012 h 6857999"/>
                <a:gd name="connsiteX3689" fmla="*/ 0 w 572428"/>
                <a:gd name="connsiteY3689" fmla="*/ 2919717 h 6857999"/>
                <a:gd name="connsiteX3690" fmla="*/ 3660 w 572428"/>
                <a:gd name="connsiteY3690" fmla="*/ 2917421 h 6857999"/>
                <a:gd name="connsiteX3691" fmla="*/ 9968 w 572428"/>
                <a:gd name="connsiteY3691" fmla="*/ 2895496 h 6857999"/>
                <a:gd name="connsiteX3692" fmla="*/ 312 w 572428"/>
                <a:gd name="connsiteY3692" fmla="*/ 2894110 h 6857999"/>
                <a:gd name="connsiteX3693" fmla="*/ 0 w 572428"/>
                <a:gd name="connsiteY3693" fmla="*/ 2894306 h 6857999"/>
                <a:gd name="connsiteX3694" fmla="*/ 0 w 572428"/>
                <a:gd name="connsiteY3694" fmla="*/ 2755064 h 6857999"/>
                <a:gd name="connsiteX3695" fmla="*/ 1282 w 572428"/>
                <a:gd name="connsiteY3695" fmla="*/ 2756068 h 6857999"/>
                <a:gd name="connsiteX3696" fmla="*/ 8555 w 572428"/>
                <a:gd name="connsiteY3696" fmla="*/ 2744388 h 6857999"/>
                <a:gd name="connsiteX3697" fmla="*/ 0 w 572428"/>
                <a:gd name="connsiteY3697" fmla="*/ 2737686 h 6857999"/>
                <a:gd name="connsiteX3698" fmla="*/ 0 w 572428"/>
                <a:gd name="connsiteY3698" fmla="*/ 2671408 h 6857999"/>
                <a:gd name="connsiteX3699" fmla="*/ 805 w 572428"/>
                <a:gd name="connsiteY3699" fmla="*/ 2669418 h 6857999"/>
                <a:gd name="connsiteX3700" fmla="*/ 0 w 572428"/>
                <a:gd name="connsiteY3700" fmla="*/ 2669561 h 6857999"/>
                <a:gd name="connsiteX3701" fmla="*/ 0 w 572428"/>
                <a:gd name="connsiteY3701" fmla="*/ 2557663 h 6857999"/>
                <a:gd name="connsiteX3702" fmla="*/ 8011 w 572428"/>
                <a:gd name="connsiteY3702" fmla="*/ 2554376 h 6857999"/>
                <a:gd name="connsiteX3703" fmla="*/ 12988 w 572428"/>
                <a:gd name="connsiteY3703" fmla="*/ 2542978 h 6857999"/>
                <a:gd name="connsiteX3704" fmla="*/ 6307 w 572428"/>
                <a:gd name="connsiteY3704" fmla="*/ 2532488 h 6857999"/>
                <a:gd name="connsiteX3705" fmla="*/ 0 w 572428"/>
                <a:gd name="connsiteY3705" fmla="*/ 2530985 h 6857999"/>
                <a:gd name="connsiteX3706" fmla="*/ 0 w 572428"/>
                <a:gd name="connsiteY3706" fmla="*/ 2449668 h 6857999"/>
                <a:gd name="connsiteX3707" fmla="*/ 13335 w 572428"/>
                <a:gd name="connsiteY3707" fmla="*/ 2465216 h 6857999"/>
                <a:gd name="connsiteX3708" fmla="*/ 18280 w 572428"/>
                <a:gd name="connsiteY3708" fmla="*/ 2440134 h 6857999"/>
                <a:gd name="connsiteX3709" fmla="*/ 3404 w 572428"/>
                <a:gd name="connsiteY3709" fmla="*/ 2422790 h 6857999"/>
                <a:gd name="connsiteX3710" fmla="*/ 0 w 572428"/>
                <a:gd name="connsiteY3710" fmla="*/ 2440056 h 6857999"/>
                <a:gd name="connsiteX3711" fmla="*/ 0 w 572428"/>
                <a:gd name="connsiteY3711" fmla="*/ 2374435 h 6857999"/>
                <a:gd name="connsiteX3712" fmla="*/ 1840 w 572428"/>
                <a:gd name="connsiteY3712" fmla="*/ 2374058 h 6857999"/>
                <a:gd name="connsiteX3713" fmla="*/ 3021 w 572428"/>
                <a:gd name="connsiteY3713" fmla="*/ 2348796 h 6857999"/>
                <a:gd name="connsiteX3714" fmla="*/ 0 w 572428"/>
                <a:gd name="connsiteY3714" fmla="*/ 2349415 h 6857999"/>
                <a:gd name="connsiteX3715" fmla="*/ 0 w 572428"/>
                <a:gd name="connsiteY3715" fmla="*/ 2290402 h 6857999"/>
                <a:gd name="connsiteX3716" fmla="*/ 5755 w 572428"/>
                <a:gd name="connsiteY3716" fmla="*/ 2292408 h 6857999"/>
                <a:gd name="connsiteX3717" fmla="*/ 15963 w 572428"/>
                <a:gd name="connsiteY3717" fmla="*/ 2291145 h 6857999"/>
                <a:gd name="connsiteX3718" fmla="*/ 21202 w 572428"/>
                <a:gd name="connsiteY3718" fmla="*/ 2272059 h 6857999"/>
                <a:gd name="connsiteX3719" fmla="*/ 32594 w 572428"/>
                <a:gd name="connsiteY3719" fmla="*/ 2272781 h 6857999"/>
                <a:gd name="connsiteX3720" fmla="*/ 22543 w 572428"/>
                <a:gd name="connsiteY3720" fmla="*/ 2256481 h 6857999"/>
                <a:gd name="connsiteX3721" fmla="*/ 4937 w 572428"/>
                <a:gd name="connsiteY3721" fmla="*/ 2257567 h 6857999"/>
                <a:gd name="connsiteX3722" fmla="*/ 0 w 572428"/>
                <a:gd name="connsiteY3722" fmla="*/ 2252889 h 6857999"/>
                <a:gd name="connsiteX3723" fmla="*/ 0 w 572428"/>
                <a:gd name="connsiteY3723" fmla="*/ 1917139 h 6857999"/>
                <a:gd name="connsiteX3724" fmla="*/ 137 w 572428"/>
                <a:gd name="connsiteY3724" fmla="*/ 1917182 h 6857999"/>
                <a:gd name="connsiteX3725" fmla="*/ 12014 w 572428"/>
                <a:gd name="connsiteY3725" fmla="*/ 1908230 h 6857999"/>
                <a:gd name="connsiteX3726" fmla="*/ 8725 w 572428"/>
                <a:gd name="connsiteY3726" fmla="*/ 1889239 h 6857999"/>
                <a:gd name="connsiteX3727" fmla="*/ 0 w 572428"/>
                <a:gd name="connsiteY3727" fmla="*/ 1879787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</a:cxnLst>
              <a:rect l="l" t="t" r="r" b="b"/>
              <a:pathLst>
                <a:path w="572428" h="6857999">
                  <a:moveTo>
                    <a:pt x="223142" y="4021627"/>
                  </a:moveTo>
                  <a:cubicBezTo>
                    <a:pt x="221999" y="4021289"/>
                    <a:pt x="218282" y="4022875"/>
                    <a:pt x="216235" y="4024503"/>
                  </a:cubicBezTo>
                  <a:cubicBezTo>
                    <a:pt x="215211" y="4025317"/>
                    <a:pt x="213849" y="4026433"/>
                    <a:pt x="212751" y="4027650"/>
                  </a:cubicBezTo>
                  <a:cubicBezTo>
                    <a:pt x="211654" y="4028866"/>
                    <a:pt x="210822" y="4030182"/>
                    <a:pt x="210856" y="4031395"/>
                  </a:cubicBezTo>
                  <a:cubicBezTo>
                    <a:pt x="210925" y="4033821"/>
                    <a:pt x="215754" y="4036442"/>
                    <a:pt x="216649" y="4039059"/>
                  </a:cubicBezTo>
                  <a:cubicBezTo>
                    <a:pt x="217544" y="4041675"/>
                    <a:pt x="214953" y="4045270"/>
                    <a:pt x="216227" y="4047095"/>
                  </a:cubicBezTo>
                  <a:cubicBezTo>
                    <a:pt x="217501" y="4048920"/>
                    <a:pt x="221828" y="4051304"/>
                    <a:pt x="224295" y="4050008"/>
                  </a:cubicBezTo>
                  <a:cubicBezTo>
                    <a:pt x="226762" y="4048712"/>
                    <a:pt x="229815" y="4042556"/>
                    <a:pt x="231029" y="4039319"/>
                  </a:cubicBezTo>
                  <a:cubicBezTo>
                    <a:pt x="232242" y="4036080"/>
                    <a:pt x="232897" y="4032711"/>
                    <a:pt x="231574" y="4030580"/>
                  </a:cubicBezTo>
                  <a:cubicBezTo>
                    <a:pt x="230251" y="4028448"/>
                    <a:pt x="224496" y="4028021"/>
                    <a:pt x="223091" y="4026529"/>
                  </a:cubicBezTo>
                  <a:cubicBezTo>
                    <a:pt x="221686" y="4025036"/>
                    <a:pt x="224285" y="4021964"/>
                    <a:pt x="223142" y="4021627"/>
                  </a:cubicBezTo>
                  <a:close/>
                  <a:moveTo>
                    <a:pt x="152126" y="4003327"/>
                  </a:moveTo>
                  <a:cubicBezTo>
                    <a:pt x="149949" y="4003950"/>
                    <a:pt x="148231" y="4005397"/>
                    <a:pt x="147212" y="4007232"/>
                  </a:cubicBezTo>
                  <a:cubicBezTo>
                    <a:pt x="146194" y="4009067"/>
                    <a:pt x="145876" y="4011291"/>
                    <a:pt x="146500" y="4013468"/>
                  </a:cubicBezTo>
                  <a:cubicBezTo>
                    <a:pt x="147746" y="4017822"/>
                    <a:pt x="152287" y="4020342"/>
                    <a:pt x="156641" y="4019095"/>
                  </a:cubicBezTo>
                  <a:cubicBezTo>
                    <a:pt x="160995" y="4017848"/>
                    <a:pt x="163514" y="4013307"/>
                    <a:pt x="162268" y="4008954"/>
                  </a:cubicBezTo>
                  <a:cubicBezTo>
                    <a:pt x="161021" y="4004599"/>
                    <a:pt x="156480" y="4002080"/>
                    <a:pt x="152126" y="4003327"/>
                  </a:cubicBezTo>
                  <a:close/>
                  <a:moveTo>
                    <a:pt x="58069" y="4002694"/>
                  </a:moveTo>
                  <a:cubicBezTo>
                    <a:pt x="54179" y="4003808"/>
                    <a:pt x="51160" y="4006573"/>
                    <a:pt x="49424" y="4010142"/>
                  </a:cubicBezTo>
                  <a:cubicBezTo>
                    <a:pt x="47687" y="4013712"/>
                    <a:pt x="47234" y="4018086"/>
                    <a:pt x="48475" y="4022419"/>
                  </a:cubicBezTo>
                  <a:cubicBezTo>
                    <a:pt x="50956" y="4031085"/>
                    <a:pt x="59274" y="4036305"/>
                    <a:pt x="67055" y="4034077"/>
                  </a:cubicBezTo>
                  <a:cubicBezTo>
                    <a:pt x="74835" y="4031849"/>
                    <a:pt x="79130" y="4023019"/>
                    <a:pt x="76649" y="4014352"/>
                  </a:cubicBezTo>
                  <a:cubicBezTo>
                    <a:pt x="74168" y="4005686"/>
                    <a:pt x="65849" y="4000466"/>
                    <a:pt x="58069" y="4002694"/>
                  </a:cubicBezTo>
                  <a:close/>
                  <a:moveTo>
                    <a:pt x="344622" y="4001060"/>
                  </a:moveTo>
                  <a:cubicBezTo>
                    <a:pt x="343931" y="4000775"/>
                    <a:pt x="341509" y="4001522"/>
                    <a:pt x="340125" y="4002404"/>
                  </a:cubicBezTo>
                  <a:cubicBezTo>
                    <a:pt x="339433" y="4002845"/>
                    <a:pt x="338511" y="4003453"/>
                    <a:pt x="337746" y="4004140"/>
                  </a:cubicBezTo>
                  <a:cubicBezTo>
                    <a:pt x="336983" y="4004827"/>
                    <a:pt x="336377" y="4005593"/>
                    <a:pt x="336319" y="4006352"/>
                  </a:cubicBezTo>
                  <a:cubicBezTo>
                    <a:pt x="336204" y="4007870"/>
                    <a:pt x="339045" y="4009821"/>
                    <a:pt x="339433" y="4011512"/>
                  </a:cubicBezTo>
                  <a:cubicBezTo>
                    <a:pt x="339821" y="4013202"/>
                    <a:pt x="337969" y="4015276"/>
                    <a:pt x="338645" y="4016498"/>
                  </a:cubicBezTo>
                  <a:cubicBezTo>
                    <a:pt x="339321" y="4017719"/>
                    <a:pt x="341865" y="4019489"/>
                    <a:pt x="343488" y="4018842"/>
                  </a:cubicBezTo>
                  <a:cubicBezTo>
                    <a:pt x="345112" y="4018194"/>
                    <a:pt x="347418" y="4014553"/>
                    <a:pt x="348387" y="4012613"/>
                  </a:cubicBezTo>
                  <a:cubicBezTo>
                    <a:pt x="349355" y="4010672"/>
                    <a:pt x="349984" y="4008613"/>
                    <a:pt x="349298" y="4007196"/>
                  </a:cubicBezTo>
                  <a:cubicBezTo>
                    <a:pt x="348612" y="4005780"/>
                    <a:pt x="345049" y="4005138"/>
                    <a:pt x="344270" y="4004115"/>
                  </a:cubicBezTo>
                  <a:cubicBezTo>
                    <a:pt x="343491" y="4003093"/>
                    <a:pt x="345313" y="4001346"/>
                    <a:pt x="344622" y="4001060"/>
                  </a:cubicBezTo>
                  <a:close/>
                  <a:moveTo>
                    <a:pt x="301513" y="3985008"/>
                  </a:moveTo>
                  <a:cubicBezTo>
                    <a:pt x="300115" y="3985255"/>
                    <a:pt x="298948" y="3986045"/>
                    <a:pt x="298193" y="3987123"/>
                  </a:cubicBezTo>
                  <a:cubicBezTo>
                    <a:pt x="297438" y="3988202"/>
                    <a:pt x="297094" y="3989568"/>
                    <a:pt x="297341" y="3990967"/>
                  </a:cubicBezTo>
                  <a:cubicBezTo>
                    <a:pt x="297835" y="3993765"/>
                    <a:pt x="300503" y="3995633"/>
                    <a:pt x="303301" y="3995140"/>
                  </a:cubicBezTo>
                  <a:cubicBezTo>
                    <a:pt x="306098" y="3994646"/>
                    <a:pt x="307966" y="3991978"/>
                    <a:pt x="307473" y="3989180"/>
                  </a:cubicBezTo>
                  <a:cubicBezTo>
                    <a:pt x="306979" y="3986382"/>
                    <a:pt x="304311" y="3984514"/>
                    <a:pt x="301513" y="3985008"/>
                  </a:cubicBezTo>
                  <a:close/>
                  <a:moveTo>
                    <a:pt x="242877" y="3978473"/>
                  </a:moveTo>
                  <a:cubicBezTo>
                    <a:pt x="240378" y="3978914"/>
                    <a:pt x="238314" y="3980441"/>
                    <a:pt x="236998" y="3982554"/>
                  </a:cubicBezTo>
                  <a:cubicBezTo>
                    <a:pt x="235681" y="3984668"/>
                    <a:pt x="235113" y="3987367"/>
                    <a:pt x="235604" y="3990152"/>
                  </a:cubicBezTo>
                  <a:cubicBezTo>
                    <a:pt x="236586" y="3995720"/>
                    <a:pt x="241435" y="3999519"/>
                    <a:pt x="246434" y="3998638"/>
                  </a:cubicBezTo>
                  <a:cubicBezTo>
                    <a:pt x="251433" y="3997756"/>
                    <a:pt x="254689" y="3992527"/>
                    <a:pt x="253707" y="3986958"/>
                  </a:cubicBezTo>
                  <a:cubicBezTo>
                    <a:pt x="252725" y="3981390"/>
                    <a:pt x="247876" y="3977591"/>
                    <a:pt x="242877" y="3978473"/>
                  </a:cubicBezTo>
                  <a:close/>
                  <a:moveTo>
                    <a:pt x="337354" y="3955212"/>
                  </a:moveTo>
                  <a:cubicBezTo>
                    <a:pt x="334855" y="3955653"/>
                    <a:pt x="332791" y="3957181"/>
                    <a:pt x="331475" y="3959294"/>
                  </a:cubicBezTo>
                  <a:cubicBezTo>
                    <a:pt x="330159" y="3961407"/>
                    <a:pt x="329590" y="3964107"/>
                    <a:pt x="330081" y="3966891"/>
                  </a:cubicBezTo>
                  <a:cubicBezTo>
                    <a:pt x="331064" y="3972460"/>
                    <a:pt x="335912" y="3976259"/>
                    <a:pt x="340911" y="3975377"/>
                  </a:cubicBezTo>
                  <a:cubicBezTo>
                    <a:pt x="345911" y="3974495"/>
                    <a:pt x="349167" y="3969267"/>
                    <a:pt x="348184" y="3963698"/>
                  </a:cubicBezTo>
                  <a:cubicBezTo>
                    <a:pt x="347202" y="3958129"/>
                    <a:pt x="342354" y="3954330"/>
                    <a:pt x="337354" y="3955212"/>
                  </a:cubicBezTo>
                  <a:close/>
                  <a:moveTo>
                    <a:pt x="204011" y="3950136"/>
                  </a:moveTo>
                  <a:cubicBezTo>
                    <a:pt x="200121" y="3951249"/>
                    <a:pt x="197102" y="3954014"/>
                    <a:pt x="195366" y="3957584"/>
                  </a:cubicBezTo>
                  <a:cubicBezTo>
                    <a:pt x="193630" y="3961153"/>
                    <a:pt x="193176" y="3965528"/>
                    <a:pt x="194417" y="3969861"/>
                  </a:cubicBezTo>
                  <a:cubicBezTo>
                    <a:pt x="196898" y="3978527"/>
                    <a:pt x="205217" y="3983746"/>
                    <a:pt x="212997" y="3981519"/>
                  </a:cubicBezTo>
                  <a:cubicBezTo>
                    <a:pt x="220777" y="3979291"/>
                    <a:pt x="225073" y="3970460"/>
                    <a:pt x="222591" y="3961794"/>
                  </a:cubicBezTo>
                  <a:cubicBezTo>
                    <a:pt x="220110" y="3953127"/>
                    <a:pt x="211792" y="3947908"/>
                    <a:pt x="204011" y="3950136"/>
                  </a:cubicBezTo>
                  <a:close/>
                  <a:moveTo>
                    <a:pt x="278097" y="3937454"/>
                  </a:moveTo>
                  <a:cubicBezTo>
                    <a:pt x="273321" y="3938297"/>
                    <a:pt x="269188" y="3940141"/>
                    <a:pt x="266367" y="3942441"/>
                  </a:cubicBezTo>
                  <a:cubicBezTo>
                    <a:pt x="263545" y="3944741"/>
                    <a:pt x="262035" y="3947498"/>
                    <a:pt x="262506" y="3950166"/>
                  </a:cubicBezTo>
                  <a:cubicBezTo>
                    <a:pt x="263447" y="3955502"/>
                    <a:pt x="271953" y="3958461"/>
                    <a:pt x="281505" y="3956777"/>
                  </a:cubicBezTo>
                  <a:cubicBezTo>
                    <a:pt x="291057" y="3955092"/>
                    <a:pt x="298037" y="3949401"/>
                    <a:pt x="297096" y="3944065"/>
                  </a:cubicBezTo>
                  <a:cubicBezTo>
                    <a:pt x="296155" y="3938729"/>
                    <a:pt x="287649" y="3935770"/>
                    <a:pt x="278097" y="3937454"/>
                  </a:cubicBezTo>
                  <a:close/>
                  <a:moveTo>
                    <a:pt x="127400" y="3930766"/>
                  </a:moveTo>
                  <a:cubicBezTo>
                    <a:pt x="121750" y="3929440"/>
                    <a:pt x="114539" y="3929684"/>
                    <a:pt x="107106" y="3931812"/>
                  </a:cubicBezTo>
                  <a:cubicBezTo>
                    <a:pt x="99674" y="3933940"/>
                    <a:pt x="93426" y="3937550"/>
                    <a:pt x="89335" y="3941665"/>
                  </a:cubicBezTo>
                  <a:cubicBezTo>
                    <a:pt x="85243" y="3945781"/>
                    <a:pt x="83306" y="3950402"/>
                    <a:pt x="84495" y="3954554"/>
                  </a:cubicBezTo>
                  <a:cubicBezTo>
                    <a:pt x="86873" y="3962859"/>
                    <a:pt x="100851" y="3966140"/>
                    <a:pt x="115716" y="3961884"/>
                  </a:cubicBezTo>
                  <a:cubicBezTo>
                    <a:pt x="130582" y="3957628"/>
                    <a:pt x="140705" y="3947445"/>
                    <a:pt x="138328" y="3939141"/>
                  </a:cubicBezTo>
                  <a:cubicBezTo>
                    <a:pt x="137139" y="3934989"/>
                    <a:pt x="133050" y="3932093"/>
                    <a:pt x="127400" y="3930766"/>
                  </a:cubicBezTo>
                  <a:close/>
                  <a:moveTo>
                    <a:pt x="372574" y="3914194"/>
                  </a:moveTo>
                  <a:cubicBezTo>
                    <a:pt x="367798" y="3915036"/>
                    <a:pt x="363665" y="3916880"/>
                    <a:pt x="360844" y="3919181"/>
                  </a:cubicBezTo>
                  <a:cubicBezTo>
                    <a:pt x="358022" y="3921481"/>
                    <a:pt x="356513" y="3924238"/>
                    <a:pt x="356983" y="3926906"/>
                  </a:cubicBezTo>
                  <a:cubicBezTo>
                    <a:pt x="357924" y="3932241"/>
                    <a:pt x="366431" y="3935201"/>
                    <a:pt x="375982" y="3933516"/>
                  </a:cubicBezTo>
                  <a:cubicBezTo>
                    <a:pt x="385534" y="3931831"/>
                    <a:pt x="392514" y="3926140"/>
                    <a:pt x="391573" y="3920805"/>
                  </a:cubicBezTo>
                  <a:cubicBezTo>
                    <a:pt x="390632" y="3915469"/>
                    <a:pt x="382126" y="3912509"/>
                    <a:pt x="372574" y="3914194"/>
                  </a:cubicBezTo>
                  <a:close/>
                  <a:moveTo>
                    <a:pt x="245957" y="3911988"/>
                  </a:moveTo>
                  <a:cubicBezTo>
                    <a:pt x="243549" y="3909016"/>
                    <a:pt x="237240" y="3910137"/>
                    <a:pt x="231868" y="3914492"/>
                  </a:cubicBezTo>
                  <a:cubicBezTo>
                    <a:pt x="226496" y="3918847"/>
                    <a:pt x="224093" y="3924786"/>
                    <a:pt x="226502" y="3927758"/>
                  </a:cubicBezTo>
                  <a:cubicBezTo>
                    <a:pt x="228910" y="3930729"/>
                    <a:pt x="235219" y="3929608"/>
                    <a:pt x="240591" y="3925254"/>
                  </a:cubicBezTo>
                  <a:cubicBezTo>
                    <a:pt x="245963" y="3920899"/>
                    <a:pt x="248366" y="3914960"/>
                    <a:pt x="245957" y="3911988"/>
                  </a:cubicBezTo>
                  <a:close/>
                  <a:moveTo>
                    <a:pt x="295907" y="3902580"/>
                  </a:moveTo>
                  <a:cubicBezTo>
                    <a:pt x="294389" y="3902465"/>
                    <a:pt x="292439" y="3905306"/>
                    <a:pt x="290748" y="3905694"/>
                  </a:cubicBezTo>
                  <a:cubicBezTo>
                    <a:pt x="289057" y="3906081"/>
                    <a:pt x="286984" y="3904230"/>
                    <a:pt x="285762" y="3904906"/>
                  </a:cubicBezTo>
                  <a:cubicBezTo>
                    <a:pt x="284540" y="3905582"/>
                    <a:pt x="282770" y="3908125"/>
                    <a:pt x="283418" y="3909749"/>
                  </a:cubicBezTo>
                  <a:cubicBezTo>
                    <a:pt x="284065" y="3911373"/>
                    <a:pt x="287706" y="3913679"/>
                    <a:pt x="289647" y="3914647"/>
                  </a:cubicBezTo>
                  <a:cubicBezTo>
                    <a:pt x="291588" y="3915616"/>
                    <a:pt x="293647" y="3916245"/>
                    <a:pt x="295063" y="3915558"/>
                  </a:cubicBezTo>
                  <a:cubicBezTo>
                    <a:pt x="296479" y="3914872"/>
                    <a:pt x="297121" y="3911310"/>
                    <a:pt x="298144" y="3910531"/>
                  </a:cubicBezTo>
                  <a:cubicBezTo>
                    <a:pt x="299167" y="3909751"/>
                    <a:pt x="300914" y="3911573"/>
                    <a:pt x="301199" y="3910883"/>
                  </a:cubicBezTo>
                  <a:cubicBezTo>
                    <a:pt x="301484" y="3910191"/>
                    <a:pt x="300737" y="3907769"/>
                    <a:pt x="299855" y="3906386"/>
                  </a:cubicBezTo>
                  <a:cubicBezTo>
                    <a:pt x="298974" y="3905002"/>
                    <a:pt x="297425" y="3902695"/>
                    <a:pt x="295907" y="3902580"/>
                  </a:cubicBezTo>
                  <a:close/>
                  <a:moveTo>
                    <a:pt x="42265" y="3895379"/>
                  </a:moveTo>
                  <a:cubicBezTo>
                    <a:pt x="38297" y="3896521"/>
                    <a:pt x="33894" y="3899176"/>
                    <a:pt x="29997" y="3903074"/>
                  </a:cubicBezTo>
                  <a:cubicBezTo>
                    <a:pt x="22200" y="3910870"/>
                    <a:pt x="19377" y="3920686"/>
                    <a:pt x="23689" y="3924998"/>
                  </a:cubicBezTo>
                  <a:cubicBezTo>
                    <a:pt x="28001" y="3929310"/>
                    <a:pt x="37817" y="3926486"/>
                    <a:pt x="45612" y="3918690"/>
                  </a:cubicBezTo>
                  <a:cubicBezTo>
                    <a:pt x="53409" y="3910894"/>
                    <a:pt x="56233" y="3901079"/>
                    <a:pt x="51920" y="3896766"/>
                  </a:cubicBezTo>
                  <a:cubicBezTo>
                    <a:pt x="49764" y="3894610"/>
                    <a:pt x="46232" y="3894238"/>
                    <a:pt x="42265" y="3895379"/>
                  </a:cubicBezTo>
                  <a:close/>
                  <a:moveTo>
                    <a:pt x="340435" y="3888728"/>
                  </a:moveTo>
                  <a:cubicBezTo>
                    <a:pt x="338026" y="3885756"/>
                    <a:pt x="331718" y="3886877"/>
                    <a:pt x="326345" y="3891231"/>
                  </a:cubicBezTo>
                  <a:cubicBezTo>
                    <a:pt x="320973" y="3895586"/>
                    <a:pt x="318570" y="3901525"/>
                    <a:pt x="320979" y="3904497"/>
                  </a:cubicBezTo>
                  <a:cubicBezTo>
                    <a:pt x="323388" y="3907469"/>
                    <a:pt x="329696" y="3906348"/>
                    <a:pt x="335068" y="3901993"/>
                  </a:cubicBezTo>
                  <a:cubicBezTo>
                    <a:pt x="340441" y="3897639"/>
                    <a:pt x="342843" y="3891700"/>
                    <a:pt x="340435" y="3888728"/>
                  </a:cubicBezTo>
                  <a:close/>
                  <a:moveTo>
                    <a:pt x="390384" y="3879320"/>
                  </a:moveTo>
                  <a:cubicBezTo>
                    <a:pt x="388866" y="3879204"/>
                    <a:pt x="386916" y="3882046"/>
                    <a:pt x="385225" y="3882433"/>
                  </a:cubicBezTo>
                  <a:cubicBezTo>
                    <a:pt x="383534" y="3882821"/>
                    <a:pt x="381461" y="3880970"/>
                    <a:pt x="380239" y="3881646"/>
                  </a:cubicBezTo>
                  <a:cubicBezTo>
                    <a:pt x="379017" y="3882321"/>
                    <a:pt x="377247" y="3884865"/>
                    <a:pt x="377895" y="3886489"/>
                  </a:cubicBezTo>
                  <a:cubicBezTo>
                    <a:pt x="378543" y="3888112"/>
                    <a:pt x="382183" y="3890419"/>
                    <a:pt x="384124" y="3891387"/>
                  </a:cubicBezTo>
                  <a:cubicBezTo>
                    <a:pt x="386065" y="3892355"/>
                    <a:pt x="388124" y="3892984"/>
                    <a:pt x="389540" y="3892298"/>
                  </a:cubicBezTo>
                  <a:cubicBezTo>
                    <a:pt x="390956" y="3891612"/>
                    <a:pt x="391599" y="3888050"/>
                    <a:pt x="392621" y="3887270"/>
                  </a:cubicBezTo>
                  <a:cubicBezTo>
                    <a:pt x="393644" y="3886491"/>
                    <a:pt x="395391" y="3888313"/>
                    <a:pt x="395676" y="3887622"/>
                  </a:cubicBezTo>
                  <a:cubicBezTo>
                    <a:pt x="395962" y="3886931"/>
                    <a:pt x="395215" y="3884509"/>
                    <a:pt x="394333" y="3883125"/>
                  </a:cubicBezTo>
                  <a:cubicBezTo>
                    <a:pt x="393451" y="3881742"/>
                    <a:pt x="391902" y="3879435"/>
                    <a:pt x="390384" y="3879320"/>
                  </a:cubicBezTo>
                  <a:close/>
                  <a:moveTo>
                    <a:pt x="129559" y="3873560"/>
                  </a:moveTo>
                  <a:cubicBezTo>
                    <a:pt x="127133" y="3873630"/>
                    <a:pt x="124512" y="3878458"/>
                    <a:pt x="121895" y="3879354"/>
                  </a:cubicBezTo>
                  <a:cubicBezTo>
                    <a:pt x="119279" y="3880249"/>
                    <a:pt x="115684" y="3877657"/>
                    <a:pt x="113858" y="3878932"/>
                  </a:cubicBezTo>
                  <a:cubicBezTo>
                    <a:pt x="112034" y="3880206"/>
                    <a:pt x="109650" y="3884533"/>
                    <a:pt x="110946" y="3887000"/>
                  </a:cubicBezTo>
                  <a:cubicBezTo>
                    <a:pt x="112242" y="3889467"/>
                    <a:pt x="118397" y="3892520"/>
                    <a:pt x="121635" y="3893733"/>
                  </a:cubicBezTo>
                  <a:cubicBezTo>
                    <a:pt x="124874" y="3894947"/>
                    <a:pt x="128242" y="3895602"/>
                    <a:pt x="130374" y="3894279"/>
                  </a:cubicBezTo>
                  <a:cubicBezTo>
                    <a:pt x="132506" y="3892956"/>
                    <a:pt x="132933" y="3887201"/>
                    <a:pt x="134425" y="3885796"/>
                  </a:cubicBezTo>
                  <a:cubicBezTo>
                    <a:pt x="135917" y="3884390"/>
                    <a:pt x="138990" y="3886989"/>
                    <a:pt x="139327" y="3885847"/>
                  </a:cubicBezTo>
                  <a:cubicBezTo>
                    <a:pt x="139665" y="3884704"/>
                    <a:pt x="138079" y="3880987"/>
                    <a:pt x="136451" y="3878940"/>
                  </a:cubicBezTo>
                  <a:cubicBezTo>
                    <a:pt x="134823" y="3876892"/>
                    <a:pt x="131985" y="3873492"/>
                    <a:pt x="129559" y="3873560"/>
                  </a:cubicBezTo>
                  <a:close/>
                  <a:moveTo>
                    <a:pt x="211975" y="3870288"/>
                  </a:moveTo>
                  <a:cubicBezTo>
                    <a:pt x="209714" y="3873100"/>
                    <a:pt x="211310" y="3878137"/>
                    <a:pt x="215541" y="3881538"/>
                  </a:cubicBezTo>
                  <a:cubicBezTo>
                    <a:pt x="219771" y="3884940"/>
                    <a:pt x="225034" y="3885417"/>
                    <a:pt x="227294" y="3882606"/>
                  </a:cubicBezTo>
                  <a:cubicBezTo>
                    <a:pt x="229555" y="3879794"/>
                    <a:pt x="227959" y="3874757"/>
                    <a:pt x="223728" y="3871355"/>
                  </a:cubicBezTo>
                  <a:cubicBezTo>
                    <a:pt x="219498" y="3867954"/>
                    <a:pt x="214235" y="3867476"/>
                    <a:pt x="211975" y="3870288"/>
                  </a:cubicBezTo>
                  <a:close/>
                  <a:moveTo>
                    <a:pt x="255460" y="3852709"/>
                  </a:moveTo>
                  <a:cubicBezTo>
                    <a:pt x="253984" y="3852519"/>
                    <a:pt x="251788" y="3854072"/>
                    <a:pt x="249924" y="3856031"/>
                  </a:cubicBezTo>
                  <a:cubicBezTo>
                    <a:pt x="248060" y="3857990"/>
                    <a:pt x="246526" y="3860355"/>
                    <a:pt x="246375" y="3861794"/>
                  </a:cubicBezTo>
                  <a:cubicBezTo>
                    <a:pt x="246072" y="3864671"/>
                    <a:pt x="252508" y="3866866"/>
                    <a:pt x="253643" y="3869971"/>
                  </a:cubicBezTo>
                  <a:lnTo>
                    <a:pt x="253240" y="3879244"/>
                  </a:lnTo>
                  <a:lnTo>
                    <a:pt x="253049" y="3879254"/>
                  </a:lnTo>
                  <a:cubicBezTo>
                    <a:pt x="245616" y="3881382"/>
                    <a:pt x="239369" y="3884992"/>
                    <a:pt x="235277" y="3889107"/>
                  </a:cubicBezTo>
                  <a:cubicBezTo>
                    <a:pt x="231185" y="3893223"/>
                    <a:pt x="229249" y="3897844"/>
                    <a:pt x="230437" y="3901996"/>
                  </a:cubicBezTo>
                  <a:cubicBezTo>
                    <a:pt x="232815" y="3910300"/>
                    <a:pt x="246793" y="3913582"/>
                    <a:pt x="261659" y="3909326"/>
                  </a:cubicBezTo>
                  <a:cubicBezTo>
                    <a:pt x="276524" y="3905069"/>
                    <a:pt x="286647" y="3894887"/>
                    <a:pt x="284270" y="3886583"/>
                  </a:cubicBezTo>
                  <a:cubicBezTo>
                    <a:pt x="283081" y="3882431"/>
                    <a:pt x="278992" y="3879534"/>
                    <a:pt x="273342" y="3878208"/>
                  </a:cubicBezTo>
                  <a:lnTo>
                    <a:pt x="265659" y="3878604"/>
                  </a:lnTo>
                  <a:lnTo>
                    <a:pt x="269997" y="3871788"/>
                  </a:lnTo>
                  <a:cubicBezTo>
                    <a:pt x="272041" y="3870198"/>
                    <a:pt x="275296" y="3873605"/>
                    <a:pt x="275902" y="3872242"/>
                  </a:cubicBezTo>
                  <a:cubicBezTo>
                    <a:pt x="276508" y="3870879"/>
                    <a:pt x="275296" y="3865428"/>
                    <a:pt x="273630" y="3863611"/>
                  </a:cubicBezTo>
                  <a:cubicBezTo>
                    <a:pt x="271965" y="3861794"/>
                    <a:pt x="267120" y="3865882"/>
                    <a:pt x="264091" y="3864065"/>
                  </a:cubicBezTo>
                  <a:cubicBezTo>
                    <a:pt x="261063" y="3862248"/>
                    <a:pt x="258413" y="3853087"/>
                    <a:pt x="255460" y="3852709"/>
                  </a:cubicBezTo>
                  <a:close/>
                  <a:moveTo>
                    <a:pt x="306452" y="3847028"/>
                  </a:moveTo>
                  <a:cubicBezTo>
                    <a:pt x="304191" y="3849839"/>
                    <a:pt x="305788" y="3854876"/>
                    <a:pt x="310018" y="3858278"/>
                  </a:cubicBezTo>
                  <a:cubicBezTo>
                    <a:pt x="314249" y="3861679"/>
                    <a:pt x="319511" y="3862157"/>
                    <a:pt x="321772" y="3859345"/>
                  </a:cubicBezTo>
                  <a:cubicBezTo>
                    <a:pt x="324033" y="3856533"/>
                    <a:pt x="322436" y="3851496"/>
                    <a:pt x="318205" y="3848095"/>
                  </a:cubicBezTo>
                  <a:cubicBezTo>
                    <a:pt x="313975" y="3844694"/>
                    <a:pt x="308713" y="3844216"/>
                    <a:pt x="306452" y="3847028"/>
                  </a:cubicBezTo>
                  <a:close/>
                  <a:moveTo>
                    <a:pt x="188207" y="3842821"/>
                  </a:moveTo>
                  <a:cubicBezTo>
                    <a:pt x="184239" y="3843963"/>
                    <a:pt x="179837" y="3846618"/>
                    <a:pt x="175939" y="3850516"/>
                  </a:cubicBezTo>
                  <a:cubicBezTo>
                    <a:pt x="168143" y="3858312"/>
                    <a:pt x="165319" y="3868127"/>
                    <a:pt x="169631" y="3872440"/>
                  </a:cubicBezTo>
                  <a:cubicBezTo>
                    <a:pt x="173943" y="3876752"/>
                    <a:pt x="183759" y="3873928"/>
                    <a:pt x="191555" y="3866132"/>
                  </a:cubicBezTo>
                  <a:cubicBezTo>
                    <a:pt x="199351" y="3858336"/>
                    <a:pt x="202175" y="3848521"/>
                    <a:pt x="197863" y="3844208"/>
                  </a:cubicBezTo>
                  <a:cubicBezTo>
                    <a:pt x="195706" y="3842052"/>
                    <a:pt x="192174" y="3841680"/>
                    <a:pt x="188207" y="3842821"/>
                  </a:cubicBezTo>
                  <a:close/>
                  <a:moveTo>
                    <a:pt x="349938" y="3829448"/>
                  </a:moveTo>
                  <a:cubicBezTo>
                    <a:pt x="348461" y="3829259"/>
                    <a:pt x="346265" y="3830811"/>
                    <a:pt x="344401" y="3832770"/>
                  </a:cubicBezTo>
                  <a:cubicBezTo>
                    <a:pt x="342537" y="3834729"/>
                    <a:pt x="341004" y="3837095"/>
                    <a:pt x="340852" y="3838533"/>
                  </a:cubicBezTo>
                  <a:cubicBezTo>
                    <a:pt x="340550" y="3841410"/>
                    <a:pt x="346985" y="3843606"/>
                    <a:pt x="348121" y="3846710"/>
                  </a:cubicBezTo>
                  <a:cubicBezTo>
                    <a:pt x="349256" y="3849814"/>
                    <a:pt x="346001" y="3855190"/>
                    <a:pt x="347666" y="3857158"/>
                  </a:cubicBezTo>
                  <a:cubicBezTo>
                    <a:pt x="349332" y="3859127"/>
                    <a:pt x="355313" y="3859959"/>
                    <a:pt x="358114" y="3858521"/>
                  </a:cubicBezTo>
                  <a:cubicBezTo>
                    <a:pt x="360916" y="3857083"/>
                    <a:pt x="362430" y="3850117"/>
                    <a:pt x="364474" y="3848527"/>
                  </a:cubicBezTo>
                  <a:cubicBezTo>
                    <a:pt x="366518" y="3846937"/>
                    <a:pt x="369774" y="3850344"/>
                    <a:pt x="370379" y="3848982"/>
                  </a:cubicBezTo>
                  <a:cubicBezTo>
                    <a:pt x="370985" y="3847618"/>
                    <a:pt x="369773" y="3842168"/>
                    <a:pt x="368108" y="3840351"/>
                  </a:cubicBezTo>
                  <a:cubicBezTo>
                    <a:pt x="366442" y="3838534"/>
                    <a:pt x="361597" y="3842622"/>
                    <a:pt x="358568" y="3840805"/>
                  </a:cubicBezTo>
                  <a:cubicBezTo>
                    <a:pt x="355540" y="3838988"/>
                    <a:pt x="352890" y="3829827"/>
                    <a:pt x="349938" y="3829448"/>
                  </a:cubicBezTo>
                  <a:close/>
                  <a:moveTo>
                    <a:pt x="275501" y="3821003"/>
                  </a:moveTo>
                  <a:cubicBezTo>
                    <a:pt x="273075" y="3821071"/>
                    <a:pt x="270455" y="3825900"/>
                    <a:pt x="267838" y="3826795"/>
                  </a:cubicBezTo>
                  <a:cubicBezTo>
                    <a:pt x="265221" y="3827691"/>
                    <a:pt x="261626" y="3825099"/>
                    <a:pt x="259801" y="3826374"/>
                  </a:cubicBezTo>
                  <a:cubicBezTo>
                    <a:pt x="257976" y="3827648"/>
                    <a:pt x="255592" y="3831975"/>
                    <a:pt x="256888" y="3834442"/>
                  </a:cubicBezTo>
                  <a:cubicBezTo>
                    <a:pt x="258184" y="3836909"/>
                    <a:pt x="264340" y="3839962"/>
                    <a:pt x="267578" y="3841175"/>
                  </a:cubicBezTo>
                  <a:cubicBezTo>
                    <a:pt x="270816" y="3842388"/>
                    <a:pt x="274185" y="3843044"/>
                    <a:pt x="276316" y="3841721"/>
                  </a:cubicBezTo>
                  <a:cubicBezTo>
                    <a:pt x="278448" y="3840398"/>
                    <a:pt x="278876" y="3834643"/>
                    <a:pt x="280367" y="3833237"/>
                  </a:cubicBezTo>
                  <a:cubicBezTo>
                    <a:pt x="281860" y="3831832"/>
                    <a:pt x="284932" y="3834431"/>
                    <a:pt x="285270" y="3833288"/>
                  </a:cubicBezTo>
                  <a:cubicBezTo>
                    <a:pt x="285607" y="3832145"/>
                    <a:pt x="284021" y="3828429"/>
                    <a:pt x="282393" y="3826381"/>
                  </a:cubicBezTo>
                  <a:cubicBezTo>
                    <a:pt x="280765" y="3824334"/>
                    <a:pt x="277927" y="3820934"/>
                    <a:pt x="275501" y="3821003"/>
                  </a:cubicBezTo>
                  <a:close/>
                  <a:moveTo>
                    <a:pt x="321796" y="3806221"/>
                  </a:moveTo>
                  <a:cubicBezTo>
                    <a:pt x="320397" y="3806468"/>
                    <a:pt x="319230" y="3807258"/>
                    <a:pt x="318475" y="3808337"/>
                  </a:cubicBezTo>
                  <a:cubicBezTo>
                    <a:pt x="317721" y="3809415"/>
                    <a:pt x="317377" y="3810782"/>
                    <a:pt x="317624" y="3812180"/>
                  </a:cubicBezTo>
                  <a:cubicBezTo>
                    <a:pt x="318117" y="3814978"/>
                    <a:pt x="320785" y="3816846"/>
                    <a:pt x="323583" y="3816353"/>
                  </a:cubicBezTo>
                  <a:cubicBezTo>
                    <a:pt x="326381" y="3815859"/>
                    <a:pt x="328249" y="3813191"/>
                    <a:pt x="327755" y="3810394"/>
                  </a:cubicBezTo>
                  <a:cubicBezTo>
                    <a:pt x="327262" y="3807596"/>
                    <a:pt x="324594" y="3805728"/>
                    <a:pt x="321796" y="3806221"/>
                  </a:cubicBezTo>
                  <a:close/>
                  <a:moveTo>
                    <a:pt x="260203" y="3806221"/>
                  </a:moveTo>
                  <a:cubicBezTo>
                    <a:pt x="258804" y="3806468"/>
                    <a:pt x="257637" y="3807258"/>
                    <a:pt x="256882" y="3808337"/>
                  </a:cubicBezTo>
                  <a:cubicBezTo>
                    <a:pt x="256127" y="3809415"/>
                    <a:pt x="255784" y="3810782"/>
                    <a:pt x="256030" y="3812181"/>
                  </a:cubicBezTo>
                  <a:cubicBezTo>
                    <a:pt x="256524" y="3814978"/>
                    <a:pt x="259192" y="3816846"/>
                    <a:pt x="261990" y="3816353"/>
                  </a:cubicBezTo>
                  <a:cubicBezTo>
                    <a:pt x="264788" y="3815859"/>
                    <a:pt x="266656" y="3813191"/>
                    <a:pt x="266162" y="3810394"/>
                  </a:cubicBezTo>
                  <a:cubicBezTo>
                    <a:pt x="265669" y="3807596"/>
                    <a:pt x="263000" y="3805728"/>
                    <a:pt x="260203" y="3806221"/>
                  </a:cubicBezTo>
                  <a:close/>
                  <a:moveTo>
                    <a:pt x="57151" y="3801197"/>
                  </a:moveTo>
                  <a:cubicBezTo>
                    <a:pt x="54779" y="3801141"/>
                    <a:pt x="51556" y="3803967"/>
                    <a:pt x="48924" y="3807382"/>
                  </a:cubicBezTo>
                  <a:cubicBezTo>
                    <a:pt x="46293" y="3810798"/>
                    <a:pt x="44255" y="3814803"/>
                    <a:pt x="44254" y="3817110"/>
                  </a:cubicBezTo>
                  <a:cubicBezTo>
                    <a:pt x="44251" y="3821721"/>
                    <a:pt x="54819" y="3824135"/>
                    <a:pt x="57135" y="3828868"/>
                  </a:cubicBezTo>
                  <a:cubicBezTo>
                    <a:pt x="59451" y="3833602"/>
                    <a:pt x="55181" y="3842665"/>
                    <a:pt x="58148" y="3845510"/>
                  </a:cubicBezTo>
                  <a:cubicBezTo>
                    <a:pt x="61116" y="3848355"/>
                    <a:pt x="70738" y="3848683"/>
                    <a:pt x="74941" y="3845937"/>
                  </a:cubicBezTo>
                  <a:cubicBezTo>
                    <a:pt x="79144" y="3843191"/>
                    <a:pt x="80389" y="3831896"/>
                    <a:pt x="83366" y="3829036"/>
                  </a:cubicBezTo>
                  <a:cubicBezTo>
                    <a:pt x="86344" y="3826176"/>
                    <a:pt x="92071" y="3831037"/>
                    <a:pt x="92805" y="3828776"/>
                  </a:cubicBezTo>
                  <a:cubicBezTo>
                    <a:pt x="93539" y="3826515"/>
                    <a:pt x="90714" y="3818073"/>
                    <a:pt x="87771" y="3815468"/>
                  </a:cubicBezTo>
                  <a:cubicBezTo>
                    <a:pt x="84829" y="3812863"/>
                    <a:pt x="77825" y="3820150"/>
                    <a:pt x="72721" y="3817771"/>
                  </a:cubicBezTo>
                  <a:cubicBezTo>
                    <a:pt x="67618" y="3815393"/>
                    <a:pt x="61896" y="3801307"/>
                    <a:pt x="57151" y="3801197"/>
                  </a:cubicBezTo>
                  <a:close/>
                  <a:moveTo>
                    <a:pt x="144909" y="3780027"/>
                  </a:moveTo>
                  <a:cubicBezTo>
                    <a:pt x="141505" y="3780074"/>
                    <a:pt x="138620" y="3781311"/>
                    <a:pt x="137060" y="3783727"/>
                  </a:cubicBezTo>
                  <a:cubicBezTo>
                    <a:pt x="133942" y="3788561"/>
                    <a:pt x="137310" y="3796283"/>
                    <a:pt x="144582" y="3800974"/>
                  </a:cubicBezTo>
                  <a:cubicBezTo>
                    <a:pt x="151854" y="3805665"/>
                    <a:pt x="160278" y="3805550"/>
                    <a:pt x="163396" y="3800716"/>
                  </a:cubicBezTo>
                  <a:cubicBezTo>
                    <a:pt x="166514" y="3795883"/>
                    <a:pt x="163146" y="3788161"/>
                    <a:pt x="155874" y="3783470"/>
                  </a:cubicBezTo>
                  <a:cubicBezTo>
                    <a:pt x="152238" y="3781124"/>
                    <a:pt x="148314" y="3779980"/>
                    <a:pt x="144909" y="3780027"/>
                  </a:cubicBezTo>
                  <a:close/>
                  <a:moveTo>
                    <a:pt x="251797" y="3772003"/>
                  </a:moveTo>
                  <a:cubicBezTo>
                    <a:pt x="245607" y="3768010"/>
                    <a:pt x="235719" y="3772322"/>
                    <a:pt x="229711" y="3781634"/>
                  </a:cubicBezTo>
                  <a:cubicBezTo>
                    <a:pt x="223704" y="3790947"/>
                    <a:pt x="223852" y="3801733"/>
                    <a:pt x="230042" y="3805726"/>
                  </a:cubicBezTo>
                  <a:cubicBezTo>
                    <a:pt x="236231" y="3809719"/>
                    <a:pt x="246119" y="3805407"/>
                    <a:pt x="252126" y="3796094"/>
                  </a:cubicBezTo>
                  <a:cubicBezTo>
                    <a:pt x="258134" y="3786782"/>
                    <a:pt x="257986" y="3775996"/>
                    <a:pt x="251797" y="3772003"/>
                  </a:cubicBezTo>
                  <a:close/>
                  <a:moveTo>
                    <a:pt x="203094" y="3748638"/>
                  </a:moveTo>
                  <a:cubicBezTo>
                    <a:pt x="200721" y="3748584"/>
                    <a:pt x="197498" y="3751409"/>
                    <a:pt x="194867" y="3754824"/>
                  </a:cubicBezTo>
                  <a:cubicBezTo>
                    <a:pt x="192236" y="3758239"/>
                    <a:pt x="190197" y="3762245"/>
                    <a:pt x="190196" y="3764551"/>
                  </a:cubicBezTo>
                  <a:cubicBezTo>
                    <a:pt x="190193" y="3769163"/>
                    <a:pt x="200761" y="3771577"/>
                    <a:pt x="203077" y="3776310"/>
                  </a:cubicBezTo>
                  <a:cubicBezTo>
                    <a:pt x="205393" y="3781044"/>
                    <a:pt x="201123" y="3790107"/>
                    <a:pt x="204091" y="3792952"/>
                  </a:cubicBezTo>
                  <a:cubicBezTo>
                    <a:pt x="207058" y="3795796"/>
                    <a:pt x="216680" y="3796124"/>
                    <a:pt x="220883" y="3793379"/>
                  </a:cubicBezTo>
                  <a:cubicBezTo>
                    <a:pt x="225086" y="3790633"/>
                    <a:pt x="226331" y="3779338"/>
                    <a:pt x="229308" y="3776478"/>
                  </a:cubicBezTo>
                  <a:cubicBezTo>
                    <a:pt x="232286" y="3773617"/>
                    <a:pt x="238013" y="3778479"/>
                    <a:pt x="238747" y="3776218"/>
                  </a:cubicBezTo>
                  <a:cubicBezTo>
                    <a:pt x="239481" y="3773956"/>
                    <a:pt x="236656" y="3765514"/>
                    <a:pt x="233714" y="3762910"/>
                  </a:cubicBezTo>
                  <a:cubicBezTo>
                    <a:pt x="230771" y="3760305"/>
                    <a:pt x="223767" y="3767591"/>
                    <a:pt x="218663" y="3765213"/>
                  </a:cubicBezTo>
                  <a:cubicBezTo>
                    <a:pt x="213560" y="3762834"/>
                    <a:pt x="207838" y="3748748"/>
                    <a:pt x="203094" y="3748638"/>
                  </a:cubicBezTo>
                  <a:close/>
                  <a:moveTo>
                    <a:pt x="56957" y="3726700"/>
                  </a:moveTo>
                  <a:cubicBezTo>
                    <a:pt x="54780" y="3727323"/>
                    <a:pt x="53062" y="3728770"/>
                    <a:pt x="52044" y="3730605"/>
                  </a:cubicBezTo>
                  <a:cubicBezTo>
                    <a:pt x="51025" y="3732441"/>
                    <a:pt x="50707" y="3734664"/>
                    <a:pt x="51330" y="3736841"/>
                  </a:cubicBezTo>
                  <a:cubicBezTo>
                    <a:pt x="52577" y="3741195"/>
                    <a:pt x="57118" y="3743715"/>
                    <a:pt x="61472" y="3742468"/>
                  </a:cubicBezTo>
                  <a:cubicBezTo>
                    <a:pt x="65826" y="3741221"/>
                    <a:pt x="68345" y="3736680"/>
                    <a:pt x="67099" y="3732327"/>
                  </a:cubicBezTo>
                  <a:cubicBezTo>
                    <a:pt x="65852" y="3727972"/>
                    <a:pt x="61311" y="3725453"/>
                    <a:pt x="56957" y="3726700"/>
                  </a:cubicBezTo>
                  <a:close/>
                  <a:moveTo>
                    <a:pt x="319854" y="3726090"/>
                  </a:moveTo>
                  <a:cubicBezTo>
                    <a:pt x="314773" y="3724629"/>
                    <a:pt x="310251" y="3725105"/>
                    <a:pt x="307489" y="3727866"/>
                  </a:cubicBezTo>
                  <a:cubicBezTo>
                    <a:pt x="301968" y="3733388"/>
                    <a:pt x="305584" y="3745958"/>
                    <a:pt x="315567" y="3755940"/>
                  </a:cubicBezTo>
                  <a:cubicBezTo>
                    <a:pt x="325550" y="3765924"/>
                    <a:pt x="338119" y="3769540"/>
                    <a:pt x="343642" y="3764018"/>
                  </a:cubicBezTo>
                  <a:cubicBezTo>
                    <a:pt x="349164" y="3758496"/>
                    <a:pt x="345548" y="3745926"/>
                    <a:pt x="335565" y="3735944"/>
                  </a:cubicBezTo>
                  <a:cubicBezTo>
                    <a:pt x="330573" y="3730952"/>
                    <a:pt x="324935" y="3727552"/>
                    <a:pt x="319854" y="3726090"/>
                  </a:cubicBezTo>
                  <a:close/>
                  <a:moveTo>
                    <a:pt x="154619" y="3716479"/>
                  </a:moveTo>
                  <a:cubicBezTo>
                    <a:pt x="152442" y="3717103"/>
                    <a:pt x="150723" y="3718549"/>
                    <a:pt x="149705" y="3720385"/>
                  </a:cubicBezTo>
                  <a:cubicBezTo>
                    <a:pt x="148687" y="3722220"/>
                    <a:pt x="148369" y="3724444"/>
                    <a:pt x="148992" y="3726620"/>
                  </a:cubicBezTo>
                  <a:cubicBezTo>
                    <a:pt x="150239" y="3730975"/>
                    <a:pt x="154779" y="3733494"/>
                    <a:pt x="159133" y="3732248"/>
                  </a:cubicBezTo>
                  <a:cubicBezTo>
                    <a:pt x="163488" y="3731001"/>
                    <a:pt x="166007" y="3726460"/>
                    <a:pt x="164760" y="3722106"/>
                  </a:cubicBezTo>
                  <a:cubicBezTo>
                    <a:pt x="163513" y="3717752"/>
                    <a:pt x="158973" y="3715232"/>
                    <a:pt x="154619" y="3716479"/>
                  </a:cubicBezTo>
                  <a:close/>
                  <a:moveTo>
                    <a:pt x="96917" y="3708430"/>
                  </a:moveTo>
                  <a:cubicBezTo>
                    <a:pt x="91341" y="3710026"/>
                    <a:pt x="88115" y="3715841"/>
                    <a:pt x="89712" y="3721417"/>
                  </a:cubicBezTo>
                  <a:cubicBezTo>
                    <a:pt x="90510" y="3724204"/>
                    <a:pt x="92363" y="3726405"/>
                    <a:pt x="94713" y="3727708"/>
                  </a:cubicBezTo>
                  <a:cubicBezTo>
                    <a:pt x="97063" y="3729012"/>
                    <a:pt x="99911" y="3729420"/>
                    <a:pt x="102698" y="3728622"/>
                  </a:cubicBezTo>
                  <a:cubicBezTo>
                    <a:pt x="108274" y="3727025"/>
                    <a:pt x="111500" y="3721211"/>
                    <a:pt x="109904" y="3715635"/>
                  </a:cubicBezTo>
                  <a:cubicBezTo>
                    <a:pt x="108307" y="3710059"/>
                    <a:pt x="102492" y="3706833"/>
                    <a:pt x="96917" y="3708430"/>
                  </a:cubicBezTo>
                  <a:close/>
                  <a:moveTo>
                    <a:pt x="458063" y="3696200"/>
                  </a:moveTo>
                  <a:cubicBezTo>
                    <a:pt x="446966" y="3699378"/>
                    <a:pt x="440282" y="3710030"/>
                    <a:pt x="443135" y="3719992"/>
                  </a:cubicBezTo>
                  <a:cubicBezTo>
                    <a:pt x="444561" y="3724974"/>
                    <a:pt x="448101" y="3728840"/>
                    <a:pt x="452672" y="3731063"/>
                  </a:cubicBezTo>
                  <a:cubicBezTo>
                    <a:pt x="457243" y="3733286"/>
                    <a:pt x="462845" y="3733867"/>
                    <a:pt x="468393" y="3732278"/>
                  </a:cubicBezTo>
                  <a:cubicBezTo>
                    <a:pt x="479491" y="3729101"/>
                    <a:pt x="486175" y="3718449"/>
                    <a:pt x="483323" y="3708486"/>
                  </a:cubicBezTo>
                  <a:cubicBezTo>
                    <a:pt x="480469" y="3698523"/>
                    <a:pt x="469161" y="3693023"/>
                    <a:pt x="458063" y="3696200"/>
                  </a:cubicBezTo>
                  <a:close/>
                  <a:moveTo>
                    <a:pt x="220425" y="3675512"/>
                  </a:moveTo>
                  <a:cubicBezTo>
                    <a:pt x="217530" y="3674572"/>
                    <a:pt x="206720" y="3678190"/>
                    <a:pt x="203384" y="3681958"/>
                  </a:cubicBezTo>
                  <a:cubicBezTo>
                    <a:pt x="200048" y="3685725"/>
                    <a:pt x="209379" y="3694694"/>
                    <a:pt x="206333" y="3701230"/>
                  </a:cubicBezTo>
                  <a:cubicBezTo>
                    <a:pt x="203287" y="3707765"/>
                    <a:pt x="185250" y="3715092"/>
                    <a:pt x="185108" y="3721168"/>
                  </a:cubicBezTo>
                  <a:cubicBezTo>
                    <a:pt x="185038" y="3724205"/>
                    <a:pt x="188656" y="3728333"/>
                    <a:pt x="193030" y="3731703"/>
                  </a:cubicBezTo>
                  <a:cubicBezTo>
                    <a:pt x="197403" y="3735072"/>
                    <a:pt x="202533" y="3737682"/>
                    <a:pt x="205486" y="3737684"/>
                  </a:cubicBezTo>
                  <a:cubicBezTo>
                    <a:pt x="211391" y="3737688"/>
                    <a:pt x="214482" y="3724154"/>
                    <a:pt x="220543" y="3721188"/>
                  </a:cubicBezTo>
                  <a:cubicBezTo>
                    <a:pt x="226605" y="3718223"/>
                    <a:pt x="238211" y="3723691"/>
                    <a:pt x="241854" y="3719891"/>
                  </a:cubicBezTo>
                  <a:cubicBezTo>
                    <a:pt x="245496" y="3716091"/>
                    <a:pt x="245917" y="3703770"/>
                    <a:pt x="242401" y="3698388"/>
                  </a:cubicBezTo>
                  <a:cubicBezTo>
                    <a:pt x="238885" y="3693006"/>
                    <a:pt x="224420" y="3691411"/>
                    <a:pt x="220758" y="3687598"/>
                  </a:cubicBezTo>
                  <a:cubicBezTo>
                    <a:pt x="217095" y="3683786"/>
                    <a:pt x="223321" y="3676452"/>
                    <a:pt x="220425" y="3675512"/>
                  </a:cubicBezTo>
                  <a:close/>
                  <a:moveTo>
                    <a:pt x="361752" y="3617218"/>
                  </a:moveTo>
                  <a:cubicBezTo>
                    <a:pt x="351119" y="3620262"/>
                    <a:pt x="346917" y="3638162"/>
                    <a:pt x="352367" y="3657198"/>
                  </a:cubicBezTo>
                  <a:cubicBezTo>
                    <a:pt x="355093" y="3666716"/>
                    <a:pt x="359715" y="3674716"/>
                    <a:pt x="364985" y="3679956"/>
                  </a:cubicBezTo>
                  <a:cubicBezTo>
                    <a:pt x="370255" y="3685195"/>
                    <a:pt x="376173" y="3687675"/>
                    <a:pt x="381490" y="3686153"/>
                  </a:cubicBezTo>
                  <a:cubicBezTo>
                    <a:pt x="392124" y="3683108"/>
                    <a:pt x="396326" y="3665208"/>
                    <a:pt x="390875" y="3646172"/>
                  </a:cubicBezTo>
                  <a:cubicBezTo>
                    <a:pt x="385425" y="3627137"/>
                    <a:pt x="372386" y="3614173"/>
                    <a:pt x="361752" y="3617218"/>
                  </a:cubicBezTo>
                  <a:close/>
                  <a:moveTo>
                    <a:pt x="293507" y="3615938"/>
                  </a:moveTo>
                  <a:cubicBezTo>
                    <a:pt x="292043" y="3615505"/>
                    <a:pt x="287284" y="3617536"/>
                    <a:pt x="284662" y="3619621"/>
                  </a:cubicBezTo>
                  <a:cubicBezTo>
                    <a:pt x="282039" y="3621706"/>
                    <a:pt x="277685" y="3625340"/>
                    <a:pt x="277774" y="3628446"/>
                  </a:cubicBezTo>
                  <a:cubicBezTo>
                    <a:pt x="277862" y="3631553"/>
                    <a:pt x="284046" y="3634909"/>
                    <a:pt x="285192" y="3638260"/>
                  </a:cubicBezTo>
                  <a:cubicBezTo>
                    <a:pt x="286338" y="3641610"/>
                    <a:pt x="283020" y="3646214"/>
                    <a:pt x="284652" y="3648552"/>
                  </a:cubicBezTo>
                  <a:cubicBezTo>
                    <a:pt x="286284" y="3650888"/>
                    <a:pt x="291824" y="3653941"/>
                    <a:pt x="294983" y="3652281"/>
                  </a:cubicBezTo>
                  <a:cubicBezTo>
                    <a:pt x="298142" y="3650621"/>
                    <a:pt x="302053" y="3642739"/>
                    <a:pt x="303606" y="3638593"/>
                  </a:cubicBezTo>
                  <a:cubicBezTo>
                    <a:pt x="305159" y="3634446"/>
                    <a:pt x="305999" y="3630132"/>
                    <a:pt x="304305" y="3627402"/>
                  </a:cubicBezTo>
                  <a:cubicBezTo>
                    <a:pt x="302611" y="3624673"/>
                    <a:pt x="295241" y="3624126"/>
                    <a:pt x="293442" y="3622215"/>
                  </a:cubicBezTo>
                  <a:cubicBezTo>
                    <a:pt x="291642" y="3620305"/>
                    <a:pt x="294970" y="3616370"/>
                    <a:pt x="293507" y="3615938"/>
                  </a:cubicBezTo>
                  <a:close/>
                  <a:moveTo>
                    <a:pt x="451151" y="3586561"/>
                  </a:moveTo>
                  <a:cubicBezTo>
                    <a:pt x="445575" y="3588158"/>
                    <a:pt x="442349" y="3593972"/>
                    <a:pt x="443945" y="3599548"/>
                  </a:cubicBezTo>
                  <a:cubicBezTo>
                    <a:pt x="444743" y="3602336"/>
                    <a:pt x="446596" y="3604536"/>
                    <a:pt x="448946" y="3605840"/>
                  </a:cubicBezTo>
                  <a:cubicBezTo>
                    <a:pt x="451296" y="3607144"/>
                    <a:pt x="454144" y="3607552"/>
                    <a:pt x="456931" y="3606753"/>
                  </a:cubicBezTo>
                  <a:cubicBezTo>
                    <a:pt x="462507" y="3605157"/>
                    <a:pt x="465733" y="3599342"/>
                    <a:pt x="464137" y="3593766"/>
                  </a:cubicBezTo>
                  <a:cubicBezTo>
                    <a:pt x="462540" y="3588191"/>
                    <a:pt x="456726" y="3584965"/>
                    <a:pt x="451151" y="3586561"/>
                  </a:cubicBezTo>
                  <a:close/>
                  <a:moveTo>
                    <a:pt x="184493" y="3585117"/>
                  </a:moveTo>
                  <a:cubicBezTo>
                    <a:pt x="178304" y="3581124"/>
                    <a:pt x="168416" y="3585436"/>
                    <a:pt x="162408" y="3594749"/>
                  </a:cubicBezTo>
                  <a:cubicBezTo>
                    <a:pt x="156401" y="3604062"/>
                    <a:pt x="156549" y="3614848"/>
                    <a:pt x="162738" y="3618840"/>
                  </a:cubicBezTo>
                  <a:cubicBezTo>
                    <a:pt x="168928" y="3622833"/>
                    <a:pt x="178816" y="3618521"/>
                    <a:pt x="184823" y="3609209"/>
                  </a:cubicBezTo>
                  <a:cubicBezTo>
                    <a:pt x="190831" y="3599896"/>
                    <a:pt x="190683" y="3589110"/>
                    <a:pt x="184493" y="3585117"/>
                  </a:cubicBezTo>
                  <a:close/>
                  <a:moveTo>
                    <a:pt x="83830" y="3583370"/>
                  </a:moveTo>
                  <a:cubicBezTo>
                    <a:pt x="78254" y="3584966"/>
                    <a:pt x="75028" y="3590781"/>
                    <a:pt x="76624" y="3596357"/>
                  </a:cubicBezTo>
                  <a:cubicBezTo>
                    <a:pt x="77422" y="3599144"/>
                    <a:pt x="79275" y="3601345"/>
                    <a:pt x="81625" y="3602649"/>
                  </a:cubicBezTo>
                  <a:cubicBezTo>
                    <a:pt x="83976" y="3603952"/>
                    <a:pt x="86823" y="3604360"/>
                    <a:pt x="89611" y="3603562"/>
                  </a:cubicBezTo>
                  <a:cubicBezTo>
                    <a:pt x="95186" y="3601965"/>
                    <a:pt x="98413" y="3596151"/>
                    <a:pt x="96816" y="3590575"/>
                  </a:cubicBezTo>
                  <a:cubicBezTo>
                    <a:pt x="95220" y="3584999"/>
                    <a:pt x="89405" y="3581774"/>
                    <a:pt x="83830" y="3583370"/>
                  </a:cubicBezTo>
                  <a:close/>
                  <a:moveTo>
                    <a:pt x="252551" y="3539205"/>
                  </a:moveTo>
                  <a:cubicBezTo>
                    <a:pt x="247471" y="3537743"/>
                    <a:pt x="242948" y="3538219"/>
                    <a:pt x="240187" y="3540981"/>
                  </a:cubicBezTo>
                  <a:cubicBezTo>
                    <a:pt x="234664" y="3546503"/>
                    <a:pt x="238281" y="3559072"/>
                    <a:pt x="248264" y="3569055"/>
                  </a:cubicBezTo>
                  <a:cubicBezTo>
                    <a:pt x="258247" y="3579038"/>
                    <a:pt x="270816" y="3582655"/>
                    <a:pt x="276338" y="3577132"/>
                  </a:cubicBezTo>
                  <a:cubicBezTo>
                    <a:pt x="281861" y="3571610"/>
                    <a:pt x="278244" y="3559041"/>
                    <a:pt x="268261" y="3549058"/>
                  </a:cubicBezTo>
                  <a:cubicBezTo>
                    <a:pt x="263270" y="3544066"/>
                    <a:pt x="257632" y="3540666"/>
                    <a:pt x="252551" y="3539205"/>
                  </a:cubicBezTo>
                  <a:close/>
                  <a:moveTo>
                    <a:pt x="289942" y="3516506"/>
                  </a:moveTo>
                  <a:cubicBezTo>
                    <a:pt x="288454" y="3515982"/>
                    <a:pt x="284406" y="3517454"/>
                    <a:pt x="282400" y="3519158"/>
                  </a:cubicBezTo>
                  <a:cubicBezTo>
                    <a:pt x="281397" y="3520010"/>
                    <a:pt x="280072" y="3521183"/>
                    <a:pt x="279098" y="3522503"/>
                  </a:cubicBezTo>
                  <a:cubicBezTo>
                    <a:pt x="278124" y="3523823"/>
                    <a:pt x="277502" y="3525290"/>
                    <a:pt x="277902" y="3526729"/>
                  </a:cubicBezTo>
                  <a:cubicBezTo>
                    <a:pt x="278703" y="3529608"/>
                    <a:pt x="285346" y="3533236"/>
                    <a:pt x="287207" y="3536431"/>
                  </a:cubicBezTo>
                  <a:cubicBezTo>
                    <a:pt x="289069" y="3539625"/>
                    <a:pt x="286983" y="3543598"/>
                    <a:pt x="289071" y="3545897"/>
                  </a:cubicBezTo>
                  <a:cubicBezTo>
                    <a:pt x="291159" y="3548196"/>
                    <a:pt x="297122" y="3551489"/>
                    <a:pt x="299736" y="3550224"/>
                  </a:cubicBezTo>
                  <a:cubicBezTo>
                    <a:pt x="302350" y="3548959"/>
                    <a:pt x="304240" y="3542006"/>
                    <a:pt x="304756" y="3538306"/>
                  </a:cubicBezTo>
                  <a:cubicBezTo>
                    <a:pt x="305273" y="3534605"/>
                    <a:pt x="305073" y="3530689"/>
                    <a:pt x="302835" y="3528022"/>
                  </a:cubicBezTo>
                  <a:cubicBezTo>
                    <a:pt x="300598" y="3525355"/>
                    <a:pt x="293479" y="3524223"/>
                    <a:pt x="291329" y="3522303"/>
                  </a:cubicBezTo>
                  <a:cubicBezTo>
                    <a:pt x="289181" y="3520383"/>
                    <a:pt x="291430" y="3517031"/>
                    <a:pt x="289942" y="3516506"/>
                  </a:cubicBezTo>
                  <a:close/>
                  <a:moveTo>
                    <a:pt x="390760" y="3509315"/>
                  </a:moveTo>
                  <a:cubicBezTo>
                    <a:pt x="379662" y="3512492"/>
                    <a:pt x="372979" y="3523144"/>
                    <a:pt x="375832" y="3533107"/>
                  </a:cubicBezTo>
                  <a:cubicBezTo>
                    <a:pt x="377258" y="3538089"/>
                    <a:pt x="380798" y="3541954"/>
                    <a:pt x="385369" y="3544178"/>
                  </a:cubicBezTo>
                  <a:cubicBezTo>
                    <a:pt x="389940" y="3546401"/>
                    <a:pt x="395542" y="3546981"/>
                    <a:pt x="401090" y="3545393"/>
                  </a:cubicBezTo>
                  <a:cubicBezTo>
                    <a:pt x="412188" y="3542215"/>
                    <a:pt x="418871" y="3531563"/>
                    <a:pt x="416019" y="3521601"/>
                  </a:cubicBezTo>
                  <a:cubicBezTo>
                    <a:pt x="413166" y="3511637"/>
                    <a:pt x="401858" y="3506137"/>
                    <a:pt x="390760" y="3509315"/>
                  </a:cubicBezTo>
                  <a:close/>
                  <a:moveTo>
                    <a:pt x="478844" y="3497811"/>
                  </a:moveTo>
                  <a:cubicBezTo>
                    <a:pt x="476114" y="3499505"/>
                    <a:pt x="475567" y="3506875"/>
                    <a:pt x="473656" y="3508675"/>
                  </a:cubicBezTo>
                  <a:cubicBezTo>
                    <a:pt x="471745" y="3510474"/>
                    <a:pt x="467811" y="3507146"/>
                    <a:pt x="467379" y="3508610"/>
                  </a:cubicBezTo>
                  <a:cubicBezTo>
                    <a:pt x="466946" y="3510072"/>
                    <a:pt x="468977" y="3514832"/>
                    <a:pt x="471062" y="3517454"/>
                  </a:cubicBezTo>
                  <a:cubicBezTo>
                    <a:pt x="472104" y="3518765"/>
                    <a:pt x="473534" y="3520509"/>
                    <a:pt x="475092" y="3521915"/>
                  </a:cubicBezTo>
                  <a:cubicBezTo>
                    <a:pt x="476649" y="3523320"/>
                    <a:pt x="478334" y="3524386"/>
                    <a:pt x="479888" y="3524342"/>
                  </a:cubicBezTo>
                  <a:cubicBezTo>
                    <a:pt x="482994" y="3524254"/>
                    <a:pt x="486350" y="3518070"/>
                    <a:pt x="489701" y="3516924"/>
                  </a:cubicBezTo>
                  <a:cubicBezTo>
                    <a:pt x="493052" y="3515777"/>
                    <a:pt x="497656" y="3519096"/>
                    <a:pt x="499993" y="3517464"/>
                  </a:cubicBezTo>
                  <a:cubicBezTo>
                    <a:pt x="502329" y="3515832"/>
                    <a:pt x="505382" y="3510291"/>
                    <a:pt x="503722" y="3507132"/>
                  </a:cubicBezTo>
                  <a:cubicBezTo>
                    <a:pt x="502063" y="3503973"/>
                    <a:pt x="494180" y="3500064"/>
                    <a:pt x="490034" y="3498510"/>
                  </a:cubicBezTo>
                  <a:cubicBezTo>
                    <a:pt x="485887" y="3496956"/>
                    <a:pt x="481573" y="3496117"/>
                    <a:pt x="478844" y="3497811"/>
                  </a:cubicBezTo>
                  <a:close/>
                  <a:moveTo>
                    <a:pt x="153123" y="3488626"/>
                  </a:moveTo>
                  <a:cubicBezTo>
                    <a:pt x="150226" y="3487686"/>
                    <a:pt x="139416" y="3491304"/>
                    <a:pt x="136081" y="3495072"/>
                  </a:cubicBezTo>
                  <a:cubicBezTo>
                    <a:pt x="132745" y="3498840"/>
                    <a:pt x="142076" y="3507809"/>
                    <a:pt x="139030" y="3514345"/>
                  </a:cubicBezTo>
                  <a:cubicBezTo>
                    <a:pt x="135984" y="3520880"/>
                    <a:pt x="117946" y="3528207"/>
                    <a:pt x="117805" y="3534282"/>
                  </a:cubicBezTo>
                  <a:cubicBezTo>
                    <a:pt x="117735" y="3537320"/>
                    <a:pt x="121353" y="3541448"/>
                    <a:pt x="125727" y="3544817"/>
                  </a:cubicBezTo>
                  <a:cubicBezTo>
                    <a:pt x="130100" y="3548186"/>
                    <a:pt x="135230" y="3550796"/>
                    <a:pt x="138182" y="3550798"/>
                  </a:cubicBezTo>
                  <a:cubicBezTo>
                    <a:pt x="144088" y="3550802"/>
                    <a:pt x="147179" y="3537269"/>
                    <a:pt x="153240" y="3534303"/>
                  </a:cubicBezTo>
                  <a:cubicBezTo>
                    <a:pt x="159302" y="3531338"/>
                    <a:pt x="170908" y="3536806"/>
                    <a:pt x="174550" y="3533005"/>
                  </a:cubicBezTo>
                  <a:cubicBezTo>
                    <a:pt x="178193" y="3529205"/>
                    <a:pt x="178613" y="3516884"/>
                    <a:pt x="175097" y="3511502"/>
                  </a:cubicBezTo>
                  <a:cubicBezTo>
                    <a:pt x="171582" y="3506120"/>
                    <a:pt x="157117" y="3504525"/>
                    <a:pt x="153455" y="3500713"/>
                  </a:cubicBezTo>
                  <a:cubicBezTo>
                    <a:pt x="149792" y="3496901"/>
                    <a:pt x="156018" y="3489566"/>
                    <a:pt x="153123" y="3488626"/>
                  </a:cubicBezTo>
                  <a:close/>
                  <a:moveTo>
                    <a:pt x="198241" y="3487108"/>
                  </a:moveTo>
                  <a:cubicBezTo>
                    <a:pt x="195780" y="3487609"/>
                    <a:pt x="194120" y="3489134"/>
                    <a:pt x="193426" y="3491195"/>
                  </a:cubicBezTo>
                  <a:cubicBezTo>
                    <a:pt x="192731" y="3493256"/>
                    <a:pt x="193002" y="3495854"/>
                    <a:pt x="194403" y="3498498"/>
                  </a:cubicBezTo>
                  <a:cubicBezTo>
                    <a:pt x="197206" y="3503788"/>
                    <a:pt x="203468" y="3507264"/>
                    <a:pt x="208390" y="3506263"/>
                  </a:cubicBezTo>
                  <a:cubicBezTo>
                    <a:pt x="213312" y="3505262"/>
                    <a:pt x="215030" y="3500162"/>
                    <a:pt x="212228" y="3494873"/>
                  </a:cubicBezTo>
                  <a:cubicBezTo>
                    <a:pt x="209425" y="3489584"/>
                    <a:pt x="203163" y="3486107"/>
                    <a:pt x="198241" y="3487108"/>
                  </a:cubicBezTo>
                  <a:close/>
                  <a:moveTo>
                    <a:pt x="83768" y="3476110"/>
                  </a:moveTo>
                  <a:cubicBezTo>
                    <a:pt x="79370" y="3477004"/>
                    <a:pt x="76519" y="3479947"/>
                    <a:pt x="75465" y="3483982"/>
                  </a:cubicBezTo>
                  <a:cubicBezTo>
                    <a:pt x="74411" y="3488018"/>
                    <a:pt x="75153" y="3493146"/>
                    <a:pt x="77943" y="3498410"/>
                  </a:cubicBezTo>
                  <a:cubicBezTo>
                    <a:pt x="83520" y="3508938"/>
                    <a:pt x="95171" y="3516022"/>
                    <a:pt x="103966" y="3514233"/>
                  </a:cubicBezTo>
                  <a:cubicBezTo>
                    <a:pt x="112760" y="3512444"/>
                    <a:pt x="115368" y="3502460"/>
                    <a:pt x="109791" y="3491932"/>
                  </a:cubicBezTo>
                  <a:cubicBezTo>
                    <a:pt x="104213" y="3481405"/>
                    <a:pt x="92562" y="3474321"/>
                    <a:pt x="83768" y="3476110"/>
                  </a:cubicBezTo>
                  <a:close/>
                  <a:moveTo>
                    <a:pt x="294450" y="3430332"/>
                  </a:moveTo>
                  <a:cubicBezTo>
                    <a:pt x="283815" y="3433377"/>
                    <a:pt x="279614" y="3451277"/>
                    <a:pt x="285064" y="3470313"/>
                  </a:cubicBezTo>
                  <a:cubicBezTo>
                    <a:pt x="287789" y="3479831"/>
                    <a:pt x="292412" y="3487830"/>
                    <a:pt x="297682" y="3493070"/>
                  </a:cubicBezTo>
                  <a:cubicBezTo>
                    <a:pt x="302952" y="3498310"/>
                    <a:pt x="308870" y="3500790"/>
                    <a:pt x="314187" y="3499267"/>
                  </a:cubicBezTo>
                  <a:cubicBezTo>
                    <a:pt x="324821" y="3496223"/>
                    <a:pt x="329023" y="3478323"/>
                    <a:pt x="323573" y="3459287"/>
                  </a:cubicBezTo>
                  <a:cubicBezTo>
                    <a:pt x="318122" y="3440251"/>
                    <a:pt x="305083" y="3427288"/>
                    <a:pt x="294450" y="3430332"/>
                  </a:cubicBezTo>
                  <a:close/>
                  <a:moveTo>
                    <a:pt x="245557" y="3429807"/>
                  </a:moveTo>
                  <a:cubicBezTo>
                    <a:pt x="241159" y="3430701"/>
                    <a:pt x="238309" y="3433645"/>
                    <a:pt x="237255" y="3437680"/>
                  </a:cubicBezTo>
                  <a:cubicBezTo>
                    <a:pt x="236200" y="3441715"/>
                    <a:pt x="236943" y="3446844"/>
                    <a:pt x="239732" y="3452107"/>
                  </a:cubicBezTo>
                  <a:cubicBezTo>
                    <a:pt x="245310" y="3462635"/>
                    <a:pt x="256960" y="3469719"/>
                    <a:pt x="265755" y="3467930"/>
                  </a:cubicBezTo>
                  <a:cubicBezTo>
                    <a:pt x="274550" y="3466142"/>
                    <a:pt x="277158" y="3456158"/>
                    <a:pt x="271580" y="3445630"/>
                  </a:cubicBezTo>
                  <a:cubicBezTo>
                    <a:pt x="266002" y="3435102"/>
                    <a:pt x="254352" y="3428018"/>
                    <a:pt x="245557" y="3429807"/>
                  </a:cubicBezTo>
                  <a:close/>
                  <a:moveTo>
                    <a:pt x="226203" y="3429052"/>
                  </a:moveTo>
                  <a:cubicBezTo>
                    <a:pt x="224740" y="3428620"/>
                    <a:pt x="219980" y="3430650"/>
                    <a:pt x="217358" y="3432735"/>
                  </a:cubicBezTo>
                  <a:cubicBezTo>
                    <a:pt x="214737" y="3434820"/>
                    <a:pt x="210383" y="3438455"/>
                    <a:pt x="210471" y="3441561"/>
                  </a:cubicBezTo>
                  <a:cubicBezTo>
                    <a:pt x="210559" y="3444667"/>
                    <a:pt x="216743" y="3448023"/>
                    <a:pt x="217889" y="3451374"/>
                  </a:cubicBezTo>
                  <a:cubicBezTo>
                    <a:pt x="219035" y="3454725"/>
                    <a:pt x="215717" y="3459329"/>
                    <a:pt x="217349" y="3461666"/>
                  </a:cubicBezTo>
                  <a:cubicBezTo>
                    <a:pt x="218980" y="3464003"/>
                    <a:pt x="224521" y="3467056"/>
                    <a:pt x="227680" y="3465396"/>
                  </a:cubicBezTo>
                  <a:cubicBezTo>
                    <a:pt x="230839" y="3463736"/>
                    <a:pt x="234749" y="3455854"/>
                    <a:pt x="236303" y="3451707"/>
                  </a:cubicBezTo>
                  <a:cubicBezTo>
                    <a:pt x="237856" y="3447561"/>
                    <a:pt x="238696" y="3443247"/>
                    <a:pt x="237001" y="3440517"/>
                  </a:cubicBezTo>
                  <a:cubicBezTo>
                    <a:pt x="235307" y="3437787"/>
                    <a:pt x="227938" y="3437240"/>
                    <a:pt x="226138" y="3435330"/>
                  </a:cubicBezTo>
                  <a:cubicBezTo>
                    <a:pt x="224339" y="3433419"/>
                    <a:pt x="227667" y="3429485"/>
                    <a:pt x="226203" y="3429052"/>
                  </a:cubicBezTo>
                  <a:close/>
                  <a:moveTo>
                    <a:pt x="122391" y="3397559"/>
                  </a:moveTo>
                  <a:cubicBezTo>
                    <a:pt x="113990" y="3399269"/>
                    <a:pt x="107466" y="3402860"/>
                    <a:pt x="103711" y="3407285"/>
                  </a:cubicBezTo>
                  <a:cubicBezTo>
                    <a:pt x="99957" y="3411710"/>
                    <a:pt x="98970" y="3416969"/>
                    <a:pt x="101642" y="3422013"/>
                  </a:cubicBezTo>
                  <a:cubicBezTo>
                    <a:pt x="106987" y="3432101"/>
                    <a:pt x="124942" y="3437507"/>
                    <a:pt x="141746" y="3434090"/>
                  </a:cubicBezTo>
                  <a:cubicBezTo>
                    <a:pt x="158550" y="3430672"/>
                    <a:pt x="167840" y="3419724"/>
                    <a:pt x="162495" y="3409636"/>
                  </a:cubicBezTo>
                  <a:cubicBezTo>
                    <a:pt x="157151" y="3399549"/>
                    <a:pt x="139196" y="3394142"/>
                    <a:pt x="122391" y="3397559"/>
                  </a:cubicBezTo>
                  <a:close/>
                  <a:moveTo>
                    <a:pt x="246742" y="3377429"/>
                  </a:moveTo>
                  <a:cubicBezTo>
                    <a:pt x="245106" y="3377513"/>
                    <a:pt x="243587" y="3377855"/>
                    <a:pt x="242753" y="3378737"/>
                  </a:cubicBezTo>
                  <a:cubicBezTo>
                    <a:pt x="241087" y="3380501"/>
                    <a:pt x="242648" y="3385769"/>
                    <a:pt x="241431" y="3388252"/>
                  </a:cubicBezTo>
                  <a:cubicBezTo>
                    <a:pt x="240214" y="3390736"/>
                    <a:pt x="235839" y="3391445"/>
                    <a:pt x="235449" y="3393636"/>
                  </a:cubicBezTo>
                  <a:cubicBezTo>
                    <a:pt x="235060" y="3395828"/>
                    <a:pt x="236434" y="3400573"/>
                    <a:pt x="239095" y="3401402"/>
                  </a:cubicBezTo>
                  <a:cubicBezTo>
                    <a:pt x="241756" y="3402229"/>
                    <a:pt x="248267" y="3400036"/>
                    <a:pt x="251415" y="3398603"/>
                  </a:cubicBezTo>
                  <a:cubicBezTo>
                    <a:pt x="254562" y="3397171"/>
                    <a:pt x="257408" y="3395253"/>
                    <a:pt x="257980" y="3392810"/>
                  </a:cubicBezTo>
                  <a:cubicBezTo>
                    <a:pt x="258552" y="3390368"/>
                    <a:pt x="254784" y="3385997"/>
                    <a:pt x="254846" y="3383947"/>
                  </a:cubicBezTo>
                  <a:cubicBezTo>
                    <a:pt x="254907" y="3381898"/>
                    <a:pt x="258918" y="3381564"/>
                    <a:pt x="258348" y="3380517"/>
                  </a:cubicBezTo>
                  <a:cubicBezTo>
                    <a:pt x="257779" y="3379471"/>
                    <a:pt x="254029" y="3377963"/>
                    <a:pt x="251430" y="3377667"/>
                  </a:cubicBezTo>
                  <a:cubicBezTo>
                    <a:pt x="250131" y="3377518"/>
                    <a:pt x="248378" y="3377345"/>
                    <a:pt x="246742" y="3377429"/>
                  </a:cubicBezTo>
                  <a:close/>
                  <a:moveTo>
                    <a:pt x="284181" y="3351257"/>
                  </a:moveTo>
                  <a:cubicBezTo>
                    <a:pt x="275779" y="3352966"/>
                    <a:pt x="269256" y="3356558"/>
                    <a:pt x="265500" y="3360982"/>
                  </a:cubicBezTo>
                  <a:cubicBezTo>
                    <a:pt x="261746" y="3365408"/>
                    <a:pt x="260760" y="3370667"/>
                    <a:pt x="263432" y="3375710"/>
                  </a:cubicBezTo>
                  <a:cubicBezTo>
                    <a:pt x="268776" y="3385798"/>
                    <a:pt x="286731" y="3391205"/>
                    <a:pt x="303535" y="3387787"/>
                  </a:cubicBezTo>
                  <a:cubicBezTo>
                    <a:pt x="320339" y="3384370"/>
                    <a:pt x="329629" y="3373421"/>
                    <a:pt x="324285" y="3363334"/>
                  </a:cubicBezTo>
                  <a:cubicBezTo>
                    <a:pt x="318940" y="3353246"/>
                    <a:pt x="300985" y="3347839"/>
                    <a:pt x="284181" y="3351257"/>
                  </a:cubicBezTo>
                  <a:close/>
                  <a:moveTo>
                    <a:pt x="44973" y="3350066"/>
                  </a:moveTo>
                  <a:cubicBezTo>
                    <a:pt x="38459" y="3344492"/>
                    <a:pt x="27366" y="3346765"/>
                    <a:pt x="20200" y="3355143"/>
                  </a:cubicBezTo>
                  <a:cubicBezTo>
                    <a:pt x="13032" y="3363521"/>
                    <a:pt x="12503" y="3374830"/>
                    <a:pt x="19018" y="3380404"/>
                  </a:cubicBezTo>
                  <a:cubicBezTo>
                    <a:pt x="25533" y="3385978"/>
                    <a:pt x="36625" y="3383705"/>
                    <a:pt x="43792" y="3375328"/>
                  </a:cubicBezTo>
                  <a:cubicBezTo>
                    <a:pt x="50960" y="3366950"/>
                    <a:pt x="51489" y="3355640"/>
                    <a:pt x="44973" y="3350066"/>
                  </a:cubicBezTo>
                  <a:close/>
                  <a:moveTo>
                    <a:pt x="415572" y="3341258"/>
                  </a:moveTo>
                  <a:cubicBezTo>
                    <a:pt x="414546" y="3341203"/>
                    <a:pt x="413576" y="3341317"/>
                    <a:pt x="412998" y="3341813"/>
                  </a:cubicBezTo>
                  <a:cubicBezTo>
                    <a:pt x="411843" y="3342805"/>
                    <a:pt x="412473" y="3346193"/>
                    <a:pt x="411552" y="3347664"/>
                  </a:cubicBezTo>
                  <a:cubicBezTo>
                    <a:pt x="410630" y="3349132"/>
                    <a:pt x="407855" y="3349290"/>
                    <a:pt x="407469" y="3350631"/>
                  </a:cubicBezTo>
                  <a:cubicBezTo>
                    <a:pt x="407083" y="3351974"/>
                    <a:pt x="407630" y="3355023"/>
                    <a:pt x="409236" y="3355715"/>
                  </a:cubicBezTo>
                  <a:cubicBezTo>
                    <a:pt x="410842" y="3356405"/>
                    <a:pt x="415048" y="3355461"/>
                    <a:pt x="417105" y="3354773"/>
                  </a:cubicBezTo>
                  <a:cubicBezTo>
                    <a:pt x="419162" y="3354085"/>
                    <a:pt x="421062" y="3353074"/>
                    <a:pt x="421578" y="3351587"/>
                  </a:cubicBezTo>
                  <a:cubicBezTo>
                    <a:pt x="422095" y="3350100"/>
                    <a:pt x="420030" y="3347128"/>
                    <a:pt x="420202" y="3345853"/>
                  </a:cubicBezTo>
                  <a:cubicBezTo>
                    <a:pt x="420374" y="3344579"/>
                    <a:pt x="422898" y="3344632"/>
                    <a:pt x="422611" y="3343942"/>
                  </a:cubicBezTo>
                  <a:cubicBezTo>
                    <a:pt x="422324" y="3343252"/>
                    <a:pt x="420083" y="3342067"/>
                    <a:pt x="418481" y="3341713"/>
                  </a:cubicBezTo>
                  <a:cubicBezTo>
                    <a:pt x="417680" y="3341535"/>
                    <a:pt x="416598" y="3341312"/>
                    <a:pt x="415572" y="3341258"/>
                  </a:cubicBezTo>
                  <a:close/>
                  <a:moveTo>
                    <a:pt x="132448" y="3331061"/>
                  </a:moveTo>
                  <a:cubicBezTo>
                    <a:pt x="129521" y="3330879"/>
                    <a:pt x="127765" y="3336308"/>
                    <a:pt x="124850" y="3337083"/>
                  </a:cubicBezTo>
                  <a:cubicBezTo>
                    <a:pt x="121935" y="3337857"/>
                    <a:pt x="116800" y="3334398"/>
                    <a:pt x="114959" y="3335708"/>
                  </a:cubicBezTo>
                  <a:cubicBezTo>
                    <a:pt x="113119" y="3337017"/>
                    <a:pt x="111502" y="3341879"/>
                    <a:pt x="113806" y="3344939"/>
                  </a:cubicBezTo>
                  <a:cubicBezTo>
                    <a:pt x="116111" y="3348000"/>
                    <a:pt x="124493" y="3352285"/>
                    <a:pt x="128786" y="3354074"/>
                  </a:cubicBezTo>
                  <a:cubicBezTo>
                    <a:pt x="133079" y="3355863"/>
                    <a:pt x="137366" y="3357005"/>
                    <a:pt x="139566" y="3355672"/>
                  </a:cubicBezTo>
                  <a:cubicBezTo>
                    <a:pt x="141764" y="3354339"/>
                    <a:pt x="140582" y="3347574"/>
                    <a:pt x="141979" y="3346073"/>
                  </a:cubicBezTo>
                  <a:cubicBezTo>
                    <a:pt x="143376" y="3344572"/>
                    <a:pt x="147879" y="3347983"/>
                    <a:pt x="147951" y="3346667"/>
                  </a:cubicBezTo>
                  <a:cubicBezTo>
                    <a:pt x="148023" y="3345352"/>
                    <a:pt x="144997" y="3340780"/>
                    <a:pt x="142413" y="3338179"/>
                  </a:cubicBezTo>
                  <a:cubicBezTo>
                    <a:pt x="139830" y="3335578"/>
                    <a:pt x="135376" y="3331244"/>
                    <a:pt x="132448" y="3331061"/>
                  </a:cubicBezTo>
                  <a:close/>
                  <a:moveTo>
                    <a:pt x="214836" y="3316648"/>
                  </a:moveTo>
                  <a:cubicBezTo>
                    <a:pt x="212819" y="3317226"/>
                    <a:pt x="211021" y="3318573"/>
                    <a:pt x="209923" y="3320554"/>
                  </a:cubicBezTo>
                  <a:cubicBezTo>
                    <a:pt x="207725" y="3324514"/>
                    <a:pt x="209155" y="3329507"/>
                    <a:pt x="213115" y="3331704"/>
                  </a:cubicBezTo>
                  <a:cubicBezTo>
                    <a:pt x="217076" y="3333900"/>
                    <a:pt x="222068" y="3332471"/>
                    <a:pt x="224265" y="3328511"/>
                  </a:cubicBezTo>
                  <a:cubicBezTo>
                    <a:pt x="226462" y="3324551"/>
                    <a:pt x="225033" y="3319559"/>
                    <a:pt x="221072" y="3317361"/>
                  </a:cubicBezTo>
                  <a:cubicBezTo>
                    <a:pt x="219092" y="3316263"/>
                    <a:pt x="216854" y="3316071"/>
                    <a:pt x="214836" y="3316648"/>
                  </a:cubicBezTo>
                  <a:close/>
                  <a:moveTo>
                    <a:pt x="283993" y="3315591"/>
                  </a:moveTo>
                  <a:cubicBezTo>
                    <a:pt x="280241" y="3316887"/>
                    <a:pt x="276827" y="3319661"/>
                    <a:pt x="274641" y="3323601"/>
                  </a:cubicBezTo>
                  <a:cubicBezTo>
                    <a:pt x="270267" y="3331484"/>
                    <a:pt x="272459" y="3341056"/>
                    <a:pt x="279535" y="3344983"/>
                  </a:cubicBezTo>
                  <a:cubicBezTo>
                    <a:pt x="286612" y="3348909"/>
                    <a:pt x="295894" y="3345702"/>
                    <a:pt x="300267" y="3337819"/>
                  </a:cubicBezTo>
                  <a:cubicBezTo>
                    <a:pt x="304640" y="3329936"/>
                    <a:pt x="302449" y="3320365"/>
                    <a:pt x="295372" y="3316438"/>
                  </a:cubicBezTo>
                  <a:cubicBezTo>
                    <a:pt x="291834" y="3314475"/>
                    <a:pt x="287745" y="3314295"/>
                    <a:pt x="283993" y="3315591"/>
                  </a:cubicBezTo>
                  <a:close/>
                  <a:moveTo>
                    <a:pt x="442848" y="3305112"/>
                  </a:moveTo>
                  <a:cubicBezTo>
                    <a:pt x="440423" y="3305676"/>
                    <a:pt x="438112" y="3307184"/>
                    <a:pt x="436491" y="3309499"/>
                  </a:cubicBezTo>
                  <a:cubicBezTo>
                    <a:pt x="433248" y="3314132"/>
                    <a:pt x="433990" y="3320246"/>
                    <a:pt x="438148" y="3323157"/>
                  </a:cubicBezTo>
                  <a:cubicBezTo>
                    <a:pt x="442307" y="3326069"/>
                    <a:pt x="448306" y="3324675"/>
                    <a:pt x="451549" y="3320042"/>
                  </a:cubicBezTo>
                  <a:cubicBezTo>
                    <a:pt x="454792" y="3315410"/>
                    <a:pt x="454050" y="3309296"/>
                    <a:pt x="449892" y="3306384"/>
                  </a:cubicBezTo>
                  <a:cubicBezTo>
                    <a:pt x="447813" y="3304928"/>
                    <a:pt x="445273" y="3304548"/>
                    <a:pt x="442848" y="3305112"/>
                  </a:cubicBezTo>
                  <a:close/>
                  <a:moveTo>
                    <a:pt x="206763" y="3303764"/>
                  </a:moveTo>
                  <a:cubicBezTo>
                    <a:pt x="200248" y="3298190"/>
                    <a:pt x="189156" y="3300463"/>
                    <a:pt x="181989" y="3308840"/>
                  </a:cubicBezTo>
                  <a:cubicBezTo>
                    <a:pt x="174821" y="3317218"/>
                    <a:pt x="174292" y="3328527"/>
                    <a:pt x="180808" y="3334102"/>
                  </a:cubicBezTo>
                  <a:cubicBezTo>
                    <a:pt x="187323" y="3339676"/>
                    <a:pt x="198414" y="3337403"/>
                    <a:pt x="205582" y="3329025"/>
                  </a:cubicBezTo>
                  <a:cubicBezTo>
                    <a:pt x="212749" y="3320648"/>
                    <a:pt x="213278" y="3309338"/>
                    <a:pt x="206763" y="3303764"/>
                  </a:cubicBezTo>
                  <a:close/>
                  <a:moveTo>
                    <a:pt x="399636" y="3301257"/>
                  </a:moveTo>
                  <a:cubicBezTo>
                    <a:pt x="398339" y="3301485"/>
                    <a:pt x="397130" y="3302210"/>
                    <a:pt x="396315" y="3303373"/>
                  </a:cubicBezTo>
                  <a:cubicBezTo>
                    <a:pt x="394686" y="3305699"/>
                    <a:pt x="395252" y="3308907"/>
                    <a:pt x="397579" y="3310537"/>
                  </a:cubicBezTo>
                  <a:cubicBezTo>
                    <a:pt x="399906" y="3312166"/>
                    <a:pt x="403114" y="3311601"/>
                    <a:pt x="404743" y="3309273"/>
                  </a:cubicBezTo>
                  <a:cubicBezTo>
                    <a:pt x="406373" y="3306946"/>
                    <a:pt x="405807" y="3303739"/>
                    <a:pt x="403480" y="3302109"/>
                  </a:cubicBezTo>
                  <a:cubicBezTo>
                    <a:pt x="402316" y="3301294"/>
                    <a:pt x="400932" y="3301028"/>
                    <a:pt x="399636" y="3301257"/>
                  </a:cubicBezTo>
                  <a:close/>
                  <a:moveTo>
                    <a:pt x="491979" y="3297515"/>
                  </a:moveTo>
                  <a:cubicBezTo>
                    <a:pt x="488358" y="3297147"/>
                    <a:pt x="485341" y="3298028"/>
                    <a:pt x="483787" y="3300247"/>
                  </a:cubicBezTo>
                  <a:cubicBezTo>
                    <a:pt x="480680" y="3304686"/>
                    <a:pt x="484602" y="3312794"/>
                    <a:pt x="492547" y="3318356"/>
                  </a:cubicBezTo>
                  <a:cubicBezTo>
                    <a:pt x="500493" y="3323919"/>
                    <a:pt x="509452" y="3324831"/>
                    <a:pt x="512560" y="3320393"/>
                  </a:cubicBezTo>
                  <a:cubicBezTo>
                    <a:pt x="515667" y="3315953"/>
                    <a:pt x="511745" y="3307846"/>
                    <a:pt x="503800" y="3302284"/>
                  </a:cubicBezTo>
                  <a:cubicBezTo>
                    <a:pt x="499827" y="3299502"/>
                    <a:pt x="495601" y="3297884"/>
                    <a:pt x="491979" y="3297515"/>
                  </a:cubicBezTo>
                  <a:close/>
                  <a:moveTo>
                    <a:pt x="360634" y="3295392"/>
                  </a:moveTo>
                  <a:cubicBezTo>
                    <a:pt x="354831" y="3295409"/>
                    <a:pt x="350193" y="3297308"/>
                    <a:pt x="348098" y="3301084"/>
                  </a:cubicBezTo>
                  <a:cubicBezTo>
                    <a:pt x="343907" y="3308637"/>
                    <a:pt x="351471" y="3320841"/>
                    <a:pt x="364992" y="3328344"/>
                  </a:cubicBezTo>
                  <a:cubicBezTo>
                    <a:pt x="378514" y="3335845"/>
                    <a:pt x="392872" y="3335804"/>
                    <a:pt x="397062" y="3328250"/>
                  </a:cubicBezTo>
                  <a:cubicBezTo>
                    <a:pt x="401253" y="3320697"/>
                    <a:pt x="393689" y="3308493"/>
                    <a:pt x="380168" y="3300991"/>
                  </a:cubicBezTo>
                  <a:cubicBezTo>
                    <a:pt x="373407" y="3297241"/>
                    <a:pt x="366438" y="3295376"/>
                    <a:pt x="360634" y="3295392"/>
                  </a:cubicBezTo>
                  <a:close/>
                  <a:moveTo>
                    <a:pt x="294238" y="3284759"/>
                  </a:moveTo>
                  <a:cubicBezTo>
                    <a:pt x="291311" y="3284577"/>
                    <a:pt x="289554" y="3290006"/>
                    <a:pt x="286639" y="3290780"/>
                  </a:cubicBezTo>
                  <a:cubicBezTo>
                    <a:pt x="283724" y="3291555"/>
                    <a:pt x="278590" y="3288096"/>
                    <a:pt x="276749" y="3289405"/>
                  </a:cubicBezTo>
                  <a:cubicBezTo>
                    <a:pt x="274908" y="3290714"/>
                    <a:pt x="273291" y="3295576"/>
                    <a:pt x="275596" y="3298637"/>
                  </a:cubicBezTo>
                  <a:cubicBezTo>
                    <a:pt x="277900" y="3301698"/>
                    <a:pt x="286282" y="3305983"/>
                    <a:pt x="290576" y="3307771"/>
                  </a:cubicBezTo>
                  <a:cubicBezTo>
                    <a:pt x="294868" y="3309560"/>
                    <a:pt x="299156" y="3310703"/>
                    <a:pt x="301355" y="3309369"/>
                  </a:cubicBezTo>
                  <a:cubicBezTo>
                    <a:pt x="303554" y="3308036"/>
                    <a:pt x="302371" y="3301271"/>
                    <a:pt x="303769" y="3299770"/>
                  </a:cubicBezTo>
                  <a:cubicBezTo>
                    <a:pt x="305166" y="3298269"/>
                    <a:pt x="309668" y="3301681"/>
                    <a:pt x="309740" y="3300365"/>
                  </a:cubicBezTo>
                  <a:cubicBezTo>
                    <a:pt x="309813" y="3299049"/>
                    <a:pt x="306787" y="3294477"/>
                    <a:pt x="304203" y="3291876"/>
                  </a:cubicBezTo>
                  <a:cubicBezTo>
                    <a:pt x="301619" y="3289276"/>
                    <a:pt x="297165" y="3284942"/>
                    <a:pt x="294238" y="3284759"/>
                  </a:cubicBezTo>
                  <a:close/>
                  <a:moveTo>
                    <a:pt x="532235" y="3284689"/>
                  </a:moveTo>
                  <a:cubicBezTo>
                    <a:pt x="530894" y="3284302"/>
                    <a:pt x="527843" y="3284850"/>
                    <a:pt x="527153" y="3286456"/>
                  </a:cubicBezTo>
                  <a:cubicBezTo>
                    <a:pt x="526463" y="3288062"/>
                    <a:pt x="527406" y="3292267"/>
                    <a:pt x="528094" y="3294324"/>
                  </a:cubicBezTo>
                  <a:cubicBezTo>
                    <a:pt x="528782" y="3296381"/>
                    <a:pt x="529793" y="3298281"/>
                    <a:pt x="531280" y="3298798"/>
                  </a:cubicBezTo>
                  <a:cubicBezTo>
                    <a:pt x="532766" y="3299314"/>
                    <a:pt x="535739" y="3297250"/>
                    <a:pt x="537014" y="3297421"/>
                  </a:cubicBezTo>
                  <a:cubicBezTo>
                    <a:pt x="538288" y="3297593"/>
                    <a:pt x="538235" y="3300117"/>
                    <a:pt x="538925" y="3299830"/>
                  </a:cubicBezTo>
                  <a:cubicBezTo>
                    <a:pt x="539615" y="3299543"/>
                    <a:pt x="540800" y="3297302"/>
                    <a:pt x="541155" y="3295700"/>
                  </a:cubicBezTo>
                  <a:cubicBezTo>
                    <a:pt x="541509" y="3294099"/>
                    <a:pt x="542045" y="3291372"/>
                    <a:pt x="541054" y="3290218"/>
                  </a:cubicBezTo>
                  <a:cubicBezTo>
                    <a:pt x="540062" y="3289062"/>
                    <a:pt x="536674" y="3289693"/>
                    <a:pt x="535204" y="3288771"/>
                  </a:cubicBezTo>
                  <a:cubicBezTo>
                    <a:pt x="533734" y="3287850"/>
                    <a:pt x="533577" y="3285074"/>
                    <a:pt x="532235" y="3284689"/>
                  </a:cubicBezTo>
                  <a:close/>
                  <a:moveTo>
                    <a:pt x="359595" y="3254754"/>
                  </a:moveTo>
                  <a:cubicBezTo>
                    <a:pt x="357170" y="3255318"/>
                    <a:pt x="354859" y="3256826"/>
                    <a:pt x="353238" y="3259141"/>
                  </a:cubicBezTo>
                  <a:cubicBezTo>
                    <a:pt x="349994" y="3263773"/>
                    <a:pt x="350737" y="3269888"/>
                    <a:pt x="354895" y="3272799"/>
                  </a:cubicBezTo>
                  <a:cubicBezTo>
                    <a:pt x="359053" y="3275710"/>
                    <a:pt x="365053" y="3274316"/>
                    <a:pt x="368296" y="3269683"/>
                  </a:cubicBezTo>
                  <a:cubicBezTo>
                    <a:pt x="371539" y="3265052"/>
                    <a:pt x="370797" y="3258937"/>
                    <a:pt x="366639" y="3256026"/>
                  </a:cubicBezTo>
                  <a:cubicBezTo>
                    <a:pt x="364559" y="3254570"/>
                    <a:pt x="362020" y="3254191"/>
                    <a:pt x="359595" y="3254754"/>
                  </a:cubicBezTo>
                  <a:close/>
                  <a:moveTo>
                    <a:pt x="487348" y="3253358"/>
                  </a:moveTo>
                  <a:cubicBezTo>
                    <a:pt x="480470" y="3252638"/>
                    <a:pt x="474572" y="3255138"/>
                    <a:pt x="474174" y="3258944"/>
                  </a:cubicBezTo>
                  <a:cubicBezTo>
                    <a:pt x="473776" y="3262748"/>
                    <a:pt x="479028" y="3266415"/>
                    <a:pt x="485907" y="3267135"/>
                  </a:cubicBezTo>
                  <a:cubicBezTo>
                    <a:pt x="492785" y="3267855"/>
                    <a:pt x="498683" y="3265355"/>
                    <a:pt x="499081" y="3261550"/>
                  </a:cubicBezTo>
                  <a:cubicBezTo>
                    <a:pt x="499479" y="3257746"/>
                    <a:pt x="494226" y="3254078"/>
                    <a:pt x="487348" y="3253358"/>
                  </a:cubicBezTo>
                  <a:close/>
                  <a:moveTo>
                    <a:pt x="408726" y="3247157"/>
                  </a:moveTo>
                  <a:cubicBezTo>
                    <a:pt x="405105" y="3246789"/>
                    <a:pt x="402088" y="3247670"/>
                    <a:pt x="400534" y="3249889"/>
                  </a:cubicBezTo>
                  <a:cubicBezTo>
                    <a:pt x="397427" y="3254328"/>
                    <a:pt x="401349" y="3262436"/>
                    <a:pt x="409294" y="3267998"/>
                  </a:cubicBezTo>
                  <a:lnTo>
                    <a:pt x="416738" y="3271002"/>
                  </a:lnTo>
                  <a:lnTo>
                    <a:pt x="414570" y="3272019"/>
                  </a:lnTo>
                  <a:cubicBezTo>
                    <a:pt x="413742" y="3274680"/>
                    <a:pt x="415936" y="3281192"/>
                    <a:pt x="417368" y="3284339"/>
                  </a:cubicBezTo>
                  <a:cubicBezTo>
                    <a:pt x="418799" y="3287486"/>
                    <a:pt x="420718" y="3290332"/>
                    <a:pt x="423161" y="3290905"/>
                  </a:cubicBezTo>
                  <a:cubicBezTo>
                    <a:pt x="425604" y="3291476"/>
                    <a:pt x="429975" y="3287710"/>
                    <a:pt x="432024" y="3287770"/>
                  </a:cubicBezTo>
                  <a:cubicBezTo>
                    <a:pt x="434073" y="3287831"/>
                    <a:pt x="434407" y="3291842"/>
                    <a:pt x="435454" y="3291272"/>
                  </a:cubicBezTo>
                  <a:cubicBezTo>
                    <a:pt x="436501" y="3290703"/>
                    <a:pt x="438008" y="3286954"/>
                    <a:pt x="438305" y="3284355"/>
                  </a:cubicBezTo>
                  <a:cubicBezTo>
                    <a:pt x="438601" y="3281756"/>
                    <a:pt x="438999" y="3277345"/>
                    <a:pt x="437234" y="3275678"/>
                  </a:cubicBezTo>
                  <a:cubicBezTo>
                    <a:pt x="435470" y="3274011"/>
                    <a:pt x="430203" y="3275573"/>
                    <a:pt x="427720" y="3274356"/>
                  </a:cubicBezTo>
                  <a:lnTo>
                    <a:pt x="425094" y="3271440"/>
                  </a:lnTo>
                  <a:lnTo>
                    <a:pt x="429307" y="3270035"/>
                  </a:lnTo>
                  <a:cubicBezTo>
                    <a:pt x="432414" y="3265596"/>
                    <a:pt x="428492" y="3257488"/>
                    <a:pt x="420547" y="3251926"/>
                  </a:cubicBezTo>
                  <a:cubicBezTo>
                    <a:pt x="416574" y="3249144"/>
                    <a:pt x="412348" y="3247526"/>
                    <a:pt x="408726" y="3247157"/>
                  </a:cubicBezTo>
                  <a:close/>
                  <a:moveTo>
                    <a:pt x="23070" y="3237523"/>
                  </a:moveTo>
                  <a:cubicBezTo>
                    <a:pt x="20171" y="3237199"/>
                    <a:pt x="17090" y="3240192"/>
                    <a:pt x="14902" y="3243947"/>
                  </a:cubicBezTo>
                  <a:cubicBezTo>
                    <a:pt x="12716" y="3247703"/>
                    <a:pt x="11423" y="3252222"/>
                    <a:pt x="12103" y="3254951"/>
                  </a:cubicBezTo>
                  <a:cubicBezTo>
                    <a:pt x="13463" y="3260410"/>
                    <a:pt x="27019" y="3264417"/>
                    <a:pt x="31232" y="3270272"/>
                  </a:cubicBezTo>
                  <a:cubicBezTo>
                    <a:pt x="35446" y="3276127"/>
                    <a:pt x="32938" y="3286389"/>
                    <a:pt x="37384" y="3290079"/>
                  </a:cubicBezTo>
                  <a:cubicBezTo>
                    <a:pt x="41831" y="3293770"/>
                    <a:pt x="53620" y="3295207"/>
                    <a:pt x="57915" y="3292415"/>
                  </a:cubicBezTo>
                  <a:cubicBezTo>
                    <a:pt x="62210" y="3289623"/>
                    <a:pt x="60383" y="3276390"/>
                    <a:pt x="63155" y="3273329"/>
                  </a:cubicBezTo>
                  <a:cubicBezTo>
                    <a:pt x="65927" y="3270268"/>
                    <a:pt x="74323" y="3276647"/>
                    <a:pt x="74547" y="3274050"/>
                  </a:cubicBezTo>
                  <a:cubicBezTo>
                    <a:pt x="74770" y="3271454"/>
                    <a:pt x="68841" y="3261155"/>
                    <a:pt x="64495" y="3257751"/>
                  </a:cubicBezTo>
                  <a:cubicBezTo>
                    <a:pt x="60150" y="3254347"/>
                    <a:pt x="53794" y="3262208"/>
                    <a:pt x="46889" y="3258837"/>
                  </a:cubicBezTo>
                  <a:cubicBezTo>
                    <a:pt x="39985" y="3255465"/>
                    <a:pt x="28867" y="3238170"/>
                    <a:pt x="23070" y="3237523"/>
                  </a:cubicBezTo>
                  <a:close/>
                  <a:moveTo>
                    <a:pt x="448982" y="3234330"/>
                  </a:moveTo>
                  <a:cubicBezTo>
                    <a:pt x="447640" y="3233944"/>
                    <a:pt x="444590" y="3234492"/>
                    <a:pt x="443900" y="3236097"/>
                  </a:cubicBezTo>
                  <a:cubicBezTo>
                    <a:pt x="443210" y="3237704"/>
                    <a:pt x="444153" y="3241908"/>
                    <a:pt x="444841" y="3243966"/>
                  </a:cubicBezTo>
                  <a:cubicBezTo>
                    <a:pt x="445529" y="3246023"/>
                    <a:pt x="446540" y="3247924"/>
                    <a:pt x="448027" y="3248439"/>
                  </a:cubicBezTo>
                  <a:cubicBezTo>
                    <a:pt x="449513" y="3248956"/>
                    <a:pt x="452486" y="3246892"/>
                    <a:pt x="453760" y="3247064"/>
                  </a:cubicBezTo>
                  <a:cubicBezTo>
                    <a:pt x="455035" y="3247235"/>
                    <a:pt x="454982" y="3249759"/>
                    <a:pt x="455672" y="3249472"/>
                  </a:cubicBezTo>
                  <a:cubicBezTo>
                    <a:pt x="456362" y="3249185"/>
                    <a:pt x="457547" y="3246945"/>
                    <a:pt x="457901" y="3245342"/>
                  </a:cubicBezTo>
                  <a:cubicBezTo>
                    <a:pt x="458256" y="3243740"/>
                    <a:pt x="458792" y="3241014"/>
                    <a:pt x="457801" y="3239859"/>
                  </a:cubicBezTo>
                  <a:cubicBezTo>
                    <a:pt x="456809" y="3238705"/>
                    <a:pt x="453421" y="3239335"/>
                    <a:pt x="451951" y="3238413"/>
                  </a:cubicBezTo>
                  <a:cubicBezTo>
                    <a:pt x="450481" y="3237492"/>
                    <a:pt x="450324" y="3234716"/>
                    <a:pt x="448982" y="3234330"/>
                  </a:cubicBezTo>
                  <a:close/>
                  <a:moveTo>
                    <a:pt x="345964" y="3226145"/>
                  </a:moveTo>
                  <a:cubicBezTo>
                    <a:pt x="334939" y="3226145"/>
                    <a:pt x="326001" y="3231089"/>
                    <a:pt x="326001" y="3237188"/>
                  </a:cubicBezTo>
                  <a:cubicBezTo>
                    <a:pt x="326001" y="3243286"/>
                    <a:pt x="334939" y="3248230"/>
                    <a:pt x="345964" y="3248230"/>
                  </a:cubicBezTo>
                  <a:cubicBezTo>
                    <a:pt x="356989" y="3248230"/>
                    <a:pt x="365927" y="3243286"/>
                    <a:pt x="365927" y="3237188"/>
                  </a:cubicBezTo>
                  <a:cubicBezTo>
                    <a:pt x="365927" y="3231089"/>
                    <a:pt x="356989" y="3226145"/>
                    <a:pt x="345964" y="3226145"/>
                  </a:cubicBezTo>
                  <a:close/>
                  <a:moveTo>
                    <a:pt x="541454" y="3224787"/>
                  </a:moveTo>
                  <a:cubicBezTo>
                    <a:pt x="538751" y="3224854"/>
                    <a:pt x="535994" y="3225443"/>
                    <a:pt x="534869" y="3226352"/>
                  </a:cubicBezTo>
                  <a:cubicBezTo>
                    <a:pt x="532621" y="3228173"/>
                    <a:pt x="535619" y="3234277"/>
                    <a:pt x="534227" y="3237274"/>
                  </a:cubicBezTo>
                  <a:cubicBezTo>
                    <a:pt x="532835" y="3240272"/>
                    <a:pt x="526732" y="3241771"/>
                    <a:pt x="526518" y="3244341"/>
                  </a:cubicBezTo>
                  <a:cubicBezTo>
                    <a:pt x="526304" y="3246910"/>
                    <a:pt x="529944" y="3251728"/>
                    <a:pt x="532942" y="3252692"/>
                  </a:cubicBezTo>
                  <a:cubicBezTo>
                    <a:pt x="535940" y="3253656"/>
                    <a:pt x="541936" y="3249801"/>
                    <a:pt x="544506" y="3250122"/>
                  </a:cubicBezTo>
                  <a:cubicBezTo>
                    <a:pt x="547075" y="3250444"/>
                    <a:pt x="546968" y="3255155"/>
                    <a:pt x="548360" y="3254619"/>
                  </a:cubicBezTo>
                  <a:cubicBezTo>
                    <a:pt x="549752" y="3254084"/>
                    <a:pt x="552750" y="3249373"/>
                    <a:pt x="552857" y="3246910"/>
                  </a:cubicBezTo>
                  <a:cubicBezTo>
                    <a:pt x="552964" y="3244448"/>
                    <a:pt x="546647" y="3243913"/>
                    <a:pt x="545791" y="3240486"/>
                  </a:cubicBezTo>
                  <a:cubicBezTo>
                    <a:pt x="544934" y="3237060"/>
                    <a:pt x="549538" y="3228708"/>
                    <a:pt x="547718" y="3226352"/>
                  </a:cubicBezTo>
                  <a:cubicBezTo>
                    <a:pt x="546808" y="3225175"/>
                    <a:pt x="544158" y="3224720"/>
                    <a:pt x="541454" y="3224787"/>
                  </a:cubicBezTo>
                  <a:close/>
                  <a:moveTo>
                    <a:pt x="123442" y="3222030"/>
                  </a:moveTo>
                  <a:cubicBezTo>
                    <a:pt x="119319" y="3221714"/>
                    <a:pt x="116179" y="3222864"/>
                    <a:pt x="115000" y="3225555"/>
                  </a:cubicBezTo>
                  <a:cubicBezTo>
                    <a:pt x="112640" y="3230936"/>
                    <a:pt x="119015" y="3240442"/>
                    <a:pt x="129239" y="3246787"/>
                  </a:cubicBezTo>
                  <a:lnTo>
                    <a:pt x="141576" y="3251320"/>
                  </a:lnTo>
                  <a:lnTo>
                    <a:pt x="134280" y="3257569"/>
                  </a:lnTo>
                  <a:cubicBezTo>
                    <a:pt x="129906" y="3265452"/>
                    <a:pt x="132097" y="3275024"/>
                    <a:pt x="139174" y="3278951"/>
                  </a:cubicBezTo>
                  <a:cubicBezTo>
                    <a:pt x="146251" y="3282876"/>
                    <a:pt x="155532" y="3279670"/>
                    <a:pt x="159906" y="3271787"/>
                  </a:cubicBezTo>
                  <a:cubicBezTo>
                    <a:pt x="164279" y="3263905"/>
                    <a:pt x="162088" y="3254332"/>
                    <a:pt x="155011" y="3250406"/>
                  </a:cubicBezTo>
                  <a:lnTo>
                    <a:pt x="148665" y="3249933"/>
                  </a:lnTo>
                  <a:lnTo>
                    <a:pt x="152022" y="3248532"/>
                  </a:lnTo>
                  <a:cubicBezTo>
                    <a:pt x="154382" y="3243151"/>
                    <a:pt x="148007" y="3233645"/>
                    <a:pt x="137783" y="3227300"/>
                  </a:cubicBezTo>
                  <a:cubicBezTo>
                    <a:pt x="132671" y="3224127"/>
                    <a:pt x="127565" y="3222346"/>
                    <a:pt x="123442" y="3222030"/>
                  </a:cubicBezTo>
                  <a:close/>
                  <a:moveTo>
                    <a:pt x="504538" y="3208034"/>
                  </a:moveTo>
                  <a:cubicBezTo>
                    <a:pt x="500952" y="3208423"/>
                    <a:pt x="498519" y="3213115"/>
                    <a:pt x="499105" y="3218511"/>
                  </a:cubicBezTo>
                  <a:cubicBezTo>
                    <a:pt x="499691" y="3223907"/>
                    <a:pt x="503075" y="3227967"/>
                    <a:pt x="506661" y="3227577"/>
                  </a:cubicBezTo>
                  <a:cubicBezTo>
                    <a:pt x="510248" y="3227187"/>
                    <a:pt x="512681" y="3222497"/>
                    <a:pt x="512095" y="3217100"/>
                  </a:cubicBezTo>
                  <a:cubicBezTo>
                    <a:pt x="511508" y="3211703"/>
                    <a:pt x="508125" y="3207645"/>
                    <a:pt x="504538" y="3208034"/>
                  </a:cubicBezTo>
                  <a:close/>
                  <a:moveTo>
                    <a:pt x="281973" y="3202342"/>
                  </a:moveTo>
                  <a:cubicBezTo>
                    <a:pt x="279782" y="3201953"/>
                    <a:pt x="275037" y="3203326"/>
                    <a:pt x="274209" y="3205987"/>
                  </a:cubicBezTo>
                  <a:cubicBezTo>
                    <a:pt x="273381" y="3208647"/>
                    <a:pt x="275575" y="3215160"/>
                    <a:pt x="277006" y="3218306"/>
                  </a:cubicBezTo>
                  <a:cubicBezTo>
                    <a:pt x="278438" y="3221455"/>
                    <a:pt x="280357" y="3224300"/>
                    <a:pt x="282800" y="3224872"/>
                  </a:cubicBezTo>
                  <a:cubicBezTo>
                    <a:pt x="285242" y="3225443"/>
                    <a:pt x="289614" y="3221677"/>
                    <a:pt x="291663" y="3221737"/>
                  </a:cubicBezTo>
                  <a:cubicBezTo>
                    <a:pt x="293712" y="3221799"/>
                    <a:pt x="294047" y="3225809"/>
                    <a:pt x="295093" y="3225240"/>
                  </a:cubicBezTo>
                  <a:cubicBezTo>
                    <a:pt x="296140" y="3224671"/>
                    <a:pt x="297647" y="3220922"/>
                    <a:pt x="297943" y="3218323"/>
                  </a:cubicBezTo>
                  <a:cubicBezTo>
                    <a:pt x="298240" y="3215724"/>
                    <a:pt x="298638" y="3211312"/>
                    <a:pt x="296874" y="3209645"/>
                  </a:cubicBezTo>
                  <a:cubicBezTo>
                    <a:pt x="295109" y="3207978"/>
                    <a:pt x="289842" y="3209540"/>
                    <a:pt x="287358" y="3208323"/>
                  </a:cubicBezTo>
                  <a:cubicBezTo>
                    <a:pt x="284875" y="3207106"/>
                    <a:pt x="284165" y="3202731"/>
                    <a:pt x="281973" y="3202342"/>
                  </a:cubicBezTo>
                  <a:close/>
                  <a:moveTo>
                    <a:pt x="184859" y="3191220"/>
                  </a:moveTo>
                  <a:cubicBezTo>
                    <a:pt x="181960" y="3190897"/>
                    <a:pt x="178879" y="3193889"/>
                    <a:pt x="176692" y="3197645"/>
                  </a:cubicBezTo>
                  <a:cubicBezTo>
                    <a:pt x="174505" y="3201400"/>
                    <a:pt x="173213" y="3205920"/>
                    <a:pt x="173893" y="3208649"/>
                  </a:cubicBezTo>
                  <a:cubicBezTo>
                    <a:pt x="175253" y="3214107"/>
                    <a:pt x="188808" y="3218115"/>
                    <a:pt x="193022" y="3223970"/>
                  </a:cubicBezTo>
                  <a:cubicBezTo>
                    <a:pt x="197235" y="3229825"/>
                    <a:pt x="194727" y="3240086"/>
                    <a:pt x="199174" y="3243777"/>
                  </a:cubicBezTo>
                  <a:lnTo>
                    <a:pt x="209361" y="3247328"/>
                  </a:lnTo>
                  <a:lnTo>
                    <a:pt x="209543" y="3248701"/>
                  </a:lnTo>
                  <a:cubicBezTo>
                    <a:pt x="212600" y="3253634"/>
                    <a:pt x="217871" y="3258560"/>
                    <a:pt x="224632" y="3262311"/>
                  </a:cubicBezTo>
                  <a:cubicBezTo>
                    <a:pt x="238152" y="3269813"/>
                    <a:pt x="252511" y="3269772"/>
                    <a:pt x="256702" y="3262218"/>
                  </a:cubicBezTo>
                  <a:cubicBezTo>
                    <a:pt x="260892" y="3254665"/>
                    <a:pt x="253328" y="3242461"/>
                    <a:pt x="239807" y="3234958"/>
                  </a:cubicBezTo>
                  <a:lnTo>
                    <a:pt x="224209" y="3230487"/>
                  </a:lnTo>
                  <a:lnTo>
                    <a:pt x="224944" y="3227027"/>
                  </a:lnTo>
                  <a:cubicBezTo>
                    <a:pt x="227716" y="3223966"/>
                    <a:pt x="236113" y="3230345"/>
                    <a:pt x="236336" y="3227748"/>
                  </a:cubicBezTo>
                  <a:cubicBezTo>
                    <a:pt x="236559" y="3225151"/>
                    <a:pt x="230630" y="3214852"/>
                    <a:pt x="226285" y="3211448"/>
                  </a:cubicBezTo>
                  <a:cubicBezTo>
                    <a:pt x="221940" y="3208045"/>
                    <a:pt x="215583" y="3215905"/>
                    <a:pt x="208678" y="3212534"/>
                  </a:cubicBezTo>
                  <a:cubicBezTo>
                    <a:pt x="201774" y="3209163"/>
                    <a:pt x="190656" y="3191867"/>
                    <a:pt x="184859" y="3191220"/>
                  </a:cubicBezTo>
                  <a:close/>
                  <a:moveTo>
                    <a:pt x="540399" y="3189177"/>
                  </a:moveTo>
                  <a:cubicBezTo>
                    <a:pt x="539103" y="3189406"/>
                    <a:pt x="537893" y="3190130"/>
                    <a:pt x="537079" y="3191294"/>
                  </a:cubicBezTo>
                  <a:cubicBezTo>
                    <a:pt x="535449" y="3193620"/>
                    <a:pt x="536015" y="3196828"/>
                    <a:pt x="538342" y="3198457"/>
                  </a:cubicBezTo>
                  <a:cubicBezTo>
                    <a:pt x="540669" y="3200087"/>
                    <a:pt x="543877" y="3199521"/>
                    <a:pt x="545506" y="3197193"/>
                  </a:cubicBezTo>
                  <a:cubicBezTo>
                    <a:pt x="547136" y="3194867"/>
                    <a:pt x="546570" y="3191659"/>
                    <a:pt x="544243" y="3190030"/>
                  </a:cubicBezTo>
                  <a:cubicBezTo>
                    <a:pt x="543079" y="3189215"/>
                    <a:pt x="541695" y="3188949"/>
                    <a:pt x="540399" y="3189177"/>
                  </a:cubicBezTo>
                  <a:close/>
                  <a:moveTo>
                    <a:pt x="458201" y="3174429"/>
                  </a:moveTo>
                  <a:cubicBezTo>
                    <a:pt x="455497" y="3174496"/>
                    <a:pt x="452741" y="3175085"/>
                    <a:pt x="451616" y="3175995"/>
                  </a:cubicBezTo>
                  <a:cubicBezTo>
                    <a:pt x="449368" y="3177814"/>
                    <a:pt x="452366" y="3183919"/>
                    <a:pt x="450974" y="3186916"/>
                  </a:cubicBezTo>
                  <a:cubicBezTo>
                    <a:pt x="449582" y="3189914"/>
                    <a:pt x="443479" y="3191413"/>
                    <a:pt x="443265" y="3193983"/>
                  </a:cubicBezTo>
                  <a:cubicBezTo>
                    <a:pt x="443051" y="3196552"/>
                    <a:pt x="446691" y="3201370"/>
                    <a:pt x="449689" y="3202335"/>
                  </a:cubicBezTo>
                  <a:cubicBezTo>
                    <a:pt x="452687" y="3203298"/>
                    <a:pt x="458683" y="3199443"/>
                    <a:pt x="461253" y="3199764"/>
                  </a:cubicBezTo>
                  <a:cubicBezTo>
                    <a:pt x="463822" y="3200086"/>
                    <a:pt x="463715" y="3204796"/>
                    <a:pt x="465107" y="3204261"/>
                  </a:cubicBezTo>
                  <a:cubicBezTo>
                    <a:pt x="466499" y="3203726"/>
                    <a:pt x="469497" y="3199015"/>
                    <a:pt x="469604" y="3196552"/>
                  </a:cubicBezTo>
                  <a:cubicBezTo>
                    <a:pt x="469711" y="3194089"/>
                    <a:pt x="463394" y="3193555"/>
                    <a:pt x="462538" y="3190128"/>
                  </a:cubicBezTo>
                  <a:cubicBezTo>
                    <a:pt x="461681" y="3186702"/>
                    <a:pt x="466285" y="3178350"/>
                    <a:pt x="464465" y="3175995"/>
                  </a:cubicBezTo>
                  <a:cubicBezTo>
                    <a:pt x="463555" y="3174817"/>
                    <a:pt x="460905" y="3174362"/>
                    <a:pt x="458201" y="3174429"/>
                  </a:cubicBezTo>
                  <a:close/>
                  <a:moveTo>
                    <a:pt x="333590" y="3172757"/>
                  </a:moveTo>
                  <a:cubicBezTo>
                    <a:pt x="332448" y="3172419"/>
                    <a:pt x="328730" y="3174005"/>
                    <a:pt x="326683" y="3175633"/>
                  </a:cubicBezTo>
                  <a:cubicBezTo>
                    <a:pt x="325659" y="3176447"/>
                    <a:pt x="324297" y="3177564"/>
                    <a:pt x="323200" y="3178780"/>
                  </a:cubicBezTo>
                  <a:cubicBezTo>
                    <a:pt x="322103" y="3179996"/>
                    <a:pt x="321270" y="3181312"/>
                    <a:pt x="321304" y="3182525"/>
                  </a:cubicBezTo>
                  <a:cubicBezTo>
                    <a:pt x="321373" y="3184951"/>
                    <a:pt x="326202" y="3187572"/>
                    <a:pt x="327097" y="3190189"/>
                  </a:cubicBezTo>
                  <a:cubicBezTo>
                    <a:pt x="327992" y="3192805"/>
                    <a:pt x="325401" y="3196400"/>
                    <a:pt x="326675" y="3198225"/>
                  </a:cubicBezTo>
                  <a:cubicBezTo>
                    <a:pt x="327950" y="3200050"/>
                    <a:pt x="332277" y="3202434"/>
                    <a:pt x="334744" y="3201138"/>
                  </a:cubicBezTo>
                  <a:cubicBezTo>
                    <a:pt x="337210" y="3199842"/>
                    <a:pt x="340264" y="3193686"/>
                    <a:pt x="341477" y="3190449"/>
                  </a:cubicBezTo>
                  <a:cubicBezTo>
                    <a:pt x="342690" y="3187210"/>
                    <a:pt x="343346" y="3183842"/>
                    <a:pt x="342023" y="3181710"/>
                  </a:cubicBezTo>
                  <a:cubicBezTo>
                    <a:pt x="340700" y="3179578"/>
                    <a:pt x="334945" y="3179151"/>
                    <a:pt x="333539" y="3177659"/>
                  </a:cubicBezTo>
                  <a:cubicBezTo>
                    <a:pt x="332134" y="3176166"/>
                    <a:pt x="334733" y="3173094"/>
                    <a:pt x="333590" y="3172757"/>
                  </a:cubicBezTo>
                  <a:close/>
                  <a:moveTo>
                    <a:pt x="421285" y="3157676"/>
                  </a:moveTo>
                  <a:cubicBezTo>
                    <a:pt x="417698" y="3158066"/>
                    <a:pt x="415266" y="3162757"/>
                    <a:pt x="415852" y="3168153"/>
                  </a:cubicBezTo>
                  <a:lnTo>
                    <a:pt x="420773" y="3174057"/>
                  </a:lnTo>
                  <a:lnTo>
                    <a:pt x="416832" y="3175441"/>
                  </a:lnTo>
                  <a:cubicBezTo>
                    <a:pt x="413569" y="3178700"/>
                    <a:pt x="419335" y="3187879"/>
                    <a:pt x="417625" y="3192864"/>
                  </a:cubicBezTo>
                  <a:cubicBezTo>
                    <a:pt x="416771" y="3195356"/>
                    <a:pt x="413986" y="3197450"/>
                    <a:pt x="411426" y="3199435"/>
                  </a:cubicBezTo>
                  <a:lnTo>
                    <a:pt x="407536" y="3204176"/>
                  </a:lnTo>
                  <a:lnTo>
                    <a:pt x="404095" y="3203000"/>
                  </a:lnTo>
                  <a:cubicBezTo>
                    <a:pt x="397217" y="3202280"/>
                    <a:pt x="391319" y="3204781"/>
                    <a:pt x="390920" y="3208586"/>
                  </a:cubicBezTo>
                  <a:cubicBezTo>
                    <a:pt x="390522" y="3212390"/>
                    <a:pt x="395775" y="3216058"/>
                    <a:pt x="402653" y="3216777"/>
                  </a:cubicBezTo>
                  <a:cubicBezTo>
                    <a:pt x="406092" y="3217138"/>
                    <a:pt x="409287" y="3216693"/>
                    <a:pt x="411671" y="3215681"/>
                  </a:cubicBezTo>
                  <a:lnTo>
                    <a:pt x="413037" y="3214206"/>
                  </a:lnTo>
                  <a:lnTo>
                    <a:pt x="418146" y="3217524"/>
                  </a:lnTo>
                  <a:cubicBezTo>
                    <a:pt x="423060" y="3218555"/>
                    <a:pt x="431928" y="3211448"/>
                    <a:pt x="436055" y="3211530"/>
                  </a:cubicBezTo>
                  <a:cubicBezTo>
                    <a:pt x="440183" y="3211614"/>
                    <a:pt x="440795" y="3219101"/>
                    <a:pt x="442913" y="3218022"/>
                  </a:cubicBezTo>
                  <a:cubicBezTo>
                    <a:pt x="445031" y="3216941"/>
                    <a:pt x="449003" y="3208974"/>
                    <a:pt x="448764" y="3205052"/>
                  </a:cubicBezTo>
                  <a:cubicBezTo>
                    <a:pt x="448525" y="3201130"/>
                    <a:pt x="438420" y="3201328"/>
                    <a:pt x="436493" y="3196038"/>
                  </a:cubicBezTo>
                  <a:cubicBezTo>
                    <a:pt x="434566" y="3190748"/>
                    <a:pt x="440481" y="3176742"/>
                    <a:pt x="437204" y="3173309"/>
                  </a:cubicBezTo>
                  <a:cubicBezTo>
                    <a:pt x="435565" y="3171593"/>
                    <a:pt x="431288" y="3171311"/>
                    <a:pt x="427013" y="3171866"/>
                  </a:cubicBezTo>
                  <a:lnTo>
                    <a:pt x="426000" y="3172221"/>
                  </a:lnTo>
                  <a:lnTo>
                    <a:pt x="428842" y="3166742"/>
                  </a:lnTo>
                  <a:cubicBezTo>
                    <a:pt x="428255" y="3161345"/>
                    <a:pt x="424872" y="3157286"/>
                    <a:pt x="421285" y="3157676"/>
                  </a:cubicBezTo>
                  <a:close/>
                  <a:moveTo>
                    <a:pt x="262574" y="3154457"/>
                  </a:moveTo>
                  <a:cubicBezTo>
                    <a:pt x="260397" y="3155080"/>
                    <a:pt x="258679" y="3156527"/>
                    <a:pt x="257661" y="3158362"/>
                  </a:cubicBezTo>
                  <a:cubicBezTo>
                    <a:pt x="256642" y="3160197"/>
                    <a:pt x="256324" y="3162421"/>
                    <a:pt x="256948" y="3164598"/>
                  </a:cubicBezTo>
                  <a:cubicBezTo>
                    <a:pt x="258195" y="3168953"/>
                    <a:pt x="262735" y="3171472"/>
                    <a:pt x="267089" y="3170225"/>
                  </a:cubicBezTo>
                  <a:cubicBezTo>
                    <a:pt x="271443" y="3168978"/>
                    <a:pt x="273963" y="3164437"/>
                    <a:pt x="272716" y="3160084"/>
                  </a:cubicBezTo>
                  <a:cubicBezTo>
                    <a:pt x="271469" y="3155729"/>
                    <a:pt x="266929" y="3153210"/>
                    <a:pt x="262574" y="3154457"/>
                  </a:cubicBezTo>
                  <a:close/>
                  <a:moveTo>
                    <a:pt x="168517" y="3153824"/>
                  </a:moveTo>
                  <a:cubicBezTo>
                    <a:pt x="164627" y="3154938"/>
                    <a:pt x="161608" y="3157703"/>
                    <a:pt x="159872" y="3161272"/>
                  </a:cubicBezTo>
                  <a:cubicBezTo>
                    <a:pt x="158136" y="3164842"/>
                    <a:pt x="157682" y="3169216"/>
                    <a:pt x="158923" y="3173549"/>
                  </a:cubicBezTo>
                  <a:cubicBezTo>
                    <a:pt x="161404" y="3182216"/>
                    <a:pt x="169723" y="3187435"/>
                    <a:pt x="177503" y="3185207"/>
                  </a:cubicBezTo>
                  <a:cubicBezTo>
                    <a:pt x="181393" y="3184093"/>
                    <a:pt x="184412" y="3181329"/>
                    <a:pt x="186148" y="3177759"/>
                  </a:cubicBezTo>
                  <a:lnTo>
                    <a:pt x="186563" y="3172389"/>
                  </a:lnTo>
                  <a:lnTo>
                    <a:pt x="191487" y="3178964"/>
                  </a:lnTo>
                  <a:cubicBezTo>
                    <a:pt x="195100" y="3180963"/>
                    <a:pt x="200091" y="3182199"/>
                    <a:pt x="205603" y="3182198"/>
                  </a:cubicBezTo>
                  <a:cubicBezTo>
                    <a:pt x="216628" y="3182198"/>
                    <a:pt x="225566" y="3177254"/>
                    <a:pt x="225566" y="3171155"/>
                  </a:cubicBezTo>
                  <a:cubicBezTo>
                    <a:pt x="225566" y="3165057"/>
                    <a:pt x="216628" y="3160113"/>
                    <a:pt x="205603" y="3160114"/>
                  </a:cubicBezTo>
                  <a:cubicBezTo>
                    <a:pt x="200091" y="3160114"/>
                    <a:pt x="195100" y="3161350"/>
                    <a:pt x="191487" y="3163348"/>
                  </a:cubicBezTo>
                  <a:lnTo>
                    <a:pt x="186776" y="3169640"/>
                  </a:lnTo>
                  <a:lnTo>
                    <a:pt x="187097" y="3165482"/>
                  </a:lnTo>
                  <a:cubicBezTo>
                    <a:pt x="184616" y="3156816"/>
                    <a:pt x="176297" y="3151596"/>
                    <a:pt x="168517" y="3153824"/>
                  </a:cubicBezTo>
                  <a:close/>
                  <a:moveTo>
                    <a:pt x="455070" y="3152191"/>
                  </a:moveTo>
                  <a:cubicBezTo>
                    <a:pt x="454379" y="3151905"/>
                    <a:pt x="451957" y="3152652"/>
                    <a:pt x="450573" y="3153534"/>
                  </a:cubicBezTo>
                  <a:cubicBezTo>
                    <a:pt x="449881" y="3153975"/>
                    <a:pt x="448959" y="3154583"/>
                    <a:pt x="448195" y="3155270"/>
                  </a:cubicBezTo>
                  <a:cubicBezTo>
                    <a:pt x="447431" y="3155957"/>
                    <a:pt x="446825" y="3156723"/>
                    <a:pt x="446767" y="3157483"/>
                  </a:cubicBezTo>
                  <a:cubicBezTo>
                    <a:pt x="446652" y="3159000"/>
                    <a:pt x="449493" y="3160951"/>
                    <a:pt x="449881" y="3162642"/>
                  </a:cubicBezTo>
                  <a:cubicBezTo>
                    <a:pt x="450269" y="3164332"/>
                    <a:pt x="448417" y="3166406"/>
                    <a:pt x="449093" y="3167628"/>
                  </a:cubicBezTo>
                  <a:cubicBezTo>
                    <a:pt x="449769" y="3168849"/>
                    <a:pt x="452313" y="3170619"/>
                    <a:pt x="453937" y="3169972"/>
                  </a:cubicBezTo>
                  <a:cubicBezTo>
                    <a:pt x="455560" y="3169324"/>
                    <a:pt x="457867" y="3165683"/>
                    <a:pt x="458835" y="3163743"/>
                  </a:cubicBezTo>
                  <a:cubicBezTo>
                    <a:pt x="459803" y="3161802"/>
                    <a:pt x="460432" y="3159743"/>
                    <a:pt x="459746" y="3158327"/>
                  </a:cubicBezTo>
                  <a:cubicBezTo>
                    <a:pt x="459060" y="3156911"/>
                    <a:pt x="455497" y="3156268"/>
                    <a:pt x="454718" y="3155245"/>
                  </a:cubicBezTo>
                  <a:cubicBezTo>
                    <a:pt x="453939" y="3154223"/>
                    <a:pt x="455761" y="3152476"/>
                    <a:pt x="455070" y="3152191"/>
                  </a:cubicBezTo>
                  <a:close/>
                  <a:moveTo>
                    <a:pt x="365700" y="3151428"/>
                  </a:moveTo>
                  <a:cubicBezTo>
                    <a:pt x="360077" y="3152641"/>
                    <a:pt x="356998" y="3160482"/>
                    <a:pt x="358823" y="3168942"/>
                  </a:cubicBezTo>
                  <a:cubicBezTo>
                    <a:pt x="360648" y="3177401"/>
                    <a:pt x="366686" y="3183276"/>
                    <a:pt x="372309" y="3182063"/>
                  </a:cubicBezTo>
                  <a:cubicBezTo>
                    <a:pt x="377931" y="3180850"/>
                    <a:pt x="381010" y="3173009"/>
                    <a:pt x="379185" y="3164549"/>
                  </a:cubicBezTo>
                  <a:cubicBezTo>
                    <a:pt x="377360" y="3156090"/>
                    <a:pt x="371322" y="3150215"/>
                    <a:pt x="365700" y="3151428"/>
                  </a:cubicBezTo>
                  <a:close/>
                  <a:moveTo>
                    <a:pt x="116449" y="3147875"/>
                  </a:moveTo>
                  <a:cubicBezTo>
                    <a:pt x="113988" y="3148375"/>
                    <a:pt x="112327" y="3149900"/>
                    <a:pt x="111633" y="3151962"/>
                  </a:cubicBezTo>
                  <a:cubicBezTo>
                    <a:pt x="110939" y="3154023"/>
                    <a:pt x="111210" y="3156620"/>
                    <a:pt x="112611" y="3159265"/>
                  </a:cubicBezTo>
                  <a:cubicBezTo>
                    <a:pt x="115413" y="3164554"/>
                    <a:pt x="121675" y="3168031"/>
                    <a:pt x="126597" y="3167030"/>
                  </a:cubicBezTo>
                  <a:cubicBezTo>
                    <a:pt x="131519" y="3166029"/>
                    <a:pt x="133237" y="3160929"/>
                    <a:pt x="130435" y="3155640"/>
                  </a:cubicBezTo>
                  <a:cubicBezTo>
                    <a:pt x="127633" y="3150350"/>
                    <a:pt x="121371" y="3146874"/>
                    <a:pt x="116449" y="3147875"/>
                  </a:cubicBezTo>
                  <a:close/>
                  <a:moveTo>
                    <a:pt x="496846" y="3145625"/>
                  </a:moveTo>
                  <a:cubicBezTo>
                    <a:pt x="495549" y="3145854"/>
                    <a:pt x="494340" y="3146576"/>
                    <a:pt x="493526" y="3147740"/>
                  </a:cubicBezTo>
                  <a:cubicBezTo>
                    <a:pt x="491896" y="3150068"/>
                    <a:pt x="492462" y="3153275"/>
                    <a:pt x="494789" y="3154904"/>
                  </a:cubicBezTo>
                  <a:cubicBezTo>
                    <a:pt x="497117" y="3156534"/>
                    <a:pt x="500324" y="3155968"/>
                    <a:pt x="501953" y="3153641"/>
                  </a:cubicBezTo>
                  <a:cubicBezTo>
                    <a:pt x="503583" y="3151313"/>
                    <a:pt x="503017" y="3148106"/>
                    <a:pt x="500690" y="3146476"/>
                  </a:cubicBezTo>
                  <a:cubicBezTo>
                    <a:pt x="499526" y="3145662"/>
                    <a:pt x="498143" y="3145396"/>
                    <a:pt x="496846" y="3145625"/>
                  </a:cubicBezTo>
                  <a:close/>
                  <a:moveTo>
                    <a:pt x="411962" y="3136138"/>
                  </a:moveTo>
                  <a:cubicBezTo>
                    <a:pt x="410563" y="3136385"/>
                    <a:pt x="409396" y="3137175"/>
                    <a:pt x="408641" y="3138253"/>
                  </a:cubicBezTo>
                  <a:cubicBezTo>
                    <a:pt x="407886" y="3139332"/>
                    <a:pt x="407543" y="3140699"/>
                    <a:pt x="407789" y="3142097"/>
                  </a:cubicBezTo>
                  <a:cubicBezTo>
                    <a:pt x="408283" y="3144895"/>
                    <a:pt x="410951" y="3146763"/>
                    <a:pt x="413749" y="3146270"/>
                  </a:cubicBezTo>
                  <a:cubicBezTo>
                    <a:pt x="416546" y="3145776"/>
                    <a:pt x="418415" y="3143108"/>
                    <a:pt x="417921" y="3140310"/>
                  </a:cubicBezTo>
                  <a:cubicBezTo>
                    <a:pt x="417428" y="3137513"/>
                    <a:pt x="414759" y="3135644"/>
                    <a:pt x="411962" y="3136138"/>
                  </a:cubicBezTo>
                  <a:close/>
                  <a:moveTo>
                    <a:pt x="353326" y="3129603"/>
                  </a:moveTo>
                  <a:cubicBezTo>
                    <a:pt x="350826" y="3130044"/>
                    <a:pt x="348762" y="3131571"/>
                    <a:pt x="347446" y="3133684"/>
                  </a:cubicBezTo>
                  <a:cubicBezTo>
                    <a:pt x="346130" y="3135798"/>
                    <a:pt x="345561" y="3138497"/>
                    <a:pt x="346052" y="3141282"/>
                  </a:cubicBezTo>
                  <a:cubicBezTo>
                    <a:pt x="347034" y="3146850"/>
                    <a:pt x="351883" y="3150649"/>
                    <a:pt x="356882" y="3149768"/>
                  </a:cubicBezTo>
                  <a:cubicBezTo>
                    <a:pt x="361881" y="3148886"/>
                    <a:pt x="365137" y="3143657"/>
                    <a:pt x="364155" y="3138088"/>
                  </a:cubicBezTo>
                  <a:cubicBezTo>
                    <a:pt x="363173" y="3132520"/>
                    <a:pt x="358324" y="3128721"/>
                    <a:pt x="353326" y="3129603"/>
                  </a:cubicBezTo>
                  <a:close/>
                  <a:moveTo>
                    <a:pt x="419430" y="3115579"/>
                  </a:moveTo>
                  <a:cubicBezTo>
                    <a:pt x="417413" y="3116158"/>
                    <a:pt x="415616" y="3117504"/>
                    <a:pt x="414517" y="3119484"/>
                  </a:cubicBezTo>
                  <a:cubicBezTo>
                    <a:pt x="412320" y="3123445"/>
                    <a:pt x="413749" y="3128437"/>
                    <a:pt x="417709" y="3130634"/>
                  </a:cubicBezTo>
                  <a:cubicBezTo>
                    <a:pt x="421670" y="3132831"/>
                    <a:pt x="426662" y="3131402"/>
                    <a:pt x="428859" y="3127442"/>
                  </a:cubicBezTo>
                  <a:cubicBezTo>
                    <a:pt x="431056" y="3123482"/>
                    <a:pt x="429627" y="3118489"/>
                    <a:pt x="425667" y="3116292"/>
                  </a:cubicBezTo>
                  <a:cubicBezTo>
                    <a:pt x="423687" y="3115194"/>
                    <a:pt x="421448" y="3115001"/>
                    <a:pt x="419430" y="3115579"/>
                  </a:cubicBezTo>
                  <a:close/>
                  <a:moveTo>
                    <a:pt x="447803" y="3106342"/>
                  </a:moveTo>
                  <a:cubicBezTo>
                    <a:pt x="445303" y="3106783"/>
                    <a:pt x="443239" y="3108311"/>
                    <a:pt x="441923" y="3110424"/>
                  </a:cubicBezTo>
                  <a:cubicBezTo>
                    <a:pt x="440607" y="3112538"/>
                    <a:pt x="440039" y="3115237"/>
                    <a:pt x="440530" y="3118021"/>
                  </a:cubicBezTo>
                  <a:cubicBezTo>
                    <a:pt x="441512" y="3123590"/>
                    <a:pt x="446360" y="3127389"/>
                    <a:pt x="451360" y="3126507"/>
                  </a:cubicBezTo>
                  <a:cubicBezTo>
                    <a:pt x="456359" y="3125625"/>
                    <a:pt x="459615" y="3120397"/>
                    <a:pt x="458633" y="3114828"/>
                  </a:cubicBezTo>
                  <a:cubicBezTo>
                    <a:pt x="457650" y="3109259"/>
                    <a:pt x="452802" y="3105460"/>
                    <a:pt x="447803" y="3106342"/>
                  </a:cubicBezTo>
                  <a:close/>
                  <a:moveTo>
                    <a:pt x="286651" y="3105833"/>
                  </a:moveTo>
                  <a:cubicBezTo>
                    <a:pt x="282376" y="3106388"/>
                    <a:pt x="278102" y="3107779"/>
                    <a:pt x="276470" y="3109409"/>
                  </a:cubicBezTo>
                  <a:cubicBezTo>
                    <a:pt x="273207" y="3112668"/>
                    <a:pt x="278974" y="3121847"/>
                    <a:pt x="277264" y="3126832"/>
                  </a:cubicBezTo>
                  <a:cubicBezTo>
                    <a:pt x="275554" y="3131816"/>
                    <a:pt x="266127" y="3135206"/>
                    <a:pt x="266213" y="3139316"/>
                  </a:cubicBezTo>
                  <a:cubicBezTo>
                    <a:pt x="266300" y="3143425"/>
                    <a:pt x="272872" y="3150462"/>
                    <a:pt x="277785" y="3151492"/>
                  </a:cubicBezTo>
                  <a:cubicBezTo>
                    <a:pt x="282699" y="3152522"/>
                    <a:pt x="291566" y="3145416"/>
                    <a:pt x="295694" y="3145499"/>
                  </a:cubicBezTo>
                  <a:cubicBezTo>
                    <a:pt x="299822" y="3145582"/>
                    <a:pt x="300434" y="3153068"/>
                    <a:pt x="302552" y="3151989"/>
                  </a:cubicBezTo>
                  <a:cubicBezTo>
                    <a:pt x="304670" y="3150909"/>
                    <a:pt x="308641" y="3142942"/>
                    <a:pt x="308403" y="3139019"/>
                  </a:cubicBezTo>
                  <a:cubicBezTo>
                    <a:pt x="308164" y="3135097"/>
                    <a:pt x="298059" y="3135297"/>
                    <a:pt x="296132" y="3130006"/>
                  </a:cubicBezTo>
                  <a:cubicBezTo>
                    <a:pt x="294206" y="3124716"/>
                    <a:pt x="300120" y="3110709"/>
                    <a:pt x="296843" y="3107277"/>
                  </a:cubicBezTo>
                  <a:cubicBezTo>
                    <a:pt x="295204" y="3105561"/>
                    <a:pt x="290927" y="3105278"/>
                    <a:pt x="286651" y="3105833"/>
                  </a:cubicBezTo>
                  <a:close/>
                  <a:moveTo>
                    <a:pt x="314459" y="3101266"/>
                  </a:moveTo>
                  <a:cubicBezTo>
                    <a:pt x="310569" y="3102380"/>
                    <a:pt x="307551" y="3105144"/>
                    <a:pt x="305814" y="3108714"/>
                  </a:cubicBezTo>
                  <a:cubicBezTo>
                    <a:pt x="304078" y="3112283"/>
                    <a:pt x="303625" y="3116658"/>
                    <a:pt x="304865" y="3120991"/>
                  </a:cubicBezTo>
                  <a:cubicBezTo>
                    <a:pt x="307347" y="3129657"/>
                    <a:pt x="315665" y="3134876"/>
                    <a:pt x="323445" y="3132649"/>
                  </a:cubicBezTo>
                  <a:cubicBezTo>
                    <a:pt x="331226" y="3130421"/>
                    <a:pt x="335521" y="3121590"/>
                    <a:pt x="333039" y="3112924"/>
                  </a:cubicBezTo>
                  <a:cubicBezTo>
                    <a:pt x="330558" y="3104257"/>
                    <a:pt x="322240" y="3099038"/>
                    <a:pt x="314459" y="3101266"/>
                  </a:cubicBezTo>
                  <a:close/>
                  <a:moveTo>
                    <a:pt x="392139" y="3081910"/>
                  </a:moveTo>
                  <a:cubicBezTo>
                    <a:pt x="387185" y="3083044"/>
                    <a:pt x="382863" y="3086011"/>
                    <a:pt x="380350" y="3090542"/>
                  </a:cubicBezTo>
                  <a:lnTo>
                    <a:pt x="380233" y="3092118"/>
                  </a:lnTo>
                  <a:lnTo>
                    <a:pt x="376815" y="3093571"/>
                  </a:lnTo>
                  <a:cubicBezTo>
                    <a:pt x="373994" y="3095872"/>
                    <a:pt x="372484" y="3098628"/>
                    <a:pt x="372954" y="3101296"/>
                  </a:cubicBezTo>
                  <a:cubicBezTo>
                    <a:pt x="373425" y="3103964"/>
                    <a:pt x="375787" y="3106038"/>
                    <a:pt x="379225" y="3107235"/>
                  </a:cubicBezTo>
                  <a:lnTo>
                    <a:pt x="381169" y="3107337"/>
                  </a:lnTo>
                  <a:lnTo>
                    <a:pt x="389523" y="3117090"/>
                  </a:lnTo>
                  <a:cubicBezTo>
                    <a:pt x="399617" y="3122690"/>
                    <a:pt x="411875" y="3119884"/>
                    <a:pt x="416903" y="3110823"/>
                  </a:cubicBezTo>
                  <a:cubicBezTo>
                    <a:pt x="421930" y="3101761"/>
                    <a:pt x="417823" y="3089875"/>
                    <a:pt x="407729" y="3084274"/>
                  </a:cubicBezTo>
                  <a:cubicBezTo>
                    <a:pt x="402682" y="3081474"/>
                    <a:pt x="397094" y="3080776"/>
                    <a:pt x="392139" y="3081910"/>
                  </a:cubicBezTo>
                  <a:close/>
                  <a:moveTo>
                    <a:pt x="237848" y="3081897"/>
                  </a:moveTo>
                  <a:cubicBezTo>
                    <a:pt x="232198" y="3080570"/>
                    <a:pt x="224987" y="3080814"/>
                    <a:pt x="217554" y="3082942"/>
                  </a:cubicBezTo>
                  <a:cubicBezTo>
                    <a:pt x="210122" y="3085070"/>
                    <a:pt x="203875" y="3088680"/>
                    <a:pt x="199783" y="3092796"/>
                  </a:cubicBezTo>
                  <a:cubicBezTo>
                    <a:pt x="195691" y="3096911"/>
                    <a:pt x="193754" y="3101533"/>
                    <a:pt x="194943" y="3105685"/>
                  </a:cubicBezTo>
                  <a:cubicBezTo>
                    <a:pt x="197321" y="3113989"/>
                    <a:pt x="211299" y="3117270"/>
                    <a:pt x="226165" y="3113014"/>
                  </a:cubicBezTo>
                  <a:lnTo>
                    <a:pt x="227873" y="3112067"/>
                  </a:lnTo>
                  <a:lnTo>
                    <a:pt x="231947" y="3116031"/>
                  </a:lnTo>
                  <a:lnTo>
                    <a:pt x="235070" y="3108077"/>
                  </a:lnTo>
                  <a:lnTo>
                    <a:pt x="243937" y="3103161"/>
                  </a:lnTo>
                  <a:cubicBezTo>
                    <a:pt x="248029" y="3099045"/>
                    <a:pt x="249965" y="3094423"/>
                    <a:pt x="248776" y="3090271"/>
                  </a:cubicBezTo>
                  <a:cubicBezTo>
                    <a:pt x="247587" y="3086119"/>
                    <a:pt x="243498" y="3083223"/>
                    <a:pt x="237848" y="3081897"/>
                  </a:cubicBezTo>
                  <a:close/>
                  <a:moveTo>
                    <a:pt x="483022" y="3065324"/>
                  </a:moveTo>
                  <a:cubicBezTo>
                    <a:pt x="478246" y="3066166"/>
                    <a:pt x="474114" y="3068011"/>
                    <a:pt x="471292" y="3070311"/>
                  </a:cubicBezTo>
                  <a:cubicBezTo>
                    <a:pt x="468471" y="3072611"/>
                    <a:pt x="466961" y="3075368"/>
                    <a:pt x="467432" y="3078036"/>
                  </a:cubicBezTo>
                  <a:cubicBezTo>
                    <a:pt x="468373" y="3083372"/>
                    <a:pt x="476879" y="3086331"/>
                    <a:pt x="486430" y="3084646"/>
                  </a:cubicBezTo>
                  <a:cubicBezTo>
                    <a:pt x="495982" y="3082961"/>
                    <a:pt x="502962" y="3077270"/>
                    <a:pt x="502021" y="3071935"/>
                  </a:cubicBezTo>
                  <a:cubicBezTo>
                    <a:pt x="501080" y="3066599"/>
                    <a:pt x="492574" y="3063639"/>
                    <a:pt x="483022" y="3065324"/>
                  </a:cubicBezTo>
                  <a:close/>
                  <a:moveTo>
                    <a:pt x="406355" y="3053710"/>
                  </a:moveTo>
                  <a:cubicBezTo>
                    <a:pt x="404837" y="3053595"/>
                    <a:pt x="402887" y="3056436"/>
                    <a:pt x="401196" y="3056824"/>
                  </a:cubicBezTo>
                  <a:cubicBezTo>
                    <a:pt x="399505" y="3057212"/>
                    <a:pt x="397432" y="3055360"/>
                    <a:pt x="396210" y="3056036"/>
                  </a:cubicBezTo>
                  <a:cubicBezTo>
                    <a:pt x="394988" y="3056712"/>
                    <a:pt x="393219" y="3059256"/>
                    <a:pt x="393866" y="3060879"/>
                  </a:cubicBezTo>
                  <a:cubicBezTo>
                    <a:pt x="394514" y="3062503"/>
                    <a:pt x="398154" y="3064810"/>
                    <a:pt x="400095" y="3065778"/>
                  </a:cubicBezTo>
                  <a:cubicBezTo>
                    <a:pt x="402036" y="3066746"/>
                    <a:pt x="404095" y="3067375"/>
                    <a:pt x="405511" y="3066689"/>
                  </a:cubicBezTo>
                  <a:cubicBezTo>
                    <a:pt x="406927" y="3066003"/>
                    <a:pt x="407570" y="3062440"/>
                    <a:pt x="408592" y="3061661"/>
                  </a:cubicBezTo>
                  <a:cubicBezTo>
                    <a:pt x="409615" y="3060881"/>
                    <a:pt x="411362" y="3062704"/>
                    <a:pt x="411647" y="3062013"/>
                  </a:cubicBezTo>
                  <a:cubicBezTo>
                    <a:pt x="411932" y="3061322"/>
                    <a:pt x="411186" y="3058900"/>
                    <a:pt x="410304" y="3057516"/>
                  </a:cubicBezTo>
                  <a:cubicBezTo>
                    <a:pt x="409422" y="3056132"/>
                    <a:pt x="407873" y="3053826"/>
                    <a:pt x="406355" y="3053710"/>
                  </a:cubicBezTo>
                  <a:close/>
                  <a:moveTo>
                    <a:pt x="152713" y="3046510"/>
                  </a:moveTo>
                  <a:cubicBezTo>
                    <a:pt x="148745" y="3047651"/>
                    <a:pt x="144343" y="3050306"/>
                    <a:pt x="140445" y="3054204"/>
                  </a:cubicBezTo>
                  <a:cubicBezTo>
                    <a:pt x="132649" y="3062000"/>
                    <a:pt x="129825" y="3071816"/>
                    <a:pt x="134137" y="3076128"/>
                  </a:cubicBezTo>
                  <a:cubicBezTo>
                    <a:pt x="138449" y="3080441"/>
                    <a:pt x="148265" y="3077617"/>
                    <a:pt x="156061" y="3069821"/>
                  </a:cubicBezTo>
                  <a:cubicBezTo>
                    <a:pt x="163857" y="3062024"/>
                    <a:pt x="166681" y="3052209"/>
                    <a:pt x="162369" y="3047896"/>
                  </a:cubicBezTo>
                  <a:cubicBezTo>
                    <a:pt x="160213" y="3045740"/>
                    <a:pt x="156680" y="3045368"/>
                    <a:pt x="152713" y="3046510"/>
                  </a:cubicBezTo>
                  <a:close/>
                  <a:moveTo>
                    <a:pt x="450883" y="3039858"/>
                  </a:moveTo>
                  <a:cubicBezTo>
                    <a:pt x="448474" y="3036886"/>
                    <a:pt x="442166" y="3038007"/>
                    <a:pt x="436794" y="3042362"/>
                  </a:cubicBezTo>
                  <a:cubicBezTo>
                    <a:pt x="431421" y="3046716"/>
                    <a:pt x="429019" y="3052655"/>
                    <a:pt x="431427" y="3055627"/>
                  </a:cubicBezTo>
                  <a:cubicBezTo>
                    <a:pt x="433836" y="3058599"/>
                    <a:pt x="440144" y="3057478"/>
                    <a:pt x="445516" y="3053123"/>
                  </a:cubicBezTo>
                  <a:cubicBezTo>
                    <a:pt x="450889" y="3048769"/>
                    <a:pt x="453292" y="3042830"/>
                    <a:pt x="450883" y="3039858"/>
                  </a:cubicBezTo>
                  <a:close/>
                  <a:moveTo>
                    <a:pt x="500833" y="3030450"/>
                  </a:moveTo>
                  <a:cubicBezTo>
                    <a:pt x="499315" y="3030335"/>
                    <a:pt x="497364" y="3033176"/>
                    <a:pt x="495674" y="3033563"/>
                  </a:cubicBezTo>
                  <a:cubicBezTo>
                    <a:pt x="493983" y="3033951"/>
                    <a:pt x="491909" y="3032100"/>
                    <a:pt x="490687" y="3032776"/>
                  </a:cubicBezTo>
                  <a:cubicBezTo>
                    <a:pt x="489466" y="3033451"/>
                    <a:pt x="487696" y="3035995"/>
                    <a:pt x="488343" y="3037619"/>
                  </a:cubicBezTo>
                  <a:cubicBezTo>
                    <a:pt x="488991" y="3039242"/>
                    <a:pt x="492632" y="3041549"/>
                    <a:pt x="494573" y="3042517"/>
                  </a:cubicBezTo>
                  <a:cubicBezTo>
                    <a:pt x="496513" y="3043485"/>
                    <a:pt x="498572" y="3044114"/>
                    <a:pt x="499988" y="3043428"/>
                  </a:cubicBezTo>
                  <a:cubicBezTo>
                    <a:pt x="501405" y="3042742"/>
                    <a:pt x="502047" y="3039180"/>
                    <a:pt x="503070" y="3038400"/>
                  </a:cubicBezTo>
                  <a:cubicBezTo>
                    <a:pt x="504092" y="3037621"/>
                    <a:pt x="505839" y="3039443"/>
                    <a:pt x="506124" y="3038752"/>
                  </a:cubicBezTo>
                  <a:cubicBezTo>
                    <a:pt x="506410" y="3038061"/>
                    <a:pt x="505663" y="3035639"/>
                    <a:pt x="504781" y="3034255"/>
                  </a:cubicBezTo>
                  <a:cubicBezTo>
                    <a:pt x="503899" y="3032872"/>
                    <a:pt x="502350" y="3030565"/>
                    <a:pt x="500833" y="3030450"/>
                  </a:cubicBezTo>
                  <a:close/>
                  <a:moveTo>
                    <a:pt x="240007" y="3024691"/>
                  </a:moveTo>
                  <a:cubicBezTo>
                    <a:pt x="237581" y="3024760"/>
                    <a:pt x="234961" y="3029588"/>
                    <a:pt x="232344" y="3030484"/>
                  </a:cubicBezTo>
                  <a:cubicBezTo>
                    <a:pt x="229727" y="3031379"/>
                    <a:pt x="226132" y="3028788"/>
                    <a:pt x="224307" y="3030062"/>
                  </a:cubicBezTo>
                  <a:cubicBezTo>
                    <a:pt x="222482" y="3031336"/>
                    <a:pt x="220098" y="3035663"/>
                    <a:pt x="221394" y="3038130"/>
                  </a:cubicBezTo>
                  <a:cubicBezTo>
                    <a:pt x="222690" y="3040597"/>
                    <a:pt x="228846" y="3043650"/>
                    <a:pt x="232084" y="3044863"/>
                  </a:cubicBezTo>
                  <a:cubicBezTo>
                    <a:pt x="235322" y="3046077"/>
                    <a:pt x="238691" y="3046732"/>
                    <a:pt x="240823" y="3045409"/>
                  </a:cubicBezTo>
                  <a:cubicBezTo>
                    <a:pt x="242954" y="3044086"/>
                    <a:pt x="243381" y="3038331"/>
                    <a:pt x="244873" y="3036926"/>
                  </a:cubicBezTo>
                  <a:cubicBezTo>
                    <a:pt x="246365" y="3035520"/>
                    <a:pt x="249438" y="3038120"/>
                    <a:pt x="249775" y="3036977"/>
                  </a:cubicBezTo>
                  <a:cubicBezTo>
                    <a:pt x="250113" y="3035834"/>
                    <a:pt x="248527" y="3032117"/>
                    <a:pt x="246899" y="3030070"/>
                  </a:cubicBezTo>
                  <a:cubicBezTo>
                    <a:pt x="245271" y="3028022"/>
                    <a:pt x="242433" y="3024622"/>
                    <a:pt x="240007" y="3024691"/>
                  </a:cubicBezTo>
                  <a:close/>
                  <a:moveTo>
                    <a:pt x="322423" y="3021418"/>
                  </a:moveTo>
                  <a:cubicBezTo>
                    <a:pt x="320162" y="3024230"/>
                    <a:pt x="321759" y="3029267"/>
                    <a:pt x="325989" y="3032668"/>
                  </a:cubicBezTo>
                  <a:cubicBezTo>
                    <a:pt x="330220" y="3036070"/>
                    <a:pt x="335482" y="3036548"/>
                    <a:pt x="337743" y="3033736"/>
                  </a:cubicBezTo>
                  <a:cubicBezTo>
                    <a:pt x="340003" y="3030924"/>
                    <a:pt x="338407" y="3025887"/>
                    <a:pt x="334176" y="3022485"/>
                  </a:cubicBezTo>
                  <a:cubicBezTo>
                    <a:pt x="329946" y="3019084"/>
                    <a:pt x="324684" y="3018606"/>
                    <a:pt x="322423" y="3021418"/>
                  </a:cubicBezTo>
                  <a:close/>
                  <a:moveTo>
                    <a:pt x="181190" y="3020357"/>
                  </a:moveTo>
                  <a:cubicBezTo>
                    <a:pt x="180048" y="3020019"/>
                    <a:pt x="176330" y="3021605"/>
                    <a:pt x="174283" y="3023233"/>
                  </a:cubicBezTo>
                  <a:cubicBezTo>
                    <a:pt x="173259" y="3024047"/>
                    <a:pt x="171897" y="3025164"/>
                    <a:pt x="170800" y="3026380"/>
                  </a:cubicBezTo>
                  <a:cubicBezTo>
                    <a:pt x="169703" y="3027596"/>
                    <a:pt x="168870" y="3028912"/>
                    <a:pt x="168904" y="3030125"/>
                  </a:cubicBezTo>
                  <a:cubicBezTo>
                    <a:pt x="168973" y="3032551"/>
                    <a:pt x="173802" y="3035172"/>
                    <a:pt x="174697" y="3037789"/>
                  </a:cubicBezTo>
                  <a:cubicBezTo>
                    <a:pt x="175592" y="3040405"/>
                    <a:pt x="173001" y="3044000"/>
                    <a:pt x="174275" y="3045825"/>
                  </a:cubicBezTo>
                  <a:cubicBezTo>
                    <a:pt x="175550" y="3047650"/>
                    <a:pt x="179877" y="3050034"/>
                    <a:pt x="182344" y="3048738"/>
                  </a:cubicBezTo>
                  <a:cubicBezTo>
                    <a:pt x="184810" y="3047442"/>
                    <a:pt x="187864" y="3041286"/>
                    <a:pt x="189077" y="3038049"/>
                  </a:cubicBezTo>
                  <a:cubicBezTo>
                    <a:pt x="190290" y="3034810"/>
                    <a:pt x="190946" y="3031442"/>
                    <a:pt x="189623" y="3029310"/>
                  </a:cubicBezTo>
                  <a:cubicBezTo>
                    <a:pt x="188300" y="3027178"/>
                    <a:pt x="182545" y="3026751"/>
                    <a:pt x="181139" y="3025259"/>
                  </a:cubicBezTo>
                  <a:cubicBezTo>
                    <a:pt x="179734" y="3023766"/>
                    <a:pt x="182333" y="3020694"/>
                    <a:pt x="181190" y="3020357"/>
                  </a:cubicBezTo>
                  <a:close/>
                  <a:moveTo>
                    <a:pt x="16117" y="3001424"/>
                  </a:moveTo>
                  <a:cubicBezTo>
                    <a:pt x="12226" y="3002538"/>
                    <a:pt x="9207" y="3005303"/>
                    <a:pt x="7471" y="3008872"/>
                  </a:cubicBezTo>
                  <a:cubicBezTo>
                    <a:pt x="5735" y="3012442"/>
                    <a:pt x="5282" y="3016816"/>
                    <a:pt x="6523" y="3021149"/>
                  </a:cubicBezTo>
                  <a:cubicBezTo>
                    <a:pt x="9004" y="3029816"/>
                    <a:pt x="17322" y="3035035"/>
                    <a:pt x="25102" y="3032807"/>
                  </a:cubicBezTo>
                  <a:cubicBezTo>
                    <a:pt x="32882" y="3030579"/>
                    <a:pt x="37178" y="3021749"/>
                    <a:pt x="34697" y="3013082"/>
                  </a:cubicBezTo>
                  <a:cubicBezTo>
                    <a:pt x="32215" y="3004416"/>
                    <a:pt x="23897" y="2999196"/>
                    <a:pt x="16117" y="3001424"/>
                  </a:cubicBezTo>
                  <a:close/>
                  <a:moveTo>
                    <a:pt x="416900" y="2998158"/>
                  </a:moveTo>
                  <a:cubicBezTo>
                    <a:pt x="414639" y="3000969"/>
                    <a:pt x="416236" y="3006007"/>
                    <a:pt x="420466" y="3009408"/>
                  </a:cubicBezTo>
                  <a:cubicBezTo>
                    <a:pt x="424697" y="3012809"/>
                    <a:pt x="429959" y="3013287"/>
                    <a:pt x="432220" y="3010475"/>
                  </a:cubicBezTo>
                  <a:cubicBezTo>
                    <a:pt x="434481" y="3007664"/>
                    <a:pt x="432884" y="3002627"/>
                    <a:pt x="428654" y="2999225"/>
                  </a:cubicBezTo>
                  <a:cubicBezTo>
                    <a:pt x="424423" y="2995824"/>
                    <a:pt x="419161" y="2995346"/>
                    <a:pt x="416900" y="2998158"/>
                  </a:cubicBezTo>
                  <a:close/>
                  <a:moveTo>
                    <a:pt x="298655" y="2993951"/>
                  </a:moveTo>
                  <a:cubicBezTo>
                    <a:pt x="294688" y="2995093"/>
                    <a:pt x="290285" y="2997748"/>
                    <a:pt x="286387" y="3001646"/>
                  </a:cubicBezTo>
                  <a:lnTo>
                    <a:pt x="284603" y="3004490"/>
                  </a:lnTo>
                  <a:lnTo>
                    <a:pt x="278866" y="3000194"/>
                  </a:lnTo>
                  <a:cubicBezTo>
                    <a:pt x="271057" y="3000194"/>
                    <a:pt x="264726" y="3011639"/>
                    <a:pt x="264726" y="3025757"/>
                  </a:cubicBezTo>
                  <a:cubicBezTo>
                    <a:pt x="264726" y="3039876"/>
                    <a:pt x="271057" y="3051320"/>
                    <a:pt x="278867" y="3051321"/>
                  </a:cubicBezTo>
                  <a:cubicBezTo>
                    <a:pt x="286676" y="3051321"/>
                    <a:pt x="293007" y="3039875"/>
                    <a:pt x="293007" y="3025758"/>
                  </a:cubicBezTo>
                  <a:lnTo>
                    <a:pt x="292435" y="3023263"/>
                  </a:lnTo>
                  <a:lnTo>
                    <a:pt x="302003" y="3017262"/>
                  </a:lnTo>
                  <a:cubicBezTo>
                    <a:pt x="309799" y="3009466"/>
                    <a:pt x="312623" y="2999651"/>
                    <a:pt x="308311" y="2995338"/>
                  </a:cubicBezTo>
                  <a:cubicBezTo>
                    <a:pt x="306154" y="2993182"/>
                    <a:pt x="302622" y="2992810"/>
                    <a:pt x="298655" y="2993951"/>
                  </a:cubicBezTo>
                  <a:close/>
                  <a:moveTo>
                    <a:pt x="109416" y="2983715"/>
                  </a:moveTo>
                  <a:cubicBezTo>
                    <a:pt x="106011" y="2983762"/>
                    <a:pt x="103126" y="2984999"/>
                    <a:pt x="101567" y="2987416"/>
                  </a:cubicBezTo>
                  <a:cubicBezTo>
                    <a:pt x="100008" y="2989833"/>
                    <a:pt x="100070" y="2992971"/>
                    <a:pt x="101431" y="2996092"/>
                  </a:cubicBezTo>
                  <a:lnTo>
                    <a:pt x="108178" y="3003643"/>
                  </a:lnTo>
                  <a:lnTo>
                    <a:pt x="105261" y="3005962"/>
                  </a:lnTo>
                  <a:cubicBezTo>
                    <a:pt x="104242" y="3007797"/>
                    <a:pt x="103924" y="3010021"/>
                    <a:pt x="104548" y="3012198"/>
                  </a:cubicBezTo>
                  <a:cubicBezTo>
                    <a:pt x="105795" y="3016553"/>
                    <a:pt x="110335" y="3019072"/>
                    <a:pt x="114689" y="3017825"/>
                  </a:cubicBezTo>
                  <a:lnTo>
                    <a:pt x="120092" y="3008087"/>
                  </a:lnTo>
                  <a:lnTo>
                    <a:pt x="127901" y="3004405"/>
                  </a:lnTo>
                  <a:cubicBezTo>
                    <a:pt x="131019" y="2999571"/>
                    <a:pt x="127652" y="2991849"/>
                    <a:pt x="120380" y="2987158"/>
                  </a:cubicBezTo>
                  <a:cubicBezTo>
                    <a:pt x="116744" y="2984812"/>
                    <a:pt x="112820" y="2983668"/>
                    <a:pt x="109416" y="2983715"/>
                  </a:cubicBezTo>
                  <a:close/>
                  <a:moveTo>
                    <a:pt x="460386" y="2980578"/>
                  </a:moveTo>
                  <a:cubicBezTo>
                    <a:pt x="458909" y="2980389"/>
                    <a:pt x="456714" y="2981941"/>
                    <a:pt x="454850" y="2983900"/>
                  </a:cubicBezTo>
                  <a:cubicBezTo>
                    <a:pt x="452985" y="2985859"/>
                    <a:pt x="451452" y="2988225"/>
                    <a:pt x="451300" y="2989664"/>
                  </a:cubicBezTo>
                  <a:cubicBezTo>
                    <a:pt x="450998" y="2992541"/>
                    <a:pt x="457433" y="2994736"/>
                    <a:pt x="458569" y="2997840"/>
                  </a:cubicBezTo>
                  <a:cubicBezTo>
                    <a:pt x="459705" y="3000944"/>
                    <a:pt x="456449" y="3006320"/>
                    <a:pt x="458115" y="3008288"/>
                  </a:cubicBezTo>
                  <a:lnTo>
                    <a:pt x="465708" y="3009279"/>
                  </a:lnTo>
                  <a:lnTo>
                    <a:pt x="465176" y="3013933"/>
                  </a:lnTo>
                  <a:cubicBezTo>
                    <a:pt x="465916" y="3016518"/>
                    <a:pt x="467642" y="3018819"/>
                    <a:pt x="470177" y="3020226"/>
                  </a:cubicBezTo>
                  <a:cubicBezTo>
                    <a:pt x="475249" y="3023039"/>
                    <a:pt x="481642" y="3021209"/>
                    <a:pt x="484456" y="3016137"/>
                  </a:cubicBezTo>
                  <a:cubicBezTo>
                    <a:pt x="487269" y="3011066"/>
                    <a:pt x="485439" y="3004673"/>
                    <a:pt x="480368" y="3001860"/>
                  </a:cubicBezTo>
                  <a:lnTo>
                    <a:pt x="471995" y="3004257"/>
                  </a:lnTo>
                  <a:lnTo>
                    <a:pt x="474922" y="2999657"/>
                  </a:lnTo>
                  <a:cubicBezTo>
                    <a:pt x="476966" y="2998067"/>
                    <a:pt x="480222" y="3001475"/>
                    <a:pt x="480827" y="3000112"/>
                  </a:cubicBezTo>
                  <a:cubicBezTo>
                    <a:pt x="481433" y="2998749"/>
                    <a:pt x="480222" y="2993298"/>
                    <a:pt x="478556" y="2991481"/>
                  </a:cubicBezTo>
                  <a:cubicBezTo>
                    <a:pt x="476891" y="2989664"/>
                    <a:pt x="472045" y="2993752"/>
                    <a:pt x="469017" y="2991935"/>
                  </a:cubicBezTo>
                  <a:cubicBezTo>
                    <a:pt x="465988" y="2990118"/>
                    <a:pt x="463338" y="2980957"/>
                    <a:pt x="460386" y="2980578"/>
                  </a:cubicBezTo>
                  <a:close/>
                  <a:moveTo>
                    <a:pt x="395476" y="2960324"/>
                  </a:moveTo>
                  <a:cubicBezTo>
                    <a:pt x="385804" y="2954957"/>
                    <a:pt x="370176" y="2964643"/>
                    <a:pt x="360569" y="2981958"/>
                  </a:cubicBezTo>
                  <a:cubicBezTo>
                    <a:pt x="355767" y="2990615"/>
                    <a:pt x="353378" y="2999540"/>
                    <a:pt x="353400" y="3006971"/>
                  </a:cubicBezTo>
                  <a:cubicBezTo>
                    <a:pt x="353421" y="3014403"/>
                    <a:pt x="355852" y="3020341"/>
                    <a:pt x="360688" y="3023024"/>
                  </a:cubicBezTo>
                  <a:lnTo>
                    <a:pt x="364027" y="3022583"/>
                  </a:lnTo>
                  <a:lnTo>
                    <a:pt x="363688" y="3030374"/>
                  </a:lnTo>
                  <a:lnTo>
                    <a:pt x="363497" y="3030384"/>
                  </a:lnTo>
                  <a:cubicBezTo>
                    <a:pt x="356064" y="3032512"/>
                    <a:pt x="349817" y="3036122"/>
                    <a:pt x="345725" y="3040237"/>
                  </a:cubicBezTo>
                  <a:cubicBezTo>
                    <a:pt x="341633" y="3044353"/>
                    <a:pt x="339697" y="3048975"/>
                    <a:pt x="340886" y="3053127"/>
                  </a:cubicBezTo>
                  <a:lnTo>
                    <a:pt x="342436" y="3054315"/>
                  </a:lnTo>
                  <a:lnTo>
                    <a:pt x="338233" y="3057655"/>
                  </a:lnTo>
                  <a:lnTo>
                    <a:pt x="341261" y="3068232"/>
                  </a:lnTo>
                  <a:lnTo>
                    <a:pt x="336950" y="3078888"/>
                  </a:lnTo>
                  <a:cubicBezTo>
                    <a:pt x="339359" y="3081859"/>
                    <a:pt x="345667" y="3080738"/>
                    <a:pt x="351039" y="3076384"/>
                  </a:cubicBezTo>
                  <a:cubicBezTo>
                    <a:pt x="356412" y="3072029"/>
                    <a:pt x="358814" y="3066090"/>
                    <a:pt x="356405" y="3063118"/>
                  </a:cubicBezTo>
                  <a:lnTo>
                    <a:pt x="352081" y="3063887"/>
                  </a:lnTo>
                  <a:lnTo>
                    <a:pt x="351281" y="3061094"/>
                  </a:lnTo>
                  <a:lnTo>
                    <a:pt x="351813" y="3061502"/>
                  </a:lnTo>
                  <a:cubicBezTo>
                    <a:pt x="357463" y="3062828"/>
                    <a:pt x="364674" y="3062584"/>
                    <a:pt x="372107" y="3060456"/>
                  </a:cubicBezTo>
                  <a:cubicBezTo>
                    <a:pt x="386972" y="3056199"/>
                    <a:pt x="397096" y="3046017"/>
                    <a:pt x="394718" y="3037713"/>
                  </a:cubicBezTo>
                  <a:cubicBezTo>
                    <a:pt x="393529" y="3033561"/>
                    <a:pt x="389440" y="3030664"/>
                    <a:pt x="383790" y="3029338"/>
                  </a:cubicBezTo>
                  <a:lnTo>
                    <a:pt x="376107" y="3029734"/>
                  </a:lnTo>
                  <a:lnTo>
                    <a:pt x="380445" y="3022918"/>
                  </a:lnTo>
                  <a:cubicBezTo>
                    <a:pt x="382489" y="3021328"/>
                    <a:pt x="385744" y="3024735"/>
                    <a:pt x="386350" y="3023372"/>
                  </a:cubicBezTo>
                  <a:cubicBezTo>
                    <a:pt x="386956" y="3022009"/>
                    <a:pt x="385744" y="3016558"/>
                    <a:pt x="384079" y="3014741"/>
                  </a:cubicBezTo>
                  <a:lnTo>
                    <a:pt x="383529" y="3014767"/>
                  </a:lnTo>
                  <a:lnTo>
                    <a:pt x="395595" y="3001390"/>
                  </a:lnTo>
                  <a:cubicBezTo>
                    <a:pt x="405202" y="2984077"/>
                    <a:pt x="405149" y="2965690"/>
                    <a:pt x="395476" y="2960324"/>
                  </a:cubicBezTo>
                  <a:close/>
                  <a:moveTo>
                    <a:pt x="432244" y="2957351"/>
                  </a:moveTo>
                  <a:cubicBezTo>
                    <a:pt x="430845" y="2957598"/>
                    <a:pt x="429679" y="2958388"/>
                    <a:pt x="428924" y="2959467"/>
                  </a:cubicBezTo>
                  <a:cubicBezTo>
                    <a:pt x="428169" y="2960545"/>
                    <a:pt x="427825" y="2961912"/>
                    <a:pt x="428072" y="2963311"/>
                  </a:cubicBezTo>
                  <a:cubicBezTo>
                    <a:pt x="428565" y="2966108"/>
                    <a:pt x="431234" y="2967976"/>
                    <a:pt x="434031" y="2967483"/>
                  </a:cubicBezTo>
                  <a:cubicBezTo>
                    <a:pt x="436829" y="2966990"/>
                    <a:pt x="438697" y="2964321"/>
                    <a:pt x="438204" y="2961524"/>
                  </a:cubicBezTo>
                  <a:cubicBezTo>
                    <a:pt x="437710" y="2958726"/>
                    <a:pt x="435042" y="2956858"/>
                    <a:pt x="432244" y="2957351"/>
                  </a:cubicBezTo>
                  <a:close/>
                  <a:moveTo>
                    <a:pt x="370651" y="2957351"/>
                  </a:moveTo>
                  <a:cubicBezTo>
                    <a:pt x="369252" y="2957598"/>
                    <a:pt x="368086" y="2958388"/>
                    <a:pt x="367331" y="2959467"/>
                  </a:cubicBezTo>
                  <a:cubicBezTo>
                    <a:pt x="366576" y="2960546"/>
                    <a:pt x="366232" y="2961912"/>
                    <a:pt x="366479" y="2963311"/>
                  </a:cubicBezTo>
                  <a:cubicBezTo>
                    <a:pt x="366972" y="2966108"/>
                    <a:pt x="369640" y="2967977"/>
                    <a:pt x="372438" y="2967483"/>
                  </a:cubicBezTo>
                  <a:cubicBezTo>
                    <a:pt x="375236" y="2966990"/>
                    <a:pt x="377104" y="2964321"/>
                    <a:pt x="376610" y="2961524"/>
                  </a:cubicBezTo>
                  <a:cubicBezTo>
                    <a:pt x="376117" y="2958726"/>
                    <a:pt x="373449" y="2956858"/>
                    <a:pt x="370651" y="2957351"/>
                  </a:cubicBezTo>
                  <a:close/>
                  <a:moveTo>
                    <a:pt x="162059" y="2948866"/>
                  </a:moveTo>
                  <a:cubicBezTo>
                    <a:pt x="158169" y="2949980"/>
                    <a:pt x="155151" y="2952744"/>
                    <a:pt x="153414" y="2956314"/>
                  </a:cubicBezTo>
                  <a:cubicBezTo>
                    <a:pt x="151678" y="2959883"/>
                    <a:pt x="151225" y="2964258"/>
                    <a:pt x="152465" y="2968591"/>
                  </a:cubicBezTo>
                  <a:cubicBezTo>
                    <a:pt x="153706" y="2972924"/>
                    <a:pt x="156406" y="2976395"/>
                    <a:pt x="159768" y="2978505"/>
                  </a:cubicBezTo>
                  <a:lnTo>
                    <a:pt x="167149" y="2979646"/>
                  </a:lnTo>
                  <a:lnTo>
                    <a:pt x="167583" y="2979998"/>
                  </a:lnTo>
                  <a:cubicBezTo>
                    <a:pt x="169899" y="2984732"/>
                    <a:pt x="165629" y="2993795"/>
                    <a:pt x="168596" y="2996640"/>
                  </a:cubicBezTo>
                  <a:lnTo>
                    <a:pt x="170255" y="2997123"/>
                  </a:lnTo>
                  <a:lnTo>
                    <a:pt x="169047" y="3000485"/>
                  </a:lnTo>
                  <a:cubicBezTo>
                    <a:pt x="170601" y="3007685"/>
                    <a:pt x="180641" y="3011628"/>
                    <a:pt x="191474" y="3009290"/>
                  </a:cubicBezTo>
                  <a:cubicBezTo>
                    <a:pt x="202307" y="3006954"/>
                    <a:pt x="209829" y="2999223"/>
                    <a:pt x="208276" y="2992022"/>
                  </a:cubicBezTo>
                  <a:cubicBezTo>
                    <a:pt x="207500" y="2988423"/>
                    <a:pt x="204601" y="2985637"/>
                    <a:pt x="200543" y="2984044"/>
                  </a:cubicBezTo>
                  <a:lnTo>
                    <a:pt x="192118" y="2983569"/>
                  </a:lnTo>
                  <a:lnTo>
                    <a:pt x="193814" y="2980166"/>
                  </a:lnTo>
                  <a:cubicBezTo>
                    <a:pt x="196792" y="2977306"/>
                    <a:pt x="202519" y="2982168"/>
                    <a:pt x="203253" y="2979906"/>
                  </a:cubicBezTo>
                  <a:cubicBezTo>
                    <a:pt x="203987" y="2977645"/>
                    <a:pt x="201162" y="2969203"/>
                    <a:pt x="198219" y="2966598"/>
                  </a:cubicBezTo>
                  <a:cubicBezTo>
                    <a:pt x="195277" y="2963993"/>
                    <a:pt x="188273" y="2971280"/>
                    <a:pt x="183170" y="2968901"/>
                  </a:cubicBezTo>
                  <a:lnTo>
                    <a:pt x="180252" y="2965535"/>
                  </a:lnTo>
                  <a:lnTo>
                    <a:pt x="180639" y="2960524"/>
                  </a:lnTo>
                  <a:cubicBezTo>
                    <a:pt x="178158" y="2951857"/>
                    <a:pt x="169840" y="2946638"/>
                    <a:pt x="162059" y="2948866"/>
                  </a:cubicBezTo>
                  <a:close/>
                  <a:moveTo>
                    <a:pt x="85448" y="2929497"/>
                  </a:moveTo>
                  <a:cubicBezTo>
                    <a:pt x="79798" y="2928170"/>
                    <a:pt x="72587" y="2928414"/>
                    <a:pt x="65154" y="2930542"/>
                  </a:cubicBezTo>
                  <a:cubicBezTo>
                    <a:pt x="57721" y="2932670"/>
                    <a:pt x="51474" y="2936280"/>
                    <a:pt x="47382" y="2940396"/>
                  </a:cubicBezTo>
                  <a:cubicBezTo>
                    <a:pt x="43291" y="2944511"/>
                    <a:pt x="41354" y="2949133"/>
                    <a:pt x="42543" y="2953285"/>
                  </a:cubicBezTo>
                  <a:cubicBezTo>
                    <a:pt x="44921" y="2961589"/>
                    <a:pt x="58899" y="2964870"/>
                    <a:pt x="73764" y="2960614"/>
                  </a:cubicBezTo>
                  <a:cubicBezTo>
                    <a:pt x="88630" y="2956358"/>
                    <a:pt x="98754" y="2946175"/>
                    <a:pt x="96376" y="2937871"/>
                  </a:cubicBezTo>
                  <a:cubicBezTo>
                    <a:pt x="95187" y="2933719"/>
                    <a:pt x="91098" y="2930823"/>
                    <a:pt x="85448" y="2929497"/>
                  </a:cubicBezTo>
                  <a:close/>
                  <a:moveTo>
                    <a:pt x="476697" y="2902171"/>
                  </a:moveTo>
                  <a:cubicBezTo>
                    <a:pt x="471742" y="2903306"/>
                    <a:pt x="467421" y="2906273"/>
                    <a:pt x="464907" y="2910804"/>
                  </a:cubicBezTo>
                  <a:cubicBezTo>
                    <a:pt x="462393" y="2915335"/>
                    <a:pt x="462163" y="2920571"/>
                    <a:pt x="463823" y="2925376"/>
                  </a:cubicBezTo>
                  <a:cubicBezTo>
                    <a:pt x="465483" y="2930180"/>
                    <a:pt x="469033" y="2934551"/>
                    <a:pt x="474080" y="2937352"/>
                  </a:cubicBezTo>
                  <a:cubicBezTo>
                    <a:pt x="484174" y="2942952"/>
                    <a:pt x="496432" y="2940146"/>
                    <a:pt x="501460" y="2931084"/>
                  </a:cubicBezTo>
                  <a:cubicBezTo>
                    <a:pt x="506488" y="2922022"/>
                    <a:pt x="502381" y="2910136"/>
                    <a:pt x="492287" y="2904536"/>
                  </a:cubicBezTo>
                  <a:cubicBezTo>
                    <a:pt x="487240" y="2901736"/>
                    <a:pt x="481652" y="2901037"/>
                    <a:pt x="476697" y="2902171"/>
                  </a:cubicBezTo>
                  <a:close/>
                  <a:moveTo>
                    <a:pt x="232912" y="2900734"/>
                  </a:moveTo>
                  <a:lnTo>
                    <a:pt x="232601" y="2901164"/>
                  </a:lnTo>
                  <a:cubicBezTo>
                    <a:pt x="231190" y="2904746"/>
                    <a:pt x="229560" y="2908598"/>
                    <a:pt x="226173" y="2909831"/>
                  </a:cubicBezTo>
                  <a:cubicBezTo>
                    <a:pt x="222786" y="2911065"/>
                    <a:pt x="216608" y="2909788"/>
                    <a:pt x="210727" y="2908728"/>
                  </a:cubicBezTo>
                  <a:lnTo>
                    <a:pt x="205134" y="2908807"/>
                  </a:lnTo>
                  <a:lnTo>
                    <a:pt x="219707" y="2908056"/>
                  </a:lnTo>
                  <a:close/>
                  <a:moveTo>
                    <a:pt x="313542" y="2899768"/>
                  </a:moveTo>
                  <a:cubicBezTo>
                    <a:pt x="311170" y="2899714"/>
                    <a:pt x="307946" y="2902539"/>
                    <a:pt x="305315" y="2905954"/>
                  </a:cubicBezTo>
                  <a:cubicBezTo>
                    <a:pt x="302684" y="2909369"/>
                    <a:pt x="300646" y="2913376"/>
                    <a:pt x="300644" y="2915681"/>
                  </a:cubicBezTo>
                  <a:cubicBezTo>
                    <a:pt x="300641" y="2920293"/>
                    <a:pt x="311210" y="2922707"/>
                    <a:pt x="313525" y="2927440"/>
                  </a:cubicBezTo>
                  <a:cubicBezTo>
                    <a:pt x="315841" y="2932174"/>
                    <a:pt x="311571" y="2941237"/>
                    <a:pt x="314539" y="2944082"/>
                  </a:cubicBezTo>
                  <a:cubicBezTo>
                    <a:pt x="317507" y="2946926"/>
                    <a:pt x="327128" y="2947254"/>
                    <a:pt x="331331" y="2944509"/>
                  </a:cubicBezTo>
                  <a:lnTo>
                    <a:pt x="336047" y="2935049"/>
                  </a:lnTo>
                  <a:lnTo>
                    <a:pt x="339246" y="2934322"/>
                  </a:lnTo>
                  <a:lnTo>
                    <a:pt x="339832" y="2933805"/>
                  </a:lnTo>
                  <a:lnTo>
                    <a:pt x="335751" y="2946805"/>
                  </a:lnTo>
                  <a:cubicBezTo>
                    <a:pt x="335811" y="2951165"/>
                    <a:pt x="337395" y="2954860"/>
                    <a:pt x="340490" y="2956856"/>
                  </a:cubicBezTo>
                  <a:cubicBezTo>
                    <a:pt x="346679" y="2960849"/>
                    <a:pt x="356567" y="2956537"/>
                    <a:pt x="362574" y="2947224"/>
                  </a:cubicBezTo>
                  <a:cubicBezTo>
                    <a:pt x="368582" y="2937912"/>
                    <a:pt x="368434" y="2927126"/>
                    <a:pt x="362245" y="2923133"/>
                  </a:cubicBezTo>
                  <a:lnTo>
                    <a:pt x="341844" y="2932029"/>
                  </a:lnTo>
                  <a:lnTo>
                    <a:pt x="347083" y="2927406"/>
                  </a:lnTo>
                  <a:lnTo>
                    <a:pt x="349195" y="2927348"/>
                  </a:lnTo>
                  <a:lnTo>
                    <a:pt x="344423" y="2914730"/>
                  </a:lnTo>
                  <a:lnTo>
                    <a:pt x="346185" y="2912876"/>
                  </a:lnTo>
                  <a:cubicBezTo>
                    <a:pt x="347388" y="2912273"/>
                    <a:pt x="348489" y="2911831"/>
                    <a:pt x="348124" y="2911161"/>
                  </a:cubicBezTo>
                  <a:cubicBezTo>
                    <a:pt x="347395" y="2909821"/>
                    <a:pt x="342594" y="2907891"/>
                    <a:pt x="339266" y="2907511"/>
                  </a:cubicBezTo>
                  <a:cubicBezTo>
                    <a:pt x="335937" y="2907131"/>
                    <a:pt x="330288" y="2906623"/>
                    <a:pt x="328154" y="2908881"/>
                  </a:cubicBezTo>
                  <a:lnTo>
                    <a:pt x="327374" y="2914494"/>
                  </a:lnTo>
                  <a:close/>
                  <a:moveTo>
                    <a:pt x="167405" y="2877830"/>
                  </a:moveTo>
                  <a:cubicBezTo>
                    <a:pt x="165228" y="2878453"/>
                    <a:pt x="163510" y="2879900"/>
                    <a:pt x="162492" y="2881735"/>
                  </a:cubicBezTo>
                  <a:cubicBezTo>
                    <a:pt x="161474" y="2883571"/>
                    <a:pt x="161155" y="2885794"/>
                    <a:pt x="161779" y="2887971"/>
                  </a:cubicBezTo>
                  <a:cubicBezTo>
                    <a:pt x="163025" y="2892325"/>
                    <a:pt x="167566" y="2894845"/>
                    <a:pt x="171920" y="2893598"/>
                  </a:cubicBezTo>
                  <a:cubicBezTo>
                    <a:pt x="176275" y="2892351"/>
                    <a:pt x="178794" y="2887810"/>
                    <a:pt x="177547" y="2883457"/>
                  </a:cubicBezTo>
                  <a:cubicBezTo>
                    <a:pt x="176300" y="2879102"/>
                    <a:pt x="171760" y="2876583"/>
                    <a:pt x="167405" y="2877830"/>
                  </a:cubicBezTo>
                  <a:close/>
                  <a:moveTo>
                    <a:pt x="430302" y="2877220"/>
                  </a:moveTo>
                  <a:cubicBezTo>
                    <a:pt x="425222" y="2875758"/>
                    <a:pt x="420699" y="2876235"/>
                    <a:pt x="417938" y="2878996"/>
                  </a:cubicBezTo>
                  <a:cubicBezTo>
                    <a:pt x="412416" y="2884518"/>
                    <a:pt x="416032" y="2897088"/>
                    <a:pt x="426015" y="2907070"/>
                  </a:cubicBezTo>
                  <a:cubicBezTo>
                    <a:pt x="435999" y="2917054"/>
                    <a:pt x="448568" y="2920670"/>
                    <a:pt x="454090" y="2915148"/>
                  </a:cubicBezTo>
                  <a:cubicBezTo>
                    <a:pt x="459612" y="2909626"/>
                    <a:pt x="455996" y="2897056"/>
                    <a:pt x="446013" y="2887074"/>
                  </a:cubicBezTo>
                  <a:cubicBezTo>
                    <a:pt x="441021" y="2882082"/>
                    <a:pt x="435383" y="2878682"/>
                    <a:pt x="430302" y="2877220"/>
                  </a:cubicBezTo>
                  <a:close/>
                  <a:moveTo>
                    <a:pt x="87607" y="2872291"/>
                  </a:moveTo>
                  <a:cubicBezTo>
                    <a:pt x="85180" y="2872360"/>
                    <a:pt x="82560" y="2877188"/>
                    <a:pt x="79943" y="2878084"/>
                  </a:cubicBezTo>
                  <a:cubicBezTo>
                    <a:pt x="77327" y="2878979"/>
                    <a:pt x="73732" y="2876388"/>
                    <a:pt x="71906" y="2877662"/>
                  </a:cubicBezTo>
                  <a:cubicBezTo>
                    <a:pt x="70081" y="2878936"/>
                    <a:pt x="67697" y="2883263"/>
                    <a:pt x="68993" y="2885730"/>
                  </a:cubicBezTo>
                  <a:cubicBezTo>
                    <a:pt x="70290" y="2888197"/>
                    <a:pt x="76445" y="2891250"/>
                    <a:pt x="79683" y="2892463"/>
                  </a:cubicBezTo>
                  <a:cubicBezTo>
                    <a:pt x="82921" y="2893677"/>
                    <a:pt x="86290" y="2894332"/>
                    <a:pt x="88422" y="2893009"/>
                  </a:cubicBezTo>
                  <a:cubicBezTo>
                    <a:pt x="90554" y="2891686"/>
                    <a:pt x="90981" y="2885931"/>
                    <a:pt x="92473" y="2884526"/>
                  </a:cubicBezTo>
                  <a:cubicBezTo>
                    <a:pt x="93965" y="2883120"/>
                    <a:pt x="97038" y="2885720"/>
                    <a:pt x="97375" y="2884577"/>
                  </a:cubicBezTo>
                  <a:cubicBezTo>
                    <a:pt x="97713" y="2883434"/>
                    <a:pt x="96127" y="2879717"/>
                    <a:pt x="94499" y="2877670"/>
                  </a:cubicBezTo>
                  <a:cubicBezTo>
                    <a:pt x="92871" y="2875622"/>
                    <a:pt x="90033" y="2872222"/>
                    <a:pt x="87607" y="2872291"/>
                  </a:cubicBezTo>
                  <a:close/>
                  <a:moveTo>
                    <a:pt x="265067" y="2867609"/>
                  </a:moveTo>
                  <a:cubicBezTo>
                    <a:pt x="262890" y="2868233"/>
                    <a:pt x="261171" y="2869679"/>
                    <a:pt x="260153" y="2871515"/>
                  </a:cubicBezTo>
                  <a:cubicBezTo>
                    <a:pt x="259135" y="2873350"/>
                    <a:pt x="258817" y="2875574"/>
                    <a:pt x="259440" y="2877751"/>
                  </a:cubicBezTo>
                  <a:cubicBezTo>
                    <a:pt x="260687" y="2882105"/>
                    <a:pt x="265228" y="2884624"/>
                    <a:pt x="269582" y="2883378"/>
                  </a:cubicBezTo>
                  <a:cubicBezTo>
                    <a:pt x="273936" y="2882131"/>
                    <a:pt x="276455" y="2877590"/>
                    <a:pt x="275208" y="2873236"/>
                  </a:cubicBezTo>
                  <a:cubicBezTo>
                    <a:pt x="273962" y="2868882"/>
                    <a:pt x="269421" y="2866362"/>
                    <a:pt x="265067" y="2867609"/>
                  </a:cubicBezTo>
                  <a:close/>
                  <a:moveTo>
                    <a:pt x="207366" y="2859560"/>
                  </a:moveTo>
                  <a:cubicBezTo>
                    <a:pt x="201790" y="2861156"/>
                    <a:pt x="198564" y="2866971"/>
                    <a:pt x="200160" y="2872547"/>
                  </a:cubicBezTo>
                  <a:cubicBezTo>
                    <a:pt x="200958" y="2875334"/>
                    <a:pt x="202811" y="2877535"/>
                    <a:pt x="205161" y="2878838"/>
                  </a:cubicBezTo>
                  <a:lnTo>
                    <a:pt x="208804" y="2879255"/>
                  </a:lnTo>
                  <a:lnTo>
                    <a:pt x="193325" y="2887837"/>
                  </a:lnTo>
                  <a:cubicBezTo>
                    <a:pt x="189233" y="2891953"/>
                    <a:pt x="187297" y="2896575"/>
                    <a:pt x="188486" y="2900727"/>
                  </a:cubicBezTo>
                  <a:lnTo>
                    <a:pt x="199139" y="2908892"/>
                  </a:lnTo>
                  <a:lnTo>
                    <a:pt x="197066" y="2908921"/>
                  </a:lnTo>
                  <a:cubicBezTo>
                    <a:pt x="194869" y="2911019"/>
                    <a:pt x="194508" y="2916496"/>
                    <a:pt x="195218" y="2921972"/>
                  </a:cubicBezTo>
                  <a:cubicBezTo>
                    <a:pt x="195929" y="2927447"/>
                    <a:pt x="197710" y="2932919"/>
                    <a:pt x="199797" y="2935009"/>
                  </a:cubicBezTo>
                  <a:cubicBezTo>
                    <a:pt x="203970" y="2939187"/>
                    <a:pt x="215725" y="2931802"/>
                    <a:pt x="222108" y="2933992"/>
                  </a:cubicBezTo>
                  <a:cubicBezTo>
                    <a:pt x="228491" y="2936182"/>
                    <a:pt x="232831" y="2948254"/>
                    <a:pt x="238094" y="2948143"/>
                  </a:cubicBezTo>
                  <a:cubicBezTo>
                    <a:pt x="240726" y="2948088"/>
                    <a:pt x="244294" y="2945956"/>
                    <a:pt x="247369" y="2943052"/>
                  </a:cubicBezTo>
                  <a:lnTo>
                    <a:pt x="247381" y="2943034"/>
                  </a:lnTo>
                  <a:lnTo>
                    <a:pt x="247373" y="2943534"/>
                  </a:lnTo>
                  <a:cubicBezTo>
                    <a:pt x="248734" y="2946655"/>
                    <a:pt x="251394" y="2949759"/>
                    <a:pt x="255030" y="2952104"/>
                  </a:cubicBezTo>
                  <a:cubicBezTo>
                    <a:pt x="262303" y="2956795"/>
                    <a:pt x="270726" y="2956680"/>
                    <a:pt x="273844" y="2951846"/>
                  </a:cubicBezTo>
                  <a:cubicBezTo>
                    <a:pt x="276962" y="2947013"/>
                    <a:pt x="273595" y="2939291"/>
                    <a:pt x="266322" y="2934600"/>
                  </a:cubicBezTo>
                  <a:cubicBezTo>
                    <a:pt x="262686" y="2932254"/>
                    <a:pt x="258762" y="2931110"/>
                    <a:pt x="255358" y="2931157"/>
                  </a:cubicBezTo>
                  <a:lnTo>
                    <a:pt x="253339" y="2932109"/>
                  </a:lnTo>
                  <a:lnTo>
                    <a:pt x="250303" y="2921481"/>
                  </a:lnTo>
                  <a:cubicBezTo>
                    <a:pt x="248207" y="2917195"/>
                    <a:pt x="245958" y="2913035"/>
                    <a:pt x="246011" y="2910392"/>
                  </a:cubicBezTo>
                  <a:cubicBezTo>
                    <a:pt x="246118" y="2905106"/>
                    <a:pt x="255705" y="2904322"/>
                    <a:pt x="254323" y="2901611"/>
                  </a:cubicBezTo>
                  <a:cubicBezTo>
                    <a:pt x="253632" y="2900255"/>
                    <a:pt x="250735" y="2898305"/>
                    <a:pt x="247384" y="2896733"/>
                  </a:cubicBezTo>
                  <a:lnTo>
                    <a:pt x="238892" y="2894437"/>
                  </a:lnTo>
                  <a:lnTo>
                    <a:pt x="242318" y="2885313"/>
                  </a:lnTo>
                  <a:cubicBezTo>
                    <a:pt x="241129" y="2881161"/>
                    <a:pt x="237040" y="2878264"/>
                    <a:pt x="231390" y="2876938"/>
                  </a:cubicBezTo>
                  <a:lnTo>
                    <a:pt x="214217" y="2877823"/>
                  </a:lnTo>
                  <a:lnTo>
                    <a:pt x="220352" y="2866765"/>
                  </a:lnTo>
                  <a:cubicBezTo>
                    <a:pt x="218755" y="2861189"/>
                    <a:pt x="212941" y="2857963"/>
                    <a:pt x="207366" y="2859560"/>
                  </a:cubicBezTo>
                  <a:close/>
                  <a:moveTo>
                    <a:pt x="143713" y="2837554"/>
                  </a:moveTo>
                  <a:cubicBezTo>
                    <a:pt x="138641" y="2834739"/>
                    <a:pt x="132249" y="2836570"/>
                    <a:pt x="129435" y="2841641"/>
                  </a:cubicBezTo>
                  <a:cubicBezTo>
                    <a:pt x="128028" y="2844177"/>
                    <a:pt x="127782" y="2847043"/>
                    <a:pt x="128522" y="2849626"/>
                  </a:cubicBezTo>
                  <a:lnTo>
                    <a:pt x="131443" y="2853302"/>
                  </a:lnTo>
                  <a:lnTo>
                    <a:pt x="126293" y="2861514"/>
                  </a:lnTo>
                  <a:cubicBezTo>
                    <a:pt x="125151" y="2865482"/>
                    <a:pt x="125523" y="2869014"/>
                    <a:pt x="127679" y="2871170"/>
                  </a:cubicBezTo>
                  <a:cubicBezTo>
                    <a:pt x="131992" y="2875482"/>
                    <a:pt x="141807" y="2872658"/>
                    <a:pt x="149603" y="2864862"/>
                  </a:cubicBezTo>
                  <a:cubicBezTo>
                    <a:pt x="157399" y="2857066"/>
                    <a:pt x="160223" y="2847251"/>
                    <a:pt x="155911" y="2842938"/>
                  </a:cubicBezTo>
                  <a:cubicBezTo>
                    <a:pt x="153755" y="2840782"/>
                    <a:pt x="150223" y="2840410"/>
                    <a:pt x="146255" y="2841551"/>
                  </a:cubicBezTo>
                  <a:lnTo>
                    <a:pt x="145070" y="2842294"/>
                  </a:lnTo>
                  <a:close/>
                  <a:moveTo>
                    <a:pt x="61308" y="2830429"/>
                  </a:moveTo>
                  <a:cubicBezTo>
                    <a:pt x="59996" y="2830323"/>
                    <a:pt x="58230" y="2830216"/>
                    <a:pt x="56608" y="2830460"/>
                  </a:cubicBezTo>
                  <a:cubicBezTo>
                    <a:pt x="54986" y="2830705"/>
                    <a:pt x="53509" y="2831302"/>
                    <a:pt x="52774" y="2832603"/>
                  </a:cubicBezTo>
                  <a:cubicBezTo>
                    <a:pt x="51304" y="2835205"/>
                    <a:pt x="53436" y="2842468"/>
                    <a:pt x="52493" y="2846043"/>
                  </a:cubicBezTo>
                  <a:cubicBezTo>
                    <a:pt x="51551" y="2849618"/>
                    <a:pt x="47267" y="2850952"/>
                    <a:pt x="47118" y="2854054"/>
                  </a:cubicBezTo>
                  <a:cubicBezTo>
                    <a:pt x="46969" y="2857156"/>
                    <a:pt x="48856" y="2863701"/>
                    <a:pt x="51600" y="2864655"/>
                  </a:cubicBezTo>
                  <a:cubicBezTo>
                    <a:pt x="54343" y="2865609"/>
                    <a:pt x="60595" y="2862029"/>
                    <a:pt x="63577" y="2859778"/>
                  </a:cubicBezTo>
                  <a:cubicBezTo>
                    <a:pt x="66559" y="2857526"/>
                    <a:pt x="69187" y="2854617"/>
                    <a:pt x="69490" y="2851148"/>
                  </a:cubicBezTo>
                  <a:cubicBezTo>
                    <a:pt x="69794" y="2847680"/>
                    <a:pt x="65561" y="2841845"/>
                    <a:pt x="65398" y="2838968"/>
                  </a:cubicBezTo>
                  <a:cubicBezTo>
                    <a:pt x="65236" y="2836091"/>
                    <a:pt x="69198" y="2835311"/>
                    <a:pt x="68516" y="2833888"/>
                  </a:cubicBezTo>
                  <a:cubicBezTo>
                    <a:pt x="67834" y="2832465"/>
                    <a:pt x="63931" y="2830644"/>
                    <a:pt x="61308" y="2830429"/>
                  </a:cubicBezTo>
                  <a:close/>
                  <a:moveTo>
                    <a:pt x="363424" y="2820456"/>
                  </a:moveTo>
                  <a:cubicBezTo>
                    <a:pt x="355614" y="2820456"/>
                    <a:pt x="349284" y="2831901"/>
                    <a:pt x="349284" y="2846019"/>
                  </a:cubicBezTo>
                  <a:lnTo>
                    <a:pt x="349682" y="2847758"/>
                  </a:lnTo>
                  <a:lnTo>
                    <a:pt x="342083" y="2843535"/>
                  </a:lnTo>
                  <a:cubicBezTo>
                    <a:pt x="337569" y="2841987"/>
                    <a:pt x="333038" y="2840635"/>
                    <a:pt x="331206" y="2838728"/>
                  </a:cubicBezTo>
                  <a:cubicBezTo>
                    <a:pt x="327544" y="2834916"/>
                    <a:pt x="333769" y="2827582"/>
                    <a:pt x="330874" y="2826642"/>
                  </a:cubicBezTo>
                  <a:cubicBezTo>
                    <a:pt x="327978" y="2825702"/>
                    <a:pt x="317168" y="2829320"/>
                    <a:pt x="313832" y="2833088"/>
                  </a:cubicBezTo>
                  <a:cubicBezTo>
                    <a:pt x="310497" y="2836856"/>
                    <a:pt x="319827" y="2845825"/>
                    <a:pt x="316781" y="2852360"/>
                  </a:cubicBezTo>
                  <a:cubicBezTo>
                    <a:pt x="313735" y="2858895"/>
                    <a:pt x="295698" y="2866222"/>
                    <a:pt x="295557" y="2872298"/>
                  </a:cubicBezTo>
                  <a:cubicBezTo>
                    <a:pt x="295486" y="2875335"/>
                    <a:pt x="299104" y="2879463"/>
                    <a:pt x="303478" y="2882833"/>
                  </a:cubicBezTo>
                  <a:cubicBezTo>
                    <a:pt x="307852" y="2886202"/>
                    <a:pt x="312981" y="2888812"/>
                    <a:pt x="315934" y="2888814"/>
                  </a:cubicBezTo>
                  <a:cubicBezTo>
                    <a:pt x="321840" y="2888818"/>
                    <a:pt x="324930" y="2875284"/>
                    <a:pt x="330992" y="2872318"/>
                  </a:cubicBezTo>
                  <a:cubicBezTo>
                    <a:pt x="337053" y="2869354"/>
                    <a:pt x="348659" y="2874821"/>
                    <a:pt x="352302" y="2871021"/>
                  </a:cubicBezTo>
                  <a:lnTo>
                    <a:pt x="352573" y="2860374"/>
                  </a:lnTo>
                  <a:lnTo>
                    <a:pt x="353425" y="2864095"/>
                  </a:lnTo>
                  <a:cubicBezTo>
                    <a:pt x="355984" y="2868721"/>
                    <a:pt x="359519" y="2871582"/>
                    <a:pt x="363424" y="2871582"/>
                  </a:cubicBezTo>
                  <a:cubicBezTo>
                    <a:pt x="371234" y="2871582"/>
                    <a:pt x="377564" y="2860137"/>
                    <a:pt x="377564" y="2846019"/>
                  </a:cubicBezTo>
                  <a:cubicBezTo>
                    <a:pt x="377564" y="2831901"/>
                    <a:pt x="371234" y="2820456"/>
                    <a:pt x="363424" y="2820456"/>
                  </a:cubicBezTo>
                  <a:close/>
                  <a:moveTo>
                    <a:pt x="233549" y="2819733"/>
                  </a:moveTo>
                  <a:cubicBezTo>
                    <a:pt x="231124" y="2819802"/>
                    <a:pt x="228503" y="2824630"/>
                    <a:pt x="225886" y="2825525"/>
                  </a:cubicBezTo>
                  <a:cubicBezTo>
                    <a:pt x="223269" y="2826421"/>
                    <a:pt x="219674" y="2823829"/>
                    <a:pt x="217849" y="2825104"/>
                  </a:cubicBezTo>
                  <a:cubicBezTo>
                    <a:pt x="216024" y="2826378"/>
                    <a:pt x="213640" y="2830705"/>
                    <a:pt x="214936" y="2833172"/>
                  </a:cubicBezTo>
                  <a:cubicBezTo>
                    <a:pt x="216232" y="2835639"/>
                    <a:pt x="222388" y="2838692"/>
                    <a:pt x="225626" y="2839905"/>
                  </a:cubicBezTo>
                  <a:cubicBezTo>
                    <a:pt x="228864" y="2841118"/>
                    <a:pt x="232233" y="2841774"/>
                    <a:pt x="234365" y="2840451"/>
                  </a:cubicBezTo>
                  <a:cubicBezTo>
                    <a:pt x="236496" y="2839128"/>
                    <a:pt x="236924" y="2833373"/>
                    <a:pt x="238416" y="2831967"/>
                  </a:cubicBezTo>
                  <a:cubicBezTo>
                    <a:pt x="239908" y="2830562"/>
                    <a:pt x="242980" y="2833161"/>
                    <a:pt x="243318" y="2832018"/>
                  </a:cubicBezTo>
                  <a:cubicBezTo>
                    <a:pt x="243656" y="2830876"/>
                    <a:pt x="242070" y="2827159"/>
                    <a:pt x="240441" y="2825111"/>
                  </a:cubicBezTo>
                  <a:cubicBezTo>
                    <a:pt x="238814" y="2823064"/>
                    <a:pt x="235975" y="2819664"/>
                    <a:pt x="233549" y="2819733"/>
                  </a:cubicBezTo>
                  <a:close/>
                  <a:moveTo>
                    <a:pt x="270407" y="2803478"/>
                  </a:moveTo>
                  <a:cubicBezTo>
                    <a:pt x="259574" y="2805815"/>
                    <a:pt x="252052" y="2813547"/>
                    <a:pt x="253605" y="2820747"/>
                  </a:cubicBezTo>
                  <a:cubicBezTo>
                    <a:pt x="255158" y="2827947"/>
                    <a:pt x="265199" y="2831890"/>
                    <a:pt x="276031" y="2829552"/>
                  </a:cubicBezTo>
                  <a:cubicBezTo>
                    <a:pt x="286864" y="2827215"/>
                    <a:pt x="294387" y="2819484"/>
                    <a:pt x="292833" y="2812284"/>
                  </a:cubicBezTo>
                  <a:cubicBezTo>
                    <a:pt x="291280" y="2805084"/>
                    <a:pt x="281240" y="2801141"/>
                    <a:pt x="270407" y="2803478"/>
                  </a:cubicBezTo>
                  <a:close/>
                  <a:moveTo>
                    <a:pt x="15199" y="2799927"/>
                  </a:moveTo>
                  <a:cubicBezTo>
                    <a:pt x="12827" y="2799872"/>
                    <a:pt x="9603" y="2802697"/>
                    <a:pt x="6972" y="2806113"/>
                  </a:cubicBezTo>
                  <a:cubicBezTo>
                    <a:pt x="4341" y="2809528"/>
                    <a:pt x="2303" y="2813534"/>
                    <a:pt x="2301" y="2815840"/>
                  </a:cubicBezTo>
                  <a:cubicBezTo>
                    <a:pt x="2298" y="2820452"/>
                    <a:pt x="12867" y="2822865"/>
                    <a:pt x="15183" y="2827598"/>
                  </a:cubicBezTo>
                  <a:cubicBezTo>
                    <a:pt x="17498" y="2832332"/>
                    <a:pt x="13229" y="2841395"/>
                    <a:pt x="16196" y="2844240"/>
                  </a:cubicBezTo>
                  <a:cubicBezTo>
                    <a:pt x="19163" y="2847085"/>
                    <a:pt x="28785" y="2847413"/>
                    <a:pt x="32988" y="2844668"/>
                  </a:cubicBezTo>
                  <a:cubicBezTo>
                    <a:pt x="37191" y="2841921"/>
                    <a:pt x="38436" y="2830626"/>
                    <a:pt x="41414" y="2827766"/>
                  </a:cubicBezTo>
                  <a:cubicBezTo>
                    <a:pt x="44391" y="2824906"/>
                    <a:pt x="50118" y="2829768"/>
                    <a:pt x="50853" y="2827506"/>
                  </a:cubicBezTo>
                  <a:cubicBezTo>
                    <a:pt x="51587" y="2825245"/>
                    <a:pt x="48761" y="2816803"/>
                    <a:pt x="45819" y="2814198"/>
                  </a:cubicBezTo>
                  <a:cubicBezTo>
                    <a:pt x="42876" y="2811593"/>
                    <a:pt x="35872" y="2818880"/>
                    <a:pt x="30769" y="2816501"/>
                  </a:cubicBezTo>
                  <a:cubicBezTo>
                    <a:pt x="25666" y="2814123"/>
                    <a:pt x="19944" y="2800037"/>
                    <a:pt x="15199" y="2799927"/>
                  </a:cubicBezTo>
                  <a:close/>
                  <a:moveTo>
                    <a:pt x="209845" y="2770733"/>
                  </a:moveTo>
                  <a:cubicBezTo>
                    <a:pt x="203655" y="2766740"/>
                    <a:pt x="193767" y="2771052"/>
                    <a:pt x="187759" y="2780364"/>
                  </a:cubicBezTo>
                  <a:cubicBezTo>
                    <a:pt x="181752" y="2789677"/>
                    <a:pt x="181900" y="2800463"/>
                    <a:pt x="188090" y="2804456"/>
                  </a:cubicBezTo>
                  <a:cubicBezTo>
                    <a:pt x="194279" y="2808449"/>
                    <a:pt x="204167" y="2804137"/>
                    <a:pt x="210174" y="2794824"/>
                  </a:cubicBezTo>
                  <a:cubicBezTo>
                    <a:pt x="216182" y="2785512"/>
                    <a:pt x="216034" y="2774726"/>
                    <a:pt x="209845" y="2770733"/>
                  </a:cubicBezTo>
                  <a:close/>
                  <a:moveTo>
                    <a:pt x="472201" y="2768348"/>
                  </a:moveTo>
                  <a:cubicBezTo>
                    <a:pt x="466884" y="2769871"/>
                    <a:pt x="463175" y="2775107"/>
                    <a:pt x="461477" y="2782342"/>
                  </a:cubicBezTo>
                  <a:lnTo>
                    <a:pt x="461562" y="2783999"/>
                  </a:lnTo>
                  <a:lnTo>
                    <a:pt x="445127" y="2802219"/>
                  </a:lnTo>
                  <a:cubicBezTo>
                    <a:pt x="440324" y="2810876"/>
                    <a:pt x="437936" y="2819802"/>
                    <a:pt x="437957" y="2827233"/>
                  </a:cubicBezTo>
                  <a:cubicBezTo>
                    <a:pt x="437978" y="2834665"/>
                    <a:pt x="440410" y="2840603"/>
                    <a:pt x="445246" y="2843286"/>
                  </a:cubicBezTo>
                  <a:cubicBezTo>
                    <a:pt x="450082" y="2845969"/>
                    <a:pt x="456407" y="2844889"/>
                    <a:pt x="462724" y="2840975"/>
                  </a:cubicBezTo>
                  <a:lnTo>
                    <a:pt x="473990" y="2828484"/>
                  </a:lnTo>
                  <a:lnTo>
                    <a:pt x="475433" y="2831086"/>
                  </a:lnTo>
                  <a:cubicBezTo>
                    <a:pt x="480703" y="2836325"/>
                    <a:pt x="486621" y="2838805"/>
                    <a:pt x="491938" y="2837283"/>
                  </a:cubicBezTo>
                  <a:cubicBezTo>
                    <a:pt x="502572" y="2834238"/>
                    <a:pt x="506774" y="2816338"/>
                    <a:pt x="501323" y="2797303"/>
                  </a:cubicBezTo>
                  <a:cubicBezTo>
                    <a:pt x="495873" y="2778267"/>
                    <a:pt x="482835" y="2765303"/>
                    <a:pt x="472201" y="2768348"/>
                  </a:cubicBezTo>
                  <a:close/>
                  <a:moveTo>
                    <a:pt x="403955" y="2767068"/>
                  </a:moveTo>
                  <a:cubicBezTo>
                    <a:pt x="402491" y="2766636"/>
                    <a:pt x="397732" y="2768666"/>
                    <a:pt x="395110" y="2770751"/>
                  </a:cubicBezTo>
                  <a:cubicBezTo>
                    <a:pt x="392488" y="2772836"/>
                    <a:pt x="388134" y="2776470"/>
                    <a:pt x="388222" y="2779577"/>
                  </a:cubicBezTo>
                  <a:cubicBezTo>
                    <a:pt x="388311" y="2782683"/>
                    <a:pt x="394494" y="2786039"/>
                    <a:pt x="395640" y="2789390"/>
                  </a:cubicBezTo>
                  <a:cubicBezTo>
                    <a:pt x="396787" y="2792740"/>
                    <a:pt x="393468" y="2797344"/>
                    <a:pt x="395100" y="2799682"/>
                  </a:cubicBezTo>
                  <a:cubicBezTo>
                    <a:pt x="396732" y="2802018"/>
                    <a:pt x="402273" y="2805071"/>
                    <a:pt x="405431" y="2803412"/>
                  </a:cubicBezTo>
                  <a:cubicBezTo>
                    <a:pt x="408591" y="2801751"/>
                    <a:pt x="412501" y="2793869"/>
                    <a:pt x="414054" y="2789723"/>
                  </a:cubicBezTo>
                  <a:cubicBezTo>
                    <a:pt x="415608" y="2785576"/>
                    <a:pt x="416447" y="2781263"/>
                    <a:pt x="414753" y="2778532"/>
                  </a:cubicBezTo>
                  <a:cubicBezTo>
                    <a:pt x="413059" y="2775803"/>
                    <a:pt x="405689" y="2775256"/>
                    <a:pt x="403890" y="2773345"/>
                  </a:cubicBezTo>
                  <a:cubicBezTo>
                    <a:pt x="402090" y="2771435"/>
                    <a:pt x="405418" y="2767500"/>
                    <a:pt x="403955" y="2767068"/>
                  </a:cubicBezTo>
                  <a:close/>
                  <a:moveTo>
                    <a:pt x="18166" y="2747743"/>
                  </a:moveTo>
                  <a:cubicBezTo>
                    <a:pt x="16218" y="2748709"/>
                    <a:pt x="14573" y="2750737"/>
                    <a:pt x="13694" y="2753598"/>
                  </a:cubicBezTo>
                  <a:cubicBezTo>
                    <a:pt x="11935" y="2759320"/>
                    <a:pt x="13905" y="2766206"/>
                    <a:pt x="18093" y="2768979"/>
                  </a:cubicBezTo>
                  <a:cubicBezTo>
                    <a:pt x="22281" y="2771751"/>
                    <a:pt x="27102" y="2769360"/>
                    <a:pt x="28861" y="2763639"/>
                  </a:cubicBezTo>
                  <a:cubicBezTo>
                    <a:pt x="30619" y="2757917"/>
                    <a:pt x="28650" y="2751031"/>
                    <a:pt x="24461" y="2748258"/>
                  </a:cubicBezTo>
                  <a:cubicBezTo>
                    <a:pt x="22367" y="2746872"/>
                    <a:pt x="20115" y="2746776"/>
                    <a:pt x="18166" y="2747743"/>
                  </a:cubicBezTo>
                  <a:close/>
                  <a:moveTo>
                    <a:pt x="161142" y="2747368"/>
                  </a:moveTo>
                  <a:cubicBezTo>
                    <a:pt x="158770" y="2747314"/>
                    <a:pt x="155546" y="2750139"/>
                    <a:pt x="152915" y="2753554"/>
                  </a:cubicBezTo>
                  <a:cubicBezTo>
                    <a:pt x="150284" y="2756969"/>
                    <a:pt x="148246" y="2760976"/>
                    <a:pt x="148244" y="2763281"/>
                  </a:cubicBezTo>
                  <a:cubicBezTo>
                    <a:pt x="148241" y="2767893"/>
                    <a:pt x="158810" y="2770307"/>
                    <a:pt x="161125" y="2775040"/>
                  </a:cubicBezTo>
                  <a:cubicBezTo>
                    <a:pt x="163441" y="2779774"/>
                    <a:pt x="159171" y="2788837"/>
                    <a:pt x="162139" y="2791682"/>
                  </a:cubicBezTo>
                  <a:cubicBezTo>
                    <a:pt x="165107" y="2794526"/>
                    <a:pt x="174728" y="2794854"/>
                    <a:pt x="178931" y="2792109"/>
                  </a:cubicBezTo>
                  <a:cubicBezTo>
                    <a:pt x="183134" y="2789363"/>
                    <a:pt x="184380" y="2778068"/>
                    <a:pt x="187356" y="2775208"/>
                  </a:cubicBezTo>
                  <a:cubicBezTo>
                    <a:pt x="190334" y="2772348"/>
                    <a:pt x="196061" y="2777210"/>
                    <a:pt x="196795" y="2774948"/>
                  </a:cubicBezTo>
                  <a:cubicBezTo>
                    <a:pt x="197530" y="2772686"/>
                    <a:pt x="194704" y="2764244"/>
                    <a:pt x="191762" y="2761640"/>
                  </a:cubicBezTo>
                  <a:cubicBezTo>
                    <a:pt x="188820" y="2759035"/>
                    <a:pt x="181815" y="2766321"/>
                    <a:pt x="176711" y="2763943"/>
                  </a:cubicBezTo>
                  <a:cubicBezTo>
                    <a:pt x="171608" y="2761564"/>
                    <a:pt x="165886" y="2747479"/>
                    <a:pt x="161142" y="2747368"/>
                  </a:cubicBezTo>
                  <a:close/>
                  <a:moveTo>
                    <a:pt x="56361" y="2742438"/>
                  </a:moveTo>
                  <a:cubicBezTo>
                    <a:pt x="54962" y="2742685"/>
                    <a:pt x="53796" y="2743475"/>
                    <a:pt x="53041" y="2744553"/>
                  </a:cubicBezTo>
                  <a:cubicBezTo>
                    <a:pt x="52286" y="2745632"/>
                    <a:pt x="51942" y="2746999"/>
                    <a:pt x="52189" y="2748397"/>
                  </a:cubicBezTo>
                  <a:cubicBezTo>
                    <a:pt x="52682" y="2751195"/>
                    <a:pt x="55350" y="2753063"/>
                    <a:pt x="58148" y="2752570"/>
                  </a:cubicBezTo>
                  <a:cubicBezTo>
                    <a:pt x="60946" y="2752076"/>
                    <a:pt x="62814" y="2749408"/>
                    <a:pt x="62321" y="2746610"/>
                  </a:cubicBezTo>
                  <a:cubicBezTo>
                    <a:pt x="61827" y="2743813"/>
                    <a:pt x="59159" y="2741944"/>
                    <a:pt x="56361" y="2742438"/>
                  </a:cubicBezTo>
                  <a:close/>
                  <a:moveTo>
                    <a:pt x="86999" y="2740894"/>
                  </a:moveTo>
                  <a:cubicBezTo>
                    <a:pt x="83400" y="2743002"/>
                    <a:pt x="80299" y="2747153"/>
                    <a:pt x="78549" y="2752847"/>
                  </a:cubicBezTo>
                  <a:cubicBezTo>
                    <a:pt x="75049" y="2764236"/>
                    <a:pt x="78278" y="2777483"/>
                    <a:pt x="85762" y="2782437"/>
                  </a:cubicBezTo>
                  <a:lnTo>
                    <a:pt x="95105" y="2782685"/>
                  </a:lnTo>
                  <a:lnTo>
                    <a:pt x="94973" y="2791134"/>
                  </a:lnTo>
                  <a:cubicBezTo>
                    <a:pt x="96334" y="2794255"/>
                    <a:pt x="98994" y="2797359"/>
                    <a:pt x="102630" y="2799704"/>
                  </a:cubicBezTo>
                  <a:cubicBezTo>
                    <a:pt x="109903" y="2804395"/>
                    <a:pt x="118326" y="2804280"/>
                    <a:pt x="121444" y="2799446"/>
                  </a:cubicBezTo>
                  <a:cubicBezTo>
                    <a:pt x="124562" y="2794613"/>
                    <a:pt x="121195" y="2786891"/>
                    <a:pt x="113922" y="2782200"/>
                  </a:cubicBezTo>
                  <a:cubicBezTo>
                    <a:pt x="110286" y="2779854"/>
                    <a:pt x="106362" y="2778710"/>
                    <a:pt x="102958" y="2778757"/>
                  </a:cubicBezTo>
                  <a:lnTo>
                    <a:pt x="98544" y="2780838"/>
                  </a:lnTo>
                  <a:lnTo>
                    <a:pt x="105649" y="2770787"/>
                  </a:lnTo>
                  <a:cubicBezTo>
                    <a:pt x="109149" y="2759399"/>
                    <a:pt x="105920" y="2746152"/>
                    <a:pt x="98436" y="2741197"/>
                  </a:cubicBezTo>
                  <a:cubicBezTo>
                    <a:pt x="94695" y="2738720"/>
                    <a:pt x="90598" y="2738786"/>
                    <a:pt x="86999" y="2740894"/>
                  </a:cubicBezTo>
                  <a:close/>
                  <a:moveTo>
                    <a:pt x="222889" y="2739868"/>
                  </a:moveTo>
                  <a:cubicBezTo>
                    <a:pt x="217817" y="2737054"/>
                    <a:pt x="211425" y="2738884"/>
                    <a:pt x="208611" y="2743956"/>
                  </a:cubicBezTo>
                  <a:cubicBezTo>
                    <a:pt x="207204" y="2746492"/>
                    <a:pt x="206958" y="2749358"/>
                    <a:pt x="207698" y="2751942"/>
                  </a:cubicBezTo>
                  <a:cubicBezTo>
                    <a:pt x="208438" y="2754525"/>
                    <a:pt x="210164" y="2756827"/>
                    <a:pt x="212699" y="2758233"/>
                  </a:cubicBezTo>
                  <a:cubicBezTo>
                    <a:pt x="217771" y="2761047"/>
                    <a:pt x="224163" y="2759217"/>
                    <a:pt x="226977" y="2754146"/>
                  </a:cubicBezTo>
                  <a:cubicBezTo>
                    <a:pt x="229791" y="2749075"/>
                    <a:pt x="227960" y="2742682"/>
                    <a:pt x="222889" y="2739868"/>
                  </a:cubicBezTo>
                  <a:close/>
                  <a:moveTo>
                    <a:pt x="15005" y="2725430"/>
                  </a:moveTo>
                  <a:cubicBezTo>
                    <a:pt x="12828" y="2726053"/>
                    <a:pt x="11109" y="2727500"/>
                    <a:pt x="10091" y="2729335"/>
                  </a:cubicBezTo>
                  <a:cubicBezTo>
                    <a:pt x="9073" y="2731171"/>
                    <a:pt x="8755" y="2733394"/>
                    <a:pt x="9378" y="2735571"/>
                  </a:cubicBezTo>
                  <a:cubicBezTo>
                    <a:pt x="10625" y="2739925"/>
                    <a:pt x="15165" y="2742445"/>
                    <a:pt x="19520" y="2741198"/>
                  </a:cubicBezTo>
                  <a:cubicBezTo>
                    <a:pt x="23874" y="2739951"/>
                    <a:pt x="26393" y="2735410"/>
                    <a:pt x="25146" y="2731057"/>
                  </a:cubicBezTo>
                  <a:cubicBezTo>
                    <a:pt x="23900" y="2726702"/>
                    <a:pt x="19359" y="2724183"/>
                    <a:pt x="15005" y="2725430"/>
                  </a:cubicBezTo>
                  <a:close/>
                  <a:moveTo>
                    <a:pt x="112667" y="2715209"/>
                  </a:moveTo>
                  <a:cubicBezTo>
                    <a:pt x="110490" y="2715833"/>
                    <a:pt x="108771" y="2717279"/>
                    <a:pt x="107753" y="2719115"/>
                  </a:cubicBezTo>
                  <a:cubicBezTo>
                    <a:pt x="106735" y="2720950"/>
                    <a:pt x="106417" y="2723174"/>
                    <a:pt x="107040" y="2725351"/>
                  </a:cubicBezTo>
                  <a:cubicBezTo>
                    <a:pt x="108287" y="2729705"/>
                    <a:pt x="112828" y="2732224"/>
                    <a:pt x="117182" y="2730978"/>
                  </a:cubicBezTo>
                  <a:cubicBezTo>
                    <a:pt x="121536" y="2729731"/>
                    <a:pt x="124055" y="2725190"/>
                    <a:pt x="122808" y="2720836"/>
                  </a:cubicBezTo>
                  <a:cubicBezTo>
                    <a:pt x="121562" y="2716482"/>
                    <a:pt x="117021" y="2713962"/>
                    <a:pt x="112667" y="2715209"/>
                  </a:cubicBezTo>
                  <a:close/>
                  <a:moveTo>
                    <a:pt x="322272" y="2714379"/>
                  </a:moveTo>
                  <a:cubicBezTo>
                    <a:pt x="317250" y="2714685"/>
                    <a:pt x="317505" y="2727625"/>
                    <a:pt x="310730" y="2730092"/>
                  </a:cubicBezTo>
                  <a:cubicBezTo>
                    <a:pt x="307343" y="2731326"/>
                    <a:pt x="301165" y="2730049"/>
                    <a:pt x="295285" y="2728989"/>
                  </a:cubicBezTo>
                  <a:lnTo>
                    <a:pt x="284785" y="2729137"/>
                  </a:lnTo>
                  <a:lnTo>
                    <a:pt x="277902" y="2724820"/>
                  </a:lnTo>
                  <a:cubicBezTo>
                    <a:pt x="272822" y="2723359"/>
                    <a:pt x="268299" y="2723835"/>
                    <a:pt x="265538" y="2726596"/>
                  </a:cubicBezTo>
                  <a:cubicBezTo>
                    <a:pt x="262777" y="2729357"/>
                    <a:pt x="262300" y="2733880"/>
                    <a:pt x="263762" y="2738961"/>
                  </a:cubicBezTo>
                  <a:lnTo>
                    <a:pt x="271270" y="2750931"/>
                  </a:lnTo>
                  <a:lnTo>
                    <a:pt x="268448" y="2759920"/>
                  </a:lnTo>
                  <a:cubicBezTo>
                    <a:pt x="268508" y="2764280"/>
                    <a:pt x="270092" y="2767974"/>
                    <a:pt x="273187" y="2769971"/>
                  </a:cubicBezTo>
                  <a:lnTo>
                    <a:pt x="287829" y="2763585"/>
                  </a:lnTo>
                  <a:lnTo>
                    <a:pt x="289326" y="2764524"/>
                  </a:lnTo>
                  <a:cubicBezTo>
                    <a:pt x="294406" y="2765985"/>
                    <a:pt x="298929" y="2765509"/>
                    <a:pt x="301690" y="2762748"/>
                  </a:cubicBezTo>
                  <a:lnTo>
                    <a:pt x="302853" y="2754653"/>
                  </a:lnTo>
                  <a:lnTo>
                    <a:pt x="306665" y="2754254"/>
                  </a:lnTo>
                  <a:cubicBezTo>
                    <a:pt x="313048" y="2756443"/>
                    <a:pt x="317388" y="2768516"/>
                    <a:pt x="322651" y="2768405"/>
                  </a:cubicBezTo>
                  <a:cubicBezTo>
                    <a:pt x="327915" y="2768293"/>
                    <a:pt x="336924" y="2759878"/>
                    <a:pt x="338243" y="2753586"/>
                  </a:cubicBezTo>
                  <a:cubicBezTo>
                    <a:pt x="339563" y="2747295"/>
                    <a:pt x="330463" y="2735939"/>
                    <a:pt x="330569" y="2730654"/>
                  </a:cubicBezTo>
                  <a:cubicBezTo>
                    <a:pt x="330675" y="2725368"/>
                    <a:pt x="340263" y="2724585"/>
                    <a:pt x="338881" y="2721872"/>
                  </a:cubicBezTo>
                  <a:cubicBezTo>
                    <a:pt x="337497" y="2719159"/>
                    <a:pt x="327295" y="2714073"/>
                    <a:pt x="322272" y="2714379"/>
                  </a:cubicBezTo>
                  <a:close/>
                  <a:moveTo>
                    <a:pt x="92203" y="2712642"/>
                  </a:moveTo>
                  <a:cubicBezTo>
                    <a:pt x="89703" y="2713083"/>
                    <a:pt x="87639" y="2714611"/>
                    <a:pt x="86323" y="2716724"/>
                  </a:cubicBezTo>
                  <a:cubicBezTo>
                    <a:pt x="85007" y="2718838"/>
                    <a:pt x="84438" y="2721537"/>
                    <a:pt x="84929" y="2724321"/>
                  </a:cubicBezTo>
                  <a:cubicBezTo>
                    <a:pt x="85911" y="2729890"/>
                    <a:pt x="90760" y="2733689"/>
                    <a:pt x="95760" y="2732807"/>
                  </a:cubicBezTo>
                  <a:cubicBezTo>
                    <a:pt x="100759" y="2731925"/>
                    <a:pt x="104015" y="2726697"/>
                    <a:pt x="103033" y="2721128"/>
                  </a:cubicBezTo>
                  <a:cubicBezTo>
                    <a:pt x="102050" y="2715559"/>
                    <a:pt x="97202" y="2711760"/>
                    <a:pt x="92203" y="2712642"/>
                  </a:cubicBezTo>
                  <a:close/>
                  <a:moveTo>
                    <a:pt x="54965" y="2707160"/>
                  </a:moveTo>
                  <a:cubicBezTo>
                    <a:pt x="49389" y="2708756"/>
                    <a:pt x="46163" y="2714571"/>
                    <a:pt x="47760" y="2720147"/>
                  </a:cubicBezTo>
                  <a:cubicBezTo>
                    <a:pt x="48558" y="2722934"/>
                    <a:pt x="50410" y="2725135"/>
                    <a:pt x="52761" y="2726438"/>
                  </a:cubicBezTo>
                  <a:cubicBezTo>
                    <a:pt x="55111" y="2727742"/>
                    <a:pt x="57959" y="2728150"/>
                    <a:pt x="60746" y="2727352"/>
                  </a:cubicBezTo>
                  <a:cubicBezTo>
                    <a:pt x="66322" y="2725755"/>
                    <a:pt x="69548" y="2719941"/>
                    <a:pt x="67952" y="2714365"/>
                  </a:cubicBezTo>
                  <a:cubicBezTo>
                    <a:pt x="66355" y="2708789"/>
                    <a:pt x="60540" y="2705563"/>
                    <a:pt x="54965" y="2707160"/>
                  </a:cubicBezTo>
                  <a:close/>
                  <a:moveTo>
                    <a:pt x="32944" y="2694884"/>
                  </a:moveTo>
                  <a:cubicBezTo>
                    <a:pt x="28169" y="2695727"/>
                    <a:pt x="24036" y="2697571"/>
                    <a:pt x="21214" y="2699871"/>
                  </a:cubicBezTo>
                  <a:cubicBezTo>
                    <a:pt x="18393" y="2702172"/>
                    <a:pt x="16883" y="2704928"/>
                    <a:pt x="17354" y="2707596"/>
                  </a:cubicBezTo>
                  <a:cubicBezTo>
                    <a:pt x="18295" y="2712932"/>
                    <a:pt x="26801" y="2715892"/>
                    <a:pt x="36353" y="2714207"/>
                  </a:cubicBezTo>
                  <a:cubicBezTo>
                    <a:pt x="45904" y="2712522"/>
                    <a:pt x="52885" y="2706831"/>
                    <a:pt x="51943" y="2701495"/>
                  </a:cubicBezTo>
                  <a:cubicBezTo>
                    <a:pt x="51002" y="2696159"/>
                    <a:pt x="42496" y="2693200"/>
                    <a:pt x="32944" y="2694884"/>
                  </a:cubicBezTo>
                  <a:close/>
                  <a:moveTo>
                    <a:pt x="362999" y="2690335"/>
                  </a:moveTo>
                  <a:cubicBezTo>
                    <a:pt x="357919" y="2688873"/>
                    <a:pt x="353396" y="2689350"/>
                    <a:pt x="350635" y="2692111"/>
                  </a:cubicBezTo>
                  <a:cubicBezTo>
                    <a:pt x="345113" y="2697633"/>
                    <a:pt x="348729" y="2710202"/>
                    <a:pt x="358712" y="2720185"/>
                  </a:cubicBezTo>
                  <a:cubicBezTo>
                    <a:pt x="368695" y="2730169"/>
                    <a:pt x="381264" y="2733785"/>
                    <a:pt x="386787" y="2728263"/>
                  </a:cubicBezTo>
                  <a:cubicBezTo>
                    <a:pt x="392309" y="2722740"/>
                    <a:pt x="388693" y="2710171"/>
                    <a:pt x="378710" y="2700188"/>
                  </a:cubicBezTo>
                  <a:cubicBezTo>
                    <a:pt x="373718" y="2695196"/>
                    <a:pt x="368080" y="2691796"/>
                    <a:pt x="362999" y="2690335"/>
                  </a:cubicBezTo>
                  <a:close/>
                  <a:moveTo>
                    <a:pt x="178474" y="2674242"/>
                  </a:moveTo>
                  <a:cubicBezTo>
                    <a:pt x="175578" y="2673302"/>
                    <a:pt x="164768" y="2676920"/>
                    <a:pt x="161432" y="2680688"/>
                  </a:cubicBezTo>
                  <a:cubicBezTo>
                    <a:pt x="158097" y="2684456"/>
                    <a:pt x="167427" y="2693425"/>
                    <a:pt x="164381" y="2699960"/>
                  </a:cubicBezTo>
                  <a:cubicBezTo>
                    <a:pt x="161335" y="2706495"/>
                    <a:pt x="143298" y="2713822"/>
                    <a:pt x="143157" y="2719898"/>
                  </a:cubicBezTo>
                  <a:cubicBezTo>
                    <a:pt x="143086" y="2722935"/>
                    <a:pt x="146704" y="2727063"/>
                    <a:pt x="151078" y="2730433"/>
                  </a:cubicBezTo>
                  <a:lnTo>
                    <a:pt x="151974" y="2730864"/>
                  </a:lnTo>
                  <a:lnTo>
                    <a:pt x="152617" y="2734576"/>
                  </a:lnTo>
                  <a:cubicBezTo>
                    <a:pt x="156204" y="2741253"/>
                    <a:pt x="161997" y="2747749"/>
                    <a:pt x="169146" y="2752482"/>
                  </a:cubicBezTo>
                  <a:cubicBezTo>
                    <a:pt x="176296" y="2757215"/>
                    <a:pt x="183448" y="2759288"/>
                    <a:pt x="189232" y="2758814"/>
                  </a:cubicBezTo>
                  <a:lnTo>
                    <a:pt x="195407" y="2754160"/>
                  </a:lnTo>
                  <a:lnTo>
                    <a:pt x="200059" y="2754692"/>
                  </a:lnTo>
                  <a:cubicBezTo>
                    <a:pt x="205635" y="2753095"/>
                    <a:pt x="208861" y="2747281"/>
                    <a:pt x="207265" y="2741705"/>
                  </a:cubicBezTo>
                  <a:lnTo>
                    <a:pt x="198892" y="2737060"/>
                  </a:lnTo>
                  <a:lnTo>
                    <a:pt x="197820" y="2730872"/>
                  </a:lnTo>
                  <a:lnTo>
                    <a:pt x="187472" y="2719661"/>
                  </a:lnTo>
                  <a:lnTo>
                    <a:pt x="190154" y="2719583"/>
                  </a:lnTo>
                  <a:cubicBezTo>
                    <a:pt x="194268" y="2720104"/>
                    <a:pt x="198081" y="2720521"/>
                    <a:pt x="199902" y="2718621"/>
                  </a:cubicBezTo>
                  <a:cubicBezTo>
                    <a:pt x="203545" y="2714821"/>
                    <a:pt x="203965" y="2702500"/>
                    <a:pt x="200449" y="2697118"/>
                  </a:cubicBezTo>
                  <a:cubicBezTo>
                    <a:pt x="196933" y="2691736"/>
                    <a:pt x="182469" y="2690141"/>
                    <a:pt x="178806" y="2686328"/>
                  </a:cubicBezTo>
                  <a:cubicBezTo>
                    <a:pt x="175144" y="2682516"/>
                    <a:pt x="181369" y="2675182"/>
                    <a:pt x="178474" y="2674242"/>
                  </a:cubicBezTo>
                  <a:close/>
                  <a:moveTo>
                    <a:pt x="127422" y="2671624"/>
                  </a:moveTo>
                  <a:cubicBezTo>
                    <a:pt x="122646" y="2672466"/>
                    <a:pt x="118514" y="2674311"/>
                    <a:pt x="115692" y="2676611"/>
                  </a:cubicBezTo>
                  <a:cubicBezTo>
                    <a:pt x="112871" y="2678911"/>
                    <a:pt x="111361" y="2681668"/>
                    <a:pt x="111832" y="2684336"/>
                  </a:cubicBezTo>
                  <a:cubicBezTo>
                    <a:pt x="112773" y="2689672"/>
                    <a:pt x="121279" y="2692631"/>
                    <a:pt x="130830" y="2690946"/>
                  </a:cubicBezTo>
                  <a:cubicBezTo>
                    <a:pt x="140382" y="2689261"/>
                    <a:pt x="147362" y="2683570"/>
                    <a:pt x="146421" y="2678235"/>
                  </a:cubicBezTo>
                  <a:cubicBezTo>
                    <a:pt x="145480" y="2672899"/>
                    <a:pt x="136974" y="2669939"/>
                    <a:pt x="127422" y="2671624"/>
                  </a:cubicBezTo>
                  <a:close/>
                  <a:moveTo>
                    <a:pt x="400390" y="2667637"/>
                  </a:moveTo>
                  <a:cubicBezTo>
                    <a:pt x="398902" y="2667112"/>
                    <a:pt x="394854" y="2668584"/>
                    <a:pt x="392848" y="2670288"/>
                  </a:cubicBezTo>
                  <a:cubicBezTo>
                    <a:pt x="391845" y="2671140"/>
                    <a:pt x="390520" y="2672313"/>
                    <a:pt x="389546" y="2673633"/>
                  </a:cubicBezTo>
                  <a:cubicBezTo>
                    <a:pt x="388573" y="2674953"/>
                    <a:pt x="387950" y="2676420"/>
                    <a:pt x="388350" y="2677860"/>
                  </a:cubicBezTo>
                  <a:cubicBezTo>
                    <a:pt x="389151" y="2680738"/>
                    <a:pt x="395794" y="2684366"/>
                    <a:pt x="397655" y="2687561"/>
                  </a:cubicBezTo>
                  <a:cubicBezTo>
                    <a:pt x="399517" y="2690755"/>
                    <a:pt x="397431" y="2694728"/>
                    <a:pt x="399519" y="2697027"/>
                  </a:cubicBezTo>
                  <a:lnTo>
                    <a:pt x="408383" y="2700623"/>
                  </a:lnTo>
                  <a:lnTo>
                    <a:pt x="403416" y="2704282"/>
                  </a:lnTo>
                  <a:cubicBezTo>
                    <a:pt x="400714" y="2708587"/>
                    <a:pt x="399757" y="2713741"/>
                    <a:pt x="401183" y="2718722"/>
                  </a:cubicBezTo>
                  <a:cubicBezTo>
                    <a:pt x="402610" y="2723704"/>
                    <a:pt x="406150" y="2727570"/>
                    <a:pt x="410720" y="2729793"/>
                  </a:cubicBezTo>
                  <a:lnTo>
                    <a:pt x="412601" y="2729939"/>
                  </a:lnTo>
                  <a:lnTo>
                    <a:pt x="411018" y="2741328"/>
                  </a:lnTo>
                  <a:cubicBezTo>
                    <a:pt x="409460" y="2744507"/>
                    <a:pt x="403857" y="2745416"/>
                    <a:pt x="403359" y="2748223"/>
                  </a:cubicBezTo>
                  <a:cubicBezTo>
                    <a:pt x="402860" y="2751029"/>
                    <a:pt x="404619" y="2757106"/>
                    <a:pt x="408027" y="2758166"/>
                  </a:cubicBezTo>
                  <a:cubicBezTo>
                    <a:pt x="411434" y="2759226"/>
                    <a:pt x="419773" y="2756417"/>
                    <a:pt x="423804" y="2754583"/>
                  </a:cubicBezTo>
                  <a:cubicBezTo>
                    <a:pt x="427834" y="2752750"/>
                    <a:pt x="431478" y="2750293"/>
                    <a:pt x="432210" y="2747165"/>
                  </a:cubicBezTo>
                  <a:cubicBezTo>
                    <a:pt x="432942" y="2744036"/>
                    <a:pt x="428119" y="2738439"/>
                    <a:pt x="428197" y="2735815"/>
                  </a:cubicBezTo>
                  <a:cubicBezTo>
                    <a:pt x="428275" y="2733191"/>
                    <a:pt x="433411" y="2732764"/>
                    <a:pt x="432681" y="2731423"/>
                  </a:cubicBezTo>
                  <a:lnTo>
                    <a:pt x="428319" y="2729626"/>
                  </a:lnTo>
                  <a:lnTo>
                    <a:pt x="439137" y="2721657"/>
                  </a:lnTo>
                  <a:cubicBezTo>
                    <a:pt x="441839" y="2717351"/>
                    <a:pt x="442797" y="2712198"/>
                    <a:pt x="441371" y="2707216"/>
                  </a:cubicBezTo>
                  <a:cubicBezTo>
                    <a:pt x="438518" y="2697253"/>
                    <a:pt x="427209" y="2691753"/>
                    <a:pt x="416111" y="2694930"/>
                  </a:cubicBezTo>
                  <a:lnTo>
                    <a:pt x="411441" y="2698370"/>
                  </a:lnTo>
                  <a:lnTo>
                    <a:pt x="415205" y="2689436"/>
                  </a:lnTo>
                  <a:cubicBezTo>
                    <a:pt x="415721" y="2685735"/>
                    <a:pt x="415522" y="2681820"/>
                    <a:pt x="413284" y="2679152"/>
                  </a:cubicBezTo>
                  <a:cubicBezTo>
                    <a:pt x="411046" y="2676485"/>
                    <a:pt x="403927" y="2675353"/>
                    <a:pt x="401778" y="2673433"/>
                  </a:cubicBezTo>
                  <a:cubicBezTo>
                    <a:pt x="399629" y="2671514"/>
                    <a:pt x="401879" y="2668161"/>
                    <a:pt x="400390" y="2667637"/>
                  </a:cubicBezTo>
                  <a:close/>
                  <a:moveTo>
                    <a:pt x="501208" y="2660445"/>
                  </a:moveTo>
                  <a:cubicBezTo>
                    <a:pt x="490111" y="2663623"/>
                    <a:pt x="483427" y="2674274"/>
                    <a:pt x="486280" y="2684237"/>
                  </a:cubicBezTo>
                  <a:cubicBezTo>
                    <a:pt x="487706" y="2689219"/>
                    <a:pt x="491246" y="2693084"/>
                    <a:pt x="495817" y="2695308"/>
                  </a:cubicBezTo>
                  <a:cubicBezTo>
                    <a:pt x="500388" y="2697531"/>
                    <a:pt x="505990" y="2698111"/>
                    <a:pt x="511538" y="2696523"/>
                  </a:cubicBezTo>
                  <a:cubicBezTo>
                    <a:pt x="522636" y="2693345"/>
                    <a:pt x="529319" y="2682694"/>
                    <a:pt x="526467" y="2672731"/>
                  </a:cubicBezTo>
                  <a:cubicBezTo>
                    <a:pt x="523614" y="2662767"/>
                    <a:pt x="512306" y="2657267"/>
                    <a:pt x="501208" y="2660445"/>
                  </a:cubicBezTo>
                  <a:close/>
                  <a:moveTo>
                    <a:pt x="95283" y="2646158"/>
                  </a:moveTo>
                  <a:cubicBezTo>
                    <a:pt x="92874" y="2643186"/>
                    <a:pt x="86566" y="2644307"/>
                    <a:pt x="81193" y="2648662"/>
                  </a:cubicBezTo>
                  <a:cubicBezTo>
                    <a:pt x="75821" y="2653016"/>
                    <a:pt x="73418" y="2658955"/>
                    <a:pt x="75827" y="2661927"/>
                  </a:cubicBezTo>
                  <a:cubicBezTo>
                    <a:pt x="78236" y="2664899"/>
                    <a:pt x="84543" y="2663778"/>
                    <a:pt x="89916" y="2659423"/>
                  </a:cubicBezTo>
                  <a:cubicBezTo>
                    <a:pt x="95289" y="2655069"/>
                    <a:pt x="97692" y="2649130"/>
                    <a:pt x="95283" y="2646158"/>
                  </a:cubicBezTo>
                  <a:close/>
                  <a:moveTo>
                    <a:pt x="194216" y="2627240"/>
                  </a:moveTo>
                  <a:cubicBezTo>
                    <a:pt x="189818" y="2628134"/>
                    <a:pt x="186967" y="2631077"/>
                    <a:pt x="185913" y="2635113"/>
                  </a:cubicBezTo>
                  <a:cubicBezTo>
                    <a:pt x="184859" y="2639149"/>
                    <a:pt x="185602" y="2644276"/>
                    <a:pt x="188391" y="2649540"/>
                  </a:cubicBezTo>
                  <a:cubicBezTo>
                    <a:pt x="193968" y="2660068"/>
                    <a:pt x="205619" y="2667152"/>
                    <a:pt x="214414" y="2665363"/>
                  </a:cubicBezTo>
                  <a:cubicBezTo>
                    <a:pt x="223209" y="2663574"/>
                    <a:pt x="225817" y="2653590"/>
                    <a:pt x="220239" y="2643062"/>
                  </a:cubicBezTo>
                  <a:cubicBezTo>
                    <a:pt x="214661" y="2632535"/>
                    <a:pt x="203010" y="2625451"/>
                    <a:pt x="194216" y="2627240"/>
                  </a:cubicBezTo>
                  <a:close/>
                  <a:moveTo>
                    <a:pt x="319801" y="2615948"/>
                  </a:moveTo>
                  <a:cubicBezTo>
                    <a:pt x="314484" y="2617470"/>
                    <a:pt x="310775" y="2622706"/>
                    <a:pt x="309077" y="2629941"/>
                  </a:cubicBezTo>
                  <a:lnTo>
                    <a:pt x="309528" y="2638704"/>
                  </a:lnTo>
                  <a:lnTo>
                    <a:pt x="308689" y="2638239"/>
                  </a:lnTo>
                  <a:cubicBezTo>
                    <a:pt x="306229" y="2638739"/>
                    <a:pt x="304568" y="2640264"/>
                    <a:pt x="303874" y="2642325"/>
                  </a:cubicBezTo>
                  <a:cubicBezTo>
                    <a:pt x="303179" y="2644386"/>
                    <a:pt x="303450" y="2646984"/>
                    <a:pt x="304851" y="2649628"/>
                  </a:cubicBezTo>
                  <a:lnTo>
                    <a:pt x="310245" y="2652623"/>
                  </a:lnTo>
                  <a:lnTo>
                    <a:pt x="310416" y="2655929"/>
                  </a:lnTo>
                  <a:cubicBezTo>
                    <a:pt x="313141" y="2665446"/>
                    <a:pt x="317763" y="2673446"/>
                    <a:pt x="323033" y="2678686"/>
                  </a:cubicBezTo>
                  <a:cubicBezTo>
                    <a:pt x="328303" y="2683925"/>
                    <a:pt x="334221" y="2686405"/>
                    <a:pt x="339538" y="2684883"/>
                  </a:cubicBezTo>
                  <a:cubicBezTo>
                    <a:pt x="350172" y="2681838"/>
                    <a:pt x="354374" y="2663938"/>
                    <a:pt x="348923" y="2644903"/>
                  </a:cubicBezTo>
                  <a:cubicBezTo>
                    <a:pt x="343473" y="2625867"/>
                    <a:pt x="330435" y="2612903"/>
                    <a:pt x="319801" y="2615948"/>
                  </a:cubicBezTo>
                  <a:close/>
                  <a:moveTo>
                    <a:pt x="251555" y="2614668"/>
                  </a:moveTo>
                  <a:cubicBezTo>
                    <a:pt x="250091" y="2614236"/>
                    <a:pt x="245332" y="2616266"/>
                    <a:pt x="242710" y="2618351"/>
                  </a:cubicBezTo>
                  <a:cubicBezTo>
                    <a:pt x="240088" y="2620436"/>
                    <a:pt x="235734" y="2624070"/>
                    <a:pt x="235822" y="2627177"/>
                  </a:cubicBezTo>
                  <a:cubicBezTo>
                    <a:pt x="235911" y="2630283"/>
                    <a:pt x="242094" y="2633639"/>
                    <a:pt x="243240" y="2636990"/>
                  </a:cubicBezTo>
                  <a:cubicBezTo>
                    <a:pt x="244387" y="2640340"/>
                    <a:pt x="241068" y="2644944"/>
                    <a:pt x="242700" y="2647282"/>
                  </a:cubicBezTo>
                  <a:lnTo>
                    <a:pt x="246944" y="2648814"/>
                  </a:lnTo>
                  <a:lnTo>
                    <a:pt x="247895" y="2654801"/>
                  </a:lnTo>
                  <a:cubicBezTo>
                    <a:pt x="249430" y="2658331"/>
                    <a:pt x="251001" y="2662207"/>
                    <a:pt x="249478" y="2665475"/>
                  </a:cubicBezTo>
                  <a:cubicBezTo>
                    <a:pt x="247955" y="2668743"/>
                    <a:pt x="242684" y="2672208"/>
                    <a:pt x="237777" y="2675616"/>
                  </a:cubicBezTo>
                  <a:lnTo>
                    <a:pt x="236133" y="2677307"/>
                  </a:lnTo>
                  <a:lnTo>
                    <a:pt x="235424" y="2673056"/>
                  </a:lnTo>
                  <a:cubicBezTo>
                    <a:pt x="233483" y="2670857"/>
                    <a:pt x="228402" y="2673454"/>
                    <a:pt x="225793" y="2671940"/>
                  </a:cubicBezTo>
                  <a:cubicBezTo>
                    <a:pt x="223184" y="2670427"/>
                    <a:pt x="221999" y="2664350"/>
                    <a:pt x="219772" y="2663975"/>
                  </a:cubicBezTo>
                  <a:cubicBezTo>
                    <a:pt x="217545" y="2663599"/>
                    <a:pt x="212963" y="2665892"/>
                    <a:pt x="212428" y="2669687"/>
                  </a:cubicBezTo>
                  <a:cubicBezTo>
                    <a:pt x="211893" y="2673480"/>
                    <a:pt x="214791" y="2682437"/>
                    <a:pt x="216562" y="2686738"/>
                  </a:cubicBezTo>
                  <a:cubicBezTo>
                    <a:pt x="218333" y="2691038"/>
                    <a:pt x="220556" y="2694878"/>
                    <a:pt x="223054" y="2695490"/>
                  </a:cubicBezTo>
                  <a:cubicBezTo>
                    <a:pt x="225552" y="2696102"/>
                    <a:pt x="229499" y="2690483"/>
                    <a:pt x="231549" y="2690410"/>
                  </a:cubicBezTo>
                  <a:cubicBezTo>
                    <a:pt x="233598" y="2690336"/>
                    <a:pt x="234369" y="2695931"/>
                    <a:pt x="235351" y="2695052"/>
                  </a:cubicBezTo>
                  <a:lnTo>
                    <a:pt x="235384" y="2694895"/>
                  </a:lnTo>
                  <a:lnTo>
                    <a:pt x="236175" y="2695947"/>
                  </a:lnTo>
                  <a:cubicBezTo>
                    <a:pt x="240548" y="2699316"/>
                    <a:pt x="245678" y="2701926"/>
                    <a:pt x="248631" y="2701928"/>
                  </a:cubicBezTo>
                  <a:cubicBezTo>
                    <a:pt x="254537" y="2701932"/>
                    <a:pt x="257627" y="2688399"/>
                    <a:pt x="263688" y="2685433"/>
                  </a:cubicBezTo>
                  <a:cubicBezTo>
                    <a:pt x="269750" y="2682468"/>
                    <a:pt x="281356" y="2687936"/>
                    <a:pt x="284999" y="2684136"/>
                  </a:cubicBezTo>
                  <a:cubicBezTo>
                    <a:pt x="288641" y="2680335"/>
                    <a:pt x="289061" y="2668014"/>
                    <a:pt x="285546" y="2662632"/>
                  </a:cubicBezTo>
                  <a:cubicBezTo>
                    <a:pt x="282030" y="2657250"/>
                    <a:pt x="267565" y="2655655"/>
                    <a:pt x="263903" y="2651843"/>
                  </a:cubicBezTo>
                  <a:cubicBezTo>
                    <a:pt x="260240" y="2648031"/>
                    <a:pt x="266467" y="2640697"/>
                    <a:pt x="263571" y="2639756"/>
                  </a:cubicBezTo>
                  <a:lnTo>
                    <a:pt x="259696" y="2640432"/>
                  </a:lnTo>
                  <a:lnTo>
                    <a:pt x="261654" y="2637323"/>
                  </a:lnTo>
                  <a:cubicBezTo>
                    <a:pt x="263208" y="2633176"/>
                    <a:pt x="264047" y="2628863"/>
                    <a:pt x="262353" y="2626132"/>
                  </a:cubicBezTo>
                  <a:cubicBezTo>
                    <a:pt x="260659" y="2623403"/>
                    <a:pt x="253289" y="2622856"/>
                    <a:pt x="251490" y="2620945"/>
                  </a:cubicBezTo>
                  <a:cubicBezTo>
                    <a:pt x="249690" y="2619035"/>
                    <a:pt x="253018" y="2615100"/>
                    <a:pt x="251555" y="2614668"/>
                  </a:cubicBezTo>
                  <a:close/>
                  <a:moveTo>
                    <a:pt x="139024" y="2610711"/>
                  </a:moveTo>
                  <a:cubicBezTo>
                    <a:pt x="128032" y="2611568"/>
                    <a:pt x="119660" y="2619190"/>
                    <a:pt x="120326" y="2627739"/>
                  </a:cubicBezTo>
                  <a:cubicBezTo>
                    <a:pt x="120659" y="2632013"/>
                    <a:pt x="123187" y="2635709"/>
                    <a:pt x="127007" y="2638230"/>
                  </a:cubicBezTo>
                  <a:lnTo>
                    <a:pt x="134619" y="2640044"/>
                  </a:lnTo>
                  <a:lnTo>
                    <a:pt x="132743" y="2643919"/>
                  </a:lnTo>
                  <a:cubicBezTo>
                    <a:pt x="133391" y="2645542"/>
                    <a:pt x="137032" y="2647849"/>
                    <a:pt x="138973" y="2648817"/>
                  </a:cubicBezTo>
                  <a:cubicBezTo>
                    <a:pt x="140913" y="2649785"/>
                    <a:pt x="142972" y="2650414"/>
                    <a:pt x="144388" y="2649728"/>
                  </a:cubicBezTo>
                  <a:cubicBezTo>
                    <a:pt x="145805" y="2649042"/>
                    <a:pt x="146447" y="2645480"/>
                    <a:pt x="147470" y="2644700"/>
                  </a:cubicBezTo>
                  <a:cubicBezTo>
                    <a:pt x="148492" y="2643921"/>
                    <a:pt x="150239" y="2645743"/>
                    <a:pt x="150524" y="2645052"/>
                  </a:cubicBezTo>
                  <a:cubicBezTo>
                    <a:pt x="150810" y="2644361"/>
                    <a:pt x="150063" y="2641939"/>
                    <a:pt x="149181" y="2640555"/>
                  </a:cubicBezTo>
                  <a:lnTo>
                    <a:pt x="147677" y="2639106"/>
                  </a:lnTo>
                  <a:lnTo>
                    <a:pt x="155154" y="2636038"/>
                  </a:lnTo>
                  <a:cubicBezTo>
                    <a:pt x="158538" y="2632957"/>
                    <a:pt x="160464" y="2628914"/>
                    <a:pt x="160131" y="2624640"/>
                  </a:cubicBezTo>
                  <a:cubicBezTo>
                    <a:pt x="159466" y="2616092"/>
                    <a:pt x="150016" y="2609856"/>
                    <a:pt x="139024" y="2610711"/>
                  </a:cubicBezTo>
                  <a:close/>
                  <a:moveTo>
                    <a:pt x="10308" y="2610139"/>
                  </a:moveTo>
                  <a:cubicBezTo>
                    <a:pt x="8832" y="2609950"/>
                    <a:pt x="6636" y="2611502"/>
                    <a:pt x="4771" y="2613461"/>
                  </a:cubicBezTo>
                  <a:cubicBezTo>
                    <a:pt x="2907" y="2615420"/>
                    <a:pt x="1374" y="2617785"/>
                    <a:pt x="1223" y="2619224"/>
                  </a:cubicBezTo>
                  <a:cubicBezTo>
                    <a:pt x="920" y="2622101"/>
                    <a:pt x="7355" y="2624297"/>
                    <a:pt x="8491" y="2627401"/>
                  </a:cubicBezTo>
                  <a:lnTo>
                    <a:pt x="8411" y="2629231"/>
                  </a:lnTo>
                  <a:lnTo>
                    <a:pt x="2185" y="2633923"/>
                  </a:lnTo>
                  <a:cubicBezTo>
                    <a:pt x="-1169" y="2644835"/>
                    <a:pt x="7704" y="2661355"/>
                    <a:pt x="22003" y="2670820"/>
                  </a:cubicBezTo>
                  <a:cubicBezTo>
                    <a:pt x="29153" y="2675553"/>
                    <a:pt x="36305" y="2677626"/>
                    <a:pt x="42089" y="2677153"/>
                  </a:cubicBezTo>
                  <a:lnTo>
                    <a:pt x="48032" y="2672673"/>
                  </a:lnTo>
                  <a:lnTo>
                    <a:pt x="49911" y="2672989"/>
                  </a:lnTo>
                  <a:lnTo>
                    <a:pt x="51883" y="2669771"/>
                  </a:lnTo>
                  <a:lnTo>
                    <a:pt x="53966" y="2668201"/>
                  </a:lnTo>
                  <a:lnTo>
                    <a:pt x="53943" y="2668071"/>
                  </a:lnTo>
                  <a:lnTo>
                    <a:pt x="56047" y="2668313"/>
                  </a:lnTo>
                  <a:cubicBezTo>
                    <a:pt x="56332" y="2667622"/>
                    <a:pt x="55585" y="2665200"/>
                    <a:pt x="54703" y="2663816"/>
                  </a:cubicBezTo>
                  <a:lnTo>
                    <a:pt x="52907" y="2662084"/>
                  </a:lnTo>
                  <a:lnTo>
                    <a:pt x="50677" y="2649210"/>
                  </a:lnTo>
                  <a:cubicBezTo>
                    <a:pt x="47091" y="2642533"/>
                    <a:pt x="41298" y="2636037"/>
                    <a:pt x="34148" y="2631304"/>
                  </a:cubicBezTo>
                  <a:lnTo>
                    <a:pt x="28398" y="2629491"/>
                  </a:lnTo>
                  <a:lnTo>
                    <a:pt x="30750" y="2629672"/>
                  </a:lnTo>
                  <a:cubicBezTo>
                    <a:pt x="31355" y="2628309"/>
                    <a:pt x="30144" y="2622858"/>
                    <a:pt x="28478" y="2621041"/>
                  </a:cubicBezTo>
                  <a:cubicBezTo>
                    <a:pt x="26813" y="2619224"/>
                    <a:pt x="21967" y="2623312"/>
                    <a:pt x="18939" y="2621495"/>
                  </a:cubicBezTo>
                  <a:cubicBezTo>
                    <a:pt x="15911" y="2619678"/>
                    <a:pt x="13261" y="2610517"/>
                    <a:pt x="10308" y="2610139"/>
                  </a:cubicBezTo>
                  <a:close/>
                  <a:moveTo>
                    <a:pt x="142541" y="2583847"/>
                  </a:moveTo>
                  <a:cubicBezTo>
                    <a:pt x="136352" y="2579854"/>
                    <a:pt x="126464" y="2584166"/>
                    <a:pt x="120457" y="2593479"/>
                  </a:cubicBezTo>
                  <a:lnTo>
                    <a:pt x="119048" y="2597967"/>
                  </a:lnTo>
                  <a:lnTo>
                    <a:pt x="113417" y="2598235"/>
                  </a:lnTo>
                  <a:cubicBezTo>
                    <a:pt x="110388" y="2596418"/>
                    <a:pt x="107738" y="2587257"/>
                    <a:pt x="104786" y="2586878"/>
                  </a:cubicBezTo>
                  <a:cubicBezTo>
                    <a:pt x="103309" y="2586689"/>
                    <a:pt x="101114" y="2588241"/>
                    <a:pt x="99250" y="2590200"/>
                  </a:cubicBezTo>
                  <a:cubicBezTo>
                    <a:pt x="97385" y="2592159"/>
                    <a:pt x="95852" y="2594525"/>
                    <a:pt x="95700" y="2595964"/>
                  </a:cubicBezTo>
                  <a:cubicBezTo>
                    <a:pt x="95398" y="2598841"/>
                    <a:pt x="101833" y="2601036"/>
                    <a:pt x="102969" y="2604140"/>
                  </a:cubicBezTo>
                  <a:cubicBezTo>
                    <a:pt x="104105" y="2607244"/>
                    <a:pt x="100849" y="2612620"/>
                    <a:pt x="102515" y="2614588"/>
                  </a:cubicBezTo>
                  <a:cubicBezTo>
                    <a:pt x="104180" y="2616557"/>
                    <a:pt x="110161" y="2617389"/>
                    <a:pt x="112963" y="2615951"/>
                  </a:cubicBezTo>
                  <a:lnTo>
                    <a:pt x="117018" y="2609578"/>
                  </a:lnTo>
                  <a:lnTo>
                    <a:pt x="120787" y="2617571"/>
                  </a:lnTo>
                  <a:cubicBezTo>
                    <a:pt x="126976" y="2621564"/>
                    <a:pt x="136864" y="2617251"/>
                    <a:pt x="142871" y="2607939"/>
                  </a:cubicBezTo>
                  <a:cubicBezTo>
                    <a:pt x="148879" y="2598626"/>
                    <a:pt x="148731" y="2587840"/>
                    <a:pt x="142541" y="2583847"/>
                  </a:cubicBezTo>
                  <a:close/>
                  <a:moveTo>
                    <a:pt x="72628" y="2582312"/>
                  </a:moveTo>
                  <a:cubicBezTo>
                    <a:pt x="70401" y="2581937"/>
                    <a:pt x="65820" y="2584231"/>
                    <a:pt x="65285" y="2588025"/>
                  </a:cubicBezTo>
                  <a:cubicBezTo>
                    <a:pt x="64750" y="2591819"/>
                    <a:pt x="67647" y="2600776"/>
                    <a:pt x="69418" y="2605076"/>
                  </a:cubicBezTo>
                  <a:lnTo>
                    <a:pt x="69513" y="2605204"/>
                  </a:lnTo>
                  <a:lnTo>
                    <a:pt x="61300" y="2604458"/>
                  </a:lnTo>
                  <a:cubicBezTo>
                    <a:pt x="59039" y="2607269"/>
                    <a:pt x="60635" y="2612307"/>
                    <a:pt x="64866" y="2615708"/>
                  </a:cubicBezTo>
                  <a:cubicBezTo>
                    <a:pt x="69096" y="2619109"/>
                    <a:pt x="74359" y="2619587"/>
                    <a:pt x="76620" y="2616775"/>
                  </a:cubicBezTo>
                  <a:lnTo>
                    <a:pt x="75518" y="2613299"/>
                  </a:lnTo>
                  <a:lnTo>
                    <a:pt x="75911" y="2613829"/>
                  </a:lnTo>
                  <a:cubicBezTo>
                    <a:pt x="78408" y="2614441"/>
                    <a:pt x="82356" y="2608821"/>
                    <a:pt x="84405" y="2608748"/>
                  </a:cubicBezTo>
                  <a:cubicBezTo>
                    <a:pt x="86454" y="2608674"/>
                    <a:pt x="87226" y="2614270"/>
                    <a:pt x="88207" y="2613391"/>
                  </a:cubicBezTo>
                  <a:cubicBezTo>
                    <a:pt x="89189" y="2612511"/>
                    <a:pt x="90282" y="2607139"/>
                    <a:pt x="90294" y="2603473"/>
                  </a:cubicBezTo>
                  <a:cubicBezTo>
                    <a:pt x="90307" y="2599807"/>
                    <a:pt x="90221" y="2593593"/>
                    <a:pt x="88281" y="2591393"/>
                  </a:cubicBezTo>
                  <a:cubicBezTo>
                    <a:pt x="86340" y="2589195"/>
                    <a:pt x="81259" y="2591792"/>
                    <a:pt x="78650" y="2590278"/>
                  </a:cubicBezTo>
                  <a:cubicBezTo>
                    <a:pt x="76041" y="2588766"/>
                    <a:pt x="74856" y="2582689"/>
                    <a:pt x="72628" y="2582312"/>
                  </a:cubicBezTo>
                  <a:close/>
                  <a:moveTo>
                    <a:pt x="41877" y="2582100"/>
                  </a:moveTo>
                  <a:cubicBezTo>
                    <a:pt x="36301" y="2583696"/>
                    <a:pt x="33075" y="2589511"/>
                    <a:pt x="34672" y="2595087"/>
                  </a:cubicBezTo>
                  <a:cubicBezTo>
                    <a:pt x="35470" y="2597874"/>
                    <a:pt x="37323" y="2600075"/>
                    <a:pt x="39673" y="2601379"/>
                  </a:cubicBezTo>
                  <a:cubicBezTo>
                    <a:pt x="42023" y="2602682"/>
                    <a:pt x="44871" y="2603090"/>
                    <a:pt x="47658" y="2602292"/>
                  </a:cubicBezTo>
                  <a:cubicBezTo>
                    <a:pt x="53234" y="2600695"/>
                    <a:pt x="56460" y="2594881"/>
                    <a:pt x="54864" y="2589305"/>
                  </a:cubicBezTo>
                  <a:cubicBezTo>
                    <a:pt x="53268" y="2583729"/>
                    <a:pt x="47453" y="2580504"/>
                    <a:pt x="41877" y="2582100"/>
                  </a:cubicBezTo>
                  <a:close/>
                  <a:moveTo>
                    <a:pt x="404898" y="2581462"/>
                  </a:moveTo>
                  <a:cubicBezTo>
                    <a:pt x="394264" y="2584507"/>
                    <a:pt x="390062" y="2602407"/>
                    <a:pt x="395512" y="2621443"/>
                  </a:cubicBezTo>
                  <a:cubicBezTo>
                    <a:pt x="398238" y="2630961"/>
                    <a:pt x="402860" y="2638960"/>
                    <a:pt x="408130" y="2644201"/>
                  </a:cubicBezTo>
                  <a:cubicBezTo>
                    <a:pt x="413400" y="2649440"/>
                    <a:pt x="419319" y="2651920"/>
                    <a:pt x="424635" y="2650397"/>
                  </a:cubicBezTo>
                  <a:cubicBezTo>
                    <a:pt x="435269" y="2647353"/>
                    <a:pt x="439471" y="2629453"/>
                    <a:pt x="434021" y="2610417"/>
                  </a:cubicBezTo>
                  <a:cubicBezTo>
                    <a:pt x="428570" y="2591381"/>
                    <a:pt x="415531" y="2578418"/>
                    <a:pt x="404898" y="2581462"/>
                  </a:cubicBezTo>
                  <a:close/>
                  <a:moveTo>
                    <a:pt x="356005" y="2580937"/>
                  </a:moveTo>
                  <a:cubicBezTo>
                    <a:pt x="351608" y="2581831"/>
                    <a:pt x="348757" y="2584775"/>
                    <a:pt x="347703" y="2588810"/>
                  </a:cubicBezTo>
                  <a:cubicBezTo>
                    <a:pt x="346649" y="2592846"/>
                    <a:pt x="347392" y="2597974"/>
                    <a:pt x="350180" y="2603238"/>
                  </a:cubicBezTo>
                  <a:cubicBezTo>
                    <a:pt x="355758" y="2613765"/>
                    <a:pt x="367408" y="2620849"/>
                    <a:pt x="376203" y="2619061"/>
                  </a:cubicBezTo>
                  <a:cubicBezTo>
                    <a:pt x="384998" y="2617272"/>
                    <a:pt x="387606" y="2607288"/>
                    <a:pt x="382028" y="2596760"/>
                  </a:cubicBezTo>
                  <a:cubicBezTo>
                    <a:pt x="376450" y="2586232"/>
                    <a:pt x="364800" y="2579148"/>
                    <a:pt x="356005" y="2580937"/>
                  </a:cubicBezTo>
                  <a:close/>
                  <a:moveTo>
                    <a:pt x="336651" y="2580182"/>
                  </a:moveTo>
                  <a:cubicBezTo>
                    <a:pt x="335188" y="2579750"/>
                    <a:pt x="330429" y="2581781"/>
                    <a:pt x="327807" y="2583866"/>
                  </a:cubicBezTo>
                  <a:cubicBezTo>
                    <a:pt x="325185" y="2585950"/>
                    <a:pt x="320831" y="2589585"/>
                    <a:pt x="320919" y="2592691"/>
                  </a:cubicBezTo>
                  <a:cubicBezTo>
                    <a:pt x="321007" y="2595798"/>
                    <a:pt x="327191" y="2599154"/>
                    <a:pt x="328337" y="2602504"/>
                  </a:cubicBezTo>
                  <a:cubicBezTo>
                    <a:pt x="329483" y="2605855"/>
                    <a:pt x="326165" y="2610459"/>
                    <a:pt x="327797" y="2612796"/>
                  </a:cubicBezTo>
                  <a:cubicBezTo>
                    <a:pt x="329429" y="2615133"/>
                    <a:pt x="334969" y="2618186"/>
                    <a:pt x="338129" y="2616526"/>
                  </a:cubicBezTo>
                  <a:cubicBezTo>
                    <a:pt x="341288" y="2614866"/>
                    <a:pt x="345197" y="2606984"/>
                    <a:pt x="346751" y="2602837"/>
                  </a:cubicBezTo>
                  <a:cubicBezTo>
                    <a:pt x="348304" y="2598691"/>
                    <a:pt x="349144" y="2594377"/>
                    <a:pt x="347450" y="2591647"/>
                  </a:cubicBezTo>
                  <a:cubicBezTo>
                    <a:pt x="345755" y="2588918"/>
                    <a:pt x="338386" y="2588370"/>
                    <a:pt x="336586" y="2586460"/>
                  </a:cubicBezTo>
                  <a:cubicBezTo>
                    <a:pt x="334787" y="2584549"/>
                    <a:pt x="338115" y="2580615"/>
                    <a:pt x="336651" y="2580182"/>
                  </a:cubicBezTo>
                  <a:close/>
                  <a:moveTo>
                    <a:pt x="76644" y="2563651"/>
                  </a:moveTo>
                  <a:cubicBezTo>
                    <a:pt x="75245" y="2563898"/>
                    <a:pt x="74078" y="2564688"/>
                    <a:pt x="73323" y="2565767"/>
                  </a:cubicBezTo>
                  <a:cubicBezTo>
                    <a:pt x="72568" y="2566845"/>
                    <a:pt x="72225" y="2568212"/>
                    <a:pt x="72471" y="2569611"/>
                  </a:cubicBezTo>
                  <a:cubicBezTo>
                    <a:pt x="72965" y="2572408"/>
                    <a:pt x="75633" y="2574276"/>
                    <a:pt x="78431" y="2573783"/>
                  </a:cubicBezTo>
                  <a:cubicBezTo>
                    <a:pt x="81229" y="2573290"/>
                    <a:pt x="83096" y="2570621"/>
                    <a:pt x="82603" y="2567824"/>
                  </a:cubicBezTo>
                  <a:cubicBezTo>
                    <a:pt x="82110" y="2565026"/>
                    <a:pt x="79441" y="2563158"/>
                    <a:pt x="76644" y="2563651"/>
                  </a:cubicBezTo>
                  <a:close/>
                  <a:moveTo>
                    <a:pt x="15050" y="2563651"/>
                  </a:moveTo>
                  <a:cubicBezTo>
                    <a:pt x="13652" y="2563898"/>
                    <a:pt x="12485" y="2564688"/>
                    <a:pt x="11730" y="2565767"/>
                  </a:cubicBezTo>
                  <a:cubicBezTo>
                    <a:pt x="10975" y="2566846"/>
                    <a:pt x="10631" y="2568212"/>
                    <a:pt x="10878" y="2569611"/>
                  </a:cubicBezTo>
                  <a:cubicBezTo>
                    <a:pt x="11372" y="2572408"/>
                    <a:pt x="14040" y="2574277"/>
                    <a:pt x="16838" y="2573783"/>
                  </a:cubicBezTo>
                  <a:cubicBezTo>
                    <a:pt x="19635" y="2573290"/>
                    <a:pt x="21503" y="2570621"/>
                    <a:pt x="21010" y="2567824"/>
                  </a:cubicBezTo>
                  <a:cubicBezTo>
                    <a:pt x="20516" y="2565026"/>
                    <a:pt x="17848" y="2563158"/>
                    <a:pt x="15050" y="2563651"/>
                  </a:cubicBezTo>
                  <a:close/>
                  <a:moveTo>
                    <a:pt x="213905" y="2528339"/>
                  </a:moveTo>
                  <a:cubicBezTo>
                    <a:pt x="209703" y="2529448"/>
                    <a:pt x="205594" y="2531730"/>
                    <a:pt x="204145" y="2534140"/>
                  </a:cubicBezTo>
                  <a:lnTo>
                    <a:pt x="204432" y="2538821"/>
                  </a:lnTo>
                  <a:lnTo>
                    <a:pt x="198235" y="2539711"/>
                  </a:lnTo>
                  <a:cubicBezTo>
                    <a:pt x="195474" y="2542472"/>
                    <a:pt x="194998" y="2546995"/>
                    <a:pt x="196459" y="2552075"/>
                  </a:cubicBezTo>
                  <a:lnTo>
                    <a:pt x="203832" y="2563831"/>
                  </a:lnTo>
                  <a:lnTo>
                    <a:pt x="201374" y="2568191"/>
                  </a:lnTo>
                  <a:cubicBezTo>
                    <a:pt x="199038" y="2571170"/>
                    <a:pt x="196915" y="2573980"/>
                    <a:pt x="197182" y="2576857"/>
                  </a:cubicBezTo>
                  <a:cubicBezTo>
                    <a:pt x="197717" y="2582610"/>
                    <a:pt x="205037" y="2591962"/>
                    <a:pt x="210048" y="2593025"/>
                  </a:cubicBezTo>
                  <a:lnTo>
                    <a:pt x="226784" y="2583499"/>
                  </a:lnTo>
                  <a:lnTo>
                    <a:pt x="227845" y="2584246"/>
                  </a:lnTo>
                  <a:lnTo>
                    <a:pt x="228150" y="2584259"/>
                  </a:lnTo>
                  <a:lnTo>
                    <a:pt x="234794" y="2591800"/>
                  </a:lnTo>
                  <a:lnTo>
                    <a:pt x="236503" y="2584593"/>
                  </a:lnTo>
                  <a:lnTo>
                    <a:pt x="252194" y="2585220"/>
                  </a:lnTo>
                  <a:cubicBezTo>
                    <a:pt x="268998" y="2581802"/>
                    <a:pt x="278288" y="2570854"/>
                    <a:pt x="272943" y="2560766"/>
                  </a:cubicBezTo>
                  <a:cubicBezTo>
                    <a:pt x="267599" y="2550679"/>
                    <a:pt x="249644" y="2545272"/>
                    <a:pt x="232840" y="2548690"/>
                  </a:cubicBezTo>
                  <a:lnTo>
                    <a:pt x="228344" y="2551031"/>
                  </a:lnTo>
                  <a:lnTo>
                    <a:pt x="226310" y="2547788"/>
                  </a:lnTo>
                  <a:lnTo>
                    <a:pt x="225614" y="2547352"/>
                  </a:lnTo>
                  <a:lnTo>
                    <a:pt x="225538" y="2544512"/>
                  </a:lnTo>
                  <a:cubicBezTo>
                    <a:pt x="225863" y="2538012"/>
                    <a:pt x="226044" y="2531850"/>
                    <a:pt x="224223" y="2529571"/>
                  </a:cubicBezTo>
                  <a:cubicBezTo>
                    <a:pt x="222402" y="2527293"/>
                    <a:pt x="218107" y="2527229"/>
                    <a:pt x="213905" y="2528339"/>
                  </a:cubicBezTo>
                  <a:close/>
                  <a:moveTo>
                    <a:pt x="247990" y="2515237"/>
                  </a:moveTo>
                  <a:cubicBezTo>
                    <a:pt x="246502" y="2514712"/>
                    <a:pt x="242454" y="2516184"/>
                    <a:pt x="240448" y="2517888"/>
                  </a:cubicBezTo>
                  <a:cubicBezTo>
                    <a:pt x="239445" y="2518740"/>
                    <a:pt x="238120" y="2519913"/>
                    <a:pt x="237146" y="2521233"/>
                  </a:cubicBezTo>
                  <a:cubicBezTo>
                    <a:pt x="236173" y="2522553"/>
                    <a:pt x="235550" y="2524020"/>
                    <a:pt x="235950" y="2525460"/>
                  </a:cubicBezTo>
                  <a:cubicBezTo>
                    <a:pt x="236751" y="2528338"/>
                    <a:pt x="243394" y="2531966"/>
                    <a:pt x="245255" y="2535161"/>
                  </a:cubicBezTo>
                  <a:cubicBezTo>
                    <a:pt x="247117" y="2538355"/>
                    <a:pt x="245031" y="2542328"/>
                    <a:pt x="247119" y="2544627"/>
                  </a:cubicBezTo>
                  <a:cubicBezTo>
                    <a:pt x="249207" y="2546926"/>
                    <a:pt x="255170" y="2550219"/>
                    <a:pt x="257784" y="2548954"/>
                  </a:cubicBezTo>
                  <a:cubicBezTo>
                    <a:pt x="260398" y="2547689"/>
                    <a:pt x="262288" y="2540736"/>
                    <a:pt x="262805" y="2537036"/>
                  </a:cubicBezTo>
                  <a:cubicBezTo>
                    <a:pt x="263321" y="2533335"/>
                    <a:pt x="263122" y="2529420"/>
                    <a:pt x="260884" y="2526752"/>
                  </a:cubicBezTo>
                  <a:cubicBezTo>
                    <a:pt x="258646" y="2524085"/>
                    <a:pt x="251527" y="2522953"/>
                    <a:pt x="249378" y="2521033"/>
                  </a:cubicBezTo>
                  <a:cubicBezTo>
                    <a:pt x="247229" y="2519114"/>
                    <a:pt x="249479" y="2515761"/>
                    <a:pt x="247990" y="2515237"/>
                  </a:cubicBezTo>
                  <a:close/>
                  <a:moveTo>
                    <a:pt x="348808" y="2508045"/>
                  </a:moveTo>
                  <a:cubicBezTo>
                    <a:pt x="337711" y="2511223"/>
                    <a:pt x="331027" y="2521874"/>
                    <a:pt x="333880" y="2531837"/>
                  </a:cubicBezTo>
                  <a:cubicBezTo>
                    <a:pt x="335306" y="2536819"/>
                    <a:pt x="338846" y="2540684"/>
                    <a:pt x="343417" y="2542908"/>
                  </a:cubicBezTo>
                  <a:lnTo>
                    <a:pt x="347603" y="2543231"/>
                  </a:lnTo>
                  <a:lnTo>
                    <a:pt x="345898" y="2544766"/>
                  </a:lnTo>
                  <a:cubicBezTo>
                    <a:pt x="345509" y="2546957"/>
                    <a:pt x="346882" y="2551703"/>
                    <a:pt x="349543" y="2552531"/>
                  </a:cubicBezTo>
                  <a:cubicBezTo>
                    <a:pt x="352204" y="2553359"/>
                    <a:pt x="358716" y="2551165"/>
                    <a:pt x="361863" y="2549733"/>
                  </a:cubicBezTo>
                  <a:cubicBezTo>
                    <a:pt x="365011" y="2548302"/>
                    <a:pt x="367856" y="2546383"/>
                    <a:pt x="368428" y="2543940"/>
                  </a:cubicBezTo>
                  <a:lnTo>
                    <a:pt x="366560" y="2538656"/>
                  </a:lnTo>
                  <a:lnTo>
                    <a:pt x="371834" y="2534771"/>
                  </a:lnTo>
                  <a:cubicBezTo>
                    <a:pt x="374535" y="2530466"/>
                    <a:pt x="375493" y="2525312"/>
                    <a:pt x="374067" y="2520331"/>
                  </a:cubicBezTo>
                  <a:cubicBezTo>
                    <a:pt x="371214" y="2510367"/>
                    <a:pt x="359906" y="2504867"/>
                    <a:pt x="348808" y="2508045"/>
                  </a:cubicBezTo>
                  <a:close/>
                  <a:moveTo>
                    <a:pt x="436892" y="2496541"/>
                  </a:moveTo>
                  <a:cubicBezTo>
                    <a:pt x="434163" y="2498235"/>
                    <a:pt x="433616" y="2505605"/>
                    <a:pt x="431704" y="2507405"/>
                  </a:cubicBezTo>
                  <a:cubicBezTo>
                    <a:pt x="429793" y="2509204"/>
                    <a:pt x="425859" y="2505876"/>
                    <a:pt x="425427" y="2507340"/>
                  </a:cubicBezTo>
                  <a:lnTo>
                    <a:pt x="425760" y="2508141"/>
                  </a:lnTo>
                  <a:lnTo>
                    <a:pt x="418978" y="2503361"/>
                  </a:lnTo>
                  <a:cubicBezTo>
                    <a:pt x="411721" y="2501175"/>
                    <a:pt x="403031" y="2500678"/>
                    <a:pt x="394629" y="2502387"/>
                  </a:cubicBezTo>
                  <a:cubicBezTo>
                    <a:pt x="386227" y="2504096"/>
                    <a:pt x="379704" y="2507688"/>
                    <a:pt x="375949" y="2512112"/>
                  </a:cubicBezTo>
                  <a:cubicBezTo>
                    <a:pt x="372194" y="2516538"/>
                    <a:pt x="371208" y="2521797"/>
                    <a:pt x="373880" y="2526841"/>
                  </a:cubicBezTo>
                  <a:cubicBezTo>
                    <a:pt x="379224" y="2536928"/>
                    <a:pt x="397179" y="2542335"/>
                    <a:pt x="413984" y="2538918"/>
                  </a:cubicBezTo>
                  <a:cubicBezTo>
                    <a:pt x="422386" y="2537209"/>
                    <a:pt x="428909" y="2533617"/>
                    <a:pt x="432664" y="2529192"/>
                  </a:cubicBezTo>
                  <a:lnTo>
                    <a:pt x="433816" y="2520987"/>
                  </a:lnTo>
                  <a:lnTo>
                    <a:pt x="437936" y="2523072"/>
                  </a:lnTo>
                  <a:cubicBezTo>
                    <a:pt x="441042" y="2522984"/>
                    <a:pt x="444399" y="2516800"/>
                    <a:pt x="447750" y="2515654"/>
                  </a:cubicBezTo>
                  <a:cubicBezTo>
                    <a:pt x="451100" y="2514508"/>
                    <a:pt x="455704" y="2517826"/>
                    <a:pt x="458041" y="2516194"/>
                  </a:cubicBezTo>
                  <a:cubicBezTo>
                    <a:pt x="460377" y="2514562"/>
                    <a:pt x="463431" y="2509022"/>
                    <a:pt x="461771" y="2505862"/>
                  </a:cubicBezTo>
                  <a:cubicBezTo>
                    <a:pt x="460111" y="2502704"/>
                    <a:pt x="452229" y="2498794"/>
                    <a:pt x="448083" y="2497240"/>
                  </a:cubicBezTo>
                  <a:cubicBezTo>
                    <a:pt x="443936" y="2495687"/>
                    <a:pt x="439622" y="2494847"/>
                    <a:pt x="436892" y="2496541"/>
                  </a:cubicBezTo>
                  <a:close/>
                  <a:moveTo>
                    <a:pt x="526020" y="2492387"/>
                  </a:moveTo>
                  <a:cubicBezTo>
                    <a:pt x="524994" y="2492333"/>
                    <a:pt x="524024" y="2492447"/>
                    <a:pt x="523446" y="2492943"/>
                  </a:cubicBezTo>
                  <a:cubicBezTo>
                    <a:pt x="522291" y="2493935"/>
                    <a:pt x="522922" y="2497323"/>
                    <a:pt x="522000" y="2498793"/>
                  </a:cubicBezTo>
                  <a:cubicBezTo>
                    <a:pt x="521079" y="2500262"/>
                    <a:pt x="518303" y="2500420"/>
                    <a:pt x="517917" y="2501761"/>
                  </a:cubicBezTo>
                  <a:cubicBezTo>
                    <a:pt x="517531" y="2503103"/>
                    <a:pt x="518078" y="2506153"/>
                    <a:pt x="519685" y="2506843"/>
                  </a:cubicBezTo>
                  <a:cubicBezTo>
                    <a:pt x="521290" y="2507534"/>
                    <a:pt x="525496" y="2506590"/>
                    <a:pt x="527553" y="2505903"/>
                  </a:cubicBezTo>
                  <a:cubicBezTo>
                    <a:pt x="529610" y="2505215"/>
                    <a:pt x="531511" y="2504204"/>
                    <a:pt x="532027" y="2502717"/>
                  </a:cubicBezTo>
                  <a:cubicBezTo>
                    <a:pt x="532543" y="2501231"/>
                    <a:pt x="530478" y="2498257"/>
                    <a:pt x="530650" y="2496983"/>
                  </a:cubicBezTo>
                  <a:cubicBezTo>
                    <a:pt x="530822" y="2495709"/>
                    <a:pt x="533346" y="2495762"/>
                    <a:pt x="533059" y="2495072"/>
                  </a:cubicBezTo>
                  <a:cubicBezTo>
                    <a:pt x="532772" y="2494382"/>
                    <a:pt x="530532" y="2493197"/>
                    <a:pt x="528929" y="2492842"/>
                  </a:cubicBezTo>
                  <a:cubicBezTo>
                    <a:pt x="528128" y="2492665"/>
                    <a:pt x="527046" y="2492442"/>
                    <a:pt x="526020" y="2492387"/>
                  </a:cubicBezTo>
                  <a:close/>
                  <a:moveTo>
                    <a:pt x="111171" y="2487356"/>
                  </a:moveTo>
                  <a:cubicBezTo>
                    <a:pt x="108274" y="2486416"/>
                    <a:pt x="97464" y="2490034"/>
                    <a:pt x="94129" y="2493802"/>
                  </a:cubicBezTo>
                  <a:cubicBezTo>
                    <a:pt x="90793" y="2497570"/>
                    <a:pt x="100124" y="2506540"/>
                    <a:pt x="97078" y="2513075"/>
                  </a:cubicBezTo>
                  <a:cubicBezTo>
                    <a:pt x="94032" y="2519610"/>
                    <a:pt x="75994" y="2526937"/>
                    <a:pt x="75853" y="2533012"/>
                  </a:cubicBezTo>
                  <a:cubicBezTo>
                    <a:pt x="75783" y="2536050"/>
                    <a:pt x="79400" y="2540178"/>
                    <a:pt x="83774" y="2543547"/>
                  </a:cubicBezTo>
                  <a:cubicBezTo>
                    <a:pt x="88148" y="2546916"/>
                    <a:pt x="93278" y="2549526"/>
                    <a:pt x="96231" y="2549528"/>
                  </a:cubicBezTo>
                  <a:cubicBezTo>
                    <a:pt x="102137" y="2549532"/>
                    <a:pt x="105227" y="2535999"/>
                    <a:pt x="111288" y="2533033"/>
                  </a:cubicBezTo>
                  <a:cubicBezTo>
                    <a:pt x="117350" y="2530068"/>
                    <a:pt x="128956" y="2535536"/>
                    <a:pt x="132599" y="2531736"/>
                  </a:cubicBezTo>
                  <a:lnTo>
                    <a:pt x="132620" y="2530888"/>
                  </a:lnTo>
                  <a:lnTo>
                    <a:pt x="145870" y="2528173"/>
                  </a:lnTo>
                  <a:lnTo>
                    <a:pt x="145602" y="2529533"/>
                  </a:lnTo>
                  <a:cubicBezTo>
                    <a:pt x="148345" y="2541249"/>
                    <a:pt x="155005" y="2549014"/>
                    <a:pt x="160479" y="2546877"/>
                  </a:cubicBezTo>
                  <a:cubicBezTo>
                    <a:pt x="165952" y="2544741"/>
                    <a:pt x="168166" y="2533512"/>
                    <a:pt x="165423" y="2521795"/>
                  </a:cubicBezTo>
                  <a:lnTo>
                    <a:pt x="159216" y="2514559"/>
                  </a:lnTo>
                  <a:lnTo>
                    <a:pt x="159962" y="2512776"/>
                  </a:lnTo>
                  <a:cubicBezTo>
                    <a:pt x="160176" y="2508204"/>
                    <a:pt x="158680" y="2503983"/>
                    <a:pt x="155422" y="2501196"/>
                  </a:cubicBezTo>
                  <a:cubicBezTo>
                    <a:pt x="148907" y="2495623"/>
                    <a:pt x="137815" y="2497895"/>
                    <a:pt x="130648" y="2506273"/>
                  </a:cubicBezTo>
                  <a:lnTo>
                    <a:pt x="129775" y="2508359"/>
                  </a:lnTo>
                  <a:lnTo>
                    <a:pt x="122379" y="2504249"/>
                  </a:lnTo>
                  <a:cubicBezTo>
                    <a:pt x="117866" y="2502701"/>
                    <a:pt x="113334" y="2501349"/>
                    <a:pt x="111503" y="2499443"/>
                  </a:cubicBezTo>
                  <a:cubicBezTo>
                    <a:pt x="107840" y="2495631"/>
                    <a:pt x="114067" y="2488297"/>
                    <a:pt x="111171" y="2487356"/>
                  </a:cubicBezTo>
                  <a:close/>
                  <a:moveTo>
                    <a:pt x="156289" y="2485839"/>
                  </a:moveTo>
                  <a:cubicBezTo>
                    <a:pt x="153829" y="2486339"/>
                    <a:pt x="152168" y="2487864"/>
                    <a:pt x="151474" y="2489925"/>
                  </a:cubicBezTo>
                  <a:cubicBezTo>
                    <a:pt x="150779" y="2491986"/>
                    <a:pt x="151050" y="2494584"/>
                    <a:pt x="152451" y="2497228"/>
                  </a:cubicBezTo>
                  <a:cubicBezTo>
                    <a:pt x="155254" y="2502518"/>
                    <a:pt x="161516" y="2505994"/>
                    <a:pt x="166438" y="2504993"/>
                  </a:cubicBezTo>
                  <a:cubicBezTo>
                    <a:pt x="171360" y="2503992"/>
                    <a:pt x="173078" y="2498892"/>
                    <a:pt x="170276" y="2493604"/>
                  </a:cubicBezTo>
                  <a:cubicBezTo>
                    <a:pt x="167474" y="2488314"/>
                    <a:pt x="161212" y="2484837"/>
                    <a:pt x="156289" y="2485839"/>
                  </a:cubicBezTo>
                  <a:close/>
                  <a:moveTo>
                    <a:pt x="242897" y="2482191"/>
                  </a:moveTo>
                  <a:cubicBezTo>
                    <a:pt x="239969" y="2482009"/>
                    <a:pt x="238213" y="2487438"/>
                    <a:pt x="235298" y="2488213"/>
                  </a:cubicBezTo>
                  <a:cubicBezTo>
                    <a:pt x="232384" y="2488987"/>
                    <a:pt x="227249" y="2485528"/>
                    <a:pt x="225408" y="2486838"/>
                  </a:cubicBezTo>
                  <a:cubicBezTo>
                    <a:pt x="223567" y="2488147"/>
                    <a:pt x="221950" y="2493008"/>
                    <a:pt x="224254" y="2496069"/>
                  </a:cubicBezTo>
                  <a:cubicBezTo>
                    <a:pt x="226559" y="2499131"/>
                    <a:pt x="234941" y="2503415"/>
                    <a:pt x="239234" y="2505204"/>
                  </a:cubicBezTo>
                  <a:cubicBezTo>
                    <a:pt x="243528" y="2506993"/>
                    <a:pt x="247814" y="2508135"/>
                    <a:pt x="250014" y="2506802"/>
                  </a:cubicBezTo>
                  <a:cubicBezTo>
                    <a:pt x="252213" y="2505469"/>
                    <a:pt x="251030" y="2498704"/>
                    <a:pt x="252428" y="2497203"/>
                  </a:cubicBezTo>
                  <a:cubicBezTo>
                    <a:pt x="253825" y="2495702"/>
                    <a:pt x="258327" y="2499113"/>
                    <a:pt x="258399" y="2497798"/>
                  </a:cubicBezTo>
                  <a:cubicBezTo>
                    <a:pt x="258471" y="2496481"/>
                    <a:pt x="255445" y="2491910"/>
                    <a:pt x="252862" y="2489309"/>
                  </a:cubicBezTo>
                  <a:cubicBezTo>
                    <a:pt x="250278" y="2486708"/>
                    <a:pt x="245824" y="2482374"/>
                    <a:pt x="242897" y="2482191"/>
                  </a:cubicBezTo>
                  <a:close/>
                  <a:moveTo>
                    <a:pt x="325285" y="2467778"/>
                  </a:moveTo>
                  <a:cubicBezTo>
                    <a:pt x="323267" y="2468356"/>
                    <a:pt x="321469" y="2469703"/>
                    <a:pt x="320371" y="2471683"/>
                  </a:cubicBezTo>
                  <a:cubicBezTo>
                    <a:pt x="318174" y="2475644"/>
                    <a:pt x="319603" y="2480636"/>
                    <a:pt x="323563" y="2482833"/>
                  </a:cubicBezTo>
                  <a:cubicBezTo>
                    <a:pt x="327524" y="2485030"/>
                    <a:pt x="332516" y="2483601"/>
                    <a:pt x="334713" y="2479641"/>
                  </a:cubicBezTo>
                  <a:cubicBezTo>
                    <a:pt x="336910" y="2475680"/>
                    <a:pt x="335481" y="2470688"/>
                    <a:pt x="331521" y="2468491"/>
                  </a:cubicBezTo>
                  <a:cubicBezTo>
                    <a:pt x="329540" y="2467392"/>
                    <a:pt x="327303" y="2467200"/>
                    <a:pt x="325285" y="2467778"/>
                  </a:cubicBezTo>
                  <a:close/>
                  <a:moveTo>
                    <a:pt x="394441" y="2466721"/>
                  </a:moveTo>
                  <a:cubicBezTo>
                    <a:pt x="390689" y="2468017"/>
                    <a:pt x="387276" y="2470790"/>
                    <a:pt x="385089" y="2474731"/>
                  </a:cubicBezTo>
                  <a:cubicBezTo>
                    <a:pt x="380715" y="2482614"/>
                    <a:pt x="382907" y="2492186"/>
                    <a:pt x="389983" y="2496112"/>
                  </a:cubicBezTo>
                  <a:cubicBezTo>
                    <a:pt x="397060" y="2500039"/>
                    <a:pt x="406342" y="2496832"/>
                    <a:pt x="410715" y="2488949"/>
                  </a:cubicBezTo>
                  <a:cubicBezTo>
                    <a:pt x="415088" y="2481066"/>
                    <a:pt x="412897" y="2471494"/>
                    <a:pt x="405821" y="2467567"/>
                  </a:cubicBezTo>
                  <a:cubicBezTo>
                    <a:pt x="402282" y="2465604"/>
                    <a:pt x="398193" y="2465425"/>
                    <a:pt x="394441" y="2466721"/>
                  </a:cubicBezTo>
                  <a:close/>
                  <a:moveTo>
                    <a:pt x="553296" y="2456242"/>
                  </a:moveTo>
                  <a:cubicBezTo>
                    <a:pt x="550871" y="2456806"/>
                    <a:pt x="548560" y="2458313"/>
                    <a:pt x="546939" y="2460629"/>
                  </a:cubicBezTo>
                  <a:cubicBezTo>
                    <a:pt x="543696" y="2465261"/>
                    <a:pt x="544438" y="2471376"/>
                    <a:pt x="548596" y="2474287"/>
                  </a:cubicBezTo>
                  <a:cubicBezTo>
                    <a:pt x="552755" y="2477199"/>
                    <a:pt x="558755" y="2475804"/>
                    <a:pt x="561998" y="2471172"/>
                  </a:cubicBezTo>
                  <a:cubicBezTo>
                    <a:pt x="565241" y="2466540"/>
                    <a:pt x="564499" y="2460425"/>
                    <a:pt x="560340" y="2457513"/>
                  </a:cubicBezTo>
                  <a:cubicBezTo>
                    <a:pt x="558261" y="2456058"/>
                    <a:pt x="555721" y="2455679"/>
                    <a:pt x="553296" y="2456242"/>
                  </a:cubicBezTo>
                  <a:close/>
                  <a:moveTo>
                    <a:pt x="317211" y="2454894"/>
                  </a:moveTo>
                  <a:cubicBezTo>
                    <a:pt x="310696" y="2449320"/>
                    <a:pt x="299604" y="2451593"/>
                    <a:pt x="292437" y="2459970"/>
                  </a:cubicBezTo>
                  <a:cubicBezTo>
                    <a:pt x="285270" y="2468348"/>
                    <a:pt x="284741" y="2479658"/>
                    <a:pt x="291256" y="2485232"/>
                  </a:cubicBezTo>
                  <a:cubicBezTo>
                    <a:pt x="297771" y="2490806"/>
                    <a:pt x="308863" y="2488533"/>
                    <a:pt x="316030" y="2480155"/>
                  </a:cubicBezTo>
                  <a:cubicBezTo>
                    <a:pt x="323197" y="2471778"/>
                    <a:pt x="323726" y="2460468"/>
                    <a:pt x="317211" y="2454894"/>
                  </a:cubicBezTo>
                  <a:close/>
                  <a:moveTo>
                    <a:pt x="510084" y="2452387"/>
                  </a:moveTo>
                  <a:cubicBezTo>
                    <a:pt x="508787" y="2452615"/>
                    <a:pt x="507578" y="2453339"/>
                    <a:pt x="506764" y="2454502"/>
                  </a:cubicBezTo>
                  <a:cubicBezTo>
                    <a:pt x="505134" y="2456830"/>
                    <a:pt x="505700" y="2460037"/>
                    <a:pt x="508027" y="2461667"/>
                  </a:cubicBezTo>
                  <a:cubicBezTo>
                    <a:pt x="510355" y="2463296"/>
                    <a:pt x="513562" y="2462730"/>
                    <a:pt x="515191" y="2460403"/>
                  </a:cubicBezTo>
                  <a:cubicBezTo>
                    <a:pt x="516821" y="2458076"/>
                    <a:pt x="516255" y="2454868"/>
                    <a:pt x="513928" y="2453239"/>
                  </a:cubicBezTo>
                  <a:cubicBezTo>
                    <a:pt x="512764" y="2452424"/>
                    <a:pt x="511381" y="2452158"/>
                    <a:pt x="510084" y="2452387"/>
                  </a:cubicBezTo>
                  <a:close/>
                  <a:moveTo>
                    <a:pt x="66762" y="2446677"/>
                  </a:moveTo>
                  <a:cubicBezTo>
                    <a:pt x="62560" y="2447787"/>
                    <a:pt x="58451" y="2450068"/>
                    <a:pt x="57002" y="2452479"/>
                  </a:cubicBezTo>
                  <a:cubicBezTo>
                    <a:pt x="54104" y="2457300"/>
                    <a:pt x="60855" y="2469719"/>
                    <a:pt x="59694" y="2476839"/>
                  </a:cubicBezTo>
                  <a:lnTo>
                    <a:pt x="57867" y="2480079"/>
                  </a:lnTo>
                  <a:lnTo>
                    <a:pt x="56033" y="2478133"/>
                  </a:lnTo>
                  <a:cubicBezTo>
                    <a:pt x="51324" y="2475269"/>
                    <a:pt x="46213" y="2473946"/>
                    <a:pt x="41815" y="2474840"/>
                  </a:cubicBezTo>
                  <a:cubicBezTo>
                    <a:pt x="37418" y="2475734"/>
                    <a:pt x="34567" y="2478677"/>
                    <a:pt x="33513" y="2482713"/>
                  </a:cubicBezTo>
                  <a:cubicBezTo>
                    <a:pt x="32459" y="2486749"/>
                    <a:pt x="33201" y="2491876"/>
                    <a:pt x="35990" y="2497140"/>
                  </a:cubicBezTo>
                  <a:cubicBezTo>
                    <a:pt x="41568" y="2507668"/>
                    <a:pt x="53219" y="2514752"/>
                    <a:pt x="62013" y="2512963"/>
                  </a:cubicBezTo>
                  <a:lnTo>
                    <a:pt x="64893" y="2510232"/>
                  </a:lnTo>
                  <a:lnTo>
                    <a:pt x="80105" y="2501573"/>
                  </a:lnTo>
                  <a:cubicBezTo>
                    <a:pt x="84230" y="2501369"/>
                    <a:pt x="85657" y="2511816"/>
                    <a:pt x="87651" y="2510138"/>
                  </a:cubicBezTo>
                  <a:cubicBezTo>
                    <a:pt x="89645" y="2508460"/>
                    <a:pt x="92735" y="2496985"/>
                    <a:pt x="92069" y="2491505"/>
                  </a:cubicBezTo>
                  <a:cubicBezTo>
                    <a:pt x="91403" y="2486026"/>
                    <a:pt x="81350" y="2487090"/>
                    <a:pt x="78852" y="2479824"/>
                  </a:cubicBezTo>
                  <a:cubicBezTo>
                    <a:pt x="76354" y="2472558"/>
                    <a:pt x="80722" y="2452467"/>
                    <a:pt x="77080" y="2447909"/>
                  </a:cubicBezTo>
                  <a:cubicBezTo>
                    <a:pt x="75259" y="2445631"/>
                    <a:pt x="70964" y="2445569"/>
                    <a:pt x="66762" y="2446677"/>
                  </a:cubicBezTo>
                  <a:close/>
                  <a:moveTo>
                    <a:pt x="471082" y="2446522"/>
                  </a:moveTo>
                  <a:cubicBezTo>
                    <a:pt x="465279" y="2446538"/>
                    <a:pt x="460642" y="2448437"/>
                    <a:pt x="458546" y="2452214"/>
                  </a:cubicBezTo>
                  <a:cubicBezTo>
                    <a:pt x="454356" y="2459767"/>
                    <a:pt x="461920" y="2471971"/>
                    <a:pt x="475441" y="2479473"/>
                  </a:cubicBezTo>
                  <a:cubicBezTo>
                    <a:pt x="488962" y="2486975"/>
                    <a:pt x="503320" y="2486933"/>
                    <a:pt x="507511" y="2479380"/>
                  </a:cubicBezTo>
                  <a:cubicBezTo>
                    <a:pt x="511701" y="2471827"/>
                    <a:pt x="504137" y="2459623"/>
                    <a:pt x="490616" y="2452121"/>
                  </a:cubicBezTo>
                  <a:cubicBezTo>
                    <a:pt x="483856" y="2448370"/>
                    <a:pt x="476886" y="2446505"/>
                    <a:pt x="471082" y="2446522"/>
                  </a:cubicBezTo>
                  <a:close/>
                  <a:moveTo>
                    <a:pt x="404686" y="2435889"/>
                  </a:moveTo>
                  <a:cubicBezTo>
                    <a:pt x="401759" y="2435706"/>
                    <a:pt x="400002" y="2441136"/>
                    <a:pt x="397088" y="2441910"/>
                  </a:cubicBezTo>
                  <a:cubicBezTo>
                    <a:pt x="394173" y="2442685"/>
                    <a:pt x="389038" y="2439226"/>
                    <a:pt x="387197" y="2440535"/>
                  </a:cubicBezTo>
                  <a:cubicBezTo>
                    <a:pt x="385357" y="2441844"/>
                    <a:pt x="383739" y="2446706"/>
                    <a:pt x="386044" y="2449767"/>
                  </a:cubicBezTo>
                  <a:cubicBezTo>
                    <a:pt x="388348" y="2452828"/>
                    <a:pt x="396730" y="2457112"/>
                    <a:pt x="401024" y="2458901"/>
                  </a:cubicBezTo>
                  <a:cubicBezTo>
                    <a:pt x="405317" y="2460690"/>
                    <a:pt x="409604" y="2461833"/>
                    <a:pt x="411803" y="2460500"/>
                  </a:cubicBezTo>
                  <a:cubicBezTo>
                    <a:pt x="414002" y="2459166"/>
                    <a:pt x="412820" y="2452401"/>
                    <a:pt x="414217" y="2450900"/>
                  </a:cubicBezTo>
                  <a:cubicBezTo>
                    <a:pt x="415615" y="2449400"/>
                    <a:pt x="420116" y="2452811"/>
                    <a:pt x="420188" y="2451495"/>
                  </a:cubicBezTo>
                  <a:cubicBezTo>
                    <a:pt x="420261" y="2450179"/>
                    <a:pt x="417235" y="2445607"/>
                    <a:pt x="414651" y="2443006"/>
                  </a:cubicBezTo>
                  <a:cubicBezTo>
                    <a:pt x="412068" y="2440406"/>
                    <a:pt x="407613" y="2436072"/>
                    <a:pt x="404686" y="2435889"/>
                  </a:cubicBezTo>
                  <a:close/>
                  <a:moveTo>
                    <a:pt x="203605" y="2428537"/>
                  </a:moveTo>
                  <a:cubicBezTo>
                    <a:pt x="199208" y="2429431"/>
                    <a:pt x="196357" y="2432375"/>
                    <a:pt x="195303" y="2436410"/>
                  </a:cubicBezTo>
                  <a:cubicBezTo>
                    <a:pt x="194249" y="2440446"/>
                    <a:pt x="194992" y="2445574"/>
                    <a:pt x="197780" y="2450838"/>
                  </a:cubicBezTo>
                  <a:lnTo>
                    <a:pt x="198779" y="2451899"/>
                  </a:lnTo>
                  <a:lnTo>
                    <a:pt x="195732" y="2455888"/>
                  </a:lnTo>
                  <a:cubicBezTo>
                    <a:pt x="193973" y="2461610"/>
                    <a:pt x="195943" y="2468496"/>
                    <a:pt x="200131" y="2471269"/>
                  </a:cubicBezTo>
                  <a:cubicBezTo>
                    <a:pt x="204319" y="2474042"/>
                    <a:pt x="209140" y="2471650"/>
                    <a:pt x="210899" y="2465929"/>
                  </a:cubicBezTo>
                  <a:lnTo>
                    <a:pt x="210208" y="2463512"/>
                  </a:lnTo>
                  <a:lnTo>
                    <a:pt x="223803" y="2466661"/>
                  </a:lnTo>
                  <a:cubicBezTo>
                    <a:pt x="232598" y="2464872"/>
                    <a:pt x="235206" y="2454888"/>
                    <a:pt x="229628" y="2444360"/>
                  </a:cubicBezTo>
                  <a:cubicBezTo>
                    <a:pt x="224050" y="2433832"/>
                    <a:pt x="212400" y="2426748"/>
                    <a:pt x="203605" y="2428537"/>
                  </a:cubicBezTo>
                  <a:close/>
                  <a:moveTo>
                    <a:pt x="470043" y="2405884"/>
                  </a:moveTo>
                  <a:cubicBezTo>
                    <a:pt x="467618" y="2406448"/>
                    <a:pt x="465307" y="2407955"/>
                    <a:pt x="463686" y="2410271"/>
                  </a:cubicBezTo>
                  <a:cubicBezTo>
                    <a:pt x="460443" y="2414903"/>
                    <a:pt x="461185" y="2421018"/>
                    <a:pt x="465343" y="2423929"/>
                  </a:cubicBezTo>
                  <a:cubicBezTo>
                    <a:pt x="469502" y="2426841"/>
                    <a:pt x="475501" y="2425446"/>
                    <a:pt x="478745" y="2420814"/>
                  </a:cubicBezTo>
                  <a:cubicBezTo>
                    <a:pt x="481988" y="2416182"/>
                    <a:pt x="481245" y="2410067"/>
                    <a:pt x="477087" y="2407156"/>
                  </a:cubicBezTo>
                  <a:cubicBezTo>
                    <a:pt x="475008" y="2405700"/>
                    <a:pt x="472468" y="2405320"/>
                    <a:pt x="470043" y="2405884"/>
                  </a:cubicBezTo>
                  <a:close/>
                  <a:moveTo>
                    <a:pt x="519175" y="2398287"/>
                  </a:moveTo>
                  <a:cubicBezTo>
                    <a:pt x="515553" y="2397919"/>
                    <a:pt x="512536" y="2398800"/>
                    <a:pt x="510982" y="2401019"/>
                  </a:cubicBezTo>
                  <a:cubicBezTo>
                    <a:pt x="507875" y="2405458"/>
                    <a:pt x="511797" y="2413565"/>
                    <a:pt x="519742" y="2419128"/>
                  </a:cubicBezTo>
                  <a:lnTo>
                    <a:pt x="527187" y="2422131"/>
                  </a:lnTo>
                  <a:lnTo>
                    <a:pt x="525018" y="2423149"/>
                  </a:lnTo>
                  <a:cubicBezTo>
                    <a:pt x="524190" y="2425810"/>
                    <a:pt x="526384" y="2432321"/>
                    <a:pt x="527816" y="2435469"/>
                  </a:cubicBezTo>
                  <a:cubicBezTo>
                    <a:pt x="529248" y="2438616"/>
                    <a:pt x="531166" y="2441462"/>
                    <a:pt x="533609" y="2442034"/>
                  </a:cubicBezTo>
                  <a:cubicBezTo>
                    <a:pt x="536052" y="2442606"/>
                    <a:pt x="540424" y="2438839"/>
                    <a:pt x="542472" y="2438900"/>
                  </a:cubicBezTo>
                  <a:cubicBezTo>
                    <a:pt x="544521" y="2438961"/>
                    <a:pt x="544856" y="2442972"/>
                    <a:pt x="545903" y="2442402"/>
                  </a:cubicBezTo>
                  <a:cubicBezTo>
                    <a:pt x="546950" y="2441833"/>
                    <a:pt x="548456" y="2438083"/>
                    <a:pt x="548753" y="2435484"/>
                  </a:cubicBezTo>
                  <a:cubicBezTo>
                    <a:pt x="549049" y="2432885"/>
                    <a:pt x="549447" y="2428474"/>
                    <a:pt x="547683" y="2426808"/>
                  </a:cubicBezTo>
                  <a:cubicBezTo>
                    <a:pt x="545919" y="2425141"/>
                    <a:pt x="540651" y="2426702"/>
                    <a:pt x="538168" y="2425485"/>
                  </a:cubicBezTo>
                  <a:lnTo>
                    <a:pt x="535543" y="2422569"/>
                  </a:lnTo>
                  <a:lnTo>
                    <a:pt x="539755" y="2421164"/>
                  </a:lnTo>
                  <a:cubicBezTo>
                    <a:pt x="542863" y="2416725"/>
                    <a:pt x="538941" y="2408618"/>
                    <a:pt x="530995" y="2403055"/>
                  </a:cubicBezTo>
                  <a:cubicBezTo>
                    <a:pt x="527023" y="2400274"/>
                    <a:pt x="522796" y="2398655"/>
                    <a:pt x="519175" y="2398287"/>
                  </a:cubicBezTo>
                  <a:close/>
                  <a:moveTo>
                    <a:pt x="80439" y="2396290"/>
                  </a:moveTo>
                  <a:cubicBezTo>
                    <a:pt x="72038" y="2397999"/>
                    <a:pt x="65514" y="2401590"/>
                    <a:pt x="61759" y="2406015"/>
                  </a:cubicBezTo>
                  <a:cubicBezTo>
                    <a:pt x="58004" y="2410440"/>
                    <a:pt x="57018" y="2415699"/>
                    <a:pt x="59690" y="2420743"/>
                  </a:cubicBezTo>
                  <a:lnTo>
                    <a:pt x="63813" y="2423648"/>
                  </a:lnTo>
                  <a:lnTo>
                    <a:pt x="66059" y="2433242"/>
                  </a:lnTo>
                  <a:cubicBezTo>
                    <a:pt x="68636" y="2437084"/>
                    <a:pt x="72785" y="2441047"/>
                    <a:pt x="77897" y="2444219"/>
                  </a:cubicBezTo>
                  <a:cubicBezTo>
                    <a:pt x="88121" y="2450565"/>
                    <a:pt x="98322" y="2451346"/>
                    <a:pt x="100681" y="2445965"/>
                  </a:cubicBezTo>
                  <a:cubicBezTo>
                    <a:pt x="101861" y="2443274"/>
                    <a:pt x="100857" y="2439552"/>
                    <a:pt x="98280" y="2435710"/>
                  </a:cubicBezTo>
                  <a:lnTo>
                    <a:pt x="94955" y="2432626"/>
                  </a:lnTo>
                  <a:lnTo>
                    <a:pt x="99794" y="2432820"/>
                  </a:lnTo>
                  <a:cubicBezTo>
                    <a:pt x="116598" y="2429402"/>
                    <a:pt x="125888" y="2418454"/>
                    <a:pt x="120543" y="2408366"/>
                  </a:cubicBezTo>
                  <a:cubicBezTo>
                    <a:pt x="115199" y="2398279"/>
                    <a:pt x="97244" y="2392872"/>
                    <a:pt x="80439" y="2396290"/>
                  </a:cubicBezTo>
                  <a:close/>
                  <a:moveTo>
                    <a:pt x="133518" y="2388653"/>
                  </a:moveTo>
                  <a:cubicBezTo>
                    <a:pt x="130619" y="2388329"/>
                    <a:pt x="127538" y="2391322"/>
                    <a:pt x="125350" y="2395078"/>
                  </a:cubicBezTo>
                  <a:cubicBezTo>
                    <a:pt x="123164" y="2398833"/>
                    <a:pt x="121872" y="2403352"/>
                    <a:pt x="122552" y="2406082"/>
                  </a:cubicBezTo>
                  <a:cubicBezTo>
                    <a:pt x="123912" y="2411540"/>
                    <a:pt x="137467" y="2415548"/>
                    <a:pt x="141681" y="2421402"/>
                  </a:cubicBezTo>
                  <a:cubicBezTo>
                    <a:pt x="145894" y="2427257"/>
                    <a:pt x="143386" y="2437519"/>
                    <a:pt x="147832" y="2441209"/>
                  </a:cubicBezTo>
                  <a:cubicBezTo>
                    <a:pt x="152280" y="2444900"/>
                    <a:pt x="164068" y="2446337"/>
                    <a:pt x="168363" y="2443545"/>
                  </a:cubicBezTo>
                  <a:lnTo>
                    <a:pt x="169152" y="2441211"/>
                  </a:lnTo>
                  <a:lnTo>
                    <a:pt x="171832" y="2445106"/>
                  </a:lnTo>
                  <a:cubicBezTo>
                    <a:pt x="173532" y="2446752"/>
                    <a:pt x="175364" y="2448429"/>
                    <a:pt x="175937" y="2450104"/>
                  </a:cubicBezTo>
                  <a:cubicBezTo>
                    <a:pt x="177083" y="2453455"/>
                    <a:pt x="173765" y="2458059"/>
                    <a:pt x="175397" y="2460396"/>
                  </a:cubicBezTo>
                  <a:cubicBezTo>
                    <a:pt x="177029" y="2462733"/>
                    <a:pt x="182569" y="2465786"/>
                    <a:pt x="185729" y="2464126"/>
                  </a:cubicBezTo>
                  <a:cubicBezTo>
                    <a:pt x="188888" y="2462466"/>
                    <a:pt x="192797" y="2454584"/>
                    <a:pt x="194351" y="2450437"/>
                  </a:cubicBezTo>
                  <a:cubicBezTo>
                    <a:pt x="195904" y="2446291"/>
                    <a:pt x="196744" y="2441977"/>
                    <a:pt x="195050" y="2439247"/>
                  </a:cubicBezTo>
                  <a:cubicBezTo>
                    <a:pt x="193355" y="2436518"/>
                    <a:pt x="185986" y="2435970"/>
                    <a:pt x="184186" y="2434060"/>
                  </a:cubicBezTo>
                  <a:cubicBezTo>
                    <a:pt x="182387" y="2432149"/>
                    <a:pt x="185715" y="2428215"/>
                    <a:pt x="184251" y="2427782"/>
                  </a:cubicBezTo>
                  <a:cubicBezTo>
                    <a:pt x="182788" y="2427350"/>
                    <a:pt x="178029" y="2429381"/>
                    <a:pt x="175407" y="2431466"/>
                  </a:cubicBezTo>
                  <a:lnTo>
                    <a:pt x="170183" y="2438159"/>
                  </a:lnTo>
                  <a:lnTo>
                    <a:pt x="171554" y="2434103"/>
                  </a:lnTo>
                  <a:cubicBezTo>
                    <a:pt x="171981" y="2430063"/>
                    <a:pt x="172217" y="2425990"/>
                    <a:pt x="173603" y="2424459"/>
                  </a:cubicBezTo>
                  <a:cubicBezTo>
                    <a:pt x="176375" y="2421399"/>
                    <a:pt x="184771" y="2427777"/>
                    <a:pt x="184995" y="2425181"/>
                  </a:cubicBezTo>
                  <a:cubicBezTo>
                    <a:pt x="185218" y="2422584"/>
                    <a:pt x="179289" y="2412285"/>
                    <a:pt x="174943" y="2408881"/>
                  </a:cubicBezTo>
                  <a:cubicBezTo>
                    <a:pt x="170598" y="2405477"/>
                    <a:pt x="164242" y="2413338"/>
                    <a:pt x="157338" y="2409967"/>
                  </a:cubicBezTo>
                  <a:cubicBezTo>
                    <a:pt x="150433" y="2406595"/>
                    <a:pt x="139316" y="2389300"/>
                    <a:pt x="133518" y="2388653"/>
                  </a:cubicBezTo>
                  <a:close/>
                  <a:moveTo>
                    <a:pt x="559430" y="2385460"/>
                  </a:moveTo>
                  <a:cubicBezTo>
                    <a:pt x="558088" y="2385074"/>
                    <a:pt x="555039" y="2385621"/>
                    <a:pt x="554348" y="2387227"/>
                  </a:cubicBezTo>
                  <a:cubicBezTo>
                    <a:pt x="553658" y="2388833"/>
                    <a:pt x="554601" y="2393039"/>
                    <a:pt x="555289" y="2395095"/>
                  </a:cubicBezTo>
                  <a:cubicBezTo>
                    <a:pt x="555977" y="2397153"/>
                    <a:pt x="556988" y="2399053"/>
                    <a:pt x="558475" y="2399569"/>
                  </a:cubicBezTo>
                  <a:cubicBezTo>
                    <a:pt x="559961" y="2400086"/>
                    <a:pt x="562934" y="2398021"/>
                    <a:pt x="564209" y="2398193"/>
                  </a:cubicBezTo>
                  <a:cubicBezTo>
                    <a:pt x="565483" y="2398365"/>
                    <a:pt x="565430" y="2400889"/>
                    <a:pt x="566120" y="2400602"/>
                  </a:cubicBezTo>
                  <a:cubicBezTo>
                    <a:pt x="566810" y="2400315"/>
                    <a:pt x="567995" y="2398074"/>
                    <a:pt x="568350" y="2396472"/>
                  </a:cubicBezTo>
                  <a:cubicBezTo>
                    <a:pt x="568705" y="2394870"/>
                    <a:pt x="569240" y="2392144"/>
                    <a:pt x="568249" y="2390989"/>
                  </a:cubicBezTo>
                  <a:cubicBezTo>
                    <a:pt x="567257" y="2389834"/>
                    <a:pt x="563869" y="2390464"/>
                    <a:pt x="562399" y="2389543"/>
                  </a:cubicBezTo>
                  <a:cubicBezTo>
                    <a:pt x="560929" y="2388621"/>
                    <a:pt x="560772" y="2385846"/>
                    <a:pt x="559430" y="2385460"/>
                  </a:cubicBezTo>
                  <a:close/>
                  <a:moveTo>
                    <a:pt x="456412" y="2377275"/>
                  </a:moveTo>
                  <a:cubicBezTo>
                    <a:pt x="445387" y="2377275"/>
                    <a:pt x="436450" y="2382219"/>
                    <a:pt x="436450" y="2388318"/>
                  </a:cubicBezTo>
                  <a:cubicBezTo>
                    <a:pt x="436450" y="2394416"/>
                    <a:pt x="445387" y="2399360"/>
                    <a:pt x="456412" y="2399360"/>
                  </a:cubicBezTo>
                  <a:cubicBezTo>
                    <a:pt x="467437" y="2399360"/>
                    <a:pt x="476375" y="2394416"/>
                    <a:pt x="476375" y="2388318"/>
                  </a:cubicBezTo>
                  <a:cubicBezTo>
                    <a:pt x="476375" y="2382219"/>
                    <a:pt x="467437" y="2377275"/>
                    <a:pt x="456412" y="2377275"/>
                  </a:cubicBezTo>
                  <a:close/>
                  <a:moveTo>
                    <a:pt x="204790" y="2376158"/>
                  </a:moveTo>
                  <a:cubicBezTo>
                    <a:pt x="203155" y="2376243"/>
                    <a:pt x="201635" y="2376584"/>
                    <a:pt x="200801" y="2377466"/>
                  </a:cubicBezTo>
                  <a:cubicBezTo>
                    <a:pt x="199135" y="2379230"/>
                    <a:pt x="200696" y="2384498"/>
                    <a:pt x="199479" y="2386982"/>
                  </a:cubicBezTo>
                  <a:cubicBezTo>
                    <a:pt x="198262" y="2389465"/>
                    <a:pt x="193887" y="2390175"/>
                    <a:pt x="193498" y="2392366"/>
                  </a:cubicBezTo>
                  <a:cubicBezTo>
                    <a:pt x="193109" y="2394557"/>
                    <a:pt x="194482" y="2399303"/>
                    <a:pt x="197143" y="2400131"/>
                  </a:cubicBezTo>
                  <a:cubicBezTo>
                    <a:pt x="199804" y="2400959"/>
                    <a:pt x="206316" y="2398765"/>
                    <a:pt x="209463" y="2397333"/>
                  </a:cubicBezTo>
                  <a:cubicBezTo>
                    <a:pt x="212611" y="2395902"/>
                    <a:pt x="215456" y="2393983"/>
                    <a:pt x="216028" y="2391540"/>
                  </a:cubicBezTo>
                  <a:cubicBezTo>
                    <a:pt x="216600" y="2389098"/>
                    <a:pt x="212833" y="2384726"/>
                    <a:pt x="212894" y="2382677"/>
                  </a:cubicBezTo>
                  <a:cubicBezTo>
                    <a:pt x="212956" y="2380628"/>
                    <a:pt x="216966" y="2380293"/>
                    <a:pt x="216396" y="2379246"/>
                  </a:cubicBezTo>
                  <a:cubicBezTo>
                    <a:pt x="215827" y="2378200"/>
                    <a:pt x="212078" y="2376693"/>
                    <a:pt x="209478" y="2376396"/>
                  </a:cubicBezTo>
                  <a:cubicBezTo>
                    <a:pt x="208179" y="2376248"/>
                    <a:pt x="206426" y="2376074"/>
                    <a:pt x="204790" y="2376158"/>
                  </a:cubicBezTo>
                  <a:close/>
                  <a:moveTo>
                    <a:pt x="117404" y="2369289"/>
                  </a:moveTo>
                  <a:cubicBezTo>
                    <a:pt x="115455" y="2370255"/>
                    <a:pt x="113810" y="2372283"/>
                    <a:pt x="112931" y="2375143"/>
                  </a:cubicBezTo>
                  <a:cubicBezTo>
                    <a:pt x="111172" y="2380865"/>
                    <a:pt x="113142" y="2387752"/>
                    <a:pt x="117330" y="2390524"/>
                  </a:cubicBezTo>
                  <a:cubicBezTo>
                    <a:pt x="121519" y="2393297"/>
                    <a:pt x="126340" y="2390905"/>
                    <a:pt x="128098" y="2385184"/>
                  </a:cubicBezTo>
                  <a:cubicBezTo>
                    <a:pt x="129857" y="2379462"/>
                    <a:pt x="127887" y="2372576"/>
                    <a:pt x="123699" y="2369803"/>
                  </a:cubicBezTo>
                  <a:cubicBezTo>
                    <a:pt x="121605" y="2368417"/>
                    <a:pt x="119353" y="2368322"/>
                    <a:pt x="117404" y="2369289"/>
                  </a:cubicBezTo>
                  <a:close/>
                  <a:moveTo>
                    <a:pt x="392422" y="2353471"/>
                  </a:moveTo>
                  <a:cubicBezTo>
                    <a:pt x="390230" y="2353082"/>
                    <a:pt x="385485" y="2354456"/>
                    <a:pt x="384657" y="2357116"/>
                  </a:cubicBezTo>
                  <a:cubicBezTo>
                    <a:pt x="383829" y="2359778"/>
                    <a:pt x="386023" y="2366289"/>
                    <a:pt x="387455" y="2369436"/>
                  </a:cubicBezTo>
                  <a:cubicBezTo>
                    <a:pt x="388887" y="2372584"/>
                    <a:pt x="390805" y="2375429"/>
                    <a:pt x="393248" y="2376002"/>
                  </a:cubicBezTo>
                  <a:cubicBezTo>
                    <a:pt x="395691" y="2376573"/>
                    <a:pt x="400062" y="2372806"/>
                    <a:pt x="402111" y="2372868"/>
                  </a:cubicBezTo>
                  <a:cubicBezTo>
                    <a:pt x="404160" y="2372929"/>
                    <a:pt x="404495" y="2376939"/>
                    <a:pt x="405541" y="2376370"/>
                  </a:cubicBezTo>
                  <a:cubicBezTo>
                    <a:pt x="406588" y="2375800"/>
                    <a:pt x="408095" y="2372051"/>
                    <a:pt x="408392" y="2369452"/>
                  </a:cubicBezTo>
                  <a:cubicBezTo>
                    <a:pt x="408689" y="2366853"/>
                    <a:pt x="409086" y="2362442"/>
                    <a:pt x="407322" y="2360775"/>
                  </a:cubicBezTo>
                  <a:cubicBezTo>
                    <a:pt x="405557" y="2359108"/>
                    <a:pt x="400290" y="2360670"/>
                    <a:pt x="397806" y="2359452"/>
                  </a:cubicBezTo>
                  <a:cubicBezTo>
                    <a:pt x="395323" y="2358235"/>
                    <a:pt x="394614" y="2353861"/>
                    <a:pt x="392422" y="2353471"/>
                  </a:cubicBezTo>
                  <a:close/>
                  <a:moveTo>
                    <a:pt x="242229" y="2349987"/>
                  </a:moveTo>
                  <a:cubicBezTo>
                    <a:pt x="233827" y="2351696"/>
                    <a:pt x="227304" y="2355288"/>
                    <a:pt x="223549" y="2359712"/>
                  </a:cubicBezTo>
                  <a:cubicBezTo>
                    <a:pt x="219794" y="2364138"/>
                    <a:pt x="218808" y="2369397"/>
                    <a:pt x="221480" y="2374441"/>
                  </a:cubicBezTo>
                  <a:lnTo>
                    <a:pt x="225603" y="2377346"/>
                  </a:lnTo>
                  <a:lnTo>
                    <a:pt x="227849" y="2386939"/>
                  </a:lnTo>
                  <a:cubicBezTo>
                    <a:pt x="230425" y="2390782"/>
                    <a:pt x="234575" y="2394745"/>
                    <a:pt x="239687" y="2397917"/>
                  </a:cubicBezTo>
                  <a:lnTo>
                    <a:pt x="252023" y="2402450"/>
                  </a:lnTo>
                  <a:lnTo>
                    <a:pt x="244728" y="2408699"/>
                  </a:lnTo>
                  <a:cubicBezTo>
                    <a:pt x="240354" y="2416581"/>
                    <a:pt x="242546" y="2426154"/>
                    <a:pt x="249622" y="2430080"/>
                  </a:cubicBezTo>
                  <a:lnTo>
                    <a:pt x="252473" y="2429095"/>
                  </a:lnTo>
                  <a:lnTo>
                    <a:pt x="241773" y="2443056"/>
                  </a:lnTo>
                  <a:cubicBezTo>
                    <a:pt x="240075" y="2450291"/>
                    <a:pt x="240387" y="2459525"/>
                    <a:pt x="243112" y="2469043"/>
                  </a:cubicBezTo>
                  <a:cubicBezTo>
                    <a:pt x="245838" y="2478561"/>
                    <a:pt x="250460" y="2486560"/>
                    <a:pt x="255730" y="2491801"/>
                  </a:cubicBezTo>
                  <a:cubicBezTo>
                    <a:pt x="261000" y="2497040"/>
                    <a:pt x="266919" y="2499520"/>
                    <a:pt x="272235" y="2497997"/>
                  </a:cubicBezTo>
                  <a:cubicBezTo>
                    <a:pt x="282869" y="2494953"/>
                    <a:pt x="287071" y="2477053"/>
                    <a:pt x="281621" y="2458017"/>
                  </a:cubicBezTo>
                  <a:cubicBezTo>
                    <a:pt x="278895" y="2448499"/>
                    <a:pt x="274273" y="2440499"/>
                    <a:pt x="269003" y="2435260"/>
                  </a:cubicBezTo>
                  <a:lnTo>
                    <a:pt x="252531" y="2429075"/>
                  </a:lnTo>
                  <a:lnTo>
                    <a:pt x="270354" y="2422916"/>
                  </a:lnTo>
                  <a:cubicBezTo>
                    <a:pt x="274728" y="2415034"/>
                    <a:pt x="272536" y="2405461"/>
                    <a:pt x="265460" y="2401535"/>
                  </a:cubicBezTo>
                  <a:lnTo>
                    <a:pt x="259115" y="2401063"/>
                  </a:lnTo>
                  <a:lnTo>
                    <a:pt x="262471" y="2399662"/>
                  </a:lnTo>
                  <a:cubicBezTo>
                    <a:pt x="263651" y="2396971"/>
                    <a:pt x="262647" y="2393249"/>
                    <a:pt x="260070" y="2389407"/>
                  </a:cubicBezTo>
                  <a:lnTo>
                    <a:pt x="256745" y="2386324"/>
                  </a:lnTo>
                  <a:lnTo>
                    <a:pt x="261584" y="2386518"/>
                  </a:lnTo>
                  <a:cubicBezTo>
                    <a:pt x="278388" y="2383099"/>
                    <a:pt x="287677" y="2372152"/>
                    <a:pt x="282333" y="2362064"/>
                  </a:cubicBezTo>
                  <a:cubicBezTo>
                    <a:pt x="276988" y="2351976"/>
                    <a:pt x="259033" y="2346569"/>
                    <a:pt x="242229" y="2349987"/>
                  </a:cubicBezTo>
                  <a:close/>
                  <a:moveTo>
                    <a:pt x="295308" y="2342350"/>
                  </a:moveTo>
                  <a:cubicBezTo>
                    <a:pt x="292409" y="2342027"/>
                    <a:pt x="289327" y="2345019"/>
                    <a:pt x="287140" y="2348775"/>
                  </a:cubicBezTo>
                  <a:cubicBezTo>
                    <a:pt x="284953" y="2352530"/>
                    <a:pt x="283661" y="2357050"/>
                    <a:pt x="284341" y="2359779"/>
                  </a:cubicBezTo>
                  <a:cubicBezTo>
                    <a:pt x="285702" y="2365237"/>
                    <a:pt x="299256" y="2369245"/>
                    <a:pt x="303470" y="2375100"/>
                  </a:cubicBezTo>
                  <a:cubicBezTo>
                    <a:pt x="307684" y="2380955"/>
                    <a:pt x="305175" y="2391217"/>
                    <a:pt x="309622" y="2394907"/>
                  </a:cubicBezTo>
                  <a:lnTo>
                    <a:pt x="319809" y="2398458"/>
                  </a:lnTo>
                  <a:lnTo>
                    <a:pt x="319991" y="2399830"/>
                  </a:lnTo>
                  <a:cubicBezTo>
                    <a:pt x="323048" y="2404764"/>
                    <a:pt x="328319" y="2409690"/>
                    <a:pt x="335080" y="2413441"/>
                  </a:cubicBezTo>
                  <a:cubicBezTo>
                    <a:pt x="348601" y="2420943"/>
                    <a:pt x="362959" y="2420901"/>
                    <a:pt x="367150" y="2413348"/>
                  </a:cubicBezTo>
                  <a:cubicBezTo>
                    <a:pt x="371340" y="2405795"/>
                    <a:pt x="363776" y="2393590"/>
                    <a:pt x="350255" y="2386088"/>
                  </a:cubicBezTo>
                  <a:lnTo>
                    <a:pt x="334657" y="2381617"/>
                  </a:lnTo>
                  <a:lnTo>
                    <a:pt x="335392" y="2378157"/>
                  </a:lnTo>
                  <a:cubicBezTo>
                    <a:pt x="338164" y="2375096"/>
                    <a:pt x="346561" y="2381475"/>
                    <a:pt x="346784" y="2378878"/>
                  </a:cubicBezTo>
                  <a:cubicBezTo>
                    <a:pt x="347008" y="2376281"/>
                    <a:pt x="341078" y="2365982"/>
                    <a:pt x="336733" y="2362578"/>
                  </a:cubicBezTo>
                  <a:cubicBezTo>
                    <a:pt x="332388" y="2359175"/>
                    <a:pt x="326031" y="2367035"/>
                    <a:pt x="319127" y="2363664"/>
                  </a:cubicBezTo>
                  <a:cubicBezTo>
                    <a:pt x="312222" y="2360293"/>
                    <a:pt x="301105" y="2342998"/>
                    <a:pt x="295308" y="2342350"/>
                  </a:cubicBezTo>
                  <a:close/>
                  <a:moveTo>
                    <a:pt x="90497" y="2329791"/>
                  </a:moveTo>
                  <a:cubicBezTo>
                    <a:pt x="87569" y="2329609"/>
                    <a:pt x="85812" y="2335038"/>
                    <a:pt x="82897" y="2335813"/>
                  </a:cubicBezTo>
                  <a:cubicBezTo>
                    <a:pt x="79983" y="2336587"/>
                    <a:pt x="74848" y="2333128"/>
                    <a:pt x="73007" y="2334438"/>
                  </a:cubicBezTo>
                  <a:cubicBezTo>
                    <a:pt x="71167" y="2335747"/>
                    <a:pt x="69549" y="2340608"/>
                    <a:pt x="71854" y="2343669"/>
                  </a:cubicBezTo>
                  <a:cubicBezTo>
                    <a:pt x="74158" y="2346731"/>
                    <a:pt x="82540" y="2351015"/>
                    <a:pt x="86834" y="2352804"/>
                  </a:cubicBezTo>
                  <a:cubicBezTo>
                    <a:pt x="91128" y="2354593"/>
                    <a:pt x="95414" y="2355735"/>
                    <a:pt x="97614" y="2354402"/>
                  </a:cubicBezTo>
                  <a:cubicBezTo>
                    <a:pt x="99813" y="2353069"/>
                    <a:pt x="98630" y="2346304"/>
                    <a:pt x="100028" y="2344803"/>
                  </a:cubicBezTo>
                  <a:cubicBezTo>
                    <a:pt x="101425" y="2343302"/>
                    <a:pt x="105927" y="2346713"/>
                    <a:pt x="105999" y="2345398"/>
                  </a:cubicBezTo>
                  <a:cubicBezTo>
                    <a:pt x="106071" y="2344081"/>
                    <a:pt x="103045" y="2339510"/>
                    <a:pt x="100462" y="2336909"/>
                  </a:cubicBezTo>
                  <a:cubicBezTo>
                    <a:pt x="97878" y="2334308"/>
                    <a:pt x="93424" y="2329974"/>
                    <a:pt x="90497" y="2329791"/>
                  </a:cubicBezTo>
                  <a:close/>
                  <a:moveTo>
                    <a:pt x="172885" y="2315378"/>
                  </a:moveTo>
                  <a:cubicBezTo>
                    <a:pt x="170867" y="2315956"/>
                    <a:pt x="169069" y="2317303"/>
                    <a:pt x="167971" y="2319283"/>
                  </a:cubicBezTo>
                  <a:cubicBezTo>
                    <a:pt x="165774" y="2323244"/>
                    <a:pt x="167203" y="2328236"/>
                    <a:pt x="171163" y="2330433"/>
                  </a:cubicBezTo>
                  <a:cubicBezTo>
                    <a:pt x="175124" y="2332630"/>
                    <a:pt x="180116" y="2331201"/>
                    <a:pt x="182313" y="2327241"/>
                  </a:cubicBezTo>
                  <a:cubicBezTo>
                    <a:pt x="184510" y="2323280"/>
                    <a:pt x="183081" y="2318288"/>
                    <a:pt x="179121" y="2316091"/>
                  </a:cubicBezTo>
                  <a:cubicBezTo>
                    <a:pt x="177140" y="2314992"/>
                    <a:pt x="174903" y="2314800"/>
                    <a:pt x="172885" y="2315378"/>
                  </a:cubicBezTo>
                  <a:close/>
                  <a:moveTo>
                    <a:pt x="242041" y="2314321"/>
                  </a:moveTo>
                  <a:cubicBezTo>
                    <a:pt x="238289" y="2315617"/>
                    <a:pt x="234876" y="2318390"/>
                    <a:pt x="232689" y="2322331"/>
                  </a:cubicBezTo>
                  <a:cubicBezTo>
                    <a:pt x="228315" y="2330214"/>
                    <a:pt x="230507" y="2339786"/>
                    <a:pt x="237583" y="2343712"/>
                  </a:cubicBezTo>
                  <a:cubicBezTo>
                    <a:pt x="244660" y="2347639"/>
                    <a:pt x="253942" y="2344432"/>
                    <a:pt x="258315" y="2336549"/>
                  </a:cubicBezTo>
                  <a:cubicBezTo>
                    <a:pt x="262688" y="2328666"/>
                    <a:pt x="260497" y="2319094"/>
                    <a:pt x="253421" y="2315167"/>
                  </a:cubicBezTo>
                  <a:cubicBezTo>
                    <a:pt x="249882" y="2313204"/>
                    <a:pt x="245793" y="2313025"/>
                    <a:pt x="242041" y="2314321"/>
                  </a:cubicBezTo>
                  <a:close/>
                  <a:moveTo>
                    <a:pt x="531734" y="2308806"/>
                  </a:moveTo>
                  <a:cubicBezTo>
                    <a:pt x="528147" y="2309196"/>
                    <a:pt x="525714" y="2313886"/>
                    <a:pt x="526300" y="2319283"/>
                  </a:cubicBezTo>
                  <a:lnTo>
                    <a:pt x="531221" y="2325186"/>
                  </a:lnTo>
                  <a:lnTo>
                    <a:pt x="527280" y="2326570"/>
                  </a:lnTo>
                  <a:cubicBezTo>
                    <a:pt x="524017" y="2329830"/>
                    <a:pt x="529783" y="2339009"/>
                    <a:pt x="528073" y="2343994"/>
                  </a:cubicBezTo>
                  <a:cubicBezTo>
                    <a:pt x="527219" y="2346486"/>
                    <a:pt x="524434" y="2348579"/>
                    <a:pt x="521874" y="2350564"/>
                  </a:cubicBezTo>
                  <a:lnTo>
                    <a:pt x="517984" y="2355306"/>
                  </a:lnTo>
                  <a:lnTo>
                    <a:pt x="514544" y="2354130"/>
                  </a:lnTo>
                  <a:cubicBezTo>
                    <a:pt x="507665" y="2353410"/>
                    <a:pt x="501767" y="2355911"/>
                    <a:pt x="501369" y="2359715"/>
                  </a:cubicBezTo>
                  <a:cubicBezTo>
                    <a:pt x="500970" y="2363520"/>
                    <a:pt x="506224" y="2367188"/>
                    <a:pt x="513101" y="2367907"/>
                  </a:cubicBezTo>
                  <a:cubicBezTo>
                    <a:pt x="516541" y="2368267"/>
                    <a:pt x="519735" y="2367822"/>
                    <a:pt x="522119" y="2366811"/>
                  </a:cubicBezTo>
                  <a:lnTo>
                    <a:pt x="523485" y="2365336"/>
                  </a:lnTo>
                  <a:lnTo>
                    <a:pt x="528595" y="2368654"/>
                  </a:lnTo>
                  <a:cubicBezTo>
                    <a:pt x="533508" y="2369684"/>
                    <a:pt x="542376" y="2362578"/>
                    <a:pt x="546503" y="2362660"/>
                  </a:cubicBezTo>
                  <a:cubicBezTo>
                    <a:pt x="550631" y="2362743"/>
                    <a:pt x="551243" y="2370231"/>
                    <a:pt x="553361" y="2369151"/>
                  </a:cubicBezTo>
                  <a:cubicBezTo>
                    <a:pt x="555479" y="2368071"/>
                    <a:pt x="559451" y="2360104"/>
                    <a:pt x="559212" y="2356182"/>
                  </a:cubicBezTo>
                  <a:cubicBezTo>
                    <a:pt x="558973" y="2352259"/>
                    <a:pt x="548868" y="2352458"/>
                    <a:pt x="546941" y="2347168"/>
                  </a:cubicBezTo>
                  <a:cubicBezTo>
                    <a:pt x="545015" y="2341877"/>
                    <a:pt x="550929" y="2327871"/>
                    <a:pt x="547652" y="2324439"/>
                  </a:cubicBezTo>
                  <a:cubicBezTo>
                    <a:pt x="546013" y="2322722"/>
                    <a:pt x="541736" y="2322440"/>
                    <a:pt x="537461" y="2322995"/>
                  </a:cubicBezTo>
                  <a:lnTo>
                    <a:pt x="536448" y="2323351"/>
                  </a:lnTo>
                  <a:lnTo>
                    <a:pt x="539290" y="2317872"/>
                  </a:lnTo>
                  <a:cubicBezTo>
                    <a:pt x="538704" y="2312475"/>
                    <a:pt x="535320" y="2308416"/>
                    <a:pt x="531734" y="2308806"/>
                  </a:cubicBezTo>
                  <a:close/>
                  <a:moveTo>
                    <a:pt x="476148" y="2302558"/>
                  </a:moveTo>
                  <a:cubicBezTo>
                    <a:pt x="470525" y="2303771"/>
                    <a:pt x="467446" y="2311612"/>
                    <a:pt x="469271" y="2320071"/>
                  </a:cubicBezTo>
                  <a:cubicBezTo>
                    <a:pt x="471096" y="2328531"/>
                    <a:pt x="477134" y="2334405"/>
                    <a:pt x="482757" y="2333192"/>
                  </a:cubicBezTo>
                  <a:cubicBezTo>
                    <a:pt x="488379" y="2331979"/>
                    <a:pt x="491458" y="2324138"/>
                    <a:pt x="489633" y="2315679"/>
                  </a:cubicBezTo>
                  <a:cubicBezTo>
                    <a:pt x="487808" y="2307219"/>
                    <a:pt x="481770" y="2301345"/>
                    <a:pt x="476148" y="2302558"/>
                  </a:cubicBezTo>
                  <a:close/>
                  <a:moveTo>
                    <a:pt x="164811" y="2302494"/>
                  </a:moveTo>
                  <a:cubicBezTo>
                    <a:pt x="158296" y="2296920"/>
                    <a:pt x="147204" y="2299193"/>
                    <a:pt x="140037" y="2307570"/>
                  </a:cubicBezTo>
                  <a:cubicBezTo>
                    <a:pt x="132870" y="2315948"/>
                    <a:pt x="132341" y="2327258"/>
                    <a:pt x="138856" y="2332832"/>
                  </a:cubicBezTo>
                  <a:cubicBezTo>
                    <a:pt x="145371" y="2338406"/>
                    <a:pt x="156463" y="2336133"/>
                    <a:pt x="163630" y="2327755"/>
                  </a:cubicBezTo>
                  <a:cubicBezTo>
                    <a:pt x="170797" y="2319378"/>
                    <a:pt x="171326" y="2308068"/>
                    <a:pt x="164811" y="2302494"/>
                  </a:cubicBezTo>
                  <a:close/>
                  <a:moveTo>
                    <a:pt x="111253" y="2300459"/>
                  </a:moveTo>
                  <a:cubicBezTo>
                    <a:pt x="108792" y="2300960"/>
                    <a:pt x="107132" y="2302484"/>
                    <a:pt x="106438" y="2304546"/>
                  </a:cubicBezTo>
                  <a:cubicBezTo>
                    <a:pt x="105743" y="2306607"/>
                    <a:pt x="106014" y="2309204"/>
                    <a:pt x="107415" y="2311849"/>
                  </a:cubicBezTo>
                  <a:cubicBezTo>
                    <a:pt x="110217" y="2317138"/>
                    <a:pt x="116480" y="2320615"/>
                    <a:pt x="121402" y="2319614"/>
                  </a:cubicBezTo>
                  <a:cubicBezTo>
                    <a:pt x="126324" y="2318613"/>
                    <a:pt x="128042" y="2313513"/>
                    <a:pt x="125240" y="2308224"/>
                  </a:cubicBezTo>
                  <a:cubicBezTo>
                    <a:pt x="122437" y="2302934"/>
                    <a:pt x="116175" y="2299458"/>
                    <a:pt x="111253" y="2300459"/>
                  </a:cubicBezTo>
                  <a:close/>
                  <a:moveTo>
                    <a:pt x="226897" y="2299005"/>
                  </a:moveTo>
                  <a:cubicBezTo>
                    <a:pt x="224436" y="2299505"/>
                    <a:pt x="222776" y="2301031"/>
                    <a:pt x="222081" y="2303092"/>
                  </a:cubicBezTo>
                  <a:cubicBezTo>
                    <a:pt x="221387" y="2305153"/>
                    <a:pt x="221658" y="2307750"/>
                    <a:pt x="223059" y="2310395"/>
                  </a:cubicBezTo>
                  <a:cubicBezTo>
                    <a:pt x="225862" y="2315684"/>
                    <a:pt x="232124" y="2319161"/>
                    <a:pt x="237045" y="2318160"/>
                  </a:cubicBezTo>
                  <a:cubicBezTo>
                    <a:pt x="241968" y="2317159"/>
                    <a:pt x="243686" y="2312059"/>
                    <a:pt x="240884" y="2306770"/>
                  </a:cubicBezTo>
                  <a:cubicBezTo>
                    <a:pt x="238081" y="2301480"/>
                    <a:pt x="231819" y="2298004"/>
                    <a:pt x="226897" y="2299005"/>
                  </a:cubicBezTo>
                  <a:close/>
                  <a:moveTo>
                    <a:pt x="318682" y="2294122"/>
                  </a:moveTo>
                  <a:cubicBezTo>
                    <a:pt x="312879" y="2294138"/>
                    <a:pt x="308242" y="2296037"/>
                    <a:pt x="306146" y="2299814"/>
                  </a:cubicBezTo>
                  <a:lnTo>
                    <a:pt x="307905" y="2313109"/>
                  </a:lnTo>
                  <a:lnTo>
                    <a:pt x="301935" y="2314477"/>
                  </a:lnTo>
                  <a:cubicBezTo>
                    <a:pt x="298323" y="2316475"/>
                    <a:pt x="296089" y="2319236"/>
                    <a:pt x="296088" y="2322285"/>
                  </a:cubicBezTo>
                  <a:cubicBezTo>
                    <a:pt x="296088" y="2328384"/>
                    <a:pt x="305026" y="2333328"/>
                    <a:pt x="316051" y="2333327"/>
                  </a:cubicBezTo>
                  <a:cubicBezTo>
                    <a:pt x="321564" y="2333327"/>
                    <a:pt x="326555" y="2332091"/>
                    <a:pt x="330167" y="2330093"/>
                  </a:cubicBezTo>
                  <a:lnTo>
                    <a:pt x="330770" y="2329289"/>
                  </a:lnTo>
                  <a:lnTo>
                    <a:pt x="342575" y="2332672"/>
                  </a:lnTo>
                  <a:cubicBezTo>
                    <a:pt x="348378" y="2332655"/>
                    <a:pt x="353016" y="2330757"/>
                    <a:pt x="355111" y="2326980"/>
                  </a:cubicBezTo>
                  <a:cubicBezTo>
                    <a:pt x="359301" y="2319427"/>
                    <a:pt x="351737" y="2307223"/>
                    <a:pt x="338216" y="2299721"/>
                  </a:cubicBezTo>
                  <a:cubicBezTo>
                    <a:pt x="331456" y="2295970"/>
                    <a:pt x="324486" y="2294105"/>
                    <a:pt x="318682" y="2294122"/>
                  </a:cubicBezTo>
                  <a:close/>
                  <a:moveTo>
                    <a:pt x="252286" y="2283489"/>
                  </a:moveTo>
                  <a:cubicBezTo>
                    <a:pt x="249359" y="2283306"/>
                    <a:pt x="247602" y="2288736"/>
                    <a:pt x="244688" y="2289510"/>
                  </a:cubicBezTo>
                  <a:cubicBezTo>
                    <a:pt x="241773" y="2290285"/>
                    <a:pt x="236638" y="2286826"/>
                    <a:pt x="234797" y="2288135"/>
                  </a:cubicBezTo>
                  <a:cubicBezTo>
                    <a:pt x="232957" y="2289444"/>
                    <a:pt x="231339" y="2294306"/>
                    <a:pt x="233644" y="2297367"/>
                  </a:cubicBezTo>
                  <a:cubicBezTo>
                    <a:pt x="235948" y="2300428"/>
                    <a:pt x="244330" y="2304712"/>
                    <a:pt x="248624" y="2306501"/>
                  </a:cubicBezTo>
                  <a:cubicBezTo>
                    <a:pt x="252917" y="2308290"/>
                    <a:pt x="257204" y="2309433"/>
                    <a:pt x="259403" y="2308100"/>
                  </a:cubicBezTo>
                  <a:cubicBezTo>
                    <a:pt x="261602" y="2306766"/>
                    <a:pt x="260420" y="2300001"/>
                    <a:pt x="261817" y="2298500"/>
                  </a:cubicBezTo>
                  <a:cubicBezTo>
                    <a:pt x="263215" y="2297000"/>
                    <a:pt x="267716" y="2300411"/>
                    <a:pt x="267788" y="2299095"/>
                  </a:cubicBezTo>
                  <a:cubicBezTo>
                    <a:pt x="267861" y="2297779"/>
                    <a:pt x="264835" y="2293207"/>
                    <a:pt x="262251" y="2290606"/>
                  </a:cubicBezTo>
                  <a:cubicBezTo>
                    <a:pt x="259668" y="2288006"/>
                    <a:pt x="255213" y="2283672"/>
                    <a:pt x="252286" y="2283489"/>
                  </a:cubicBezTo>
                  <a:close/>
                  <a:moveTo>
                    <a:pt x="529879" y="2266708"/>
                  </a:moveTo>
                  <a:cubicBezTo>
                    <a:pt x="527861" y="2267287"/>
                    <a:pt x="526064" y="2268634"/>
                    <a:pt x="524965" y="2270614"/>
                  </a:cubicBezTo>
                  <a:cubicBezTo>
                    <a:pt x="522768" y="2274574"/>
                    <a:pt x="524197" y="2279567"/>
                    <a:pt x="528157" y="2281764"/>
                  </a:cubicBezTo>
                  <a:cubicBezTo>
                    <a:pt x="532118" y="2283961"/>
                    <a:pt x="537110" y="2282532"/>
                    <a:pt x="539307" y="2278571"/>
                  </a:cubicBezTo>
                  <a:cubicBezTo>
                    <a:pt x="541505" y="2274611"/>
                    <a:pt x="540075" y="2269619"/>
                    <a:pt x="536115" y="2267421"/>
                  </a:cubicBezTo>
                  <a:cubicBezTo>
                    <a:pt x="534135" y="2266323"/>
                    <a:pt x="531896" y="2266131"/>
                    <a:pt x="529879" y="2266708"/>
                  </a:cubicBezTo>
                  <a:close/>
                  <a:moveTo>
                    <a:pt x="132320" y="2263787"/>
                  </a:moveTo>
                  <a:cubicBezTo>
                    <a:pt x="131294" y="2263733"/>
                    <a:pt x="130324" y="2263847"/>
                    <a:pt x="129746" y="2264343"/>
                  </a:cubicBezTo>
                  <a:cubicBezTo>
                    <a:pt x="128591" y="2265335"/>
                    <a:pt x="129222" y="2268723"/>
                    <a:pt x="128300" y="2270193"/>
                  </a:cubicBezTo>
                  <a:cubicBezTo>
                    <a:pt x="127379" y="2271662"/>
                    <a:pt x="124603" y="2271820"/>
                    <a:pt x="124217" y="2273161"/>
                  </a:cubicBezTo>
                  <a:cubicBezTo>
                    <a:pt x="123831" y="2274503"/>
                    <a:pt x="124378" y="2277553"/>
                    <a:pt x="125985" y="2278243"/>
                  </a:cubicBezTo>
                  <a:cubicBezTo>
                    <a:pt x="127590" y="2278934"/>
                    <a:pt x="131796" y="2277990"/>
                    <a:pt x="133853" y="2277303"/>
                  </a:cubicBezTo>
                  <a:cubicBezTo>
                    <a:pt x="135910" y="2276615"/>
                    <a:pt x="137811" y="2275604"/>
                    <a:pt x="138327" y="2274117"/>
                  </a:cubicBezTo>
                  <a:cubicBezTo>
                    <a:pt x="138843" y="2272631"/>
                    <a:pt x="136778" y="2269657"/>
                    <a:pt x="136950" y="2268383"/>
                  </a:cubicBezTo>
                  <a:cubicBezTo>
                    <a:pt x="137122" y="2267109"/>
                    <a:pt x="139646" y="2267162"/>
                    <a:pt x="139359" y="2266472"/>
                  </a:cubicBezTo>
                  <a:cubicBezTo>
                    <a:pt x="139072" y="2265782"/>
                    <a:pt x="136832" y="2264597"/>
                    <a:pt x="135229" y="2264242"/>
                  </a:cubicBezTo>
                  <a:cubicBezTo>
                    <a:pt x="134428" y="2264065"/>
                    <a:pt x="133346" y="2263842"/>
                    <a:pt x="132320" y="2263787"/>
                  </a:cubicBezTo>
                  <a:close/>
                  <a:moveTo>
                    <a:pt x="397099" y="2256963"/>
                  </a:moveTo>
                  <a:cubicBezTo>
                    <a:pt x="392824" y="2257518"/>
                    <a:pt x="388550" y="2258908"/>
                    <a:pt x="386918" y="2260538"/>
                  </a:cubicBezTo>
                  <a:cubicBezTo>
                    <a:pt x="385287" y="2262168"/>
                    <a:pt x="385913" y="2265277"/>
                    <a:pt x="386733" y="2268603"/>
                  </a:cubicBezTo>
                  <a:lnTo>
                    <a:pt x="387223" y="2273287"/>
                  </a:lnTo>
                  <a:lnTo>
                    <a:pt x="385768" y="2273085"/>
                  </a:lnTo>
                  <a:cubicBezTo>
                    <a:pt x="383284" y="2271868"/>
                    <a:pt x="382574" y="2267493"/>
                    <a:pt x="380383" y="2267104"/>
                  </a:cubicBezTo>
                  <a:cubicBezTo>
                    <a:pt x="378192" y="2266714"/>
                    <a:pt x="373446" y="2268088"/>
                    <a:pt x="372618" y="2270749"/>
                  </a:cubicBezTo>
                  <a:cubicBezTo>
                    <a:pt x="371790" y="2273410"/>
                    <a:pt x="373984" y="2279921"/>
                    <a:pt x="375416" y="2283069"/>
                  </a:cubicBezTo>
                  <a:lnTo>
                    <a:pt x="379197" y="2287354"/>
                  </a:lnTo>
                  <a:lnTo>
                    <a:pt x="376661" y="2290445"/>
                  </a:lnTo>
                  <a:cubicBezTo>
                    <a:pt x="376748" y="2294555"/>
                    <a:pt x="383320" y="2301591"/>
                    <a:pt x="388233" y="2302621"/>
                  </a:cubicBezTo>
                  <a:cubicBezTo>
                    <a:pt x="393147" y="2303652"/>
                    <a:pt x="402014" y="2296545"/>
                    <a:pt x="406142" y="2296628"/>
                  </a:cubicBezTo>
                  <a:cubicBezTo>
                    <a:pt x="410270" y="2296711"/>
                    <a:pt x="410882" y="2304198"/>
                    <a:pt x="413000" y="2303119"/>
                  </a:cubicBezTo>
                  <a:cubicBezTo>
                    <a:pt x="415118" y="2302039"/>
                    <a:pt x="419090" y="2294072"/>
                    <a:pt x="418851" y="2290149"/>
                  </a:cubicBezTo>
                  <a:cubicBezTo>
                    <a:pt x="418612" y="2286227"/>
                    <a:pt x="408507" y="2286426"/>
                    <a:pt x="406581" y="2281136"/>
                  </a:cubicBezTo>
                  <a:cubicBezTo>
                    <a:pt x="404654" y="2275845"/>
                    <a:pt x="410568" y="2261839"/>
                    <a:pt x="407291" y="2258406"/>
                  </a:cubicBezTo>
                  <a:cubicBezTo>
                    <a:pt x="405652" y="2256690"/>
                    <a:pt x="401375" y="2256408"/>
                    <a:pt x="397099" y="2256963"/>
                  </a:cubicBezTo>
                  <a:close/>
                  <a:moveTo>
                    <a:pt x="335787" y="2236526"/>
                  </a:moveTo>
                  <a:cubicBezTo>
                    <a:pt x="330164" y="2237738"/>
                    <a:pt x="327085" y="2245579"/>
                    <a:pt x="328910" y="2254039"/>
                  </a:cubicBezTo>
                  <a:cubicBezTo>
                    <a:pt x="330735" y="2262499"/>
                    <a:pt x="336773" y="2268373"/>
                    <a:pt x="342395" y="2267160"/>
                  </a:cubicBezTo>
                  <a:cubicBezTo>
                    <a:pt x="348018" y="2265947"/>
                    <a:pt x="351097" y="2258106"/>
                    <a:pt x="349272" y="2249646"/>
                  </a:cubicBezTo>
                  <a:cubicBezTo>
                    <a:pt x="347447" y="2241187"/>
                    <a:pt x="341409" y="2235312"/>
                    <a:pt x="335787" y="2236526"/>
                  </a:cubicBezTo>
                  <a:close/>
                  <a:moveTo>
                    <a:pt x="502588" y="2233039"/>
                  </a:moveTo>
                  <a:cubicBezTo>
                    <a:pt x="497633" y="2234174"/>
                    <a:pt x="493311" y="2237141"/>
                    <a:pt x="490798" y="2241671"/>
                  </a:cubicBezTo>
                  <a:cubicBezTo>
                    <a:pt x="488284" y="2246203"/>
                    <a:pt x="488053" y="2251440"/>
                    <a:pt x="489713" y="2256244"/>
                  </a:cubicBezTo>
                  <a:cubicBezTo>
                    <a:pt x="491374" y="2261048"/>
                    <a:pt x="494924" y="2265420"/>
                    <a:pt x="499971" y="2268219"/>
                  </a:cubicBezTo>
                  <a:cubicBezTo>
                    <a:pt x="510065" y="2273820"/>
                    <a:pt x="522323" y="2271014"/>
                    <a:pt x="527351" y="2261952"/>
                  </a:cubicBezTo>
                  <a:cubicBezTo>
                    <a:pt x="532378" y="2252890"/>
                    <a:pt x="528272" y="2241005"/>
                    <a:pt x="518177" y="2235404"/>
                  </a:cubicBezTo>
                  <a:cubicBezTo>
                    <a:pt x="513130" y="2232604"/>
                    <a:pt x="507542" y="2231905"/>
                    <a:pt x="502588" y="2233039"/>
                  </a:cubicBezTo>
                  <a:close/>
                  <a:moveTo>
                    <a:pt x="304012" y="2224875"/>
                  </a:moveTo>
                  <a:cubicBezTo>
                    <a:pt x="292987" y="2224875"/>
                    <a:pt x="284050" y="2229819"/>
                    <a:pt x="284050" y="2235918"/>
                  </a:cubicBezTo>
                  <a:cubicBezTo>
                    <a:pt x="284050" y="2242016"/>
                    <a:pt x="292987" y="2246960"/>
                    <a:pt x="304012" y="2246960"/>
                  </a:cubicBezTo>
                  <a:cubicBezTo>
                    <a:pt x="315037" y="2246960"/>
                    <a:pt x="323975" y="2242016"/>
                    <a:pt x="323975" y="2235918"/>
                  </a:cubicBezTo>
                  <a:cubicBezTo>
                    <a:pt x="323975" y="2229819"/>
                    <a:pt x="315037" y="2224875"/>
                    <a:pt x="304012" y="2224875"/>
                  </a:cubicBezTo>
                  <a:close/>
                  <a:moveTo>
                    <a:pt x="116384" y="2223787"/>
                  </a:moveTo>
                  <a:cubicBezTo>
                    <a:pt x="115087" y="2224015"/>
                    <a:pt x="113878" y="2224739"/>
                    <a:pt x="113064" y="2225902"/>
                  </a:cubicBezTo>
                  <a:cubicBezTo>
                    <a:pt x="111434" y="2228230"/>
                    <a:pt x="112000" y="2231437"/>
                    <a:pt x="114327" y="2233067"/>
                  </a:cubicBezTo>
                  <a:cubicBezTo>
                    <a:pt x="116655" y="2234696"/>
                    <a:pt x="119862" y="2234130"/>
                    <a:pt x="121491" y="2231803"/>
                  </a:cubicBezTo>
                  <a:cubicBezTo>
                    <a:pt x="123121" y="2229476"/>
                    <a:pt x="122555" y="2226268"/>
                    <a:pt x="120228" y="2224639"/>
                  </a:cubicBezTo>
                  <a:cubicBezTo>
                    <a:pt x="119064" y="2223824"/>
                    <a:pt x="117681" y="2223558"/>
                    <a:pt x="116384" y="2223787"/>
                  </a:cubicBezTo>
                  <a:close/>
                  <a:moveTo>
                    <a:pt x="81490" y="2220760"/>
                  </a:moveTo>
                  <a:cubicBezTo>
                    <a:pt x="77367" y="2220444"/>
                    <a:pt x="74227" y="2221594"/>
                    <a:pt x="73047" y="2224285"/>
                  </a:cubicBezTo>
                  <a:cubicBezTo>
                    <a:pt x="70688" y="2229666"/>
                    <a:pt x="77063" y="2239172"/>
                    <a:pt x="87286" y="2245517"/>
                  </a:cubicBezTo>
                  <a:lnTo>
                    <a:pt x="99623" y="2250050"/>
                  </a:lnTo>
                  <a:lnTo>
                    <a:pt x="92328" y="2256299"/>
                  </a:lnTo>
                  <a:cubicBezTo>
                    <a:pt x="87954" y="2264181"/>
                    <a:pt x="90146" y="2273754"/>
                    <a:pt x="97222" y="2277680"/>
                  </a:cubicBezTo>
                  <a:cubicBezTo>
                    <a:pt x="104299" y="2281606"/>
                    <a:pt x="113580" y="2278399"/>
                    <a:pt x="117954" y="2270516"/>
                  </a:cubicBezTo>
                  <a:cubicBezTo>
                    <a:pt x="122328" y="2262634"/>
                    <a:pt x="120136" y="2253061"/>
                    <a:pt x="113060" y="2249135"/>
                  </a:cubicBezTo>
                  <a:lnTo>
                    <a:pt x="106715" y="2248663"/>
                  </a:lnTo>
                  <a:lnTo>
                    <a:pt x="110071" y="2247262"/>
                  </a:lnTo>
                  <a:cubicBezTo>
                    <a:pt x="112430" y="2241881"/>
                    <a:pt x="106055" y="2232375"/>
                    <a:pt x="95832" y="2226030"/>
                  </a:cubicBezTo>
                  <a:cubicBezTo>
                    <a:pt x="90720" y="2222857"/>
                    <a:pt x="85613" y="2221076"/>
                    <a:pt x="81490" y="2220760"/>
                  </a:cubicBezTo>
                  <a:close/>
                  <a:moveTo>
                    <a:pt x="208728" y="2220045"/>
                  </a:moveTo>
                  <a:cubicBezTo>
                    <a:pt x="205106" y="2219676"/>
                    <a:pt x="202089" y="2220558"/>
                    <a:pt x="200535" y="2222777"/>
                  </a:cubicBezTo>
                  <a:cubicBezTo>
                    <a:pt x="197428" y="2227216"/>
                    <a:pt x="201350" y="2235323"/>
                    <a:pt x="209295" y="2240886"/>
                  </a:cubicBezTo>
                  <a:cubicBezTo>
                    <a:pt x="217241" y="2246449"/>
                    <a:pt x="226201" y="2247360"/>
                    <a:pt x="229308" y="2242922"/>
                  </a:cubicBezTo>
                  <a:cubicBezTo>
                    <a:pt x="232416" y="2238483"/>
                    <a:pt x="228494" y="2230376"/>
                    <a:pt x="220548" y="2224813"/>
                  </a:cubicBezTo>
                  <a:cubicBezTo>
                    <a:pt x="216576" y="2222032"/>
                    <a:pt x="212349" y="2220413"/>
                    <a:pt x="208728" y="2220045"/>
                  </a:cubicBezTo>
                  <a:close/>
                  <a:moveTo>
                    <a:pt x="453595" y="2204879"/>
                  </a:moveTo>
                  <a:cubicBezTo>
                    <a:pt x="451577" y="2205456"/>
                    <a:pt x="449780" y="2206804"/>
                    <a:pt x="448681" y="2208784"/>
                  </a:cubicBezTo>
                  <a:cubicBezTo>
                    <a:pt x="446484" y="2212744"/>
                    <a:pt x="447913" y="2217736"/>
                    <a:pt x="451874" y="2219934"/>
                  </a:cubicBezTo>
                  <a:cubicBezTo>
                    <a:pt x="455834" y="2222131"/>
                    <a:pt x="460826" y="2220701"/>
                    <a:pt x="463023" y="2216741"/>
                  </a:cubicBezTo>
                  <a:cubicBezTo>
                    <a:pt x="465221" y="2212781"/>
                    <a:pt x="463791" y="2207789"/>
                    <a:pt x="459831" y="2205591"/>
                  </a:cubicBezTo>
                  <a:cubicBezTo>
                    <a:pt x="457851" y="2204493"/>
                    <a:pt x="455613" y="2204301"/>
                    <a:pt x="453595" y="2204879"/>
                  </a:cubicBezTo>
                  <a:close/>
                  <a:moveTo>
                    <a:pt x="240022" y="2201071"/>
                  </a:moveTo>
                  <a:cubicBezTo>
                    <a:pt x="237830" y="2200682"/>
                    <a:pt x="233085" y="2202056"/>
                    <a:pt x="232257" y="2204716"/>
                  </a:cubicBezTo>
                  <a:cubicBezTo>
                    <a:pt x="231429" y="2207378"/>
                    <a:pt x="233623" y="2213889"/>
                    <a:pt x="235055" y="2217036"/>
                  </a:cubicBezTo>
                  <a:cubicBezTo>
                    <a:pt x="236487" y="2220184"/>
                    <a:pt x="238405" y="2223029"/>
                    <a:pt x="240848" y="2223602"/>
                  </a:cubicBezTo>
                  <a:lnTo>
                    <a:pt x="247877" y="2221116"/>
                  </a:lnTo>
                  <a:lnTo>
                    <a:pt x="248028" y="2221327"/>
                  </a:lnTo>
                  <a:lnTo>
                    <a:pt x="250072" y="2220836"/>
                  </a:lnTo>
                  <a:lnTo>
                    <a:pt x="253141" y="2223970"/>
                  </a:lnTo>
                  <a:lnTo>
                    <a:pt x="254443" y="2220810"/>
                  </a:lnTo>
                  <a:lnTo>
                    <a:pt x="255673" y="2222360"/>
                  </a:lnTo>
                  <a:cubicBezTo>
                    <a:pt x="256364" y="2222073"/>
                    <a:pt x="257548" y="2219832"/>
                    <a:pt x="257903" y="2218230"/>
                  </a:cubicBezTo>
                  <a:cubicBezTo>
                    <a:pt x="258258" y="2216628"/>
                    <a:pt x="258794" y="2213902"/>
                    <a:pt x="257802" y="2212747"/>
                  </a:cubicBezTo>
                  <a:lnTo>
                    <a:pt x="255387" y="2212150"/>
                  </a:lnTo>
                  <a:lnTo>
                    <a:pt x="254922" y="2208375"/>
                  </a:lnTo>
                  <a:lnTo>
                    <a:pt x="249252" y="2207587"/>
                  </a:lnTo>
                  <a:lnTo>
                    <a:pt x="248983" y="2207218"/>
                  </a:lnTo>
                  <a:lnTo>
                    <a:pt x="248302" y="2207455"/>
                  </a:lnTo>
                  <a:lnTo>
                    <a:pt x="245406" y="2207052"/>
                  </a:lnTo>
                  <a:cubicBezTo>
                    <a:pt x="242923" y="2205835"/>
                    <a:pt x="242214" y="2201461"/>
                    <a:pt x="240022" y="2201071"/>
                  </a:cubicBezTo>
                  <a:close/>
                  <a:moveTo>
                    <a:pt x="76343" y="2177284"/>
                  </a:moveTo>
                  <a:cubicBezTo>
                    <a:pt x="73917" y="2177848"/>
                    <a:pt x="71607" y="2179355"/>
                    <a:pt x="69985" y="2181671"/>
                  </a:cubicBezTo>
                  <a:cubicBezTo>
                    <a:pt x="66742" y="2186303"/>
                    <a:pt x="67484" y="2192418"/>
                    <a:pt x="71643" y="2195329"/>
                  </a:cubicBezTo>
                  <a:cubicBezTo>
                    <a:pt x="75801" y="2198241"/>
                    <a:pt x="81801" y="2196846"/>
                    <a:pt x="85044" y="2192214"/>
                  </a:cubicBezTo>
                  <a:cubicBezTo>
                    <a:pt x="88287" y="2187582"/>
                    <a:pt x="87545" y="2181467"/>
                    <a:pt x="83387" y="2178556"/>
                  </a:cubicBezTo>
                  <a:cubicBezTo>
                    <a:pt x="81307" y="2177100"/>
                    <a:pt x="78768" y="2176720"/>
                    <a:pt x="76343" y="2177284"/>
                  </a:cubicBezTo>
                  <a:close/>
                  <a:moveTo>
                    <a:pt x="204097" y="2175888"/>
                  </a:moveTo>
                  <a:cubicBezTo>
                    <a:pt x="197219" y="2175168"/>
                    <a:pt x="191320" y="2177669"/>
                    <a:pt x="190922" y="2181473"/>
                  </a:cubicBezTo>
                  <a:cubicBezTo>
                    <a:pt x="190524" y="2185278"/>
                    <a:pt x="195777" y="2188946"/>
                    <a:pt x="202655" y="2189665"/>
                  </a:cubicBezTo>
                  <a:cubicBezTo>
                    <a:pt x="209533" y="2190385"/>
                    <a:pt x="215431" y="2187884"/>
                    <a:pt x="215829" y="2184080"/>
                  </a:cubicBezTo>
                  <a:cubicBezTo>
                    <a:pt x="216228" y="2180275"/>
                    <a:pt x="210975" y="2176607"/>
                    <a:pt x="204097" y="2175888"/>
                  </a:cubicBezTo>
                  <a:close/>
                  <a:moveTo>
                    <a:pt x="125475" y="2169687"/>
                  </a:moveTo>
                  <a:cubicBezTo>
                    <a:pt x="121853" y="2169319"/>
                    <a:pt x="118836" y="2170200"/>
                    <a:pt x="117282" y="2172419"/>
                  </a:cubicBezTo>
                  <a:cubicBezTo>
                    <a:pt x="114175" y="2176858"/>
                    <a:pt x="118097" y="2184965"/>
                    <a:pt x="126042" y="2190528"/>
                  </a:cubicBezTo>
                  <a:lnTo>
                    <a:pt x="136705" y="2194829"/>
                  </a:lnTo>
                  <a:lnTo>
                    <a:pt x="134740" y="2196375"/>
                  </a:lnTo>
                  <a:cubicBezTo>
                    <a:pt x="132553" y="2200130"/>
                    <a:pt x="131261" y="2204650"/>
                    <a:pt x="131941" y="2207379"/>
                  </a:cubicBezTo>
                  <a:cubicBezTo>
                    <a:pt x="133302" y="2212837"/>
                    <a:pt x="146856" y="2216845"/>
                    <a:pt x="151070" y="2222700"/>
                  </a:cubicBezTo>
                  <a:lnTo>
                    <a:pt x="153602" y="2231778"/>
                  </a:lnTo>
                  <a:lnTo>
                    <a:pt x="153239" y="2232029"/>
                  </a:lnTo>
                  <a:cubicBezTo>
                    <a:pt x="149996" y="2236661"/>
                    <a:pt x="150738" y="2242776"/>
                    <a:pt x="154896" y="2245687"/>
                  </a:cubicBezTo>
                  <a:lnTo>
                    <a:pt x="161765" y="2244091"/>
                  </a:lnTo>
                  <a:lnTo>
                    <a:pt x="167409" y="2246058"/>
                  </a:lnTo>
                  <a:lnTo>
                    <a:pt x="167591" y="2247430"/>
                  </a:lnTo>
                  <a:cubicBezTo>
                    <a:pt x="170648" y="2252363"/>
                    <a:pt x="175919" y="2257290"/>
                    <a:pt x="182680" y="2261041"/>
                  </a:cubicBezTo>
                  <a:cubicBezTo>
                    <a:pt x="196201" y="2268543"/>
                    <a:pt x="210559" y="2268501"/>
                    <a:pt x="214750" y="2260948"/>
                  </a:cubicBezTo>
                  <a:cubicBezTo>
                    <a:pt x="218940" y="2253395"/>
                    <a:pt x="211376" y="2241190"/>
                    <a:pt x="197855" y="2233688"/>
                  </a:cubicBezTo>
                  <a:lnTo>
                    <a:pt x="182257" y="2229217"/>
                  </a:lnTo>
                  <a:lnTo>
                    <a:pt x="182992" y="2225757"/>
                  </a:lnTo>
                  <a:cubicBezTo>
                    <a:pt x="185764" y="2222696"/>
                    <a:pt x="194161" y="2229075"/>
                    <a:pt x="194384" y="2226478"/>
                  </a:cubicBezTo>
                  <a:cubicBezTo>
                    <a:pt x="194608" y="2223881"/>
                    <a:pt x="188678" y="2213582"/>
                    <a:pt x="184333" y="2210178"/>
                  </a:cubicBezTo>
                  <a:cubicBezTo>
                    <a:pt x="179988" y="2206775"/>
                    <a:pt x="173631" y="2214635"/>
                    <a:pt x="166727" y="2211264"/>
                  </a:cubicBezTo>
                  <a:cubicBezTo>
                    <a:pt x="163275" y="2209579"/>
                    <a:pt x="158769" y="2204412"/>
                    <a:pt x="154402" y="2199586"/>
                  </a:cubicBezTo>
                  <a:lnTo>
                    <a:pt x="146034" y="2192571"/>
                  </a:lnTo>
                  <a:lnTo>
                    <a:pt x="146055" y="2192564"/>
                  </a:lnTo>
                  <a:cubicBezTo>
                    <a:pt x="149163" y="2188125"/>
                    <a:pt x="145241" y="2180018"/>
                    <a:pt x="137295" y="2174455"/>
                  </a:cubicBezTo>
                  <a:cubicBezTo>
                    <a:pt x="133323" y="2171674"/>
                    <a:pt x="129096" y="2170055"/>
                    <a:pt x="125475" y="2169687"/>
                  </a:cubicBezTo>
                  <a:close/>
                  <a:moveTo>
                    <a:pt x="165730" y="2156860"/>
                  </a:moveTo>
                  <a:cubicBezTo>
                    <a:pt x="164388" y="2156474"/>
                    <a:pt x="161339" y="2157021"/>
                    <a:pt x="160648" y="2158627"/>
                  </a:cubicBezTo>
                  <a:lnTo>
                    <a:pt x="160753" y="2159507"/>
                  </a:lnTo>
                  <a:lnTo>
                    <a:pt x="149535" y="2162077"/>
                  </a:lnTo>
                  <a:cubicBezTo>
                    <a:pt x="145923" y="2164075"/>
                    <a:pt x="143689" y="2166836"/>
                    <a:pt x="143688" y="2169885"/>
                  </a:cubicBezTo>
                  <a:cubicBezTo>
                    <a:pt x="143688" y="2175984"/>
                    <a:pt x="152626" y="2180928"/>
                    <a:pt x="163651" y="2180927"/>
                  </a:cubicBezTo>
                  <a:cubicBezTo>
                    <a:pt x="174677" y="2180927"/>
                    <a:pt x="183614" y="2175984"/>
                    <a:pt x="183614" y="2169885"/>
                  </a:cubicBezTo>
                  <a:cubicBezTo>
                    <a:pt x="183614" y="2166836"/>
                    <a:pt x="181380" y="2164075"/>
                    <a:pt x="177767" y="2162077"/>
                  </a:cubicBezTo>
                  <a:lnTo>
                    <a:pt x="167876" y="2159811"/>
                  </a:lnTo>
                  <a:close/>
                  <a:moveTo>
                    <a:pt x="389314" y="2151323"/>
                  </a:moveTo>
                  <a:cubicBezTo>
                    <a:pt x="385410" y="2151323"/>
                    <a:pt x="381875" y="2154185"/>
                    <a:pt x="379316" y="2158811"/>
                  </a:cubicBezTo>
                  <a:lnTo>
                    <a:pt x="375877" y="2173820"/>
                  </a:lnTo>
                  <a:lnTo>
                    <a:pt x="374880" y="2174170"/>
                  </a:lnTo>
                  <a:cubicBezTo>
                    <a:pt x="371617" y="2177430"/>
                    <a:pt x="377383" y="2186609"/>
                    <a:pt x="375673" y="2191594"/>
                  </a:cubicBezTo>
                  <a:cubicBezTo>
                    <a:pt x="373964" y="2196578"/>
                    <a:pt x="364536" y="2199968"/>
                    <a:pt x="364623" y="2204078"/>
                  </a:cubicBezTo>
                  <a:cubicBezTo>
                    <a:pt x="364710" y="2208188"/>
                    <a:pt x="371281" y="2215223"/>
                    <a:pt x="376195" y="2216254"/>
                  </a:cubicBezTo>
                  <a:cubicBezTo>
                    <a:pt x="381108" y="2217284"/>
                    <a:pt x="389976" y="2210178"/>
                    <a:pt x="394103" y="2210260"/>
                  </a:cubicBezTo>
                  <a:cubicBezTo>
                    <a:pt x="398231" y="2210343"/>
                    <a:pt x="398843" y="2217831"/>
                    <a:pt x="400961" y="2216751"/>
                  </a:cubicBezTo>
                  <a:cubicBezTo>
                    <a:pt x="403079" y="2215671"/>
                    <a:pt x="407051" y="2207704"/>
                    <a:pt x="406812" y="2203782"/>
                  </a:cubicBezTo>
                  <a:cubicBezTo>
                    <a:pt x="406693" y="2201821"/>
                    <a:pt x="404107" y="2200890"/>
                    <a:pt x="401310" y="2199788"/>
                  </a:cubicBezTo>
                  <a:lnTo>
                    <a:pt x="397070" y="2196643"/>
                  </a:lnTo>
                  <a:lnTo>
                    <a:pt x="399314" y="2194963"/>
                  </a:lnTo>
                  <a:cubicBezTo>
                    <a:pt x="401872" y="2190337"/>
                    <a:pt x="403455" y="2183946"/>
                    <a:pt x="403455" y="2176887"/>
                  </a:cubicBezTo>
                  <a:cubicBezTo>
                    <a:pt x="403455" y="2162768"/>
                    <a:pt x="397124" y="2151323"/>
                    <a:pt x="389314" y="2151323"/>
                  </a:cubicBezTo>
                  <a:close/>
                  <a:moveTo>
                    <a:pt x="323748" y="2150158"/>
                  </a:moveTo>
                  <a:cubicBezTo>
                    <a:pt x="318125" y="2151371"/>
                    <a:pt x="315046" y="2159212"/>
                    <a:pt x="316871" y="2167671"/>
                  </a:cubicBezTo>
                  <a:cubicBezTo>
                    <a:pt x="318696" y="2176131"/>
                    <a:pt x="324734" y="2182005"/>
                    <a:pt x="330357" y="2180792"/>
                  </a:cubicBezTo>
                  <a:cubicBezTo>
                    <a:pt x="335979" y="2179579"/>
                    <a:pt x="339058" y="2171738"/>
                    <a:pt x="337233" y="2163279"/>
                  </a:cubicBezTo>
                  <a:cubicBezTo>
                    <a:pt x="335408" y="2154819"/>
                    <a:pt x="329370" y="2148945"/>
                    <a:pt x="323748" y="2150158"/>
                  </a:cubicBezTo>
                  <a:close/>
                  <a:moveTo>
                    <a:pt x="74496" y="2146605"/>
                  </a:moveTo>
                  <a:cubicBezTo>
                    <a:pt x="72036" y="2147105"/>
                    <a:pt x="70375" y="2148631"/>
                    <a:pt x="69680" y="2150692"/>
                  </a:cubicBezTo>
                  <a:cubicBezTo>
                    <a:pt x="68987" y="2152753"/>
                    <a:pt x="69257" y="2155350"/>
                    <a:pt x="70659" y="2157995"/>
                  </a:cubicBezTo>
                  <a:cubicBezTo>
                    <a:pt x="73461" y="2163284"/>
                    <a:pt x="79723" y="2166761"/>
                    <a:pt x="84645" y="2165760"/>
                  </a:cubicBezTo>
                  <a:cubicBezTo>
                    <a:pt x="89567" y="2164759"/>
                    <a:pt x="91286" y="2159659"/>
                    <a:pt x="88483" y="2154370"/>
                  </a:cubicBezTo>
                  <a:cubicBezTo>
                    <a:pt x="85681" y="2149080"/>
                    <a:pt x="79419" y="2145604"/>
                    <a:pt x="74496" y="2146605"/>
                  </a:cubicBezTo>
                  <a:close/>
                  <a:moveTo>
                    <a:pt x="296297" y="2134346"/>
                  </a:moveTo>
                  <a:cubicBezTo>
                    <a:pt x="285465" y="2136683"/>
                    <a:pt x="277942" y="2144414"/>
                    <a:pt x="279496" y="2151614"/>
                  </a:cubicBezTo>
                  <a:cubicBezTo>
                    <a:pt x="281049" y="2158814"/>
                    <a:pt x="291089" y="2162757"/>
                    <a:pt x="301922" y="2160420"/>
                  </a:cubicBezTo>
                  <a:cubicBezTo>
                    <a:pt x="312755" y="2158083"/>
                    <a:pt x="320277" y="2150352"/>
                    <a:pt x="318724" y="2143152"/>
                  </a:cubicBezTo>
                  <a:cubicBezTo>
                    <a:pt x="317171" y="2135952"/>
                    <a:pt x="307130" y="2132009"/>
                    <a:pt x="296297" y="2134346"/>
                  </a:cubicBezTo>
                  <a:close/>
                  <a:moveTo>
                    <a:pt x="120844" y="2125530"/>
                  </a:moveTo>
                  <a:cubicBezTo>
                    <a:pt x="113965" y="2124810"/>
                    <a:pt x="108067" y="2127311"/>
                    <a:pt x="107669" y="2131115"/>
                  </a:cubicBezTo>
                  <a:cubicBezTo>
                    <a:pt x="107270" y="2134920"/>
                    <a:pt x="112524" y="2138588"/>
                    <a:pt x="119401" y="2139307"/>
                  </a:cubicBezTo>
                  <a:cubicBezTo>
                    <a:pt x="126280" y="2140027"/>
                    <a:pt x="132178" y="2137526"/>
                    <a:pt x="132576" y="2133722"/>
                  </a:cubicBezTo>
                  <a:cubicBezTo>
                    <a:pt x="132975" y="2129917"/>
                    <a:pt x="127721" y="2126249"/>
                    <a:pt x="120844" y="2125530"/>
                  </a:cubicBezTo>
                  <a:close/>
                  <a:moveTo>
                    <a:pt x="377479" y="2114308"/>
                  </a:moveTo>
                  <a:cubicBezTo>
                    <a:pt x="375461" y="2114887"/>
                    <a:pt x="373664" y="2116234"/>
                    <a:pt x="372565" y="2118214"/>
                  </a:cubicBezTo>
                  <a:cubicBezTo>
                    <a:pt x="370368" y="2122174"/>
                    <a:pt x="371797" y="2127167"/>
                    <a:pt x="375757" y="2129364"/>
                  </a:cubicBezTo>
                  <a:cubicBezTo>
                    <a:pt x="379718" y="2131561"/>
                    <a:pt x="384710" y="2130132"/>
                    <a:pt x="386907" y="2126171"/>
                  </a:cubicBezTo>
                  <a:cubicBezTo>
                    <a:pt x="389105" y="2122211"/>
                    <a:pt x="387675" y="2117219"/>
                    <a:pt x="383715" y="2115021"/>
                  </a:cubicBezTo>
                  <a:cubicBezTo>
                    <a:pt x="381735" y="2113923"/>
                    <a:pt x="379496" y="2113731"/>
                    <a:pt x="377479" y="2114308"/>
                  </a:cubicBezTo>
                  <a:close/>
                  <a:moveTo>
                    <a:pt x="505924" y="2111453"/>
                  </a:moveTo>
                  <a:cubicBezTo>
                    <a:pt x="496252" y="2106087"/>
                    <a:pt x="480624" y="2115773"/>
                    <a:pt x="471017" y="2133087"/>
                  </a:cubicBezTo>
                  <a:cubicBezTo>
                    <a:pt x="466215" y="2141744"/>
                    <a:pt x="463826" y="2150669"/>
                    <a:pt x="463848" y="2158101"/>
                  </a:cubicBezTo>
                  <a:cubicBezTo>
                    <a:pt x="463869" y="2165533"/>
                    <a:pt x="466301" y="2171471"/>
                    <a:pt x="471137" y="2174154"/>
                  </a:cubicBezTo>
                  <a:cubicBezTo>
                    <a:pt x="480809" y="2179520"/>
                    <a:pt x="496437" y="2169834"/>
                    <a:pt x="506043" y="2152520"/>
                  </a:cubicBezTo>
                  <a:cubicBezTo>
                    <a:pt x="515650" y="2135206"/>
                    <a:pt x="515597" y="2116819"/>
                    <a:pt x="505924" y="2111453"/>
                  </a:cubicBezTo>
                  <a:close/>
                  <a:moveTo>
                    <a:pt x="244699" y="2104563"/>
                  </a:moveTo>
                  <a:cubicBezTo>
                    <a:pt x="240424" y="2105118"/>
                    <a:pt x="236150" y="2106508"/>
                    <a:pt x="234518" y="2108138"/>
                  </a:cubicBezTo>
                  <a:cubicBezTo>
                    <a:pt x="231255" y="2111397"/>
                    <a:pt x="237022" y="2120577"/>
                    <a:pt x="235313" y="2125561"/>
                  </a:cubicBezTo>
                  <a:cubicBezTo>
                    <a:pt x="234458" y="2128053"/>
                    <a:pt x="231673" y="2130147"/>
                    <a:pt x="229113" y="2132131"/>
                  </a:cubicBezTo>
                  <a:lnTo>
                    <a:pt x="225879" y="2136074"/>
                  </a:lnTo>
                  <a:lnTo>
                    <a:pt x="221287" y="2130564"/>
                  </a:lnTo>
                  <a:cubicBezTo>
                    <a:pt x="217700" y="2130953"/>
                    <a:pt x="215267" y="2135644"/>
                    <a:pt x="215853" y="2141041"/>
                  </a:cubicBezTo>
                  <a:cubicBezTo>
                    <a:pt x="216440" y="2146437"/>
                    <a:pt x="219823" y="2150496"/>
                    <a:pt x="223410" y="2150107"/>
                  </a:cubicBezTo>
                  <a:lnTo>
                    <a:pt x="227040" y="2143106"/>
                  </a:lnTo>
                  <a:lnTo>
                    <a:pt x="228238" y="2145288"/>
                  </a:lnTo>
                  <a:cubicBezTo>
                    <a:pt x="230506" y="2147689"/>
                    <a:pt x="233377" y="2149706"/>
                    <a:pt x="235833" y="2150221"/>
                  </a:cubicBezTo>
                  <a:cubicBezTo>
                    <a:pt x="240747" y="2151252"/>
                    <a:pt x="249614" y="2144145"/>
                    <a:pt x="253742" y="2144228"/>
                  </a:cubicBezTo>
                  <a:lnTo>
                    <a:pt x="257454" y="2147495"/>
                  </a:lnTo>
                  <a:lnTo>
                    <a:pt x="251618" y="2148882"/>
                  </a:lnTo>
                  <a:cubicBezTo>
                    <a:pt x="249369" y="2150703"/>
                    <a:pt x="252367" y="2156806"/>
                    <a:pt x="250975" y="2159804"/>
                  </a:cubicBezTo>
                  <a:cubicBezTo>
                    <a:pt x="249583" y="2162802"/>
                    <a:pt x="243480" y="2164301"/>
                    <a:pt x="243266" y="2166870"/>
                  </a:cubicBezTo>
                  <a:cubicBezTo>
                    <a:pt x="243052" y="2169440"/>
                    <a:pt x="246693" y="2174258"/>
                    <a:pt x="249690" y="2175222"/>
                  </a:cubicBezTo>
                  <a:cubicBezTo>
                    <a:pt x="252688" y="2176185"/>
                    <a:pt x="258684" y="2172331"/>
                    <a:pt x="261254" y="2172652"/>
                  </a:cubicBezTo>
                  <a:cubicBezTo>
                    <a:pt x="263824" y="2172973"/>
                    <a:pt x="263716" y="2177684"/>
                    <a:pt x="265108" y="2177149"/>
                  </a:cubicBezTo>
                  <a:cubicBezTo>
                    <a:pt x="266501" y="2176613"/>
                    <a:pt x="269498" y="2171902"/>
                    <a:pt x="269605" y="2169440"/>
                  </a:cubicBezTo>
                  <a:cubicBezTo>
                    <a:pt x="269713" y="2166977"/>
                    <a:pt x="263395" y="2166442"/>
                    <a:pt x="262539" y="2163016"/>
                  </a:cubicBezTo>
                  <a:cubicBezTo>
                    <a:pt x="261682" y="2159589"/>
                    <a:pt x="266286" y="2151238"/>
                    <a:pt x="264466" y="2148883"/>
                  </a:cubicBezTo>
                  <a:lnTo>
                    <a:pt x="261736" y="2148200"/>
                  </a:lnTo>
                  <a:lnTo>
                    <a:pt x="266451" y="2137749"/>
                  </a:lnTo>
                  <a:cubicBezTo>
                    <a:pt x="266212" y="2133827"/>
                    <a:pt x="256107" y="2134026"/>
                    <a:pt x="254181" y="2128736"/>
                  </a:cubicBezTo>
                  <a:lnTo>
                    <a:pt x="254837" y="2119549"/>
                  </a:lnTo>
                  <a:lnTo>
                    <a:pt x="255090" y="2120987"/>
                  </a:lnTo>
                  <a:cubicBezTo>
                    <a:pt x="257418" y="2122617"/>
                    <a:pt x="260625" y="2122051"/>
                    <a:pt x="262255" y="2119724"/>
                  </a:cubicBezTo>
                  <a:cubicBezTo>
                    <a:pt x="263884" y="2117396"/>
                    <a:pt x="263318" y="2114189"/>
                    <a:pt x="260991" y="2112559"/>
                  </a:cubicBezTo>
                  <a:cubicBezTo>
                    <a:pt x="259827" y="2111745"/>
                    <a:pt x="258444" y="2111479"/>
                    <a:pt x="257147" y="2111707"/>
                  </a:cubicBezTo>
                  <a:lnTo>
                    <a:pt x="254991" y="2113081"/>
                  </a:lnTo>
                  <a:lnTo>
                    <a:pt x="254891" y="2106006"/>
                  </a:lnTo>
                  <a:cubicBezTo>
                    <a:pt x="253252" y="2104290"/>
                    <a:pt x="248975" y="2104008"/>
                    <a:pt x="244699" y="2104563"/>
                  </a:cubicBezTo>
                  <a:close/>
                  <a:moveTo>
                    <a:pt x="183387" y="2084126"/>
                  </a:moveTo>
                  <a:lnTo>
                    <a:pt x="178044" y="2097732"/>
                  </a:lnTo>
                  <a:lnTo>
                    <a:pt x="174949" y="2096959"/>
                  </a:lnTo>
                  <a:cubicBezTo>
                    <a:pt x="172246" y="2097026"/>
                    <a:pt x="169489" y="2097614"/>
                    <a:pt x="168364" y="2098525"/>
                  </a:cubicBezTo>
                  <a:cubicBezTo>
                    <a:pt x="166116" y="2100345"/>
                    <a:pt x="169114" y="2106448"/>
                    <a:pt x="167722" y="2109446"/>
                  </a:cubicBezTo>
                  <a:cubicBezTo>
                    <a:pt x="166330" y="2112444"/>
                    <a:pt x="160227" y="2113943"/>
                    <a:pt x="160013" y="2116512"/>
                  </a:cubicBezTo>
                  <a:cubicBezTo>
                    <a:pt x="159799" y="2119082"/>
                    <a:pt x="163439" y="2123900"/>
                    <a:pt x="166437" y="2124864"/>
                  </a:cubicBezTo>
                  <a:cubicBezTo>
                    <a:pt x="169435" y="2125827"/>
                    <a:pt x="175431" y="2121973"/>
                    <a:pt x="178001" y="2122294"/>
                  </a:cubicBezTo>
                  <a:cubicBezTo>
                    <a:pt x="180571" y="2122615"/>
                    <a:pt x="180463" y="2127326"/>
                    <a:pt x="181855" y="2126791"/>
                  </a:cubicBezTo>
                  <a:cubicBezTo>
                    <a:pt x="183247" y="2126256"/>
                    <a:pt x="186245" y="2121545"/>
                    <a:pt x="186352" y="2119082"/>
                  </a:cubicBezTo>
                  <a:cubicBezTo>
                    <a:pt x="186459" y="2116619"/>
                    <a:pt x="180142" y="2116084"/>
                    <a:pt x="179286" y="2112658"/>
                  </a:cubicBezTo>
                  <a:lnTo>
                    <a:pt x="180544" y="2105564"/>
                  </a:lnTo>
                  <a:lnTo>
                    <a:pt x="189995" y="2114760"/>
                  </a:lnTo>
                  <a:cubicBezTo>
                    <a:pt x="195618" y="2113547"/>
                    <a:pt x="198697" y="2105706"/>
                    <a:pt x="196872" y="2097246"/>
                  </a:cubicBezTo>
                  <a:cubicBezTo>
                    <a:pt x="195047" y="2088787"/>
                    <a:pt x="189009" y="2082912"/>
                    <a:pt x="183387" y="2084126"/>
                  </a:cubicBezTo>
                  <a:close/>
                  <a:moveTo>
                    <a:pt x="138034" y="2080206"/>
                  </a:moveTo>
                  <a:cubicBezTo>
                    <a:pt x="134447" y="2080596"/>
                    <a:pt x="132014" y="2085286"/>
                    <a:pt x="132600" y="2090683"/>
                  </a:cubicBezTo>
                  <a:cubicBezTo>
                    <a:pt x="133186" y="2096080"/>
                    <a:pt x="136569" y="2100138"/>
                    <a:pt x="140156" y="2099749"/>
                  </a:cubicBezTo>
                  <a:cubicBezTo>
                    <a:pt x="143743" y="2099359"/>
                    <a:pt x="146176" y="2094668"/>
                    <a:pt x="145590" y="2089272"/>
                  </a:cubicBezTo>
                  <a:cubicBezTo>
                    <a:pt x="145004" y="2083875"/>
                    <a:pt x="141620" y="2079816"/>
                    <a:pt x="138034" y="2080206"/>
                  </a:cubicBezTo>
                  <a:close/>
                  <a:moveTo>
                    <a:pt x="19355" y="2070459"/>
                  </a:moveTo>
                  <a:cubicBezTo>
                    <a:pt x="18044" y="2070353"/>
                    <a:pt x="16277" y="2070245"/>
                    <a:pt x="14655" y="2070490"/>
                  </a:cubicBezTo>
                  <a:cubicBezTo>
                    <a:pt x="13034" y="2070735"/>
                    <a:pt x="11556" y="2071332"/>
                    <a:pt x="10821" y="2072633"/>
                  </a:cubicBezTo>
                  <a:cubicBezTo>
                    <a:pt x="9352" y="2075235"/>
                    <a:pt x="11484" y="2082497"/>
                    <a:pt x="10541" y="2086073"/>
                  </a:cubicBezTo>
                  <a:cubicBezTo>
                    <a:pt x="9599" y="2089648"/>
                    <a:pt x="5314" y="2090982"/>
                    <a:pt x="5165" y="2094084"/>
                  </a:cubicBezTo>
                  <a:cubicBezTo>
                    <a:pt x="5016" y="2097186"/>
                    <a:pt x="6904" y="2103731"/>
                    <a:pt x="9647" y="2104685"/>
                  </a:cubicBezTo>
                  <a:cubicBezTo>
                    <a:pt x="12390" y="2105639"/>
                    <a:pt x="18643" y="2102058"/>
                    <a:pt x="21624" y="2099808"/>
                  </a:cubicBezTo>
                  <a:cubicBezTo>
                    <a:pt x="24606" y="2097556"/>
                    <a:pt x="27234" y="2094646"/>
                    <a:pt x="27538" y="2091178"/>
                  </a:cubicBezTo>
                  <a:cubicBezTo>
                    <a:pt x="27841" y="2087710"/>
                    <a:pt x="23608" y="2081875"/>
                    <a:pt x="23446" y="2078997"/>
                  </a:cubicBezTo>
                  <a:cubicBezTo>
                    <a:pt x="23284" y="2076121"/>
                    <a:pt x="27245" y="2075341"/>
                    <a:pt x="26563" y="2073918"/>
                  </a:cubicBezTo>
                  <a:cubicBezTo>
                    <a:pt x="25882" y="2072495"/>
                    <a:pt x="21979" y="2070673"/>
                    <a:pt x="19355" y="2070459"/>
                  </a:cubicBezTo>
                  <a:close/>
                  <a:moveTo>
                    <a:pt x="213594" y="2068155"/>
                  </a:moveTo>
                  <a:cubicBezTo>
                    <a:pt x="212298" y="2068383"/>
                    <a:pt x="211088" y="2069106"/>
                    <a:pt x="210274" y="2070270"/>
                  </a:cubicBezTo>
                  <a:cubicBezTo>
                    <a:pt x="208644" y="2072597"/>
                    <a:pt x="209210" y="2075805"/>
                    <a:pt x="211537" y="2077434"/>
                  </a:cubicBezTo>
                  <a:cubicBezTo>
                    <a:pt x="213865" y="2079064"/>
                    <a:pt x="217072" y="2078498"/>
                    <a:pt x="218702" y="2076171"/>
                  </a:cubicBezTo>
                  <a:cubicBezTo>
                    <a:pt x="220331" y="2073843"/>
                    <a:pt x="219765" y="2070636"/>
                    <a:pt x="217438" y="2069006"/>
                  </a:cubicBezTo>
                  <a:cubicBezTo>
                    <a:pt x="216274" y="2068192"/>
                    <a:pt x="214891" y="2067926"/>
                    <a:pt x="213594" y="2068155"/>
                  </a:cubicBezTo>
                  <a:close/>
                  <a:moveTo>
                    <a:pt x="449714" y="2058641"/>
                  </a:moveTo>
                  <a:cubicBezTo>
                    <a:pt x="446385" y="2058261"/>
                    <a:pt x="440737" y="2057752"/>
                    <a:pt x="438603" y="2060011"/>
                  </a:cubicBezTo>
                  <a:cubicBezTo>
                    <a:pt x="436468" y="2062270"/>
                    <a:pt x="438468" y="2069015"/>
                    <a:pt x="436909" y="2072196"/>
                  </a:cubicBezTo>
                  <a:cubicBezTo>
                    <a:pt x="435351" y="2075375"/>
                    <a:pt x="429749" y="2076284"/>
                    <a:pt x="429250" y="2079091"/>
                  </a:cubicBezTo>
                  <a:cubicBezTo>
                    <a:pt x="428751" y="2081897"/>
                    <a:pt x="430510" y="2087974"/>
                    <a:pt x="433918" y="2089034"/>
                  </a:cubicBezTo>
                  <a:cubicBezTo>
                    <a:pt x="437325" y="2090094"/>
                    <a:pt x="445664" y="2087285"/>
                    <a:pt x="449694" y="2085452"/>
                  </a:cubicBezTo>
                  <a:cubicBezTo>
                    <a:pt x="453725" y="2083618"/>
                    <a:pt x="457368" y="2081161"/>
                    <a:pt x="458101" y="2078033"/>
                  </a:cubicBezTo>
                  <a:cubicBezTo>
                    <a:pt x="458833" y="2074905"/>
                    <a:pt x="454009" y="2069307"/>
                    <a:pt x="454088" y="2066683"/>
                  </a:cubicBezTo>
                  <a:cubicBezTo>
                    <a:pt x="454166" y="2064060"/>
                    <a:pt x="459302" y="2063631"/>
                    <a:pt x="458573" y="2062291"/>
                  </a:cubicBezTo>
                  <a:cubicBezTo>
                    <a:pt x="457843" y="2060950"/>
                    <a:pt x="453042" y="2059021"/>
                    <a:pt x="449714" y="2058641"/>
                  </a:cubicBezTo>
                  <a:close/>
                  <a:moveTo>
                    <a:pt x="348163" y="2045247"/>
                  </a:moveTo>
                  <a:cubicBezTo>
                    <a:pt x="343140" y="2045553"/>
                    <a:pt x="343396" y="2058493"/>
                    <a:pt x="336621" y="2060960"/>
                  </a:cubicBezTo>
                  <a:cubicBezTo>
                    <a:pt x="333234" y="2062194"/>
                    <a:pt x="327056" y="2060917"/>
                    <a:pt x="321176" y="2059857"/>
                  </a:cubicBezTo>
                  <a:lnTo>
                    <a:pt x="309387" y="2060024"/>
                  </a:lnTo>
                  <a:lnTo>
                    <a:pt x="307431" y="2053191"/>
                  </a:lnTo>
                  <a:cubicBezTo>
                    <a:pt x="305451" y="2052092"/>
                    <a:pt x="303213" y="2051900"/>
                    <a:pt x="301195" y="2052479"/>
                  </a:cubicBezTo>
                  <a:cubicBezTo>
                    <a:pt x="299177" y="2053056"/>
                    <a:pt x="297380" y="2054404"/>
                    <a:pt x="296281" y="2056384"/>
                  </a:cubicBezTo>
                  <a:cubicBezTo>
                    <a:pt x="294084" y="2060344"/>
                    <a:pt x="295513" y="2065336"/>
                    <a:pt x="299474" y="2067534"/>
                  </a:cubicBezTo>
                  <a:lnTo>
                    <a:pt x="306750" y="2065450"/>
                  </a:lnTo>
                  <a:lnTo>
                    <a:pt x="305666" y="2073101"/>
                  </a:lnTo>
                  <a:cubicBezTo>
                    <a:pt x="306377" y="2078576"/>
                    <a:pt x="308158" y="2084048"/>
                    <a:pt x="310245" y="2086138"/>
                  </a:cubicBezTo>
                  <a:cubicBezTo>
                    <a:pt x="314418" y="2090317"/>
                    <a:pt x="326173" y="2082932"/>
                    <a:pt x="332556" y="2085121"/>
                  </a:cubicBezTo>
                  <a:lnTo>
                    <a:pt x="338303" y="2090544"/>
                  </a:lnTo>
                  <a:lnTo>
                    <a:pt x="337313" y="2103844"/>
                  </a:lnTo>
                  <a:cubicBezTo>
                    <a:pt x="338974" y="2108648"/>
                    <a:pt x="342524" y="2113020"/>
                    <a:pt x="347571" y="2115819"/>
                  </a:cubicBezTo>
                  <a:cubicBezTo>
                    <a:pt x="357665" y="2121420"/>
                    <a:pt x="369923" y="2118614"/>
                    <a:pt x="374951" y="2109552"/>
                  </a:cubicBezTo>
                  <a:cubicBezTo>
                    <a:pt x="379978" y="2100490"/>
                    <a:pt x="375872" y="2088605"/>
                    <a:pt x="365777" y="2083004"/>
                  </a:cubicBezTo>
                  <a:lnTo>
                    <a:pt x="363627" y="2082678"/>
                  </a:lnTo>
                  <a:lnTo>
                    <a:pt x="360752" y="2072611"/>
                  </a:lnTo>
                  <a:cubicBezTo>
                    <a:pt x="358655" y="2068325"/>
                    <a:pt x="356406" y="2064164"/>
                    <a:pt x="356460" y="2061521"/>
                  </a:cubicBezTo>
                  <a:cubicBezTo>
                    <a:pt x="356566" y="2056236"/>
                    <a:pt x="366154" y="2055452"/>
                    <a:pt x="364771" y="2052740"/>
                  </a:cubicBezTo>
                  <a:cubicBezTo>
                    <a:pt x="363388" y="2050027"/>
                    <a:pt x="353186" y="2044941"/>
                    <a:pt x="348163" y="2045247"/>
                  </a:cubicBezTo>
                  <a:close/>
                  <a:moveTo>
                    <a:pt x="438416" y="2000589"/>
                  </a:moveTo>
                  <a:cubicBezTo>
                    <a:pt x="433344" y="1997775"/>
                    <a:pt x="426951" y="1999605"/>
                    <a:pt x="424138" y="2004677"/>
                  </a:cubicBezTo>
                  <a:cubicBezTo>
                    <a:pt x="422731" y="2007213"/>
                    <a:pt x="422485" y="2010078"/>
                    <a:pt x="423225" y="2012662"/>
                  </a:cubicBezTo>
                  <a:cubicBezTo>
                    <a:pt x="423964" y="2015246"/>
                    <a:pt x="425690" y="2017548"/>
                    <a:pt x="428226" y="2018955"/>
                  </a:cubicBezTo>
                  <a:cubicBezTo>
                    <a:pt x="433297" y="2021768"/>
                    <a:pt x="439690" y="2019938"/>
                    <a:pt x="442504" y="2014867"/>
                  </a:cubicBezTo>
                  <a:cubicBezTo>
                    <a:pt x="445317" y="2009795"/>
                    <a:pt x="443487" y="2003402"/>
                    <a:pt x="438416" y="2000589"/>
                  </a:cubicBezTo>
                  <a:close/>
                  <a:moveTo>
                    <a:pt x="254161" y="1988682"/>
                  </a:moveTo>
                  <a:cubicBezTo>
                    <a:pt x="249089" y="1985869"/>
                    <a:pt x="242697" y="1987699"/>
                    <a:pt x="239883" y="1992770"/>
                  </a:cubicBezTo>
                  <a:lnTo>
                    <a:pt x="239002" y="2000486"/>
                  </a:lnTo>
                  <a:lnTo>
                    <a:pt x="236914" y="1998923"/>
                  </a:lnTo>
                  <a:cubicBezTo>
                    <a:pt x="229105" y="1998923"/>
                    <a:pt x="222774" y="2010368"/>
                    <a:pt x="222775" y="2024486"/>
                  </a:cubicBezTo>
                  <a:cubicBezTo>
                    <a:pt x="222775" y="2038605"/>
                    <a:pt x="229105" y="2050049"/>
                    <a:pt x="236915" y="2050050"/>
                  </a:cubicBezTo>
                  <a:cubicBezTo>
                    <a:pt x="244724" y="2050050"/>
                    <a:pt x="251055" y="2038604"/>
                    <a:pt x="251055" y="2024487"/>
                  </a:cubicBezTo>
                  <a:cubicBezTo>
                    <a:pt x="251055" y="2017427"/>
                    <a:pt x="249472" y="2011036"/>
                    <a:pt x="246913" y="2006410"/>
                  </a:cubicBezTo>
                  <a:lnTo>
                    <a:pt x="246716" y="2006262"/>
                  </a:lnTo>
                  <a:lnTo>
                    <a:pt x="258249" y="2002960"/>
                  </a:lnTo>
                  <a:cubicBezTo>
                    <a:pt x="261063" y="1997888"/>
                    <a:pt x="259232" y="1991496"/>
                    <a:pt x="254161" y="1988682"/>
                  </a:cubicBezTo>
                  <a:close/>
                  <a:moveTo>
                    <a:pt x="45046" y="1980923"/>
                  </a:moveTo>
                  <a:cubicBezTo>
                    <a:pt x="41448" y="1983031"/>
                    <a:pt x="38347" y="1987183"/>
                    <a:pt x="36596" y="1992876"/>
                  </a:cubicBezTo>
                  <a:cubicBezTo>
                    <a:pt x="33096" y="2004265"/>
                    <a:pt x="36326" y="2017512"/>
                    <a:pt x="43809" y="2022466"/>
                  </a:cubicBezTo>
                  <a:cubicBezTo>
                    <a:pt x="51293" y="2027420"/>
                    <a:pt x="60197" y="2022205"/>
                    <a:pt x="63697" y="2010816"/>
                  </a:cubicBezTo>
                  <a:cubicBezTo>
                    <a:pt x="67197" y="1999428"/>
                    <a:pt x="63968" y="1986181"/>
                    <a:pt x="56484" y="1981226"/>
                  </a:cubicBezTo>
                  <a:cubicBezTo>
                    <a:pt x="52742" y="1978749"/>
                    <a:pt x="48646" y="1978815"/>
                    <a:pt x="45046" y="1980923"/>
                  </a:cubicBezTo>
                  <a:close/>
                  <a:moveTo>
                    <a:pt x="473872" y="1971585"/>
                  </a:moveTo>
                  <a:cubicBezTo>
                    <a:pt x="466062" y="1971585"/>
                    <a:pt x="459732" y="1983030"/>
                    <a:pt x="459732" y="1997148"/>
                  </a:cubicBezTo>
                  <a:cubicBezTo>
                    <a:pt x="459732" y="2011266"/>
                    <a:pt x="466062" y="2022711"/>
                    <a:pt x="473872" y="2022711"/>
                  </a:cubicBezTo>
                  <a:cubicBezTo>
                    <a:pt x="481682" y="2022711"/>
                    <a:pt x="488013" y="2011266"/>
                    <a:pt x="488013" y="1997148"/>
                  </a:cubicBezTo>
                  <a:cubicBezTo>
                    <a:pt x="488013" y="1983030"/>
                    <a:pt x="481682" y="1971585"/>
                    <a:pt x="473872" y="1971585"/>
                  </a:cubicBezTo>
                  <a:close/>
                  <a:moveTo>
                    <a:pt x="505011" y="1956944"/>
                  </a:moveTo>
                  <a:cubicBezTo>
                    <a:pt x="503671" y="1957673"/>
                    <a:pt x="501741" y="1962474"/>
                    <a:pt x="501361" y="1965803"/>
                  </a:cubicBezTo>
                  <a:cubicBezTo>
                    <a:pt x="501172" y="1967467"/>
                    <a:pt x="500949" y="1969711"/>
                    <a:pt x="501057" y="1971806"/>
                  </a:cubicBezTo>
                  <a:cubicBezTo>
                    <a:pt x="501165" y="1973900"/>
                    <a:pt x="501602" y="1975846"/>
                    <a:pt x="502732" y="1976914"/>
                  </a:cubicBezTo>
                  <a:cubicBezTo>
                    <a:pt x="504991" y="1979048"/>
                    <a:pt x="511736" y="1977049"/>
                    <a:pt x="514916" y="1978608"/>
                  </a:cubicBezTo>
                  <a:cubicBezTo>
                    <a:pt x="518096" y="1980166"/>
                    <a:pt x="519005" y="1985768"/>
                    <a:pt x="521811" y="1986267"/>
                  </a:cubicBezTo>
                  <a:cubicBezTo>
                    <a:pt x="524618" y="1986765"/>
                    <a:pt x="530694" y="1985006"/>
                    <a:pt x="531755" y="1981598"/>
                  </a:cubicBezTo>
                  <a:cubicBezTo>
                    <a:pt x="532815" y="1978191"/>
                    <a:pt x="530005" y="1969853"/>
                    <a:pt x="528172" y="1965822"/>
                  </a:cubicBezTo>
                  <a:cubicBezTo>
                    <a:pt x="526339" y="1961792"/>
                    <a:pt x="523882" y="1958148"/>
                    <a:pt x="520754" y="1957415"/>
                  </a:cubicBezTo>
                  <a:cubicBezTo>
                    <a:pt x="517626" y="1956683"/>
                    <a:pt x="512028" y="1961507"/>
                    <a:pt x="509404" y="1961429"/>
                  </a:cubicBezTo>
                  <a:cubicBezTo>
                    <a:pt x="506780" y="1961350"/>
                    <a:pt x="506352" y="1956215"/>
                    <a:pt x="505011" y="1956944"/>
                  </a:cubicBezTo>
                  <a:close/>
                  <a:moveTo>
                    <a:pt x="380855" y="1954607"/>
                  </a:moveTo>
                  <a:cubicBezTo>
                    <a:pt x="375439" y="1955776"/>
                    <a:pt x="370850" y="1958293"/>
                    <a:pt x="367809" y="1961418"/>
                  </a:cubicBezTo>
                  <a:lnTo>
                    <a:pt x="367734" y="1961629"/>
                  </a:lnTo>
                  <a:lnTo>
                    <a:pt x="365602" y="1961521"/>
                  </a:lnTo>
                  <a:cubicBezTo>
                    <a:pt x="363966" y="1961605"/>
                    <a:pt x="362447" y="1961947"/>
                    <a:pt x="361613" y="1962829"/>
                  </a:cubicBezTo>
                  <a:cubicBezTo>
                    <a:pt x="359947" y="1964593"/>
                    <a:pt x="361508" y="1969861"/>
                    <a:pt x="360291" y="1972344"/>
                  </a:cubicBezTo>
                  <a:lnTo>
                    <a:pt x="359772" y="1972811"/>
                  </a:lnTo>
                  <a:lnTo>
                    <a:pt x="353524" y="1959052"/>
                  </a:lnTo>
                  <a:cubicBezTo>
                    <a:pt x="343852" y="1953686"/>
                    <a:pt x="328224" y="1963372"/>
                    <a:pt x="318617" y="1980687"/>
                  </a:cubicBezTo>
                  <a:cubicBezTo>
                    <a:pt x="313815" y="1989344"/>
                    <a:pt x="311426" y="1998269"/>
                    <a:pt x="311448" y="2005700"/>
                  </a:cubicBezTo>
                  <a:cubicBezTo>
                    <a:pt x="311469" y="2013132"/>
                    <a:pt x="313901" y="2019070"/>
                    <a:pt x="318737" y="2021753"/>
                  </a:cubicBezTo>
                  <a:cubicBezTo>
                    <a:pt x="328409" y="2027120"/>
                    <a:pt x="344037" y="2017434"/>
                    <a:pt x="353643" y="2000119"/>
                  </a:cubicBezTo>
                  <a:lnTo>
                    <a:pt x="357881" y="1985335"/>
                  </a:lnTo>
                  <a:lnTo>
                    <a:pt x="357955" y="1985493"/>
                  </a:lnTo>
                  <a:cubicBezTo>
                    <a:pt x="360616" y="1986321"/>
                    <a:pt x="367127" y="1984127"/>
                    <a:pt x="370275" y="1982696"/>
                  </a:cubicBezTo>
                  <a:lnTo>
                    <a:pt x="373392" y="1979946"/>
                  </a:lnTo>
                  <a:lnTo>
                    <a:pt x="386480" y="1980681"/>
                  </a:lnTo>
                  <a:cubicBezTo>
                    <a:pt x="397313" y="1978344"/>
                    <a:pt x="404835" y="1970613"/>
                    <a:pt x="403282" y="1963413"/>
                  </a:cubicBezTo>
                  <a:cubicBezTo>
                    <a:pt x="401728" y="1956213"/>
                    <a:pt x="391688" y="1952270"/>
                    <a:pt x="380855" y="1954607"/>
                  </a:cubicBezTo>
                  <a:close/>
                  <a:moveTo>
                    <a:pt x="119253" y="1946662"/>
                  </a:moveTo>
                  <a:cubicBezTo>
                    <a:pt x="113469" y="1947136"/>
                    <a:pt x="109053" y="1950158"/>
                    <a:pt x="107376" y="1955614"/>
                  </a:cubicBezTo>
                  <a:cubicBezTo>
                    <a:pt x="104022" y="1966526"/>
                    <a:pt x="112895" y="1983045"/>
                    <a:pt x="127194" y="1992511"/>
                  </a:cubicBezTo>
                  <a:lnTo>
                    <a:pt x="129268" y="1993165"/>
                  </a:lnTo>
                  <a:lnTo>
                    <a:pt x="127096" y="1999214"/>
                  </a:lnTo>
                  <a:cubicBezTo>
                    <a:pt x="128649" y="2006414"/>
                    <a:pt x="138689" y="2010357"/>
                    <a:pt x="149522" y="2008020"/>
                  </a:cubicBezTo>
                  <a:lnTo>
                    <a:pt x="158974" y="2003086"/>
                  </a:lnTo>
                  <a:lnTo>
                    <a:pt x="157566" y="2005184"/>
                  </a:lnTo>
                  <a:cubicBezTo>
                    <a:pt x="157417" y="2008285"/>
                    <a:pt x="159304" y="2014831"/>
                    <a:pt x="162048" y="2015784"/>
                  </a:cubicBezTo>
                  <a:cubicBezTo>
                    <a:pt x="164791" y="2016738"/>
                    <a:pt x="171043" y="2013158"/>
                    <a:pt x="174025" y="2010907"/>
                  </a:cubicBezTo>
                  <a:cubicBezTo>
                    <a:pt x="177007" y="2008656"/>
                    <a:pt x="179635" y="2005746"/>
                    <a:pt x="179938" y="2002277"/>
                  </a:cubicBezTo>
                  <a:cubicBezTo>
                    <a:pt x="180242" y="1998809"/>
                    <a:pt x="176009" y="1992974"/>
                    <a:pt x="175847" y="1990097"/>
                  </a:cubicBezTo>
                  <a:cubicBezTo>
                    <a:pt x="175684" y="1987220"/>
                    <a:pt x="179646" y="1986440"/>
                    <a:pt x="178964" y="1985017"/>
                  </a:cubicBezTo>
                  <a:cubicBezTo>
                    <a:pt x="178282" y="1983594"/>
                    <a:pt x="174380" y="1981773"/>
                    <a:pt x="171756" y="1981559"/>
                  </a:cubicBezTo>
                  <a:cubicBezTo>
                    <a:pt x="170444" y="1981452"/>
                    <a:pt x="168678" y="1981345"/>
                    <a:pt x="167056" y="1981589"/>
                  </a:cubicBezTo>
                  <a:cubicBezTo>
                    <a:pt x="165434" y="1981834"/>
                    <a:pt x="163957" y="1982431"/>
                    <a:pt x="163222" y="1983732"/>
                  </a:cubicBezTo>
                  <a:lnTo>
                    <a:pt x="163144" y="1987470"/>
                  </a:lnTo>
                  <a:lnTo>
                    <a:pt x="158591" y="1982772"/>
                  </a:lnTo>
                  <a:lnTo>
                    <a:pt x="157918" y="1982734"/>
                  </a:lnTo>
                  <a:lnTo>
                    <a:pt x="155868" y="1970900"/>
                  </a:lnTo>
                  <a:cubicBezTo>
                    <a:pt x="152282" y="1964223"/>
                    <a:pt x="146489" y="1957727"/>
                    <a:pt x="139340" y="1952995"/>
                  </a:cubicBezTo>
                  <a:cubicBezTo>
                    <a:pt x="132190" y="1948262"/>
                    <a:pt x="125038" y="1946189"/>
                    <a:pt x="119253" y="1946662"/>
                  </a:cubicBezTo>
                  <a:close/>
                  <a:moveTo>
                    <a:pt x="534432" y="1925349"/>
                  </a:moveTo>
                  <a:cubicBezTo>
                    <a:pt x="533406" y="1925295"/>
                    <a:pt x="532436" y="1925409"/>
                    <a:pt x="531858" y="1925905"/>
                  </a:cubicBezTo>
                  <a:cubicBezTo>
                    <a:pt x="530703" y="1926897"/>
                    <a:pt x="531333" y="1930285"/>
                    <a:pt x="530412" y="1931755"/>
                  </a:cubicBezTo>
                  <a:cubicBezTo>
                    <a:pt x="529490" y="1933224"/>
                    <a:pt x="526715" y="1933382"/>
                    <a:pt x="526329" y="1934723"/>
                  </a:cubicBezTo>
                  <a:cubicBezTo>
                    <a:pt x="525943" y="1936065"/>
                    <a:pt x="526490" y="1939115"/>
                    <a:pt x="528096" y="1939805"/>
                  </a:cubicBezTo>
                  <a:cubicBezTo>
                    <a:pt x="529702" y="1940496"/>
                    <a:pt x="533908" y="1939552"/>
                    <a:pt x="535965" y="1938865"/>
                  </a:cubicBezTo>
                  <a:cubicBezTo>
                    <a:pt x="538022" y="1938177"/>
                    <a:pt x="539922" y="1937166"/>
                    <a:pt x="540438" y="1935679"/>
                  </a:cubicBezTo>
                  <a:cubicBezTo>
                    <a:pt x="540955" y="1934193"/>
                    <a:pt x="538890" y="1931219"/>
                    <a:pt x="539062" y="1929945"/>
                  </a:cubicBezTo>
                  <a:cubicBezTo>
                    <a:pt x="539234" y="1928671"/>
                    <a:pt x="541758" y="1928724"/>
                    <a:pt x="541471" y="1928034"/>
                  </a:cubicBezTo>
                  <a:cubicBezTo>
                    <a:pt x="541184" y="1927344"/>
                    <a:pt x="538943" y="1926159"/>
                    <a:pt x="537341" y="1925804"/>
                  </a:cubicBezTo>
                  <a:cubicBezTo>
                    <a:pt x="536540" y="1925627"/>
                    <a:pt x="535458" y="1925404"/>
                    <a:pt x="534432" y="1925349"/>
                  </a:cubicBezTo>
                  <a:close/>
                  <a:moveTo>
                    <a:pt x="128614" y="1898872"/>
                  </a:moveTo>
                  <a:cubicBezTo>
                    <a:pt x="126666" y="1899838"/>
                    <a:pt x="125021" y="1901867"/>
                    <a:pt x="124142" y="1904727"/>
                  </a:cubicBezTo>
                  <a:cubicBezTo>
                    <a:pt x="122383" y="1910449"/>
                    <a:pt x="124353" y="1917336"/>
                    <a:pt x="128541" y="1920108"/>
                  </a:cubicBezTo>
                  <a:cubicBezTo>
                    <a:pt x="132729" y="1922880"/>
                    <a:pt x="137551" y="1920489"/>
                    <a:pt x="139309" y="1914768"/>
                  </a:cubicBezTo>
                  <a:cubicBezTo>
                    <a:pt x="141067" y="1909046"/>
                    <a:pt x="139098" y="1902160"/>
                    <a:pt x="134909" y="1899387"/>
                  </a:cubicBezTo>
                  <a:cubicBezTo>
                    <a:pt x="132815" y="1898001"/>
                    <a:pt x="130563" y="1897906"/>
                    <a:pt x="128614" y="1898872"/>
                  </a:cubicBezTo>
                  <a:close/>
                  <a:moveTo>
                    <a:pt x="197447" y="1892023"/>
                  </a:moveTo>
                  <a:lnTo>
                    <a:pt x="196688" y="1893097"/>
                  </a:lnTo>
                  <a:lnTo>
                    <a:pt x="195763" y="1892847"/>
                  </a:lnTo>
                  <a:cubicBezTo>
                    <a:pt x="190740" y="1893153"/>
                    <a:pt x="190996" y="1906092"/>
                    <a:pt x="184221" y="1908560"/>
                  </a:cubicBezTo>
                  <a:lnTo>
                    <a:pt x="181095" y="1908336"/>
                  </a:lnTo>
                  <a:lnTo>
                    <a:pt x="177820" y="1904004"/>
                  </a:lnTo>
                  <a:lnTo>
                    <a:pt x="172994" y="1907758"/>
                  </a:lnTo>
                  <a:lnTo>
                    <a:pt x="168776" y="1907456"/>
                  </a:lnTo>
                  <a:cubicBezTo>
                    <a:pt x="162896" y="1906396"/>
                    <a:pt x="157313" y="1905552"/>
                    <a:pt x="155115" y="1907650"/>
                  </a:cubicBezTo>
                  <a:cubicBezTo>
                    <a:pt x="152917" y="1909748"/>
                    <a:pt x="152556" y="1915225"/>
                    <a:pt x="153266" y="1920701"/>
                  </a:cubicBezTo>
                  <a:cubicBezTo>
                    <a:pt x="153977" y="1926175"/>
                    <a:pt x="155758" y="1931648"/>
                    <a:pt x="157845" y="1933738"/>
                  </a:cubicBezTo>
                  <a:cubicBezTo>
                    <a:pt x="159932" y="1935827"/>
                    <a:pt x="163914" y="1935026"/>
                    <a:pt x="168172" y="1933975"/>
                  </a:cubicBezTo>
                  <a:lnTo>
                    <a:pt x="179108" y="1932831"/>
                  </a:lnTo>
                  <a:lnTo>
                    <a:pt x="181102" y="1935519"/>
                  </a:lnTo>
                  <a:lnTo>
                    <a:pt x="182407" y="1934845"/>
                  </a:lnTo>
                  <a:lnTo>
                    <a:pt x="188569" y="1940659"/>
                  </a:lnTo>
                  <a:cubicBezTo>
                    <a:pt x="191110" y="1943937"/>
                    <a:pt x="193511" y="1946928"/>
                    <a:pt x="196142" y="1946872"/>
                  </a:cubicBezTo>
                  <a:cubicBezTo>
                    <a:pt x="201405" y="1946761"/>
                    <a:pt x="210415" y="1938346"/>
                    <a:pt x="211735" y="1932054"/>
                  </a:cubicBezTo>
                  <a:lnTo>
                    <a:pt x="210928" y="1929229"/>
                  </a:lnTo>
                  <a:lnTo>
                    <a:pt x="216098" y="1921916"/>
                  </a:lnTo>
                  <a:cubicBezTo>
                    <a:pt x="219598" y="1910528"/>
                    <a:pt x="216369" y="1897281"/>
                    <a:pt x="208885" y="1892326"/>
                  </a:cubicBezTo>
                  <a:cubicBezTo>
                    <a:pt x="205143" y="1889849"/>
                    <a:pt x="201046" y="1889915"/>
                    <a:pt x="197447" y="1892023"/>
                  </a:cubicBezTo>
                  <a:close/>
                  <a:moveTo>
                    <a:pt x="333337" y="1890997"/>
                  </a:moveTo>
                  <a:cubicBezTo>
                    <a:pt x="328266" y="1888183"/>
                    <a:pt x="321873" y="1890014"/>
                    <a:pt x="319059" y="1895085"/>
                  </a:cubicBezTo>
                  <a:cubicBezTo>
                    <a:pt x="317653" y="1897621"/>
                    <a:pt x="317406" y="1900487"/>
                    <a:pt x="318146" y="1903071"/>
                  </a:cubicBezTo>
                  <a:cubicBezTo>
                    <a:pt x="318887" y="1905655"/>
                    <a:pt x="320612" y="1907956"/>
                    <a:pt x="323147" y="1909363"/>
                  </a:cubicBezTo>
                  <a:lnTo>
                    <a:pt x="329604" y="1907514"/>
                  </a:lnTo>
                  <a:lnTo>
                    <a:pt x="331975" y="1915796"/>
                  </a:lnTo>
                  <a:cubicBezTo>
                    <a:pt x="335936" y="1917993"/>
                    <a:pt x="340928" y="1916563"/>
                    <a:pt x="343125" y="1912603"/>
                  </a:cubicBezTo>
                  <a:cubicBezTo>
                    <a:pt x="345322" y="1908643"/>
                    <a:pt x="343893" y="1903651"/>
                    <a:pt x="339932" y="1901453"/>
                  </a:cubicBezTo>
                  <a:lnTo>
                    <a:pt x="336209" y="1901027"/>
                  </a:lnTo>
                  <a:close/>
                  <a:moveTo>
                    <a:pt x="561708" y="1889204"/>
                  </a:moveTo>
                  <a:cubicBezTo>
                    <a:pt x="559283" y="1889768"/>
                    <a:pt x="556972" y="1891275"/>
                    <a:pt x="555351" y="1893591"/>
                  </a:cubicBezTo>
                  <a:cubicBezTo>
                    <a:pt x="552108" y="1898223"/>
                    <a:pt x="552850" y="1904338"/>
                    <a:pt x="557008" y="1907249"/>
                  </a:cubicBezTo>
                  <a:cubicBezTo>
                    <a:pt x="561167" y="1910161"/>
                    <a:pt x="567166" y="1908766"/>
                    <a:pt x="570409" y="1904134"/>
                  </a:cubicBezTo>
                  <a:cubicBezTo>
                    <a:pt x="573652" y="1899502"/>
                    <a:pt x="572910" y="1893387"/>
                    <a:pt x="568752" y="1890475"/>
                  </a:cubicBezTo>
                  <a:cubicBezTo>
                    <a:pt x="566673" y="1889020"/>
                    <a:pt x="564133" y="1888641"/>
                    <a:pt x="561708" y="1889204"/>
                  </a:cubicBezTo>
                  <a:close/>
                  <a:moveTo>
                    <a:pt x="534271" y="1878902"/>
                  </a:moveTo>
                  <a:cubicBezTo>
                    <a:pt x="530943" y="1878522"/>
                    <a:pt x="525294" y="1878013"/>
                    <a:pt x="523160" y="1880272"/>
                  </a:cubicBezTo>
                  <a:lnTo>
                    <a:pt x="522336" y="1886200"/>
                  </a:lnTo>
                  <a:lnTo>
                    <a:pt x="518496" y="1885349"/>
                  </a:lnTo>
                  <a:cubicBezTo>
                    <a:pt x="517199" y="1885577"/>
                    <a:pt x="515990" y="1886301"/>
                    <a:pt x="515175" y="1887464"/>
                  </a:cubicBezTo>
                  <a:cubicBezTo>
                    <a:pt x="513546" y="1889792"/>
                    <a:pt x="514112" y="1892999"/>
                    <a:pt x="516439" y="1894629"/>
                  </a:cubicBezTo>
                  <a:lnTo>
                    <a:pt x="519555" y="1894079"/>
                  </a:lnTo>
                  <a:lnTo>
                    <a:pt x="517240" y="1896045"/>
                  </a:lnTo>
                  <a:lnTo>
                    <a:pt x="514159" y="1899013"/>
                  </a:lnTo>
                  <a:lnTo>
                    <a:pt x="514117" y="1898694"/>
                  </a:lnTo>
                  <a:cubicBezTo>
                    <a:pt x="511060" y="1893761"/>
                    <a:pt x="505789" y="1888834"/>
                    <a:pt x="499028" y="1885083"/>
                  </a:cubicBezTo>
                  <a:cubicBezTo>
                    <a:pt x="492267" y="1881332"/>
                    <a:pt x="485298" y="1879468"/>
                    <a:pt x="479494" y="1879484"/>
                  </a:cubicBezTo>
                  <a:cubicBezTo>
                    <a:pt x="473691" y="1879501"/>
                    <a:pt x="469053" y="1881400"/>
                    <a:pt x="466958" y="1885176"/>
                  </a:cubicBezTo>
                  <a:cubicBezTo>
                    <a:pt x="462767" y="1892729"/>
                    <a:pt x="470331" y="1904933"/>
                    <a:pt x="483852" y="1912436"/>
                  </a:cubicBezTo>
                  <a:cubicBezTo>
                    <a:pt x="497374" y="1919937"/>
                    <a:pt x="511732" y="1919896"/>
                    <a:pt x="515922" y="1912343"/>
                  </a:cubicBezTo>
                  <a:lnTo>
                    <a:pt x="514360" y="1900530"/>
                  </a:lnTo>
                  <a:lnTo>
                    <a:pt x="518475" y="1909295"/>
                  </a:lnTo>
                  <a:cubicBezTo>
                    <a:pt x="521883" y="1910355"/>
                    <a:pt x="530221" y="1907546"/>
                    <a:pt x="534252" y="1905712"/>
                  </a:cubicBezTo>
                  <a:cubicBezTo>
                    <a:pt x="538282" y="1903879"/>
                    <a:pt x="541926" y="1901422"/>
                    <a:pt x="542658" y="1898294"/>
                  </a:cubicBezTo>
                  <a:cubicBezTo>
                    <a:pt x="543390" y="1895166"/>
                    <a:pt x="538567" y="1889568"/>
                    <a:pt x="538645" y="1886944"/>
                  </a:cubicBezTo>
                  <a:cubicBezTo>
                    <a:pt x="538724" y="1884321"/>
                    <a:pt x="543859" y="1883892"/>
                    <a:pt x="543130" y="1882552"/>
                  </a:cubicBezTo>
                  <a:cubicBezTo>
                    <a:pt x="542401" y="1881211"/>
                    <a:pt x="537599" y="1879282"/>
                    <a:pt x="534271" y="1878902"/>
                  </a:cubicBezTo>
                  <a:close/>
                  <a:moveTo>
                    <a:pt x="432720" y="1865508"/>
                  </a:moveTo>
                  <a:cubicBezTo>
                    <a:pt x="427698" y="1865814"/>
                    <a:pt x="427953" y="1878754"/>
                    <a:pt x="421178" y="1881221"/>
                  </a:cubicBezTo>
                  <a:cubicBezTo>
                    <a:pt x="414403" y="1883689"/>
                    <a:pt x="396468" y="1876115"/>
                    <a:pt x="392072" y="1880311"/>
                  </a:cubicBezTo>
                  <a:cubicBezTo>
                    <a:pt x="389875" y="1882410"/>
                    <a:pt x="389513" y="1887887"/>
                    <a:pt x="390224" y="1893362"/>
                  </a:cubicBezTo>
                  <a:cubicBezTo>
                    <a:pt x="390934" y="1898837"/>
                    <a:pt x="392716" y="1904310"/>
                    <a:pt x="394802" y="1906399"/>
                  </a:cubicBezTo>
                  <a:lnTo>
                    <a:pt x="395006" y="1906404"/>
                  </a:lnTo>
                  <a:lnTo>
                    <a:pt x="393501" y="1907693"/>
                  </a:lnTo>
                  <a:cubicBezTo>
                    <a:pt x="389127" y="1915576"/>
                    <a:pt x="391319" y="1925148"/>
                    <a:pt x="398395" y="1929075"/>
                  </a:cubicBezTo>
                  <a:cubicBezTo>
                    <a:pt x="405472" y="1933001"/>
                    <a:pt x="414754" y="1929794"/>
                    <a:pt x="419127" y="1921911"/>
                  </a:cubicBezTo>
                  <a:cubicBezTo>
                    <a:pt x="421314" y="1917970"/>
                    <a:pt x="421859" y="1913606"/>
                    <a:pt x="420973" y="1909737"/>
                  </a:cubicBezTo>
                  <a:lnTo>
                    <a:pt x="419287" y="1907434"/>
                  </a:lnTo>
                  <a:lnTo>
                    <a:pt x="422861" y="1910805"/>
                  </a:lnTo>
                  <a:lnTo>
                    <a:pt x="421871" y="1924105"/>
                  </a:lnTo>
                  <a:cubicBezTo>
                    <a:pt x="423531" y="1928909"/>
                    <a:pt x="427082" y="1933280"/>
                    <a:pt x="432128" y="1936081"/>
                  </a:cubicBezTo>
                  <a:cubicBezTo>
                    <a:pt x="442223" y="1941681"/>
                    <a:pt x="454480" y="1938875"/>
                    <a:pt x="459508" y="1929813"/>
                  </a:cubicBezTo>
                  <a:cubicBezTo>
                    <a:pt x="464536" y="1920751"/>
                    <a:pt x="460429" y="1908865"/>
                    <a:pt x="450335" y="1903265"/>
                  </a:cubicBezTo>
                  <a:lnTo>
                    <a:pt x="448184" y="1902939"/>
                  </a:lnTo>
                  <a:lnTo>
                    <a:pt x="445310" y="1892872"/>
                  </a:lnTo>
                  <a:cubicBezTo>
                    <a:pt x="443213" y="1888586"/>
                    <a:pt x="440964" y="1884425"/>
                    <a:pt x="441017" y="1881783"/>
                  </a:cubicBezTo>
                  <a:cubicBezTo>
                    <a:pt x="441123" y="1876497"/>
                    <a:pt x="450711" y="1875713"/>
                    <a:pt x="449329" y="1873001"/>
                  </a:cubicBezTo>
                  <a:cubicBezTo>
                    <a:pt x="447945" y="1870288"/>
                    <a:pt x="437743" y="1865202"/>
                    <a:pt x="432720" y="1865508"/>
                  </a:cubicBezTo>
                  <a:close/>
                  <a:moveTo>
                    <a:pt x="478455" y="1838846"/>
                  </a:moveTo>
                  <a:cubicBezTo>
                    <a:pt x="476030" y="1839410"/>
                    <a:pt x="473719" y="1840917"/>
                    <a:pt x="472098" y="1843233"/>
                  </a:cubicBezTo>
                  <a:cubicBezTo>
                    <a:pt x="468854" y="1847865"/>
                    <a:pt x="469597" y="1853980"/>
                    <a:pt x="473755" y="1856891"/>
                  </a:cubicBezTo>
                  <a:cubicBezTo>
                    <a:pt x="477913" y="1859803"/>
                    <a:pt x="483913" y="1858408"/>
                    <a:pt x="487156" y="1853776"/>
                  </a:cubicBezTo>
                  <a:cubicBezTo>
                    <a:pt x="490399" y="1849144"/>
                    <a:pt x="489657" y="1843029"/>
                    <a:pt x="485499" y="1840117"/>
                  </a:cubicBezTo>
                  <a:cubicBezTo>
                    <a:pt x="483419" y="1838662"/>
                    <a:pt x="480880" y="1838283"/>
                    <a:pt x="478455" y="1838846"/>
                  </a:cubicBezTo>
                  <a:close/>
                  <a:moveTo>
                    <a:pt x="101761" y="1836282"/>
                  </a:moveTo>
                  <a:cubicBezTo>
                    <a:pt x="96689" y="1833469"/>
                    <a:pt x="90297" y="1835299"/>
                    <a:pt x="87483" y="1840370"/>
                  </a:cubicBezTo>
                  <a:cubicBezTo>
                    <a:pt x="86076" y="1842906"/>
                    <a:pt x="85830" y="1845772"/>
                    <a:pt x="86570" y="1848356"/>
                  </a:cubicBezTo>
                  <a:lnTo>
                    <a:pt x="90582" y="1853403"/>
                  </a:lnTo>
                  <a:lnTo>
                    <a:pt x="83351" y="1856369"/>
                  </a:lnTo>
                  <a:cubicBezTo>
                    <a:pt x="79967" y="1859451"/>
                    <a:pt x="78041" y="1863494"/>
                    <a:pt x="78374" y="1867768"/>
                  </a:cubicBezTo>
                  <a:cubicBezTo>
                    <a:pt x="79039" y="1876316"/>
                    <a:pt x="88489" y="1882552"/>
                    <a:pt x="99482" y="1881696"/>
                  </a:cubicBezTo>
                  <a:cubicBezTo>
                    <a:pt x="110474" y="1880841"/>
                    <a:pt x="118845" y="1873217"/>
                    <a:pt x="118179" y="1864669"/>
                  </a:cubicBezTo>
                  <a:cubicBezTo>
                    <a:pt x="117847" y="1860395"/>
                    <a:pt x="115318" y="1856699"/>
                    <a:pt x="111498" y="1854178"/>
                  </a:cubicBezTo>
                  <a:lnTo>
                    <a:pt x="101517" y="1851800"/>
                  </a:lnTo>
                  <a:lnTo>
                    <a:pt x="105849" y="1850560"/>
                  </a:lnTo>
                  <a:cubicBezTo>
                    <a:pt x="108663" y="1845488"/>
                    <a:pt x="106832" y="1839096"/>
                    <a:pt x="101761" y="1836282"/>
                  </a:cubicBezTo>
                  <a:close/>
                  <a:moveTo>
                    <a:pt x="262492" y="1833651"/>
                  </a:moveTo>
                  <a:cubicBezTo>
                    <a:pt x="258740" y="1834947"/>
                    <a:pt x="255326" y="1837720"/>
                    <a:pt x="253140" y="1841661"/>
                  </a:cubicBezTo>
                  <a:cubicBezTo>
                    <a:pt x="248766" y="1849543"/>
                    <a:pt x="250957" y="1859116"/>
                    <a:pt x="258034" y="1863043"/>
                  </a:cubicBezTo>
                  <a:lnTo>
                    <a:pt x="270246" y="1858823"/>
                  </a:lnTo>
                  <a:lnTo>
                    <a:pt x="259776" y="1866714"/>
                  </a:lnTo>
                  <a:cubicBezTo>
                    <a:pt x="256422" y="1877626"/>
                    <a:pt x="265295" y="1894145"/>
                    <a:pt x="279594" y="1903611"/>
                  </a:cubicBezTo>
                  <a:lnTo>
                    <a:pt x="290572" y="1907072"/>
                  </a:lnTo>
                  <a:lnTo>
                    <a:pt x="286203" y="1907610"/>
                  </a:lnTo>
                  <a:cubicBezTo>
                    <a:pt x="284068" y="1909870"/>
                    <a:pt x="286068" y="1916615"/>
                    <a:pt x="284509" y="1919795"/>
                  </a:cubicBezTo>
                  <a:cubicBezTo>
                    <a:pt x="282951" y="1922975"/>
                    <a:pt x="277349" y="1923884"/>
                    <a:pt x="276850" y="1926691"/>
                  </a:cubicBezTo>
                  <a:cubicBezTo>
                    <a:pt x="276351" y="1929497"/>
                    <a:pt x="278110" y="1935573"/>
                    <a:pt x="281518" y="1936633"/>
                  </a:cubicBezTo>
                  <a:cubicBezTo>
                    <a:pt x="284925" y="1937693"/>
                    <a:pt x="293264" y="1934885"/>
                    <a:pt x="297294" y="1933051"/>
                  </a:cubicBezTo>
                  <a:cubicBezTo>
                    <a:pt x="301325" y="1931217"/>
                    <a:pt x="304968" y="1928761"/>
                    <a:pt x="305701" y="1925632"/>
                  </a:cubicBezTo>
                  <a:cubicBezTo>
                    <a:pt x="306433" y="1922505"/>
                    <a:pt x="301609" y="1916907"/>
                    <a:pt x="301688" y="1914283"/>
                  </a:cubicBezTo>
                  <a:cubicBezTo>
                    <a:pt x="301766" y="1911659"/>
                    <a:pt x="306902" y="1911231"/>
                    <a:pt x="306173" y="1909890"/>
                  </a:cubicBezTo>
                  <a:lnTo>
                    <a:pt x="302020" y="1908180"/>
                  </a:lnTo>
                  <a:lnTo>
                    <a:pt x="311557" y="1900992"/>
                  </a:lnTo>
                  <a:cubicBezTo>
                    <a:pt x="314911" y="1890079"/>
                    <a:pt x="306038" y="1873560"/>
                    <a:pt x="291740" y="1864095"/>
                  </a:cubicBezTo>
                  <a:lnTo>
                    <a:pt x="272522" y="1858036"/>
                  </a:lnTo>
                  <a:lnTo>
                    <a:pt x="278766" y="1855878"/>
                  </a:lnTo>
                  <a:cubicBezTo>
                    <a:pt x="283139" y="1847996"/>
                    <a:pt x="280948" y="1838423"/>
                    <a:pt x="273871" y="1834497"/>
                  </a:cubicBezTo>
                  <a:cubicBezTo>
                    <a:pt x="270333" y="1832534"/>
                    <a:pt x="266243" y="1832354"/>
                    <a:pt x="262492" y="1833651"/>
                  </a:cubicBezTo>
                  <a:close/>
                  <a:moveTo>
                    <a:pt x="527586" y="1831249"/>
                  </a:moveTo>
                  <a:cubicBezTo>
                    <a:pt x="523965" y="1830881"/>
                    <a:pt x="520948" y="1831762"/>
                    <a:pt x="519394" y="1833981"/>
                  </a:cubicBezTo>
                  <a:cubicBezTo>
                    <a:pt x="516287" y="1838420"/>
                    <a:pt x="520209" y="1846527"/>
                    <a:pt x="528154" y="1852090"/>
                  </a:cubicBezTo>
                  <a:lnTo>
                    <a:pt x="535599" y="1855093"/>
                  </a:lnTo>
                  <a:lnTo>
                    <a:pt x="533430" y="1856111"/>
                  </a:lnTo>
                  <a:cubicBezTo>
                    <a:pt x="532602" y="1858772"/>
                    <a:pt x="534796" y="1865284"/>
                    <a:pt x="536228" y="1868431"/>
                  </a:cubicBezTo>
                  <a:cubicBezTo>
                    <a:pt x="537659" y="1871579"/>
                    <a:pt x="539578" y="1874424"/>
                    <a:pt x="542021" y="1874996"/>
                  </a:cubicBezTo>
                  <a:cubicBezTo>
                    <a:pt x="544464" y="1875568"/>
                    <a:pt x="548835" y="1871801"/>
                    <a:pt x="550884" y="1871862"/>
                  </a:cubicBezTo>
                  <a:cubicBezTo>
                    <a:pt x="552933" y="1871924"/>
                    <a:pt x="553267" y="1875934"/>
                    <a:pt x="554314" y="1875364"/>
                  </a:cubicBezTo>
                  <a:cubicBezTo>
                    <a:pt x="555361" y="1874795"/>
                    <a:pt x="556868" y="1871046"/>
                    <a:pt x="557165" y="1868446"/>
                  </a:cubicBezTo>
                  <a:cubicBezTo>
                    <a:pt x="557461" y="1865848"/>
                    <a:pt x="557859" y="1861437"/>
                    <a:pt x="556094" y="1859770"/>
                  </a:cubicBezTo>
                  <a:cubicBezTo>
                    <a:pt x="554330" y="1858103"/>
                    <a:pt x="549063" y="1859665"/>
                    <a:pt x="546580" y="1858447"/>
                  </a:cubicBezTo>
                  <a:lnTo>
                    <a:pt x="543954" y="1855531"/>
                  </a:lnTo>
                  <a:lnTo>
                    <a:pt x="548167" y="1854126"/>
                  </a:lnTo>
                  <a:cubicBezTo>
                    <a:pt x="551274" y="1849687"/>
                    <a:pt x="547352" y="1841580"/>
                    <a:pt x="539407" y="1836017"/>
                  </a:cubicBezTo>
                  <a:cubicBezTo>
                    <a:pt x="535434" y="1833236"/>
                    <a:pt x="531208" y="1831617"/>
                    <a:pt x="527586" y="1831249"/>
                  </a:cubicBezTo>
                  <a:close/>
                  <a:moveTo>
                    <a:pt x="339133" y="1813452"/>
                  </a:moveTo>
                  <a:lnTo>
                    <a:pt x="331568" y="1816887"/>
                  </a:lnTo>
                  <a:lnTo>
                    <a:pt x="330220" y="1815104"/>
                  </a:lnTo>
                  <a:lnTo>
                    <a:pt x="323256" y="1820520"/>
                  </a:lnTo>
                  <a:lnTo>
                    <a:pt x="321472" y="1819185"/>
                  </a:lnTo>
                  <a:cubicBezTo>
                    <a:pt x="313662" y="1819185"/>
                    <a:pt x="307332" y="1830630"/>
                    <a:pt x="307332" y="1844748"/>
                  </a:cubicBezTo>
                  <a:cubicBezTo>
                    <a:pt x="307332" y="1858866"/>
                    <a:pt x="313662" y="1870311"/>
                    <a:pt x="321472" y="1870311"/>
                  </a:cubicBezTo>
                  <a:cubicBezTo>
                    <a:pt x="325377" y="1870311"/>
                    <a:pt x="328912" y="1867450"/>
                    <a:pt x="331471" y="1862824"/>
                  </a:cubicBezTo>
                  <a:lnTo>
                    <a:pt x="335451" y="1845454"/>
                  </a:lnTo>
                  <a:lnTo>
                    <a:pt x="339653" y="1842940"/>
                  </a:lnTo>
                  <a:lnTo>
                    <a:pt x="343492" y="1846403"/>
                  </a:lnTo>
                  <a:cubicBezTo>
                    <a:pt x="357013" y="1853905"/>
                    <a:pt x="371371" y="1853863"/>
                    <a:pt x="375562" y="1846310"/>
                  </a:cubicBezTo>
                  <a:cubicBezTo>
                    <a:pt x="379752" y="1838757"/>
                    <a:pt x="372188" y="1826553"/>
                    <a:pt x="358667" y="1819051"/>
                  </a:cubicBezTo>
                  <a:cubicBezTo>
                    <a:pt x="351907" y="1815300"/>
                    <a:pt x="344937" y="1813435"/>
                    <a:pt x="339133" y="1813452"/>
                  </a:cubicBezTo>
                  <a:close/>
                  <a:moveTo>
                    <a:pt x="50303" y="1810361"/>
                  </a:moveTo>
                  <a:cubicBezTo>
                    <a:pt x="46704" y="1812470"/>
                    <a:pt x="43603" y="1816621"/>
                    <a:pt x="41853" y="1822315"/>
                  </a:cubicBezTo>
                  <a:lnTo>
                    <a:pt x="41598" y="1830875"/>
                  </a:lnTo>
                  <a:lnTo>
                    <a:pt x="36697" y="1830308"/>
                  </a:lnTo>
                  <a:cubicBezTo>
                    <a:pt x="34089" y="1828795"/>
                    <a:pt x="32904" y="1822718"/>
                    <a:pt x="30676" y="1822342"/>
                  </a:cubicBezTo>
                  <a:cubicBezTo>
                    <a:pt x="28449" y="1821967"/>
                    <a:pt x="23868" y="1824260"/>
                    <a:pt x="23333" y="1828054"/>
                  </a:cubicBezTo>
                  <a:cubicBezTo>
                    <a:pt x="22798" y="1831848"/>
                    <a:pt x="25695" y="1840805"/>
                    <a:pt x="27466" y="1845105"/>
                  </a:cubicBezTo>
                  <a:cubicBezTo>
                    <a:pt x="29237" y="1849406"/>
                    <a:pt x="31461" y="1853245"/>
                    <a:pt x="33959" y="1853858"/>
                  </a:cubicBezTo>
                  <a:cubicBezTo>
                    <a:pt x="36456" y="1854470"/>
                    <a:pt x="40403" y="1848850"/>
                    <a:pt x="42453" y="1848777"/>
                  </a:cubicBezTo>
                  <a:cubicBezTo>
                    <a:pt x="44502" y="1848704"/>
                    <a:pt x="45274" y="1854299"/>
                    <a:pt x="46255" y="1853420"/>
                  </a:cubicBezTo>
                  <a:lnTo>
                    <a:pt x="47202" y="1848918"/>
                  </a:lnTo>
                  <a:lnTo>
                    <a:pt x="49066" y="1851905"/>
                  </a:lnTo>
                  <a:cubicBezTo>
                    <a:pt x="56550" y="1856858"/>
                    <a:pt x="65454" y="1851643"/>
                    <a:pt x="68954" y="1840254"/>
                  </a:cubicBezTo>
                  <a:cubicBezTo>
                    <a:pt x="72454" y="1828866"/>
                    <a:pt x="69225" y="1815619"/>
                    <a:pt x="61741" y="1810665"/>
                  </a:cubicBezTo>
                  <a:cubicBezTo>
                    <a:pt x="57999" y="1808188"/>
                    <a:pt x="53902" y="1808253"/>
                    <a:pt x="50303" y="1810361"/>
                  </a:cubicBezTo>
                  <a:close/>
                  <a:moveTo>
                    <a:pt x="464824" y="1810237"/>
                  </a:moveTo>
                  <a:cubicBezTo>
                    <a:pt x="453799" y="1810237"/>
                    <a:pt x="444861" y="1815181"/>
                    <a:pt x="444861" y="1821280"/>
                  </a:cubicBezTo>
                  <a:cubicBezTo>
                    <a:pt x="444861" y="1827379"/>
                    <a:pt x="453799" y="1832322"/>
                    <a:pt x="464824" y="1832322"/>
                  </a:cubicBezTo>
                  <a:cubicBezTo>
                    <a:pt x="475849" y="1832322"/>
                    <a:pt x="484787" y="1827379"/>
                    <a:pt x="484787" y="1821280"/>
                  </a:cubicBezTo>
                  <a:cubicBezTo>
                    <a:pt x="484787" y="1815181"/>
                    <a:pt x="475849" y="1810237"/>
                    <a:pt x="464824" y="1810237"/>
                  </a:cubicBezTo>
                  <a:close/>
                  <a:moveTo>
                    <a:pt x="228455" y="1802207"/>
                  </a:moveTo>
                  <a:cubicBezTo>
                    <a:pt x="217622" y="1804544"/>
                    <a:pt x="210100" y="1812276"/>
                    <a:pt x="211653" y="1819476"/>
                  </a:cubicBezTo>
                  <a:cubicBezTo>
                    <a:pt x="213206" y="1826676"/>
                    <a:pt x="223247" y="1830619"/>
                    <a:pt x="234080" y="1828281"/>
                  </a:cubicBezTo>
                  <a:cubicBezTo>
                    <a:pt x="244913" y="1825944"/>
                    <a:pt x="252435" y="1818213"/>
                    <a:pt x="250882" y="1811013"/>
                  </a:cubicBezTo>
                  <a:cubicBezTo>
                    <a:pt x="249328" y="1803813"/>
                    <a:pt x="239288" y="1799870"/>
                    <a:pt x="228455" y="1802207"/>
                  </a:cubicBezTo>
                  <a:close/>
                  <a:moveTo>
                    <a:pt x="438082" y="1779314"/>
                  </a:moveTo>
                  <a:cubicBezTo>
                    <a:pt x="433246" y="1776631"/>
                    <a:pt x="426920" y="1777711"/>
                    <a:pt x="420603" y="1781626"/>
                  </a:cubicBezTo>
                  <a:lnTo>
                    <a:pt x="410354" y="1792990"/>
                  </a:lnTo>
                  <a:lnTo>
                    <a:pt x="406218" y="1792415"/>
                  </a:lnTo>
                  <a:cubicBezTo>
                    <a:pt x="403735" y="1791198"/>
                    <a:pt x="403025" y="1786823"/>
                    <a:pt x="400833" y="1786433"/>
                  </a:cubicBezTo>
                  <a:cubicBezTo>
                    <a:pt x="398642" y="1786044"/>
                    <a:pt x="393897" y="1787418"/>
                    <a:pt x="393069" y="1790079"/>
                  </a:cubicBezTo>
                  <a:cubicBezTo>
                    <a:pt x="392241" y="1792740"/>
                    <a:pt x="394435" y="1799251"/>
                    <a:pt x="395866" y="1802399"/>
                  </a:cubicBezTo>
                  <a:lnTo>
                    <a:pt x="401069" y="1808295"/>
                  </a:lnTo>
                  <a:lnTo>
                    <a:pt x="396005" y="1825962"/>
                  </a:lnTo>
                  <a:cubicBezTo>
                    <a:pt x="396027" y="1833394"/>
                    <a:pt x="398458" y="1839332"/>
                    <a:pt x="403294" y="1842015"/>
                  </a:cubicBezTo>
                  <a:cubicBezTo>
                    <a:pt x="412966" y="1847381"/>
                    <a:pt x="428594" y="1837695"/>
                    <a:pt x="438201" y="1820381"/>
                  </a:cubicBezTo>
                  <a:cubicBezTo>
                    <a:pt x="447807" y="1803066"/>
                    <a:pt x="447754" y="1784681"/>
                    <a:pt x="438082" y="1779314"/>
                  </a:cubicBezTo>
                  <a:close/>
                  <a:moveTo>
                    <a:pt x="249472" y="1761841"/>
                  </a:moveTo>
                  <a:cubicBezTo>
                    <a:pt x="238480" y="1762696"/>
                    <a:pt x="230109" y="1770319"/>
                    <a:pt x="230774" y="1778868"/>
                  </a:cubicBezTo>
                  <a:cubicBezTo>
                    <a:pt x="231440" y="1787416"/>
                    <a:pt x="240890" y="1793652"/>
                    <a:pt x="251882" y="1792796"/>
                  </a:cubicBezTo>
                  <a:cubicBezTo>
                    <a:pt x="262874" y="1791941"/>
                    <a:pt x="271245" y="1784317"/>
                    <a:pt x="270579" y="1775769"/>
                  </a:cubicBezTo>
                  <a:cubicBezTo>
                    <a:pt x="269914" y="1767221"/>
                    <a:pt x="260464" y="1760985"/>
                    <a:pt x="249472" y="1761841"/>
                  </a:cubicBezTo>
                  <a:close/>
                  <a:moveTo>
                    <a:pt x="108595" y="1744480"/>
                  </a:moveTo>
                  <a:cubicBezTo>
                    <a:pt x="103122" y="1746617"/>
                    <a:pt x="100908" y="1757847"/>
                    <a:pt x="103650" y="1769562"/>
                  </a:cubicBezTo>
                  <a:cubicBezTo>
                    <a:pt x="105022" y="1775420"/>
                    <a:pt x="107373" y="1780290"/>
                    <a:pt x="110065" y="1783429"/>
                  </a:cubicBezTo>
                  <a:lnTo>
                    <a:pt x="113121" y="1784685"/>
                  </a:lnTo>
                  <a:lnTo>
                    <a:pt x="112633" y="1785052"/>
                  </a:lnTo>
                  <a:cubicBezTo>
                    <a:pt x="109279" y="1795965"/>
                    <a:pt x="118152" y="1812484"/>
                    <a:pt x="132451" y="1821949"/>
                  </a:cubicBezTo>
                  <a:cubicBezTo>
                    <a:pt x="139601" y="1826682"/>
                    <a:pt x="146753" y="1828756"/>
                    <a:pt x="152537" y="1828282"/>
                  </a:cubicBezTo>
                  <a:lnTo>
                    <a:pt x="158547" y="1823752"/>
                  </a:lnTo>
                  <a:lnTo>
                    <a:pt x="159985" y="1826729"/>
                  </a:lnTo>
                  <a:cubicBezTo>
                    <a:pt x="162508" y="1829919"/>
                    <a:pt x="165591" y="1832523"/>
                    <a:pt x="168096" y="1833054"/>
                  </a:cubicBezTo>
                  <a:cubicBezTo>
                    <a:pt x="173107" y="1834117"/>
                    <a:pt x="181173" y="1823468"/>
                    <a:pt x="185297" y="1823263"/>
                  </a:cubicBezTo>
                  <a:cubicBezTo>
                    <a:pt x="189421" y="1823059"/>
                    <a:pt x="190848" y="1833507"/>
                    <a:pt x="192842" y="1831829"/>
                  </a:cubicBezTo>
                  <a:cubicBezTo>
                    <a:pt x="194836" y="1830151"/>
                    <a:pt x="197926" y="1818675"/>
                    <a:pt x="197260" y="1813196"/>
                  </a:cubicBezTo>
                  <a:cubicBezTo>
                    <a:pt x="196594" y="1807717"/>
                    <a:pt x="186541" y="1808780"/>
                    <a:pt x="184043" y="1801514"/>
                  </a:cubicBezTo>
                  <a:cubicBezTo>
                    <a:pt x="181545" y="1794248"/>
                    <a:pt x="185913" y="1774157"/>
                    <a:pt x="182272" y="1769600"/>
                  </a:cubicBezTo>
                  <a:cubicBezTo>
                    <a:pt x="180450" y="1767322"/>
                    <a:pt x="176155" y="1767259"/>
                    <a:pt x="171953" y="1768368"/>
                  </a:cubicBezTo>
                  <a:cubicBezTo>
                    <a:pt x="167751" y="1769477"/>
                    <a:pt x="163642" y="1771759"/>
                    <a:pt x="162193" y="1774170"/>
                  </a:cubicBezTo>
                  <a:cubicBezTo>
                    <a:pt x="159296" y="1778991"/>
                    <a:pt x="166046" y="1791410"/>
                    <a:pt x="164886" y="1798529"/>
                  </a:cubicBezTo>
                  <a:lnTo>
                    <a:pt x="161769" y="1804057"/>
                  </a:lnTo>
                  <a:lnTo>
                    <a:pt x="161125" y="1800339"/>
                  </a:lnTo>
                  <a:cubicBezTo>
                    <a:pt x="157539" y="1793662"/>
                    <a:pt x="151746" y="1787166"/>
                    <a:pt x="144596" y="1782433"/>
                  </a:cubicBezTo>
                  <a:cubicBezTo>
                    <a:pt x="137447" y="1777700"/>
                    <a:pt x="130295" y="1775627"/>
                    <a:pt x="124510" y="1776101"/>
                  </a:cubicBezTo>
                  <a:lnTo>
                    <a:pt x="119985" y="1779512"/>
                  </a:lnTo>
                  <a:lnTo>
                    <a:pt x="123472" y="1761825"/>
                  </a:lnTo>
                  <a:cubicBezTo>
                    <a:pt x="120729" y="1750109"/>
                    <a:pt x="114068" y="1742344"/>
                    <a:pt x="108595" y="1744480"/>
                  </a:cubicBezTo>
                  <a:close/>
                  <a:moveTo>
                    <a:pt x="324463" y="1744205"/>
                  </a:moveTo>
                  <a:cubicBezTo>
                    <a:pt x="313438" y="1744205"/>
                    <a:pt x="304500" y="1749149"/>
                    <a:pt x="304500" y="1755248"/>
                  </a:cubicBezTo>
                  <a:cubicBezTo>
                    <a:pt x="304500" y="1761346"/>
                    <a:pt x="313438" y="1766290"/>
                    <a:pt x="324463" y="1766290"/>
                  </a:cubicBezTo>
                  <a:cubicBezTo>
                    <a:pt x="335488" y="1766290"/>
                    <a:pt x="344426" y="1761346"/>
                    <a:pt x="344426" y="1755247"/>
                  </a:cubicBezTo>
                  <a:cubicBezTo>
                    <a:pt x="344426" y="1749149"/>
                    <a:pt x="335488" y="1744205"/>
                    <a:pt x="324463" y="1744205"/>
                  </a:cubicBezTo>
                  <a:close/>
                  <a:moveTo>
                    <a:pt x="540145" y="1741768"/>
                  </a:moveTo>
                  <a:cubicBezTo>
                    <a:pt x="536558" y="1742158"/>
                    <a:pt x="534126" y="1746848"/>
                    <a:pt x="534712" y="1752245"/>
                  </a:cubicBezTo>
                  <a:lnTo>
                    <a:pt x="539633" y="1758149"/>
                  </a:lnTo>
                  <a:lnTo>
                    <a:pt x="535692" y="1759533"/>
                  </a:lnTo>
                  <a:cubicBezTo>
                    <a:pt x="532429" y="1762792"/>
                    <a:pt x="538195" y="1771972"/>
                    <a:pt x="536485" y="1776956"/>
                  </a:cubicBezTo>
                  <a:cubicBezTo>
                    <a:pt x="535631" y="1779448"/>
                    <a:pt x="532846" y="1781542"/>
                    <a:pt x="530286" y="1783526"/>
                  </a:cubicBezTo>
                  <a:lnTo>
                    <a:pt x="526396" y="1788268"/>
                  </a:lnTo>
                  <a:lnTo>
                    <a:pt x="522955" y="1787092"/>
                  </a:lnTo>
                  <a:cubicBezTo>
                    <a:pt x="516077" y="1786372"/>
                    <a:pt x="510179" y="1788873"/>
                    <a:pt x="509780" y="1792677"/>
                  </a:cubicBezTo>
                  <a:cubicBezTo>
                    <a:pt x="509382" y="1796482"/>
                    <a:pt x="514635" y="1800150"/>
                    <a:pt x="521513" y="1800869"/>
                  </a:cubicBezTo>
                  <a:cubicBezTo>
                    <a:pt x="524952" y="1801229"/>
                    <a:pt x="528147" y="1800784"/>
                    <a:pt x="530531" y="1799773"/>
                  </a:cubicBezTo>
                  <a:lnTo>
                    <a:pt x="531897" y="1798298"/>
                  </a:lnTo>
                  <a:lnTo>
                    <a:pt x="537006" y="1801616"/>
                  </a:lnTo>
                  <a:cubicBezTo>
                    <a:pt x="541920" y="1802646"/>
                    <a:pt x="550788" y="1795540"/>
                    <a:pt x="554915" y="1795623"/>
                  </a:cubicBezTo>
                  <a:cubicBezTo>
                    <a:pt x="559043" y="1795705"/>
                    <a:pt x="559655" y="1803193"/>
                    <a:pt x="561773" y="1802114"/>
                  </a:cubicBezTo>
                  <a:cubicBezTo>
                    <a:pt x="563891" y="1801033"/>
                    <a:pt x="567863" y="1793066"/>
                    <a:pt x="567624" y="1789144"/>
                  </a:cubicBezTo>
                  <a:cubicBezTo>
                    <a:pt x="567385" y="1785222"/>
                    <a:pt x="557280" y="1785421"/>
                    <a:pt x="555353" y="1780130"/>
                  </a:cubicBezTo>
                  <a:cubicBezTo>
                    <a:pt x="553426" y="1774840"/>
                    <a:pt x="559341" y="1760833"/>
                    <a:pt x="556064" y="1757401"/>
                  </a:cubicBezTo>
                  <a:cubicBezTo>
                    <a:pt x="554425" y="1755685"/>
                    <a:pt x="550148" y="1755403"/>
                    <a:pt x="545873" y="1755958"/>
                  </a:cubicBezTo>
                  <a:lnTo>
                    <a:pt x="544860" y="1756313"/>
                  </a:lnTo>
                  <a:lnTo>
                    <a:pt x="547702" y="1750834"/>
                  </a:lnTo>
                  <a:cubicBezTo>
                    <a:pt x="547115" y="1745437"/>
                    <a:pt x="543732" y="1741378"/>
                    <a:pt x="540145" y="1741768"/>
                  </a:cubicBezTo>
                  <a:close/>
                  <a:moveTo>
                    <a:pt x="484560" y="1735520"/>
                  </a:moveTo>
                  <a:cubicBezTo>
                    <a:pt x="478937" y="1736733"/>
                    <a:pt x="475858" y="1744574"/>
                    <a:pt x="477683" y="1753033"/>
                  </a:cubicBezTo>
                  <a:cubicBezTo>
                    <a:pt x="479508" y="1761493"/>
                    <a:pt x="485546" y="1767368"/>
                    <a:pt x="491169" y="1766154"/>
                  </a:cubicBezTo>
                  <a:cubicBezTo>
                    <a:pt x="496791" y="1764942"/>
                    <a:pt x="499870" y="1757101"/>
                    <a:pt x="498045" y="1748641"/>
                  </a:cubicBezTo>
                  <a:cubicBezTo>
                    <a:pt x="496220" y="1740181"/>
                    <a:pt x="490182" y="1734307"/>
                    <a:pt x="484560" y="1735520"/>
                  </a:cubicBezTo>
                  <a:close/>
                  <a:moveTo>
                    <a:pt x="183077" y="1733442"/>
                  </a:moveTo>
                  <a:cubicBezTo>
                    <a:pt x="180849" y="1733067"/>
                    <a:pt x="176268" y="1735360"/>
                    <a:pt x="175733" y="1739154"/>
                  </a:cubicBezTo>
                  <a:lnTo>
                    <a:pt x="175945" y="1740027"/>
                  </a:lnTo>
                  <a:lnTo>
                    <a:pt x="166659" y="1742685"/>
                  </a:lnTo>
                  <a:cubicBezTo>
                    <a:pt x="165253" y="1745221"/>
                    <a:pt x="165006" y="1748087"/>
                    <a:pt x="165746" y="1750671"/>
                  </a:cubicBezTo>
                  <a:cubicBezTo>
                    <a:pt x="166487" y="1753255"/>
                    <a:pt x="168212" y="1755556"/>
                    <a:pt x="170747" y="1756963"/>
                  </a:cubicBezTo>
                  <a:lnTo>
                    <a:pt x="179447" y="1754472"/>
                  </a:lnTo>
                  <a:lnTo>
                    <a:pt x="179867" y="1756205"/>
                  </a:lnTo>
                  <a:cubicBezTo>
                    <a:pt x="181638" y="1760506"/>
                    <a:pt x="183861" y="1764345"/>
                    <a:pt x="186359" y="1764958"/>
                  </a:cubicBezTo>
                  <a:cubicBezTo>
                    <a:pt x="188857" y="1765570"/>
                    <a:pt x="192804" y="1759950"/>
                    <a:pt x="194853" y="1759877"/>
                  </a:cubicBezTo>
                  <a:cubicBezTo>
                    <a:pt x="196903" y="1759804"/>
                    <a:pt x="197674" y="1765399"/>
                    <a:pt x="198655" y="1764520"/>
                  </a:cubicBezTo>
                  <a:cubicBezTo>
                    <a:pt x="199637" y="1763640"/>
                    <a:pt x="200730" y="1758268"/>
                    <a:pt x="200742" y="1754602"/>
                  </a:cubicBezTo>
                  <a:cubicBezTo>
                    <a:pt x="200755" y="1750936"/>
                    <a:pt x="200670" y="1744722"/>
                    <a:pt x="198729" y="1742523"/>
                  </a:cubicBezTo>
                  <a:cubicBezTo>
                    <a:pt x="196788" y="1740324"/>
                    <a:pt x="191707" y="1742921"/>
                    <a:pt x="189098" y="1741408"/>
                  </a:cubicBezTo>
                  <a:cubicBezTo>
                    <a:pt x="186490" y="1739895"/>
                    <a:pt x="185305" y="1733818"/>
                    <a:pt x="183077" y="1733442"/>
                  </a:cubicBezTo>
                  <a:close/>
                  <a:moveTo>
                    <a:pt x="280320" y="1713108"/>
                  </a:moveTo>
                  <a:cubicBezTo>
                    <a:pt x="275298" y="1713414"/>
                    <a:pt x="275553" y="1726354"/>
                    <a:pt x="268778" y="1728821"/>
                  </a:cubicBezTo>
                  <a:cubicBezTo>
                    <a:pt x="262003" y="1731289"/>
                    <a:pt x="244068" y="1723715"/>
                    <a:pt x="239672" y="1727911"/>
                  </a:cubicBezTo>
                  <a:cubicBezTo>
                    <a:pt x="237475" y="1730010"/>
                    <a:pt x="237113" y="1735487"/>
                    <a:pt x="237824" y="1740962"/>
                  </a:cubicBezTo>
                  <a:cubicBezTo>
                    <a:pt x="238534" y="1746437"/>
                    <a:pt x="240316" y="1751910"/>
                    <a:pt x="242402" y="1753999"/>
                  </a:cubicBezTo>
                  <a:cubicBezTo>
                    <a:pt x="246576" y="1758177"/>
                    <a:pt x="258331" y="1750794"/>
                    <a:pt x="264713" y="1752983"/>
                  </a:cubicBezTo>
                  <a:cubicBezTo>
                    <a:pt x="271097" y="1755172"/>
                    <a:pt x="275437" y="1767245"/>
                    <a:pt x="280700" y="1767134"/>
                  </a:cubicBezTo>
                  <a:cubicBezTo>
                    <a:pt x="285963" y="1767022"/>
                    <a:pt x="294972" y="1758607"/>
                    <a:pt x="296292" y="1752315"/>
                  </a:cubicBezTo>
                  <a:cubicBezTo>
                    <a:pt x="297611" y="1746024"/>
                    <a:pt x="288511" y="1734668"/>
                    <a:pt x="288617" y="1729383"/>
                  </a:cubicBezTo>
                  <a:cubicBezTo>
                    <a:pt x="288723" y="1724097"/>
                    <a:pt x="298311" y="1723313"/>
                    <a:pt x="296929" y="1720601"/>
                  </a:cubicBezTo>
                  <a:cubicBezTo>
                    <a:pt x="295545" y="1717888"/>
                    <a:pt x="285343" y="1712802"/>
                    <a:pt x="280320" y="1713108"/>
                  </a:cubicBezTo>
                  <a:close/>
                  <a:moveTo>
                    <a:pt x="538290" y="1699671"/>
                  </a:moveTo>
                  <a:cubicBezTo>
                    <a:pt x="536273" y="1700249"/>
                    <a:pt x="534476" y="1701596"/>
                    <a:pt x="533377" y="1703576"/>
                  </a:cubicBezTo>
                  <a:cubicBezTo>
                    <a:pt x="531180" y="1707537"/>
                    <a:pt x="532609" y="1712529"/>
                    <a:pt x="536569" y="1714726"/>
                  </a:cubicBezTo>
                  <a:cubicBezTo>
                    <a:pt x="540530" y="1716924"/>
                    <a:pt x="545522" y="1715494"/>
                    <a:pt x="547719" y="1711534"/>
                  </a:cubicBezTo>
                  <a:cubicBezTo>
                    <a:pt x="549916" y="1707573"/>
                    <a:pt x="548487" y="1702581"/>
                    <a:pt x="544527" y="1700384"/>
                  </a:cubicBezTo>
                  <a:cubicBezTo>
                    <a:pt x="542547" y="1699285"/>
                    <a:pt x="540308" y="1699093"/>
                    <a:pt x="538290" y="1699671"/>
                  </a:cubicBezTo>
                  <a:close/>
                  <a:moveTo>
                    <a:pt x="158252" y="1690062"/>
                  </a:moveTo>
                  <a:cubicBezTo>
                    <a:pt x="156304" y="1691029"/>
                    <a:pt x="154659" y="1693056"/>
                    <a:pt x="153780" y="1695917"/>
                  </a:cubicBezTo>
                  <a:cubicBezTo>
                    <a:pt x="152022" y="1701639"/>
                    <a:pt x="153991" y="1708525"/>
                    <a:pt x="158179" y="1711298"/>
                  </a:cubicBezTo>
                  <a:cubicBezTo>
                    <a:pt x="162367" y="1714070"/>
                    <a:pt x="167189" y="1711679"/>
                    <a:pt x="168947" y="1705958"/>
                  </a:cubicBezTo>
                  <a:cubicBezTo>
                    <a:pt x="170706" y="1700236"/>
                    <a:pt x="168736" y="1693350"/>
                    <a:pt x="164548" y="1690577"/>
                  </a:cubicBezTo>
                  <a:cubicBezTo>
                    <a:pt x="162454" y="1689191"/>
                    <a:pt x="160201" y="1689095"/>
                    <a:pt x="158252" y="1690062"/>
                  </a:cubicBezTo>
                  <a:close/>
                  <a:moveTo>
                    <a:pt x="405511" y="1689925"/>
                  </a:moveTo>
                  <a:cubicBezTo>
                    <a:pt x="401236" y="1690480"/>
                    <a:pt x="396962" y="1691871"/>
                    <a:pt x="395330" y="1693500"/>
                  </a:cubicBezTo>
                  <a:cubicBezTo>
                    <a:pt x="392067" y="1696759"/>
                    <a:pt x="397834" y="1705939"/>
                    <a:pt x="396124" y="1710924"/>
                  </a:cubicBezTo>
                  <a:cubicBezTo>
                    <a:pt x="394414" y="1715908"/>
                    <a:pt x="384987" y="1719298"/>
                    <a:pt x="385073" y="1723407"/>
                  </a:cubicBezTo>
                  <a:lnTo>
                    <a:pt x="388205" y="1729112"/>
                  </a:lnTo>
                  <a:lnTo>
                    <a:pt x="381871" y="1726502"/>
                  </a:lnTo>
                  <a:cubicBezTo>
                    <a:pt x="378543" y="1726122"/>
                    <a:pt x="372894" y="1725613"/>
                    <a:pt x="370760" y="1727872"/>
                  </a:cubicBezTo>
                  <a:cubicBezTo>
                    <a:pt x="368626" y="1730131"/>
                    <a:pt x="370626" y="1736877"/>
                    <a:pt x="369067" y="1740056"/>
                  </a:cubicBezTo>
                  <a:cubicBezTo>
                    <a:pt x="367508" y="1743237"/>
                    <a:pt x="361906" y="1744146"/>
                    <a:pt x="361407" y="1746952"/>
                  </a:cubicBezTo>
                  <a:cubicBezTo>
                    <a:pt x="360909" y="1749758"/>
                    <a:pt x="362668" y="1755835"/>
                    <a:pt x="366075" y="1756895"/>
                  </a:cubicBezTo>
                  <a:cubicBezTo>
                    <a:pt x="369483" y="1757955"/>
                    <a:pt x="377821" y="1755146"/>
                    <a:pt x="381852" y="1753312"/>
                  </a:cubicBezTo>
                  <a:cubicBezTo>
                    <a:pt x="385882" y="1751479"/>
                    <a:pt x="389526" y="1749022"/>
                    <a:pt x="390258" y="1745894"/>
                  </a:cubicBezTo>
                  <a:cubicBezTo>
                    <a:pt x="390990" y="1742766"/>
                    <a:pt x="386167" y="1737168"/>
                    <a:pt x="386245" y="1734544"/>
                  </a:cubicBezTo>
                  <a:cubicBezTo>
                    <a:pt x="386285" y="1733233"/>
                    <a:pt x="387588" y="1732470"/>
                    <a:pt x="388791" y="1731867"/>
                  </a:cubicBezTo>
                  <a:lnTo>
                    <a:pt x="389693" y="1731069"/>
                  </a:lnTo>
                  <a:lnTo>
                    <a:pt x="396645" y="1735584"/>
                  </a:lnTo>
                  <a:cubicBezTo>
                    <a:pt x="401559" y="1736614"/>
                    <a:pt x="410426" y="1729507"/>
                    <a:pt x="414554" y="1729590"/>
                  </a:cubicBezTo>
                  <a:cubicBezTo>
                    <a:pt x="418682" y="1729673"/>
                    <a:pt x="419294" y="1737161"/>
                    <a:pt x="421412" y="1736081"/>
                  </a:cubicBezTo>
                  <a:cubicBezTo>
                    <a:pt x="423530" y="1735001"/>
                    <a:pt x="427501" y="1727034"/>
                    <a:pt x="427263" y="1723111"/>
                  </a:cubicBezTo>
                  <a:cubicBezTo>
                    <a:pt x="427024" y="1719189"/>
                    <a:pt x="416919" y="1719388"/>
                    <a:pt x="414992" y="1714098"/>
                  </a:cubicBezTo>
                  <a:cubicBezTo>
                    <a:pt x="413066" y="1708807"/>
                    <a:pt x="418980" y="1694801"/>
                    <a:pt x="415703" y="1691368"/>
                  </a:cubicBezTo>
                  <a:cubicBezTo>
                    <a:pt x="414064" y="1689652"/>
                    <a:pt x="409787" y="1689370"/>
                    <a:pt x="405511" y="1689925"/>
                  </a:cubicBezTo>
                  <a:close/>
                  <a:moveTo>
                    <a:pt x="24809" y="1686706"/>
                  </a:moveTo>
                  <a:cubicBezTo>
                    <a:pt x="20607" y="1687816"/>
                    <a:pt x="16499" y="1690097"/>
                    <a:pt x="15049" y="1692508"/>
                  </a:cubicBezTo>
                  <a:cubicBezTo>
                    <a:pt x="12152" y="1697329"/>
                    <a:pt x="18903" y="1709749"/>
                    <a:pt x="17742" y="1716868"/>
                  </a:cubicBezTo>
                  <a:cubicBezTo>
                    <a:pt x="16581" y="1723987"/>
                    <a:pt x="7552" y="1729470"/>
                    <a:pt x="8086" y="1735224"/>
                  </a:cubicBezTo>
                  <a:cubicBezTo>
                    <a:pt x="8622" y="1740978"/>
                    <a:pt x="15941" y="1750330"/>
                    <a:pt x="20952" y="1751393"/>
                  </a:cubicBezTo>
                  <a:cubicBezTo>
                    <a:pt x="25963" y="1752455"/>
                    <a:pt x="34029" y="1741806"/>
                    <a:pt x="38153" y="1741602"/>
                  </a:cubicBezTo>
                  <a:cubicBezTo>
                    <a:pt x="42277" y="1741398"/>
                    <a:pt x="43704" y="1751845"/>
                    <a:pt x="45698" y="1750167"/>
                  </a:cubicBezTo>
                  <a:cubicBezTo>
                    <a:pt x="47692" y="1748490"/>
                    <a:pt x="50782" y="1737014"/>
                    <a:pt x="50116" y="1731534"/>
                  </a:cubicBezTo>
                  <a:cubicBezTo>
                    <a:pt x="49450" y="1726055"/>
                    <a:pt x="39398" y="1727119"/>
                    <a:pt x="36900" y="1719853"/>
                  </a:cubicBezTo>
                  <a:cubicBezTo>
                    <a:pt x="34401" y="1712587"/>
                    <a:pt x="38770" y="1692496"/>
                    <a:pt x="35128" y="1687938"/>
                  </a:cubicBezTo>
                  <a:cubicBezTo>
                    <a:pt x="33307" y="1685660"/>
                    <a:pt x="29012" y="1685597"/>
                    <a:pt x="24809" y="1686706"/>
                  </a:cubicBezTo>
                  <a:close/>
                  <a:moveTo>
                    <a:pt x="102329" y="1680179"/>
                  </a:moveTo>
                  <a:cubicBezTo>
                    <a:pt x="91336" y="1681035"/>
                    <a:pt x="82965" y="1688658"/>
                    <a:pt x="83630" y="1697207"/>
                  </a:cubicBezTo>
                  <a:cubicBezTo>
                    <a:pt x="84296" y="1705754"/>
                    <a:pt x="93747" y="1711991"/>
                    <a:pt x="104738" y="1711134"/>
                  </a:cubicBezTo>
                  <a:cubicBezTo>
                    <a:pt x="115731" y="1710279"/>
                    <a:pt x="124102" y="1702656"/>
                    <a:pt x="123436" y="1694107"/>
                  </a:cubicBezTo>
                  <a:cubicBezTo>
                    <a:pt x="122771" y="1685559"/>
                    <a:pt x="113320" y="1679323"/>
                    <a:pt x="102329" y="1680179"/>
                  </a:cubicBezTo>
                  <a:close/>
                  <a:moveTo>
                    <a:pt x="324353" y="1679468"/>
                  </a:moveTo>
                  <a:cubicBezTo>
                    <a:pt x="320151" y="1680577"/>
                    <a:pt x="316042" y="1682859"/>
                    <a:pt x="314593" y="1685270"/>
                  </a:cubicBezTo>
                  <a:cubicBezTo>
                    <a:pt x="311696" y="1690091"/>
                    <a:pt x="318446" y="1702510"/>
                    <a:pt x="317286" y="1709629"/>
                  </a:cubicBezTo>
                  <a:cubicBezTo>
                    <a:pt x="316125" y="1716749"/>
                    <a:pt x="307095" y="1722231"/>
                    <a:pt x="307630" y="1727986"/>
                  </a:cubicBezTo>
                  <a:cubicBezTo>
                    <a:pt x="308166" y="1733740"/>
                    <a:pt x="315485" y="1743091"/>
                    <a:pt x="320496" y="1744154"/>
                  </a:cubicBezTo>
                  <a:cubicBezTo>
                    <a:pt x="325507" y="1745217"/>
                    <a:pt x="333573" y="1734568"/>
                    <a:pt x="337697" y="1734363"/>
                  </a:cubicBezTo>
                  <a:cubicBezTo>
                    <a:pt x="341821" y="1734159"/>
                    <a:pt x="343248" y="1744607"/>
                    <a:pt x="345242" y="1742929"/>
                  </a:cubicBezTo>
                  <a:cubicBezTo>
                    <a:pt x="347236" y="1741251"/>
                    <a:pt x="350326" y="1729775"/>
                    <a:pt x="349660" y="1724296"/>
                  </a:cubicBezTo>
                  <a:cubicBezTo>
                    <a:pt x="348994" y="1718817"/>
                    <a:pt x="338941" y="1719880"/>
                    <a:pt x="336443" y="1712614"/>
                  </a:cubicBezTo>
                  <a:cubicBezTo>
                    <a:pt x="333945" y="1705348"/>
                    <a:pt x="338313" y="1685257"/>
                    <a:pt x="334672" y="1680700"/>
                  </a:cubicBezTo>
                  <a:cubicBezTo>
                    <a:pt x="332850" y="1678422"/>
                    <a:pt x="328555" y="1678359"/>
                    <a:pt x="324353" y="1679468"/>
                  </a:cubicBezTo>
                  <a:close/>
                  <a:moveTo>
                    <a:pt x="344199" y="1669488"/>
                  </a:moveTo>
                  <a:cubicBezTo>
                    <a:pt x="338576" y="1670701"/>
                    <a:pt x="335497" y="1678542"/>
                    <a:pt x="337322" y="1687001"/>
                  </a:cubicBezTo>
                  <a:cubicBezTo>
                    <a:pt x="339147" y="1695461"/>
                    <a:pt x="345185" y="1701335"/>
                    <a:pt x="350807" y="1700122"/>
                  </a:cubicBezTo>
                  <a:cubicBezTo>
                    <a:pt x="356430" y="1698909"/>
                    <a:pt x="359509" y="1691068"/>
                    <a:pt x="357684" y="1682608"/>
                  </a:cubicBezTo>
                  <a:cubicBezTo>
                    <a:pt x="355859" y="1674149"/>
                    <a:pt x="349821" y="1668275"/>
                    <a:pt x="344199" y="1669488"/>
                  </a:cubicBezTo>
                  <a:close/>
                  <a:moveTo>
                    <a:pt x="510999" y="1666002"/>
                  </a:moveTo>
                  <a:cubicBezTo>
                    <a:pt x="506045" y="1667136"/>
                    <a:pt x="501723" y="1670103"/>
                    <a:pt x="499210" y="1674634"/>
                  </a:cubicBezTo>
                  <a:cubicBezTo>
                    <a:pt x="496696" y="1679165"/>
                    <a:pt x="496465" y="1684402"/>
                    <a:pt x="498125" y="1689206"/>
                  </a:cubicBezTo>
                  <a:cubicBezTo>
                    <a:pt x="499785" y="1694010"/>
                    <a:pt x="503336" y="1698382"/>
                    <a:pt x="508383" y="1701182"/>
                  </a:cubicBezTo>
                  <a:cubicBezTo>
                    <a:pt x="518477" y="1706783"/>
                    <a:pt x="530735" y="1703976"/>
                    <a:pt x="535763" y="1694914"/>
                  </a:cubicBezTo>
                  <a:cubicBezTo>
                    <a:pt x="540790" y="1685852"/>
                    <a:pt x="536683" y="1673967"/>
                    <a:pt x="526589" y="1668366"/>
                  </a:cubicBezTo>
                  <a:cubicBezTo>
                    <a:pt x="521542" y="1665566"/>
                    <a:pt x="515954" y="1664867"/>
                    <a:pt x="510999" y="1666002"/>
                  </a:cubicBezTo>
                  <a:close/>
                  <a:moveTo>
                    <a:pt x="260995" y="1655580"/>
                  </a:moveTo>
                  <a:cubicBezTo>
                    <a:pt x="255522" y="1657717"/>
                    <a:pt x="253308" y="1668947"/>
                    <a:pt x="256050" y="1680662"/>
                  </a:cubicBezTo>
                  <a:cubicBezTo>
                    <a:pt x="258793" y="1692378"/>
                    <a:pt x="265454" y="1700143"/>
                    <a:pt x="270927" y="1698007"/>
                  </a:cubicBezTo>
                  <a:cubicBezTo>
                    <a:pt x="276400" y="1695870"/>
                    <a:pt x="278614" y="1684641"/>
                    <a:pt x="275872" y="1672925"/>
                  </a:cubicBezTo>
                  <a:cubicBezTo>
                    <a:pt x="273129" y="1661209"/>
                    <a:pt x="266468" y="1653444"/>
                    <a:pt x="260995" y="1655580"/>
                  </a:cubicBezTo>
                  <a:close/>
                  <a:moveTo>
                    <a:pt x="462007" y="1637841"/>
                  </a:moveTo>
                  <a:cubicBezTo>
                    <a:pt x="459989" y="1638419"/>
                    <a:pt x="458191" y="1639766"/>
                    <a:pt x="457093" y="1641746"/>
                  </a:cubicBezTo>
                  <a:cubicBezTo>
                    <a:pt x="454896" y="1645707"/>
                    <a:pt x="456325" y="1650699"/>
                    <a:pt x="460285" y="1652896"/>
                  </a:cubicBezTo>
                  <a:cubicBezTo>
                    <a:pt x="464246" y="1655093"/>
                    <a:pt x="469238" y="1653664"/>
                    <a:pt x="471435" y="1649704"/>
                  </a:cubicBezTo>
                  <a:cubicBezTo>
                    <a:pt x="473632" y="1645743"/>
                    <a:pt x="472203" y="1640751"/>
                    <a:pt x="468242" y="1638554"/>
                  </a:cubicBezTo>
                  <a:cubicBezTo>
                    <a:pt x="466262" y="1637455"/>
                    <a:pt x="464025" y="1637263"/>
                    <a:pt x="462007" y="1637841"/>
                  </a:cubicBezTo>
                  <a:close/>
                  <a:moveTo>
                    <a:pt x="75452" y="1609318"/>
                  </a:moveTo>
                  <a:cubicBezTo>
                    <a:pt x="73503" y="1610284"/>
                    <a:pt x="71858" y="1612312"/>
                    <a:pt x="70979" y="1615173"/>
                  </a:cubicBezTo>
                  <a:cubicBezTo>
                    <a:pt x="69220" y="1620894"/>
                    <a:pt x="71190" y="1627781"/>
                    <a:pt x="75378" y="1630553"/>
                  </a:cubicBezTo>
                  <a:cubicBezTo>
                    <a:pt x="79567" y="1633326"/>
                    <a:pt x="84388" y="1630935"/>
                    <a:pt x="86146" y="1625213"/>
                  </a:cubicBezTo>
                  <a:cubicBezTo>
                    <a:pt x="87904" y="1619491"/>
                    <a:pt x="85935" y="1612605"/>
                    <a:pt x="81746" y="1609832"/>
                  </a:cubicBezTo>
                  <a:cubicBezTo>
                    <a:pt x="79652" y="1608446"/>
                    <a:pt x="77400" y="1608351"/>
                    <a:pt x="75452" y="1609318"/>
                  </a:cubicBezTo>
                  <a:close/>
                  <a:moveTo>
                    <a:pt x="310652" y="1601162"/>
                  </a:moveTo>
                  <a:cubicBezTo>
                    <a:pt x="308704" y="1602129"/>
                    <a:pt x="307059" y="1604156"/>
                    <a:pt x="306180" y="1607017"/>
                  </a:cubicBezTo>
                  <a:cubicBezTo>
                    <a:pt x="304422" y="1612739"/>
                    <a:pt x="306391" y="1619625"/>
                    <a:pt x="310579" y="1622398"/>
                  </a:cubicBezTo>
                  <a:cubicBezTo>
                    <a:pt x="314767" y="1625170"/>
                    <a:pt x="319589" y="1622779"/>
                    <a:pt x="321347" y="1617058"/>
                  </a:cubicBezTo>
                  <a:cubicBezTo>
                    <a:pt x="323106" y="1611336"/>
                    <a:pt x="321136" y="1604450"/>
                    <a:pt x="316948" y="1601677"/>
                  </a:cubicBezTo>
                  <a:cubicBezTo>
                    <a:pt x="314854" y="1600291"/>
                    <a:pt x="312601" y="1600195"/>
                    <a:pt x="310652" y="1601162"/>
                  </a:cubicBezTo>
                  <a:close/>
                  <a:moveTo>
                    <a:pt x="177210" y="1597806"/>
                  </a:moveTo>
                  <a:cubicBezTo>
                    <a:pt x="173008" y="1598916"/>
                    <a:pt x="168899" y="1601197"/>
                    <a:pt x="167450" y="1603608"/>
                  </a:cubicBezTo>
                  <a:cubicBezTo>
                    <a:pt x="164552" y="1608429"/>
                    <a:pt x="171303" y="1620849"/>
                    <a:pt x="170143" y="1627968"/>
                  </a:cubicBezTo>
                  <a:cubicBezTo>
                    <a:pt x="168982" y="1635087"/>
                    <a:pt x="159952" y="1640570"/>
                    <a:pt x="160487" y="1646324"/>
                  </a:cubicBezTo>
                  <a:cubicBezTo>
                    <a:pt x="161022" y="1652078"/>
                    <a:pt x="168342" y="1661430"/>
                    <a:pt x="173353" y="1662493"/>
                  </a:cubicBezTo>
                  <a:cubicBezTo>
                    <a:pt x="178364" y="1663555"/>
                    <a:pt x="186429" y="1652906"/>
                    <a:pt x="190554" y="1652702"/>
                  </a:cubicBezTo>
                  <a:cubicBezTo>
                    <a:pt x="194678" y="1652498"/>
                    <a:pt x="196105" y="1662945"/>
                    <a:pt x="198099" y="1661267"/>
                  </a:cubicBezTo>
                  <a:cubicBezTo>
                    <a:pt x="200093" y="1659590"/>
                    <a:pt x="203183" y="1648114"/>
                    <a:pt x="202517" y="1642634"/>
                  </a:cubicBezTo>
                  <a:cubicBezTo>
                    <a:pt x="201851" y="1637155"/>
                    <a:pt x="191798" y="1638219"/>
                    <a:pt x="189300" y="1630953"/>
                  </a:cubicBezTo>
                  <a:cubicBezTo>
                    <a:pt x="186802" y="1623687"/>
                    <a:pt x="191170" y="1603596"/>
                    <a:pt x="187528" y="1599038"/>
                  </a:cubicBezTo>
                  <a:cubicBezTo>
                    <a:pt x="185707" y="1596760"/>
                    <a:pt x="181412" y="1596697"/>
                    <a:pt x="177210" y="1597806"/>
                  </a:cubicBezTo>
                  <a:close/>
                  <a:moveTo>
                    <a:pt x="397726" y="1584286"/>
                  </a:moveTo>
                  <a:cubicBezTo>
                    <a:pt x="389917" y="1584286"/>
                    <a:pt x="383586" y="1595731"/>
                    <a:pt x="383586" y="1609849"/>
                  </a:cubicBezTo>
                  <a:cubicBezTo>
                    <a:pt x="383586" y="1623968"/>
                    <a:pt x="389917" y="1635412"/>
                    <a:pt x="397727" y="1635412"/>
                  </a:cubicBezTo>
                  <a:cubicBezTo>
                    <a:pt x="405536" y="1635412"/>
                    <a:pt x="411867" y="1623967"/>
                    <a:pt x="411867" y="1609849"/>
                  </a:cubicBezTo>
                  <a:cubicBezTo>
                    <a:pt x="411867" y="1595731"/>
                    <a:pt x="405536" y="1584286"/>
                    <a:pt x="397726" y="1584286"/>
                  </a:cubicBezTo>
                  <a:close/>
                  <a:moveTo>
                    <a:pt x="113852" y="1573919"/>
                  </a:moveTo>
                  <a:cubicBezTo>
                    <a:pt x="108379" y="1576055"/>
                    <a:pt x="106165" y="1587285"/>
                    <a:pt x="108907" y="1599001"/>
                  </a:cubicBezTo>
                  <a:cubicBezTo>
                    <a:pt x="111650" y="1610717"/>
                    <a:pt x="118310" y="1618482"/>
                    <a:pt x="123783" y="1616345"/>
                  </a:cubicBezTo>
                  <a:cubicBezTo>
                    <a:pt x="129257" y="1614208"/>
                    <a:pt x="131471" y="1602979"/>
                    <a:pt x="128729" y="1591263"/>
                  </a:cubicBezTo>
                  <a:cubicBezTo>
                    <a:pt x="125986" y="1579548"/>
                    <a:pt x="119325" y="1571782"/>
                    <a:pt x="113852" y="1573919"/>
                  </a:cubicBezTo>
                  <a:close/>
                  <a:moveTo>
                    <a:pt x="304709" y="1567308"/>
                  </a:moveTo>
                  <a:cubicBezTo>
                    <a:pt x="293876" y="1569645"/>
                    <a:pt x="286354" y="1577377"/>
                    <a:pt x="287907" y="1584577"/>
                  </a:cubicBezTo>
                  <a:cubicBezTo>
                    <a:pt x="289461" y="1591777"/>
                    <a:pt x="299501" y="1595719"/>
                    <a:pt x="310334" y="1593382"/>
                  </a:cubicBezTo>
                  <a:cubicBezTo>
                    <a:pt x="321167" y="1591046"/>
                    <a:pt x="328689" y="1583314"/>
                    <a:pt x="327136" y="1576114"/>
                  </a:cubicBezTo>
                  <a:cubicBezTo>
                    <a:pt x="325583" y="1568914"/>
                    <a:pt x="315542" y="1564971"/>
                    <a:pt x="304709" y="1567308"/>
                  </a:cubicBezTo>
                  <a:close/>
                  <a:moveTo>
                    <a:pt x="514336" y="1544415"/>
                  </a:moveTo>
                  <a:cubicBezTo>
                    <a:pt x="504664" y="1539049"/>
                    <a:pt x="489036" y="1548735"/>
                    <a:pt x="479429" y="1566050"/>
                  </a:cubicBezTo>
                  <a:cubicBezTo>
                    <a:pt x="474627" y="1574706"/>
                    <a:pt x="472238" y="1583632"/>
                    <a:pt x="472260" y="1591063"/>
                  </a:cubicBezTo>
                  <a:cubicBezTo>
                    <a:pt x="472281" y="1598495"/>
                    <a:pt x="474712" y="1604433"/>
                    <a:pt x="479548" y="1607116"/>
                  </a:cubicBezTo>
                  <a:cubicBezTo>
                    <a:pt x="489221" y="1612482"/>
                    <a:pt x="504849" y="1602796"/>
                    <a:pt x="514455" y="1585482"/>
                  </a:cubicBezTo>
                  <a:cubicBezTo>
                    <a:pt x="524062" y="1568168"/>
                    <a:pt x="524009" y="1549781"/>
                    <a:pt x="514336" y="1544415"/>
                  </a:cubicBezTo>
                  <a:close/>
                  <a:moveTo>
                    <a:pt x="227852" y="1520418"/>
                  </a:moveTo>
                  <a:cubicBezTo>
                    <a:pt x="225903" y="1521384"/>
                    <a:pt x="224258" y="1523412"/>
                    <a:pt x="223379" y="1526273"/>
                  </a:cubicBezTo>
                  <a:cubicBezTo>
                    <a:pt x="221621" y="1531994"/>
                    <a:pt x="223590" y="1538881"/>
                    <a:pt x="227779" y="1541653"/>
                  </a:cubicBezTo>
                  <a:cubicBezTo>
                    <a:pt x="231967" y="1544426"/>
                    <a:pt x="236788" y="1542035"/>
                    <a:pt x="238546" y="1536313"/>
                  </a:cubicBezTo>
                  <a:cubicBezTo>
                    <a:pt x="240305" y="1530591"/>
                    <a:pt x="238335" y="1523705"/>
                    <a:pt x="234147" y="1520932"/>
                  </a:cubicBezTo>
                  <a:cubicBezTo>
                    <a:pt x="232053" y="1519546"/>
                    <a:pt x="229801" y="1519451"/>
                    <a:pt x="227852" y="1520418"/>
                  </a:cubicBezTo>
                  <a:close/>
                  <a:moveTo>
                    <a:pt x="458126" y="1491603"/>
                  </a:moveTo>
                  <a:cubicBezTo>
                    <a:pt x="454797" y="1491223"/>
                    <a:pt x="449148" y="1490714"/>
                    <a:pt x="447014" y="1492973"/>
                  </a:cubicBezTo>
                  <a:cubicBezTo>
                    <a:pt x="444880" y="1495233"/>
                    <a:pt x="446880" y="1501977"/>
                    <a:pt x="445321" y="1505158"/>
                  </a:cubicBezTo>
                  <a:cubicBezTo>
                    <a:pt x="443762" y="1508337"/>
                    <a:pt x="438160" y="1509246"/>
                    <a:pt x="437661" y="1512053"/>
                  </a:cubicBezTo>
                  <a:cubicBezTo>
                    <a:pt x="437163" y="1514860"/>
                    <a:pt x="438922" y="1520936"/>
                    <a:pt x="442329" y="1521996"/>
                  </a:cubicBezTo>
                  <a:cubicBezTo>
                    <a:pt x="445737" y="1523056"/>
                    <a:pt x="454075" y="1520247"/>
                    <a:pt x="458106" y="1518414"/>
                  </a:cubicBezTo>
                  <a:cubicBezTo>
                    <a:pt x="462137" y="1516580"/>
                    <a:pt x="465780" y="1514123"/>
                    <a:pt x="466513" y="1510995"/>
                  </a:cubicBezTo>
                  <a:cubicBezTo>
                    <a:pt x="467245" y="1507867"/>
                    <a:pt x="462421" y="1502269"/>
                    <a:pt x="462500" y="1499646"/>
                  </a:cubicBezTo>
                  <a:cubicBezTo>
                    <a:pt x="462578" y="1497022"/>
                    <a:pt x="467714" y="1496593"/>
                    <a:pt x="466984" y="1495253"/>
                  </a:cubicBezTo>
                  <a:cubicBezTo>
                    <a:pt x="466255" y="1493912"/>
                    <a:pt x="461454" y="1491983"/>
                    <a:pt x="458126" y="1491603"/>
                  </a:cubicBezTo>
                  <a:close/>
                  <a:moveTo>
                    <a:pt x="396502" y="1486633"/>
                  </a:moveTo>
                  <a:cubicBezTo>
                    <a:pt x="395190" y="1486527"/>
                    <a:pt x="393424" y="1486419"/>
                    <a:pt x="391802" y="1486664"/>
                  </a:cubicBezTo>
                  <a:cubicBezTo>
                    <a:pt x="390180" y="1486909"/>
                    <a:pt x="388703" y="1487506"/>
                    <a:pt x="387968" y="1488807"/>
                  </a:cubicBezTo>
                  <a:cubicBezTo>
                    <a:pt x="386498" y="1491409"/>
                    <a:pt x="388630" y="1498671"/>
                    <a:pt x="387687" y="1502247"/>
                  </a:cubicBezTo>
                  <a:cubicBezTo>
                    <a:pt x="386745" y="1505822"/>
                    <a:pt x="382461" y="1507156"/>
                    <a:pt x="382312" y="1510258"/>
                  </a:cubicBezTo>
                  <a:cubicBezTo>
                    <a:pt x="382163" y="1513360"/>
                    <a:pt x="384050" y="1519905"/>
                    <a:pt x="386794" y="1520859"/>
                  </a:cubicBezTo>
                  <a:cubicBezTo>
                    <a:pt x="389537" y="1521813"/>
                    <a:pt x="395789" y="1518232"/>
                    <a:pt x="398771" y="1515981"/>
                  </a:cubicBezTo>
                  <a:cubicBezTo>
                    <a:pt x="401753" y="1513730"/>
                    <a:pt x="404381" y="1510820"/>
                    <a:pt x="404684" y="1507352"/>
                  </a:cubicBezTo>
                  <a:cubicBezTo>
                    <a:pt x="404988" y="1503884"/>
                    <a:pt x="400755" y="1498049"/>
                    <a:pt x="400592" y="1495171"/>
                  </a:cubicBezTo>
                  <a:cubicBezTo>
                    <a:pt x="400430" y="1492295"/>
                    <a:pt x="404392" y="1491515"/>
                    <a:pt x="403710" y="1490092"/>
                  </a:cubicBezTo>
                  <a:cubicBezTo>
                    <a:pt x="403028" y="1488669"/>
                    <a:pt x="399125" y="1486847"/>
                    <a:pt x="396502" y="1486633"/>
                  </a:cubicBezTo>
                  <a:close/>
                  <a:moveTo>
                    <a:pt x="356575" y="1478210"/>
                  </a:moveTo>
                  <a:cubicBezTo>
                    <a:pt x="351552" y="1478515"/>
                    <a:pt x="351807" y="1491455"/>
                    <a:pt x="345033" y="1493922"/>
                  </a:cubicBezTo>
                  <a:cubicBezTo>
                    <a:pt x="338258" y="1496390"/>
                    <a:pt x="320322" y="1488816"/>
                    <a:pt x="315926" y="1493013"/>
                  </a:cubicBezTo>
                  <a:cubicBezTo>
                    <a:pt x="313729" y="1495111"/>
                    <a:pt x="313368" y="1500588"/>
                    <a:pt x="314078" y="1506063"/>
                  </a:cubicBezTo>
                  <a:cubicBezTo>
                    <a:pt x="314789" y="1511538"/>
                    <a:pt x="316570" y="1517011"/>
                    <a:pt x="318657" y="1519100"/>
                  </a:cubicBezTo>
                  <a:cubicBezTo>
                    <a:pt x="322830" y="1523279"/>
                    <a:pt x="334585" y="1515895"/>
                    <a:pt x="340968" y="1518084"/>
                  </a:cubicBezTo>
                  <a:cubicBezTo>
                    <a:pt x="347351" y="1520273"/>
                    <a:pt x="351691" y="1532346"/>
                    <a:pt x="356954" y="1532235"/>
                  </a:cubicBezTo>
                  <a:cubicBezTo>
                    <a:pt x="362217" y="1532124"/>
                    <a:pt x="371227" y="1523708"/>
                    <a:pt x="372546" y="1517417"/>
                  </a:cubicBezTo>
                  <a:cubicBezTo>
                    <a:pt x="373865" y="1511124"/>
                    <a:pt x="364765" y="1499769"/>
                    <a:pt x="364871" y="1494484"/>
                  </a:cubicBezTo>
                  <a:cubicBezTo>
                    <a:pt x="364978" y="1489198"/>
                    <a:pt x="374566" y="1488414"/>
                    <a:pt x="373183" y="1485702"/>
                  </a:cubicBezTo>
                  <a:cubicBezTo>
                    <a:pt x="371800" y="1482990"/>
                    <a:pt x="361598" y="1477904"/>
                    <a:pt x="356575" y="1478210"/>
                  </a:cubicBezTo>
                  <a:close/>
                  <a:moveTo>
                    <a:pt x="262573" y="1421645"/>
                  </a:moveTo>
                  <a:cubicBezTo>
                    <a:pt x="257501" y="1418831"/>
                    <a:pt x="251109" y="1420661"/>
                    <a:pt x="248295" y="1425733"/>
                  </a:cubicBezTo>
                  <a:cubicBezTo>
                    <a:pt x="246888" y="1428269"/>
                    <a:pt x="246642" y="1431134"/>
                    <a:pt x="247382" y="1433718"/>
                  </a:cubicBezTo>
                  <a:cubicBezTo>
                    <a:pt x="248122" y="1436302"/>
                    <a:pt x="249847" y="1438604"/>
                    <a:pt x="252383" y="1440011"/>
                  </a:cubicBezTo>
                  <a:cubicBezTo>
                    <a:pt x="257455" y="1442824"/>
                    <a:pt x="263847" y="1440994"/>
                    <a:pt x="266661" y="1435923"/>
                  </a:cubicBezTo>
                  <a:cubicBezTo>
                    <a:pt x="269475" y="1430851"/>
                    <a:pt x="267644" y="1424458"/>
                    <a:pt x="262573" y="1421645"/>
                  </a:cubicBezTo>
                  <a:close/>
                  <a:moveTo>
                    <a:pt x="482284" y="1404547"/>
                  </a:moveTo>
                  <a:cubicBezTo>
                    <a:pt x="474474" y="1404547"/>
                    <a:pt x="468144" y="1415992"/>
                    <a:pt x="468144" y="1430110"/>
                  </a:cubicBezTo>
                  <a:cubicBezTo>
                    <a:pt x="468144" y="1444229"/>
                    <a:pt x="474474" y="1455674"/>
                    <a:pt x="482284" y="1455674"/>
                  </a:cubicBezTo>
                  <a:cubicBezTo>
                    <a:pt x="490094" y="1455674"/>
                    <a:pt x="496424" y="1444229"/>
                    <a:pt x="496424" y="1430110"/>
                  </a:cubicBezTo>
                  <a:cubicBezTo>
                    <a:pt x="496424" y="1415992"/>
                    <a:pt x="490094" y="1404547"/>
                    <a:pt x="482284" y="1404547"/>
                  </a:cubicBezTo>
                  <a:close/>
                  <a:moveTo>
                    <a:pt x="353360" y="1403946"/>
                  </a:moveTo>
                  <a:cubicBezTo>
                    <a:pt x="351411" y="1404913"/>
                    <a:pt x="349767" y="1406941"/>
                    <a:pt x="348887" y="1409802"/>
                  </a:cubicBezTo>
                  <a:cubicBezTo>
                    <a:pt x="347129" y="1415524"/>
                    <a:pt x="349099" y="1422410"/>
                    <a:pt x="353287" y="1425183"/>
                  </a:cubicBezTo>
                  <a:cubicBezTo>
                    <a:pt x="357475" y="1427955"/>
                    <a:pt x="362296" y="1425564"/>
                    <a:pt x="364055" y="1419843"/>
                  </a:cubicBezTo>
                  <a:cubicBezTo>
                    <a:pt x="365813" y="1414121"/>
                    <a:pt x="363844" y="1407234"/>
                    <a:pt x="359655" y="1404462"/>
                  </a:cubicBezTo>
                  <a:cubicBezTo>
                    <a:pt x="357561" y="1403076"/>
                    <a:pt x="355309" y="1402980"/>
                    <a:pt x="353360" y="1403946"/>
                  </a:cubicBezTo>
                  <a:close/>
                  <a:moveTo>
                    <a:pt x="422193" y="1397097"/>
                  </a:moveTo>
                  <a:cubicBezTo>
                    <a:pt x="418594" y="1399205"/>
                    <a:pt x="415493" y="1403357"/>
                    <a:pt x="413743" y="1409051"/>
                  </a:cubicBezTo>
                  <a:cubicBezTo>
                    <a:pt x="410243" y="1420439"/>
                    <a:pt x="413472" y="1433686"/>
                    <a:pt x="420956" y="1438640"/>
                  </a:cubicBezTo>
                  <a:cubicBezTo>
                    <a:pt x="428440" y="1443595"/>
                    <a:pt x="437343" y="1438379"/>
                    <a:pt x="440843" y="1426991"/>
                  </a:cubicBezTo>
                  <a:cubicBezTo>
                    <a:pt x="444343" y="1415602"/>
                    <a:pt x="441115" y="1402355"/>
                    <a:pt x="433630" y="1397401"/>
                  </a:cubicBezTo>
                  <a:cubicBezTo>
                    <a:pt x="429889" y="1394924"/>
                    <a:pt x="425792" y="1394989"/>
                    <a:pt x="422193" y="1397097"/>
                  </a:cubicBezTo>
                  <a:close/>
                  <a:moveTo>
                    <a:pt x="389267" y="1387570"/>
                  </a:moveTo>
                  <a:cubicBezTo>
                    <a:pt x="378434" y="1389907"/>
                    <a:pt x="370912" y="1397638"/>
                    <a:pt x="372465" y="1404838"/>
                  </a:cubicBezTo>
                  <a:cubicBezTo>
                    <a:pt x="374018" y="1412038"/>
                    <a:pt x="384059" y="1415981"/>
                    <a:pt x="394891" y="1413644"/>
                  </a:cubicBezTo>
                  <a:cubicBezTo>
                    <a:pt x="405724" y="1411307"/>
                    <a:pt x="413247" y="1403575"/>
                    <a:pt x="411693" y="1396375"/>
                  </a:cubicBezTo>
                  <a:cubicBezTo>
                    <a:pt x="410140" y="1389175"/>
                    <a:pt x="400100" y="1385232"/>
                    <a:pt x="389267" y="1387570"/>
                  </a:cubicBezTo>
                  <a:close/>
                  <a:moveTo>
                    <a:pt x="496399" y="1362837"/>
                  </a:moveTo>
                  <a:cubicBezTo>
                    <a:pt x="490615" y="1363311"/>
                    <a:pt x="486199" y="1366332"/>
                    <a:pt x="484522" y="1371788"/>
                  </a:cubicBezTo>
                  <a:cubicBezTo>
                    <a:pt x="481168" y="1382700"/>
                    <a:pt x="490041" y="1399220"/>
                    <a:pt x="504340" y="1408686"/>
                  </a:cubicBezTo>
                  <a:cubicBezTo>
                    <a:pt x="518639" y="1418151"/>
                    <a:pt x="532949" y="1416978"/>
                    <a:pt x="536303" y="1406066"/>
                  </a:cubicBezTo>
                  <a:cubicBezTo>
                    <a:pt x="539657" y="1395154"/>
                    <a:pt x="530784" y="1378634"/>
                    <a:pt x="516485" y="1369169"/>
                  </a:cubicBezTo>
                  <a:cubicBezTo>
                    <a:pt x="509336" y="1364436"/>
                    <a:pt x="502183" y="1362363"/>
                    <a:pt x="496399" y="1362837"/>
                  </a:cubicBezTo>
                  <a:close/>
                  <a:moveTo>
                    <a:pt x="341749" y="1323960"/>
                  </a:moveTo>
                  <a:cubicBezTo>
                    <a:pt x="336677" y="1321146"/>
                    <a:pt x="330285" y="1322976"/>
                    <a:pt x="327471" y="1328048"/>
                  </a:cubicBezTo>
                  <a:cubicBezTo>
                    <a:pt x="326064" y="1330583"/>
                    <a:pt x="325818" y="1333450"/>
                    <a:pt x="326558" y="1336034"/>
                  </a:cubicBezTo>
                  <a:cubicBezTo>
                    <a:pt x="327298" y="1338617"/>
                    <a:pt x="329024" y="1340919"/>
                    <a:pt x="331559" y="1342325"/>
                  </a:cubicBezTo>
                  <a:cubicBezTo>
                    <a:pt x="336631" y="1345139"/>
                    <a:pt x="343023" y="1343309"/>
                    <a:pt x="345837" y="1338238"/>
                  </a:cubicBezTo>
                  <a:cubicBezTo>
                    <a:pt x="348651" y="1333166"/>
                    <a:pt x="346820" y="1326774"/>
                    <a:pt x="341749" y="1323960"/>
                  </a:cubicBezTo>
                  <a:close/>
                  <a:moveTo>
                    <a:pt x="275050" y="1315436"/>
                  </a:moveTo>
                  <a:cubicBezTo>
                    <a:pt x="271451" y="1317544"/>
                    <a:pt x="268350" y="1321695"/>
                    <a:pt x="266600" y="1327389"/>
                  </a:cubicBezTo>
                  <a:cubicBezTo>
                    <a:pt x="263099" y="1338777"/>
                    <a:pt x="266329" y="1352025"/>
                    <a:pt x="273812" y="1356979"/>
                  </a:cubicBezTo>
                  <a:cubicBezTo>
                    <a:pt x="281296" y="1361933"/>
                    <a:pt x="290200" y="1356717"/>
                    <a:pt x="293700" y="1345329"/>
                  </a:cubicBezTo>
                  <a:cubicBezTo>
                    <a:pt x="297200" y="1333941"/>
                    <a:pt x="293971" y="1320693"/>
                    <a:pt x="286488" y="1315740"/>
                  </a:cubicBezTo>
                  <a:cubicBezTo>
                    <a:pt x="282745" y="1313262"/>
                    <a:pt x="278648" y="1313327"/>
                    <a:pt x="275050" y="1315436"/>
                  </a:cubicBezTo>
                  <a:close/>
                  <a:moveTo>
                    <a:pt x="441132" y="1298471"/>
                  </a:moveTo>
                  <a:cubicBezTo>
                    <a:pt x="436110" y="1298776"/>
                    <a:pt x="436365" y="1311717"/>
                    <a:pt x="429590" y="1314184"/>
                  </a:cubicBezTo>
                  <a:cubicBezTo>
                    <a:pt x="422815" y="1316651"/>
                    <a:pt x="404880" y="1309078"/>
                    <a:pt x="400484" y="1313274"/>
                  </a:cubicBezTo>
                  <a:cubicBezTo>
                    <a:pt x="398286" y="1315372"/>
                    <a:pt x="397925" y="1320850"/>
                    <a:pt x="398636" y="1326324"/>
                  </a:cubicBezTo>
                  <a:cubicBezTo>
                    <a:pt x="399346" y="1331799"/>
                    <a:pt x="401128" y="1337272"/>
                    <a:pt x="403214" y="1339362"/>
                  </a:cubicBezTo>
                  <a:cubicBezTo>
                    <a:pt x="407388" y="1343540"/>
                    <a:pt x="419142" y="1336156"/>
                    <a:pt x="425525" y="1338345"/>
                  </a:cubicBezTo>
                  <a:cubicBezTo>
                    <a:pt x="431908" y="1340534"/>
                    <a:pt x="436248" y="1352608"/>
                    <a:pt x="441511" y="1352496"/>
                  </a:cubicBezTo>
                  <a:cubicBezTo>
                    <a:pt x="446775" y="1352385"/>
                    <a:pt x="455784" y="1343969"/>
                    <a:pt x="457103" y="1337678"/>
                  </a:cubicBezTo>
                  <a:cubicBezTo>
                    <a:pt x="458423" y="1331386"/>
                    <a:pt x="449323" y="1320031"/>
                    <a:pt x="449429" y="1314745"/>
                  </a:cubicBezTo>
                  <a:cubicBezTo>
                    <a:pt x="449535" y="1309460"/>
                    <a:pt x="459123" y="1308676"/>
                    <a:pt x="457741" y="1305964"/>
                  </a:cubicBezTo>
                  <a:cubicBezTo>
                    <a:pt x="456357" y="1303251"/>
                    <a:pt x="446155" y="1298165"/>
                    <a:pt x="441132" y="1298471"/>
                  </a:cubicBezTo>
                  <a:close/>
                  <a:moveTo>
                    <a:pt x="395548" y="1281766"/>
                  </a:moveTo>
                  <a:cubicBezTo>
                    <a:pt x="393916" y="1282389"/>
                    <a:pt x="392453" y="1283657"/>
                    <a:pt x="391547" y="1285421"/>
                  </a:cubicBezTo>
                  <a:cubicBezTo>
                    <a:pt x="389734" y="1288951"/>
                    <a:pt x="390833" y="1293131"/>
                    <a:pt x="394001" y="1294759"/>
                  </a:cubicBezTo>
                  <a:cubicBezTo>
                    <a:pt x="397170" y="1296387"/>
                    <a:pt x="401208" y="1294845"/>
                    <a:pt x="403021" y="1291315"/>
                  </a:cubicBezTo>
                  <a:cubicBezTo>
                    <a:pt x="404834" y="1287785"/>
                    <a:pt x="403736" y="1283605"/>
                    <a:pt x="400566" y="1281977"/>
                  </a:cubicBezTo>
                  <a:cubicBezTo>
                    <a:pt x="398982" y="1281164"/>
                    <a:pt x="397181" y="1281143"/>
                    <a:pt x="395548" y="1281766"/>
                  </a:cubicBezTo>
                  <a:close/>
                  <a:moveTo>
                    <a:pt x="349256" y="1281175"/>
                  </a:moveTo>
                  <a:cubicBezTo>
                    <a:pt x="343472" y="1281649"/>
                    <a:pt x="339056" y="1284670"/>
                    <a:pt x="337379" y="1290126"/>
                  </a:cubicBezTo>
                  <a:cubicBezTo>
                    <a:pt x="334025" y="1301039"/>
                    <a:pt x="342898" y="1317558"/>
                    <a:pt x="357197" y="1327023"/>
                  </a:cubicBezTo>
                  <a:cubicBezTo>
                    <a:pt x="371496" y="1336489"/>
                    <a:pt x="385806" y="1335317"/>
                    <a:pt x="389160" y="1324404"/>
                  </a:cubicBezTo>
                  <a:cubicBezTo>
                    <a:pt x="392514" y="1313492"/>
                    <a:pt x="383641" y="1296973"/>
                    <a:pt x="369342" y="1287507"/>
                  </a:cubicBezTo>
                  <a:lnTo>
                    <a:pt x="369187" y="1287458"/>
                  </a:lnTo>
                  <a:lnTo>
                    <a:pt x="367893" y="1283431"/>
                  </a:lnTo>
                  <a:cubicBezTo>
                    <a:pt x="367006" y="1282976"/>
                    <a:pt x="366018" y="1282922"/>
                    <a:pt x="365139" y="1283205"/>
                  </a:cubicBezTo>
                  <a:cubicBezTo>
                    <a:pt x="364260" y="1283488"/>
                    <a:pt x="363488" y="1284106"/>
                    <a:pt x="363032" y="1284992"/>
                  </a:cubicBezTo>
                  <a:lnTo>
                    <a:pt x="363220" y="1285577"/>
                  </a:lnTo>
                  <a:close/>
                  <a:moveTo>
                    <a:pt x="428981" y="1271799"/>
                  </a:moveTo>
                  <a:cubicBezTo>
                    <a:pt x="426428" y="1271888"/>
                    <a:pt x="424415" y="1272789"/>
                    <a:pt x="423546" y="1274480"/>
                  </a:cubicBezTo>
                  <a:cubicBezTo>
                    <a:pt x="421809" y="1277862"/>
                    <a:pt x="425309" y="1283124"/>
                    <a:pt x="431363" y="1286234"/>
                  </a:cubicBezTo>
                  <a:cubicBezTo>
                    <a:pt x="437417" y="1289344"/>
                    <a:pt x="443733" y="1289123"/>
                    <a:pt x="445470" y="1285741"/>
                  </a:cubicBezTo>
                  <a:cubicBezTo>
                    <a:pt x="447207" y="1282359"/>
                    <a:pt x="443708" y="1277097"/>
                    <a:pt x="437653" y="1273987"/>
                  </a:cubicBezTo>
                  <a:cubicBezTo>
                    <a:pt x="434626" y="1272432"/>
                    <a:pt x="431534" y="1271710"/>
                    <a:pt x="428981" y="1271799"/>
                  </a:cubicBezTo>
                  <a:close/>
                  <a:moveTo>
                    <a:pt x="303468" y="1269336"/>
                  </a:moveTo>
                  <a:cubicBezTo>
                    <a:pt x="302550" y="1269357"/>
                    <a:pt x="301315" y="1269404"/>
                    <a:pt x="300186" y="1269618"/>
                  </a:cubicBezTo>
                  <a:cubicBezTo>
                    <a:pt x="299057" y="1269833"/>
                    <a:pt x="298033" y="1270215"/>
                    <a:pt x="297537" y="1270908"/>
                  </a:cubicBezTo>
                  <a:cubicBezTo>
                    <a:pt x="296547" y="1272293"/>
                    <a:pt x="298135" y="1275806"/>
                    <a:pt x="297525" y="1277649"/>
                  </a:cubicBezTo>
                  <a:cubicBezTo>
                    <a:pt x="296916" y="1279491"/>
                    <a:pt x="293943" y="1280402"/>
                    <a:pt x="293880" y="1281963"/>
                  </a:cubicBezTo>
                  <a:cubicBezTo>
                    <a:pt x="293819" y="1283524"/>
                    <a:pt x="295227" y="1286692"/>
                    <a:pt x="297155" y="1287014"/>
                  </a:cubicBezTo>
                  <a:cubicBezTo>
                    <a:pt x="299084" y="1287335"/>
                    <a:pt x="303402" y="1285189"/>
                    <a:pt x="305454" y="1283893"/>
                  </a:cubicBezTo>
                  <a:cubicBezTo>
                    <a:pt x="307505" y="1282598"/>
                    <a:pt x="309301" y="1280993"/>
                    <a:pt x="309465" y="1279240"/>
                  </a:cubicBezTo>
                  <a:cubicBezTo>
                    <a:pt x="309630" y="1277487"/>
                    <a:pt x="306594" y="1274808"/>
                    <a:pt x="306441" y="1273377"/>
                  </a:cubicBezTo>
                  <a:cubicBezTo>
                    <a:pt x="306289" y="1271947"/>
                    <a:pt x="309045" y="1271332"/>
                    <a:pt x="308549" y="1270658"/>
                  </a:cubicBezTo>
                  <a:cubicBezTo>
                    <a:pt x="308054" y="1269985"/>
                    <a:pt x="305303" y="1269295"/>
                    <a:pt x="303468" y="1269336"/>
                  </a:cubicBezTo>
                  <a:close/>
                  <a:moveTo>
                    <a:pt x="474218" y="1266915"/>
                  </a:moveTo>
                  <a:cubicBezTo>
                    <a:pt x="463226" y="1267771"/>
                    <a:pt x="454854" y="1275394"/>
                    <a:pt x="455520" y="1283942"/>
                  </a:cubicBezTo>
                  <a:cubicBezTo>
                    <a:pt x="456185" y="1292491"/>
                    <a:pt x="465635" y="1298726"/>
                    <a:pt x="476627" y="1297871"/>
                  </a:cubicBezTo>
                  <a:cubicBezTo>
                    <a:pt x="487619" y="1297015"/>
                    <a:pt x="495991" y="1289392"/>
                    <a:pt x="495325" y="1280844"/>
                  </a:cubicBezTo>
                  <a:cubicBezTo>
                    <a:pt x="494660" y="1272295"/>
                    <a:pt x="485210" y="1266059"/>
                    <a:pt x="474218" y="1266915"/>
                  </a:cubicBezTo>
                  <a:close/>
                  <a:moveTo>
                    <a:pt x="455744" y="1259043"/>
                  </a:moveTo>
                  <a:cubicBezTo>
                    <a:pt x="454775" y="1258903"/>
                    <a:pt x="452707" y="1259574"/>
                    <a:pt x="452380" y="1260756"/>
                  </a:cubicBezTo>
                  <a:cubicBezTo>
                    <a:pt x="452053" y="1261939"/>
                    <a:pt x="453110" y="1264772"/>
                    <a:pt x="453784" y="1266137"/>
                  </a:cubicBezTo>
                  <a:cubicBezTo>
                    <a:pt x="454459" y="1267501"/>
                    <a:pt x="455343" y="1268727"/>
                    <a:pt x="456425" y="1268944"/>
                  </a:cubicBezTo>
                  <a:cubicBezTo>
                    <a:pt x="457509" y="1269161"/>
                    <a:pt x="459378" y="1267441"/>
                    <a:pt x="460281" y="1267440"/>
                  </a:cubicBezTo>
                  <a:cubicBezTo>
                    <a:pt x="461183" y="1267438"/>
                    <a:pt x="461386" y="1269198"/>
                    <a:pt x="461839" y="1268932"/>
                  </a:cubicBezTo>
                  <a:cubicBezTo>
                    <a:pt x="462292" y="1268667"/>
                    <a:pt x="462902" y="1266996"/>
                    <a:pt x="462995" y="1265848"/>
                  </a:cubicBezTo>
                  <a:cubicBezTo>
                    <a:pt x="463089" y="1264701"/>
                    <a:pt x="463202" y="1262754"/>
                    <a:pt x="462403" y="1262046"/>
                  </a:cubicBezTo>
                  <a:cubicBezTo>
                    <a:pt x="461603" y="1261338"/>
                    <a:pt x="459307" y="1262099"/>
                    <a:pt x="458198" y="1261599"/>
                  </a:cubicBezTo>
                  <a:cubicBezTo>
                    <a:pt x="457088" y="1261098"/>
                    <a:pt x="456714" y="1259184"/>
                    <a:pt x="455744" y="1259043"/>
                  </a:cubicBezTo>
                  <a:close/>
                  <a:moveTo>
                    <a:pt x="332868" y="1254694"/>
                  </a:moveTo>
                  <a:cubicBezTo>
                    <a:pt x="331236" y="1255317"/>
                    <a:pt x="329773" y="1256585"/>
                    <a:pt x="328866" y="1258350"/>
                  </a:cubicBezTo>
                  <a:cubicBezTo>
                    <a:pt x="327053" y="1261879"/>
                    <a:pt x="328153" y="1266059"/>
                    <a:pt x="331321" y="1267687"/>
                  </a:cubicBezTo>
                  <a:cubicBezTo>
                    <a:pt x="334489" y="1269315"/>
                    <a:pt x="338528" y="1267773"/>
                    <a:pt x="340341" y="1264243"/>
                  </a:cubicBezTo>
                  <a:cubicBezTo>
                    <a:pt x="342154" y="1260714"/>
                    <a:pt x="341054" y="1256533"/>
                    <a:pt x="337886" y="1254906"/>
                  </a:cubicBezTo>
                  <a:cubicBezTo>
                    <a:pt x="336301" y="1254092"/>
                    <a:pt x="334500" y="1254071"/>
                    <a:pt x="332868" y="1254694"/>
                  </a:cubicBezTo>
                  <a:close/>
                  <a:moveTo>
                    <a:pt x="366300" y="1244728"/>
                  </a:moveTo>
                  <a:cubicBezTo>
                    <a:pt x="363748" y="1244817"/>
                    <a:pt x="361734" y="1245717"/>
                    <a:pt x="360866" y="1247408"/>
                  </a:cubicBezTo>
                  <a:cubicBezTo>
                    <a:pt x="359129" y="1250790"/>
                    <a:pt x="362628" y="1256053"/>
                    <a:pt x="368682" y="1259162"/>
                  </a:cubicBezTo>
                  <a:cubicBezTo>
                    <a:pt x="374736" y="1262273"/>
                    <a:pt x="381053" y="1262052"/>
                    <a:pt x="382790" y="1258670"/>
                  </a:cubicBezTo>
                  <a:cubicBezTo>
                    <a:pt x="384527" y="1255288"/>
                    <a:pt x="381027" y="1250025"/>
                    <a:pt x="374973" y="1246915"/>
                  </a:cubicBezTo>
                  <a:cubicBezTo>
                    <a:pt x="371946" y="1245361"/>
                    <a:pt x="368854" y="1244638"/>
                    <a:pt x="366300" y="1244728"/>
                  </a:cubicBezTo>
                  <a:close/>
                  <a:moveTo>
                    <a:pt x="407823" y="1238516"/>
                  </a:moveTo>
                  <a:cubicBezTo>
                    <a:pt x="405595" y="1238141"/>
                    <a:pt x="401014" y="1240435"/>
                    <a:pt x="400479" y="1244228"/>
                  </a:cubicBezTo>
                  <a:cubicBezTo>
                    <a:pt x="399944" y="1248023"/>
                    <a:pt x="402841" y="1256979"/>
                    <a:pt x="404613" y="1261280"/>
                  </a:cubicBezTo>
                  <a:cubicBezTo>
                    <a:pt x="406384" y="1265581"/>
                    <a:pt x="408607" y="1269420"/>
                    <a:pt x="411105" y="1270032"/>
                  </a:cubicBezTo>
                  <a:cubicBezTo>
                    <a:pt x="413602" y="1270644"/>
                    <a:pt x="417550" y="1265024"/>
                    <a:pt x="419599" y="1264952"/>
                  </a:cubicBezTo>
                  <a:cubicBezTo>
                    <a:pt x="421648" y="1264878"/>
                    <a:pt x="422420" y="1270474"/>
                    <a:pt x="423401" y="1269594"/>
                  </a:cubicBezTo>
                  <a:cubicBezTo>
                    <a:pt x="424383" y="1268715"/>
                    <a:pt x="425476" y="1263343"/>
                    <a:pt x="425488" y="1259677"/>
                  </a:cubicBezTo>
                  <a:lnTo>
                    <a:pt x="423884" y="1250053"/>
                  </a:lnTo>
                  <a:lnTo>
                    <a:pt x="430489" y="1246119"/>
                  </a:lnTo>
                  <a:cubicBezTo>
                    <a:pt x="430403" y="1243435"/>
                    <a:pt x="426402" y="1241386"/>
                    <a:pt x="421551" y="1241542"/>
                  </a:cubicBezTo>
                  <a:lnTo>
                    <a:pt x="413662" y="1246242"/>
                  </a:lnTo>
                  <a:close/>
                  <a:moveTo>
                    <a:pt x="393064" y="1231972"/>
                  </a:moveTo>
                  <a:cubicBezTo>
                    <a:pt x="392094" y="1231831"/>
                    <a:pt x="390026" y="1232503"/>
                    <a:pt x="389699" y="1233685"/>
                  </a:cubicBezTo>
                  <a:cubicBezTo>
                    <a:pt x="389373" y="1234867"/>
                    <a:pt x="390430" y="1237701"/>
                    <a:pt x="391104" y="1239065"/>
                  </a:cubicBezTo>
                  <a:cubicBezTo>
                    <a:pt x="391778" y="1240430"/>
                    <a:pt x="392662" y="1241654"/>
                    <a:pt x="393745" y="1241872"/>
                  </a:cubicBezTo>
                  <a:cubicBezTo>
                    <a:pt x="394827" y="1242089"/>
                    <a:pt x="396698" y="1240370"/>
                    <a:pt x="397600" y="1240368"/>
                  </a:cubicBezTo>
                  <a:cubicBezTo>
                    <a:pt x="398502" y="1240366"/>
                    <a:pt x="398706" y="1242126"/>
                    <a:pt x="399159" y="1241861"/>
                  </a:cubicBezTo>
                  <a:cubicBezTo>
                    <a:pt x="399611" y="1241596"/>
                    <a:pt x="400221" y="1239925"/>
                    <a:pt x="400315" y="1238777"/>
                  </a:cubicBezTo>
                  <a:cubicBezTo>
                    <a:pt x="400409" y="1237629"/>
                    <a:pt x="400521" y="1235683"/>
                    <a:pt x="399722" y="1234975"/>
                  </a:cubicBezTo>
                  <a:cubicBezTo>
                    <a:pt x="398922" y="1234266"/>
                    <a:pt x="396627" y="1235028"/>
                    <a:pt x="395517" y="1234527"/>
                  </a:cubicBezTo>
                  <a:cubicBezTo>
                    <a:pt x="394407" y="1234027"/>
                    <a:pt x="394034" y="1232112"/>
                    <a:pt x="393064" y="1231972"/>
                  </a:cubicBezTo>
                  <a:close/>
                  <a:moveTo>
                    <a:pt x="276613" y="1230306"/>
                  </a:moveTo>
                  <a:cubicBezTo>
                    <a:pt x="275131" y="1229731"/>
                    <a:pt x="273557" y="1229811"/>
                    <a:pt x="272209" y="1230405"/>
                  </a:cubicBezTo>
                  <a:cubicBezTo>
                    <a:pt x="270862" y="1230998"/>
                    <a:pt x="269740" y="1232107"/>
                    <a:pt x="269165" y="1233589"/>
                  </a:cubicBezTo>
                  <a:cubicBezTo>
                    <a:pt x="268015" y="1236552"/>
                    <a:pt x="269485" y="1239886"/>
                    <a:pt x="272448" y="1241036"/>
                  </a:cubicBezTo>
                  <a:cubicBezTo>
                    <a:pt x="275411" y="1242185"/>
                    <a:pt x="278745" y="1240716"/>
                    <a:pt x="279895" y="1237753"/>
                  </a:cubicBezTo>
                  <a:cubicBezTo>
                    <a:pt x="281045" y="1234790"/>
                    <a:pt x="279575" y="1231456"/>
                    <a:pt x="276613" y="1230306"/>
                  </a:cubicBezTo>
                  <a:close/>
                  <a:moveTo>
                    <a:pt x="328179" y="1222580"/>
                  </a:moveTo>
                  <a:cubicBezTo>
                    <a:pt x="325532" y="1221552"/>
                    <a:pt x="322672" y="1221817"/>
                    <a:pt x="320187" y="1223076"/>
                  </a:cubicBezTo>
                  <a:cubicBezTo>
                    <a:pt x="317702" y="1224335"/>
                    <a:pt x="315594" y="1226588"/>
                    <a:pt x="314449" y="1229536"/>
                  </a:cubicBezTo>
                  <a:cubicBezTo>
                    <a:pt x="312161" y="1235433"/>
                    <a:pt x="314596" y="1241880"/>
                    <a:pt x="319891" y="1243935"/>
                  </a:cubicBezTo>
                  <a:cubicBezTo>
                    <a:pt x="325185" y="1245990"/>
                    <a:pt x="331332" y="1242875"/>
                    <a:pt x="333621" y="1236978"/>
                  </a:cubicBezTo>
                  <a:cubicBezTo>
                    <a:pt x="335909" y="1231080"/>
                    <a:pt x="333473" y="1224635"/>
                    <a:pt x="328179" y="1222580"/>
                  </a:cubicBezTo>
                  <a:close/>
                  <a:moveTo>
                    <a:pt x="456442" y="1216520"/>
                  </a:moveTo>
                  <a:cubicBezTo>
                    <a:pt x="454569" y="1216824"/>
                    <a:pt x="452708" y="1217497"/>
                    <a:pt x="452014" y="1218236"/>
                  </a:cubicBezTo>
                  <a:cubicBezTo>
                    <a:pt x="450624" y="1219716"/>
                    <a:pt x="453290" y="1223674"/>
                    <a:pt x="452608" y="1225890"/>
                  </a:cubicBezTo>
                  <a:cubicBezTo>
                    <a:pt x="451927" y="1228107"/>
                    <a:pt x="447826" y="1229731"/>
                    <a:pt x="447923" y="1231538"/>
                  </a:cubicBezTo>
                  <a:cubicBezTo>
                    <a:pt x="448019" y="1233345"/>
                    <a:pt x="451009" y="1236347"/>
                    <a:pt x="453185" y="1236732"/>
                  </a:cubicBezTo>
                  <a:cubicBezTo>
                    <a:pt x="455361" y="1237116"/>
                    <a:pt x="459163" y="1233864"/>
                    <a:pt x="460979" y="1233843"/>
                  </a:cubicBezTo>
                  <a:cubicBezTo>
                    <a:pt x="462796" y="1233821"/>
                    <a:pt x="463171" y="1237106"/>
                    <a:pt x="464088" y="1236601"/>
                  </a:cubicBezTo>
                  <a:cubicBezTo>
                    <a:pt x="465005" y="1236097"/>
                    <a:pt x="466639" y="1232535"/>
                    <a:pt x="466479" y="1230813"/>
                  </a:cubicBezTo>
                  <a:cubicBezTo>
                    <a:pt x="466319" y="1229091"/>
                    <a:pt x="461876" y="1229321"/>
                    <a:pt x="460954" y="1227021"/>
                  </a:cubicBezTo>
                  <a:cubicBezTo>
                    <a:pt x="460032" y="1224720"/>
                    <a:pt x="462436" y="1218475"/>
                    <a:pt x="460946" y="1217011"/>
                  </a:cubicBezTo>
                  <a:cubicBezTo>
                    <a:pt x="460201" y="1216279"/>
                    <a:pt x="458315" y="1216215"/>
                    <a:pt x="456442" y="1216520"/>
                  </a:cubicBezTo>
                  <a:close/>
                  <a:moveTo>
                    <a:pt x="358871" y="1214471"/>
                  </a:moveTo>
                  <a:cubicBezTo>
                    <a:pt x="354020" y="1214626"/>
                    <a:pt x="350158" y="1216926"/>
                    <a:pt x="350244" y="1219609"/>
                  </a:cubicBezTo>
                  <a:cubicBezTo>
                    <a:pt x="350330" y="1222293"/>
                    <a:pt x="354332" y="1224341"/>
                    <a:pt x="359182" y="1224186"/>
                  </a:cubicBezTo>
                  <a:cubicBezTo>
                    <a:pt x="364032" y="1224031"/>
                    <a:pt x="367895" y="1221730"/>
                    <a:pt x="367808" y="1219047"/>
                  </a:cubicBezTo>
                  <a:cubicBezTo>
                    <a:pt x="367722" y="1216364"/>
                    <a:pt x="363721" y="1214314"/>
                    <a:pt x="358871" y="1214471"/>
                  </a:cubicBezTo>
                  <a:close/>
                  <a:moveTo>
                    <a:pt x="429180" y="1208393"/>
                  </a:moveTo>
                  <a:cubicBezTo>
                    <a:pt x="426724" y="1209006"/>
                    <a:pt x="425480" y="1212499"/>
                    <a:pt x="426402" y="1216195"/>
                  </a:cubicBezTo>
                  <a:cubicBezTo>
                    <a:pt x="427324" y="1219891"/>
                    <a:pt x="430063" y="1222390"/>
                    <a:pt x="432520" y="1221777"/>
                  </a:cubicBezTo>
                  <a:cubicBezTo>
                    <a:pt x="434976" y="1221164"/>
                    <a:pt x="436220" y="1217672"/>
                    <a:pt x="435298" y="1213975"/>
                  </a:cubicBezTo>
                  <a:cubicBezTo>
                    <a:pt x="434376" y="1210279"/>
                    <a:pt x="431637" y="1207780"/>
                    <a:pt x="429180" y="1208393"/>
                  </a:cubicBezTo>
                  <a:close/>
                  <a:moveTo>
                    <a:pt x="560882" y="1206277"/>
                  </a:moveTo>
                  <a:lnTo>
                    <a:pt x="568381" y="1212938"/>
                  </a:lnTo>
                  <a:lnTo>
                    <a:pt x="570462" y="1212967"/>
                  </a:lnTo>
                  <a:lnTo>
                    <a:pt x="570462" y="1225926"/>
                  </a:lnTo>
                  <a:lnTo>
                    <a:pt x="568485" y="1224200"/>
                  </a:lnTo>
                  <a:cubicBezTo>
                    <a:pt x="565576" y="1222872"/>
                    <a:pt x="562438" y="1221322"/>
                    <a:pt x="561189" y="1217689"/>
                  </a:cubicBezTo>
                  <a:close/>
                  <a:moveTo>
                    <a:pt x="452313" y="1191864"/>
                  </a:moveTo>
                  <a:cubicBezTo>
                    <a:pt x="451434" y="1192147"/>
                    <a:pt x="450662" y="1192765"/>
                    <a:pt x="450206" y="1193652"/>
                  </a:cubicBezTo>
                  <a:cubicBezTo>
                    <a:pt x="449296" y="1195425"/>
                    <a:pt x="449995" y="1197601"/>
                    <a:pt x="451768" y="1198512"/>
                  </a:cubicBezTo>
                  <a:cubicBezTo>
                    <a:pt x="453542" y="1199423"/>
                    <a:pt x="455718" y="1198723"/>
                    <a:pt x="456629" y="1196951"/>
                  </a:cubicBezTo>
                  <a:cubicBezTo>
                    <a:pt x="457539" y="1195177"/>
                    <a:pt x="456840" y="1193001"/>
                    <a:pt x="455067" y="1192090"/>
                  </a:cubicBezTo>
                  <a:cubicBezTo>
                    <a:pt x="454180" y="1191634"/>
                    <a:pt x="453193" y="1191582"/>
                    <a:pt x="452313" y="1191864"/>
                  </a:cubicBezTo>
                  <a:close/>
                  <a:moveTo>
                    <a:pt x="224302" y="1190056"/>
                  </a:moveTo>
                  <a:cubicBezTo>
                    <a:pt x="221654" y="1189028"/>
                    <a:pt x="218794" y="1189293"/>
                    <a:pt x="216310" y="1190552"/>
                  </a:cubicBezTo>
                  <a:cubicBezTo>
                    <a:pt x="213825" y="1191811"/>
                    <a:pt x="211716" y="1194064"/>
                    <a:pt x="210572" y="1197013"/>
                  </a:cubicBezTo>
                  <a:cubicBezTo>
                    <a:pt x="208283" y="1202910"/>
                    <a:pt x="210719" y="1209356"/>
                    <a:pt x="216013" y="1211411"/>
                  </a:cubicBezTo>
                  <a:cubicBezTo>
                    <a:pt x="221308" y="1213465"/>
                    <a:pt x="227454" y="1210351"/>
                    <a:pt x="229744" y="1204454"/>
                  </a:cubicBezTo>
                  <a:cubicBezTo>
                    <a:pt x="232032" y="1198556"/>
                    <a:pt x="229596" y="1192110"/>
                    <a:pt x="224302" y="1190056"/>
                  </a:cubicBezTo>
                  <a:close/>
                  <a:moveTo>
                    <a:pt x="393761" y="1189448"/>
                  </a:moveTo>
                  <a:cubicBezTo>
                    <a:pt x="391889" y="1189753"/>
                    <a:pt x="390028" y="1190424"/>
                    <a:pt x="389333" y="1191165"/>
                  </a:cubicBezTo>
                  <a:cubicBezTo>
                    <a:pt x="387943" y="1192645"/>
                    <a:pt x="390609" y="1196601"/>
                    <a:pt x="389928" y="1198819"/>
                  </a:cubicBezTo>
                  <a:lnTo>
                    <a:pt x="385769" y="1203831"/>
                  </a:lnTo>
                  <a:lnTo>
                    <a:pt x="385658" y="1203756"/>
                  </a:lnTo>
                  <a:cubicBezTo>
                    <a:pt x="380600" y="1201793"/>
                    <a:pt x="375576" y="1201160"/>
                    <a:pt x="371544" y="1201726"/>
                  </a:cubicBezTo>
                  <a:cubicBezTo>
                    <a:pt x="367511" y="1202291"/>
                    <a:pt x="364467" y="1204053"/>
                    <a:pt x="363371" y="1206878"/>
                  </a:cubicBezTo>
                  <a:cubicBezTo>
                    <a:pt x="361178" y="1212529"/>
                    <a:pt x="367600" y="1220292"/>
                    <a:pt x="377715" y="1224218"/>
                  </a:cubicBezTo>
                  <a:cubicBezTo>
                    <a:pt x="387831" y="1228144"/>
                    <a:pt x="397809" y="1226747"/>
                    <a:pt x="400002" y="1221096"/>
                  </a:cubicBezTo>
                  <a:cubicBezTo>
                    <a:pt x="401098" y="1218271"/>
                    <a:pt x="400042" y="1214917"/>
                    <a:pt x="397446" y="1211779"/>
                  </a:cubicBezTo>
                  <a:lnTo>
                    <a:pt x="392983" y="1208742"/>
                  </a:lnTo>
                  <a:lnTo>
                    <a:pt x="398299" y="1206771"/>
                  </a:lnTo>
                  <a:cubicBezTo>
                    <a:pt x="400116" y="1206749"/>
                    <a:pt x="400491" y="1210034"/>
                    <a:pt x="401408" y="1209530"/>
                  </a:cubicBezTo>
                  <a:cubicBezTo>
                    <a:pt x="402324" y="1209025"/>
                    <a:pt x="403959" y="1205464"/>
                    <a:pt x="403799" y="1203741"/>
                  </a:cubicBezTo>
                  <a:cubicBezTo>
                    <a:pt x="403638" y="1202019"/>
                    <a:pt x="399196" y="1202249"/>
                    <a:pt x="398273" y="1199949"/>
                  </a:cubicBezTo>
                  <a:cubicBezTo>
                    <a:pt x="397352" y="1197649"/>
                    <a:pt x="399756" y="1191404"/>
                    <a:pt x="398266" y="1189940"/>
                  </a:cubicBezTo>
                  <a:cubicBezTo>
                    <a:pt x="397521" y="1189208"/>
                    <a:pt x="395635" y="1189144"/>
                    <a:pt x="393761" y="1189448"/>
                  </a:cubicBezTo>
                  <a:close/>
                  <a:moveTo>
                    <a:pt x="327075" y="1185254"/>
                  </a:moveTo>
                  <a:cubicBezTo>
                    <a:pt x="316082" y="1186109"/>
                    <a:pt x="307711" y="1193733"/>
                    <a:pt x="308376" y="1202281"/>
                  </a:cubicBezTo>
                  <a:cubicBezTo>
                    <a:pt x="309042" y="1210829"/>
                    <a:pt x="318492" y="1217065"/>
                    <a:pt x="329484" y="1216209"/>
                  </a:cubicBezTo>
                  <a:cubicBezTo>
                    <a:pt x="340476" y="1215353"/>
                    <a:pt x="348848" y="1207730"/>
                    <a:pt x="348182" y="1199182"/>
                  </a:cubicBezTo>
                  <a:cubicBezTo>
                    <a:pt x="347517" y="1190634"/>
                    <a:pt x="338066" y="1184397"/>
                    <a:pt x="327075" y="1185254"/>
                  </a:cubicBezTo>
                  <a:close/>
                  <a:moveTo>
                    <a:pt x="366500" y="1181321"/>
                  </a:moveTo>
                  <a:cubicBezTo>
                    <a:pt x="364043" y="1181934"/>
                    <a:pt x="362800" y="1185427"/>
                    <a:pt x="363721" y="1189123"/>
                  </a:cubicBezTo>
                  <a:cubicBezTo>
                    <a:pt x="364644" y="1192819"/>
                    <a:pt x="367383" y="1195318"/>
                    <a:pt x="369839" y="1194705"/>
                  </a:cubicBezTo>
                  <a:cubicBezTo>
                    <a:pt x="372295" y="1194092"/>
                    <a:pt x="373540" y="1190599"/>
                    <a:pt x="372617" y="1186903"/>
                  </a:cubicBezTo>
                  <a:cubicBezTo>
                    <a:pt x="371695" y="1183207"/>
                    <a:pt x="368957" y="1180708"/>
                    <a:pt x="366500" y="1181321"/>
                  </a:cubicBezTo>
                  <a:close/>
                  <a:moveTo>
                    <a:pt x="411863" y="1177059"/>
                  </a:moveTo>
                  <a:cubicBezTo>
                    <a:pt x="410302" y="1176997"/>
                    <a:pt x="407134" y="1178405"/>
                    <a:pt x="406812" y="1180334"/>
                  </a:cubicBezTo>
                  <a:cubicBezTo>
                    <a:pt x="406490" y="1182263"/>
                    <a:pt x="408636" y="1186580"/>
                    <a:pt x="409932" y="1188633"/>
                  </a:cubicBezTo>
                  <a:cubicBezTo>
                    <a:pt x="411227" y="1190683"/>
                    <a:pt x="412832" y="1192479"/>
                    <a:pt x="414586" y="1192643"/>
                  </a:cubicBezTo>
                  <a:cubicBezTo>
                    <a:pt x="416338" y="1192808"/>
                    <a:pt x="419018" y="1189772"/>
                    <a:pt x="420448" y="1189620"/>
                  </a:cubicBezTo>
                  <a:cubicBezTo>
                    <a:pt x="421878" y="1189467"/>
                    <a:pt x="422494" y="1192223"/>
                    <a:pt x="423167" y="1191727"/>
                  </a:cubicBezTo>
                  <a:cubicBezTo>
                    <a:pt x="423840" y="1191232"/>
                    <a:pt x="424531" y="1188482"/>
                    <a:pt x="424489" y="1186646"/>
                  </a:cubicBezTo>
                  <a:cubicBezTo>
                    <a:pt x="424448" y="1184812"/>
                    <a:pt x="424303" y="1181707"/>
                    <a:pt x="422917" y="1180716"/>
                  </a:cubicBezTo>
                  <a:cubicBezTo>
                    <a:pt x="421532" y="1179726"/>
                    <a:pt x="418019" y="1181313"/>
                    <a:pt x="416177" y="1180704"/>
                  </a:cubicBezTo>
                  <a:cubicBezTo>
                    <a:pt x="414334" y="1180095"/>
                    <a:pt x="413423" y="1177121"/>
                    <a:pt x="411863" y="1177059"/>
                  </a:cubicBezTo>
                  <a:close/>
                  <a:moveTo>
                    <a:pt x="267666" y="1169202"/>
                  </a:moveTo>
                  <a:cubicBezTo>
                    <a:pt x="263633" y="1169767"/>
                    <a:pt x="260590" y="1171529"/>
                    <a:pt x="259494" y="1174355"/>
                  </a:cubicBezTo>
                  <a:cubicBezTo>
                    <a:pt x="257300" y="1180005"/>
                    <a:pt x="263723" y="1187769"/>
                    <a:pt x="273838" y="1191695"/>
                  </a:cubicBezTo>
                  <a:cubicBezTo>
                    <a:pt x="283953" y="1195621"/>
                    <a:pt x="293932" y="1194223"/>
                    <a:pt x="296125" y="1188572"/>
                  </a:cubicBezTo>
                  <a:cubicBezTo>
                    <a:pt x="297222" y="1185747"/>
                    <a:pt x="296164" y="1182393"/>
                    <a:pt x="293568" y="1179256"/>
                  </a:cubicBezTo>
                  <a:cubicBezTo>
                    <a:pt x="290973" y="1176117"/>
                    <a:pt x="286838" y="1173195"/>
                    <a:pt x="281781" y="1171232"/>
                  </a:cubicBezTo>
                  <a:cubicBezTo>
                    <a:pt x="276723" y="1169269"/>
                    <a:pt x="271700" y="1168637"/>
                    <a:pt x="267666" y="1169202"/>
                  </a:cubicBezTo>
                  <a:close/>
                  <a:moveTo>
                    <a:pt x="417882" y="1165739"/>
                  </a:moveTo>
                  <a:cubicBezTo>
                    <a:pt x="417002" y="1166021"/>
                    <a:pt x="416230" y="1166639"/>
                    <a:pt x="415775" y="1167526"/>
                  </a:cubicBezTo>
                  <a:cubicBezTo>
                    <a:pt x="414865" y="1169299"/>
                    <a:pt x="415564" y="1171475"/>
                    <a:pt x="417337" y="1172386"/>
                  </a:cubicBezTo>
                  <a:cubicBezTo>
                    <a:pt x="419110" y="1173297"/>
                    <a:pt x="421286" y="1172597"/>
                    <a:pt x="422197" y="1170825"/>
                  </a:cubicBezTo>
                  <a:cubicBezTo>
                    <a:pt x="423108" y="1169051"/>
                    <a:pt x="422408" y="1166875"/>
                    <a:pt x="420635" y="1165964"/>
                  </a:cubicBezTo>
                  <a:cubicBezTo>
                    <a:pt x="419749" y="1165509"/>
                    <a:pt x="418762" y="1165456"/>
                    <a:pt x="417882" y="1165739"/>
                  </a:cubicBezTo>
                  <a:close/>
                  <a:moveTo>
                    <a:pt x="354742" y="1154983"/>
                  </a:moveTo>
                  <a:cubicBezTo>
                    <a:pt x="347078" y="1156034"/>
                    <a:pt x="341335" y="1160323"/>
                    <a:pt x="341917" y="1164563"/>
                  </a:cubicBezTo>
                  <a:cubicBezTo>
                    <a:pt x="342498" y="1168803"/>
                    <a:pt x="349183" y="1171388"/>
                    <a:pt x="356848" y="1170337"/>
                  </a:cubicBezTo>
                  <a:cubicBezTo>
                    <a:pt x="364513" y="1169285"/>
                    <a:pt x="370255" y="1164996"/>
                    <a:pt x="369673" y="1160757"/>
                  </a:cubicBezTo>
                  <a:cubicBezTo>
                    <a:pt x="369383" y="1158636"/>
                    <a:pt x="367567" y="1156930"/>
                    <a:pt x="364864" y="1155885"/>
                  </a:cubicBezTo>
                  <a:cubicBezTo>
                    <a:pt x="362162" y="1154841"/>
                    <a:pt x="358575" y="1154457"/>
                    <a:pt x="354742" y="1154983"/>
                  </a:cubicBezTo>
                  <a:close/>
                  <a:moveTo>
                    <a:pt x="307986" y="1144535"/>
                  </a:moveTo>
                  <a:cubicBezTo>
                    <a:pt x="306425" y="1144474"/>
                    <a:pt x="303256" y="1145881"/>
                    <a:pt x="302935" y="1147810"/>
                  </a:cubicBezTo>
                  <a:cubicBezTo>
                    <a:pt x="302613" y="1149739"/>
                    <a:pt x="304759" y="1154056"/>
                    <a:pt x="306055" y="1156108"/>
                  </a:cubicBezTo>
                  <a:cubicBezTo>
                    <a:pt x="307350" y="1158160"/>
                    <a:pt x="308955" y="1159956"/>
                    <a:pt x="310708" y="1160121"/>
                  </a:cubicBezTo>
                  <a:cubicBezTo>
                    <a:pt x="312460" y="1160285"/>
                    <a:pt x="315140" y="1157249"/>
                    <a:pt x="316571" y="1157096"/>
                  </a:cubicBezTo>
                  <a:cubicBezTo>
                    <a:pt x="318001" y="1156943"/>
                    <a:pt x="318616" y="1159699"/>
                    <a:pt x="319289" y="1159204"/>
                  </a:cubicBezTo>
                  <a:cubicBezTo>
                    <a:pt x="319964" y="1158708"/>
                    <a:pt x="320653" y="1155958"/>
                    <a:pt x="320612" y="1154123"/>
                  </a:cubicBezTo>
                  <a:cubicBezTo>
                    <a:pt x="320570" y="1152287"/>
                    <a:pt x="320426" y="1149183"/>
                    <a:pt x="319041" y="1148192"/>
                  </a:cubicBezTo>
                  <a:cubicBezTo>
                    <a:pt x="317655" y="1147202"/>
                    <a:pt x="314142" y="1148789"/>
                    <a:pt x="312299" y="1148180"/>
                  </a:cubicBezTo>
                  <a:cubicBezTo>
                    <a:pt x="310457" y="1147571"/>
                    <a:pt x="309547" y="1144598"/>
                    <a:pt x="307986" y="1144535"/>
                  </a:cubicBezTo>
                  <a:close/>
                  <a:moveTo>
                    <a:pt x="480305" y="1142220"/>
                  </a:moveTo>
                  <a:cubicBezTo>
                    <a:pt x="474876" y="1142965"/>
                    <a:pt x="471566" y="1151526"/>
                    <a:pt x="472913" y="1161340"/>
                  </a:cubicBezTo>
                  <a:lnTo>
                    <a:pt x="482955" y="1174785"/>
                  </a:lnTo>
                  <a:lnTo>
                    <a:pt x="480796" y="1185736"/>
                  </a:lnTo>
                  <a:cubicBezTo>
                    <a:pt x="483539" y="1197452"/>
                    <a:pt x="490199" y="1205218"/>
                    <a:pt x="495673" y="1203081"/>
                  </a:cubicBezTo>
                  <a:cubicBezTo>
                    <a:pt x="501146" y="1200945"/>
                    <a:pt x="503360" y="1189715"/>
                    <a:pt x="500617" y="1177999"/>
                  </a:cubicBezTo>
                  <a:lnTo>
                    <a:pt x="489915" y="1165521"/>
                  </a:lnTo>
                  <a:lnTo>
                    <a:pt x="492574" y="1158644"/>
                  </a:lnTo>
                  <a:cubicBezTo>
                    <a:pt x="491900" y="1153737"/>
                    <a:pt x="490190" y="1149445"/>
                    <a:pt x="487970" y="1146473"/>
                  </a:cubicBezTo>
                  <a:cubicBezTo>
                    <a:pt x="485751" y="1143500"/>
                    <a:pt x="483020" y="1141848"/>
                    <a:pt x="480305" y="1142220"/>
                  </a:cubicBezTo>
                  <a:close/>
                  <a:moveTo>
                    <a:pt x="421790" y="1138663"/>
                  </a:moveTo>
                  <a:lnTo>
                    <a:pt x="421368" y="1140091"/>
                  </a:lnTo>
                  <a:lnTo>
                    <a:pt x="419617" y="1138837"/>
                  </a:lnTo>
                  <a:close/>
                  <a:moveTo>
                    <a:pt x="415981" y="1136233"/>
                  </a:moveTo>
                  <a:lnTo>
                    <a:pt x="419617" y="1138837"/>
                  </a:lnTo>
                  <a:lnTo>
                    <a:pt x="417394" y="1139015"/>
                  </a:lnTo>
                  <a:lnTo>
                    <a:pt x="414884" y="1136775"/>
                  </a:lnTo>
                  <a:close/>
                  <a:moveTo>
                    <a:pt x="250865" y="1122460"/>
                  </a:moveTo>
                  <a:cubicBezTo>
                    <a:pt x="243200" y="1123511"/>
                    <a:pt x="237458" y="1127800"/>
                    <a:pt x="238039" y="1132039"/>
                  </a:cubicBezTo>
                  <a:cubicBezTo>
                    <a:pt x="238621" y="1136280"/>
                    <a:pt x="245306" y="1138865"/>
                    <a:pt x="252970" y="1137813"/>
                  </a:cubicBezTo>
                  <a:cubicBezTo>
                    <a:pt x="260636" y="1136761"/>
                    <a:pt x="266378" y="1132472"/>
                    <a:pt x="265797" y="1128233"/>
                  </a:cubicBezTo>
                  <a:cubicBezTo>
                    <a:pt x="265505" y="1126113"/>
                    <a:pt x="263688" y="1124407"/>
                    <a:pt x="260987" y="1123362"/>
                  </a:cubicBezTo>
                  <a:cubicBezTo>
                    <a:pt x="258285" y="1122317"/>
                    <a:pt x="254698" y="1121934"/>
                    <a:pt x="250865" y="1122460"/>
                  </a:cubicBezTo>
                  <a:close/>
                  <a:moveTo>
                    <a:pt x="282918" y="1119499"/>
                  </a:moveTo>
                  <a:cubicBezTo>
                    <a:pt x="282001" y="1119520"/>
                    <a:pt x="280765" y="1119567"/>
                    <a:pt x="279636" y="1119781"/>
                  </a:cubicBezTo>
                  <a:cubicBezTo>
                    <a:pt x="278507" y="1119996"/>
                    <a:pt x="277483" y="1120378"/>
                    <a:pt x="276987" y="1121071"/>
                  </a:cubicBezTo>
                  <a:cubicBezTo>
                    <a:pt x="275997" y="1122456"/>
                    <a:pt x="277585" y="1125969"/>
                    <a:pt x="276975" y="1127812"/>
                  </a:cubicBezTo>
                  <a:cubicBezTo>
                    <a:pt x="276366" y="1129654"/>
                    <a:pt x="273393" y="1130565"/>
                    <a:pt x="273331" y="1132125"/>
                  </a:cubicBezTo>
                  <a:cubicBezTo>
                    <a:pt x="273269" y="1133686"/>
                    <a:pt x="274677" y="1136854"/>
                    <a:pt x="276605" y="1137176"/>
                  </a:cubicBezTo>
                  <a:cubicBezTo>
                    <a:pt x="278534" y="1137498"/>
                    <a:pt x="282852" y="1135352"/>
                    <a:pt x="284904" y="1134056"/>
                  </a:cubicBezTo>
                  <a:cubicBezTo>
                    <a:pt x="286956" y="1132761"/>
                    <a:pt x="288751" y="1131156"/>
                    <a:pt x="288915" y="1129403"/>
                  </a:cubicBezTo>
                  <a:cubicBezTo>
                    <a:pt x="289080" y="1127650"/>
                    <a:pt x="286044" y="1124971"/>
                    <a:pt x="285891" y="1123540"/>
                  </a:cubicBezTo>
                  <a:cubicBezTo>
                    <a:pt x="285739" y="1122109"/>
                    <a:pt x="288495" y="1121495"/>
                    <a:pt x="287999" y="1120821"/>
                  </a:cubicBezTo>
                  <a:cubicBezTo>
                    <a:pt x="287504" y="1120148"/>
                    <a:pt x="284753" y="1119458"/>
                    <a:pt x="282918" y="1119499"/>
                  </a:cubicBezTo>
                  <a:close/>
                  <a:moveTo>
                    <a:pt x="557573" y="1103383"/>
                  </a:moveTo>
                  <a:lnTo>
                    <a:pt x="543953" y="1114650"/>
                  </a:lnTo>
                  <a:lnTo>
                    <a:pt x="541694" y="1106751"/>
                  </a:lnTo>
                  <a:cubicBezTo>
                    <a:pt x="539600" y="1105365"/>
                    <a:pt x="537347" y="1105270"/>
                    <a:pt x="535398" y="1106236"/>
                  </a:cubicBezTo>
                  <a:cubicBezTo>
                    <a:pt x="533450" y="1107203"/>
                    <a:pt x="531805" y="1109231"/>
                    <a:pt x="530926" y="1112091"/>
                  </a:cubicBezTo>
                  <a:lnTo>
                    <a:pt x="534806" y="1125658"/>
                  </a:lnTo>
                  <a:lnTo>
                    <a:pt x="532768" y="1139826"/>
                  </a:lnTo>
                  <a:cubicBezTo>
                    <a:pt x="533492" y="1144990"/>
                    <a:pt x="535748" y="1148886"/>
                    <a:pt x="539366" y="1150291"/>
                  </a:cubicBezTo>
                  <a:cubicBezTo>
                    <a:pt x="546602" y="1153100"/>
                    <a:pt x="556544" y="1144875"/>
                    <a:pt x="561571" y="1131922"/>
                  </a:cubicBezTo>
                  <a:cubicBezTo>
                    <a:pt x="566599" y="1118969"/>
                    <a:pt x="564809" y="1106192"/>
                    <a:pt x="557573" y="1103383"/>
                  </a:cubicBezTo>
                  <a:close/>
                  <a:moveTo>
                    <a:pt x="401956" y="1102881"/>
                  </a:moveTo>
                  <a:cubicBezTo>
                    <a:pt x="397754" y="1103990"/>
                    <a:pt x="393645" y="1106272"/>
                    <a:pt x="392196" y="1108683"/>
                  </a:cubicBezTo>
                  <a:cubicBezTo>
                    <a:pt x="389298" y="1113504"/>
                    <a:pt x="396049" y="1125923"/>
                    <a:pt x="394888" y="1133043"/>
                  </a:cubicBezTo>
                  <a:cubicBezTo>
                    <a:pt x="393728" y="1140162"/>
                    <a:pt x="384698" y="1145645"/>
                    <a:pt x="385233" y="1151398"/>
                  </a:cubicBezTo>
                  <a:cubicBezTo>
                    <a:pt x="385768" y="1157152"/>
                    <a:pt x="393087" y="1166504"/>
                    <a:pt x="398098" y="1167567"/>
                  </a:cubicBezTo>
                  <a:cubicBezTo>
                    <a:pt x="403110" y="1168630"/>
                    <a:pt x="411175" y="1157981"/>
                    <a:pt x="415299" y="1157777"/>
                  </a:cubicBezTo>
                  <a:cubicBezTo>
                    <a:pt x="419424" y="1157572"/>
                    <a:pt x="420851" y="1168020"/>
                    <a:pt x="422845" y="1166342"/>
                  </a:cubicBezTo>
                  <a:lnTo>
                    <a:pt x="426035" y="1152888"/>
                  </a:lnTo>
                  <a:lnTo>
                    <a:pt x="428837" y="1150899"/>
                  </a:lnTo>
                  <a:cubicBezTo>
                    <a:pt x="430653" y="1148436"/>
                    <a:pt x="431334" y="1145698"/>
                    <a:pt x="430451" y="1143270"/>
                  </a:cubicBezTo>
                  <a:cubicBezTo>
                    <a:pt x="429568" y="1140841"/>
                    <a:pt x="427287" y="1139181"/>
                    <a:pt x="424313" y="1138460"/>
                  </a:cubicBezTo>
                  <a:lnTo>
                    <a:pt x="421790" y="1138663"/>
                  </a:lnTo>
                  <a:lnTo>
                    <a:pt x="424200" y="1130517"/>
                  </a:lnTo>
                  <a:cubicBezTo>
                    <a:pt x="423659" y="1127813"/>
                    <a:pt x="416653" y="1128914"/>
                    <a:pt x="414809" y="1125420"/>
                  </a:cubicBezTo>
                  <a:cubicBezTo>
                    <a:pt x="412965" y="1121926"/>
                    <a:pt x="415741" y="1111625"/>
                    <a:pt x="413136" y="1109551"/>
                  </a:cubicBezTo>
                  <a:lnTo>
                    <a:pt x="412752" y="1109549"/>
                  </a:lnTo>
                  <a:lnTo>
                    <a:pt x="412274" y="1104113"/>
                  </a:lnTo>
                  <a:cubicBezTo>
                    <a:pt x="410453" y="1101834"/>
                    <a:pt x="406158" y="1101772"/>
                    <a:pt x="401956" y="1102881"/>
                  </a:cubicBezTo>
                  <a:close/>
                  <a:moveTo>
                    <a:pt x="361338" y="1101157"/>
                  </a:moveTo>
                  <a:cubicBezTo>
                    <a:pt x="357545" y="1102536"/>
                    <a:pt x="356153" y="1108281"/>
                    <a:pt x="358228" y="1113988"/>
                  </a:cubicBezTo>
                  <a:cubicBezTo>
                    <a:pt x="360304" y="1119695"/>
                    <a:pt x="365061" y="1123203"/>
                    <a:pt x="368854" y="1121824"/>
                  </a:cubicBezTo>
                  <a:cubicBezTo>
                    <a:pt x="372648" y="1120444"/>
                    <a:pt x="374040" y="1114700"/>
                    <a:pt x="371965" y="1108993"/>
                  </a:cubicBezTo>
                  <a:cubicBezTo>
                    <a:pt x="370927" y="1106139"/>
                    <a:pt x="369219" y="1103835"/>
                    <a:pt x="367296" y="1102417"/>
                  </a:cubicBezTo>
                  <a:cubicBezTo>
                    <a:pt x="365373" y="1100999"/>
                    <a:pt x="363235" y="1100467"/>
                    <a:pt x="361338" y="1101157"/>
                  </a:cubicBezTo>
                  <a:close/>
                  <a:moveTo>
                    <a:pt x="338598" y="1078993"/>
                  </a:moveTo>
                  <a:cubicBezTo>
                    <a:pt x="333125" y="1081130"/>
                    <a:pt x="330910" y="1092359"/>
                    <a:pt x="333653" y="1104075"/>
                  </a:cubicBezTo>
                  <a:cubicBezTo>
                    <a:pt x="336395" y="1115791"/>
                    <a:pt x="343056" y="1123556"/>
                    <a:pt x="348529" y="1121420"/>
                  </a:cubicBezTo>
                  <a:cubicBezTo>
                    <a:pt x="354002" y="1119283"/>
                    <a:pt x="356217" y="1108053"/>
                    <a:pt x="353474" y="1096337"/>
                  </a:cubicBezTo>
                  <a:cubicBezTo>
                    <a:pt x="350732" y="1084622"/>
                    <a:pt x="344071" y="1076856"/>
                    <a:pt x="338598" y="1078993"/>
                  </a:cubicBezTo>
                  <a:close/>
                  <a:moveTo>
                    <a:pt x="307629" y="1072742"/>
                  </a:moveTo>
                  <a:cubicBezTo>
                    <a:pt x="304982" y="1071715"/>
                    <a:pt x="302122" y="1071980"/>
                    <a:pt x="299638" y="1073239"/>
                  </a:cubicBezTo>
                  <a:cubicBezTo>
                    <a:pt x="297153" y="1074498"/>
                    <a:pt x="295044" y="1076751"/>
                    <a:pt x="293899" y="1079699"/>
                  </a:cubicBezTo>
                  <a:cubicBezTo>
                    <a:pt x="292755" y="1082648"/>
                    <a:pt x="292791" y="1085734"/>
                    <a:pt x="293776" y="1088339"/>
                  </a:cubicBezTo>
                  <a:lnTo>
                    <a:pt x="297418" y="1092108"/>
                  </a:lnTo>
                  <a:lnTo>
                    <a:pt x="297512" y="1092489"/>
                  </a:lnTo>
                  <a:cubicBezTo>
                    <a:pt x="296799" y="1096117"/>
                    <a:pt x="290567" y="1099373"/>
                    <a:pt x="291019" y="1102221"/>
                  </a:cubicBezTo>
                  <a:cubicBezTo>
                    <a:pt x="291471" y="1105070"/>
                    <a:pt x="296711" y="1109335"/>
                    <a:pt x="300225" y="1109584"/>
                  </a:cubicBezTo>
                  <a:cubicBezTo>
                    <a:pt x="303739" y="1109831"/>
                    <a:pt x="309226" y="1104045"/>
                    <a:pt x="312104" y="1103709"/>
                  </a:cubicBezTo>
                  <a:cubicBezTo>
                    <a:pt x="314982" y="1103373"/>
                    <a:pt x="316121" y="1108520"/>
                    <a:pt x="317491" y="1107567"/>
                  </a:cubicBezTo>
                  <a:cubicBezTo>
                    <a:pt x="318860" y="1106615"/>
                    <a:pt x="320862" y="1100697"/>
                    <a:pt x="320321" y="1097993"/>
                  </a:cubicBezTo>
                  <a:cubicBezTo>
                    <a:pt x="319782" y="1095288"/>
                    <a:pt x="312776" y="1096391"/>
                    <a:pt x="310932" y="1092897"/>
                  </a:cubicBezTo>
                  <a:lnTo>
                    <a:pt x="310729" y="1089777"/>
                  </a:lnTo>
                  <a:lnTo>
                    <a:pt x="313071" y="1087141"/>
                  </a:lnTo>
                  <a:cubicBezTo>
                    <a:pt x="315359" y="1081243"/>
                    <a:pt x="312924" y="1074797"/>
                    <a:pt x="307629" y="1072742"/>
                  </a:cubicBezTo>
                  <a:close/>
                  <a:moveTo>
                    <a:pt x="441582" y="1072398"/>
                  </a:moveTo>
                  <a:cubicBezTo>
                    <a:pt x="438119" y="1073090"/>
                    <a:pt x="439530" y="1082061"/>
                    <a:pt x="435056" y="1084423"/>
                  </a:cubicBezTo>
                  <a:cubicBezTo>
                    <a:pt x="430582" y="1086784"/>
                    <a:pt x="417390" y="1083229"/>
                    <a:pt x="414734" y="1086566"/>
                  </a:cubicBezTo>
                  <a:cubicBezTo>
                    <a:pt x="413407" y="1088233"/>
                    <a:pt x="413678" y="1092076"/>
                    <a:pt x="414693" y="1095814"/>
                  </a:cubicBezTo>
                  <a:cubicBezTo>
                    <a:pt x="415709" y="1099553"/>
                    <a:pt x="417470" y="1103187"/>
                    <a:pt x="419120" y="1104442"/>
                  </a:cubicBezTo>
                  <a:cubicBezTo>
                    <a:pt x="422419" y="1106949"/>
                    <a:pt x="429888" y="1100694"/>
                    <a:pt x="434534" y="1101607"/>
                  </a:cubicBezTo>
                  <a:cubicBezTo>
                    <a:pt x="439180" y="1102521"/>
                    <a:pt x="443349" y="1110500"/>
                    <a:pt x="446997" y="1109921"/>
                  </a:cubicBezTo>
                  <a:cubicBezTo>
                    <a:pt x="450645" y="1109343"/>
                    <a:pt x="456106" y="1102633"/>
                    <a:pt x="456424" y="1098133"/>
                  </a:cubicBezTo>
                  <a:cubicBezTo>
                    <a:pt x="456741" y="1093633"/>
                    <a:pt x="449332" y="1086606"/>
                    <a:pt x="448902" y="1082921"/>
                  </a:cubicBezTo>
                  <a:cubicBezTo>
                    <a:pt x="448472" y="1079236"/>
                    <a:pt x="455062" y="1077777"/>
                    <a:pt x="453843" y="1076024"/>
                  </a:cubicBezTo>
                  <a:cubicBezTo>
                    <a:pt x="452622" y="1074270"/>
                    <a:pt x="445045" y="1071707"/>
                    <a:pt x="441582" y="1072398"/>
                  </a:cubicBezTo>
                  <a:close/>
                  <a:moveTo>
                    <a:pt x="513459" y="1072027"/>
                  </a:moveTo>
                  <a:cubicBezTo>
                    <a:pt x="511108" y="1072080"/>
                    <a:pt x="507133" y="1072265"/>
                    <a:pt x="505865" y="1074039"/>
                  </a:cubicBezTo>
                  <a:cubicBezTo>
                    <a:pt x="504596" y="1075813"/>
                    <a:pt x="506630" y="1080312"/>
                    <a:pt x="505849" y="1082672"/>
                  </a:cubicBezTo>
                  <a:cubicBezTo>
                    <a:pt x="505069" y="1085031"/>
                    <a:pt x="501261" y="1086196"/>
                    <a:pt x="501182" y="1088195"/>
                  </a:cubicBezTo>
                  <a:cubicBezTo>
                    <a:pt x="501103" y="1090194"/>
                    <a:pt x="502905" y="1094251"/>
                    <a:pt x="505375" y="1094663"/>
                  </a:cubicBezTo>
                  <a:cubicBezTo>
                    <a:pt x="507845" y="1095075"/>
                    <a:pt x="513374" y="1092327"/>
                    <a:pt x="516002" y="1090668"/>
                  </a:cubicBezTo>
                  <a:cubicBezTo>
                    <a:pt x="518629" y="1089009"/>
                    <a:pt x="520928" y="1086954"/>
                    <a:pt x="521139" y="1084709"/>
                  </a:cubicBezTo>
                  <a:cubicBezTo>
                    <a:pt x="521350" y="1082464"/>
                    <a:pt x="517462" y="1079033"/>
                    <a:pt x="517267" y="1077201"/>
                  </a:cubicBezTo>
                  <a:cubicBezTo>
                    <a:pt x="517071" y="1075370"/>
                    <a:pt x="520600" y="1074582"/>
                    <a:pt x="519966" y="1073720"/>
                  </a:cubicBezTo>
                  <a:cubicBezTo>
                    <a:pt x="519331" y="1072857"/>
                    <a:pt x="515809" y="1071974"/>
                    <a:pt x="513459" y="1072027"/>
                  </a:cubicBezTo>
                  <a:close/>
                  <a:moveTo>
                    <a:pt x="399679" y="1071012"/>
                  </a:moveTo>
                  <a:cubicBezTo>
                    <a:pt x="398197" y="1070436"/>
                    <a:pt x="396623" y="1070517"/>
                    <a:pt x="395275" y="1071110"/>
                  </a:cubicBezTo>
                  <a:cubicBezTo>
                    <a:pt x="393927" y="1071705"/>
                    <a:pt x="392806" y="1072812"/>
                    <a:pt x="392231" y="1074294"/>
                  </a:cubicBezTo>
                  <a:cubicBezTo>
                    <a:pt x="391082" y="1077257"/>
                    <a:pt x="392551" y="1080592"/>
                    <a:pt x="395514" y="1081742"/>
                  </a:cubicBezTo>
                  <a:cubicBezTo>
                    <a:pt x="398477" y="1082892"/>
                    <a:pt x="401811" y="1081422"/>
                    <a:pt x="402961" y="1078459"/>
                  </a:cubicBezTo>
                  <a:cubicBezTo>
                    <a:pt x="404111" y="1075496"/>
                    <a:pt x="402642" y="1072161"/>
                    <a:pt x="399679" y="1071012"/>
                  </a:cubicBezTo>
                  <a:close/>
                  <a:moveTo>
                    <a:pt x="257461" y="1068632"/>
                  </a:moveTo>
                  <a:cubicBezTo>
                    <a:pt x="255565" y="1069323"/>
                    <a:pt x="254269" y="1071104"/>
                    <a:pt x="253705" y="1073426"/>
                  </a:cubicBezTo>
                  <a:lnTo>
                    <a:pt x="254274" y="1080509"/>
                  </a:lnTo>
                  <a:lnTo>
                    <a:pt x="251660" y="1080567"/>
                  </a:lnTo>
                  <a:cubicBezTo>
                    <a:pt x="250312" y="1081161"/>
                    <a:pt x="249191" y="1082269"/>
                    <a:pt x="248616" y="1083751"/>
                  </a:cubicBezTo>
                  <a:cubicBezTo>
                    <a:pt x="247466" y="1086714"/>
                    <a:pt x="248935" y="1090049"/>
                    <a:pt x="251898" y="1091199"/>
                  </a:cubicBezTo>
                  <a:lnTo>
                    <a:pt x="259049" y="1088046"/>
                  </a:lnTo>
                  <a:lnTo>
                    <a:pt x="264977" y="1089300"/>
                  </a:lnTo>
                  <a:cubicBezTo>
                    <a:pt x="268769" y="1087921"/>
                    <a:pt x="270163" y="1082176"/>
                    <a:pt x="268087" y="1076469"/>
                  </a:cubicBezTo>
                  <a:cubicBezTo>
                    <a:pt x="267050" y="1073615"/>
                    <a:pt x="265342" y="1071311"/>
                    <a:pt x="263419" y="1069894"/>
                  </a:cubicBezTo>
                  <a:cubicBezTo>
                    <a:pt x="261496" y="1068475"/>
                    <a:pt x="259358" y="1067943"/>
                    <a:pt x="257461" y="1068632"/>
                  </a:cubicBezTo>
                  <a:close/>
                  <a:moveTo>
                    <a:pt x="370837" y="1042037"/>
                  </a:moveTo>
                  <a:cubicBezTo>
                    <a:pt x="367043" y="1040564"/>
                    <a:pt x="362773" y="1042446"/>
                    <a:pt x="361301" y="1046240"/>
                  </a:cubicBezTo>
                  <a:cubicBezTo>
                    <a:pt x="360564" y="1048137"/>
                    <a:pt x="360666" y="1050153"/>
                    <a:pt x="361427" y="1051878"/>
                  </a:cubicBezTo>
                  <a:lnTo>
                    <a:pt x="363287" y="1053656"/>
                  </a:lnTo>
                  <a:lnTo>
                    <a:pt x="350993" y="1051889"/>
                  </a:lnTo>
                  <a:cubicBezTo>
                    <a:pt x="346961" y="1052453"/>
                    <a:pt x="343917" y="1054216"/>
                    <a:pt x="342821" y="1057041"/>
                  </a:cubicBezTo>
                  <a:cubicBezTo>
                    <a:pt x="340628" y="1062692"/>
                    <a:pt x="347050" y="1070455"/>
                    <a:pt x="357165" y="1074381"/>
                  </a:cubicBezTo>
                  <a:cubicBezTo>
                    <a:pt x="367281" y="1078307"/>
                    <a:pt x="377259" y="1076910"/>
                    <a:pt x="379453" y="1071259"/>
                  </a:cubicBezTo>
                  <a:cubicBezTo>
                    <a:pt x="380549" y="1068434"/>
                    <a:pt x="379492" y="1065080"/>
                    <a:pt x="376896" y="1061942"/>
                  </a:cubicBezTo>
                  <a:lnTo>
                    <a:pt x="366921" y="1055152"/>
                  </a:lnTo>
                  <a:lnTo>
                    <a:pt x="375041" y="1051572"/>
                  </a:lnTo>
                  <a:cubicBezTo>
                    <a:pt x="376513" y="1047778"/>
                    <a:pt x="374631" y="1043509"/>
                    <a:pt x="370837" y="1042037"/>
                  </a:cubicBezTo>
                  <a:close/>
                  <a:moveTo>
                    <a:pt x="203752" y="1040219"/>
                  </a:moveTo>
                  <a:cubicBezTo>
                    <a:pt x="201105" y="1039191"/>
                    <a:pt x="198244" y="1039456"/>
                    <a:pt x="195760" y="1040714"/>
                  </a:cubicBezTo>
                  <a:cubicBezTo>
                    <a:pt x="193276" y="1041974"/>
                    <a:pt x="191166" y="1044227"/>
                    <a:pt x="190022" y="1047175"/>
                  </a:cubicBezTo>
                  <a:cubicBezTo>
                    <a:pt x="187733" y="1053072"/>
                    <a:pt x="190169" y="1059518"/>
                    <a:pt x="195463" y="1061574"/>
                  </a:cubicBezTo>
                  <a:cubicBezTo>
                    <a:pt x="200758" y="1063628"/>
                    <a:pt x="206904" y="1060514"/>
                    <a:pt x="209194" y="1054617"/>
                  </a:cubicBezTo>
                  <a:cubicBezTo>
                    <a:pt x="211483" y="1048719"/>
                    <a:pt x="209046" y="1042273"/>
                    <a:pt x="203752" y="1040219"/>
                  </a:cubicBezTo>
                  <a:close/>
                  <a:moveTo>
                    <a:pt x="340749" y="1035300"/>
                  </a:moveTo>
                  <a:cubicBezTo>
                    <a:pt x="339267" y="1034725"/>
                    <a:pt x="337693" y="1034804"/>
                    <a:pt x="336346" y="1035399"/>
                  </a:cubicBezTo>
                  <a:cubicBezTo>
                    <a:pt x="334998" y="1035993"/>
                    <a:pt x="333877" y="1037101"/>
                    <a:pt x="333302" y="1038582"/>
                  </a:cubicBezTo>
                  <a:cubicBezTo>
                    <a:pt x="332152" y="1041545"/>
                    <a:pt x="333622" y="1044879"/>
                    <a:pt x="336585" y="1046029"/>
                  </a:cubicBezTo>
                  <a:cubicBezTo>
                    <a:pt x="339548" y="1047180"/>
                    <a:pt x="342882" y="1045710"/>
                    <a:pt x="344032" y="1042747"/>
                  </a:cubicBezTo>
                  <a:cubicBezTo>
                    <a:pt x="345182" y="1039784"/>
                    <a:pt x="343712" y="1036450"/>
                    <a:pt x="340749" y="1035300"/>
                  </a:cubicBezTo>
                  <a:close/>
                  <a:moveTo>
                    <a:pt x="391313" y="1027222"/>
                  </a:moveTo>
                  <a:cubicBezTo>
                    <a:pt x="389752" y="1027160"/>
                    <a:pt x="386584" y="1028567"/>
                    <a:pt x="386262" y="1030496"/>
                  </a:cubicBezTo>
                  <a:cubicBezTo>
                    <a:pt x="385941" y="1032425"/>
                    <a:pt x="388086" y="1036743"/>
                    <a:pt x="389382" y="1038795"/>
                  </a:cubicBezTo>
                  <a:cubicBezTo>
                    <a:pt x="390677" y="1040846"/>
                    <a:pt x="392283" y="1042642"/>
                    <a:pt x="394035" y="1042806"/>
                  </a:cubicBezTo>
                  <a:cubicBezTo>
                    <a:pt x="395788" y="1042971"/>
                    <a:pt x="398468" y="1039935"/>
                    <a:pt x="399899" y="1039782"/>
                  </a:cubicBezTo>
                  <a:cubicBezTo>
                    <a:pt x="401328" y="1039630"/>
                    <a:pt x="401944" y="1042386"/>
                    <a:pt x="402617" y="1041890"/>
                  </a:cubicBezTo>
                  <a:cubicBezTo>
                    <a:pt x="403291" y="1041395"/>
                    <a:pt x="403981" y="1038644"/>
                    <a:pt x="403939" y="1036809"/>
                  </a:cubicBezTo>
                  <a:cubicBezTo>
                    <a:pt x="403898" y="1034974"/>
                    <a:pt x="403753" y="1031869"/>
                    <a:pt x="402367" y="1030879"/>
                  </a:cubicBezTo>
                  <a:cubicBezTo>
                    <a:pt x="400982" y="1029889"/>
                    <a:pt x="397469" y="1031476"/>
                    <a:pt x="395627" y="1030867"/>
                  </a:cubicBezTo>
                  <a:cubicBezTo>
                    <a:pt x="393784" y="1030257"/>
                    <a:pt x="392873" y="1027284"/>
                    <a:pt x="391313" y="1027222"/>
                  </a:cubicBezTo>
                  <a:close/>
                  <a:moveTo>
                    <a:pt x="452598" y="1025492"/>
                  </a:moveTo>
                  <a:cubicBezTo>
                    <a:pt x="450649" y="1026458"/>
                    <a:pt x="449004" y="1028486"/>
                    <a:pt x="448125" y="1031347"/>
                  </a:cubicBezTo>
                  <a:cubicBezTo>
                    <a:pt x="446366" y="1037069"/>
                    <a:pt x="448336" y="1043955"/>
                    <a:pt x="452524" y="1046728"/>
                  </a:cubicBezTo>
                  <a:cubicBezTo>
                    <a:pt x="456713" y="1049500"/>
                    <a:pt x="461534" y="1047109"/>
                    <a:pt x="463292" y="1041388"/>
                  </a:cubicBezTo>
                  <a:cubicBezTo>
                    <a:pt x="465051" y="1035666"/>
                    <a:pt x="463081" y="1028779"/>
                    <a:pt x="458893" y="1026007"/>
                  </a:cubicBezTo>
                  <a:cubicBezTo>
                    <a:pt x="456799" y="1024621"/>
                    <a:pt x="454547" y="1024525"/>
                    <a:pt x="452598" y="1025492"/>
                  </a:cubicBezTo>
                  <a:close/>
                  <a:moveTo>
                    <a:pt x="247116" y="1019365"/>
                  </a:moveTo>
                  <a:cubicBezTo>
                    <a:pt x="243083" y="1019930"/>
                    <a:pt x="240040" y="1021692"/>
                    <a:pt x="238944" y="1024517"/>
                  </a:cubicBezTo>
                  <a:cubicBezTo>
                    <a:pt x="236751" y="1030168"/>
                    <a:pt x="243173" y="1037932"/>
                    <a:pt x="253288" y="1041857"/>
                  </a:cubicBezTo>
                  <a:cubicBezTo>
                    <a:pt x="263403" y="1045784"/>
                    <a:pt x="273382" y="1044386"/>
                    <a:pt x="275575" y="1038735"/>
                  </a:cubicBezTo>
                  <a:cubicBezTo>
                    <a:pt x="276672" y="1035910"/>
                    <a:pt x="275615" y="1032556"/>
                    <a:pt x="273018" y="1029418"/>
                  </a:cubicBezTo>
                  <a:cubicBezTo>
                    <a:pt x="270423" y="1026280"/>
                    <a:pt x="266288" y="1023358"/>
                    <a:pt x="261231" y="1021395"/>
                  </a:cubicBezTo>
                  <a:cubicBezTo>
                    <a:pt x="256173" y="1019432"/>
                    <a:pt x="251150" y="1018800"/>
                    <a:pt x="247116" y="1019365"/>
                  </a:cubicBezTo>
                  <a:close/>
                  <a:moveTo>
                    <a:pt x="554807" y="1014907"/>
                  </a:moveTo>
                  <a:cubicBezTo>
                    <a:pt x="553886" y="1014958"/>
                    <a:pt x="552648" y="1015052"/>
                    <a:pt x="551543" y="1015377"/>
                  </a:cubicBezTo>
                  <a:cubicBezTo>
                    <a:pt x="550439" y="1015701"/>
                    <a:pt x="549469" y="1016258"/>
                    <a:pt x="549082" y="1017232"/>
                  </a:cubicBezTo>
                  <a:cubicBezTo>
                    <a:pt x="548309" y="1019181"/>
                    <a:pt x="550483" y="1024027"/>
                    <a:pt x="550168" y="1026602"/>
                  </a:cubicBezTo>
                  <a:cubicBezTo>
                    <a:pt x="549854" y="1029177"/>
                    <a:pt x="547003" y="1030514"/>
                    <a:pt x="547195" y="1032685"/>
                  </a:cubicBezTo>
                  <a:lnTo>
                    <a:pt x="550624" y="1038454"/>
                  </a:lnTo>
                  <a:lnTo>
                    <a:pt x="546296" y="1038392"/>
                  </a:lnTo>
                  <a:cubicBezTo>
                    <a:pt x="542960" y="1039654"/>
                    <a:pt x="540238" y="1042129"/>
                    <a:pt x="538922" y="1045518"/>
                  </a:cubicBezTo>
                  <a:cubicBezTo>
                    <a:pt x="537607" y="1048908"/>
                    <a:pt x="537946" y="1052571"/>
                    <a:pt x="539558" y="1055753"/>
                  </a:cubicBezTo>
                  <a:cubicBezTo>
                    <a:pt x="541171" y="1058934"/>
                    <a:pt x="544056" y="1061635"/>
                    <a:pt x="547831" y="1063101"/>
                  </a:cubicBezTo>
                  <a:cubicBezTo>
                    <a:pt x="555383" y="1066032"/>
                    <a:pt x="563637" y="1062912"/>
                    <a:pt x="566269" y="1056132"/>
                  </a:cubicBezTo>
                  <a:cubicBezTo>
                    <a:pt x="568900" y="1049353"/>
                    <a:pt x="564912" y="1041481"/>
                    <a:pt x="557360" y="1038550"/>
                  </a:cubicBezTo>
                  <a:lnTo>
                    <a:pt x="553289" y="1038492"/>
                  </a:lnTo>
                  <a:lnTo>
                    <a:pt x="559183" y="1035094"/>
                  </a:lnTo>
                  <a:cubicBezTo>
                    <a:pt x="561042" y="1033245"/>
                    <a:pt x="562591" y="1030971"/>
                    <a:pt x="562471" y="1028531"/>
                  </a:cubicBezTo>
                  <a:cubicBezTo>
                    <a:pt x="562352" y="1026091"/>
                    <a:pt x="558853" y="1022438"/>
                    <a:pt x="558466" y="1020453"/>
                  </a:cubicBezTo>
                  <a:cubicBezTo>
                    <a:pt x="558079" y="1018469"/>
                    <a:pt x="560759" y="1017549"/>
                    <a:pt x="560148" y="1016624"/>
                  </a:cubicBezTo>
                  <a:cubicBezTo>
                    <a:pt x="559539" y="1015700"/>
                    <a:pt x="556652" y="1014806"/>
                    <a:pt x="554807" y="1014907"/>
                  </a:cubicBezTo>
                  <a:close/>
                  <a:moveTo>
                    <a:pt x="521953" y="1009201"/>
                  </a:moveTo>
                  <a:cubicBezTo>
                    <a:pt x="516524" y="1009946"/>
                    <a:pt x="513214" y="1018506"/>
                    <a:pt x="514560" y="1028321"/>
                  </a:cubicBezTo>
                  <a:cubicBezTo>
                    <a:pt x="515907" y="1038136"/>
                    <a:pt x="521399" y="1045489"/>
                    <a:pt x="526828" y="1044745"/>
                  </a:cubicBezTo>
                  <a:cubicBezTo>
                    <a:pt x="532258" y="1044000"/>
                    <a:pt x="535568" y="1035440"/>
                    <a:pt x="534222" y="1025625"/>
                  </a:cubicBezTo>
                  <a:cubicBezTo>
                    <a:pt x="533549" y="1020717"/>
                    <a:pt x="531839" y="1016425"/>
                    <a:pt x="529619" y="1013453"/>
                  </a:cubicBezTo>
                  <a:cubicBezTo>
                    <a:pt x="527398" y="1010481"/>
                    <a:pt x="524669" y="1008828"/>
                    <a:pt x="521953" y="1009201"/>
                  </a:cubicBezTo>
                  <a:close/>
                  <a:moveTo>
                    <a:pt x="334192" y="1005145"/>
                  </a:moveTo>
                  <a:cubicBezTo>
                    <a:pt x="326528" y="1006197"/>
                    <a:pt x="320786" y="1010486"/>
                    <a:pt x="321367" y="1014726"/>
                  </a:cubicBezTo>
                  <a:cubicBezTo>
                    <a:pt x="321948" y="1018966"/>
                    <a:pt x="328633" y="1021551"/>
                    <a:pt x="336298" y="1020500"/>
                  </a:cubicBezTo>
                  <a:cubicBezTo>
                    <a:pt x="343963" y="1019448"/>
                    <a:pt x="349705" y="1015159"/>
                    <a:pt x="349123" y="1010919"/>
                  </a:cubicBezTo>
                  <a:cubicBezTo>
                    <a:pt x="348833" y="1008799"/>
                    <a:pt x="347017" y="1007093"/>
                    <a:pt x="344314" y="1006048"/>
                  </a:cubicBezTo>
                  <a:cubicBezTo>
                    <a:pt x="341613" y="1005004"/>
                    <a:pt x="338025" y="1004620"/>
                    <a:pt x="334192" y="1005145"/>
                  </a:cubicBezTo>
                  <a:close/>
                  <a:moveTo>
                    <a:pt x="287436" y="994698"/>
                  </a:moveTo>
                  <a:cubicBezTo>
                    <a:pt x="285875" y="994636"/>
                    <a:pt x="282706" y="996044"/>
                    <a:pt x="282385" y="997972"/>
                  </a:cubicBezTo>
                  <a:cubicBezTo>
                    <a:pt x="282063" y="999902"/>
                    <a:pt x="284209" y="1004219"/>
                    <a:pt x="285505" y="1006271"/>
                  </a:cubicBezTo>
                  <a:cubicBezTo>
                    <a:pt x="286800" y="1008323"/>
                    <a:pt x="288405" y="1010118"/>
                    <a:pt x="290158" y="1010283"/>
                  </a:cubicBezTo>
                  <a:cubicBezTo>
                    <a:pt x="291911" y="1010447"/>
                    <a:pt x="294591" y="1007411"/>
                    <a:pt x="296021" y="1007258"/>
                  </a:cubicBezTo>
                  <a:cubicBezTo>
                    <a:pt x="297451" y="1007106"/>
                    <a:pt x="298066" y="1009862"/>
                    <a:pt x="298740" y="1009366"/>
                  </a:cubicBezTo>
                  <a:cubicBezTo>
                    <a:pt x="299413" y="1008871"/>
                    <a:pt x="300103" y="1006121"/>
                    <a:pt x="300062" y="1004286"/>
                  </a:cubicBezTo>
                  <a:cubicBezTo>
                    <a:pt x="300020" y="1002450"/>
                    <a:pt x="299876" y="999346"/>
                    <a:pt x="298491" y="998355"/>
                  </a:cubicBezTo>
                  <a:cubicBezTo>
                    <a:pt x="297105" y="997364"/>
                    <a:pt x="293592" y="998952"/>
                    <a:pt x="291749" y="998343"/>
                  </a:cubicBezTo>
                  <a:cubicBezTo>
                    <a:pt x="289907" y="997734"/>
                    <a:pt x="288997" y="994760"/>
                    <a:pt x="287436" y="994698"/>
                  </a:cubicBezTo>
                  <a:close/>
                  <a:moveTo>
                    <a:pt x="459755" y="992383"/>
                  </a:moveTo>
                  <a:cubicBezTo>
                    <a:pt x="457041" y="992755"/>
                    <a:pt x="454856" y="995081"/>
                    <a:pt x="453518" y="998542"/>
                  </a:cubicBezTo>
                  <a:lnTo>
                    <a:pt x="452638" y="1008418"/>
                  </a:lnTo>
                  <a:lnTo>
                    <a:pt x="447247" y="1012246"/>
                  </a:lnTo>
                  <a:cubicBezTo>
                    <a:pt x="445431" y="1014708"/>
                    <a:pt x="444750" y="1017446"/>
                    <a:pt x="445633" y="1019875"/>
                  </a:cubicBezTo>
                  <a:lnTo>
                    <a:pt x="456527" y="1022515"/>
                  </a:lnTo>
                  <a:lnTo>
                    <a:pt x="456965" y="1023675"/>
                  </a:lnTo>
                  <a:cubicBezTo>
                    <a:pt x="459185" y="1026647"/>
                    <a:pt x="461916" y="1028299"/>
                    <a:pt x="464630" y="1027928"/>
                  </a:cubicBezTo>
                  <a:cubicBezTo>
                    <a:pt x="467345" y="1027555"/>
                    <a:pt x="469530" y="1025228"/>
                    <a:pt x="470868" y="1021769"/>
                  </a:cubicBezTo>
                  <a:lnTo>
                    <a:pt x="471746" y="1011916"/>
                  </a:lnTo>
                  <a:lnTo>
                    <a:pt x="472099" y="1010250"/>
                  </a:lnTo>
                  <a:lnTo>
                    <a:pt x="471900" y="1010202"/>
                  </a:lnTo>
                  <a:lnTo>
                    <a:pt x="472024" y="1008807"/>
                  </a:lnTo>
                  <a:cubicBezTo>
                    <a:pt x="471350" y="1003899"/>
                    <a:pt x="469641" y="999607"/>
                    <a:pt x="467421" y="996635"/>
                  </a:cubicBezTo>
                  <a:cubicBezTo>
                    <a:pt x="465200" y="993663"/>
                    <a:pt x="462470" y="992011"/>
                    <a:pt x="459755" y="992383"/>
                  </a:cubicBezTo>
                  <a:close/>
                  <a:moveTo>
                    <a:pt x="401240" y="988825"/>
                  </a:moveTo>
                  <a:lnTo>
                    <a:pt x="400818" y="990254"/>
                  </a:lnTo>
                  <a:lnTo>
                    <a:pt x="399067" y="989000"/>
                  </a:lnTo>
                  <a:close/>
                  <a:moveTo>
                    <a:pt x="230315" y="972622"/>
                  </a:moveTo>
                  <a:cubicBezTo>
                    <a:pt x="222650" y="973673"/>
                    <a:pt x="216908" y="977962"/>
                    <a:pt x="217489" y="982202"/>
                  </a:cubicBezTo>
                  <a:cubicBezTo>
                    <a:pt x="218071" y="986442"/>
                    <a:pt x="224756" y="989028"/>
                    <a:pt x="232421" y="987976"/>
                  </a:cubicBezTo>
                  <a:cubicBezTo>
                    <a:pt x="240086" y="986924"/>
                    <a:pt x="245828" y="982635"/>
                    <a:pt x="245247" y="978395"/>
                  </a:cubicBezTo>
                  <a:cubicBezTo>
                    <a:pt x="244955" y="976276"/>
                    <a:pt x="243139" y="974569"/>
                    <a:pt x="240437" y="973524"/>
                  </a:cubicBezTo>
                  <a:cubicBezTo>
                    <a:pt x="237734" y="972480"/>
                    <a:pt x="234148" y="972097"/>
                    <a:pt x="230315" y="972622"/>
                  </a:cubicBezTo>
                  <a:close/>
                  <a:moveTo>
                    <a:pt x="416568" y="966575"/>
                  </a:moveTo>
                  <a:cubicBezTo>
                    <a:pt x="412774" y="965102"/>
                    <a:pt x="408503" y="966984"/>
                    <a:pt x="407031" y="970778"/>
                  </a:cubicBezTo>
                  <a:cubicBezTo>
                    <a:pt x="406295" y="972675"/>
                    <a:pt x="406397" y="974692"/>
                    <a:pt x="407158" y="976418"/>
                  </a:cubicBezTo>
                  <a:cubicBezTo>
                    <a:pt x="407919" y="978142"/>
                    <a:pt x="409337" y="979578"/>
                    <a:pt x="411234" y="980314"/>
                  </a:cubicBezTo>
                  <a:cubicBezTo>
                    <a:pt x="415029" y="981787"/>
                    <a:pt x="419298" y="979906"/>
                    <a:pt x="420771" y="976111"/>
                  </a:cubicBezTo>
                  <a:cubicBezTo>
                    <a:pt x="422244" y="972317"/>
                    <a:pt x="420361" y="968048"/>
                    <a:pt x="416568" y="966575"/>
                  </a:cubicBezTo>
                  <a:close/>
                  <a:moveTo>
                    <a:pt x="385363" y="959682"/>
                  </a:moveTo>
                  <a:cubicBezTo>
                    <a:pt x="382444" y="960475"/>
                    <a:pt x="379605" y="961850"/>
                    <a:pt x="378626" y="963138"/>
                  </a:cubicBezTo>
                  <a:cubicBezTo>
                    <a:pt x="376668" y="965715"/>
                    <a:pt x="381552" y="971547"/>
                    <a:pt x="380839" y="975175"/>
                  </a:cubicBezTo>
                  <a:cubicBezTo>
                    <a:pt x="380126" y="978804"/>
                    <a:pt x="373894" y="982059"/>
                    <a:pt x="374346" y="984908"/>
                  </a:cubicBezTo>
                  <a:cubicBezTo>
                    <a:pt x="374799" y="987757"/>
                    <a:pt x="380038" y="992021"/>
                    <a:pt x="383553" y="992269"/>
                  </a:cubicBezTo>
                  <a:cubicBezTo>
                    <a:pt x="387067" y="992518"/>
                    <a:pt x="392554" y="986731"/>
                    <a:pt x="395431" y="986395"/>
                  </a:cubicBezTo>
                  <a:lnTo>
                    <a:pt x="399067" y="989000"/>
                  </a:lnTo>
                  <a:lnTo>
                    <a:pt x="393469" y="989449"/>
                  </a:lnTo>
                  <a:cubicBezTo>
                    <a:pt x="386162" y="992107"/>
                    <a:pt x="381669" y="998199"/>
                    <a:pt x="383435" y="1003056"/>
                  </a:cubicBezTo>
                  <a:cubicBezTo>
                    <a:pt x="385201" y="1007914"/>
                    <a:pt x="392558" y="1009698"/>
                    <a:pt x="399866" y="1007040"/>
                  </a:cubicBezTo>
                  <a:cubicBezTo>
                    <a:pt x="407175" y="1004383"/>
                    <a:pt x="411667" y="998290"/>
                    <a:pt x="409901" y="993432"/>
                  </a:cubicBezTo>
                  <a:cubicBezTo>
                    <a:pt x="409018" y="991004"/>
                    <a:pt x="406737" y="989344"/>
                    <a:pt x="403763" y="988623"/>
                  </a:cubicBezTo>
                  <a:lnTo>
                    <a:pt x="401240" y="988825"/>
                  </a:lnTo>
                  <a:lnTo>
                    <a:pt x="403649" y="980679"/>
                  </a:lnTo>
                  <a:cubicBezTo>
                    <a:pt x="403109" y="977975"/>
                    <a:pt x="396103" y="979077"/>
                    <a:pt x="394259" y="975583"/>
                  </a:cubicBezTo>
                  <a:cubicBezTo>
                    <a:pt x="392415" y="972089"/>
                    <a:pt x="395191" y="961787"/>
                    <a:pt x="392586" y="959713"/>
                  </a:cubicBezTo>
                  <a:cubicBezTo>
                    <a:pt x="391283" y="958676"/>
                    <a:pt x="388282" y="958888"/>
                    <a:pt x="385363" y="959682"/>
                  </a:cubicBezTo>
                  <a:close/>
                  <a:moveTo>
                    <a:pt x="537023" y="953546"/>
                  </a:moveTo>
                  <a:cubicBezTo>
                    <a:pt x="533405" y="952142"/>
                    <a:pt x="529111" y="953495"/>
                    <a:pt x="525092" y="956819"/>
                  </a:cubicBezTo>
                  <a:lnTo>
                    <a:pt x="521628" y="961910"/>
                  </a:lnTo>
                  <a:lnTo>
                    <a:pt x="521356" y="961294"/>
                  </a:lnTo>
                  <a:cubicBezTo>
                    <a:pt x="519768" y="960530"/>
                    <a:pt x="518194" y="960678"/>
                    <a:pt x="516931" y="961536"/>
                  </a:cubicBezTo>
                  <a:cubicBezTo>
                    <a:pt x="515669" y="962393"/>
                    <a:pt x="514719" y="963960"/>
                    <a:pt x="514380" y="966033"/>
                  </a:cubicBezTo>
                  <a:lnTo>
                    <a:pt x="516125" y="969994"/>
                  </a:lnTo>
                  <a:lnTo>
                    <a:pt x="514818" y="971915"/>
                  </a:lnTo>
                  <a:cubicBezTo>
                    <a:pt x="512304" y="978391"/>
                    <a:pt x="511495" y="984823"/>
                    <a:pt x="512219" y="989989"/>
                  </a:cubicBezTo>
                  <a:cubicBezTo>
                    <a:pt x="512942" y="995153"/>
                    <a:pt x="515198" y="999049"/>
                    <a:pt x="518817" y="1000454"/>
                  </a:cubicBezTo>
                  <a:cubicBezTo>
                    <a:pt x="526052" y="1003262"/>
                    <a:pt x="535994" y="995038"/>
                    <a:pt x="541021" y="982085"/>
                  </a:cubicBezTo>
                  <a:cubicBezTo>
                    <a:pt x="546049" y="969132"/>
                    <a:pt x="544260" y="956355"/>
                    <a:pt x="537023" y="953546"/>
                  </a:cubicBezTo>
                  <a:close/>
                  <a:moveTo>
                    <a:pt x="340789" y="951319"/>
                  </a:moveTo>
                  <a:cubicBezTo>
                    <a:pt x="336995" y="952698"/>
                    <a:pt x="335603" y="958444"/>
                    <a:pt x="337678" y="964150"/>
                  </a:cubicBezTo>
                  <a:cubicBezTo>
                    <a:pt x="339753" y="969858"/>
                    <a:pt x="344511" y="973366"/>
                    <a:pt x="348304" y="971987"/>
                  </a:cubicBezTo>
                  <a:cubicBezTo>
                    <a:pt x="352097" y="970607"/>
                    <a:pt x="353490" y="964863"/>
                    <a:pt x="351415" y="959155"/>
                  </a:cubicBezTo>
                  <a:cubicBezTo>
                    <a:pt x="350377" y="956302"/>
                    <a:pt x="348669" y="953998"/>
                    <a:pt x="346746" y="952580"/>
                  </a:cubicBezTo>
                  <a:cubicBezTo>
                    <a:pt x="344823" y="951162"/>
                    <a:pt x="342685" y="950630"/>
                    <a:pt x="340789" y="951319"/>
                  </a:cubicBezTo>
                  <a:close/>
                  <a:moveTo>
                    <a:pt x="555107" y="939008"/>
                  </a:moveTo>
                  <a:cubicBezTo>
                    <a:pt x="552757" y="939061"/>
                    <a:pt x="548781" y="939246"/>
                    <a:pt x="547513" y="941020"/>
                  </a:cubicBezTo>
                  <a:cubicBezTo>
                    <a:pt x="546244" y="942793"/>
                    <a:pt x="548278" y="947293"/>
                    <a:pt x="547497" y="949652"/>
                  </a:cubicBezTo>
                  <a:cubicBezTo>
                    <a:pt x="546717" y="952011"/>
                    <a:pt x="542908" y="953178"/>
                    <a:pt x="542830" y="955176"/>
                  </a:cubicBezTo>
                  <a:cubicBezTo>
                    <a:pt x="542751" y="957174"/>
                    <a:pt x="544553" y="961231"/>
                    <a:pt x="547023" y="961644"/>
                  </a:cubicBezTo>
                  <a:cubicBezTo>
                    <a:pt x="549493" y="962056"/>
                    <a:pt x="555022" y="959307"/>
                    <a:pt x="557650" y="957648"/>
                  </a:cubicBezTo>
                  <a:cubicBezTo>
                    <a:pt x="560276" y="955990"/>
                    <a:pt x="562576" y="953934"/>
                    <a:pt x="562787" y="951689"/>
                  </a:cubicBezTo>
                  <a:cubicBezTo>
                    <a:pt x="562997" y="949445"/>
                    <a:pt x="559110" y="946013"/>
                    <a:pt x="558914" y="944181"/>
                  </a:cubicBezTo>
                  <a:cubicBezTo>
                    <a:pt x="558719" y="942350"/>
                    <a:pt x="562248" y="941562"/>
                    <a:pt x="561614" y="940700"/>
                  </a:cubicBezTo>
                  <a:cubicBezTo>
                    <a:pt x="560979" y="939838"/>
                    <a:pt x="557457" y="938954"/>
                    <a:pt x="555107" y="939008"/>
                  </a:cubicBezTo>
                  <a:close/>
                  <a:moveTo>
                    <a:pt x="348243" y="938577"/>
                  </a:moveTo>
                  <a:cubicBezTo>
                    <a:pt x="347525" y="938636"/>
                    <a:pt x="346861" y="938808"/>
                    <a:pt x="346506" y="939208"/>
                  </a:cubicBezTo>
                  <a:cubicBezTo>
                    <a:pt x="345799" y="940008"/>
                    <a:pt x="346559" y="942303"/>
                    <a:pt x="346059" y="943413"/>
                  </a:cubicBezTo>
                  <a:cubicBezTo>
                    <a:pt x="345558" y="944522"/>
                    <a:pt x="343644" y="944896"/>
                    <a:pt x="343504" y="945865"/>
                  </a:cubicBezTo>
                  <a:cubicBezTo>
                    <a:pt x="343363" y="946835"/>
                    <a:pt x="344035" y="948903"/>
                    <a:pt x="345217" y="949230"/>
                  </a:cubicBezTo>
                  <a:cubicBezTo>
                    <a:pt x="346399" y="949557"/>
                    <a:pt x="349233" y="948500"/>
                    <a:pt x="350597" y="947826"/>
                  </a:cubicBezTo>
                  <a:cubicBezTo>
                    <a:pt x="351962" y="947152"/>
                    <a:pt x="353187" y="946267"/>
                    <a:pt x="353403" y="945185"/>
                  </a:cubicBezTo>
                  <a:cubicBezTo>
                    <a:pt x="353621" y="944102"/>
                    <a:pt x="351902" y="942232"/>
                    <a:pt x="351901" y="941330"/>
                  </a:cubicBezTo>
                  <a:cubicBezTo>
                    <a:pt x="351899" y="940428"/>
                    <a:pt x="353658" y="940223"/>
                    <a:pt x="353392" y="939771"/>
                  </a:cubicBezTo>
                  <a:cubicBezTo>
                    <a:pt x="353128" y="939319"/>
                    <a:pt x="351457" y="938708"/>
                    <a:pt x="350309" y="938615"/>
                  </a:cubicBezTo>
                  <a:cubicBezTo>
                    <a:pt x="349735" y="938568"/>
                    <a:pt x="348962" y="938517"/>
                    <a:pt x="348243" y="938577"/>
                  </a:cubicBezTo>
                  <a:close/>
                  <a:moveTo>
                    <a:pt x="281485" y="927158"/>
                  </a:moveTo>
                  <a:cubicBezTo>
                    <a:pt x="278566" y="927951"/>
                    <a:pt x="275728" y="929326"/>
                    <a:pt x="274749" y="930614"/>
                  </a:cubicBezTo>
                  <a:cubicBezTo>
                    <a:pt x="272790" y="933191"/>
                    <a:pt x="277675" y="939023"/>
                    <a:pt x="276962" y="942651"/>
                  </a:cubicBezTo>
                  <a:cubicBezTo>
                    <a:pt x="276249" y="946280"/>
                    <a:pt x="270017" y="949535"/>
                    <a:pt x="270469" y="952384"/>
                  </a:cubicBezTo>
                  <a:cubicBezTo>
                    <a:pt x="270921" y="955233"/>
                    <a:pt x="276161" y="959498"/>
                    <a:pt x="279675" y="959746"/>
                  </a:cubicBezTo>
                  <a:cubicBezTo>
                    <a:pt x="283189" y="959994"/>
                    <a:pt x="288676" y="954208"/>
                    <a:pt x="291555" y="953872"/>
                  </a:cubicBezTo>
                  <a:cubicBezTo>
                    <a:pt x="294432" y="953536"/>
                    <a:pt x="295571" y="958683"/>
                    <a:pt x="296941" y="957730"/>
                  </a:cubicBezTo>
                  <a:cubicBezTo>
                    <a:pt x="298310" y="956778"/>
                    <a:pt x="300312" y="950860"/>
                    <a:pt x="299772" y="948156"/>
                  </a:cubicBezTo>
                  <a:cubicBezTo>
                    <a:pt x="299232" y="945451"/>
                    <a:pt x="292226" y="946553"/>
                    <a:pt x="290382" y="943059"/>
                  </a:cubicBezTo>
                  <a:cubicBezTo>
                    <a:pt x="288538" y="939565"/>
                    <a:pt x="291314" y="929264"/>
                    <a:pt x="288708" y="927189"/>
                  </a:cubicBezTo>
                  <a:cubicBezTo>
                    <a:pt x="287406" y="926152"/>
                    <a:pt x="284406" y="926364"/>
                    <a:pt x="281485" y="927158"/>
                  </a:cubicBezTo>
                  <a:close/>
                  <a:moveTo>
                    <a:pt x="421032" y="922561"/>
                  </a:moveTo>
                  <a:cubicBezTo>
                    <a:pt x="417569" y="923252"/>
                    <a:pt x="418980" y="932224"/>
                    <a:pt x="414506" y="934585"/>
                  </a:cubicBezTo>
                  <a:cubicBezTo>
                    <a:pt x="410031" y="936946"/>
                    <a:pt x="396840" y="933391"/>
                    <a:pt x="394184" y="936728"/>
                  </a:cubicBezTo>
                  <a:cubicBezTo>
                    <a:pt x="392856" y="938396"/>
                    <a:pt x="393128" y="942239"/>
                    <a:pt x="394143" y="945977"/>
                  </a:cubicBezTo>
                  <a:cubicBezTo>
                    <a:pt x="395160" y="949716"/>
                    <a:pt x="396920" y="953350"/>
                    <a:pt x="398570" y="954605"/>
                  </a:cubicBezTo>
                  <a:cubicBezTo>
                    <a:pt x="401869" y="957111"/>
                    <a:pt x="409338" y="950857"/>
                    <a:pt x="413984" y="951770"/>
                  </a:cubicBezTo>
                  <a:cubicBezTo>
                    <a:pt x="418630" y="952684"/>
                    <a:pt x="422799" y="960663"/>
                    <a:pt x="426447" y="960084"/>
                  </a:cubicBezTo>
                  <a:cubicBezTo>
                    <a:pt x="430095" y="959505"/>
                    <a:pt x="435557" y="952795"/>
                    <a:pt x="435874" y="948295"/>
                  </a:cubicBezTo>
                  <a:cubicBezTo>
                    <a:pt x="436191" y="943796"/>
                    <a:pt x="428782" y="936768"/>
                    <a:pt x="428352" y="933084"/>
                  </a:cubicBezTo>
                  <a:cubicBezTo>
                    <a:pt x="427922" y="929399"/>
                    <a:pt x="434513" y="927940"/>
                    <a:pt x="433293" y="926186"/>
                  </a:cubicBezTo>
                  <a:cubicBezTo>
                    <a:pt x="432073" y="924432"/>
                    <a:pt x="424495" y="921869"/>
                    <a:pt x="421032" y="922561"/>
                  </a:cubicBezTo>
                  <a:close/>
                  <a:moveTo>
                    <a:pt x="492909" y="922190"/>
                  </a:moveTo>
                  <a:cubicBezTo>
                    <a:pt x="490559" y="922243"/>
                    <a:pt x="486583" y="922428"/>
                    <a:pt x="485315" y="924202"/>
                  </a:cubicBezTo>
                  <a:cubicBezTo>
                    <a:pt x="484046" y="925976"/>
                    <a:pt x="486080" y="930475"/>
                    <a:pt x="485299" y="932834"/>
                  </a:cubicBezTo>
                  <a:cubicBezTo>
                    <a:pt x="484519" y="935193"/>
                    <a:pt x="480711" y="936359"/>
                    <a:pt x="480632" y="938358"/>
                  </a:cubicBezTo>
                  <a:lnTo>
                    <a:pt x="482354" y="941015"/>
                  </a:lnTo>
                  <a:lnTo>
                    <a:pt x="480346" y="944765"/>
                  </a:lnTo>
                  <a:cubicBezTo>
                    <a:pt x="479707" y="947390"/>
                    <a:pt x="478941" y="950223"/>
                    <a:pt x="476704" y="951403"/>
                  </a:cubicBezTo>
                  <a:cubicBezTo>
                    <a:pt x="472229" y="953764"/>
                    <a:pt x="459038" y="950210"/>
                    <a:pt x="456382" y="953546"/>
                  </a:cubicBezTo>
                  <a:cubicBezTo>
                    <a:pt x="455054" y="955214"/>
                    <a:pt x="455326" y="959056"/>
                    <a:pt x="456342" y="962795"/>
                  </a:cubicBezTo>
                  <a:cubicBezTo>
                    <a:pt x="457357" y="966533"/>
                    <a:pt x="459118" y="970169"/>
                    <a:pt x="460768" y="971422"/>
                  </a:cubicBezTo>
                  <a:cubicBezTo>
                    <a:pt x="464068" y="973929"/>
                    <a:pt x="471536" y="967675"/>
                    <a:pt x="476182" y="968588"/>
                  </a:cubicBezTo>
                  <a:cubicBezTo>
                    <a:pt x="480828" y="969501"/>
                    <a:pt x="484997" y="977481"/>
                    <a:pt x="488645" y="976902"/>
                  </a:cubicBezTo>
                  <a:cubicBezTo>
                    <a:pt x="492293" y="976322"/>
                    <a:pt x="497754" y="969613"/>
                    <a:pt x="498071" y="965113"/>
                  </a:cubicBezTo>
                  <a:cubicBezTo>
                    <a:pt x="498390" y="960613"/>
                    <a:pt x="490980" y="953586"/>
                    <a:pt x="490549" y="949902"/>
                  </a:cubicBezTo>
                  <a:cubicBezTo>
                    <a:pt x="490119" y="946217"/>
                    <a:pt x="496711" y="944758"/>
                    <a:pt x="495491" y="943004"/>
                  </a:cubicBezTo>
                  <a:lnTo>
                    <a:pt x="493038" y="941738"/>
                  </a:lnTo>
                  <a:lnTo>
                    <a:pt x="495452" y="940831"/>
                  </a:lnTo>
                  <a:cubicBezTo>
                    <a:pt x="498079" y="939172"/>
                    <a:pt x="500378" y="937116"/>
                    <a:pt x="500589" y="934872"/>
                  </a:cubicBezTo>
                  <a:cubicBezTo>
                    <a:pt x="500800" y="932627"/>
                    <a:pt x="496912" y="929195"/>
                    <a:pt x="496717" y="927364"/>
                  </a:cubicBezTo>
                  <a:cubicBezTo>
                    <a:pt x="496520" y="925533"/>
                    <a:pt x="500050" y="924745"/>
                    <a:pt x="499416" y="923883"/>
                  </a:cubicBezTo>
                  <a:cubicBezTo>
                    <a:pt x="498781" y="923020"/>
                    <a:pt x="495259" y="922137"/>
                    <a:pt x="492909" y="922190"/>
                  </a:cubicBezTo>
                  <a:close/>
                  <a:moveTo>
                    <a:pt x="379129" y="921174"/>
                  </a:moveTo>
                  <a:cubicBezTo>
                    <a:pt x="377647" y="920599"/>
                    <a:pt x="376073" y="920679"/>
                    <a:pt x="374725" y="921273"/>
                  </a:cubicBezTo>
                  <a:cubicBezTo>
                    <a:pt x="373378" y="921867"/>
                    <a:pt x="372256" y="922975"/>
                    <a:pt x="371681" y="924457"/>
                  </a:cubicBezTo>
                  <a:cubicBezTo>
                    <a:pt x="370531" y="927419"/>
                    <a:pt x="372001" y="930754"/>
                    <a:pt x="374964" y="931904"/>
                  </a:cubicBezTo>
                  <a:cubicBezTo>
                    <a:pt x="377927" y="933054"/>
                    <a:pt x="381261" y="931584"/>
                    <a:pt x="382411" y="928622"/>
                  </a:cubicBezTo>
                  <a:cubicBezTo>
                    <a:pt x="383562" y="925658"/>
                    <a:pt x="382092" y="922324"/>
                    <a:pt x="379129" y="921174"/>
                  </a:cubicBezTo>
                  <a:close/>
                  <a:moveTo>
                    <a:pt x="236911" y="918795"/>
                  </a:moveTo>
                  <a:cubicBezTo>
                    <a:pt x="233118" y="920175"/>
                    <a:pt x="231725" y="925919"/>
                    <a:pt x="233801" y="931627"/>
                  </a:cubicBezTo>
                  <a:cubicBezTo>
                    <a:pt x="235876" y="937334"/>
                    <a:pt x="240633" y="940842"/>
                    <a:pt x="244427" y="939463"/>
                  </a:cubicBezTo>
                  <a:cubicBezTo>
                    <a:pt x="248220" y="938083"/>
                    <a:pt x="249613" y="932339"/>
                    <a:pt x="247537" y="926632"/>
                  </a:cubicBezTo>
                  <a:cubicBezTo>
                    <a:pt x="246500" y="923778"/>
                    <a:pt x="244792" y="921474"/>
                    <a:pt x="242868" y="920057"/>
                  </a:cubicBezTo>
                  <a:cubicBezTo>
                    <a:pt x="240946" y="918638"/>
                    <a:pt x="238808" y="918106"/>
                    <a:pt x="236911" y="918795"/>
                  </a:cubicBezTo>
                  <a:close/>
                  <a:moveTo>
                    <a:pt x="333351" y="912287"/>
                  </a:moveTo>
                  <a:cubicBezTo>
                    <a:pt x="332471" y="912569"/>
                    <a:pt x="331699" y="913188"/>
                    <a:pt x="331244" y="914074"/>
                  </a:cubicBezTo>
                  <a:cubicBezTo>
                    <a:pt x="330333" y="915847"/>
                    <a:pt x="331032" y="918023"/>
                    <a:pt x="332805" y="918934"/>
                  </a:cubicBezTo>
                  <a:cubicBezTo>
                    <a:pt x="334579" y="919845"/>
                    <a:pt x="336755" y="919146"/>
                    <a:pt x="337665" y="917373"/>
                  </a:cubicBezTo>
                  <a:cubicBezTo>
                    <a:pt x="338576" y="915600"/>
                    <a:pt x="337877" y="913423"/>
                    <a:pt x="336104" y="912512"/>
                  </a:cubicBezTo>
                  <a:cubicBezTo>
                    <a:pt x="335217" y="912057"/>
                    <a:pt x="334230" y="912004"/>
                    <a:pt x="333351" y="912287"/>
                  </a:cubicBezTo>
                  <a:close/>
                  <a:moveTo>
                    <a:pt x="363760" y="910847"/>
                  </a:moveTo>
                  <a:cubicBezTo>
                    <a:pt x="362127" y="911470"/>
                    <a:pt x="360665" y="912738"/>
                    <a:pt x="359758" y="914502"/>
                  </a:cubicBezTo>
                  <a:cubicBezTo>
                    <a:pt x="357945" y="918032"/>
                    <a:pt x="359044" y="922212"/>
                    <a:pt x="362213" y="923840"/>
                  </a:cubicBezTo>
                  <a:cubicBezTo>
                    <a:pt x="365381" y="925467"/>
                    <a:pt x="369420" y="923926"/>
                    <a:pt x="371232" y="920396"/>
                  </a:cubicBezTo>
                  <a:cubicBezTo>
                    <a:pt x="373045" y="916866"/>
                    <a:pt x="371946" y="912687"/>
                    <a:pt x="368778" y="911059"/>
                  </a:cubicBezTo>
                  <a:cubicBezTo>
                    <a:pt x="367194" y="910245"/>
                    <a:pt x="365391" y="910223"/>
                    <a:pt x="363760" y="910847"/>
                  </a:cubicBezTo>
                  <a:close/>
                  <a:moveTo>
                    <a:pt x="462029" y="906589"/>
                  </a:moveTo>
                  <a:cubicBezTo>
                    <a:pt x="459192" y="905224"/>
                    <a:pt x="456350" y="905660"/>
                    <a:pt x="454049" y="907468"/>
                  </a:cubicBezTo>
                  <a:cubicBezTo>
                    <a:pt x="451748" y="909277"/>
                    <a:pt x="449988" y="912459"/>
                    <a:pt x="449314" y="916584"/>
                  </a:cubicBezTo>
                  <a:cubicBezTo>
                    <a:pt x="447967" y="924835"/>
                    <a:pt x="451475" y="933737"/>
                    <a:pt x="457150" y="936468"/>
                  </a:cubicBezTo>
                  <a:cubicBezTo>
                    <a:pt x="462825" y="939198"/>
                    <a:pt x="468518" y="934723"/>
                    <a:pt x="469865" y="926472"/>
                  </a:cubicBezTo>
                  <a:cubicBezTo>
                    <a:pt x="471213" y="918221"/>
                    <a:pt x="467705" y="909319"/>
                    <a:pt x="462029" y="906589"/>
                  </a:cubicBezTo>
                  <a:close/>
                  <a:moveTo>
                    <a:pt x="397192" y="900880"/>
                  </a:moveTo>
                  <a:cubicBezTo>
                    <a:pt x="394639" y="900970"/>
                    <a:pt x="392626" y="901870"/>
                    <a:pt x="391757" y="903562"/>
                  </a:cubicBezTo>
                  <a:cubicBezTo>
                    <a:pt x="390020" y="906944"/>
                    <a:pt x="393519" y="912206"/>
                    <a:pt x="399574" y="915315"/>
                  </a:cubicBezTo>
                  <a:cubicBezTo>
                    <a:pt x="405628" y="918425"/>
                    <a:pt x="411944" y="918204"/>
                    <a:pt x="413681" y="914822"/>
                  </a:cubicBezTo>
                  <a:cubicBezTo>
                    <a:pt x="415418" y="911440"/>
                    <a:pt x="411919" y="906178"/>
                    <a:pt x="405865" y="903068"/>
                  </a:cubicBezTo>
                  <a:cubicBezTo>
                    <a:pt x="402838" y="901513"/>
                    <a:pt x="399745" y="900792"/>
                    <a:pt x="397192" y="900880"/>
                  </a:cubicBezTo>
                  <a:close/>
                  <a:moveTo>
                    <a:pt x="350287" y="892200"/>
                  </a:moveTo>
                  <a:cubicBezTo>
                    <a:pt x="346493" y="890726"/>
                    <a:pt x="342223" y="892608"/>
                    <a:pt x="340751" y="896403"/>
                  </a:cubicBezTo>
                  <a:cubicBezTo>
                    <a:pt x="340014" y="898300"/>
                    <a:pt x="340117" y="900315"/>
                    <a:pt x="340877" y="902041"/>
                  </a:cubicBezTo>
                  <a:cubicBezTo>
                    <a:pt x="341638" y="903767"/>
                    <a:pt x="343057" y="905203"/>
                    <a:pt x="344954" y="905939"/>
                  </a:cubicBezTo>
                  <a:cubicBezTo>
                    <a:pt x="348748" y="907412"/>
                    <a:pt x="353018" y="905529"/>
                    <a:pt x="354491" y="901735"/>
                  </a:cubicBezTo>
                  <a:cubicBezTo>
                    <a:pt x="355963" y="897941"/>
                    <a:pt x="354081" y="893672"/>
                    <a:pt x="350287" y="892200"/>
                  </a:cubicBezTo>
                  <a:close/>
                  <a:moveTo>
                    <a:pt x="423956" y="888125"/>
                  </a:moveTo>
                  <a:cubicBezTo>
                    <a:pt x="422986" y="887984"/>
                    <a:pt x="420918" y="888655"/>
                    <a:pt x="420591" y="889837"/>
                  </a:cubicBezTo>
                  <a:cubicBezTo>
                    <a:pt x="420264" y="891020"/>
                    <a:pt x="421322" y="893854"/>
                    <a:pt x="421995" y="895218"/>
                  </a:cubicBezTo>
                  <a:cubicBezTo>
                    <a:pt x="422669" y="896583"/>
                    <a:pt x="423554" y="897808"/>
                    <a:pt x="424637" y="898025"/>
                  </a:cubicBezTo>
                  <a:cubicBezTo>
                    <a:pt x="425719" y="898242"/>
                    <a:pt x="427590" y="896523"/>
                    <a:pt x="428492" y="896521"/>
                  </a:cubicBezTo>
                  <a:cubicBezTo>
                    <a:pt x="429394" y="896519"/>
                    <a:pt x="429598" y="898279"/>
                    <a:pt x="430050" y="898013"/>
                  </a:cubicBezTo>
                  <a:cubicBezTo>
                    <a:pt x="430503" y="897748"/>
                    <a:pt x="431113" y="896078"/>
                    <a:pt x="431207" y="894930"/>
                  </a:cubicBezTo>
                  <a:cubicBezTo>
                    <a:pt x="431301" y="893783"/>
                    <a:pt x="431413" y="891836"/>
                    <a:pt x="430614" y="891128"/>
                  </a:cubicBezTo>
                  <a:cubicBezTo>
                    <a:pt x="429814" y="890420"/>
                    <a:pt x="427518" y="891181"/>
                    <a:pt x="426409" y="890680"/>
                  </a:cubicBezTo>
                  <a:cubicBezTo>
                    <a:pt x="425299" y="890179"/>
                    <a:pt x="424925" y="888265"/>
                    <a:pt x="423956" y="888125"/>
                  </a:cubicBezTo>
                  <a:close/>
                  <a:moveTo>
                    <a:pt x="320200" y="885463"/>
                  </a:moveTo>
                  <a:cubicBezTo>
                    <a:pt x="318718" y="884888"/>
                    <a:pt x="317143" y="884967"/>
                    <a:pt x="315796" y="885561"/>
                  </a:cubicBezTo>
                  <a:cubicBezTo>
                    <a:pt x="314448" y="886156"/>
                    <a:pt x="313327" y="887263"/>
                    <a:pt x="312752" y="888745"/>
                  </a:cubicBezTo>
                  <a:cubicBezTo>
                    <a:pt x="311602" y="891708"/>
                    <a:pt x="313072" y="895042"/>
                    <a:pt x="316035" y="896192"/>
                  </a:cubicBezTo>
                  <a:cubicBezTo>
                    <a:pt x="318998" y="897343"/>
                    <a:pt x="322332" y="895873"/>
                    <a:pt x="323482" y="892910"/>
                  </a:cubicBezTo>
                  <a:cubicBezTo>
                    <a:pt x="324632" y="889947"/>
                    <a:pt x="323162" y="886613"/>
                    <a:pt x="320200" y="885463"/>
                  </a:cubicBezTo>
                  <a:close/>
                  <a:moveTo>
                    <a:pt x="301079" y="883775"/>
                  </a:moveTo>
                  <a:cubicBezTo>
                    <a:pt x="299447" y="884398"/>
                    <a:pt x="297984" y="885666"/>
                    <a:pt x="297078" y="887431"/>
                  </a:cubicBezTo>
                  <a:cubicBezTo>
                    <a:pt x="295265" y="890960"/>
                    <a:pt x="296363" y="895141"/>
                    <a:pt x="299532" y="896769"/>
                  </a:cubicBezTo>
                  <a:cubicBezTo>
                    <a:pt x="302701" y="898396"/>
                    <a:pt x="306739" y="896854"/>
                    <a:pt x="308552" y="893324"/>
                  </a:cubicBezTo>
                  <a:cubicBezTo>
                    <a:pt x="310365" y="889795"/>
                    <a:pt x="309266" y="885615"/>
                    <a:pt x="306097" y="883987"/>
                  </a:cubicBezTo>
                  <a:cubicBezTo>
                    <a:pt x="304513" y="883173"/>
                    <a:pt x="302711" y="883152"/>
                    <a:pt x="301079" y="883775"/>
                  </a:cubicBezTo>
                  <a:close/>
                  <a:moveTo>
                    <a:pt x="334512" y="873809"/>
                  </a:moveTo>
                  <a:cubicBezTo>
                    <a:pt x="331959" y="873898"/>
                    <a:pt x="329946" y="874798"/>
                    <a:pt x="329077" y="876489"/>
                  </a:cubicBezTo>
                  <a:cubicBezTo>
                    <a:pt x="327340" y="879872"/>
                    <a:pt x="330839" y="885134"/>
                    <a:pt x="336894" y="888244"/>
                  </a:cubicBezTo>
                  <a:cubicBezTo>
                    <a:pt x="342948" y="891354"/>
                    <a:pt x="349264" y="891133"/>
                    <a:pt x="351001" y="887750"/>
                  </a:cubicBezTo>
                  <a:cubicBezTo>
                    <a:pt x="352738" y="884369"/>
                    <a:pt x="349239" y="879107"/>
                    <a:pt x="343184" y="875997"/>
                  </a:cubicBezTo>
                  <a:cubicBezTo>
                    <a:pt x="340157" y="874442"/>
                    <a:pt x="337064" y="873720"/>
                    <a:pt x="334512" y="873809"/>
                  </a:cubicBezTo>
                  <a:close/>
                  <a:moveTo>
                    <a:pt x="389762" y="870623"/>
                  </a:moveTo>
                  <a:cubicBezTo>
                    <a:pt x="384912" y="870779"/>
                    <a:pt x="381050" y="873080"/>
                    <a:pt x="381135" y="875763"/>
                  </a:cubicBezTo>
                  <a:cubicBezTo>
                    <a:pt x="381221" y="878446"/>
                    <a:pt x="385223" y="880494"/>
                    <a:pt x="390074" y="880339"/>
                  </a:cubicBezTo>
                  <a:cubicBezTo>
                    <a:pt x="394924" y="880184"/>
                    <a:pt x="398786" y="877883"/>
                    <a:pt x="398700" y="875199"/>
                  </a:cubicBezTo>
                  <a:cubicBezTo>
                    <a:pt x="398614" y="872517"/>
                    <a:pt x="394612" y="870468"/>
                    <a:pt x="389762" y="870623"/>
                  </a:cubicBezTo>
                  <a:close/>
                  <a:moveTo>
                    <a:pt x="534258" y="865070"/>
                  </a:moveTo>
                  <a:cubicBezTo>
                    <a:pt x="533335" y="865121"/>
                    <a:pt x="532098" y="865215"/>
                    <a:pt x="530993" y="865540"/>
                  </a:cubicBezTo>
                  <a:cubicBezTo>
                    <a:pt x="529889" y="865864"/>
                    <a:pt x="528919" y="866420"/>
                    <a:pt x="528532" y="867395"/>
                  </a:cubicBezTo>
                  <a:cubicBezTo>
                    <a:pt x="527759" y="869344"/>
                    <a:pt x="529933" y="874190"/>
                    <a:pt x="529618" y="876765"/>
                  </a:cubicBezTo>
                  <a:cubicBezTo>
                    <a:pt x="529304" y="879340"/>
                    <a:pt x="526453" y="880676"/>
                    <a:pt x="526645" y="882848"/>
                  </a:cubicBezTo>
                  <a:cubicBezTo>
                    <a:pt x="526838" y="885018"/>
                    <a:pt x="528774" y="889388"/>
                    <a:pt x="530772" y="889790"/>
                  </a:cubicBezTo>
                  <a:cubicBezTo>
                    <a:pt x="532770" y="890192"/>
                    <a:pt x="536775" y="887106"/>
                    <a:pt x="538634" y="885257"/>
                  </a:cubicBezTo>
                  <a:cubicBezTo>
                    <a:pt x="540492" y="883408"/>
                    <a:pt x="542042" y="881134"/>
                    <a:pt x="541922" y="878693"/>
                  </a:cubicBezTo>
                  <a:cubicBezTo>
                    <a:pt x="541803" y="876253"/>
                    <a:pt x="538303" y="872601"/>
                    <a:pt x="537916" y="870616"/>
                  </a:cubicBezTo>
                  <a:cubicBezTo>
                    <a:pt x="537529" y="868632"/>
                    <a:pt x="540208" y="867711"/>
                    <a:pt x="539598" y="866787"/>
                  </a:cubicBezTo>
                  <a:cubicBezTo>
                    <a:pt x="538989" y="865863"/>
                    <a:pt x="536102" y="864969"/>
                    <a:pt x="534258" y="865070"/>
                  </a:cubicBezTo>
                  <a:close/>
                  <a:moveTo>
                    <a:pt x="361275" y="861053"/>
                  </a:moveTo>
                  <a:cubicBezTo>
                    <a:pt x="360305" y="860913"/>
                    <a:pt x="358237" y="861584"/>
                    <a:pt x="357910" y="862766"/>
                  </a:cubicBezTo>
                  <a:cubicBezTo>
                    <a:pt x="357584" y="863949"/>
                    <a:pt x="358640" y="866783"/>
                    <a:pt x="359315" y="868147"/>
                  </a:cubicBezTo>
                  <a:cubicBezTo>
                    <a:pt x="359989" y="869511"/>
                    <a:pt x="360873" y="870736"/>
                    <a:pt x="361956" y="870953"/>
                  </a:cubicBezTo>
                  <a:cubicBezTo>
                    <a:pt x="363039" y="871170"/>
                    <a:pt x="364909" y="869452"/>
                    <a:pt x="365811" y="869449"/>
                  </a:cubicBezTo>
                  <a:cubicBezTo>
                    <a:pt x="366714" y="869447"/>
                    <a:pt x="366917" y="871207"/>
                    <a:pt x="367369" y="870942"/>
                  </a:cubicBezTo>
                  <a:cubicBezTo>
                    <a:pt x="367822" y="870676"/>
                    <a:pt x="368432" y="869006"/>
                    <a:pt x="368526" y="867858"/>
                  </a:cubicBezTo>
                  <a:cubicBezTo>
                    <a:pt x="368620" y="866711"/>
                    <a:pt x="368733" y="864765"/>
                    <a:pt x="367933" y="864056"/>
                  </a:cubicBezTo>
                  <a:cubicBezTo>
                    <a:pt x="367134" y="863348"/>
                    <a:pt x="364838" y="864109"/>
                    <a:pt x="363728" y="863609"/>
                  </a:cubicBezTo>
                  <a:cubicBezTo>
                    <a:pt x="362619" y="863108"/>
                    <a:pt x="362245" y="861194"/>
                    <a:pt x="361275" y="861053"/>
                  </a:cubicBezTo>
                  <a:close/>
                  <a:moveTo>
                    <a:pt x="501403" y="859364"/>
                  </a:moveTo>
                  <a:cubicBezTo>
                    <a:pt x="495974" y="860109"/>
                    <a:pt x="492664" y="868668"/>
                    <a:pt x="494011" y="878484"/>
                  </a:cubicBezTo>
                  <a:lnTo>
                    <a:pt x="495769" y="883134"/>
                  </a:lnTo>
                  <a:lnTo>
                    <a:pt x="494969" y="883930"/>
                  </a:lnTo>
                  <a:cubicBezTo>
                    <a:pt x="493677" y="891836"/>
                    <a:pt x="501421" y="902475"/>
                    <a:pt x="512264" y="907692"/>
                  </a:cubicBezTo>
                  <a:cubicBezTo>
                    <a:pt x="523107" y="912909"/>
                    <a:pt x="532944" y="910729"/>
                    <a:pt x="534236" y="902823"/>
                  </a:cubicBezTo>
                  <a:cubicBezTo>
                    <a:pt x="535526" y="894917"/>
                    <a:pt x="527783" y="884279"/>
                    <a:pt x="516939" y="879061"/>
                  </a:cubicBezTo>
                  <a:lnTo>
                    <a:pt x="513433" y="878463"/>
                  </a:lnTo>
                  <a:lnTo>
                    <a:pt x="513672" y="875788"/>
                  </a:lnTo>
                  <a:cubicBezTo>
                    <a:pt x="512999" y="870880"/>
                    <a:pt x="511289" y="866587"/>
                    <a:pt x="509069" y="863616"/>
                  </a:cubicBezTo>
                  <a:cubicBezTo>
                    <a:pt x="506849" y="860643"/>
                    <a:pt x="504119" y="858991"/>
                    <a:pt x="501403" y="859364"/>
                  </a:cubicBezTo>
                  <a:close/>
                  <a:moveTo>
                    <a:pt x="424653" y="845601"/>
                  </a:moveTo>
                  <a:cubicBezTo>
                    <a:pt x="422780" y="845906"/>
                    <a:pt x="420920" y="846578"/>
                    <a:pt x="420224" y="847318"/>
                  </a:cubicBezTo>
                  <a:cubicBezTo>
                    <a:pt x="418835" y="848798"/>
                    <a:pt x="421502" y="852755"/>
                    <a:pt x="420819" y="854971"/>
                  </a:cubicBezTo>
                  <a:cubicBezTo>
                    <a:pt x="420138" y="857188"/>
                    <a:pt x="416038" y="858812"/>
                    <a:pt x="416134" y="860620"/>
                  </a:cubicBezTo>
                  <a:cubicBezTo>
                    <a:pt x="416230" y="862427"/>
                    <a:pt x="419220" y="865429"/>
                    <a:pt x="421397" y="865813"/>
                  </a:cubicBezTo>
                  <a:lnTo>
                    <a:pt x="426367" y="863971"/>
                  </a:lnTo>
                  <a:lnTo>
                    <a:pt x="425084" y="870037"/>
                  </a:lnTo>
                  <a:cubicBezTo>
                    <a:pt x="426849" y="874895"/>
                    <a:pt x="434206" y="876678"/>
                    <a:pt x="441515" y="874020"/>
                  </a:cubicBezTo>
                  <a:cubicBezTo>
                    <a:pt x="448823" y="871363"/>
                    <a:pt x="453315" y="865270"/>
                    <a:pt x="451549" y="860413"/>
                  </a:cubicBezTo>
                  <a:cubicBezTo>
                    <a:pt x="449782" y="855555"/>
                    <a:pt x="442426" y="853772"/>
                    <a:pt x="435118" y="856430"/>
                  </a:cubicBezTo>
                  <a:lnTo>
                    <a:pt x="432426" y="858341"/>
                  </a:lnTo>
                  <a:lnTo>
                    <a:pt x="429165" y="856102"/>
                  </a:lnTo>
                  <a:cubicBezTo>
                    <a:pt x="428243" y="853802"/>
                    <a:pt x="430647" y="847557"/>
                    <a:pt x="429157" y="846093"/>
                  </a:cubicBezTo>
                  <a:cubicBezTo>
                    <a:pt x="428412" y="845360"/>
                    <a:pt x="426526" y="845297"/>
                    <a:pt x="424653" y="845601"/>
                  </a:cubicBezTo>
                  <a:close/>
                  <a:moveTo>
                    <a:pt x="327082" y="843552"/>
                  </a:moveTo>
                  <a:cubicBezTo>
                    <a:pt x="322232" y="843707"/>
                    <a:pt x="318369" y="846008"/>
                    <a:pt x="318455" y="848691"/>
                  </a:cubicBezTo>
                  <a:cubicBezTo>
                    <a:pt x="318541" y="851374"/>
                    <a:pt x="322543" y="853423"/>
                    <a:pt x="327393" y="853267"/>
                  </a:cubicBezTo>
                  <a:cubicBezTo>
                    <a:pt x="332244" y="853112"/>
                    <a:pt x="336106" y="850811"/>
                    <a:pt x="336020" y="848128"/>
                  </a:cubicBezTo>
                  <a:cubicBezTo>
                    <a:pt x="335934" y="845445"/>
                    <a:pt x="331932" y="843396"/>
                    <a:pt x="327082" y="843552"/>
                  </a:cubicBezTo>
                  <a:close/>
                  <a:moveTo>
                    <a:pt x="539021" y="841333"/>
                  </a:moveTo>
                  <a:cubicBezTo>
                    <a:pt x="537437" y="841284"/>
                    <a:pt x="534470" y="843316"/>
                    <a:pt x="534461" y="846004"/>
                  </a:cubicBezTo>
                  <a:cubicBezTo>
                    <a:pt x="534450" y="848694"/>
                    <a:pt x="537318" y="854644"/>
                    <a:pt x="538960" y="857465"/>
                  </a:cubicBezTo>
                  <a:cubicBezTo>
                    <a:pt x="540601" y="860286"/>
                    <a:pt x="542512" y="862743"/>
                    <a:pt x="544307" y="862931"/>
                  </a:cubicBezTo>
                  <a:cubicBezTo>
                    <a:pt x="546102" y="863118"/>
                    <a:pt x="548310" y="858834"/>
                    <a:pt x="549728" y="858588"/>
                  </a:cubicBezTo>
                  <a:cubicBezTo>
                    <a:pt x="551146" y="858342"/>
                    <a:pt x="552216" y="862158"/>
                    <a:pt x="552814" y="861454"/>
                  </a:cubicBezTo>
                  <a:cubicBezTo>
                    <a:pt x="553413" y="860748"/>
                    <a:pt x="553661" y="856910"/>
                    <a:pt x="553320" y="854360"/>
                  </a:cubicBezTo>
                  <a:cubicBezTo>
                    <a:pt x="552979" y="851809"/>
                    <a:pt x="552327" y="847498"/>
                    <a:pt x="550768" y="846154"/>
                  </a:cubicBezTo>
                  <a:cubicBezTo>
                    <a:pt x="549209" y="844810"/>
                    <a:pt x="545924" y="847100"/>
                    <a:pt x="543966" y="846296"/>
                  </a:cubicBezTo>
                  <a:cubicBezTo>
                    <a:pt x="542009" y="845493"/>
                    <a:pt x="540606" y="841382"/>
                    <a:pt x="539021" y="841333"/>
                  </a:cubicBezTo>
                  <a:close/>
                  <a:moveTo>
                    <a:pt x="397392" y="837475"/>
                  </a:moveTo>
                  <a:cubicBezTo>
                    <a:pt x="394936" y="838087"/>
                    <a:pt x="393691" y="841581"/>
                    <a:pt x="394613" y="845276"/>
                  </a:cubicBezTo>
                  <a:cubicBezTo>
                    <a:pt x="395535" y="848972"/>
                    <a:pt x="398274" y="851471"/>
                    <a:pt x="400731" y="850858"/>
                  </a:cubicBezTo>
                  <a:cubicBezTo>
                    <a:pt x="403187" y="850245"/>
                    <a:pt x="404431" y="846753"/>
                    <a:pt x="403509" y="843057"/>
                  </a:cubicBezTo>
                  <a:cubicBezTo>
                    <a:pt x="402587" y="839361"/>
                    <a:pt x="399848" y="836861"/>
                    <a:pt x="397392" y="837475"/>
                  </a:cubicBezTo>
                  <a:close/>
                  <a:moveTo>
                    <a:pt x="420525" y="820946"/>
                  </a:moveTo>
                  <a:cubicBezTo>
                    <a:pt x="419645" y="821229"/>
                    <a:pt x="418874" y="821847"/>
                    <a:pt x="418418" y="822733"/>
                  </a:cubicBezTo>
                  <a:cubicBezTo>
                    <a:pt x="417507" y="824506"/>
                    <a:pt x="418206" y="826682"/>
                    <a:pt x="419980" y="827594"/>
                  </a:cubicBezTo>
                  <a:cubicBezTo>
                    <a:pt x="421753" y="828505"/>
                    <a:pt x="423928" y="827805"/>
                    <a:pt x="424839" y="826032"/>
                  </a:cubicBezTo>
                  <a:cubicBezTo>
                    <a:pt x="425751" y="824259"/>
                    <a:pt x="425051" y="822082"/>
                    <a:pt x="423278" y="821172"/>
                  </a:cubicBezTo>
                  <a:cubicBezTo>
                    <a:pt x="422391" y="820716"/>
                    <a:pt x="421404" y="820663"/>
                    <a:pt x="420525" y="820946"/>
                  </a:cubicBezTo>
                  <a:close/>
                  <a:moveTo>
                    <a:pt x="361973" y="818529"/>
                  </a:moveTo>
                  <a:cubicBezTo>
                    <a:pt x="360100" y="818834"/>
                    <a:pt x="358240" y="819506"/>
                    <a:pt x="357545" y="820246"/>
                  </a:cubicBezTo>
                  <a:cubicBezTo>
                    <a:pt x="356155" y="821726"/>
                    <a:pt x="358821" y="825683"/>
                    <a:pt x="358139" y="827900"/>
                  </a:cubicBezTo>
                  <a:cubicBezTo>
                    <a:pt x="357457" y="830117"/>
                    <a:pt x="353357" y="831741"/>
                    <a:pt x="353453" y="833548"/>
                  </a:cubicBezTo>
                  <a:cubicBezTo>
                    <a:pt x="353549" y="835355"/>
                    <a:pt x="356540" y="838358"/>
                    <a:pt x="358716" y="838741"/>
                  </a:cubicBezTo>
                  <a:cubicBezTo>
                    <a:pt x="360892" y="839125"/>
                    <a:pt x="364693" y="835874"/>
                    <a:pt x="366510" y="835852"/>
                  </a:cubicBezTo>
                  <a:cubicBezTo>
                    <a:pt x="368327" y="835831"/>
                    <a:pt x="368702" y="839116"/>
                    <a:pt x="369618" y="838611"/>
                  </a:cubicBezTo>
                  <a:cubicBezTo>
                    <a:pt x="370535" y="838106"/>
                    <a:pt x="372170" y="834545"/>
                    <a:pt x="372010" y="832823"/>
                  </a:cubicBezTo>
                  <a:cubicBezTo>
                    <a:pt x="371850" y="831100"/>
                    <a:pt x="367407" y="831331"/>
                    <a:pt x="366484" y="829031"/>
                  </a:cubicBezTo>
                  <a:cubicBezTo>
                    <a:pt x="365562" y="826730"/>
                    <a:pt x="367966" y="820485"/>
                    <a:pt x="366476" y="819021"/>
                  </a:cubicBezTo>
                  <a:cubicBezTo>
                    <a:pt x="365731" y="818289"/>
                    <a:pt x="363846" y="818226"/>
                    <a:pt x="361973" y="818529"/>
                  </a:cubicBezTo>
                  <a:close/>
                  <a:moveTo>
                    <a:pt x="396018" y="816738"/>
                  </a:moveTo>
                  <a:cubicBezTo>
                    <a:pt x="392224" y="815265"/>
                    <a:pt x="387954" y="817147"/>
                    <a:pt x="386481" y="820941"/>
                  </a:cubicBezTo>
                  <a:cubicBezTo>
                    <a:pt x="385745" y="822838"/>
                    <a:pt x="385847" y="824854"/>
                    <a:pt x="386608" y="826580"/>
                  </a:cubicBezTo>
                  <a:cubicBezTo>
                    <a:pt x="387369" y="828305"/>
                    <a:pt x="388787" y="829741"/>
                    <a:pt x="390684" y="830477"/>
                  </a:cubicBezTo>
                  <a:cubicBezTo>
                    <a:pt x="394479" y="831950"/>
                    <a:pt x="398749" y="830068"/>
                    <a:pt x="400221" y="826274"/>
                  </a:cubicBezTo>
                  <a:cubicBezTo>
                    <a:pt x="401694" y="822480"/>
                    <a:pt x="399811" y="818211"/>
                    <a:pt x="396018" y="816738"/>
                  </a:cubicBezTo>
                  <a:close/>
                  <a:moveTo>
                    <a:pt x="500807" y="811456"/>
                  </a:moveTo>
                  <a:cubicBezTo>
                    <a:pt x="499219" y="810693"/>
                    <a:pt x="497644" y="810840"/>
                    <a:pt x="496381" y="811699"/>
                  </a:cubicBezTo>
                  <a:cubicBezTo>
                    <a:pt x="495119" y="812556"/>
                    <a:pt x="494169" y="814123"/>
                    <a:pt x="493830" y="816195"/>
                  </a:cubicBezTo>
                  <a:cubicBezTo>
                    <a:pt x="493153" y="820341"/>
                    <a:pt x="495179" y="824941"/>
                    <a:pt x="498355" y="826469"/>
                  </a:cubicBezTo>
                  <a:cubicBezTo>
                    <a:pt x="501531" y="827997"/>
                    <a:pt x="504655" y="825875"/>
                    <a:pt x="505332" y="821730"/>
                  </a:cubicBezTo>
                  <a:cubicBezTo>
                    <a:pt x="506009" y="817584"/>
                    <a:pt x="503983" y="812984"/>
                    <a:pt x="500807" y="811456"/>
                  </a:cubicBezTo>
                  <a:close/>
                  <a:moveTo>
                    <a:pt x="334711" y="810403"/>
                  </a:moveTo>
                  <a:cubicBezTo>
                    <a:pt x="332255" y="811015"/>
                    <a:pt x="331010" y="814509"/>
                    <a:pt x="331933" y="818205"/>
                  </a:cubicBezTo>
                  <a:cubicBezTo>
                    <a:pt x="332855" y="821900"/>
                    <a:pt x="335594" y="824400"/>
                    <a:pt x="338051" y="823787"/>
                  </a:cubicBezTo>
                  <a:cubicBezTo>
                    <a:pt x="340507" y="823173"/>
                    <a:pt x="341751" y="819681"/>
                    <a:pt x="340829" y="815985"/>
                  </a:cubicBezTo>
                  <a:cubicBezTo>
                    <a:pt x="339906" y="812289"/>
                    <a:pt x="337167" y="809790"/>
                    <a:pt x="334711" y="810403"/>
                  </a:cubicBezTo>
                  <a:close/>
                  <a:moveTo>
                    <a:pt x="551562" y="799494"/>
                  </a:moveTo>
                  <a:cubicBezTo>
                    <a:pt x="548725" y="798129"/>
                    <a:pt x="545883" y="798565"/>
                    <a:pt x="543581" y="800374"/>
                  </a:cubicBezTo>
                  <a:cubicBezTo>
                    <a:pt x="541281" y="802183"/>
                    <a:pt x="539521" y="805364"/>
                    <a:pt x="538847" y="809490"/>
                  </a:cubicBezTo>
                  <a:cubicBezTo>
                    <a:pt x="537499" y="817741"/>
                    <a:pt x="541007" y="826642"/>
                    <a:pt x="546683" y="829373"/>
                  </a:cubicBezTo>
                  <a:cubicBezTo>
                    <a:pt x="552357" y="832104"/>
                    <a:pt x="558050" y="827629"/>
                    <a:pt x="559398" y="819378"/>
                  </a:cubicBezTo>
                  <a:cubicBezTo>
                    <a:pt x="560745" y="811126"/>
                    <a:pt x="557238" y="802225"/>
                    <a:pt x="551562" y="799494"/>
                  </a:cubicBezTo>
                  <a:close/>
                  <a:moveTo>
                    <a:pt x="386093" y="794820"/>
                  </a:moveTo>
                  <a:cubicBezTo>
                    <a:pt x="385214" y="795102"/>
                    <a:pt x="384442" y="795720"/>
                    <a:pt x="383987" y="796607"/>
                  </a:cubicBezTo>
                  <a:cubicBezTo>
                    <a:pt x="383076" y="798381"/>
                    <a:pt x="383774" y="800557"/>
                    <a:pt x="385548" y="801468"/>
                  </a:cubicBezTo>
                  <a:cubicBezTo>
                    <a:pt x="387321" y="802378"/>
                    <a:pt x="389497" y="801679"/>
                    <a:pt x="390408" y="799906"/>
                  </a:cubicBezTo>
                  <a:cubicBezTo>
                    <a:pt x="391319" y="798132"/>
                    <a:pt x="390620" y="795956"/>
                    <a:pt x="388846" y="795045"/>
                  </a:cubicBezTo>
                  <a:cubicBezTo>
                    <a:pt x="387960" y="794590"/>
                    <a:pt x="386973" y="794537"/>
                    <a:pt x="386093" y="794820"/>
                  </a:cubicBezTo>
                  <a:close/>
                  <a:moveTo>
                    <a:pt x="462680" y="789541"/>
                  </a:moveTo>
                  <a:cubicBezTo>
                    <a:pt x="459217" y="790233"/>
                    <a:pt x="460628" y="799205"/>
                    <a:pt x="456154" y="801566"/>
                  </a:cubicBezTo>
                  <a:cubicBezTo>
                    <a:pt x="451680" y="803927"/>
                    <a:pt x="438488" y="800373"/>
                    <a:pt x="435832" y="803709"/>
                  </a:cubicBezTo>
                  <a:cubicBezTo>
                    <a:pt x="434504" y="805377"/>
                    <a:pt x="434776" y="809219"/>
                    <a:pt x="435791" y="812958"/>
                  </a:cubicBezTo>
                  <a:cubicBezTo>
                    <a:pt x="436808" y="816696"/>
                    <a:pt x="438568" y="820331"/>
                    <a:pt x="440218" y="821585"/>
                  </a:cubicBezTo>
                  <a:cubicBezTo>
                    <a:pt x="443518" y="824091"/>
                    <a:pt x="450986" y="817838"/>
                    <a:pt x="455632" y="818751"/>
                  </a:cubicBezTo>
                  <a:cubicBezTo>
                    <a:pt x="460278" y="819664"/>
                    <a:pt x="464447" y="827643"/>
                    <a:pt x="468095" y="827065"/>
                  </a:cubicBezTo>
                  <a:lnTo>
                    <a:pt x="468466" y="826600"/>
                  </a:lnTo>
                  <a:lnTo>
                    <a:pt x="482432" y="833294"/>
                  </a:lnTo>
                  <a:cubicBezTo>
                    <a:pt x="489992" y="831651"/>
                    <a:pt x="495085" y="825553"/>
                    <a:pt x="493807" y="819674"/>
                  </a:cubicBezTo>
                  <a:cubicBezTo>
                    <a:pt x="492530" y="813794"/>
                    <a:pt x="485365" y="810360"/>
                    <a:pt x="477805" y="812003"/>
                  </a:cubicBezTo>
                  <a:lnTo>
                    <a:pt x="476432" y="812799"/>
                  </a:lnTo>
                  <a:lnTo>
                    <a:pt x="474041" y="807365"/>
                  </a:lnTo>
                  <a:cubicBezTo>
                    <a:pt x="472175" y="804585"/>
                    <a:pt x="470215" y="801907"/>
                    <a:pt x="470000" y="800064"/>
                  </a:cubicBezTo>
                  <a:cubicBezTo>
                    <a:pt x="469570" y="796380"/>
                    <a:pt x="476161" y="794921"/>
                    <a:pt x="474941" y="793167"/>
                  </a:cubicBezTo>
                  <a:cubicBezTo>
                    <a:pt x="473720" y="791413"/>
                    <a:pt x="466143" y="788850"/>
                    <a:pt x="462680" y="789541"/>
                  </a:cubicBezTo>
                  <a:close/>
                  <a:moveTo>
                    <a:pt x="441480" y="756752"/>
                  </a:moveTo>
                  <a:cubicBezTo>
                    <a:pt x="438642" y="755387"/>
                    <a:pt x="435800" y="755822"/>
                    <a:pt x="433499" y="757631"/>
                  </a:cubicBezTo>
                  <a:cubicBezTo>
                    <a:pt x="431198" y="759440"/>
                    <a:pt x="429438" y="762621"/>
                    <a:pt x="428764" y="766747"/>
                  </a:cubicBezTo>
                  <a:cubicBezTo>
                    <a:pt x="427417" y="774998"/>
                    <a:pt x="430925" y="783900"/>
                    <a:pt x="436600" y="786631"/>
                  </a:cubicBezTo>
                  <a:cubicBezTo>
                    <a:pt x="442275" y="789361"/>
                    <a:pt x="447968" y="784886"/>
                    <a:pt x="449315" y="776635"/>
                  </a:cubicBezTo>
                  <a:cubicBezTo>
                    <a:pt x="450663" y="768384"/>
                    <a:pt x="447155" y="759482"/>
                    <a:pt x="441480" y="756752"/>
                  </a:cubicBezTo>
                  <a:close/>
                  <a:moveTo>
                    <a:pt x="529300" y="747469"/>
                  </a:moveTo>
                  <a:cubicBezTo>
                    <a:pt x="527818" y="746059"/>
                    <a:pt x="524825" y="746425"/>
                    <a:pt x="522009" y="747597"/>
                  </a:cubicBezTo>
                  <a:cubicBezTo>
                    <a:pt x="519194" y="748769"/>
                    <a:pt x="516555" y="750746"/>
                    <a:pt x="515778" y="752561"/>
                  </a:cubicBezTo>
                  <a:cubicBezTo>
                    <a:pt x="514222" y="756189"/>
                    <a:pt x="520100" y="764179"/>
                    <a:pt x="519972" y="769239"/>
                  </a:cubicBezTo>
                  <a:cubicBezTo>
                    <a:pt x="519844" y="774299"/>
                    <a:pt x="514089" y="778972"/>
                    <a:pt x="515010" y="782920"/>
                  </a:cubicBezTo>
                  <a:cubicBezTo>
                    <a:pt x="515930" y="786870"/>
                    <a:pt x="521910" y="792674"/>
                    <a:pt x="525496" y="792936"/>
                  </a:cubicBezTo>
                  <a:lnTo>
                    <a:pt x="526927" y="791965"/>
                  </a:lnTo>
                  <a:lnTo>
                    <a:pt x="526772" y="795279"/>
                  </a:lnTo>
                  <a:cubicBezTo>
                    <a:pt x="527025" y="796920"/>
                    <a:pt x="527338" y="798635"/>
                    <a:pt x="526948" y="799815"/>
                  </a:cubicBezTo>
                  <a:cubicBezTo>
                    <a:pt x="526166" y="802174"/>
                    <a:pt x="522359" y="803340"/>
                    <a:pt x="522281" y="805339"/>
                  </a:cubicBezTo>
                  <a:cubicBezTo>
                    <a:pt x="522201" y="807337"/>
                    <a:pt x="524003" y="811394"/>
                    <a:pt x="526473" y="811806"/>
                  </a:cubicBezTo>
                  <a:cubicBezTo>
                    <a:pt x="528943" y="812218"/>
                    <a:pt x="534472" y="809470"/>
                    <a:pt x="537100" y="807811"/>
                  </a:cubicBezTo>
                  <a:cubicBezTo>
                    <a:pt x="539726" y="806153"/>
                    <a:pt x="542026" y="804097"/>
                    <a:pt x="542237" y="801852"/>
                  </a:cubicBezTo>
                  <a:cubicBezTo>
                    <a:pt x="542448" y="799607"/>
                    <a:pt x="538560" y="796176"/>
                    <a:pt x="538365" y="794344"/>
                  </a:cubicBezTo>
                  <a:cubicBezTo>
                    <a:pt x="538169" y="792513"/>
                    <a:pt x="541698" y="791725"/>
                    <a:pt x="541064" y="790863"/>
                  </a:cubicBezTo>
                  <a:cubicBezTo>
                    <a:pt x="540429" y="790001"/>
                    <a:pt x="536907" y="789117"/>
                    <a:pt x="534557" y="789170"/>
                  </a:cubicBezTo>
                  <a:lnTo>
                    <a:pt x="528798" y="790696"/>
                  </a:lnTo>
                  <a:lnTo>
                    <a:pt x="531284" y="789011"/>
                  </a:lnTo>
                  <a:cubicBezTo>
                    <a:pt x="533237" y="786933"/>
                    <a:pt x="535096" y="784756"/>
                    <a:pt x="536520" y="784488"/>
                  </a:cubicBezTo>
                  <a:cubicBezTo>
                    <a:pt x="539368" y="783953"/>
                    <a:pt x="541356" y="791080"/>
                    <a:pt x="542582" y="789724"/>
                  </a:cubicBezTo>
                  <a:cubicBezTo>
                    <a:pt x="543809" y="788367"/>
                    <a:pt x="544863" y="780095"/>
                    <a:pt x="543877" y="776348"/>
                  </a:cubicBezTo>
                  <a:cubicBezTo>
                    <a:pt x="542892" y="772603"/>
                    <a:pt x="536005" y="774300"/>
                    <a:pt x="533575" y="769488"/>
                  </a:cubicBezTo>
                  <a:cubicBezTo>
                    <a:pt x="531146" y="764674"/>
                    <a:pt x="532267" y="750290"/>
                    <a:pt x="529300" y="747469"/>
                  </a:cubicBezTo>
                  <a:close/>
                  <a:moveTo>
                    <a:pt x="481822" y="726738"/>
                  </a:moveTo>
                  <a:cubicBezTo>
                    <a:pt x="477846" y="727618"/>
                    <a:pt x="475064" y="730139"/>
                    <a:pt x="474419" y="734093"/>
                  </a:cubicBezTo>
                  <a:lnTo>
                    <a:pt x="475490" y="737466"/>
                  </a:lnTo>
                  <a:lnTo>
                    <a:pt x="472677" y="743781"/>
                  </a:lnTo>
                  <a:cubicBezTo>
                    <a:pt x="472487" y="747022"/>
                    <a:pt x="473127" y="750998"/>
                    <a:pt x="474638" y="754939"/>
                  </a:cubicBezTo>
                  <a:cubicBezTo>
                    <a:pt x="477662" y="762823"/>
                    <a:pt x="483033" y="767586"/>
                    <a:pt x="486635" y="765579"/>
                  </a:cubicBezTo>
                  <a:cubicBezTo>
                    <a:pt x="488435" y="764575"/>
                    <a:pt x="489452" y="762069"/>
                    <a:pt x="489642" y="758828"/>
                  </a:cubicBezTo>
                  <a:lnTo>
                    <a:pt x="489091" y="755694"/>
                  </a:lnTo>
                  <a:lnTo>
                    <a:pt x="491714" y="757855"/>
                  </a:lnTo>
                  <a:cubicBezTo>
                    <a:pt x="502557" y="763072"/>
                    <a:pt x="512394" y="760892"/>
                    <a:pt x="513686" y="752986"/>
                  </a:cubicBezTo>
                  <a:cubicBezTo>
                    <a:pt x="514977" y="745080"/>
                    <a:pt x="507233" y="734441"/>
                    <a:pt x="496389" y="729224"/>
                  </a:cubicBezTo>
                  <a:cubicBezTo>
                    <a:pt x="490968" y="726616"/>
                    <a:pt x="485798" y="725856"/>
                    <a:pt x="481822" y="726738"/>
                  </a:cubicBezTo>
                  <a:close/>
                  <a:moveTo>
                    <a:pt x="518471" y="691496"/>
                  </a:moveTo>
                  <a:cubicBezTo>
                    <a:pt x="516887" y="691447"/>
                    <a:pt x="513921" y="693478"/>
                    <a:pt x="513910" y="696167"/>
                  </a:cubicBezTo>
                  <a:cubicBezTo>
                    <a:pt x="513900" y="698856"/>
                    <a:pt x="516768" y="704807"/>
                    <a:pt x="518410" y="707627"/>
                  </a:cubicBezTo>
                  <a:cubicBezTo>
                    <a:pt x="520051" y="710448"/>
                    <a:pt x="521963" y="712905"/>
                    <a:pt x="523757" y="713093"/>
                  </a:cubicBezTo>
                  <a:cubicBezTo>
                    <a:pt x="525552" y="713281"/>
                    <a:pt x="527761" y="708997"/>
                    <a:pt x="529179" y="708751"/>
                  </a:cubicBezTo>
                  <a:cubicBezTo>
                    <a:pt x="530596" y="708505"/>
                    <a:pt x="531666" y="712321"/>
                    <a:pt x="532265" y="711617"/>
                  </a:cubicBezTo>
                  <a:cubicBezTo>
                    <a:pt x="532863" y="710911"/>
                    <a:pt x="533111" y="707072"/>
                    <a:pt x="532770" y="704523"/>
                  </a:cubicBezTo>
                  <a:cubicBezTo>
                    <a:pt x="532429" y="701972"/>
                    <a:pt x="531777" y="697661"/>
                    <a:pt x="530218" y="696317"/>
                  </a:cubicBezTo>
                  <a:cubicBezTo>
                    <a:pt x="528659" y="694973"/>
                    <a:pt x="525374" y="697263"/>
                    <a:pt x="523416" y="696459"/>
                  </a:cubicBezTo>
                  <a:cubicBezTo>
                    <a:pt x="521459" y="695656"/>
                    <a:pt x="520055" y="691545"/>
                    <a:pt x="518471" y="691496"/>
                  </a:cubicBezTo>
                  <a:close/>
                  <a:moveTo>
                    <a:pt x="554263" y="688723"/>
                  </a:moveTo>
                  <a:cubicBezTo>
                    <a:pt x="552675" y="687960"/>
                    <a:pt x="551100" y="688108"/>
                    <a:pt x="549838" y="688966"/>
                  </a:cubicBezTo>
                  <a:cubicBezTo>
                    <a:pt x="548576" y="689824"/>
                    <a:pt x="547625" y="691390"/>
                    <a:pt x="547287" y="693463"/>
                  </a:cubicBezTo>
                  <a:cubicBezTo>
                    <a:pt x="546609" y="697609"/>
                    <a:pt x="548636" y="702208"/>
                    <a:pt x="551812" y="703736"/>
                  </a:cubicBezTo>
                  <a:cubicBezTo>
                    <a:pt x="554988" y="705265"/>
                    <a:pt x="558112" y="703142"/>
                    <a:pt x="558789" y="698997"/>
                  </a:cubicBezTo>
                  <a:cubicBezTo>
                    <a:pt x="559465" y="694851"/>
                    <a:pt x="557440" y="690252"/>
                    <a:pt x="554263" y="688723"/>
                  </a:cubicBezTo>
                  <a:close/>
                  <a:moveTo>
                    <a:pt x="457255" y="662166"/>
                  </a:moveTo>
                  <a:cubicBezTo>
                    <a:pt x="449695" y="663809"/>
                    <a:pt x="444602" y="669907"/>
                    <a:pt x="445879" y="675786"/>
                  </a:cubicBezTo>
                  <a:cubicBezTo>
                    <a:pt x="447157" y="681666"/>
                    <a:pt x="454322" y="685100"/>
                    <a:pt x="461881" y="683457"/>
                  </a:cubicBezTo>
                  <a:cubicBezTo>
                    <a:pt x="469442" y="681814"/>
                    <a:pt x="474535" y="675716"/>
                    <a:pt x="473257" y="669837"/>
                  </a:cubicBezTo>
                  <a:cubicBezTo>
                    <a:pt x="471979" y="663957"/>
                    <a:pt x="464815" y="660523"/>
                    <a:pt x="457255" y="662166"/>
                  </a:cubicBezTo>
                  <a:close/>
                  <a:moveTo>
                    <a:pt x="508750" y="597632"/>
                  </a:moveTo>
                  <a:cubicBezTo>
                    <a:pt x="507268" y="596222"/>
                    <a:pt x="504276" y="596587"/>
                    <a:pt x="501460" y="597759"/>
                  </a:cubicBezTo>
                  <a:cubicBezTo>
                    <a:pt x="498645" y="598931"/>
                    <a:pt x="496005" y="600909"/>
                    <a:pt x="495228" y="602724"/>
                  </a:cubicBezTo>
                  <a:cubicBezTo>
                    <a:pt x="493673" y="606351"/>
                    <a:pt x="499550" y="614342"/>
                    <a:pt x="499422" y="619402"/>
                  </a:cubicBezTo>
                  <a:cubicBezTo>
                    <a:pt x="499294" y="624462"/>
                    <a:pt x="493539" y="629135"/>
                    <a:pt x="494460" y="633083"/>
                  </a:cubicBezTo>
                  <a:cubicBezTo>
                    <a:pt x="495380" y="637033"/>
                    <a:pt x="501361" y="642837"/>
                    <a:pt x="504946" y="643098"/>
                  </a:cubicBezTo>
                  <a:cubicBezTo>
                    <a:pt x="508531" y="643359"/>
                    <a:pt x="513123" y="635187"/>
                    <a:pt x="515971" y="634651"/>
                  </a:cubicBezTo>
                  <a:cubicBezTo>
                    <a:pt x="518818" y="634116"/>
                    <a:pt x="520806" y="641243"/>
                    <a:pt x="522032" y="639886"/>
                  </a:cubicBezTo>
                  <a:cubicBezTo>
                    <a:pt x="523259" y="638530"/>
                    <a:pt x="524313" y="630257"/>
                    <a:pt x="523327" y="626511"/>
                  </a:cubicBezTo>
                  <a:cubicBezTo>
                    <a:pt x="522342" y="622765"/>
                    <a:pt x="515455" y="624463"/>
                    <a:pt x="513025" y="619651"/>
                  </a:cubicBezTo>
                  <a:cubicBezTo>
                    <a:pt x="510595" y="614837"/>
                    <a:pt x="511717" y="600453"/>
                    <a:pt x="508750" y="597632"/>
                  </a:cubicBezTo>
                  <a:close/>
                  <a:moveTo>
                    <a:pt x="455135" y="587193"/>
                  </a:moveTo>
                  <a:cubicBezTo>
                    <a:pt x="451533" y="589200"/>
                    <a:pt x="451064" y="597219"/>
                    <a:pt x="454089" y="605102"/>
                  </a:cubicBezTo>
                  <a:cubicBezTo>
                    <a:pt x="457112" y="612986"/>
                    <a:pt x="462483" y="617749"/>
                    <a:pt x="466084" y="615742"/>
                  </a:cubicBezTo>
                  <a:cubicBezTo>
                    <a:pt x="469685" y="613734"/>
                    <a:pt x="470155" y="605716"/>
                    <a:pt x="467131" y="597833"/>
                  </a:cubicBezTo>
                  <a:cubicBezTo>
                    <a:pt x="465619" y="593891"/>
                    <a:pt x="463520" y="590730"/>
                    <a:pt x="461349" y="588804"/>
                  </a:cubicBezTo>
                  <a:cubicBezTo>
                    <a:pt x="459178" y="586878"/>
                    <a:pt x="456935" y="586190"/>
                    <a:pt x="455135" y="587193"/>
                  </a:cubicBezTo>
                  <a:close/>
                  <a:moveTo>
                    <a:pt x="533713" y="538886"/>
                  </a:moveTo>
                  <a:cubicBezTo>
                    <a:pt x="532125" y="538122"/>
                    <a:pt x="530550" y="538271"/>
                    <a:pt x="529288" y="539129"/>
                  </a:cubicBezTo>
                  <a:cubicBezTo>
                    <a:pt x="528026" y="539986"/>
                    <a:pt x="527075" y="541553"/>
                    <a:pt x="526737" y="543626"/>
                  </a:cubicBezTo>
                  <a:cubicBezTo>
                    <a:pt x="526059" y="547771"/>
                    <a:pt x="528086" y="552371"/>
                    <a:pt x="531262" y="553899"/>
                  </a:cubicBezTo>
                  <a:cubicBezTo>
                    <a:pt x="534438" y="555427"/>
                    <a:pt x="537562" y="553305"/>
                    <a:pt x="538239" y="549160"/>
                  </a:cubicBezTo>
                  <a:cubicBezTo>
                    <a:pt x="538915" y="545014"/>
                    <a:pt x="536890" y="540415"/>
                    <a:pt x="533713" y="538886"/>
                  </a:cubicBezTo>
                  <a:close/>
                  <a:moveTo>
                    <a:pt x="0" y="0"/>
                  </a:moveTo>
                  <a:lnTo>
                    <a:pt x="570462" y="0"/>
                  </a:lnTo>
                  <a:lnTo>
                    <a:pt x="570462" y="631296"/>
                  </a:lnTo>
                  <a:lnTo>
                    <a:pt x="565217" y="629936"/>
                  </a:lnTo>
                  <a:cubicBezTo>
                    <a:pt x="561616" y="631943"/>
                    <a:pt x="561147" y="639961"/>
                    <a:pt x="564171" y="647844"/>
                  </a:cubicBezTo>
                  <a:lnTo>
                    <a:pt x="569144" y="655611"/>
                  </a:lnTo>
                  <a:lnTo>
                    <a:pt x="562415" y="656010"/>
                  </a:lnTo>
                  <a:cubicBezTo>
                    <a:pt x="556627" y="658561"/>
                    <a:pt x="553792" y="664842"/>
                    <a:pt x="556082" y="670039"/>
                  </a:cubicBezTo>
                  <a:lnTo>
                    <a:pt x="570462" y="674746"/>
                  </a:lnTo>
                  <a:lnTo>
                    <a:pt x="570462" y="705214"/>
                  </a:lnTo>
                  <a:lnTo>
                    <a:pt x="567338" y="704908"/>
                  </a:lnTo>
                  <a:cubicBezTo>
                    <a:pt x="559777" y="706551"/>
                    <a:pt x="554684" y="712649"/>
                    <a:pt x="555962" y="718529"/>
                  </a:cubicBezTo>
                  <a:cubicBezTo>
                    <a:pt x="556601" y="721468"/>
                    <a:pt x="558711" y="723797"/>
                    <a:pt x="561607" y="725185"/>
                  </a:cubicBezTo>
                  <a:lnTo>
                    <a:pt x="570462" y="726052"/>
                  </a:lnTo>
                  <a:lnTo>
                    <a:pt x="570462" y="770947"/>
                  </a:lnTo>
                  <a:lnTo>
                    <a:pt x="566882" y="774514"/>
                  </a:lnTo>
                  <a:cubicBezTo>
                    <a:pt x="565149" y="775386"/>
                    <a:pt x="562402" y="773927"/>
                    <a:pt x="561255" y="774987"/>
                  </a:cubicBezTo>
                  <a:cubicBezTo>
                    <a:pt x="560108" y="776047"/>
                    <a:pt x="558863" y="779283"/>
                    <a:pt x="559999" y="780874"/>
                  </a:cubicBezTo>
                  <a:cubicBezTo>
                    <a:pt x="561136" y="782465"/>
                    <a:pt x="565706" y="784001"/>
                    <a:pt x="568073" y="784535"/>
                  </a:cubicBezTo>
                  <a:lnTo>
                    <a:pt x="570462" y="784358"/>
                  </a:lnTo>
                  <a:lnTo>
                    <a:pt x="570462" y="822779"/>
                  </a:lnTo>
                  <a:lnTo>
                    <a:pt x="566740" y="823801"/>
                  </a:lnTo>
                  <a:cubicBezTo>
                    <a:pt x="562722" y="827124"/>
                    <a:pt x="558979" y="832418"/>
                    <a:pt x="556466" y="838895"/>
                  </a:cubicBezTo>
                  <a:cubicBezTo>
                    <a:pt x="553952" y="845372"/>
                    <a:pt x="553143" y="851804"/>
                    <a:pt x="553866" y="856969"/>
                  </a:cubicBezTo>
                  <a:cubicBezTo>
                    <a:pt x="554590" y="862134"/>
                    <a:pt x="556847" y="866030"/>
                    <a:pt x="560465" y="867434"/>
                  </a:cubicBezTo>
                  <a:lnTo>
                    <a:pt x="570462" y="859164"/>
                  </a:lnTo>
                  <a:lnTo>
                    <a:pt x="570462" y="949513"/>
                  </a:lnTo>
                  <a:lnTo>
                    <a:pt x="564131" y="950211"/>
                  </a:lnTo>
                  <a:cubicBezTo>
                    <a:pt x="561831" y="952020"/>
                    <a:pt x="560071" y="955201"/>
                    <a:pt x="559397" y="959327"/>
                  </a:cubicBezTo>
                  <a:cubicBezTo>
                    <a:pt x="558049" y="967578"/>
                    <a:pt x="561557" y="976480"/>
                    <a:pt x="567232" y="979210"/>
                  </a:cubicBezTo>
                  <a:lnTo>
                    <a:pt x="570462" y="976671"/>
                  </a:lnTo>
                  <a:lnTo>
                    <a:pt x="570462" y="1188282"/>
                  </a:lnTo>
                  <a:lnTo>
                    <a:pt x="566846" y="1188230"/>
                  </a:lnTo>
                  <a:lnTo>
                    <a:pt x="560198" y="1194654"/>
                  </a:lnTo>
                  <a:lnTo>
                    <a:pt x="559417" y="1185775"/>
                  </a:lnTo>
                  <a:cubicBezTo>
                    <a:pt x="557596" y="1183496"/>
                    <a:pt x="553301" y="1183433"/>
                    <a:pt x="549099" y="1184543"/>
                  </a:cubicBezTo>
                  <a:cubicBezTo>
                    <a:pt x="544897" y="1185652"/>
                    <a:pt x="540788" y="1187934"/>
                    <a:pt x="539339" y="1190344"/>
                  </a:cubicBezTo>
                  <a:cubicBezTo>
                    <a:pt x="536441" y="1195166"/>
                    <a:pt x="543192" y="1207585"/>
                    <a:pt x="542031" y="1214704"/>
                  </a:cubicBezTo>
                  <a:cubicBezTo>
                    <a:pt x="540871" y="1221824"/>
                    <a:pt x="531841" y="1227306"/>
                    <a:pt x="532376" y="1233060"/>
                  </a:cubicBezTo>
                  <a:cubicBezTo>
                    <a:pt x="532911" y="1238814"/>
                    <a:pt x="540231" y="1248165"/>
                    <a:pt x="545242" y="1249229"/>
                  </a:cubicBezTo>
                  <a:cubicBezTo>
                    <a:pt x="550253" y="1250292"/>
                    <a:pt x="558318" y="1239643"/>
                    <a:pt x="562442" y="1239438"/>
                  </a:cubicBezTo>
                  <a:cubicBezTo>
                    <a:pt x="566567" y="1239234"/>
                    <a:pt x="567994" y="1249682"/>
                    <a:pt x="569988" y="1248004"/>
                  </a:cubicBezTo>
                  <a:lnTo>
                    <a:pt x="570462" y="1246004"/>
                  </a:lnTo>
                  <a:lnTo>
                    <a:pt x="570462" y="1329241"/>
                  </a:lnTo>
                  <a:lnTo>
                    <a:pt x="560987" y="1328144"/>
                  </a:lnTo>
                  <a:cubicBezTo>
                    <a:pt x="558378" y="1326630"/>
                    <a:pt x="557193" y="1320553"/>
                    <a:pt x="554966" y="1320178"/>
                  </a:cubicBezTo>
                  <a:lnTo>
                    <a:pt x="549055" y="1324776"/>
                  </a:lnTo>
                  <a:lnTo>
                    <a:pt x="547057" y="1319907"/>
                  </a:lnTo>
                  <a:cubicBezTo>
                    <a:pt x="547135" y="1317283"/>
                    <a:pt x="552271" y="1316855"/>
                    <a:pt x="551541" y="1315514"/>
                  </a:cubicBezTo>
                  <a:cubicBezTo>
                    <a:pt x="550813" y="1314174"/>
                    <a:pt x="546011" y="1312244"/>
                    <a:pt x="542683" y="1311864"/>
                  </a:cubicBezTo>
                  <a:cubicBezTo>
                    <a:pt x="539355" y="1311485"/>
                    <a:pt x="533706" y="1310976"/>
                    <a:pt x="531572" y="1313235"/>
                  </a:cubicBezTo>
                  <a:cubicBezTo>
                    <a:pt x="529438" y="1315494"/>
                    <a:pt x="531437" y="1322239"/>
                    <a:pt x="529878" y="1325419"/>
                  </a:cubicBezTo>
                  <a:cubicBezTo>
                    <a:pt x="528320" y="1328599"/>
                    <a:pt x="522717" y="1329508"/>
                    <a:pt x="522219" y="1332314"/>
                  </a:cubicBezTo>
                  <a:cubicBezTo>
                    <a:pt x="521720" y="1335121"/>
                    <a:pt x="523479" y="1341198"/>
                    <a:pt x="526887" y="1342258"/>
                  </a:cubicBezTo>
                  <a:cubicBezTo>
                    <a:pt x="530294" y="1343318"/>
                    <a:pt x="538633" y="1340509"/>
                    <a:pt x="542664" y="1338675"/>
                  </a:cubicBezTo>
                  <a:lnTo>
                    <a:pt x="549302" y="1332817"/>
                  </a:lnTo>
                  <a:lnTo>
                    <a:pt x="551756" y="1342942"/>
                  </a:lnTo>
                  <a:cubicBezTo>
                    <a:pt x="553527" y="1347242"/>
                    <a:pt x="555750" y="1351082"/>
                    <a:pt x="558248" y="1351694"/>
                  </a:cubicBezTo>
                  <a:cubicBezTo>
                    <a:pt x="560746" y="1352306"/>
                    <a:pt x="564693" y="1346686"/>
                    <a:pt x="566743" y="1346613"/>
                  </a:cubicBezTo>
                  <a:lnTo>
                    <a:pt x="570462" y="1351155"/>
                  </a:lnTo>
                  <a:lnTo>
                    <a:pt x="570462" y="1379132"/>
                  </a:lnTo>
                  <a:lnTo>
                    <a:pt x="563987" y="1386311"/>
                  </a:lnTo>
                  <a:cubicBezTo>
                    <a:pt x="559184" y="1394968"/>
                    <a:pt x="556796" y="1403893"/>
                    <a:pt x="556817" y="1411325"/>
                  </a:cubicBezTo>
                  <a:cubicBezTo>
                    <a:pt x="556838" y="1418756"/>
                    <a:pt x="559270" y="1424695"/>
                    <a:pt x="564106" y="1427378"/>
                  </a:cubicBezTo>
                  <a:lnTo>
                    <a:pt x="570462" y="1426537"/>
                  </a:lnTo>
                  <a:lnTo>
                    <a:pt x="570462" y="1760196"/>
                  </a:lnTo>
                  <a:lnTo>
                    <a:pt x="569834" y="1765105"/>
                  </a:lnTo>
                  <a:cubicBezTo>
                    <a:pt x="570128" y="1767233"/>
                    <a:pt x="570530" y="1769509"/>
                    <a:pt x="569834" y="1771008"/>
                  </a:cubicBezTo>
                  <a:cubicBezTo>
                    <a:pt x="568442" y="1774006"/>
                    <a:pt x="562339" y="1775505"/>
                    <a:pt x="562125" y="1778074"/>
                  </a:cubicBezTo>
                  <a:cubicBezTo>
                    <a:pt x="561911" y="1780644"/>
                    <a:pt x="565551" y="1785462"/>
                    <a:pt x="568549" y="1786426"/>
                  </a:cubicBezTo>
                  <a:lnTo>
                    <a:pt x="570462" y="1786001"/>
                  </a:lnTo>
                  <a:lnTo>
                    <a:pt x="570462" y="1822025"/>
                  </a:lnTo>
                  <a:lnTo>
                    <a:pt x="567842" y="1818422"/>
                  </a:lnTo>
                  <a:cubicBezTo>
                    <a:pt x="566500" y="1818036"/>
                    <a:pt x="563450" y="1818583"/>
                    <a:pt x="562760" y="1820189"/>
                  </a:cubicBezTo>
                  <a:cubicBezTo>
                    <a:pt x="562070" y="1821795"/>
                    <a:pt x="563013" y="1826001"/>
                    <a:pt x="563701" y="1828057"/>
                  </a:cubicBezTo>
                  <a:cubicBezTo>
                    <a:pt x="564389" y="1830115"/>
                    <a:pt x="565400" y="1832015"/>
                    <a:pt x="566887" y="1832532"/>
                  </a:cubicBezTo>
                  <a:lnTo>
                    <a:pt x="570462" y="1831673"/>
                  </a:lnTo>
                  <a:lnTo>
                    <a:pt x="570462" y="1936844"/>
                  </a:lnTo>
                  <a:lnTo>
                    <a:pt x="555575" y="1953348"/>
                  </a:lnTo>
                  <a:cubicBezTo>
                    <a:pt x="550772" y="1962005"/>
                    <a:pt x="548384" y="1970931"/>
                    <a:pt x="548405" y="1978362"/>
                  </a:cubicBezTo>
                  <a:cubicBezTo>
                    <a:pt x="548427" y="1985794"/>
                    <a:pt x="550858" y="1991732"/>
                    <a:pt x="555694" y="1994415"/>
                  </a:cubicBezTo>
                  <a:lnTo>
                    <a:pt x="570462" y="1992462"/>
                  </a:lnTo>
                  <a:lnTo>
                    <a:pt x="570462" y="2326012"/>
                  </a:lnTo>
                  <a:lnTo>
                    <a:pt x="568649" y="2325559"/>
                  </a:lnTo>
                  <a:cubicBezTo>
                    <a:pt x="565946" y="2325626"/>
                    <a:pt x="563189" y="2326214"/>
                    <a:pt x="562064" y="2327125"/>
                  </a:cubicBezTo>
                  <a:cubicBezTo>
                    <a:pt x="559816" y="2328945"/>
                    <a:pt x="562814" y="2335048"/>
                    <a:pt x="561422" y="2338046"/>
                  </a:cubicBezTo>
                  <a:cubicBezTo>
                    <a:pt x="560030" y="2341044"/>
                    <a:pt x="553927" y="2342543"/>
                    <a:pt x="553713" y="2345112"/>
                  </a:cubicBezTo>
                  <a:cubicBezTo>
                    <a:pt x="553499" y="2347682"/>
                    <a:pt x="557139" y="2352500"/>
                    <a:pt x="560137" y="2353464"/>
                  </a:cubicBezTo>
                  <a:lnTo>
                    <a:pt x="570462" y="2351170"/>
                  </a:lnTo>
                  <a:lnTo>
                    <a:pt x="570462" y="2742610"/>
                  </a:lnTo>
                  <a:lnTo>
                    <a:pt x="561599" y="2737692"/>
                  </a:lnTo>
                  <a:cubicBezTo>
                    <a:pt x="556023" y="2739288"/>
                    <a:pt x="552797" y="2745102"/>
                    <a:pt x="554393" y="2750678"/>
                  </a:cubicBezTo>
                  <a:cubicBezTo>
                    <a:pt x="555192" y="2753466"/>
                    <a:pt x="557044" y="2755666"/>
                    <a:pt x="559394" y="2756970"/>
                  </a:cubicBezTo>
                  <a:cubicBezTo>
                    <a:pt x="561744" y="2758274"/>
                    <a:pt x="564592" y="2758682"/>
                    <a:pt x="567380" y="2757883"/>
                  </a:cubicBezTo>
                  <a:lnTo>
                    <a:pt x="570462" y="2752328"/>
                  </a:lnTo>
                  <a:lnTo>
                    <a:pt x="570462" y="2847481"/>
                  </a:lnTo>
                  <a:lnTo>
                    <a:pt x="568511" y="2847330"/>
                  </a:lnTo>
                  <a:cubicBezTo>
                    <a:pt x="557414" y="2850508"/>
                    <a:pt x="550730" y="2861160"/>
                    <a:pt x="553583" y="2871122"/>
                  </a:cubicBezTo>
                  <a:cubicBezTo>
                    <a:pt x="555010" y="2876104"/>
                    <a:pt x="558550" y="2879970"/>
                    <a:pt x="563120" y="2882193"/>
                  </a:cubicBezTo>
                  <a:lnTo>
                    <a:pt x="570462" y="2882761"/>
                  </a:lnTo>
                  <a:lnTo>
                    <a:pt x="570462" y="2968582"/>
                  </a:lnTo>
                  <a:lnTo>
                    <a:pt x="570124" y="2967094"/>
                  </a:lnTo>
                  <a:cubicBezTo>
                    <a:pt x="568290" y="2963062"/>
                    <a:pt x="565834" y="2959418"/>
                    <a:pt x="562705" y="2958686"/>
                  </a:cubicBezTo>
                  <a:cubicBezTo>
                    <a:pt x="559578" y="2957954"/>
                    <a:pt x="553980" y="2962778"/>
                    <a:pt x="551355" y="2962700"/>
                  </a:cubicBezTo>
                  <a:cubicBezTo>
                    <a:pt x="548732" y="2962621"/>
                    <a:pt x="548304" y="2957486"/>
                    <a:pt x="546963" y="2958215"/>
                  </a:cubicBezTo>
                  <a:cubicBezTo>
                    <a:pt x="545623" y="2958944"/>
                    <a:pt x="543693" y="2963745"/>
                    <a:pt x="543313" y="2967074"/>
                  </a:cubicBezTo>
                  <a:cubicBezTo>
                    <a:pt x="543123" y="2968738"/>
                    <a:pt x="542901" y="2970982"/>
                    <a:pt x="543008" y="2973077"/>
                  </a:cubicBezTo>
                  <a:cubicBezTo>
                    <a:pt x="543116" y="2975171"/>
                    <a:pt x="543554" y="2977117"/>
                    <a:pt x="544683" y="2978185"/>
                  </a:cubicBezTo>
                  <a:cubicBezTo>
                    <a:pt x="546942" y="2980319"/>
                    <a:pt x="553688" y="2978320"/>
                    <a:pt x="556868" y="2979879"/>
                  </a:cubicBezTo>
                  <a:cubicBezTo>
                    <a:pt x="560048" y="2981437"/>
                    <a:pt x="560957" y="2987039"/>
                    <a:pt x="563763" y="2987538"/>
                  </a:cubicBezTo>
                  <a:cubicBezTo>
                    <a:pt x="565166" y="2987787"/>
                    <a:pt x="567387" y="2987472"/>
                    <a:pt x="569390" y="2986669"/>
                  </a:cubicBezTo>
                  <a:lnTo>
                    <a:pt x="570462" y="2985724"/>
                  </a:lnTo>
                  <a:lnTo>
                    <a:pt x="570462" y="6857999"/>
                  </a:lnTo>
                  <a:lnTo>
                    <a:pt x="0" y="6857999"/>
                  </a:lnTo>
                  <a:lnTo>
                    <a:pt x="0" y="3853959"/>
                  </a:lnTo>
                  <a:lnTo>
                    <a:pt x="9604" y="3856975"/>
                  </a:lnTo>
                  <a:cubicBezTo>
                    <a:pt x="13009" y="3856929"/>
                    <a:pt x="15894" y="3855691"/>
                    <a:pt x="17453" y="3853275"/>
                  </a:cubicBezTo>
                  <a:cubicBezTo>
                    <a:pt x="20571" y="3848441"/>
                    <a:pt x="17204" y="3840719"/>
                    <a:pt x="9932" y="3836028"/>
                  </a:cubicBezTo>
                  <a:lnTo>
                    <a:pt x="0" y="3832909"/>
                  </a:lnTo>
                  <a:lnTo>
                    <a:pt x="0" y="3162403"/>
                  </a:lnTo>
                  <a:lnTo>
                    <a:pt x="10954" y="3168484"/>
                  </a:lnTo>
                  <a:cubicBezTo>
                    <a:pt x="15876" y="3167483"/>
                    <a:pt x="17594" y="3162383"/>
                    <a:pt x="14791" y="3157094"/>
                  </a:cubicBezTo>
                  <a:cubicBezTo>
                    <a:pt x="11989" y="3151804"/>
                    <a:pt x="5727" y="3148328"/>
                    <a:pt x="805" y="3149329"/>
                  </a:cubicBezTo>
                  <a:lnTo>
                    <a:pt x="0" y="3150012"/>
                  </a:lnTo>
                  <a:lnTo>
                    <a:pt x="0" y="2919717"/>
                  </a:lnTo>
                  <a:lnTo>
                    <a:pt x="3660" y="2917421"/>
                  </a:lnTo>
                  <a:cubicBezTo>
                    <a:pt x="11456" y="2909624"/>
                    <a:pt x="14281" y="2899809"/>
                    <a:pt x="9968" y="2895496"/>
                  </a:cubicBezTo>
                  <a:cubicBezTo>
                    <a:pt x="7812" y="2893340"/>
                    <a:pt x="4280" y="2892968"/>
                    <a:pt x="312" y="2894110"/>
                  </a:cubicBezTo>
                  <a:lnTo>
                    <a:pt x="0" y="2894306"/>
                  </a:lnTo>
                  <a:lnTo>
                    <a:pt x="0" y="2755064"/>
                  </a:lnTo>
                  <a:lnTo>
                    <a:pt x="1282" y="2756068"/>
                  </a:lnTo>
                  <a:cubicBezTo>
                    <a:pt x="6281" y="2755186"/>
                    <a:pt x="9537" y="2749957"/>
                    <a:pt x="8555" y="2744388"/>
                  </a:cubicBezTo>
                  <a:lnTo>
                    <a:pt x="0" y="2737686"/>
                  </a:lnTo>
                  <a:lnTo>
                    <a:pt x="0" y="2671408"/>
                  </a:lnTo>
                  <a:lnTo>
                    <a:pt x="805" y="2669418"/>
                  </a:lnTo>
                  <a:lnTo>
                    <a:pt x="0" y="2669561"/>
                  </a:lnTo>
                  <a:lnTo>
                    <a:pt x="0" y="2557663"/>
                  </a:lnTo>
                  <a:lnTo>
                    <a:pt x="8011" y="2554376"/>
                  </a:lnTo>
                  <a:cubicBezTo>
                    <a:pt x="11394" y="2551295"/>
                    <a:pt x="13321" y="2547252"/>
                    <a:pt x="12988" y="2542978"/>
                  </a:cubicBezTo>
                  <a:cubicBezTo>
                    <a:pt x="12655" y="2538704"/>
                    <a:pt x="10126" y="2535008"/>
                    <a:pt x="6307" y="2532488"/>
                  </a:cubicBezTo>
                  <a:lnTo>
                    <a:pt x="0" y="2530985"/>
                  </a:lnTo>
                  <a:lnTo>
                    <a:pt x="0" y="2449668"/>
                  </a:lnTo>
                  <a:lnTo>
                    <a:pt x="13335" y="2465216"/>
                  </a:lnTo>
                  <a:cubicBezTo>
                    <a:pt x="18808" y="2463079"/>
                    <a:pt x="21023" y="2451850"/>
                    <a:pt x="18280" y="2440134"/>
                  </a:cubicBezTo>
                  <a:cubicBezTo>
                    <a:pt x="15538" y="2428418"/>
                    <a:pt x="8877" y="2420653"/>
                    <a:pt x="3404" y="2422790"/>
                  </a:cubicBezTo>
                  <a:lnTo>
                    <a:pt x="0" y="2440056"/>
                  </a:lnTo>
                  <a:lnTo>
                    <a:pt x="0" y="2374435"/>
                  </a:lnTo>
                  <a:lnTo>
                    <a:pt x="1840" y="2374058"/>
                  </a:lnTo>
                  <a:cubicBezTo>
                    <a:pt x="9007" y="2365680"/>
                    <a:pt x="9536" y="2354370"/>
                    <a:pt x="3021" y="2348796"/>
                  </a:cubicBezTo>
                  <a:lnTo>
                    <a:pt x="0" y="2349415"/>
                  </a:lnTo>
                  <a:lnTo>
                    <a:pt x="0" y="2290402"/>
                  </a:lnTo>
                  <a:lnTo>
                    <a:pt x="5755" y="2292408"/>
                  </a:lnTo>
                  <a:cubicBezTo>
                    <a:pt x="9795" y="2292880"/>
                    <a:pt x="13816" y="2292541"/>
                    <a:pt x="15963" y="2291145"/>
                  </a:cubicBezTo>
                  <a:cubicBezTo>
                    <a:pt x="20257" y="2288353"/>
                    <a:pt x="18430" y="2275120"/>
                    <a:pt x="21202" y="2272059"/>
                  </a:cubicBezTo>
                  <a:cubicBezTo>
                    <a:pt x="23974" y="2268999"/>
                    <a:pt x="32371" y="2275377"/>
                    <a:pt x="32594" y="2272781"/>
                  </a:cubicBezTo>
                  <a:cubicBezTo>
                    <a:pt x="32818" y="2270184"/>
                    <a:pt x="26889" y="2259885"/>
                    <a:pt x="22543" y="2256481"/>
                  </a:cubicBezTo>
                  <a:cubicBezTo>
                    <a:pt x="18197" y="2253077"/>
                    <a:pt x="11841" y="2260938"/>
                    <a:pt x="4937" y="2257567"/>
                  </a:cubicBezTo>
                  <a:lnTo>
                    <a:pt x="0" y="2252889"/>
                  </a:lnTo>
                  <a:lnTo>
                    <a:pt x="0" y="1917139"/>
                  </a:lnTo>
                  <a:lnTo>
                    <a:pt x="137" y="1917182"/>
                  </a:lnTo>
                  <a:cubicBezTo>
                    <a:pt x="5921" y="1916708"/>
                    <a:pt x="10337" y="1913687"/>
                    <a:pt x="12014" y="1908230"/>
                  </a:cubicBezTo>
                  <a:cubicBezTo>
                    <a:pt x="13691" y="1902774"/>
                    <a:pt x="12311" y="1895916"/>
                    <a:pt x="8725" y="1889239"/>
                  </a:cubicBezTo>
                  <a:lnTo>
                    <a:pt x="0" y="18797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7A4A4C51-8E69-4033-9A20-2CBC7AF035D6}"/>
                </a:ext>
              </a:extLst>
            </p:cNvPr>
            <p:cNvSpPr/>
            <p:nvPr/>
          </p:nvSpPr>
          <p:spPr>
            <a:xfrm rot="19108953">
              <a:off x="-1334950" y="829974"/>
              <a:ext cx="4766332" cy="139260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7975F862-F9C4-4656-9D7F-9BA35CBC8C2A}"/>
                </a:ext>
              </a:extLst>
            </p:cNvPr>
            <p:cNvSpPr/>
            <p:nvPr/>
          </p:nvSpPr>
          <p:spPr>
            <a:xfrm rot="17638027">
              <a:off x="-1050462" y="-210698"/>
              <a:ext cx="3779146" cy="166416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CB2E1560-E4D4-4ACD-9EE5-DBC13EE32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295" y="457842"/>
              <a:ext cx="1041675" cy="1041675"/>
            </a:xfrm>
            <a:prstGeom prst="rect">
              <a:avLst/>
            </a:prstGeom>
            <a:effectLst>
              <a:outerShdw blurRad="190500" dist="1524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194C196B-7691-4AD5-801C-885D667EA8E9}"/>
                </a:ext>
              </a:extLst>
            </p:cNvPr>
            <p:cNvSpPr/>
            <p:nvPr/>
          </p:nvSpPr>
          <p:spPr>
            <a:xfrm rot="20864366">
              <a:off x="-242892" y="1612864"/>
              <a:ext cx="917623" cy="950911"/>
            </a:xfrm>
            <a:custGeom>
              <a:avLst/>
              <a:gdLst>
                <a:gd name="connsiteX0" fmla="*/ 117110 w 1307669"/>
                <a:gd name="connsiteY0" fmla="*/ 1265078 h 1355107"/>
                <a:gd name="connsiteX1" fmla="*/ 113352 w 1307669"/>
                <a:gd name="connsiteY1" fmla="*/ 1268226 h 1355107"/>
                <a:gd name="connsiteX2" fmla="*/ 115789 w 1307669"/>
                <a:gd name="connsiteY2" fmla="*/ 1277306 h 1355107"/>
                <a:gd name="connsiteX3" fmla="*/ 108794 w 1307669"/>
                <a:gd name="connsiteY3" fmla="*/ 1282572 h 1355107"/>
                <a:gd name="connsiteX4" fmla="*/ 96294 w 1307669"/>
                <a:gd name="connsiteY4" fmla="*/ 1284406 h 1355107"/>
                <a:gd name="connsiteX5" fmla="*/ 93262 w 1307669"/>
                <a:gd name="connsiteY5" fmla="*/ 1276381 h 1355107"/>
                <a:gd name="connsiteX6" fmla="*/ 99643 w 1307669"/>
                <a:gd name="connsiteY6" fmla="*/ 1271477 h 1355107"/>
                <a:gd name="connsiteX7" fmla="*/ 101700 w 1307669"/>
                <a:gd name="connsiteY7" fmla="*/ 1262093 h 1355107"/>
                <a:gd name="connsiteX8" fmla="*/ 105779 w 1307669"/>
                <a:gd name="connsiteY8" fmla="*/ 1261099 h 1355107"/>
                <a:gd name="connsiteX9" fmla="*/ 110434 w 1307669"/>
                <a:gd name="connsiteY9" fmla="*/ 1261699 h 1355107"/>
                <a:gd name="connsiteX10" fmla="*/ 117110 w 1307669"/>
                <a:gd name="connsiteY10" fmla="*/ 1265078 h 1355107"/>
                <a:gd name="connsiteX11" fmla="*/ 84848 w 1307669"/>
                <a:gd name="connsiteY11" fmla="*/ 1199220 h 1355107"/>
                <a:gd name="connsiteX12" fmla="*/ 87166 w 1307669"/>
                <a:gd name="connsiteY12" fmla="*/ 1210584 h 1355107"/>
                <a:gd name="connsiteX13" fmla="*/ 75802 w 1307669"/>
                <a:gd name="connsiteY13" fmla="*/ 1212902 h 1355107"/>
                <a:gd name="connsiteX14" fmla="*/ 73484 w 1307669"/>
                <a:gd name="connsiteY14" fmla="*/ 1201538 h 1355107"/>
                <a:gd name="connsiteX15" fmla="*/ 78686 w 1307669"/>
                <a:gd name="connsiteY15" fmla="*/ 1198025 h 1355107"/>
                <a:gd name="connsiteX16" fmla="*/ 84848 w 1307669"/>
                <a:gd name="connsiteY16" fmla="*/ 1199220 h 1355107"/>
                <a:gd name="connsiteX17" fmla="*/ 24183 w 1307669"/>
                <a:gd name="connsiteY17" fmla="*/ 1127339 h 1355107"/>
                <a:gd name="connsiteX18" fmla="*/ 27404 w 1307669"/>
                <a:gd name="connsiteY18" fmla="*/ 1149036 h 1355107"/>
                <a:gd name="connsiteX19" fmla="*/ 6178 w 1307669"/>
                <a:gd name="connsiteY19" fmla="*/ 1154569 h 1355107"/>
                <a:gd name="connsiteX20" fmla="*/ 2958 w 1307669"/>
                <a:gd name="connsiteY20" fmla="*/ 1132872 h 1355107"/>
                <a:gd name="connsiteX21" fmla="*/ 12904 w 1307669"/>
                <a:gd name="connsiteY21" fmla="*/ 1125611 h 1355107"/>
                <a:gd name="connsiteX22" fmla="*/ 24183 w 1307669"/>
                <a:gd name="connsiteY22" fmla="*/ 1127339 h 1355107"/>
                <a:gd name="connsiteX23" fmla="*/ 211710 w 1307669"/>
                <a:gd name="connsiteY23" fmla="*/ 1344015 h 1355107"/>
                <a:gd name="connsiteX24" fmla="*/ 209161 w 1307669"/>
                <a:gd name="connsiteY24" fmla="*/ 1345734 h 1355107"/>
                <a:gd name="connsiteX25" fmla="*/ 210088 w 1307669"/>
                <a:gd name="connsiteY25" fmla="*/ 1351557 h 1355107"/>
                <a:gd name="connsiteX26" fmla="*/ 205380 w 1307669"/>
                <a:gd name="connsiteY26" fmla="*/ 1354386 h 1355107"/>
                <a:gd name="connsiteX27" fmla="*/ 197463 w 1307669"/>
                <a:gd name="connsiteY27" fmla="*/ 1354714 h 1355107"/>
                <a:gd name="connsiteX28" fmla="*/ 196095 w 1307669"/>
                <a:gd name="connsiteY28" fmla="*/ 1349509 h 1355107"/>
                <a:gd name="connsiteX29" fmla="*/ 200396 w 1307669"/>
                <a:gd name="connsiteY29" fmla="*/ 1346867 h 1355107"/>
                <a:gd name="connsiteX30" fmla="*/ 202292 w 1307669"/>
                <a:gd name="connsiteY30" fmla="*/ 1341147 h 1355107"/>
                <a:gd name="connsiteX31" fmla="*/ 204901 w 1307669"/>
                <a:gd name="connsiteY31" fmla="*/ 1340793 h 1355107"/>
                <a:gd name="connsiteX32" fmla="*/ 207766 w 1307669"/>
                <a:gd name="connsiteY32" fmla="*/ 1341472 h 1355107"/>
                <a:gd name="connsiteX33" fmla="*/ 211710 w 1307669"/>
                <a:gd name="connsiteY33" fmla="*/ 1344015 h 1355107"/>
                <a:gd name="connsiteX34" fmla="*/ 195884 w 1307669"/>
                <a:gd name="connsiteY34" fmla="*/ 1300823 h 1355107"/>
                <a:gd name="connsiteX35" fmla="*/ 196588 w 1307669"/>
                <a:gd name="connsiteY35" fmla="*/ 1308064 h 1355107"/>
                <a:gd name="connsiteX36" fmla="*/ 189347 w 1307669"/>
                <a:gd name="connsiteY36" fmla="*/ 1308768 h 1355107"/>
                <a:gd name="connsiteX37" fmla="*/ 188643 w 1307669"/>
                <a:gd name="connsiteY37" fmla="*/ 1301527 h 1355107"/>
                <a:gd name="connsiteX38" fmla="*/ 192118 w 1307669"/>
                <a:gd name="connsiteY38" fmla="*/ 1299676 h 1355107"/>
                <a:gd name="connsiteX39" fmla="*/ 195884 w 1307669"/>
                <a:gd name="connsiteY39" fmla="*/ 1300823 h 1355107"/>
                <a:gd name="connsiteX40" fmla="*/ 162731 w 1307669"/>
                <a:gd name="connsiteY40" fmla="*/ 1252020 h 1355107"/>
                <a:gd name="connsiteX41" fmla="*/ 163323 w 1307669"/>
                <a:gd name="connsiteY41" fmla="*/ 1265765 h 1355107"/>
                <a:gd name="connsiteX42" fmla="*/ 149720 w 1307669"/>
                <a:gd name="connsiteY42" fmla="*/ 1267832 h 1355107"/>
                <a:gd name="connsiteX43" fmla="*/ 149128 w 1307669"/>
                <a:gd name="connsiteY43" fmla="*/ 1254086 h 1355107"/>
                <a:gd name="connsiteX44" fmla="*/ 155807 w 1307669"/>
                <a:gd name="connsiteY44" fmla="*/ 1250206 h 1355107"/>
                <a:gd name="connsiteX45" fmla="*/ 162731 w 1307669"/>
                <a:gd name="connsiteY45" fmla="*/ 1252020 h 1355107"/>
                <a:gd name="connsiteX46" fmla="*/ 241824 w 1307669"/>
                <a:gd name="connsiteY46" fmla="*/ 1308687 h 1355107"/>
                <a:gd name="connsiteX47" fmla="*/ 242417 w 1307669"/>
                <a:gd name="connsiteY47" fmla="*/ 1322433 h 1355107"/>
                <a:gd name="connsiteX48" fmla="*/ 228814 w 1307669"/>
                <a:gd name="connsiteY48" fmla="*/ 1324499 h 1355107"/>
                <a:gd name="connsiteX49" fmla="*/ 228222 w 1307669"/>
                <a:gd name="connsiteY49" fmla="*/ 1310753 h 1355107"/>
                <a:gd name="connsiteX50" fmla="*/ 234900 w 1307669"/>
                <a:gd name="connsiteY50" fmla="*/ 1306874 h 1355107"/>
                <a:gd name="connsiteX51" fmla="*/ 241824 w 1307669"/>
                <a:gd name="connsiteY51" fmla="*/ 1308687 h 1355107"/>
                <a:gd name="connsiteX52" fmla="*/ 158996 w 1307669"/>
                <a:gd name="connsiteY52" fmla="*/ 1204066 h 1355107"/>
                <a:gd name="connsiteX53" fmla="*/ 162216 w 1307669"/>
                <a:gd name="connsiteY53" fmla="*/ 1225763 h 1355107"/>
                <a:gd name="connsiteX54" fmla="*/ 140991 w 1307669"/>
                <a:gd name="connsiteY54" fmla="*/ 1231296 h 1355107"/>
                <a:gd name="connsiteX55" fmla="*/ 137771 w 1307669"/>
                <a:gd name="connsiteY55" fmla="*/ 1209599 h 1355107"/>
                <a:gd name="connsiteX56" fmla="*/ 147716 w 1307669"/>
                <a:gd name="connsiteY56" fmla="*/ 1202339 h 1355107"/>
                <a:gd name="connsiteX57" fmla="*/ 158996 w 1307669"/>
                <a:gd name="connsiteY57" fmla="*/ 1204066 h 1355107"/>
                <a:gd name="connsiteX58" fmla="*/ 216794 w 1307669"/>
                <a:gd name="connsiteY58" fmla="*/ 1252116 h 1355107"/>
                <a:gd name="connsiteX59" fmla="*/ 224123 w 1307669"/>
                <a:gd name="connsiteY59" fmla="*/ 1270850 h 1355107"/>
                <a:gd name="connsiteX60" fmla="*/ 204328 w 1307669"/>
                <a:gd name="connsiteY60" fmla="*/ 1267267 h 1355107"/>
                <a:gd name="connsiteX61" fmla="*/ 197000 w 1307669"/>
                <a:gd name="connsiteY61" fmla="*/ 1248533 h 1355107"/>
                <a:gd name="connsiteX62" fmla="*/ 205379 w 1307669"/>
                <a:gd name="connsiteY62" fmla="*/ 1246445 h 1355107"/>
                <a:gd name="connsiteX63" fmla="*/ 216794 w 1307669"/>
                <a:gd name="connsiteY63" fmla="*/ 1252116 h 1355107"/>
                <a:gd name="connsiteX64" fmla="*/ 123909 w 1307669"/>
                <a:gd name="connsiteY64" fmla="*/ 1133261 h 1355107"/>
                <a:gd name="connsiteX65" fmla="*/ 124650 w 1307669"/>
                <a:gd name="connsiteY65" fmla="*/ 1147008 h 1355107"/>
                <a:gd name="connsiteX66" fmla="*/ 92669 w 1307669"/>
                <a:gd name="connsiteY66" fmla="*/ 1144612 h 1355107"/>
                <a:gd name="connsiteX67" fmla="*/ 77941 w 1307669"/>
                <a:gd name="connsiteY67" fmla="*/ 1116124 h 1355107"/>
                <a:gd name="connsiteX68" fmla="*/ 90881 w 1307669"/>
                <a:gd name="connsiteY68" fmla="*/ 1111422 h 1355107"/>
                <a:gd name="connsiteX69" fmla="*/ 109922 w 1307669"/>
                <a:gd name="connsiteY69" fmla="*/ 1118520 h 1355107"/>
                <a:gd name="connsiteX70" fmla="*/ 123909 w 1307669"/>
                <a:gd name="connsiteY70" fmla="*/ 1133261 h 1355107"/>
                <a:gd name="connsiteX71" fmla="*/ 295888 w 1307669"/>
                <a:gd name="connsiteY71" fmla="*/ 1308783 h 1355107"/>
                <a:gd name="connsiteX72" fmla="*/ 303216 w 1307669"/>
                <a:gd name="connsiteY72" fmla="*/ 1327517 h 1355107"/>
                <a:gd name="connsiteX73" fmla="*/ 283422 w 1307669"/>
                <a:gd name="connsiteY73" fmla="*/ 1323934 h 1355107"/>
                <a:gd name="connsiteX74" fmla="*/ 276094 w 1307669"/>
                <a:gd name="connsiteY74" fmla="*/ 1305201 h 1355107"/>
                <a:gd name="connsiteX75" fmla="*/ 284473 w 1307669"/>
                <a:gd name="connsiteY75" fmla="*/ 1303112 h 1355107"/>
                <a:gd name="connsiteX76" fmla="*/ 295888 w 1307669"/>
                <a:gd name="connsiteY76" fmla="*/ 1308783 h 1355107"/>
                <a:gd name="connsiteX77" fmla="*/ 215251 w 1307669"/>
                <a:gd name="connsiteY77" fmla="*/ 1211139 h 1355107"/>
                <a:gd name="connsiteX78" fmla="*/ 201683 w 1307669"/>
                <a:gd name="connsiteY78" fmla="*/ 1215685 h 1355107"/>
                <a:gd name="connsiteX79" fmla="*/ 190621 w 1307669"/>
                <a:gd name="connsiteY79" fmla="*/ 1206607 h 1355107"/>
                <a:gd name="connsiteX80" fmla="*/ 204190 w 1307669"/>
                <a:gd name="connsiteY80" fmla="*/ 1202062 h 1355107"/>
                <a:gd name="connsiteX81" fmla="*/ 215251 w 1307669"/>
                <a:gd name="connsiteY81" fmla="*/ 1211139 h 1355107"/>
                <a:gd name="connsiteX82" fmla="*/ 254872 w 1307669"/>
                <a:gd name="connsiteY82" fmla="*/ 1242978 h 1355107"/>
                <a:gd name="connsiteX83" fmla="*/ 254547 w 1307669"/>
                <a:gd name="connsiteY83" fmla="*/ 1248452 h 1355107"/>
                <a:gd name="connsiteX84" fmla="*/ 252004 w 1307669"/>
                <a:gd name="connsiteY84" fmla="*/ 1252396 h 1355107"/>
                <a:gd name="connsiteX85" fmla="*/ 250285 w 1307669"/>
                <a:gd name="connsiteY85" fmla="*/ 1249846 h 1355107"/>
                <a:gd name="connsiteX86" fmla="*/ 244462 w 1307669"/>
                <a:gd name="connsiteY86" fmla="*/ 1250774 h 1355107"/>
                <a:gd name="connsiteX87" fmla="*/ 241633 w 1307669"/>
                <a:gd name="connsiteY87" fmla="*/ 1246066 h 1355107"/>
                <a:gd name="connsiteX88" fmla="*/ 241305 w 1307669"/>
                <a:gd name="connsiteY88" fmla="*/ 1238148 h 1355107"/>
                <a:gd name="connsiteX89" fmla="*/ 246509 w 1307669"/>
                <a:gd name="connsiteY89" fmla="*/ 1236781 h 1355107"/>
                <a:gd name="connsiteX90" fmla="*/ 249152 w 1307669"/>
                <a:gd name="connsiteY90" fmla="*/ 1241082 h 1355107"/>
                <a:gd name="connsiteX91" fmla="*/ 254872 w 1307669"/>
                <a:gd name="connsiteY91" fmla="*/ 1242978 h 1355107"/>
                <a:gd name="connsiteX92" fmla="*/ 95452 w 1307669"/>
                <a:gd name="connsiteY92" fmla="*/ 1045566 h 1355107"/>
                <a:gd name="connsiteX93" fmla="*/ 100676 w 1307669"/>
                <a:gd name="connsiteY93" fmla="*/ 1053804 h 1355107"/>
                <a:gd name="connsiteX94" fmla="*/ 79915 w 1307669"/>
                <a:gd name="connsiteY94" fmla="*/ 1063264 h 1355107"/>
                <a:gd name="connsiteX95" fmla="*/ 60870 w 1307669"/>
                <a:gd name="connsiteY95" fmla="*/ 1050705 h 1355107"/>
                <a:gd name="connsiteX96" fmla="*/ 81630 w 1307669"/>
                <a:gd name="connsiteY96" fmla="*/ 1041246 h 1355107"/>
                <a:gd name="connsiteX97" fmla="*/ 95452 w 1307669"/>
                <a:gd name="connsiteY97" fmla="*/ 1045566 h 1355107"/>
                <a:gd name="connsiteX98" fmla="*/ 294345 w 1307669"/>
                <a:gd name="connsiteY98" fmla="*/ 1267807 h 1355107"/>
                <a:gd name="connsiteX99" fmla="*/ 280776 w 1307669"/>
                <a:gd name="connsiteY99" fmla="*/ 1272353 h 1355107"/>
                <a:gd name="connsiteX100" fmla="*/ 269715 w 1307669"/>
                <a:gd name="connsiteY100" fmla="*/ 1263275 h 1355107"/>
                <a:gd name="connsiteX101" fmla="*/ 283283 w 1307669"/>
                <a:gd name="connsiteY101" fmla="*/ 1258729 h 1355107"/>
                <a:gd name="connsiteX102" fmla="*/ 294345 w 1307669"/>
                <a:gd name="connsiteY102" fmla="*/ 1267807 h 1355107"/>
                <a:gd name="connsiteX103" fmla="*/ 333966 w 1307669"/>
                <a:gd name="connsiteY103" fmla="*/ 1299645 h 1355107"/>
                <a:gd name="connsiteX104" fmla="*/ 333641 w 1307669"/>
                <a:gd name="connsiteY104" fmla="*/ 1305119 h 1355107"/>
                <a:gd name="connsiteX105" fmla="*/ 331097 w 1307669"/>
                <a:gd name="connsiteY105" fmla="*/ 1309063 h 1355107"/>
                <a:gd name="connsiteX106" fmla="*/ 329379 w 1307669"/>
                <a:gd name="connsiteY106" fmla="*/ 1306514 h 1355107"/>
                <a:gd name="connsiteX107" fmla="*/ 323555 w 1307669"/>
                <a:gd name="connsiteY107" fmla="*/ 1307441 h 1355107"/>
                <a:gd name="connsiteX108" fmla="*/ 320727 w 1307669"/>
                <a:gd name="connsiteY108" fmla="*/ 1302733 h 1355107"/>
                <a:gd name="connsiteX109" fmla="*/ 320399 w 1307669"/>
                <a:gd name="connsiteY109" fmla="*/ 1294815 h 1355107"/>
                <a:gd name="connsiteX110" fmla="*/ 325603 w 1307669"/>
                <a:gd name="connsiteY110" fmla="*/ 1293448 h 1355107"/>
                <a:gd name="connsiteX111" fmla="*/ 328246 w 1307669"/>
                <a:gd name="connsiteY111" fmla="*/ 1297749 h 1355107"/>
                <a:gd name="connsiteX112" fmla="*/ 333966 w 1307669"/>
                <a:gd name="connsiteY112" fmla="*/ 1299645 h 1355107"/>
                <a:gd name="connsiteX113" fmla="*/ 168781 w 1307669"/>
                <a:gd name="connsiteY113" fmla="*/ 1097712 h 1355107"/>
                <a:gd name="connsiteX114" fmla="*/ 169174 w 1307669"/>
                <a:gd name="connsiteY114" fmla="*/ 1106446 h 1355107"/>
                <a:gd name="connsiteX115" fmla="*/ 165795 w 1307669"/>
                <a:gd name="connsiteY115" fmla="*/ 1113121 h 1355107"/>
                <a:gd name="connsiteX116" fmla="*/ 162647 w 1307669"/>
                <a:gd name="connsiteY116" fmla="*/ 1109363 h 1355107"/>
                <a:gd name="connsiteX117" fmla="*/ 153568 w 1307669"/>
                <a:gd name="connsiteY117" fmla="*/ 1111801 h 1355107"/>
                <a:gd name="connsiteX118" fmla="*/ 148302 w 1307669"/>
                <a:gd name="connsiteY118" fmla="*/ 1104805 h 1355107"/>
                <a:gd name="connsiteX119" fmla="*/ 146469 w 1307669"/>
                <a:gd name="connsiteY119" fmla="*/ 1092305 h 1355107"/>
                <a:gd name="connsiteX120" fmla="*/ 154493 w 1307669"/>
                <a:gd name="connsiteY120" fmla="*/ 1089274 h 1355107"/>
                <a:gd name="connsiteX121" fmla="*/ 159397 w 1307669"/>
                <a:gd name="connsiteY121" fmla="*/ 1095655 h 1355107"/>
                <a:gd name="connsiteX122" fmla="*/ 168781 w 1307669"/>
                <a:gd name="connsiteY122" fmla="*/ 1097712 h 1355107"/>
                <a:gd name="connsiteX123" fmla="*/ 224845 w 1307669"/>
                <a:gd name="connsiteY123" fmla="*/ 1158208 h 1355107"/>
                <a:gd name="connsiteX124" fmla="*/ 231675 w 1307669"/>
                <a:gd name="connsiteY124" fmla="*/ 1167833 h 1355107"/>
                <a:gd name="connsiteX125" fmla="*/ 225445 w 1307669"/>
                <a:gd name="connsiteY125" fmla="*/ 1177857 h 1355107"/>
                <a:gd name="connsiteX126" fmla="*/ 218615 w 1307669"/>
                <a:gd name="connsiteY126" fmla="*/ 1168232 h 1355107"/>
                <a:gd name="connsiteX127" fmla="*/ 224845 w 1307669"/>
                <a:gd name="connsiteY127" fmla="*/ 1158208 h 1355107"/>
                <a:gd name="connsiteX128" fmla="*/ 133837 w 1307669"/>
                <a:gd name="connsiteY128" fmla="*/ 1050202 h 1355107"/>
                <a:gd name="connsiteX129" fmla="*/ 130079 w 1307669"/>
                <a:gd name="connsiteY129" fmla="*/ 1053350 h 1355107"/>
                <a:gd name="connsiteX130" fmla="*/ 132516 w 1307669"/>
                <a:gd name="connsiteY130" fmla="*/ 1062430 h 1355107"/>
                <a:gd name="connsiteX131" fmla="*/ 125521 w 1307669"/>
                <a:gd name="connsiteY131" fmla="*/ 1067696 h 1355107"/>
                <a:gd name="connsiteX132" fmla="*/ 113021 w 1307669"/>
                <a:gd name="connsiteY132" fmla="*/ 1069529 h 1355107"/>
                <a:gd name="connsiteX133" fmla="*/ 109990 w 1307669"/>
                <a:gd name="connsiteY133" fmla="*/ 1061505 h 1355107"/>
                <a:gd name="connsiteX134" fmla="*/ 116370 w 1307669"/>
                <a:gd name="connsiteY134" fmla="*/ 1056601 h 1355107"/>
                <a:gd name="connsiteX135" fmla="*/ 118427 w 1307669"/>
                <a:gd name="connsiteY135" fmla="*/ 1047217 h 1355107"/>
                <a:gd name="connsiteX136" fmla="*/ 122506 w 1307669"/>
                <a:gd name="connsiteY136" fmla="*/ 1046223 h 1355107"/>
                <a:gd name="connsiteX137" fmla="*/ 127161 w 1307669"/>
                <a:gd name="connsiteY137" fmla="*/ 1046823 h 1355107"/>
                <a:gd name="connsiteX138" fmla="*/ 133837 w 1307669"/>
                <a:gd name="connsiteY138" fmla="*/ 1050202 h 1355107"/>
                <a:gd name="connsiteX139" fmla="*/ 266473 w 1307669"/>
                <a:gd name="connsiteY139" fmla="*/ 1179823 h 1355107"/>
                <a:gd name="connsiteX140" fmla="*/ 263454 w 1307669"/>
                <a:gd name="connsiteY140" fmla="*/ 1193764 h 1355107"/>
                <a:gd name="connsiteX141" fmla="*/ 270001 w 1307669"/>
                <a:gd name="connsiteY141" fmla="*/ 1200717 h 1355107"/>
                <a:gd name="connsiteX142" fmla="*/ 264920 w 1307669"/>
                <a:gd name="connsiteY142" fmla="*/ 1208054 h 1355107"/>
                <a:gd name="connsiteX143" fmla="*/ 261426 w 1307669"/>
                <a:gd name="connsiteY143" fmla="*/ 1203271 h 1355107"/>
                <a:gd name="connsiteX144" fmla="*/ 253426 w 1307669"/>
                <a:gd name="connsiteY144" fmla="*/ 1204407 h 1355107"/>
                <a:gd name="connsiteX145" fmla="*/ 258722 w 1307669"/>
                <a:gd name="connsiteY145" fmla="*/ 1209987 h 1355107"/>
                <a:gd name="connsiteX146" fmla="*/ 259462 w 1307669"/>
                <a:gd name="connsiteY146" fmla="*/ 1223736 h 1355107"/>
                <a:gd name="connsiteX147" fmla="*/ 227482 w 1307669"/>
                <a:gd name="connsiteY147" fmla="*/ 1221339 h 1355107"/>
                <a:gd name="connsiteX148" fmla="*/ 212754 w 1307669"/>
                <a:gd name="connsiteY148" fmla="*/ 1192851 h 1355107"/>
                <a:gd name="connsiteX149" fmla="*/ 225694 w 1307669"/>
                <a:gd name="connsiteY149" fmla="*/ 1188149 h 1355107"/>
                <a:gd name="connsiteX150" fmla="*/ 244735 w 1307669"/>
                <a:gd name="connsiteY150" fmla="*/ 1195247 h 1355107"/>
                <a:gd name="connsiteX151" fmla="*/ 244867 w 1307669"/>
                <a:gd name="connsiteY151" fmla="*/ 1195386 h 1355107"/>
                <a:gd name="connsiteX152" fmla="*/ 252175 w 1307669"/>
                <a:gd name="connsiteY152" fmla="*/ 1189664 h 1355107"/>
                <a:gd name="connsiteX153" fmla="*/ 253663 w 1307669"/>
                <a:gd name="connsiteY153" fmla="*/ 1178826 h 1355107"/>
                <a:gd name="connsiteX154" fmla="*/ 260349 w 1307669"/>
                <a:gd name="connsiteY154" fmla="*/ 1177775 h 1355107"/>
                <a:gd name="connsiteX155" fmla="*/ 266473 w 1307669"/>
                <a:gd name="connsiteY155" fmla="*/ 1179823 h 1355107"/>
                <a:gd name="connsiteX156" fmla="*/ 40910 w 1307669"/>
                <a:gd name="connsiteY156" fmla="*/ 912463 h 1355107"/>
                <a:gd name="connsiteX157" fmla="*/ 44131 w 1307669"/>
                <a:gd name="connsiteY157" fmla="*/ 934160 h 1355107"/>
                <a:gd name="connsiteX158" fmla="*/ 22905 w 1307669"/>
                <a:gd name="connsiteY158" fmla="*/ 939693 h 1355107"/>
                <a:gd name="connsiteX159" fmla="*/ 19685 w 1307669"/>
                <a:gd name="connsiteY159" fmla="*/ 917996 h 1355107"/>
                <a:gd name="connsiteX160" fmla="*/ 29631 w 1307669"/>
                <a:gd name="connsiteY160" fmla="*/ 910735 h 1355107"/>
                <a:gd name="connsiteX161" fmla="*/ 40910 w 1307669"/>
                <a:gd name="connsiteY161" fmla="*/ 912463 h 1355107"/>
                <a:gd name="connsiteX162" fmla="*/ 303939 w 1307669"/>
                <a:gd name="connsiteY162" fmla="*/ 1214876 h 1355107"/>
                <a:gd name="connsiteX163" fmla="*/ 310769 w 1307669"/>
                <a:gd name="connsiteY163" fmla="*/ 1224501 h 1355107"/>
                <a:gd name="connsiteX164" fmla="*/ 304539 w 1307669"/>
                <a:gd name="connsiteY164" fmla="*/ 1234524 h 1355107"/>
                <a:gd name="connsiteX165" fmla="*/ 297709 w 1307669"/>
                <a:gd name="connsiteY165" fmla="*/ 1224899 h 1355107"/>
                <a:gd name="connsiteX166" fmla="*/ 303939 w 1307669"/>
                <a:gd name="connsiteY166" fmla="*/ 1214876 h 1355107"/>
                <a:gd name="connsiteX167" fmla="*/ 230265 w 1307669"/>
                <a:gd name="connsiteY167" fmla="*/ 1122292 h 1355107"/>
                <a:gd name="connsiteX168" fmla="*/ 235488 w 1307669"/>
                <a:gd name="connsiteY168" fmla="*/ 1130531 h 1355107"/>
                <a:gd name="connsiteX169" fmla="*/ 214729 w 1307669"/>
                <a:gd name="connsiteY169" fmla="*/ 1139991 h 1355107"/>
                <a:gd name="connsiteX170" fmla="*/ 195683 w 1307669"/>
                <a:gd name="connsiteY170" fmla="*/ 1127432 h 1355107"/>
                <a:gd name="connsiteX171" fmla="*/ 216443 w 1307669"/>
                <a:gd name="connsiteY171" fmla="*/ 1117972 h 1355107"/>
                <a:gd name="connsiteX172" fmla="*/ 230265 w 1307669"/>
                <a:gd name="connsiteY172" fmla="*/ 1122292 h 1355107"/>
                <a:gd name="connsiteX173" fmla="*/ 115019 w 1307669"/>
                <a:gd name="connsiteY173" fmla="*/ 971844 h 1355107"/>
                <a:gd name="connsiteX174" fmla="*/ 119531 w 1307669"/>
                <a:gd name="connsiteY174" fmla="*/ 982413 h 1355107"/>
                <a:gd name="connsiteX175" fmla="*/ 111316 w 1307669"/>
                <a:gd name="connsiteY175" fmla="*/ 999340 h 1355107"/>
                <a:gd name="connsiteX176" fmla="*/ 103441 w 1307669"/>
                <a:gd name="connsiteY176" fmla="*/ 995800 h 1355107"/>
                <a:gd name="connsiteX177" fmla="*/ 92529 w 1307669"/>
                <a:gd name="connsiteY177" fmla="*/ 998026 h 1355107"/>
                <a:gd name="connsiteX178" fmla="*/ 90212 w 1307669"/>
                <a:gd name="connsiteY178" fmla="*/ 986661 h 1355107"/>
                <a:gd name="connsiteX179" fmla="*/ 95414 w 1307669"/>
                <a:gd name="connsiteY179" fmla="*/ 983149 h 1355107"/>
                <a:gd name="connsiteX180" fmla="*/ 99072 w 1307669"/>
                <a:gd name="connsiteY180" fmla="*/ 983859 h 1355107"/>
                <a:gd name="connsiteX181" fmla="*/ 100424 w 1307669"/>
                <a:gd name="connsiteY181" fmla="*/ 973823 h 1355107"/>
                <a:gd name="connsiteX182" fmla="*/ 107105 w 1307669"/>
                <a:gd name="connsiteY182" fmla="*/ 968285 h 1355107"/>
                <a:gd name="connsiteX183" fmla="*/ 115019 w 1307669"/>
                <a:gd name="connsiteY183" fmla="*/ 971844 h 1355107"/>
                <a:gd name="connsiteX184" fmla="*/ 345567 w 1307669"/>
                <a:gd name="connsiteY184" fmla="*/ 1236490 h 1355107"/>
                <a:gd name="connsiteX185" fmla="*/ 342548 w 1307669"/>
                <a:gd name="connsiteY185" fmla="*/ 1250431 h 1355107"/>
                <a:gd name="connsiteX186" fmla="*/ 349095 w 1307669"/>
                <a:gd name="connsiteY186" fmla="*/ 1257385 h 1355107"/>
                <a:gd name="connsiteX187" fmla="*/ 344013 w 1307669"/>
                <a:gd name="connsiteY187" fmla="*/ 1264721 h 1355107"/>
                <a:gd name="connsiteX188" fmla="*/ 340519 w 1307669"/>
                <a:gd name="connsiteY188" fmla="*/ 1259939 h 1355107"/>
                <a:gd name="connsiteX189" fmla="*/ 328791 w 1307669"/>
                <a:gd name="connsiteY189" fmla="*/ 1261604 h 1355107"/>
                <a:gd name="connsiteX190" fmla="*/ 323035 w 1307669"/>
                <a:gd name="connsiteY190" fmla="*/ 1252779 h 1355107"/>
                <a:gd name="connsiteX191" fmla="*/ 331269 w 1307669"/>
                <a:gd name="connsiteY191" fmla="*/ 1246331 h 1355107"/>
                <a:gd name="connsiteX192" fmla="*/ 332757 w 1307669"/>
                <a:gd name="connsiteY192" fmla="*/ 1235493 h 1355107"/>
                <a:gd name="connsiteX193" fmla="*/ 339443 w 1307669"/>
                <a:gd name="connsiteY193" fmla="*/ 1234443 h 1355107"/>
                <a:gd name="connsiteX194" fmla="*/ 345567 w 1307669"/>
                <a:gd name="connsiteY194" fmla="*/ 1236490 h 1355107"/>
                <a:gd name="connsiteX195" fmla="*/ 303593 w 1307669"/>
                <a:gd name="connsiteY195" fmla="*/ 1174439 h 1355107"/>
                <a:gd name="connsiteX196" fmla="*/ 303987 w 1307669"/>
                <a:gd name="connsiteY196" fmla="*/ 1183172 h 1355107"/>
                <a:gd name="connsiteX197" fmla="*/ 300608 w 1307669"/>
                <a:gd name="connsiteY197" fmla="*/ 1189848 h 1355107"/>
                <a:gd name="connsiteX198" fmla="*/ 297460 w 1307669"/>
                <a:gd name="connsiteY198" fmla="*/ 1186090 h 1355107"/>
                <a:gd name="connsiteX199" fmla="*/ 288381 w 1307669"/>
                <a:gd name="connsiteY199" fmla="*/ 1188527 h 1355107"/>
                <a:gd name="connsiteX200" fmla="*/ 283114 w 1307669"/>
                <a:gd name="connsiteY200" fmla="*/ 1181533 h 1355107"/>
                <a:gd name="connsiteX201" fmla="*/ 281281 w 1307669"/>
                <a:gd name="connsiteY201" fmla="*/ 1169032 h 1355107"/>
                <a:gd name="connsiteX202" fmla="*/ 289306 w 1307669"/>
                <a:gd name="connsiteY202" fmla="*/ 1166001 h 1355107"/>
                <a:gd name="connsiteX203" fmla="*/ 294210 w 1307669"/>
                <a:gd name="connsiteY203" fmla="*/ 1172382 h 1355107"/>
                <a:gd name="connsiteX204" fmla="*/ 303593 w 1307669"/>
                <a:gd name="connsiteY204" fmla="*/ 1174439 h 1355107"/>
                <a:gd name="connsiteX205" fmla="*/ 344921 w 1307669"/>
                <a:gd name="connsiteY205" fmla="*/ 1200007 h 1355107"/>
                <a:gd name="connsiteX206" fmla="*/ 345625 w 1307669"/>
                <a:gd name="connsiteY206" fmla="*/ 1207248 h 1355107"/>
                <a:gd name="connsiteX207" fmla="*/ 338384 w 1307669"/>
                <a:gd name="connsiteY207" fmla="*/ 1207952 h 1355107"/>
                <a:gd name="connsiteX208" fmla="*/ 337680 w 1307669"/>
                <a:gd name="connsiteY208" fmla="*/ 1200711 h 1355107"/>
                <a:gd name="connsiteX209" fmla="*/ 341155 w 1307669"/>
                <a:gd name="connsiteY209" fmla="*/ 1198859 h 1355107"/>
                <a:gd name="connsiteX210" fmla="*/ 344921 w 1307669"/>
                <a:gd name="connsiteY210" fmla="*/ 1200007 h 1355107"/>
                <a:gd name="connsiteX211" fmla="*/ 304879 w 1307669"/>
                <a:gd name="connsiteY211" fmla="*/ 1153205 h 1355107"/>
                <a:gd name="connsiteX212" fmla="*/ 305583 w 1307669"/>
                <a:gd name="connsiteY212" fmla="*/ 1160446 h 1355107"/>
                <a:gd name="connsiteX213" fmla="*/ 298343 w 1307669"/>
                <a:gd name="connsiteY213" fmla="*/ 1161150 h 1355107"/>
                <a:gd name="connsiteX214" fmla="*/ 297639 w 1307669"/>
                <a:gd name="connsiteY214" fmla="*/ 1153909 h 1355107"/>
                <a:gd name="connsiteX215" fmla="*/ 301113 w 1307669"/>
                <a:gd name="connsiteY215" fmla="*/ 1152058 h 1355107"/>
                <a:gd name="connsiteX216" fmla="*/ 304879 w 1307669"/>
                <a:gd name="connsiteY216" fmla="*/ 1153205 h 1355107"/>
                <a:gd name="connsiteX217" fmla="*/ 175723 w 1307669"/>
                <a:gd name="connsiteY217" fmla="*/ 989190 h 1355107"/>
                <a:gd name="connsiteX218" fmla="*/ 178943 w 1307669"/>
                <a:gd name="connsiteY218" fmla="*/ 1010887 h 1355107"/>
                <a:gd name="connsiteX219" fmla="*/ 174884 w 1307669"/>
                <a:gd name="connsiteY219" fmla="*/ 1013850 h 1355107"/>
                <a:gd name="connsiteX220" fmla="*/ 174223 w 1307669"/>
                <a:gd name="connsiteY220" fmla="*/ 1018256 h 1355107"/>
                <a:gd name="connsiteX221" fmla="*/ 185756 w 1307669"/>
                <a:gd name="connsiteY221" fmla="*/ 1028194 h 1355107"/>
                <a:gd name="connsiteX222" fmla="*/ 178917 w 1307669"/>
                <a:gd name="connsiteY222" fmla="*/ 1040670 h 1355107"/>
                <a:gd name="connsiteX223" fmla="*/ 172583 w 1307669"/>
                <a:gd name="connsiteY223" fmla="*/ 1033667 h 1355107"/>
                <a:gd name="connsiteX224" fmla="*/ 154263 w 1307669"/>
                <a:gd name="connsiteY224" fmla="*/ 1038253 h 1355107"/>
                <a:gd name="connsiteX225" fmla="*/ 143671 w 1307669"/>
                <a:gd name="connsiteY225" fmla="*/ 1025214 h 1355107"/>
                <a:gd name="connsiteX226" fmla="*/ 155658 w 1307669"/>
                <a:gd name="connsiteY226" fmla="*/ 1013626 h 1355107"/>
                <a:gd name="connsiteX227" fmla="*/ 155643 w 1307669"/>
                <a:gd name="connsiteY227" fmla="*/ 1013067 h 1355107"/>
                <a:gd name="connsiteX228" fmla="*/ 151712 w 1307669"/>
                <a:gd name="connsiteY228" fmla="*/ 1006717 h 1355107"/>
                <a:gd name="connsiteX229" fmla="*/ 154498 w 1307669"/>
                <a:gd name="connsiteY229" fmla="*/ 994723 h 1355107"/>
                <a:gd name="connsiteX230" fmla="*/ 164444 w 1307669"/>
                <a:gd name="connsiteY230" fmla="*/ 987463 h 1355107"/>
                <a:gd name="connsiteX231" fmla="*/ 175723 w 1307669"/>
                <a:gd name="connsiteY231" fmla="*/ 989190 h 1355107"/>
                <a:gd name="connsiteX232" fmla="*/ 249832 w 1307669"/>
                <a:gd name="connsiteY232" fmla="*/ 1048570 h 1355107"/>
                <a:gd name="connsiteX233" fmla="*/ 254344 w 1307669"/>
                <a:gd name="connsiteY233" fmla="*/ 1059140 h 1355107"/>
                <a:gd name="connsiteX234" fmla="*/ 246129 w 1307669"/>
                <a:gd name="connsiteY234" fmla="*/ 1076067 h 1355107"/>
                <a:gd name="connsiteX235" fmla="*/ 233703 w 1307669"/>
                <a:gd name="connsiteY235" fmla="*/ 1061939 h 1355107"/>
                <a:gd name="connsiteX236" fmla="*/ 241917 w 1307669"/>
                <a:gd name="connsiteY236" fmla="*/ 1045012 h 1355107"/>
                <a:gd name="connsiteX237" fmla="*/ 249832 w 1307669"/>
                <a:gd name="connsiteY237" fmla="*/ 1048570 h 1355107"/>
                <a:gd name="connsiteX238" fmla="*/ 140636 w 1307669"/>
                <a:gd name="connsiteY238" fmla="*/ 918385 h 1355107"/>
                <a:gd name="connsiteX239" fmla="*/ 141377 w 1307669"/>
                <a:gd name="connsiteY239" fmla="*/ 932132 h 1355107"/>
                <a:gd name="connsiteX240" fmla="*/ 109396 w 1307669"/>
                <a:gd name="connsiteY240" fmla="*/ 929736 h 1355107"/>
                <a:gd name="connsiteX241" fmla="*/ 94669 w 1307669"/>
                <a:gd name="connsiteY241" fmla="*/ 901248 h 1355107"/>
                <a:gd name="connsiteX242" fmla="*/ 107608 w 1307669"/>
                <a:gd name="connsiteY242" fmla="*/ 896546 h 1355107"/>
                <a:gd name="connsiteX243" fmla="*/ 126649 w 1307669"/>
                <a:gd name="connsiteY243" fmla="*/ 903644 h 1355107"/>
                <a:gd name="connsiteX244" fmla="*/ 140636 w 1307669"/>
                <a:gd name="connsiteY244" fmla="*/ 918385 h 1355107"/>
                <a:gd name="connsiteX245" fmla="*/ 325416 w 1307669"/>
                <a:gd name="connsiteY245" fmla="*/ 1124572 h 1355107"/>
                <a:gd name="connsiteX246" fmla="*/ 307324 w 1307669"/>
                <a:gd name="connsiteY246" fmla="*/ 1140485 h 1355107"/>
                <a:gd name="connsiteX247" fmla="*/ 285649 w 1307669"/>
                <a:gd name="connsiteY247" fmla="*/ 1129965 h 1355107"/>
                <a:gd name="connsiteX248" fmla="*/ 303740 w 1307669"/>
                <a:gd name="connsiteY248" fmla="*/ 1114052 h 1355107"/>
                <a:gd name="connsiteX249" fmla="*/ 325416 w 1307669"/>
                <a:gd name="connsiteY249" fmla="*/ 1124572 h 1355107"/>
                <a:gd name="connsiteX250" fmla="*/ 311508 w 1307669"/>
                <a:gd name="connsiteY250" fmla="*/ 1072377 h 1355107"/>
                <a:gd name="connsiteX251" fmla="*/ 309035 w 1307669"/>
                <a:gd name="connsiteY251" fmla="*/ 1094982 h 1355107"/>
                <a:gd name="connsiteX252" fmla="*/ 320570 w 1307669"/>
                <a:gd name="connsiteY252" fmla="*/ 1104921 h 1355107"/>
                <a:gd name="connsiteX253" fmla="*/ 313729 w 1307669"/>
                <a:gd name="connsiteY253" fmla="*/ 1117397 h 1355107"/>
                <a:gd name="connsiteX254" fmla="*/ 307396 w 1307669"/>
                <a:gd name="connsiteY254" fmla="*/ 1110394 h 1355107"/>
                <a:gd name="connsiteX255" fmla="*/ 289077 w 1307669"/>
                <a:gd name="connsiteY255" fmla="*/ 1114979 h 1355107"/>
                <a:gd name="connsiteX256" fmla="*/ 278484 w 1307669"/>
                <a:gd name="connsiteY256" fmla="*/ 1101942 h 1355107"/>
                <a:gd name="connsiteX257" fmla="*/ 290470 w 1307669"/>
                <a:gd name="connsiteY257" fmla="*/ 1090353 h 1355107"/>
                <a:gd name="connsiteX258" fmla="*/ 291032 w 1307669"/>
                <a:gd name="connsiteY258" fmla="*/ 1072921 h 1355107"/>
                <a:gd name="connsiteX259" fmla="*/ 301459 w 1307669"/>
                <a:gd name="connsiteY259" fmla="*/ 1070147 h 1355107"/>
                <a:gd name="connsiteX260" fmla="*/ 311508 w 1307669"/>
                <a:gd name="connsiteY260" fmla="*/ 1072377 h 1355107"/>
                <a:gd name="connsiteX261" fmla="*/ 112179 w 1307669"/>
                <a:gd name="connsiteY261" fmla="*/ 830689 h 1355107"/>
                <a:gd name="connsiteX262" fmla="*/ 117403 w 1307669"/>
                <a:gd name="connsiteY262" fmla="*/ 838928 h 1355107"/>
                <a:gd name="connsiteX263" fmla="*/ 96643 w 1307669"/>
                <a:gd name="connsiteY263" fmla="*/ 848388 h 1355107"/>
                <a:gd name="connsiteX264" fmla="*/ 77597 w 1307669"/>
                <a:gd name="connsiteY264" fmla="*/ 835829 h 1355107"/>
                <a:gd name="connsiteX265" fmla="*/ 98357 w 1307669"/>
                <a:gd name="connsiteY265" fmla="*/ 826370 h 1355107"/>
                <a:gd name="connsiteX266" fmla="*/ 112179 w 1307669"/>
                <a:gd name="connsiteY266" fmla="*/ 830689 h 1355107"/>
                <a:gd name="connsiteX267" fmla="*/ 233175 w 1307669"/>
                <a:gd name="connsiteY267" fmla="*/ 947072 h 1355107"/>
                <a:gd name="connsiteX268" fmla="*/ 235493 w 1307669"/>
                <a:gd name="connsiteY268" fmla="*/ 958436 h 1355107"/>
                <a:gd name="connsiteX269" fmla="*/ 224129 w 1307669"/>
                <a:gd name="connsiteY269" fmla="*/ 960753 h 1355107"/>
                <a:gd name="connsiteX270" fmla="*/ 221812 w 1307669"/>
                <a:gd name="connsiteY270" fmla="*/ 949389 h 1355107"/>
                <a:gd name="connsiteX271" fmla="*/ 227014 w 1307669"/>
                <a:gd name="connsiteY271" fmla="*/ 945877 h 1355107"/>
                <a:gd name="connsiteX272" fmla="*/ 233175 w 1307669"/>
                <a:gd name="connsiteY272" fmla="*/ 947072 h 1355107"/>
                <a:gd name="connsiteX273" fmla="*/ 404546 w 1307669"/>
                <a:gd name="connsiteY273" fmla="*/ 1146439 h 1355107"/>
                <a:gd name="connsiteX274" fmla="*/ 407273 w 1307669"/>
                <a:gd name="connsiteY274" fmla="*/ 1164782 h 1355107"/>
                <a:gd name="connsiteX275" fmla="*/ 391191 w 1307669"/>
                <a:gd name="connsiteY275" fmla="*/ 1189171 h 1355107"/>
                <a:gd name="connsiteX276" fmla="*/ 379078 w 1307669"/>
                <a:gd name="connsiteY276" fmla="*/ 1162586 h 1355107"/>
                <a:gd name="connsiteX277" fmla="*/ 395159 w 1307669"/>
                <a:gd name="connsiteY277" fmla="*/ 1138198 h 1355107"/>
                <a:gd name="connsiteX278" fmla="*/ 404546 w 1307669"/>
                <a:gd name="connsiteY278" fmla="*/ 1146439 h 1355107"/>
                <a:gd name="connsiteX279" fmla="*/ 185508 w 1307669"/>
                <a:gd name="connsiteY279" fmla="*/ 882836 h 1355107"/>
                <a:gd name="connsiteX280" fmla="*/ 185901 w 1307669"/>
                <a:gd name="connsiteY280" fmla="*/ 891570 h 1355107"/>
                <a:gd name="connsiteX281" fmla="*/ 182523 w 1307669"/>
                <a:gd name="connsiteY281" fmla="*/ 898245 h 1355107"/>
                <a:gd name="connsiteX282" fmla="*/ 179375 w 1307669"/>
                <a:gd name="connsiteY282" fmla="*/ 894487 h 1355107"/>
                <a:gd name="connsiteX283" fmla="*/ 170295 w 1307669"/>
                <a:gd name="connsiteY283" fmla="*/ 896925 h 1355107"/>
                <a:gd name="connsiteX284" fmla="*/ 165029 w 1307669"/>
                <a:gd name="connsiteY284" fmla="*/ 889929 h 1355107"/>
                <a:gd name="connsiteX285" fmla="*/ 163196 w 1307669"/>
                <a:gd name="connsiteY285" fmla="*/ 877429 h 1355107"/>
                <a:gd name="connsiteX286" fmla="*/ 171220 w 1307669"/>
                <a:gd name="connsiteY286" fmla="*/ 874398 h 1355107"/>
                <a:gd name="connsiteX287" fmla="*/ 176124 w 1307669"/>
                <a:gd name="connsiteY287" fmla="*/ 880779 h 1355107"/>
                <a:gd name="connsiteX288" fmla="*/ 185508 w 1307669"/>
                <a:gd name="connsiteY288" fmla="*/ 882836 h 1355107"/>
                <a:gd name="connsiteX289" fmla="*/ 304431 w 1307669"/>
                <a:gd name="connsiteY289" fmla="*/ 1014636 h 1355107"/>
                <a:gd name="connsiteX290" fmla="*/ 306748 w 1307669"/>
                <a:gd name="connsiteY290" fmla="*/ 1026000 h 1355107"/>
                <a:gd name="connsiteX291" fmla="*/ 295384 w 1307669"/>
                <a:gd name="connsiteY291" fmla="*/ 1028318 h 1355107"/>
                <a:gd name="connsiteX292" fmla="*/ 293067 w 1307669"/>
                <a:gd name="connsiteY292" fmla="*/ 1016953 h 1355107"/>
                <a:gd name="connsiteX293" fmla="*/ 298268 w 1307669"/>
                <a:gd name="connsiteY293" fmla="*/ 1013441 h 1355107"/>
                <a:gd name="connsiteX294" fmla="*/ 304431 w 1307669"/>
                <a:gd name="connsiteY294" fmla="*/ 1014636 h 1355107"/>
                <a:gd name="connsiteX295" fmla="*/ 273036 w 1307669"/>
                <a:gd name="connsiteY295" fmla="*/ 965559 h 1355107"/>
                <a:gd name="connsiteX296" fmla="*/ 276004 w 1307669"/>
                <a:gd name="connsiteY296" fmla="*/ 980110 h 1355107"/>
                <a:gd name="connsiteX297" fmla="*/ 263613 w 1307669"/>
                <a:gd name="connsiteY297" fmla="*/ 982637 h 1355107"/>
                <a:gd name="connsiteX298" fmla="*/ 275449 w 1307669"/>
                <a:gd name="connsiteY298" fmla="*/ 995111 h 1355107"/>
                <a:gd name="connsiteX299" fmla="*/ 276190 w 1307669"/>
                <a:gd name="connsiteY299" fmla="*/ 1008860 h 1355107"/>
                <a:gd name="connsiteX300" fmla="*/ 244209 w 1307669"/>
                <a:gd name="connsiteY300" fmla="*/ 1006463 h 1355107"/>
                <a:gd name="connsiteX301" fmla="*/ 229481 w 1307669"/>
                <a:gd name="connsiteY301" fmla="*/ 977975 h 1355107"/>
                <a:gd name="connsiteX302" fmla="*/ 242421 w 1307669"/>
                <a:gd name="connsiteY302" fmla="*/ 973273 h 1355107"/>
                <a:gd name="connsiteX303" fmla="*/ 259006 w 1307669"/>
                <a:gd name="connsiteY303" fmla="*/ 979455 h 1355107"/>
                <a:gd name="connsiteX304" fmla="*/ 256954 w 1307669"/>
                <a:gd name="connsiteY304" fmla="*/ 976416 h 1355107"/>
                <a:gd name="connsiteX305" fmla="*/ 258484 w 1307669"/>
                <a:gd name="connsiteY305" fmla="*/ 968526 h 1355107"/>
                <a:gd name="connsiteX306" fmla="*/ 273036 w 1307669"/>
                <a:gd name="connsiteY306" fmla="*/ 965559 h 1355107"/>
                <a:gd name="connsiteX307" fmla="*/ 517107 w 1307669"/>
                <a:gd name="connsiteY307" fmla="*/ 1232026 h 1355107"/>
                <a:gd name="connsiteX308" fmla="*/ 524193 w 1307669"/>
                <a:gd name="connsiteY308" fmla="*/ 1259206 h 1355107"/>
                <a:gd name="connsiteX309" fmla="*/ 496409 w 1307669"/>
                <a:gd name="connsiteY309" fmla="*/ 1263330 h 1355107"/>
                <a:gd name="connsiteX310" fmla="*/ 487112 w 1307669"/>
                <a:gd name="connsiteY310" fmla="*/ 1250594 h 1355107"/>
                <a:gd name="connsiteX311" fmla="*/ 489324 w 1307669"/>
                <a:gd name="connsiteY311" fmla="*/ 1236149 h 1355107"/>
                <a:gd name="connsiteX312" fmla="*/ 517107 w 1307669"/>
                <a:gd name="connsiteY312" fmla="*/ 1232026 h 1355107"/>
                <a:gd name="connsiteX313" fmla="*/ 246992 w 1307669"/>
                <a:gd name="connsiteY313" fmla="*/ 907416 h 1355107"/>
                <a:gd name="connsiteX314" fmla="*/ 252215 w 1307669"/>
                <a:gd name="connsiteY314" fmla="*/ 915655 h 1355107"/>
                <a:gd name="connsiteX315" fmla="*/ 231456 w 1307669"/>
                <a:gd name="connsiteY315" fmla="*/ 925115 h 1355107"/>
                <a:gd name="connsiteX316" fmla="*/ 212410 w 1307669"/>
                <a:gd name="connsiteY316" fmla="*/ 912556 h 1355107"/>
                <a:gd name="connsiteX317" fmla="*/ 233170 w 1307669"/>
                <a:gd name="connsiteY317" fmla="*/ 903096 h 1355107"/>
                <a:gd name="connsiteX318" fmla="*/ 246992 w 1307669"/>
                <a:gd name="connsiteY318" fmla="*/ 907416 h 1355107"/>
                <a:gd name="connsiteX319" fmla="*/ 131746 w 1307669"/>
                <a:gd name="connsiteY319" fmla="*/ 756968 h 1355107"/>
                <a:gd name="connsiteX320" fmla="*/ 136258 w 1307669"/>
                <a:gd name="connsiteY320" fmla="*/ 767537 h 1355107"/>
                <a:gd name="connsiteX321" fmla="*/ 128043 w 1307669"/>
                <a:gd name="connsiteY321" fmla="*/ 784464 h 1355107"/>
                <a:gd name="connsiteX322" fmla="*/ 115617 w 1307669"/>
                <a:gd name="connsiteY322" fmla="*/ 770336 h 1355107"/>
                <a:gd name="connsiteX323" fmla="*/ 123832 w 1307669"/>
                <a:gd name="connsiteY323" fmla="*/ 753409 h 1355107"/>
                <a:gd name="connsiteX324" fmla="*/ 131746 w 1307669"/>
                <a:gd name="connsiteY324" fmla="*/ 756968 h 1355107"/>
                <a:gd name="connsiteX325" fmla="*/ 378341 w 1307669"/>
                <a:gd name="connsiteY325" fmla="*/ 1038007 h 1355107"/>
                <a:gd name="connsiteX326" fmla="*/ 369373 w 1307669"/>
                <a:gd name="connsiteY326" fmla="*/ 1046117 h 1355107"/>
                <a:gd name="connsiteX327" fmla="*/ 375244 w 1307669"/>
                <a:gd name="connsiteY327" fmla="*/ 1069576 h 1355107"/>
                <a:gd name="connsiteX328" fmla="*/ 358549 w 1307669"/>
                <a:gd name="connsiteY328" fmla="*/ 1083140 h 1355107"/>
                <a:gd name="connsiteX329" fmla="*/ 343710 w 1307669"/>
                <a:gd name="connsiteY329" fmla="*/ 1067790 h 1355107"/>
                <a:gd name="connsiteX330" fmla="*/ 321387 w 1307669"/>
                <a:gd name="connsiteY330" fmla="*/ 1067073 h 1355107"/>
                <a:gd name="connsiteX331" fmla="*/ 317834 w 1307669"/>
                <a:gd name="connsiteY331" fmla="*/ 1053719 h 1355107"/>
                <a:gd name="connsiteX332" fmla="*/ 320689 w 1307669"/>
                <a:gd name="connsiteY332" fmla="*/ 1040852 h 1355107"/>
                <a:gd name="connsiteX333" fmla="*/ 349637 w 1307669"/>
                <a:gd name="connsiteY333" fmla="*/ 1044018 h 1355107"/>
                <a:gd name="connsiteX334" fmla="*/ 362364 w 1307669"/>
                <a:gd name="connsiteY334" fmla="*/ 1029248 h 1355107"/>
                <a:gd name="connsiteX335" fmla="*/ 378341 w 1307669"/>
                <a:gd name="connsiteY335" fmla="*/ 1038007 h 1355107"/>
                <a:gd name="connsiteX336" fmla="*/ 320320 w 1307669"/>
                <a:gd name="connsiteY336" fmla="*/ 959563 h 1355107"/>
                <a:gd name="connsiteX337" fmla="*/ 320714 w 1307669"/>
                <a:gd name="connsiteY337" fmla="*/ 968296 h 1355107"/>
                <a:gd name="connsiteX338" fmla="*/ 317336 w 1307669"/>
                <a:gd name="connsiteY338" fmla="*/ 974972 h 1355107"/>
                <a:gd name="connsiteX339" fmla="*/ 314188 w 1307669"/>
                <a:gd name="connsiteY339" fmla="*/ 971214 h 1355107"/>
                <a:gd name="connsiteX340" fmla="*/ 305108 w 1307669"/>
                <a:gd name="connsiteY340" fmla="*/ 973651 h 1355107"/>
                <a:gd name="connsiteX341" fmla="*/ 299842 w 1307669"/>
                <a:gd name="connsiteY341" fmla="*/ 966657 h 1355107"/>
                <a:gd name="connsiteX342" fmla="*/ 298009 w 1307669"/>
                <a:gd name="connsiteY342" fmla="*/ 954156 h 1355107"/>
                <a:gd name="connsiteX343" fmla="*/ 306033 w 1307669"/>
                <a:gd name="connsiteY343" fmla="*/ 951125 h 1355107"/>
                <a:gd name="connsiteX344" fmla="*/ 310937 w 1307669"/>
                <a:gd name="connsiteY344" fmla="*/ 957506 h 1355107"/>
                <a:gd name="connsiteX345" fmla="*/ 320320 w 1307669"/>
                <a:gd name="connsiteY345" fmla="*/ 959563 h 1355107"/>
                <a:gd name="connsiteX346" fmla="*/ 193422 w 1307669"/>
                <a:gd name="connsiteY346" fmla="*/ 780773 h 1355107"/>
                <a:gd name="connsiteX347" fmla="*/ 190950 w 1307669"/>
                <a:gd name="connsiteY347" fmla="*/ 803379 h 1355107"/>
                <a:gd name="connsiteX348" fmla="*/ 202484 w 1307669"/>
                <a:gd name="connsiteY348" fmla="*/ 813318 h 1355107"/>
                <a:gd name="connsiteX349" fmla="*/ 195644 w 1307669"/>
                <a:gd name="connsiteY349" fmla="*/ 825794 h 1355107"/>
                <a:gd name="connsiteX350" fmla="*/ 189311 w 1307669"/>
                <a:gd name="connsiteY350" fmla="*/ 818791 h 1355107"/>
                <a:gd name="connsiteX351" fmla="*/ 170990 w 1307669"/>
                <a:gd name="connsiteY351" fmla="*/ 823376 h 1355107"/>
                <a:gd name="connsiteX352" fmla="*/ 160399 w 1307669"/>
                <a:gd name="connsiteY352" fmla="*/ 810338 h 1355107"/>
                <a:gd name="connsiteX353" fmla="*/ 172385 w 1307669"/>
                <a:gd name="connsiteY353" fmla="*/ 798750 h 1355107"/>
                <a:gd name="connsiteX354" fmla="*/ 172946 w 1307669"/>
                <a:gd name="connsiteY354" fmla="*/ 781318 h 1355107"/>
                <a:gd name="connsiteX355" fmla="*/ 183373 w 1307669"/>
                <a:gd name="connsiteY355" fmla="*/ 778543 h 1355107"/>
                <a:gd name="connsiteX356" fmla="*/ 193422 w 1307669"/>
                <a:gd name="connsiteY356" fmla="*/ 780773 h 1355107"/>
                <a:gd name="connsiteX357" fmla="*/ 266559 w 1307669"/>
                <a:gd name="connsiteY357" fmla="*/ 833694 h 1355107"/>
                <a:gd name="connsiteX358" fmla="*/ 271071 w 1307669"/>
                <a:gd name="connsiteY358" fmla="*/ 844264 h 1355107"/>
                <a:gd name="connsiteX359" fmla="*/ 262856 w 1307669"/>
                <a:gd name="connsiteY359" fmla="*/ 861191 h 1355107"/>
                <a:gd name="connsiteX360" fmla="*/ 250430 w 1307669"/>
                <a:gd name="connsiteY360" fmla="*/ 847063 h 1355107"/>
                <a:gd name="connsiteX361" fmla="*/ 258645 w 1307669"/>
                <a:gd name="connsiteY361" fmla="*/ 830136 h 1355107"/>
                <a:gd name="connsiteX362" fmla="*/ 266559 w 1307669"/>
                <a:gd name="connsiteY362" fmla="*/ 833694 h 1355107"/>
                <a:gd name="connsiteX363" fmla="*/ 342143 w 1307669"/>
                <a:gd name="connsiteY363" fmla="*/ 909696 h 1355107"/>
                <a:gd name="connsiteX364" fmla="*/ 324051 w 1307669"/>
                <a:gd name="connsiteY364" fmla="*/ 925608 h 1355107"/>
                <a:gd name="connsiteX365" fmla="*/ 302376 w 1307669"/>
                <a:gd name="connsiteY365" fmla="*/ 915089 h 1355107"/>
                <a:gd name="connsiteX366" fmla="*/ 320467 w 1307669"/>
                <a:gd name="connsiteY366" fmla="*/ 899176 h 1355107"/>
                <a:gd name="connsiteX367" fmla="*/ 342143 w 1307669"/>
                <a:gd name="connsiteY367" fmla="*/ 909696 h 1355107"/>
                <a:gd name="connsiteX368" fmla="*/ 514512 w 1307669"/>
                <a:gd name="connsiteY368" fmla="*/ 1107498 h 1355107"/>
                <a:gd name="connsiteX369" fmla="*/ 511442 w 1307669"/>
                <a:gd name="connsiteY369" fmla="*/ 1148450 h 1355107"/>
                <a:gd name="connsiteX370" fmla="*/ 474962 w 1307669"/>
                <a:gd name="connsiteY370" fmla="*/ 1167310 h 1355107"/>
                <a:gd name="connsiteX371" fmla="*/ 468941 w 1307669"/>
                <a:gd name="connsiteY371" fmla="*/ 1150740 h 1355107"/>
                <a:gd name="connsiteX372" fmla="*/ 478031 w 1307669"/>
                <a:gd name="connsiteY372" fmla="*/ 1126358 h 1355107"/>
                <a:gd name="connsiteX373" fmla="*/ 514512 w 1307669"/>
                <a:gd name="connsiteY373" fmla="*/ 1107498 h 1355107"/>
                <a:gd name="connsiteX374" fmla="*/ 471118 w 1307669"/>
                <a:gd name="connsiteY374" fmla="*/ 1054809 h 1355107"/>
                <a:gd name="connsiteX375" fmla="*/ 466306 w 1307669"/>
                <a:gd name="connsiteY375" fmla="*/ 1058840 h 1355107"/>
                <a:gd name="connsiteX376" fmla="*/ 469426 w 1307669"/>
                <a:gd name="connsiteY376" fmla="*/ 1070467 h 1355107"/>
                <a:gd name="connsiteX377" fmla="*/ 460469 w 1307669"/>
                <a:gd name="connsiteY377" fmla="*/ 1077211 h 1355107"/>
                <a:gd name="connsiteX378" fmla="*/ 444462 w 1307669"/>
                <a:gd name="connsiteY378" fmla="*/ 1079558 h 1355107"/>
                <a:gd name="connsiteX379" fmla="*/ 440580 w 1307669"/>
                <a:gd name="connsiteY379" fmla="*/ 1069283 h 1355107"/>
                <a:gd name="connsiteX380" fmla="*/ 448751 w 1307669"/>
                <a:gd name="connsiteY380" fmla="*/ 1063003 h 1355107"/>
                <a:gd name="connsiteX381" fmla="*/ 451385 w 1307669"/>
                <a:gd name="connsiteY381" fmla="*/ 1050986 h 1355107"/>
                <a:gd name="connsiteX382" fmla="*/ 462569 w 1307669"/>
                <a:gd name="connsiteY382" fmla="*/ 1050483 h 1355107"/>
                <a:gd name="connsiteX383" fmla="*/ 471118 w 1307669"/>
                <a:gd name="connsiteY383" fmla="*/ 1054809 h 1355107"/>
                <a:gd name="connsiteX384" fmla="*/ 279691 w 1307669"/>
                <a:gd name="connsiteY384" fmla="*/ 817869 h 1355107"/>
                <a:gd name="connsiteX385" fmla="*/ 277142 w 1307669"/>
                <a:gd name="connsiteY385" fmla="*/ 819588 h 1355107"/>
                <a:gd name="connsiteX386" fmla="*/ 278068 w 1307669"/>
                <a:gd name="connsiteY386" fmla="*/ 825411 h 1355107"/>
                <a:gd name="connsiteX387" fmla="*/ 273361 w 1307669"/>
                <a:gd name="connsiteY387" fmla="*/ 828240 h 1355107"/>
                <a:gd name="connsiteX388" fmla="*/ 265443 w 1307669"/>
                <a:gd name="connsiteY388" fmla="*/ 828567 h 1355107"/>
                <a:gd name="connsiteX389" fmla="*/ 264076 w 1307669"/>
                <a:gd name="connsiteY389" fmla="*/ 823363 h 1355107"/>
                <a:gd name="connsiteX390" fmla="*/ 268377 w 1307669"/>
                <a:gd name="connsiteY390" fmla="*/ 820721 h 1355107"/>
                <a:gd name="connsiteX391" fmla="*/ 270272 w 1307669"/>
                <a:gd name="connsiteY391" fmla="*/ 815001 h 1355107"/>
                <a:gd name="connsiteX392" fmla="*/ 272882 w 1307669"/>
                <a:gd name="connsiteY392" fmla="*/ 814647 h 1355107"/>
                <a:gd name="connsiteX393" fmla="*/ 275747 w 1307669"/>
                <a:gd name="connsiteY393" fmla="*/ 815326 h 1355107"/>
                <a:gd name="connsiteX394" fmla="*/ 279691 w 1307669"/>
                <a:gd name="connsiteY394" fmla="*/ 817869 h 1355107"/>
                <a:gd name="connsiteX395" fmla="*/ 328235 w 1307669"/>
                <a:gd name="connsiteY395" fmla="*/ 857500 h 1355107"/>
                <a:gd name="connsiteX396" fmla="*/ 325763 w 1307669"/>
                <a:gd name="connsiteY396" fmla="*/ 880106 h 1355107"/>
                <a:gd name="connsiteX397" fmla="*/ 337297 w 1307669"/>
                <a:gd name="connsiteY397" fmla="*/ 890045 h 1355107"/>
                <a:gd name="connsiteX398" fmla="*/ 330456 w 1307669"/>
                <a:gd name="connsiteY398" fmla="*/ 902521 h 1355107"/>
                <a:gd name="connsiteX399" fmla="*/ 324123 w 1307669"/>
                <a:gd name="connsiteY399" fmla="*/ 895518 h 1355107"/>
                <a:gd name="connsiteX400" fmla="*/ 305804 w 1307669"/>
                <a:gd name="connsiteY400" fmla="*/ 900103 h 1355107"/>
                <a:gd name="connsiteX401" fmla="*/ 295211 w 1307669"/>
                <a:gd name="connsiteY401" fmla="*/ 887066 h 1355107"/>
                <a:gd name="connsiteX402" fmla="*/ 307198 w 1307669"/>
                <a:gd name="connsiteY402" fmla="*/ 875477 h 1355107"/>
                <a:gd name="connsiteX403" fmla="*/ 307759 w 1307669"/>
                <a:gd name="connsiteY403" fmla="*/ 858045 h 1355107"/>
                <a:gd name="connsiteX404" fmla="*/ 318187 w 1307669"/>
                <a:gd name="connsiteY404" fmla="*/ 855271 h 1355107"/>
                <a:gd name="connsiteX405" fmla="*/ 328235 w 1307669"/>
                <a:gd name="connsiteY405" fmla="*/ 857500 h 1355107"/>
                <a:gd name="connsiteX406" fmla="*/ 263865 w 1307669"/>
                <a:gd name="connsiteY406" fmla="*/ 774677 h 1355107"/>
                <a:gd name="connsiteX407" fmla="*/ 264568 w 1307669"/>
                <a:gd name="connsiteY407" fmla="*/ 781918 h 1355107"/>
                <a:gd name="connsiteX408" fmla="*/ 257328 w 1307669"/>
                <a:gd name="connsiteY408" fmla="*/ 782622 h 1355107"/>
                <a:gd name="connsiteX409" fmla="*/ 256624 w 1307669"/>
                <a:gd name="connsiteY409" fmla="*/ 775381 h 1355107"/>
                <a:gd name="connsiteX410" fmla="*/ 260099 w 1307669"/>
                <a:gd name="connsiteY410" fmla="*/ 773530 h 1355107"/>
                <a:gd name="connsiteX411" fmla="*/ 263865 w 1307669"/>
                <a:gd name="connsiteY411" fmla="*/ 774677 h 1355107"/>
                <a:gd name="connsiteX412" fmla="*/ 595923 w 1307669"/>
                <a:gd name="connsiteY412" fmla="*/ 1155498 h 1355107"/>
                <a:gd name="connsiteX413" fmla="*/ 598890 w 1307669"/>
                <a:gd name="connsiteY413" fmla="*/ 1170050 h 1355107"/>
                <a:gd name="connsiteX414" fmla="*/ 584338 w 1307669"/>
                <a:gd name="connsiteY414" fmla="*/ 1173017 h 1355107"/>
                <a:gd name="connsiteX415" fmla="*/ 579841 w 1307669"/>
                <a:gd name="connsiteY415" fmla="*/ 1166356 h 1355107"/>
                <a:gd name="connsiteX416" fmla="*/ 581371 w 1307669"/>
                <a:gd name="connsiteY416" fmla="*/ 1158465 h 1355107"/>
                <a:gd name="connsiteX417" fmla="*/ 595923 w 1307669"/>
                <a:gd name="connsiteY417" fmla="*/ 1155498 h 1355107"/>
                <a:gd name="connsiteX418" fmla="*/ 230711 w 1307669"/>
                <a:gd name="connsiteY418" fmla="*/ 725874 h 1355107"/>
                <a:gd name="connsiteX419" fmla="*/ 231304 w 1307669"/>
                <a:gd name="connsiteY419" fmla="*/ 739619 h 1355107"/>
                <a:gd name="connsiteX420" fmla="*/ 217701 w 1307669"/>
                <a:gd name="connsiteY420" fmla="*/ 741686 h 1355107"/>
                <a:gd name="connsiteX421" fmla="*/ 217109 w 1307669"/>
                <a:gd name="connsiteY421" fmla="*/ 727940 h 1355107"/>
                <a:gd name="connsiteX422" fmla="*/ 223787 w 1307669"/>
                <a:gd name="connsiteY422" fmla="*/ 724060 h 1355107"/>
                <a:gd name="connsiteX423" fmla="*/ 230711 w 1307669"/>
                <a:gd name="connsiteY423" fmla="*/ 725874 h 1355107"/>
                <a:gd name="connsiteX424" fmla="*/ 359555 w 1307669"/>
                <a:gd name="connsiteY424" fmla="*/ 874313 h 1355107"/>
                <a:gd name="connsiteX425" fmla="*/ 362522 w 1307669"/>
                <a:gd name="connsiteY425" fmla="*/ 888865 h 1355107"/>
                <a:gd name="connsiteX426" fmla="*/ 347970 w 1307669"/>
                <a:gd name="connsiteY426" fmla="*/ 891832 h 1355107"/>
                <a:gd name="connsiteX427" fmla="*/ 343472 w 1307669"/>
                <a:gd name="connsiteY427" fmla="*/ 885172 h 1355107"/>
                <a:gd name="connsiteX428" fmla="*/ 345002 w 1307669"/>
                <a:gd name="connsiteY428" fmla="*/ 877280 h 1355107"/>
                <a:gd name="connsiteX429" fmla="*/ 359555 w 1307669"/>
                <a:gd name="connsiteY429" fmla="*/ 874313 h 1355107"/>
                <a:gd name="connsiteX430" fmla="*/ 249903 w 1307669"/>
                <a:gd name="connsiteY430" fmla="*/ 732196 h 1355107"/>
                <a:gd name="connsiteX431" fmla="*/ 252220 w 1307669"/>
                <a:gd name="connsiteY431" fmla="*/ 743560 h 1355107"/>
                <a:gd name="connsiteX432" fmla="*/ 240856 w 1307669"/>
                <a:gd name="connsiteY432" fmla="*/ 745877 h 1355107"/>
                <a:gd name="connsiteX433" fmla="*/ 238539 w 1307669"/>
                <a:gd name="connsiteY433" fmla="*/ 734513 h 1355107"/>
                <a:gd name="connsiteX434" fmla="*/ 243741 w 1307669"/>
                <a:gd name="connsiteY434" fmla="*/ 731001 h 1355107"/>
                <a:gd name="connsiteX435" fmla="*/ 249903 w 1307669"/>
                <a:gd name="connsiteY435" fmla="*/ 732196 h 1355107"/>
                <a:gd name="connsiteX436" fmla="*/ 421274 w 1307669"/>
                <a:gd name="connsiteY436" fmla="*/ 931563 h 1355107"/>
                <a:gd name="connsiteX437" fmla="*/ 424000 w 1307669"/>
                <a:gd name="connsiteY437" fmla="*/ 949906 h 1355107"/>
                <a:gd name="connsiteX438" fmla="*/ 423405 w 1307669"/>
                <a:gd name="connsiteY438" fmla="*/ 951811 h 1355107"/>
                <a:gd name="connsiteX439" fmla="*/ 423668 w 1307669"/>
                <a:gd name="connsiteY439" fmla="*/ 951938 h 1355107"/>
                <a:gd name="connsiteX440" fmla="*/ 422673 w 1307669"/>
                <a:gd name="connsiteY440" fmla="*/ 954151 h 1355107"/>
                <a:gd name="connsiteX441" fmla="*/ 418468 w 1307669"/>
                <a:gd name="connsiteY441" fmla="*/ 967606 h 1355107"/>
                <a:gd name="connsiteX442" fmla="*/ 407918 w 1307669"/>
                <a:gd name="connsiteY442" fmla="*/ 974295 h 1355107"/>
                <a:gd name="connsiteX443" fmla="*/ 398531 w 1307669"/>
                <a:gd name="connsiteY443" fmla="*/ 966054 h 1355107"/>
                <a:gd name="connsiteX444" fmla="*/ 398271 w 1307669"/>
                <a:gd name="connsiteY444" fmla="*/ 964306 h 1355107"/>
                <a:gd name="connsiteX445" fmla="*/ 383900 w 1307669"/>
                <a:gd name="connsiteY445" fmla="*/ 957332 h 1355107"/>
                <a:gd name="connsiteX446" fmla="*/ 388457 w 1307669"/>
                <a:gd name="connsiteY446" fmla="*/ 947197 h 1355107"/>
                <a:gd name="connsiteX447" fmla="*/ 397122 w 1307669"/>
                <a:gd name="connsiteY447" fmla="*/ 943498 h 1355107"/>
                <a:gd name="connsiteX448" fmla="*/ 401337 w 1307669"/>
                <a:gd name="connsiteY448" fmla="*/ 930011 h 1355107"/>
                <a:gd name="connsiteX449" fmla="*/ 411886 w 1307669"/>
                <a:gd name="connsiteY449" fmla="*/ 923322 h 1355107"/>
                <a:gd name="connsiteX450" fmla="*/ 421274 w 1307669"/>
                <a:gd name="connsiteY450" fmla="*/ 931563 h 1355107"/>
                <a:gd name="connsiteX451" fmla="*/ 321158 w 1307669"/>
                <a:gd name="connsiteY451" fmla="*/ 799760 h 1355107"/>
                <a:gd name="connsiteX452" fmla="*/ 323475 w 1307669"/>
                <a:gd name="connsiteY452" fmla="*/ 811124 h 1355107"/>
                <a:gd name="connsiteX453" fmla="*/ 312111 w 1307669"/>
                <a:gd name="connsiteY453" fmla="*/ 813442 h 1355107"/>
                <a:gd name="connsiteX454" fmla="*/ 309794 w 1307669"/>
                <a:gd name="connsiteY454" fmla="*/ 802077 h 1355107"/>
                <a:gd name="connsiteX455" fmla="*/ 314996 w 1307669"/>
                <a:gd name="connsiteY455" fmla="*/ 798565 h 1355107"/>
                <a:gd name="connsiteX456" fmla="*/ 321158 w 1307669"/>
                <a:gd name="connsiteY456" fmla="*/ 799760 h 1355107"/>
                <a:gd name="connsiteX457" fmla="*/ 309805 w 1307669"/>
                <a:gd name="connsiteY457" fmla="*/ 782541 h 1355107"/>
                <a:gd name="connsiteX458" fmla="*/ 310397 w 1307669"/>
                <a:gd name="connsiteY458" fmla="*/ 796287 h 1355107"/>
                <a:gd name="connsiteX459" fmla="*/ 296795 w 1307669"/>
                <a:gd name="connsiteY459" fmla="*/ 798353 h 1355107"/>
                <a:gd name="connsiteX460" fmla="*/ 296202 w 1307669"/>
                <a:gd name="connsiteY460" fmla="*/ 784607 h 1355107"/>
                <a:gd name="connsiteX461" fmla="*/ 302881 w 1307669"/>
                <a:gd name="connsiteY461" fmla="*/ 780727 h 1355107"/>
                <a:gd name="connsiteX462" fmla="*/ 309805 w 1307669"/>
                <a:gd name="connsiteY462" fmla="*/ 782541 h 1355107"/>
                <a:gd name="connsiteX463" fmla="*/ 289763 w 1307669"/>
                <a:gd name="connsiteY463" fmla="*/ 750683 h 1355107"/>
                <a:gd name="connsiteX464" fmla="*/ 292731 w 1307669"/>
                <a:gd name="connsiteY464" fmla="*/ 765234 h 1355107"/>
                <a:gd name="connsiteX465" fmla="*/ 278178 w 1307669"/>
                <a:gd name="connsiteY465" fmla="*/ 768202 h 1355107"/>
                <a:gd name="connsiteX466" fmla="*/ 273681 w 1307669"/>
                <a:gd name="connsiteY466" fmla="*/ 761540 h 1355107"/>
                <a:gd name="connsiteX467" fmla="*/ 275211 w 1307669"/>
                <a:gd name="connsiteY467" fmla="*/ 753650 h 1355107"/>
                <a:gd name="connsiteX468" fmla="*/ 289763 w 1307669"/>
                <a:gd name="connsiteY468" fmla="*/ 750683 h 1355107"/>
                <a:gd name="connsiteX469" fmla="*/ 284775 w 1307669"/>
                <a:gd name="connsiteY469" fmla="*/ 725970 h 1355107"/>
                <a:gd name="connsiteX470" fmla="*/ 292103 w 1307669"/>
                <a:gd name="connsiteY470" fmla="*/ 744703 h 1355107"/>
                <a:gd name="connsiteX471" fmla="*/ 272309 w 1307669"/>
                <a:gd name="connsiteY471" fmla="*/ 741121 h 1355107"/>
                <a:gd name="connsiteX472" fmla="*/ 264981 w 1307669"/>
                <a:gd name="connsiteY472" fmla="*/ 722387 h 1355107"/>
                <a:gd name="connsiteX473" fmla="*/ 273360 w 1307669"/>
                <a:gd name="connsiteY473" fmla="*/ 720299 h 1355107"/>
                <a:gd name="connsiteX474" fmla="*/ 284775 w 1307669"/>
                <a:gd name="connsiteY474" fmla="*/ 725970 h 1355107"/>
                <a:gd name="connsiteX475" fmla="*/ 502799 w 1307669"/>
                <a:gd name="connsiteY475" fmla="*/ 973805 h 1355107"/>
                <a:gd name="connsiteX476" fmla="*/ 505525 w 1307669"/>
                <a:gd name="connsiteY476" fmla="*/ 992148 h 1355107"/>
                <a:gd name="connsiteX477" fmla="*/ 489443 w 1307669"/>
                <a:gd name="connsiteY477" fmla="*/ 1016537 h 1355107"/>
                <a:gd name="connsiteX478" fmla="*/ 477329 w 1307669"/>
                <a:gd name="connsiteY478" fmla="*/ 989953 h 1355107"/>
                <a:gd name="connsiteX479" fmla="*/ 493411 w 1307669"/>
                <a:gd name="connsiteY479" fmla="*/ 965564 h 1355107"/>
                <a:gd name="connsiteX480" fmla="*/ 502799 w 1307669"/>
                <a:gd name="connsiteY480" fmla="*/ 973805 h 1355107"/>
                <a:gd name="connsiteX481" fmla="*/ 395068 w 1307669"/>
                <a:gd name="connsiteY481" fmla="*/ 823131 h 1355107"/>
                <a:gd name="connsiteX482" fmla="*/ 386100 w 1307669"/>
                <a:gd name="connsiteY482" fmla="*/ 831241 h 1355107"/>
                <a:gd name="connsiteX483" fmla="*/ 391972 w 1307669"/>
                <a:gd name="connsiteY483" fmla="*/ 854700 h 1355107"/>
                <a:gd name="connsiteX484" fmla="*/ 375276 w 1307669"/>
                <a:gd name="connsiteY484" fmla="*/ 868264 h 1355107"/>
                <a:gd name="connsiteX485" fmla="*/ 360437 w 1307669"/>
                <a:gd name="connsiteY485" fmla="*/ 852914 h 1355107"/>
                <a:gd name="connsiteX486" fmla="*/ 338114 w 1307669"/>
                <a:gd name="connsiteY486" fmla="*/ 852197 h 1355107"/>
                <a:gd name="connsiteX487" fmla="*/ 334561 w 1307669"/>
                <a:gd name="connsiteY487" fmla="*/ 838843 h 1355107"/>
                <a:gd name="connsiteX488" fmla="*/ 337417 w 1307669"/>
                <a:gd name="connsiteY488" fmla="*/ 825976 h 1355107"/>
                <a:gd name="connsiteX489" fmla="*/ 366365 w 1307669"/>
                <a:gd name="connsiteY489" fmla="*/ 829142 h 1355107"/>
                <a:gd name="connsiteX490" fmla="*/ 379091 w 1307669"/>
                <a:gd name="connsiteY490" fmla="*/ 814372 h 1355107"/>
                <a:gd name="connsiteX491" fmla="*/ 395068 w 1307669"/>
                <a:gd name="connsiteY491" fmla="*/ 823131 h 1355107"/>
                <a:gd name="connsiteX492" fmla="*/ 363869 w 1307669"/>
                <a:gd name="connsiteY492" fmla="*/ 782637 h 1355107"/>
                <a:gd name="connsiteX493" fmla="*/ 371197 w 1307669"/>
                <a:gd name="connsiteY493" fmla="*/ 801371 h 1355107"/>
                <a:gd name="connsiteX494" fmla="*/ 351402 w 1307669"/>
                <a:gd name="connsiteY494" fmla="*/ 797788 h 1355107"/>
                <a:gd name="connsiteX495" fmla="*/ 344074 w 1307669"/>
                <a:gd name="connsiteY495" fmla="*/ 779055 h 1355107"/>
                <a:gd name="connsiteX496" fmla="*/ 352454 w 1307669"/>
                <a:gd name="connsiteY496" fmla="*/ 776966 h 1355107"/>
                <a:gd name="connsiteX497" fmla="*/ 363869 w 1307669"/>
                <a:gd name="connsiteY497" fmla="*/ 782637 h 1355107"/>
                <a:gd name="connsiteX498" fmla="*/ 283232 w 1307669"/>
                <a:gd name="connsiteY498" fmla="*/ 684993 h 1355107"/>
                <a:gd name="connsiteX499" fmla="*/ 269663 w 1307669"/>
                <a:gd name="connsiteY499" fmla="*/ 689539 h 1355107"/>
                <a:gd name="connsiteX500" fmla="*/ 258601 w 1307669"/>
                <a:gd name="connsiteY500" fmla="*/ 680461 h 1355107"/>
                <a:gd name="connsiteX501" fmla="*/ 272170 w 1307669"/>
                <a:gd name="connsiteY501" fmla="*/ 675916 h 1355107"/>
                <a:gd name="connsiteX502" fmla="*/ 283232 w 1307669"/>
                <a:gd name="connsiteY502" fmla="*/ 684993 h 1355107"/>
                <a:gd name="connsiteX503" fmla="*/ 544353 w 1307669"/>
                <a:gd name="connsiteY503" fmla="*/ 987460 h 1355107"/>
                <a:gd name="connsiteX504" fmla="*/ 540851 w 1307669"/>
                <a:gd name="connsiteY504" fmla="*/ 992283 h 1355107"/>
                <a:gd name="connsiteX505" fmla="*/ 543985 w 1307669"/>
                <a:gd name="connsiteY505" fmla="*/ 1004744 h 1355107"/>
                <a:gd name="connsiteX506" fmla="*/ 537420 w 1307669"/>
                <a:gd name="connsiteY506" fmla="*/ 1012889 h 1355107"/>
                <a:gd name="connsiteX507" fmla="*/ 528184 w 1307669"/>
                <a:gd name="connsiteY507" fmla="*/ 1015837 h 1355107"/>
                <a:gd name="connsiteX508" fmla="*/ 533835 w 1307669"/>
                <a:gd name="connsiteY508" fmla="*/ 1017150 h 1355107"/>
                <a:gd name="connsiteX509" fmla="*/ 540920 w 1307669"/>
                <a:gd name="connsiteY509" fmla="*/ 1044330 h 1355107"/>
                <a:gd name="connsiteX510" fmla="*/ 513136 w 1307669"/>
                <a:gd name="connsiteY510" fmla="*/ 1048454 h 1355107"/>
                <a:gd name="connsiteX511" fmla="*/ 503839 w 1307669"/>
                <a:gd name="connsiteY511" fmla="*/ 1035718 h 1355107"/>
                <a:gd name="connsiteX512" fmla="*/ 506051 w 1307669"/>
                <a:gd name="connsiteY512" fmla="*/ 1021273 h 1355107"/>
                <a:gd name="connsiteX513" fmla="*/ 518476 w 1307669"/>
                <a:gd name="connsiteY513" fmla="*/ 1013582 h 1355107"/>
                <a:gd name="connsiteX514" fmla="*/ 524484 w 1307669"/>
                <a:gd name="connsiteY514" fmla="*/ 1014978 h 1355107"/>
                <a:gd name="connsiteX515" fmla="*/ 521455 w 1307669"/>
                <a:gd name="connsiteY515" fmla="*/ 1005906 h 1355107"/>
                <a:gd name="connsiteX516" fmla="*/ 527436 w 1307669"/>
                <a:gd name="connsiteY516" fmla="*/ 998335 h 1355107"/>
                <a:gd name="connsiteX517" fmla="*/ 528758 w 1307669"/>
                <a:gd name="connsiteY517" fmla="*/ 984958 h 1355107"/>
                <a:gd name="connsiteX518" fmla="*/ 532747 w 1307669"/>
                <a:gd name="connsiteY518" fmla="*/ 983119 h 1355107"/>
                <a:gd name="connsiteX519" fmla="*/ 537435 w 1307669"/>
                <a:gd name="connsiteY519" fmla="*/ 983453 h 1355107"/>
                <a:gd name="connsiteX520" fmla="*/ 544353 w 1307669"/>
                <a:gd name="connsiteY520" fmla="*/ 987460 h 1355107"/>
                <a:gd name="connsiteX521" fmla="*/ 615360 w 1307669"/>
                <a:gd name="connsiteY521" fmla="*/ 1059392 h 1355107"/>
                <a:gd name="connsiteX522" fmla="*/ 622445 w 1307669"/>
                <a:gd name="connsiteY522" fmla="*/ 1086572 h 1355107"/>
                <a:gd name="connsiteX523" fmla="*/ 594661 w 1307669"/>
                <a:gd name="connsiteY523" fmla="*/ 1090696 h 1355107"/>
                <a:gd name="connsiteX524" fmla="*/ 585364 w 1307669"/>
                <a:gd name="connsiteY524" fmla="*/ 1077960 h 1355107"/>
                <a:gd name="connsiteX525" fmla="*/ 587576 w 1307669"/>
                <a:gd name="connsiteY525" fmla="*/ 1063516 h 1355107"/>
                <a:gd name="connsiteX526" fmla="*/ 615360 w 1307669"/>
                <a:gd name="connsiteY526" fmla="*/ 1059392 h 1355107"/>
                <a:gd name="connsiteX527" fmla="*/ 322853 w 1307669"/>
                <a:gd name="connsiteY527" fmla="*/ 716832 h 1355107"/>
                <a:gd name="connsiteX528" fmla="*/ 322528 w 1307669"/>
                <a:gd name="connsiteY528" fmla="*/ 722306 h 1355107"/>
                <a:gd name="connsiteX529" fmla="*/ 319984 w 1307669"/>
                <a:gd name="connsiteY529" fmla="*/ 726250 h 1355107"/>
                <a:gd name="connsiteX530" fmla="*/ 318266 w 1307669"/>
                <a:gd name="connsiteY530" fmla="*/ 723700 h 1355107"/>
                <a:gd name="connsiteX531" fmla="*/ 312442 w 1307669"/>
                <a:gd name="connsiteY531" fmla="*/ 724627 h 1355107"/>
                <a:gd name="connsiteX532" fmla="*/ 309614 w 1307669"/>
                <a:gd name="connsiteY532" fmla="*/ 719920 h 1355107"/>
                <a:gd name="connsiteX533" fmla="*/ 309286 w 1307669"/>
                <a:gd name="connsiteY533" fmla="*/ 712002 h 1355107"/>
                <a:gd name="connsiteX534" fmla="*/ 314490 w 1307669"/>
                <a:gd name="connsiteY534" fmla="*/ 710635 h 1355107"/>
                <a:gd name="connsiteX535" fmla="*/ 317133 w 1307669"/>
                <a:gd name="connsiteY535" fmla="*/ 714936 h 1355107"/>
                <a:gd name="connsiteX536" fmla="*/ 322853 w 1307669"/>
                <a:gd name="connsiteY536" fmla="*/ 716832 h 1355107"/>
                <a:gd name="connsiteX537" fmla="*/ 681363 w 1307669"/>
                <a:gd name="connsiteY537" fmla="*/ 1118844 h 1355107"/>
                <a:gd name="connsiteX538" fmla="*/ 688107 w 1307669"/>
                <a:gd name="connsiteY538" fmla="*/ 1127802 h 1355107"/>
                <a:gd name="connsiteX539" fmla="*/ 690454 w 1307669"/>
                <a:gd name="connsiteY539" fmla="*/ 1143808 h 1355107"/>
                <a:gd name="connsiteX540" fmla="*/ 680179 w 1307669"/>
                <a:gd name="connsiteY540" fmla="*/ 1147691 h 1355107"/>
                <a:gd name="connsiteX541" fmla="*/ 673899 w 1307669"/>
                <a:gd name="connsiteY541" fmla="*/ 1139520 h 1355107"/>
                <a:gd name="connsiteX542" fmla="*/ 661883 w 1307669"/>
                <a:gd name="connsiteY542" fmla="*/ 1136886 h 1355107"/>
                <a:gd name="connsiteX543" fmla="*/ 660609 w 1307669"/>
                <a:gd name="connsiteY543" fmla="*/ 1131663 h 1355107"/>
                <a:gd name="connsiteX544" fmla="*/ 661378 w 1307669"/>
                <a:gd name="connsiteY544" fmla="*/ 1125702 h 1355107"/>
                <a:gd name="connsiteX545" fmla="*/ 665705 w 1307669"/>
                <a:gd name="connsiteY545" fmla="*/ 1117153 h 1355107"/>
                <a:gd name="connsiteX546" fmla="*/ 669736 w 1307669"/>
                <a:gd name="connsiteY546" fmla="*/ 1121965 h 1355107"/>
                <a:gd name="connsiteX547" fmla="*/ 681363 w 1307669"/>
                <a:gd name="connsiteY547" fmla="*/ 1118844 h 1355107"/>
                <a:gd name="connsiteX548" fmla="*/ 362326 w 1307669"/>
                <a:gd name="connsiteY548" fmla="*/ 741660 h 1355107"/>
                <a:gd name="connsiteX549" fmla="*/ 348757 w 1307669"/>
                <a:gd name="connsiteY549" fmla="*/ 746207 h 1355107"/>
                <a:gd name="connsiteX550" fmla="*/ 337695 w 1307669"/>
                <a:gd name="connsiteY550" fmla="*/ 737129 h 1355107"/>
                <a:gd name="connsiteX551" fmla="*/ 351264 w 1307669"/>
                <a:gd name="connsiteY551" fmla="*/ 732583 h 1355107"/>
                <a:gd name="connsiteX552" fmla="*/ 362326 w 1307669"/>
                <a:gd name="connsiteY552" fmla="*/ 741660 h 1355107"/>
                <a:gd name="connsiteX553" fmla="*/ 401947 w 1307669"/>
                <a:gd name="connsiteY553" fmla="*/ 773499 h 1355107"/>
                <a:gd name="connsiteX554" fmla="*/ 401622 w 1307669"/>
                <a:gd name="connsiteY554" fmla="*/ 778973 h 1355107"/>
                <a:gd name="connsiteX555" fmla="*/ 399078 w 1307669"/>
                <a:gd name="connsiteY555" fmla="*/ 782917 h 1355107"/>
                <a:gd name="connsiteX556" fmla="*/ 397360 w 1307669"/>
                <a:gd name="connsiteY556" fmla="*/ 780367 h 1355107"/>
                <a:gd name="connsiteX557" fmla="*/ 391536 w 1307669"/>
                <a:gd name="connsiteY557" fmla="*/ 781295 h 1355107"/>
                <a:gd name="connsiteX558" fmla="*/ 388707 w 1307669"/>
                <a:gd name="connsiteY558" fmla="*/ 776587 h 1355107"/>
                <a:gd name="connsiteX559" fmla="*/ 388380 w 1307669"/>
                <a:gd name="connsiteY559" fmla="*/ 768669 h 1355107"/>
                <a:gd name="connsiteX560" fmla="*/ 393584 w 1307669"/>
                <a:gd name="connsiteY560" fmla="*/ 767302 h 1355107"/>
                <a:gd name="connsiteX561" fmla="*/ 396227 w 1307669"/>
                <a:gd name="connsiteY561" fmla="*/ 771603 h 1355107"/>
                <a:gd name="connsiteX562" fmla="*/ 401947 w 1307669"/>
                <a:gd name="connsiteY562" fmla="*/ 773499 h 1355107"/>
                <a:gd name="connsiteX563" fmla="*/ 292826 w 1307669"/>
                <a:gd name="connsiteY563" fmla="*/ 632062 h 1355107"/>
                <a:gd name="connsiteX564" fmla="*/ 299656 w 1307669"/>
                <a:gd name="connsiteY564" fmla="*/ 641687 h 1355107"/>
                <a:gd name="connsiteX565" fmla="*/ 293426 w 1307669"/>
                <a:gd name="connsiteY565" fmla="*/ 651711 h 1355107"/>
                <a:gd name="connsiteX566" fmla="*/ 286596 w 1307669"/>
                <a:gd name="connsiteY566" fmla="*/ 642086 h 1355107"/>
                <a:gd name="connsiteX567" fmla="*/ 292826 w 1307669"/>
                <a:gd name="connsiteY567" fmla="*/ 632062 h 1355107"/>
                <a:gd name="connsiteX568" fmla="*/ 441016 w 1307669"/>
                <a:gd name="connsiteY568" fmla="*/ 804537 h 1355107"/>
                <a:gd name="connsiteX569" fmla="*/ 445911 w 1307669"/>
                <a:gd name="connsiteY569" fmla="*/ 834596 h 1355107"/>
                <a:gd name="connsiteX570" fmla="*/ 425179 w 1307669"/>
                <a:gd name="connsiteY570" fmla="*/ 844668 h 1355107"/>
                <a:gd name="connsiteX571" fmla="*/ 420284 w 1307669"/>
                <a:gd name="connsiteY571" fmla="*/ 814608 h 1355107"/>
                <a:gd name="connsiteX572" fmla="*/ 429637 w 1307669"/>
                <a:gd name="connsiteY572" fmla="*/ 803346 h 1355107"/>
                <a:gd name="connsiteX573" fmla="*/ 441016 w 1307669"/>
                <a:gd name="connsiteY573" fmla="*/ 804537 h 1355107"/>
                <a:gd name="connsiteX574" fmla="*/ 531239 w 1307669"/>
                <a:gd name="connsiteY574" fmla="*/ 892622 h 1355107"/>
                <a:gd name="connsiteX575" fmla="*/ 528170 w 1307669"/>
                <a:gd name="connsiteY575" fmla="*/ 933574 h 1355107"/>
                <a:gd name="connsiteX576" fmla="*/ 491690 w 1307669"/>
                <a:gd name="connsiteY576" fmla="*/ 952434 h 1355107"/>
                <a:gd name="connsiteX577" fmla="*/ 485669 w 1307669"/>
                <a:gd name="connsiteY577" fmla="*/ 935864 h 1355107"/>
                <a:gd name="connsiteX578" fmla="*/ 494758 w 1307669"/>
                <a:gd name="connsiteY578" fmla="*/ 911482 h 1355107"/>
                <a:gd name="connsiteX579" fmla="*/ 497159 w 1307669"/>
                <a:gd name="connsiteY579" fmla="*/ 909203 h 1355107"/>
                <a:gd name="connsiteX580" fmla="*/ 495928 w 1307669"/>
                <a:gd name="connsiteY580" fmla="*/ 903158 h 1355107"/>
                <a:gd name="connsiteX581" fmla="*/ 500842 w 1307669"/>
                <a:gd name="connsiteY581" fmla="*/ 897668 h 1355107"/>
                <a:gd name="connsiteX582" fmla="*/ 507077 w 1307669"/>
                <a:gd name="connsiteY582" fmla="*/ 898670 h 1355107"/>
                <a:gd name="connsiteX583" fmla="*/ 507269 w 1307669"/>
                <a:gd name="connsiteY583" fmla="*/ 899610 h 1355107"/>
                <a:gd name="connsiteX584" fmla="*/ 513634 w 1307669"/>
                <a:gd name="connsiteY584" fmla="*/ 893570 h 1355107"/>
                <a:gd name="connsiteX585" fmla="*/ 531239 w 1307669"/>
                <a:gd name="connsiteY585" fmla="*/ 892622 h 1355107"/>
                <a:gd name="connsiteX586" fmla="*/ 487845 w 1307669"/>
                <a:gd name="connsiteY586" fmla="*/ 839933 h 1355107"/>
                <a:gd name="connsiteX587" fmla="*/ 483033 w 1307669"/>
                <a:gd name="connsiteY587" fmla="*/ 843964 h 1355107"/>
                <a:gd name="connsiteX588" fmla="*/ 486153 w 1307669"/>
                <a:gd name="connsiteY588" fmla="*/ 855591 h 1355107"/>
                <a:gd name="connsiteX589" fmla="*/ 477196 w 1307669"/>
                <a:gd name="connsiteY589" fmla="*/ 862335 h 1355107"/>
                <a:gd name="connsiteX590" fmla="*/ 473560 w 1307669"/>
                <a:gd name="connsiteY590" fmla="*/ 862868 h 1355107"/>
                <a:gd name="connsiteX591" fmla="*/ 476593 w 1307669"/>
                <a:gd name="connsiteY591" fmla="*/ 865373 h 1355107"/>
                <a:gd name="connsiteX592" fmla="*/ 467624 w 1307669"/>
                <a:gd name="connsiteY592" fmla="*/ 873483 h 1355107"/>
                <a:gd name="connsiteX593" fmla="*/ 473496 w 1307669"/>
                <a:gd name="connsiteY593" fmla="*/ 896942 h 1355107"/>
                <a:gd name="connsiteX594" fmla="*/ 456801 w 1307669"/>
                <a:gd name="connsiteY594" fmla="*/ 910506 h 1355107"/>
                <a:gd name="connsiteX595" fmla="*/ 441962 w 1307669"/>
                <a:gd name="connsiteY595" fmla="*/ 895157 h 1355107"/>
                <a:gd name="connsiteX596" fmla="*/ 419639 w 1307669"/>
                <a:gd name="connsiteY596" fmla="*/ 894439 h 1355107"/>
                <a:gd name="connsiteX597" fmla="*/ 416086 w 1307669"/>
                <a:gd name="connsiteY597" fmla="*/ 881086 h 1355107"/>
                <a:gd name="connsiteX598" fmla="*/ 418942 w 1307669"/>
                <a:gd name="connsiteY598" fmla="*/ 868218 h 1355107"/>
                <a:gd name="connsiteX599" fmla="*/ 447889 w 1307669"/>
                <a:gd name="connsiteY599" fmla="*/ 871384 h 1355107"/>
                <a:gd name="connsiteX600" fmla="*/ 454970 w 1307669"/>
                <a:gd name="connsiteY600" fmla="*/ 863242 h 1355107"/>
                <a:gd name="connsiteX601" fmla="*/ 458901 w 1307669"/>
                <a:gd name="connsiteY601" fmla="*/ 858627 h 1355107"/>
                <a:gd name="connsiteX602" fmla="*/ 457307 w 1307669"/>
                <a:gd name="connsiteY602" fmla="*/ 854407 h 1355107"/>
                <a:gd name="connsiteX603" fmla="*/ 465478 w 1307669"/>
                <a:gd name="connsiteY603" fmla="*/ 848127 h 1355107"/>
                <a:gd name="connsiteX604" fmla="*/ 468112 w 1307669"/>
                <a:gd name="connsiteY604" fmla="*/ 836110 h 1355107"/>
                <a:gd name="connsiteX605" fmla="*/ 479296 w 1307669"/>
                <a:gd name="connsiteY605" fmla="*/ 835607 h 1355107"/>
                <a:gd name="connsiteX606" fmla="*/ 487845 w 1307669"/>
                <a:gd name="connsiteY606" fmla="*/ 839933 h 1355107"/>
                <a:gd name="connsiteX607" fmla="*/ 334453 w 1307669"/>
                <a:gd name="connsiteY607" fmla="*/ 653677 h 1355107"/>
                <a:gd name="connsiteX608" fmla="*/ 331435 w 1307669"/>
                <a:gd name="connsiteY608" fmla="*/ 667618 h 1355107"/>
                <a:gd name="connsiteX609" fmla="*/ 337982 w 1307669"/>
                <a:gd name="connsiteY609" fmla="*/ 674571 h 1355107"/>
                <a:gd name="connsiteX610" fmla="*/ 332900 w 1307669"/>
                <a:gd name="connsiteY610" fmla="*/ 681908 h 1355107"/>
                <a:gd name="connsiteX611" fmla="*/ 329406 w 1307669"/>
                <a:gd name="connsiteY611" fmla="*/ 677125 h 1355107"/>
                <a:gd name="connsiteX612" fmla="*/ 317678 w 1307669"/>
                <a:gd name="connsiteY612" fmla="*/ 678790 h 1355107"/>
                <a:gd name="connsiteX613" fmla="*/ 311921 w 1307669"/>
                <a:gd name="connsiteY613" fmla="*/ 669965 h 1355107"/>
                <a:gd name="connsiteX614" fmla="*/ 320156 w 1307669"/>
                <a:gd name="connsiteY614" fmla="*/ 663518 h 1355107"/>
                <a:gd name="connsiteX615" fmla="*/ 321644 w 1307669"/>
                <a:gd name="connsiteY615" fmla="*/ 652680 h 1355107"/>
                <a:gd name="connsiteX616" fmla="*/ 328330 w 1307669"/>
                <a:gd name="connsiteY616" fmla="*/ 651629 h 1355107"/>
                <a:gd name="connsiteX617" fmla="*/ 334453 w 1307669"/>
                <a:gd name="connsiteY617" fmla="*/ 653677 h 1355107"/>
                <a:gd name="connsiteX618" fmla="*/ 371920 w 1307669"/>
                <a:gd name="connsiteY618" fmla="*/ 688730 h 1355107"/>
                <a:gd name="connsiteX619" fmla="*/ 378749 w 1307669"/>
                <a:gd name="connsiteY619" fmla="*/ 698355 h 1355107"/>
                <a:gd name="connsiteX620" fmla="*/ 372520 w 1307669"/>
                <a:gd name="connsiteY620" fmla="*/ 708378 h 1355107"/>
                <a:gd name="connsiteX621" fmla="*/ 365690 w 1307669"/>
                <a:gd name="connsiteY621" fmla="*/ 698753 h 1355107"/>
                <a:gd name="connsiteX622" fmla="*/ 371920 w 1307669"/>
                <a:gd name="connsiteY622" fmla="*/ 688730 h 1355107"/>
                <a:gd name="connsiteX623" fmla="*/ 440395 w 1307669"/>
                <a:gd name="connsiteY623" fmla="*/ 737062 h 1355107"/>
                <a:gd name="connsiteX624" fmla="*/ 422304 w 1307669"/>
                <a:gd name="connsiteY624" fmla="*/ 752975 h 1355107"/>
                <a:gd name="connsiteX625" fmla="*/ 400628 w 1307669"/>
                <a:gd name="connsiteY625" fmla="*/ 742456 h 1355107"/>
                <a:gd name="connsiteX626" fmla="*/ 404251 w 1307669"/>
                <a:gd name="connsiteY626" fmla="*/ 734396 h 1355107"/>
                <a:gd name="connsiteX627" fmla="*/ 396772 w 1307669"/>
                <a:gd name="connsiteY627" fmla="*/ 735458 h 1355107"/>
                <a:gd name="connsiteX628" fmla="*/ 391015 w 1307669"/>
                <a:gd name="connsiteY628" fmla="*/ 726633 h 1355107"/>
                <a:gd name="connsiteX629" fmla="*/ 399249 w 1307669"/>
                <a:gd name="connsiteY629" fmla="*/ 720185 h 1355107"/>
                <a:gd name="connsiteX630" fmla="*/ 400737 w 1307669"/>
                <a:gd name="connsiteY630" fmla="*/ 709347 h 1355107"/>
                <a:gd name="connsiteX631" fmla="*/ 407424 w 1307669"/>
                <a:gd name="connsiteY631" fmla="*/ 708297 h 1355107"/>
                <a:gd name="connsiteX632" fmla="*/ 413547 w 1307669"/>
                <a:gd name="connsiteY632" fmla="*/ 710344 h 1355107"/>
                <a:gd name="connsiteX633" fmla="*/ 410529 w 1307669"/>
                <a:gd name="connsiteY633" fmla="*/ 724285 h 1355107"/>
                <a:gd name="connsiteX634" fmla="*/ 414393 w 1307669"/>
                <a:gd name="connsiteY634" fmla="*/ 728390 h 1355107"/>
                <a:gd name="connsiteX635" fmla="*/ 418719 w 1307669"/>
                <a:gd name="connsiteY635" fmla="*/ 726543 h 1355107"/>
                <a:gd name="connsiteX636" fmla="*/ 440395 w 1307669"/>
                <a:gd name="connsiteY636" fmla="*/ 737062 h 1355107"/>
                <a:gd name="connsiteX637" fmla="*/ 376282 w 1307669"/>
                <a:gd name="connsiteY637" fmla="*/ 659437 h 1355107"/>
                <a:gd name="connsiteX638" fmla="*/ 379250 w 1307669"/>
                <a:gd name="connsiteY638" fmla="*/ 673989 h 1355107"/>
                <a:gd name="connsiteX639" fmla="*/ 364697 w 1307669"/>
                <a:gd name="connsiteY639" fmla="*/ 676956 h 1355107"/>
                <a:gd name="connsiteX640" fmla="*/ 360200 w 1307669"/>
                <a:gd name="connsiteY640" fmla="*/ 670296 h 1355107"/>
                <a:gd name="connsiteX641" fmla="*/ 361730 w 1307669"/>
                <a:gd name="connsiteY641" fmla="*/ 662404 h 1355107"/>
                <a:gd name="connsiteX642" fmla="*/ 376282 w 1307669"/>
                <a:gd name="connsiteY642" fmla="*/ 659437 h 1355107"/>
                <a:gd name="connsiteX643" fmla="*/ 612764 w 1307669"/>
                <a:gd name="connsiteY643" fmla="*/ 934864 h 1355107"/>
                <a:gd name="connsiteX644" fmla="*/ 609695 w 1307669"/>
                <a:gd name="connsiteY644" fmla="*/ 975817 h 1355107"/>
                <a:gd name="connsiteX645" fmla="*/ 573215 w 1307669"/>
                <a:gd name="connsiteY645" fmla="*/ 994676 h 1355107"/>
                <a:gd name="connsiteX646" fmla="*/ 567193 w 1307669"/>
                <a:gd name="connsiteY646" fmla="*/ 978106 h 1355107"/>
                <a:gd name="connsiteX647" fmla="*/ 576283 w 1307669"/>
                <a:gd name="connsiteY647" fmla="*/ 953724 h 1355107"/>
                <a:gd name="connsiteX648" fmla="*/ 612764 w 1307669"/>
                <a:gd name="connsiteY648" fmla="*/ 934864 h 1355107"/>
                <a:gd name="connsiteX649" fmla="*/ 581378 w 1307669"/>
                <a:gd name="connsiteY649" fmla="*/ 897371 h 1355107"/>
                <a:gd name="connsiteX650" fmla="*/ 586272 w 1307669"/>
                <a:gd name="connsiteY650" fmla="*/ 927432 h 1355107"/>
                <a:gd name="connsiteX651" fmla="*/ 565540 w 1307669"/>
                <a:gd name="connsiteY651" fmla="*/ 937503 h 1355107"/>
                <a:gd name="connsiteX652" fmla="*/ 560646 w 1307669"/>
                <a:gd name="connsiteY652" fmla="*/ 907443 h 1355107"/>
                <a:gd name="connsiteX653" fmla="*/ 569998 w 1307669"/>
                <a:gd name="connsiteY653" fmla="*/ 896181 h 1355107"/>
                <a:gd name="connsiteX654" fmla="*/ 581378 w 1307669"/>
                <a:gd name="connsiteY654" fmla="*/ 897371 h 1355107"/>
                <a:gd name="connsiteX655" fmla="*/ 569370 w 1307669"/>
                <a:gd name="connsiteY655" fmla="*/ 882175 h 1355107"/>
                <a:gd name="connsiteX656" fmla="*/ 564557 w 1307669"/>
                <a:gd name="connsiteY656" fmla="*/ 886206 h 1355107"/>
                <a:gd name="connsiteX657" fmla="*/ 567678 w 1307669"/>
                <a:gd name="connsiteY657" fmla="*/ 897833 h 1355107"/>
                <a:gd name="connsiteX658" fmla="*/ 558721 w 1307669"/>
                <a:gd name="connsiteY658" fmla="*/ 904577 h 1355107"/>
                <a:gd name="connsiteX659" fmla="*/ 542714 w 1307669"/>
                <a:gd name="connsiteY659" fmla="*/ 906925 h 1355107"/>
                <a:gd name="connsiteX660" fmla="*/ 538832 w 1307669"/>
                <a:gd name="connsiteY660" fmla="*/ 896649 h 1355107"/>
                <a:gd name="connsiteX661" fmla="*/ 547003 w 1307669"/>
                <a:gd name="connsiteY661" fmla="*/ 890369 h 1355107"/>
                <a:gd name="connsiteX662" fmla="*/ 549637 w 1307669"/>
                <a:gd name="connsiteY662" fmla="*/ 878353 h 1355107"/>
                <a:gd name="connsiteX663" fmla="*/ 560821 w 1307669"/>
                <a:gd name="connsiteY663" fmla="*/ 877849 h 1355107"/>
                <a:gd name="connsiteX664" fmla="*/ 569370 w 1307669"/>
                <a:gd name="connsiteY664" fmla="*/ 882175 h 1355107"/>
                <a:gd name="connsiteX665" fmla="*/ 412902 w 1307669"/>
                <a:gd name="connsiteY665" fmla="*/ 673861 h 1355107"/>
                <a:gd name="connsiteX666" fmla="*/ 413605 w 1307669"/>
                <a:gd name="connsiteY666" fmla="*/ 681102 h 1355107"/>
                <a:gd name="connsiteX667" fmla="*/ 406365 w 1307669"/>
                <a:gd name="connsiteY667" fmla="*/ 681806 h 1355107"/>
                <a:gd name="connsiteX668" fmla="*/ 405661 w 1307669"/>
                <a:gd name="connsiteY668" fmla="*/ 674565 h 1355107"/>
                <a:gd name="connsiteX669" fmla="*/ 409136 w 1307669"/>
                <a:gd name="connsiteY669" fmla="*/ 672713 h 1355107"/>
                <a:gd name="connsiteX670" fmla="*/ 412902 w 1307669"/>
                <a:gd name="connsiteY670" fmla="*/ 673861 h 1355107"/>
                <a:gd name="connsiteX671" fmla="*/ 372860 w 1307669"/>
                <a:gd name="connsiteY671" fmla="*/ 627059 h 1355107"/>
                <a:gd name="connsiteX672" fmla="*/ 373564 w 1307669"/>
                <a:gd name="connsiteY672" fmla="*/ 634300 h 1355107"/>
                <a:gd name="connsiteX673" fmla="*/ 366323 w 1307669"/>
                <a:gd name="connsiteY673" fmla="*/ 635004 h 1355107"/>
                <a:gd name="connsiteX674" fmla="*/ 365620 w 1307669"/>
                <a:gd name="connsiteY674" fmla="*/ 627763 h 1355107"/>
                <a:gd name="connsiteX675" fmla="*/ 369094 w 1307669"/>
                <a:gd name="connsiteY675" fmla="*/ 625912 h 1355107"/>
                <a:gd name="connsiteX676" fmla="*/ 372860 w 1307669"/>
                <a:gd name="connsiteY676" fmla="*/ 627059 h 1355107"/>
                <a:gd name="connsiteX677" fmla="*/ 519526 w 1307669"/>
                <a:gd name="connsiteY677" fmla="*/ 758929 h 1355107"/>
                <a:gd name="connsiteX678" fmla="*/ 522252 w 1307669"/>
                <a:gd name="connsiteY678" fmla="*/ 777272 h 1355107"/>
                <a:gd name="connsiteX679" fmla="*/ 521110 w 1307669"/>
                <a:gd name="connsiteY679" fmla="*/ 780926 h 1355107"/>
                <a:gd name="connsiteX680" fmla="*/ 525812 w 1307669"/>
                <a:gd name="connsiteY680" fmla="*/ 782820 h 1355107"/>
                <a:gd name="connsiteX681" fmla="*/ 542707 w 1307669"/>
                <a:gd name="connsiteY681" fmla="*/ 821144 h 1355107"/>
                <a:gd name="connsiteX682" fmla="*/ 510637 w 1307669"/>
                <a:gd name="connsiteY682" fmla="*/ 821275 h 1355107"/>
                <a:gd name="connsiteX683" fmla="*/ 493743 w 1307669"/>
                <a:gd name="connsiteY683" fmla="*/ 782951 h 1355107"/>
                <a:gd name="connsiteX684" fmla="*/ 495098 w 1307669"/>
                <a:gd name="connsiteY684" fmla="*/ 782085 h 1355107"/>
                <a:gd name="connsiteX685" fmla="*/ 494057 w 1307669"/>
                <a:gd name="connsiteY685" fmla="*/ 775077 h 1355107"/>
                <a:gd name="connsiteX686" fmla="*/ 510138 w 1307669"/>
                <a:gd name="connsiteY686" fmla="*/ 750688 h 1355107"/>
                <a:gd name="connsiteX687" fmla="*/ 519526 w 1307669"/>
                <a:gd name="connsiteY687" fmla="*/ 758929 h 1355107"/>
                <a:gd name="connsiteX688" fmla="*/ 561080 w 1307669"/>
                <a:gd name="connsiteY688" fmla="*/ 772584 h 1355107"/>
                <a:gd name="connsiteX689" fmla="*/ 557579 w 1307669"/>
                <a:gd name="connsiteY689" fmla="*/ 777407 h 1355107"/>
                <a:gd name="connsiteX690" fmla="*/ 560713 w 1307669"/>
                <a:gd name="connsiteY690" fmla="*/ 789868 h 1355107"/>
                <a:gd name="connsiteX691" fmla="*/ 554148 w 1307669"/>
                <a:gd name="connsiteY691" fmla="*/ 798013 h 1355107"/>
                <a:gd name="connsiteX692" fmla="*/ 541828 w 1307669"/>
                <a:gd name="connsiteY692" fmla="*/ 801946 h 1355107"/>
                <a:gd name="connsiteX693" fmla="*/ 538182 w 1307669"/>
                <a:gd name="connsiteY693" fmla="*/ 791030 h 1355107"/>
                <a:gd name="connsiteX694" fmla="*/ 544163 w 1307669"/>
                <a:gd name="connsiteY694" fmla="*/ 783459 h 1355107"/>
                <a:gd name="connsiteX695" fmla="*/ 545486 w 1307669"/>
                <a:gd name="connsiteY695" fmla="*/ 770082 h 1355107"/>
                <a:gd name="connsiteX696" fmla="*/ 549474 w 1307669"/>
                <a:gd name="connsiteY696" fmla="*/ 768243 h 1355107"/>
                <a:gd name="connsiteX697" fmla="*/ 554163 w 1307669"/>
                <a:gd name="connsiteY697" fmla="*/ 768577 h 1355107"/>
                <a:gd name="connsiteX698" fmla="*/ 561080 w 1307669"/>
                <a:gd name="connsiteY698" fmla="*/ 772584 h 1355107"/>
                <a:gd name="connsiteX699" fmla="*/ 632087 w 1307669"/>
                <a:gd name="connsiteY699" fmla="*/ 844516 h 1355107"/>
                <a:gd name="connsiteX700" fmla="*/ 639172 w 1307669"/>
                <a:gd name="connsiteY700" fmla="*/ 871696 h 1355107"/>
                <a:gd name="connsiteX701" fmla="*/ 626748 w 1307669"/>
                <a:gd name="connsiteY701" fmla="*/ 879387 h 1355107"/>
                <a:gd name="connsiteX702" fmla="*/ 620367 w 1307669"/>
                <a:gd name="connsiteY702" fmla="*/ 877905 h 1355107"/>
                <a:gd name="connsiteX703" fmla="*/ 617566 w 1307669"/>
                <a:gd name="connsiteY703" fmla="*/ 882760 h 1355107"/>
                <a:gd name="connsiteX704" fmla="*/ 608896 w 1307669"/>
                <a:gd name="connsiteY704" fmla="*/ 881537 h 1355107"/>
                <a:gd name="connsiteX705" fmla="*/ 598762 w 1307669"/>
                <a:gd name="connsiteY705" fmla="*/ 873995 h 1355107"/>
                <a:gd name="connsiteX706" fmla="*/ 602292 w 1307669"/>
                <a:gd name="connsiteY706" fmla="*/ 866177 h 1355107"/>
                <a:gd name="connsiteX707" fmla="*/ 604567 w 1307669"/>
                <a:gd name="connsiteY707" fmla="*/ 866475 h 1355107"/>
                <a:gd name="connsiteX708" fmla="*/ 602091 w 1307669"/>
                <a:gd name="connsiteY708" fmla="*/ 863084 h 1355107"/>
                <a:gd name="connsiteX709" fmla="*/ 604303 w 1307669"/>
                <a:gd name="connsiteY709" fmla="*/ 848640 h 1355107"/>
                <a:gd name="connsiteX710" fmla="*/ 632087 w 1307669"/>
                <a:gd name="connsiteY710" fmla="*/ 844516 h 1355107"/>
                <a:gd name="connsiteX711" fmla="*/ 698090 w 1307669"/>
                <a:gd name="connsiteY711" fmla="*/ 903968 h 1355107"/>
                <a:gd name="connsiteX712" fmla="*/ 704834 w 1307669"/>
                <a:gd name="connsiteY712" fmla="*/ 912926 h 1355107"/>
                <a:gd name="connsiteX713" fmla="*/ 707182 w 1307669"/>
                <a:gd name="connsiteY713" fmla="*/ 928932 h 1355107"/>
                <a:gd name="connsiteX714" fmla="*/ 696906 w 1307669"/>
                <a:gd name="connsiteY714" fmla="*/ 932815 h 1355107"/>
                <a:gd name="connsiteX715" fmla="*/ 690626 w 1307669"/>
                <a:gd name="connsiteY715" fmla="*/ 924644 h 1355107"/>
                <a:gd name="connsiteX716" fmla="*/ 678610 w 1307669"/>
                <a:gd name="connsiteY716" fmla="*/ 922010 h 1355107"/>
                <a:gd name="connsiteX717" fmla="*/ 677516 w 1307669"/>
                <a:gd name="connsiteY717" fmla="*/ 917524 h 1355107"/>
                <a:gd name="connsiteX718" fmla="*/ 670532 w 1307669"/>
                <a:gd name="connsiteY718" fmla="*/ 921982 h 1355107"/>
                <a:gd name="connsiteX719" fmla="*/ 650998 w 1307669"/>
                <a:gd name="connsiteY719" fmla="*/ 914110 h 1355107"/>
                <a:gd name="connsiteX720" fmla="*/ 634104 w 1307669"/>
                <a:gd name="connsiteY720" fmla="*/ 875786 h 1355107"/>
                <a:gd name="connsiteX721" fmla="*/ 646640 w 1307669"/>
                <a:gd name="connsiteY721" fmla="*/ 867783 h 1355107"/>
                <a:gd name="connsiteX722" fmla="*/ 666174 w 1307669"/>
                <a:gd name="connsiteY722" fmla="*/ 875655 h 1355107"/>
                <a:gd name="connsiteX723" fmla="*/ 681263 w 1307669"/>
                <a:gd name="connsiteY723" fmla="*/ 894790 h 1355107"/>
                <a:gd name="connsiteX724" fmla="*/ 682040 w 1307669"/>
                <a:gd name="connsiteY724" fmla="*/ 903051 h 1355107"/>
                <a:gd name="connsiteX725" fmla="*/ 682432 w 1307669"/>
                <a:gd name="connsiteY725" fmla="*/ 902277 h 1355107"/>
                <a:gd name="connsiteX726" fmla="*/ 686463 w 1307669"/>
                <a:gd name="connsiteY726" fmla="*/ 907089 h 1355107"/>
                <a:gd name="connsiteX727" fmla="*/ 698090 w 1307669"/>
                <a:gd name="connsiteY727" fmla="*/ 903968 h 1355107"/>
                <a:gd name="connsiteX728" fmla="*/ 759189 w 1307669"/>
                <a:gd name="connsiteY728" fmla="*/ 968992 h 1355107"/>
                <a:gd name="connsiteX729" fmla="*/ 760735 w 1307669"/>
                <a:gd name="connsiteY729" fmla="*/ 971498 h 1355107"/>
                <a:gd name="connsiteX730" fmla="*/ 761725 w 1307669"/>
                <a:gd name="connsiteY730" fmla="*/ 976086 h 1355107"/>
                <a:gd name="connsiteX731" fmla="*/ 758707 w 1307669"/>
                <a:gd name="connsiteY731" fmla="*/ 975498 h 1355107"/>
                <a:gd name="connsiteX732" fmla="*/ 755245 w 1307669"/>
                <a:gd name="connsiteY732" fmla="*/ 980272 h 1355107"/>
                <a:gd name="connsiteX733" fmla="*/ 749915 w 1307669"/>
                <a:gd name="connsiteY733" fmla="*/ 978943 h 1355107"/>
                <a:gd name="connsiteX734" fmla="*/ 744086 w 1307669"/>
                <a:gd name="connsiteY734" fmla="*/ 973576 h 1355107"/>
                <a:gd name="connsiteX735" fmla="*/ 746798 w 1307669"/>
                <a:gd name="connsiteY735" fmla="*/ 968929 h 1355107"/>
                <a:gd name="connsiteX736" fmla="*/ 751708 w 1307669"/>
                <a:gd name="connsiteY736" fmla="*/ 970102 h 1355107"/>
                <a:gd name="connsiteX737" fmla="*/ 757093 w 1307669"/>
                <a:gd name="connsiteY737" fmla="*/ 967398 h 1355107"/>
                <a:gd name="connsiteX738" fmla="*/ 759189 w 1307669"/>
                <a:gd name="connsiteY738" fmla="*/ 968992 h 1355107"/>
                <a:gd name="connsiteX739" fmla="*/ 493320 w 1307669"/>
                <a:gd name="connsiteY739" fmla="*/ 650497 h 1355107"/>
                <a:gd name="connsiteX740" fmla="*/ 484352 w 1307669"/>
                <a:gd name="connsiteY740" fmla="*/ 658607 h 1355107"/>
                <a:gd name="connsiteX741" fmla="*/ 487771 w 1307669"/>
                <a:gd name="connsiteY741" fmla="*/ 669996 h 1355107"/>
                <a:gd name="connsiteX742" fmla="*/ 489456 w 1307669"/>
                <a:gd name="connsiteY742" fmla="*/ 678288 h 1355107"/>
                <a:gd name="connsiteX743" fmla="*/ 491608 w 1307669"/>
                <a:gd name="connsiteY743" fmla="*/ 677594 h 1355107"/>
                <a:gd name="connsiteX744" fmla="*/ 511571 w 1307669"/>
                <a:gd name="connsiteY744" fmla="*/ 693119 h 1355107"/>
                <a:gd name="connsiteX745" fmla="*/ 491608 w 1307669"/>
                <a:gd name="connsiteY745" fmla="*/ 708643 h 1355107"/>
                <a:gd name="connsiteX746" fmla="*/ 474186 w 1307669"/>
                <a:gd name="connsiteY746" fmla="*/ 695095 h 1355107"/>
                <a:gd name="connsiteX747" fmla="*/ 473529 w 1307669"/>
                <a:gd name="connsiteY747" fmla="*/ 695630 h 1355107"/>
                <a:gd name="connsiteX748" fmla="*/ 458689 w 1307669"/>
                <a:gd name="connsiteY748" fmla="*/ 680281 h 1355107"/>
                <a:gd name="connsiteX749" fmla="*/ 436366 w 1307669"/>
                <a:gd name="connsiteY749" fmla="*/ 679563 h 1355107"/>
                <a:gd name="connsiteX750" fmla="*/ 432813 w 1307669"/>
                <a:gd name="connsiteY750" fmla="*/ 666210 h 1355107"/>
                <a:gd name="connsiteX751" fmla="*/ 435669 w 1307669"/>
                <a:gd name="connsiteY751" fmla="*/ 653342 h 1355107"/>
                <a:gd name="connsiteX752" fmla="*/ 464616 w 1307669"/>
                <a:gd name="connsiteY752" fmla="*/ 656508 h 1355107"/>
                <a:gd name="connsiteX753" fmla="*/ 477344 w 1307669"/>
                <a:gd name="connsiteY753" fmla="*/ 641738 h 1355107"/>
                <a:gd name="connsiteX754" fmla="*/ 493320 w 1307669"/>
                <a:gd name="connsiteY754" fmla="*/ 650497 h 1355107"/>
                <a:gd name="connsiteX755" fmla="*/ 523805 w 1307669"/>
                <a:gd name="connsiteY755" fmla="*/ 683794 h 1355107"/>
                <a:gd name="connsiteX756" fmla="*/ 526997 w 1307669"/>
                <a:gd name="connsiteY756" fmla="*/ 699470 h 1355107"/>
                <a:gd name="connsiteX757" fmla="*/ 515848 w 1307669"/>
                <a:gd name="connsiteY757" fmla="*/ 703958 h 1355107"/>
                <a:gd name="connsiteX758" fmla="*/ 512655 w 1307669"/>
                <a:gd name="connsiteY758" fmla="*/ 688282 h 1355107"/>
                <a:gd name="connsiteX759" fmla="*/ 517569 w 1307669"/>
                <a:gd name="connsiteY759" fmla="*/ 682792 h 1355107"/>
                <a:gd name="connsiteX760" fmla="*/ 523805 w 1307669"/>
                <a:gd name="connsiteY760" fmla="*/ 683794 h 1355107"/>
                <a:gd name="connsiteX761" fmla="*/ 582879 w 1307669"/>
                <a:gd name="connsiteY761" fmla="*/ 747232 h 1355107"/>
                <a:gd name="connsiteX762" fmla="*/ 583949 w 1307669"/>
                <a:gd name="connsiteY762" fmla="*/ 759431 h 1355107"/>
                <a:gd name="connsiteX763" fmla="*/ 581098 w 1307669"/>
                <a:gd name="connsiteY763" fmla="*/ 769157 h 1355107"/>
                <a:gd name="connsiteX764" fmla="*/ 577668 w 1307669"/>
                <a:gd name="connsiteY764" fmla="*/ 764233 h 1355107"/>
                <a:gd name="connsiteX765" fmla="*/ 568805 w 1307669"/>
                <a:gd name="connsiteY765" fmla="*/ 768639 h 1355107"/>
                <a:gd name="connsiteX766" fmla="*/ 563012 w 1307669"/>
                <a:gd name="connsiteY766" fmla="*/ 759409 h 1355107"/>
                <a:gd name="connsiteX767" fmla="*/ 560215 w 1307669"/>
                <a:gd name="connsiteY767" fmla="*/ 742088 h 1355107"/>
                <a:gd name="connsiteX768" fmla="*/ 567979 w 1307669"/>
                <a:gd name="connsiteY768" fmla="*/ 736963 h 1355107"/>
                <a:gd name="connsiteX769" fmla="*/ 573364 w 1307669"/>
                <a:gd name="connsiteY769" fmla="*/ 745372 h 1355107"/>
                <a:gd name="connsiteX770" fmla="*/ 582879 w 1307669"/>
                <a:gd name="connsiteY770" fmla="*/ 747232 h 1355107"/>
                <a:gd name="connsiteX771" fmla="*/ 457744 w 1307669"/>
                <a:gd name="connsiteY771" fmla="*/ 589661 h 1355107"/>
                <a:gd name="connsiteX772" fmla="*/ 462638 w 1307669"/>
                <a:gd name="connsiteY772" fmla="*/ 619720 h 1355107"/>
                <a:gd name="connsiteX773" fmla="*/ 441906 w 1307669"/>
                <a:gd name="connsiteY773" fmla="*/ 629792 h 1355107"/>
                <a:gd name="connsiteX774" fmla="*/ 437012 w 1307669"/>
                <a:gd name="connsiteY774" fmla="*/ 599732 h 1355107"/>
                <a:gd name="connsiteX775" fmla="*/ 446364 w 1307669"/>
                <a:gd name="connsiteY775" fmla="*/ 588470 h 1355107"/>
                <a:gd name="connsiteX776" fmla="*/ 457744 w 1307669"/>
                <a:gd name="connsiteY776" fmla="*/ 589661 h 1355107"/>
                <a:gd name="connsiteX777" fmla="*/ 647391 w 1307669"/>
                <a:gd name="connsiteY777" fmla="*/ 800464 h 1355107"/>
                <a:gd name="connsiteX778" fmla="*/ 650904 w 1307669"/>
                <a:gd name="connsiteY778" fmla="*/ 805666 h 1355107"/>
                <a:gd name="connsiteX779" fmla="*/ 644506 w 1307669"/>
                <a:gd name="connsiteY779" fmla="*/ 815340 h 1355107"/>
                <a:gd name="connsiteX780" fmla="*/ 634832 w 1307669"/>
                <a:gd name="connsiteY780" fmla="*/ 808944 h 1355107"/>
                <a:gd name="connsiteX781" fmla="*/ 641229 w 1307669"/>
                <a:gd name="connsiteY781" fmla="*/ 799270 h 1355107"/>
                <a:gd name="connsiteX782" fmla="*/ 647391 w 1307669"/>
                <a:gd name="connsiteY782" fmla="*/ 800464 h 1355107"/>
                <a:gd name="connsiteX783" fmla="*/ 693152 w 1307669"/>
                <a:gd name="connsiteY783" fmla="*/ 852326 h 1355107"/>
                <a:gd name="connsiteX784" fmla="*/ 699907 w 1307669"/>
                <a:gd name="connsiteY784" fmla="*/ 861523 h 1355107"/>
                <a:gd name="connsiteX785" fmla="*/ 686842 w 1307669"/>
                <a:gd name="connsiteY785" fmla="*/ 879142 h 1355107"/>
                <a:gd name="connsiteX786" fmla="*/ 667921 w 1307669"/>
                <a:gd name="connsiteY786" fmla="*/ 868046 h 1355107"/>
                <a:gd name="connsiteX787" fmla="*/ 680986 w 1307669"/>
                <a:gd name="connsiteY787" fmla="*/ 850427 h 1355107"/>
                <a:gd name="connsiteX788" fmla="*/ 693152 w 1307669"/>
                <a:gd name="connsiteY788" fmla="*/ 852326 h 1355107"/>
                <a:gd name="connsiteX789" fmla="*/ 804386 w 1307669"/>
                <a:gd name="connsiteY789" fmla="*/ 966221 h 1355107"/>
                <a:gd name="connsiteX790" fmla="*/ 807999 w 1307669"/>
                <a:gd name="connsiteY790" fmla="*/ 972399 h 1355107"/>
                <a:gd name="connsiteX791" fmla="*/ 798698 w 1307669"/>
                <a:gd name="connsiteY791" fmla="*/ 982538 h 1355107"/>
                <a:gd name="connsiteX792" fmla="*/ 787619 w 1307669"/>
                <a:gd name="connsiteY792" fmla="*/ 974380 h 1355107"/>
                <a:gd name="connsiteX793" fmla="*/ 796920 w 1307669"/>
                <a:gd name="connsiteY793" fmla="*/ 964241 h 1355107"/>
                <a:gd name="connsiteX794" fmla="*/ 804386 w 1307669"/>
                <a:gd name="connsiteY794" fmla="*/ 966221 h 1355107"/>
                <a:gd name="connsiteX795" fmla="*/ 651932 w 1307669"/>
                <a:gd name="connsiteY795" fmla="*/ 785954 h 1355107"/>
                <a:gd name="connsiteX796" fmla="*/ 631970 w 1307669"/>
                <a:gd name="connsiteY796" fmla="*/ 801479 h 1355107"/>
                <a:gd name="connsiteX797" fmla="*/ 612007 w 1307669"/>
                <a:gd name="connsiteY797" fmla="*/ 785954 h 1355107"/>
                <a:gd name="connsiteX798" fmla="*/ 631970 w 1307669"/>
                <a:gd name="connsiteY798" fmla="*/ 770430 h 1355107"/>
                <a:gd name="connsiteX799" fmla="*/ 651932 w 1307669"/>
                <a:gd name="connsiteY799" fmla="*/ 785954 h 1355107"/>
                <a:gd name="connsiteX800" fmla="*/ 779223 w 1307669"/>
                <a:gd name="connsiteY800" fmla="*/ 930879 h 1355107"/>
                <a:gd name="connsiteX801" fmla="*/ 781075 w 1307669"/>
                <a:gd name="connsiteY801" fmla="*/ 934354 h 1355107"/>
                <a:gd name="connsiteX802" fmla="*/ 776452 w 1307669"/>
                <a:gd name="connsiteY802" fmla="*/ 939971 h 1355107"/>
                <a:gd name="connsiteX803" fmla="*/ 770835 w 1307669"/>
                <a:gd name="connsiteY803" fmla="*/ 935349 h 1355107"/>
                <a:gd name="connsiteX804" fmla="*/ 775457 w 1307669"/>
                <a:gd name="connsiteY804" fmla="*/ 929731 h 1355107"/>
                <a:gd name="connsiteX805" fmla="*/ 779223 w 1307669"/>
                <a:gd name="connsiteY805" fmla="*/ 930879 h 1355107"/>
                <a:gd name="connsiteX806" fmla="*/ 842099 w 1307669"/>
                <a:gd name="connsiteY806" fmla="*/ 998614 h 1355107"/>
                <a:gd name="connsiteX807" fmla="*/ 846160 w 1307669"/>
                <a:gd name="connsiteY807" fmla="*/ 1010696 h 1355107"/>
                <a:gd name="connsiteX808" fmla="*/ 838095 w 1307669"/>
                <a:gd name="connsiteY808" fmla="*/ 1029125 h 1355107"/>
                <a:gd name="connsiteX809" fmla="*/ 826631 w 1307669"/>
                <a:gd name="connsiteY809" fmla="*/ 1012594 h 1355107"/>
                <a:gd name="connsiteX810" fmla="*/ 834697 w 1307669"/>
                <a:gd name="connsiteY810" fmla="*/ 994165 h 1355107"/>
                <a:gd name="connsiteX811" fmla="*/ 842099 w 1307669"/>
                <a:gd name="connsiteY811" fmla="*/ 998614 h 1355107"/>
                <a:gd name="connsiteX812" fmla="*/ 758325 w 1307669"/>
                <a:gd name="connsiteY812" fmla="*/ 897431 h 1355107"/>
                <a:gd name="connsiteX813" fmla="*/ 766769 w 1307669"/>
                <a:gd name="connsiteY813" fmla="*/ 915914 h 1355107"/>
                <a:gd name="connsiteX814" fmla="*/ 757039 w 1307669"/>
                <a:gd name="connsiteY814" fmla="*/ 946472 h 1355107"/>
                <a:gd name="connsiteX815" fmla="*/ 736120 w 1307669"/>
                <a:gd name="connsiteY815" fmla="*/ 922164 h 1355107"/>
                <a:gd name="connsiteX816" fmla="*/ 745850 w 1307669"/>
                <a:gd name="connsiteY816" fmla="*/ 891606 h 1355107"/>
                <a:gd name="connsiteX817" fmla="*/ 758325 w 1307669"/>
                <a:gd name="connsiteY817" fmla="*/ 897431 h 1355107"/>
                <a:gd name="connsiteX818" fmla="*/ 723240 w 1307669"/>
                <a:gd name="connsiteY818" fmla="*/ 840067 h 1355107"/>
                <a:gd name="connsiteX819" fmla="*/ 724310 w 1307669"/>
                <a:gd name="connsiteY819" fmla="*/ 852266 h 1355107"/>
                <a:gd name="connsiteX820" fmla="*/ 721460 w 1307669"/>
                <a:gd name="connsiteY820" fmla="*/ 861992 h 1355107"/>
                <a:gd name="connsiteX821" fmla="*/ 718030 w 1307669"/>
                <a:gd name="connsiteY821" fmla="*/ 857068 h 1355107"/>
                <a:gd name="connsiteX822" fmla="*/ 709166 w 1307669"/>
                <a:gd name="connsiteY822" fmla="*/ 861474 h 1355107"/>
                <a:gd name="connsiteX823" fmla="*/ 703374 w 1307669"/>
                <a:gd name="connsiteY823" fmla="*/ 852244 h 1355107"/>
                <a:gd name="connsiteX824" fmla="*/ 700576 w 1307669"/>
                <a:gd name="connsiteY824" fmla="*/ 834924 h 1355107"/>
                <a:gd name="connsiteX825" fmla="*/ 708341 w 1307669"/>
                <a:gd name="connsiteY825" fmla="*/ 829799 h 1355107"/>
                <a:gd name="connsiteX826" fmla="*/ 713726 w 1307669"/>
                <a:gd name="connsiteY826" fmla="*/ 838208 h 1355107"/>
                <a:gd name="connsiteX827" fmla="*/ 723240 w 1307669"/>
                <a:gd name="connsiteY827" fmla="*/ 840067 h 1355107"/>
                <a:gd name="connsiteX828" fmla="*/ 878015 w 1307669"/>
                <a:gd name="connsiteY828" fmla="*/ 1020864 h 1355107"/>
                <a:gd name="connsiteX829" fmla="*/ 876843 w 1307669"/>
                <a:gd name="connsiteY829" fmla="*/ 1025774 h 1355107"/>
                <a:gd name="connsiteX830" fmla="*/ 879547 w 1307669"/>
                <a:gd name="connsiteY830" fmla="*/ 1031159 h 1355107"/>
                <a:gd name="connsiteX831" fmla="*/ 875446 w 1307669"/>
                <a:gd name="connsiteY831" fmla="*/ 1034800 h 1355107"/>
                <a:gd name="connsiteX832" fmla="*/ 870859 w 1307669"/>
                <a:gd name="connsiteY832" fmla="*/ 1035791 h 1355107"/>
                <a:gd name="connsiteX833" fmla="*/ 871447 w 1307669"/>
                <a:gd name="connsiteY833" fmla="*/ 1032772 h 1355107"/>
                <a:gd name="connsiteX834" fmla="*/ 866673 w 1307669"/>
                <a:gd name="connsiteY834" fmla="*/ 1029310 h 1355107"/>
                <a:gd name="connsiteX835" fmla="*/ 868001 w 1307669"/>
                <a:gd name="connsiteY835" fmla="*/ 1023981 h 1355107"/>
                <a:gd name="connsiteX836" fmla="*/ 873368 w 1307669"/>
                <a:gd name="connsiteY836" fmla="*/ 1018151 h 1355107"/>
                <a:gd name="connsiteX837" fmla="*/ 878015 w 1307669"/>
                <a:gd name="connsiteY837" fmla="*/ 1020864 h 1355107"/>
                <a:gd name="connsiteX838" fmla="*/ 598105 w 1307669"/>
                <a:gd name="connsiteY838" fmla="*/ 682495 h 1355107"/>
                <a:gd name="connsiteX839" fmla="*/ 602999 w 1307669"/>
                <a:gd name="connsiteY839" fmla="*/ 712556 h 1355107"/>
                <a:gd name="connsiteX840" fmla="*/ 582268 w 1307669"/>
                <a:gd name="connsiteY840" fmla="*/ 722627 h 1355107"/>
                <a:gd name="connsiteX841" fmla="*/ 577373 w 1307669"/>
                <a:gd name="connsiteY841" fmla="*/ 692567 h 1355107"/>
                <a:gd name="connsiteX842" fmla="*/ 586725 w 1307669"/>
                <a:gd name="connsiteY842" fmla="*/ 681305 h 1355107"/>
                <a:gd name="connsiteX843" fmla="*/ 598105 w 1307669"/>
                <a:gd name="connsiteY843" fmla="*/ 682495 h 1355107"/>
                <a:gd name="connsiteX844" fmla="*/ 788528 w 1307669"/>
                <a:gd name="connsiteY844" fmla="*/ 870223 h 1355107"/>
                <a:gd name="connsiteX845" fmla="*/ 792141 w 1307669"/>
                <a:gd name="connsiteY845" fmla="*/ 876402 h 1355107"/>
                <a:gd name="connsiteX846" fmla="*/ 782841 w 1307669"/>
                <a:gd name="connsiteY846" fmla="*/ 886540 h 1355107"/>
                <a:gd name="connsiteX847" fmla="*/ 771761 w 1307669"/>
                <a:gd name="connsiteY847" fmla="*/ 878383 h 1355107"/>
                <a:gd name="connsiteX848" fmla="*/ 781062 w 1307669"/>
                <a:gd name="connsiteY848" fmla="*/ 868244 h 1355107"/>
                <a:gd name="connsiteX849" fmla="*/ 788528 w 1307669"/>
                <a:gd name="connsiteY849" fmla="*/ 870223 h 1355107"/>
                <a:gd name="connsiteX850" fmla="*/ 872641 w 1307669"/>
                <a:gd name="connsiteY850" fmla="*/ 966389 h 1355107"/>
                <a:gd name="connsiteX851" fmla="*/ 874044 w 1307669"/>
                <a:gd name="connsiteY851" fmla="*/ 980630 h 1355107"/>
                <a:gd name="connsiteX852" fmla="*/ 861235 w 1307669"/>
                <a:gd name="connsiteY852" fmla="*/ 974250 h 1355107"/>
                <a:gd name="connsiteX853" fmla="*/ 859832 w 1307669"/>
                <a:gd name="connsiteY853" fmla="*/ 960009 h 1355107"/>
                <a:gd name="connsiteX854" fmla="*/ 872641 w 1307669"/>
                <a:gd name="connsiteY854" fmla="*/ 966389 h 1355107"/>
                <a:gd name="connsiteX855" fmla="*/ 826241 w 1307669"/>
                <a:gd name="connsiteY855" fmla="*/ 902617 h 1355107"/>
                <a:gd name="connsiteX856" fmla="*/ 830302 w 1307669"/>
                <a:gd name="connsiteY856" fmla="*/ 914698 h 1355107"/>
                <a:gd name="connsiteX857" fmla="*/ 822237 w 1307669"/>
                <a:gd name="connsiteY857" fmla="*/ 933127 h 1355107"/>
                <a:gd name="connsiteX858" fmla="*/ 818431 w 1307669"/>
                <a:gd name="connsiteY858" fmla="*/ 930840 h 1355107"/>
                <a:gd name="connsiteX859" fmla="*/ 817922 w 1307669"/>
                <a:gd name="connsiteY859" fmla="*/ 934730 h 1355107"/>
                <a:gd name="connsiteX860" fmla="*/ 823102 w 1307669"/>
                <a:gd name="connsiteY860" fmla="*/ 942820 h 1355107"/>
                <a:gd name="connsiteX861" fmla="*/ 817205 w 1307669"/>
                <a:gd name="connsiteY861" fmla="*/ 949273 h 1355107"/>
                <a:gd name="connsiteX862" fmla="*/ 810096 w 1307669"/>
                <a:gd name="connsiteY862" fmla="*/ 951605 h 1355107"/>
                <a:gd name="connsiteX863" fmla="*/ 810527 w 1307669"/>
                <a:gd name="connsiteY863" fmla="*/ 946722 h 1355107"/>
                <a:gd name="connsiteX864" fmla="*/ 802384 w 1307669"/>
                <a:gd name="connsiteY864" fmla="*/ 942024 h 1355107"/>
                <a:gd name="connsiteX865" fmla="*/ 803606 w 1307669"/>
                <a:gd name="connsiteY865" fmla="*/ 933355 h 1355107"/>
                <a:gd name="connsiteX866" fmla="*/ 811148 w 1307669"/>
                <a:gd name="connsiteY866" fmla="*/ 923220 h 1355107"/>
                <a:gd name="connsiteX867" fmla="*/ 813332 w 1307669"/>
                <a:gd name="connsiteY867" fmla="*/ 924206 h 1355107"/>
                <a:gd name="connsiteX868" fmla="*/ 810774 w 1307669"/>
                <a:gd name="connsiteY868" fmla="*/ 916596 h 1355107"/>
                <a:gd name="connsiteX869" fmla="*/ 818839 w 1307669"/>
                <a:gd name="connsiteY869" fmla="*/ 898168 h 1355107"/>
                <a:gd name="connsiteX870" fmla="*/ 826241 w 1307669"/>
                <a:gd name="connsiteY870" fmla="*/ 902617 h 1355107"/>
                <a:gd name="connsiteX871" fmla="*/ 542539 w 1307669"/>
                <a:gd name="connsiteY871" fmla="*/ 567944 h 1355107"/>
                <a:gd name="connsiteX872" fmla="*/ 559434 w 1307669"/>
                <a:gd name="connsiteY872" fmla="*/ 606268 h 1355107"/>
                <a:gd name="connsiteX873" fmla="*/ 527364 w 1307669"/>
                <a:gd name="connsiteY873" fmla="*/ 606399 h 1355107"/>
                <a:gd name="connsiteX874" fmla="*/ 524365 w 1307669"/>
                <a:gd name="connsiteY874" fmla="*/ 602596 h 1355107"/>
                <a:gd name="connsiteX875" fmla="*/ 524184 w 1307669"/>
                <a:gd name="connsiteY875" fmla="*/ 607127 h 1355107"/>
                <a:gd name="connsiteX876" fmla="*/ 517953 w 1307669"/>
                <a:gd name="connsiteY876" fmla="*/ 615618 h 1355107"/>
                <a:gd name="connsiteX877" fmla="*/ 504467 w 1307669"/>
                <a:gd name="connsiteY877" fmla="*/ 597171 h 1355107"/>
                <a:gd name="connsiteX878" fmla="*/ 505113 w 1307669"/>
                <a:gd name="connsiteY878" fmla="*/ 581039 h 1355107"/>
                <a:gd name="connsiteX879" fmla="*/ 510942 w 1307669"/>
                <a:gd name="connsiteY879" fmla="*/ 573096 h 1355107"/>
                <a:gd name="connsiteX880" fmla="*/ 510470 w 1307669"/>
                <a:gd name="connsiteY880" fmla="*/ 568075 h 1355107"/>
                <a:gd name="connsiteX881" fmla="*/ 523006 w 1307669"/>
                <a:gd name="connsiteY881" fmla="*/ 560073 h 1355107"/>
                <a:gd name="connsiteX882" fmla="*/ 542539 w 1307669"/>
                <a:gd name="connsiteY882" fmla="*/ 567944 h 1355107"/>
                <a:gd name="connsiteX883" fmla="*/ 582848 w 1307669"/>
                <a:gd name="connsiteY883" fmla="*/ 603311 h 1355107"/>
                <a:gd name="connsiteX884" fmla="*/ 582138 w 1307669"/>
                <a:gd name="connsiteY884" fmla="*/ 635267 h 1355107"/>
                <a:gd name="connsiteX885" fmla="*/ 594408 w 1307669"/>
                <a:gd name="connsiteY885" fmla="*/ 647938 h 1355107"/>
                <a:gd name="connsiteX886" fmla="*/ 588557 w 1307669"/>
                <a:gd name="connsiteY886" fmla="*/ 666172 h 1355107"/>
                <a:gd name="connsiteX887" fmla="*/ 581699 w 1307669"/>
                <a:gd name="connsiteY887" fmla="*/ 657047 h 1355107"/>
                <a:gd name="connsiteX888" fmla="*/ 573039 w 1307669"/>
                <a:gd name="connsiteY888" fmla="*/ 661760 h 1355107"/>
                <a:gd name="connsiteX889" fmla="*/ 569067 w 1307669"/>
                <a:gd name="connsiteY889" fmla="*/ 663355 h 1355107"/>
                <a:gd name="connsiteX890" fmla="*/ 577548 w 1307669"/>
                <a:gd name="connsiteY890" fmla="*/ 662973 h 1355107"/>
                <a:gd name="connsiteX891" fmla="*/ 586097 w 1307669"/>
                <a:gd name="connsiteY891" fmla="*/ 667299 h 1355107"/>
                <a:gd name="connsiteX892" fmla="*/ 581285 w 1307669"/>
                <a:gd name="connsiteY892" fmla="*/ 671330 h 1355107"/>
                <a:gd name="connsiteX893" fmla="*/ 584405 w 1307669"/>
                <a:gd name="connsiteY893" fmla="*/ 682957 h 1355107"/>
                <a:gd name="connsiteX894" fmla="*/ 575448 w 1307669"/>
                <a:gd name="connsiteY894" fmla="*/ 689701 h 1355107"/>
                <a:gd name="connsiteX895" fmla="*/ 559441 w 1307669"/>
                <a:gd name="connsiteY895" fmla="*/ 692048 h 1355107"/>
                <a:gd name="connsiteX896" fmla="*/ 555560 w 1307669"/>
                <a:gd name="connsiteY896" fmla="*/ 681773 h 1355107"/>
                <a:gd name="connsiteX897" fmla="*/ 563731 w 1307669"/>
                <a:gd name="connsiteY897" fmla="*/ 675493 h 1355107"/>
                <a:gd name="connsiteX898" fmla="*/ 564859 w 1307669"/>
                <a:gd name="connsiteY898" fmla="*/ 669124 h 1355107"/>
                <a:gd name="connsiteX899" fmla="*/ 566077 w 1307669"/>
                <a:gd name="connsiteY899" fmla="*/ 664556 h 1355107"/>
                <a:gd name="connsiteX900" fmla="*/ 563791 w 1307669"/>
                <a:gd name="connsiteY900" fmla="*/ 665474 h 1355107"/>
                <a:gd name="connsiteX901" fmla="*/ 552219 w 1307669"/>
                <a:gd name="connsiteY901" fmla="*/ 648354 h 1355107"/>
                <a:gd name="connsiteX902" fmla="*/ 563270 w 1307669"/>
                <a:gd name="connsiteY902" fmla="*/ 630804 h 1355107"/>
                <a:gd name="connsiteX903" fmla="*/ 562476 w 1307669"/>
                <a:gd name="connsiteY903" fmla="*/ 606309 h 1355107"/>
                <a:gd name="connsiteX904" fmla="*/ 572656 w 1307669"/>
                <a:gd name="connsiteY904" fmla="*/ 601282 h 1355107"/>
                <a:gd name="connsiteX905" fmla="*/ 582848 w 1307669"/>
                <a:gd name="connsiteY905" fmla="*/ 603311 h 1355107"/>
                <a:gd name="connsiteX906" fmla="*/ 862158 w 1307669"/>
                <a:gd name="connsiteY906" fmla="*/ 924866 h 1355107"/>
                <a:gd name="connsiteX907" fmla="*/ 860985 w 1307669"/>
                <a:gd name="connsiteY907" fmla="*/ 929776 h 1355107"/>
                <a:gd name="connsiteX908" fmla="*/ 863689 w 1307669"/>
                <a:gd name="connsiteY908" fmla="*/ 935162 h 1355107"/>
                <a:gd name="connsiteX909" fmla="*/ 859588 w 1307669"/>
                <a:gd name="connsiteY909" fmla="*/ 938803 h 1355107"/>
                <a:gd name="connsiteX910" fmla="*/ 855001 w 1307669"/>
                <a:gd name="connsiteY910" fmla="*/ 939793 h 1355107"/>
                <a:gd name="connsiteX911" fmla="*/ 855589 w 1307669"/>
                <a:gd name="connsiteY911" fmla="*/ 936775 h 1355107"/>
                <a:gd name="connsiteX912" fmla="*/ 850815 w 1307669"/>
                <a:gd name="connsiteY912" fmla="*/ 933313 h 1355107"/>
                <a:gd name="connsiteX913" fmla="*/ 852144 w 1307669"/>
                <a:gd name="connsiteY913" fmla="*/ 927984 h 1355107"/>
                <a:gd name="connsiteX914" fmla="*/ 857511 w 1307669"/>
                <a:gd name="connsiteY914" fmla="*/ 922154 h 1355107"/>
                <a:gd name="connsiteX915" fmla="*/ 862158 w 1307669"/>
                <a:gd name="connsiteY915" fmla="*/ 924866 h 1355107"/>
                <a:gd name="connsiteX916" fmla="*/ 801405 w 1307669"/>
                <a:gd name="connsiteY916" fmla="*/ 841267 h 1355107"/>
                <a:gd name="connsiteX917" fmla="*/ 805992 w 1307669"/>
                <a:gd name="connsiteY917" fmla="*/ 863614 h 1355107"/>
                <a:gd name="connsiteX918" fmla="*/ 784624 w 1307669"/>
                <a:gd name="connsiteY918" fmla="*/ 855624 h 1355107"/>
                <a:gd name="connsiteX919" fmla="*/ 780037 w 1307669"/>
                <a:gd name="connsiteY919" fmla="*/ 833277 h 1355107"/>
                <a:gd name="connsiteX920" fmla="*/ 801405 w 1307669"/>
                <a:gd name="connsiteY920" fmla="*/ 841267 h 1355107"/>
                <a:gd name="connsiteX921" fmla="*/ 638676 w 1307669"/>
                <a:gd name="connsiteY921" fmla="*/ 649345 h 1355107"/>
                <a:gd name="connsiteX922" fmla="*/ 641543 w 1307669"/>
                <a:gd name="connsiteY922" fmla="*/ 653062 h 1355107"/>
                <a:gd name="connsiteX923" fmla="*/ 643874 w 1307669"/>
                <a:gd name="connsiteY923" fmla="*/ 660171 h 1355107"/>
                <a:gd name="connsiteX924" fmla="*/ 638991 w 1307669"/>
                <a:gd name="connsiteY924" fmla="*/ 659740 h 1355107"/>
                <a:gd name="connsiteX925" fmla="*/ 634294 w 1307669"/>
                <a:gd name="connsiteY925" fmla="*/ 667884 h 1355107"/>
                <a:gd name="connsiteX926" fmla="*/ 625624 w 1307669"/>
                <a:gd name="connsiteY926" fmla="*/ 666661 h 1355107"/>
                <a:gd name="connsiteX927" fmla="*/ 615489 w 1307669"/>
                <a:gd name="connsiteY927" fmla="*/ 659119 h 1355107"/>
                <a:gd name="connsiteX928" fmla="*/ 619019 w 1307669"/>
                <a:gd name="connsiteY928" fmla="*/ 651301 h 1355107"/>
                <a:gd name="connsiteX929" fmla="*/ 626999 w 1307669"/>
                <a:gd name="connsiteY929" fmla="*/ 652345 h 1355107"/>
                <a:gd name="connsiteX930" fmla="*/ 635089 w 1307669"/>
                <a:gd name="connsiteY930" fmla="*/ 647164 h 1355107"/>
                <a:gd name="connsiteX931" fmla="*/ 638676 w 1307669"/>
                <a:gd name="connsiteY931" fmla="*/ 649345 h 1355107"/>
                <a:gd name="connsiteX932" fmla="*/ 929524 w 1307669"/>
                <a:gd name="connsiteY932" fmla="*/ 988927 h 1355107"/>
                <a:gd name="connsiteX933" fmla="*/ 932407 w 1307669"/>
                <a:gd name="connsiteY933" fmla="*/ 994705 h 1355107"/>
                <a:gd name="connsiteX934" fmla="*/ 920415 w 1307669"/>
                <a:gd name="connsiteY934" fmla="*/ 1002428 h 1355107"/>
                <a:gd name="connsiteX935" fmla="*/ 920127 w 1307669"/>
                <a:gd name="connsiteY935" fmla="*/ 1011974 h 1355107"/>
                <a:gd name="connsiteX936" fmla="*/ 911346 w 1307669"/>
                <a:gd name="connsiteY936" fmla="*/ 1013569 h 1355107"/>
                <a:gd name="connsiteX937" fmla="*/ 912257 w 1307669"/>
                <a:gd name="connsiteY937" fmla="*/ 1007716 h 1355107"/>
                <a:gd name="connsiteX938" fmla="*/ 902787 w 1307669"/>
                <a:gd name="connsiteY938" fmla="*/ 1000600 h 1355107"/>
                <a:gd name="connsiteX939" fmla="*/ 904957 w 1307669"/>
                <a:gd name="connsiteY939" fmla="*/ 990290 h 1355107"/>
                <a:gd name="connsiteX940" fmla="*/ 915338 w 1307669"/>
                <a:gd name="connsiteY940" fmla="*/ 991554 h 1355107"/>
                <a:gd name="connsiteX941" fmla="*/ 924054 w 1307669"/>
                <a:gd name="connsiteY941" fmla="*/ 984942 h 1355107"/>
                <a:gd name="connsiteX942" fmla="*/ 929524 w 1307669"/>
                <a:gd name="connsiteY942" fmla="*/ 988927 h 1355107"/>
                <a:gd name="connsiteX943" fmla="*/ 918256 w 1307669"/>
                <a:gd name="connsiteY943" fmla="*/ 949986 h 1355107"/>
                <a:gd name="connsiteX944" fmla="*/ 916279 w 1307669"/>
                <a:gd name="connsiteY944" fmla="*/ 961621 h 1355107"/>
                <a:gd name="connsiteX945" fmla="*/ 904786 w 1307669"/>
                <a:gd name="connsiteY945" fmla="*/ 964304 h 1355107"/>
                <a:gd name="connsiteX946" fmla="*/ 906762 w 1307669"/>
                <a:gd name="connsiteY946" fmla="*/ 952668 h 1355107"/>
                <a:gd name="connsiteX947" fmla="*/ 918256 w 1307669"/>
                <a:gd name="connsiteY947" fmla="*/ 949986 h 1355107"/>
                <a:gd name="connsiteX948" fmla="*/ 777893 w 1307669"/>
                <a:gd name="connsiteY948" fmla="*/ 777169 h 1355107"/>
                <a:gd name="connsiteX949" fmla="*/ 776849 w 1307669"/>
                <a:gd name="connsiteY949" fmla="*/ 785148 h 1355107"/>
                <a:gd name="connsiteX950" fmla="*/ 782030 w 1307669"/>
                <a:gd name="connsiteY950" fmla="*/ 793238 h 1355107"/>
                <a:gd name="connsiteX951" fmla="*/ 776132 w 1307669"/>
                <a:gd name="connsiteY951" fmla="*/ 799692 h 1355107"/>
                <a:gd name="connsiteX952" fmla="*/ 769022 w 1307669"/>
                <a:gd name="connsiteY952" fmla="*/ 802024 h 1355107"/>
                <a:gd name="connsiteX953" fmla="*/ 769454 w 1307669"/>
                <a:gd name="connsiteY953" fmla="*/ 797141 h 1355107"/>
                <a:gd name="connsiteX954" fmla="*/ 761310 w 1307669"/>
                <a:gd name="connsiteY954" fmla="*/ 792444 h 1355107"/>
                <a:gd name="connsiteX955" fmla="*/ 762533 w 1307669"/>
                <a:gd name="connsiteY955" fmla="*/ 783773 h 1355107"/>
                <a:gd name="connsiteX956" fmla="*/ 770076 w 1307669"/>
                <a:gd name="connsiteY956" fmla="*/ 773638 h 1355107"/>
                <a:gd name="connsiteX957" fmla="*/ 777893 w 1307669"/>
                <a:gd name="connsiteY957" fmla="*/ 777169 h 1355107"/>
                <a:gd name="connsiteX958" fmla="*/ 682901 w 1307669"/>
                <a:gd name="connsiteY958" fmla="*/ 660779 h 1355107"/>
                <a:gd name="connsiteX959" fmla="*/ 699795 w 1307669"/>
                <a:gd name="connsiteY959" fmla="*/ 699103 h 1355107"/>
                <a:gd name="connsiteX960" fmla="*/ 667725 w 1307669"/>
                <a:gd name="connsiteY960" fmla="*/ 699234 h 1355107"/>
                <a:gd name="connsiteX961" fmla="*/ 664727 w 1307669"/>
                <a:gd name="connsiteY961" fmla="*/ 695432 h 1355107"/>
                <a:gd name="connsiteX962" fmla="*/ 664546 w 1307669"/>
                <a:gd name="connsiteY962" fmla="*/ 699962 h 1355107"/>
                <a:gd name="connsiteX963" fmla="*/ 658314 w 1307669"/>
                <a:gd name="connsiteY963" fmla="*/ 708453 h 1355107"/>
                <a:gd name="connsiteX964" fmla="*/ 655068 w 1307669"/>
                <a:gd name="connsiteY964" fmla="*/ 706814 h 1355107"/>
                <a:gd name="connsiteX965" fmla="*/ 658834 w 1307669"/>
                <a:gd name="connsiteY965" fmla="*/ 711942 h 1355107"/>
                <a:gd name="connsiteX966" fmla="*/ 645769 w 1307669"/>
                <a:gd name="connsiteY966" fmla="*/ 729561 h 1355107"/>
                <a:gd name="connsiteX967" fmla="*/ 629503 w 1307669"/>
                <a:gd name="connsiteY967" fmla="*/ 720022 h 1355107"/>
                <a:gd name="connsiteX968" fmla="*/ 635512 w 1307669"/>
                <a:gd name="connsiteY968" fmla="*/ 736559 h 1355107"/>
                <a:gd name="connsiteX969" fmla="*/ 626422 w 1307669"/>
                <a:gd name="connsiteY969" fmla="*/ 760941 h 1355107"/>
                <a:gd name="connsiteX970" fmla="*/ 589942 w 1307669"/>
                <a:gd name="connsiteY970" fmla="*/ 779800 h 1355107"/>
                <a:gd name="connsiteX971" fmla="*/ 583920 w 1307669"/>
                <a:gd name="connsiteY971" fmla="*/ 763230 h 1355107"/>
                <a:gd name="connsiteX972" fmla="*/ 593010 w 1307669"/>
                <a:gd name="connsiteY972" fmla="*/ 738848 h 1355107"/>
                <a:gd name="connsiteX973" fmla="*/ 611886 w 1307669"/>
                <a:gd name="connsiteY973" fmla="*/ 720937 h 1355107"/>
                <a:gd name="connsiteX974" fmla="*/ 629449 w 1307669"/>
                <a:gd name="connsiteY974" fmla="*/ 719990 h 1355107"/>
                <a:gd name="connsiteX975" fmla="*/ 626848 w 1307669"/>
                <a:gd name="connsiteY975" fmla="*/ 718465 h 1355107"/>
                <a:gd name="connsiteX976" fmla="*/ 639913 w 1307669"/>
                <a:gd name="connsiteY976" fmla="*/ 700846 h 1355107"/>
                <a:gd name="connsiteX977" fmla="*/ 649404 w 1307669"/>
                <a:gd name="connsiteY977" fmla="*/ 702327 h 1355107"/>
                <a:gd name="connsiteX978" fmla="*/ 644829 w 1307669"/>
                <a:gd name="connsiteY978" fmla="*/ 690006 h 1355107"/>
                <a:gd name="connsiteX979" fmla="*/ 645474 w 1307669"/>
                <a:gd name="connsiteY979" fmla="*/ 673875 h 1355107"/>
                <a:gd name="connsiteX980" fmla="*/ 651304 w 1307669"/>
                <a:gd name="connsiteY980" fmla="*/ 665931 h 1355107"/>
                <a:gd name="connsiteX981" fmla="*/ 650831 w 1307669"/>
                <a:gd name="connsiteY981" fmla="*/ 660910 h 1355107"/>
                <a:gd name="connsiteX982" fmla="*/ 663367 w 1307669"/>
                <a:gd name="connsiteY982" fmla="*/ 652907 h 1355107"/>
                <a:gd name="connsiteX983" fmla="*/ 682901 w 1307669"/>
                <a:gd name="connsiteY983" fmla="*/ 660779 h 1355107"/>
                <a:gd name="connsiteX984" fmla="*/ 528298 w 1307669"/>
                <a:gd name="connsiteY984" fmla="*/ 478243 h 1355107"/>
                <a:gd name="connsiteX985" fmla="*/ 508335 w 1307669"/>
                <a:gd name="connsiteY985" fmla="*/ 493767 h 1355107"/>
                <a:gd name="connsiteX986" fmla="*/ 488372 w 1307669"/>
                <a:gd name="connsiteY986" fmla="*/ 478243 h 1355107"/>
                <a:gd name="connsiteX987" fmla="*/ 508336 w 1307669"/>
                <a:gd name="connsiteY987" fmla="*/ 462718 h 1355107"/>
                <a:gd name="connsiteX988" fmla="*/ 528298 w 1307669"/>
                <a:gd name="connsiteY988" fmla="*/ 478243 h 1355107"/>
                <a:gd name="connsiteX989" fmla="*/ 723210 w 1307669"/>
                <a:gd name="connsiteY989" fmla="*/ 696147 h 1355107"/>
                <a:gd name="connsiteX990" fmla="*/ 722499 w 1307669"/>
                <a:gd name="connsiteY990" fmla="*/ 728102 h 1355107"/>
                <a:gd name="connsiteX991" fmla="*/ 734770 w 1307669"/>
                <a:gd name="connsiteY991" fmla="*/ 740774 h 1355107"/>
                <a:gd name="connsiteX992" fmla="*/ 728919 w 1307669"/>
                <a:gd name="connsiteY992" fmla="*/ 759008 h 1355107"/>
                <a:gd name="connsiteX993" fmla="*/ 722061 w 1307669"/>
                <a:gd name="connsiteY993" fmla="*/ 749882 h 1355107"/>
                <a:gd name="connsiteX994" fmla="*/ 718953 w 1307669"/>
                <a:gd name="connsiteY994" fmla="*/ 751573 h 1355107"/>
                <a:gd name="connsiteX995" fmla="*/ 725697 w 1307669"/>
                <a:gd name="connsiteY995" fmla="*/ 766332 h 1355107"/>
                <a:gd name="connsiteX996" fmla="*/ 715966 w 1307669"/>
                <a:gd name="connsiteY996" fmla="*/ 796891 h 1355107"/>
                <a:gd name="connsiteX997" fmla="*/ 695047 w 1307669"/>
                <a:gd name="connsiteY997" fmla="*/ 772583 h 1355107"/>
                <a:gd name="connsiteX998" fmla="*/ 695579 w 1307669"/>
                <a:gd name="connsiteY998" fmla="*/ 752270 h 1355107"/>
                <a:gd name="connsiteX999" fmla="*/ 696504 w 1307669"/>
                <a:gd name="connsiteY999" fmla="*/ 751240 h 1355107"/>
                <a:gd name="connsiteX1000" fmla="*/ 692581 w 1307669"/>
                <a:gd name="connsiteY1000" fmla="*/ 741190 h 1355107"/>
                <a:gd name="connsiteX1001" fmla="*/ 703631 w 1307669"/>
                <a:gd name="connsiteY1001" fmla="*/ 723639 h 1355107"/>
                <a:gd name="connsiteX1002" fmla="*/ 702837 w 1307669"/>
                <a:gd name="connsiteY1002" fmla="*/ 699143 h 1355107"/>
                <a:gd name="connsiteX1003" fmla="*/ 713018 w 1307669"/>
                <a:gd name="connsiteY1003" fmla="*/ 694117 h 1355107"/>
                <a:gd name="connsiteX1004" fmla="*/ 723210 w 1307669"/>
                <a:gd name="connsiteY1004" fmla="*/ 696147 h 1355107"/>
                <a:gd name="connsiteX1005" fmla="*/ 955897 w 1307669"/>
                <a:gd name="connsiteY1005" fmla="*/ 964976 h 1355107"/>
                <a:gd name="connsiteX1006" fmla="*/ 957748 w 1307669"/>
                <a:gd name="connsiteY1006" fmla="*/ 968451 h 1355107"/>
                <a:gd name="connsiteX1007" fmla="*/ 953126 w 1307669"/>
                <a:gd name="connsiteY1007" fmla="*/ 974069 h 1355107"/>
                <a:gd name="connsiteX1008" fmla="*/ 947508 w 1307669"/>
                <a:gd name="connsiteY1008" fmla="*/ 969446 h 1355107"/>
                <a:gd name="connsiteX1009" fmla="*/ 952131 w 1307669"/>
                <a:gd name="connsiteY1009" fmla="*/ 963828 h 1355107"/>
                <a:gd name="connsiteX1010" fmla="*/ 955897 w 1307669"/>
                <a:gd name="connsiteY1010" fmla="*/ 964976 h 1355107"/>
                <a:gd name="connsiteX1011" fmla="*/ 599606 w 1307669"/>
                <a:gd name="connsiteY1011" fmla="*/ 532356 h 1355107"/>
                <a:gd name="connsiteX1012" fmla="*/ 600676 w 1307669"/>
                <a:gd name="connsiteY1012" fmla="*/ 544555 h 1355107"/>
                <a:gd name="connsiteX1013" fmla="*/ 597826 w 1307669"/>
                <a:gd name="connsiteY1013" fmla="*/ 554281 h 1355107"/>
                <a:gd name="connsiteX1014" fmla="*/ 594396 w 1307669"/>
                <a:gd name="connsiteY1014" fmla="*/ 549357 h 1355107"/>
                <a:gd name="connsiteX1015" fmla="*/ 585532 w 1307669"/>
                <a:gd name="connsiteY1015" fmla="*/ 553763 h 1355107"/>
                <a:gd name="connsiteX1016" fmla="*/ 579739 w 1307669"/>
                <a:gd name="connsiteY1016" fmla="*/ 544533 h 1355107"/>
                <a:gd name="connsiteX1017" fmla="*/ 576942 w 1307669"/>
                <a:gd name="connsiteY1017" fmla="*/ 527212 h 1355107"/>
                <a:gd name="connsiteX1018" fmla="*/ 584706 w 1307669"/>
                <a:gd name="connsiteY1018" fmla="*/ 522087 h 1355107"/>
                <a:gd name="connsiteX1019" fmla="*/ 590091 w 1307669"/>
                <a:gd name="connsiteY1019" fmla="*/ 530496 h 1355107"/>
                <a:gd name="connsiteX1020" fmla="*/ 599606 w 1307669"/>
                <a:gd name="connsiteY1020" fmla="*/ 532356 h 1355107"/>
                <a:gd name="connsiteX1021" fmla="*/ 913667 w 1307669"/>
                <a:gd name="connsiteY1021" fmla="*/ 892930 h 1355107"/>
                <a:gd name="connsiteX1022" fmla="*/ 916549 w 1307669"/>
                <a:gd name="connsiteY1022" fmla="*/ 898707 h 1355107"/>
                <a:gd name="connsiteX1023" fmla="*/ 904557 w 1307669"/>
                <a:gd name="connsiteY1023" fmla="*/ 906431 h 1355107"/>
                <a:gd name="connsiteX1024" fmla="*/ 904270 w 1307669"/>
                <a:gd name="connsiteY1024" fmla="*/ 915977 h 1355107"/>
                <a:gd name="connsiteX1025" fmla="*/ 895488 w 1307669"/>
                <a:gd name="connsiteY1025" fmla="*/ 917571 h 1355107"/>
                <a:gd name="connsiteX1026" fmla="*/ 896399 w 1307669"/>
                <a:gd name="connsiteY1026" fmla="*/ 911719 h 1355107"/>
                <a:gd name="connsiteX1027" fmla="*/ 886930 w 1307669"/>
                <a:gd name="connsiteY1027" fmla="*/ 904603 h 1355107"/>
                <a:gd name="connsiteX1028" fmla="*/ 889099 w 1307669"/>
                <a:gd name="connsiteY1028" fmla="*/ 894292 h 1355107"/>
                <a:gd name="connsiteX1029" fmla="*/ 899480 w 1307669"/>
                <a:gd name="connsiteY1029" fmla="*/ 895556 h 1355107"/>
                <a:gd name="connsiteX1030" fmla="*/ 908196 w 1307669"/>
                <a:gd name="connsiteY1030" fmla="*/ 888944 h 1355107"/>
                <a:gd name="connsiteX1031" fmla="*/ 913667 w 1307669"/>
                <a:gd name="connsiteY1031" fmla="*/ 892930 h 1355107"/>
                <a:gd name="connsiteX1032" fmla="*/ 664119 w 1307669"/>
                <a:gd name="connsiteY1032" fmla="*/ 585588 h 1355107"/>
                <a:gd name="connsiteX1033" fmla="*/ 667631 w 1307669"/>
                <a:gd name="connsiteY1033" fmla="*/ 590790 h 1355107"/>
                <a:gd name="connsiteX1034" fmla="*/ 661234 w 1307669"/>
                <a:gd name="connsiteY1034" fmla="*/ 600464 h 1355107"/>
                <a:gd name="connsiteX1035" fmla="*/ 651559 w 1307669"/>
                <a:gd name="connsiteY1035" fmla="*/ 594068 h 1355107"/>
                <a:gd name="connsiteX1036" fmla="*/ 657957 w 1307669"/>
                <a:gd name="connsiteY1036" fmla="*/ 584394 h 1355107"/>
                <a:gd name="connsiteX1037" fmla="*/ 664119 w 1307669"/>
                <a:gd name="connsiteY1037" fmla="*/ 585588 h 1355107"/>
                <a:gd name="connsiteX1038" fmla="*/ 709880 w 1307669"/>
                <a:gd name="connsiteY1038" fmla="*/ 637450 h 1355107"/>
                <a:gd name="connsiteX1039" fmla="*/ 716635 w 1307669"/>
                <a:gd name="connsiteY1039" fmla="*/ 646647 h 1355107"/>
                <a:gd name="connsiteX1040" fmla="*/ 703570 w 1307669"/>
                <a:gd name="connsiteY1040" fmla="*/ 664266 h 1355107"/>
                <a:gd name="connsiteX1041" fmla="*/ 684649 w 1307669"/>
                <a:gd name="connsiteY1041" fmla="*/ 653170 h 1355107"/>
                <a:gd name="connsiteX1042" fmla="*/ 697714 w 1307669"/>
                <a:gd name="connsiteY1042" fmla="*/ 635551 h 1355107"/>
                <a:gd name="connsiteX1043" fmla="*/ 709880 w 1307669"/>
                <a:gd name="connsiteY1043" fmla="*/ 637450 h 1355107"/>
                <a:gd name="connsiteX1044" fmla="*/ 902398 w 1307669"/>
                <a:gd name="connsiteY1044" fmla="*/ 853989 h 1355107"/>
                <a:gd name="connsiteX1045" fmla="*/ 900421 w 1307669"/>
                <a:gd name="connsiteY1045" fmla="*/ 865624 h 1355107"/>
                <a:gd name="connsiteX1046" fmla="*/ 894411 w 1307669"/>
                <a:gd name="connsiteY1046" fmla="*/ 867026 h 1355107"/>
                <a:gd name="connsiteX1047" fmla="*/ 895339 w 1307669"/>
                <a:gd name="connsiteY1047" fmla="*/ 867565 h 1355107"/>
                <a:gd name="connsiteX1048" fmla="*/ 900868 w 1307669"/>
                <a:gd name="connsiteY1048" fmla="*/ 876247 h 1355107"/>
                <a:gd name="connsiteX1049" fmla="*/ 883135 w 1307669"/>
                <a:gd name="connsiteY1049" fmla="*/ 890483 h 1355107"/>
                <a:gd name="connsiteX1050" fmla="*/ 884263 w 1307669"/>
                <a:gd name="connsiteY1050" fmla="*/ 905667 h 1355107"/>
                <a:gd name="connsiteX1051" fmla="*/ 870604 w 1307669"/>
                <a:gd name="connsiteY1051" fmla="*/ 909652 h 1355107"/>
                <a:gd name="connsiteX1052" fmla="*/ 871078 w 1307669"/>
                <a:gd name="connsiteY1052" fmla="*/ 900222 h 1355107"/>
                <a:gd name="connsiteX1053" fmla="*/ 854882 w 1307669"/>
                <a:gd name="connsiteY1053" fmla="*/ 890510 h 1355107"/>
                <a:gd name="connsiteX1054" fmla="*/ 854081 w 1307669"/>
                <a:gd name="connsiteY1054" fmla="*/ 884471 h 1355107"/>
                <a:gd name="connsiteX1055" fmla="*/ 852072 w 1307669"/>
                <a:gd name="connsiteY1055" fmla="*/ 884392 h 1355107"/>
                <a:gd name="connsiteX1056" fmla="*/ 845377 w 1307669"/>
                <a:gd name="connsiteY1056" fmla="*/ 878252 h 1355107"/>
                <a:gd name="connsiteX1057" fmla="*/ 843974 w 1307669"/>
                <a:gd name="connsiteY1057" fmla="*/ 864012 h 1355107"/>
                <a:gd name="connsiteX1058" fmla="*/ 856783 w 1307669"/>
                <a:gd name="connsiteY1058" fmla="*/ 870392 h 1355107"/>
                <a:gd name="connsiteX1059" fmla="*/ 858126 w 1307669"/>
                <a:gd name="connsiteY1059" fmla="*/ 873770 h 1355107"/>
                <a:gd name="connsiteX1060" fmla="*/ 864259 w 1307669"/>
                <a:gd name="connsiteY1060" fmla="*/ 873643 h 1355107"/>
                <a:gd name="connsiteX1061" fmla="*/ 873281 w 1307669"/>
                <a:gd name="connsiteY1061" fmla="*/ 874083 h 1355107"/>
                <a:gd name="connsiteX1062" fmla="*/ 886004 w 1307669"/>
                <a:gd name="connsiteY1062" fmla="*/ 862153 h 1355107"/>
                <a:gd name="connsiteX1063" fmla="*/ 889618 w 1307669"/>
                <a:gd name="connsiteY1063" fmla="*/ 864248 h 1355107"/>
                <a:gd name="connsiteX1064" fmla="*/ 890905 w 1307669"/>
                <a:gd name="connsiteY1064" fmla="*/ 856671 h 1355107"/>
                <a:gd name="connsiteX1065" fmla="*/ 902398 w 1307669"/>
                <a:gd name="connsiteY1065" fmla="*/ 853989 h 1355107"/>
                <a:gd name="connsiteX1066" fmla="*/ 871010 w 1307669"/>
                <a:gd name="connsiteY1066" fmla="*/ 807690 h 1355107"/>
                <a:gd name="connsiteX1067" fmla="*/ 869806 w 1307669"/>
                <a:gd name="connsiteY1067" fmla="*/ 826466 h 1355107"/>
                <a:gd name="connsiteX1068" fmla="*/ 852028 w 1307669"/>
                <a:gd name="connsiteY1068" fmla="*/ 832627 h 1355107"/>
                <a:gd name="connsiteX1069" fmla="*/ 853231 w 1307669"/>
                <a:gd name="connsiteY1069" fmla="*/ 813850 h 1355107"/>
                <a:gd name="connsiteX1070" fmla="*/ 871010 w 1307669"/>
                <a:gd name="connsiteY1070" fmla="*/ 807690 h 1355107"/>
                <a:gd name="connsiteX1071" fmla="*/ 668660 w 1307669"/>
                <a:gd name="connsiteY1071" fmla="*/ 571078 h 1355107"/>
                <a:gd name="connsiteX1072" fmla="*/ 648697 w 1307669"/>
                <a:gd name="connsiteY1072" fmla="*/ 586603 h 1355107"/>
                <a:gd name="connsiteX1073" fmla="*/ 628734 w 1307669"/>
                <a:gd name="connsiteY1073" fmla="*/ 571078 h 1355107"/>
                <a:gd name="connsiteX1074" fmla="*/ 648697 w 1307669"/>
                <a:gd name="connsiteY1074" fmla="*/ 555553 h 1355107"/>
                <a:gd name="connsiteX1075" fmla="*/ 668660 w 1307669"/>
                <a:gd name="connsiteY1075" fmla="*/ 571078 h 1355107"/>
                <a:gd name="connsiteX1076" fmla="*/ 635388 w 1307669"/>
                <a:gd name="connsiteY1076" fmla="*/ 529058 h 1355107"/>
                <a:gd name="connsiteX1077" fmla="*/ 638581 w 1307669"/>
                <a:gd name="connsiteY1077" fmla="*/ 544734 h 1355107"/>
                <a:gd name="connsiteX1078" fmla="*/ 627431 w 1307669"/>
                <a:gd name="connsiteY1078" fmla="*/ 549223 h 1355107"/>
                <a:gd name="connsiteX1079" fmla="*/ 624239 w 1307669"/>
                <a:gd name="connsiteY1079" fmla="*/ 533547 h 1355107"/>
                <a:gd name="connsiteX1080" fmla="*/ 629152 w 1307669"/>
                <a:gd name="connsiteY1080" fmla="*/ 528057 h 1355107"/>
                <a:gd name="connsiteX1081" fmla="*/ 635388 w 1307669"/>
                <a:gd name="connsiteY1081" fmla="*/ 529058 h 1355107"/>
                <a:gd name="connsiteX1082" fmla="*/ 711673 w 1307669"/>
                <a:gd name="connsiteY1082" fmla="*/ 615986 h 1355107"/>
                <a:gd name="connsiteX1083" fmla="*/ 714865 w 1307669"/>
                <a:gd name="connsiteY1083" fmla="*/ 631662 h 1355107"/>
                <a:gd name="connsiteX1084" fmla="*/ 703715 w 1307669"/>
                <a:gd name="connsiteY1084" fmla="*/ 636150 h 1355107"/>
                <a:gd name="connsiteX1085" fmla="*/ 700523 w 1307669"/>
                <a:gd name="connsiteY1085" fmla="*/ 620474 h 1355107"/>
                <a:gd name="connsiteX1086" fmla="*/ 705436 w 1307669"/>
                <a:gd name="connsiteY1086" fmla="*/ 614983 h 1355107"/>
                <a:gd name="connsiteX1087" fmla="*/ 711673 w 1307669"/>
                <a:gd name="connsiteY1087" fmla="*/ 615986 h 1355107"/>
                <a:gd name="connsiteX1088" fmla="*/ 960677 w 1307669"/>
                <a:gd name="connsiteY1088" fmla="*/ 903569 h 1355107"/>
                <a:gd name="connsiteX1089" fmla="*/ 962528 w 1307669"/>
                <a:gd name="connsiteY1089" fmla="*/ 907043 h 1355107"/>
                <a:gd name="connsiteX1090" fmla="*/ 957906 w 1307669"/>
                <a:gd name="connsiteY1090" fmla="*/ 912661 h 1355107"/>
                <a:gd name="connsiteX1091" fmla="*/ 952288 w 1307669"/>
                <a:gd name="connsiteY1091" fmla="*/ 908039 h 1355107"/>
                <a:gd name="connsiteX1092" fmla="*/ 956911 w 1307669"/>
                <a:gd name="connsiteY1092" fmla="*/ 902421 h 1355107"/>
                <a:gd name="connsiteX1093" fmla="*/ 960677 w 1307669"/>
                <a:gd name="connsiteY1093" fmla="*/ 903569 h 1355107"/>
                <a:gd name="connsiteX1094" fmla="*/ 775052 w 1307669"/>
                <a:gd name="connsiteY1094" fmla="*/ 682555 h 1355107"/>
                <a:gd name="connsiteX1095" fmla="*/ 783496 w 1307669"/>
                <a:gd name="connsiteY1095" fmla="*/ 701038 h 1355107"/>
                <a:gd name="connsiteX1096" fmla="*/ 773767 w 1307669"/>
                <a:gd name="connsiteY1096" fmla="*/ 731596 h 1355107"/>
                <a:gd name="connsiteX1097" fmla="*/ 761292 w 1307669"/>
                <a:gd name="connsiteY1097" fmla="*/ 725771 h 1355107"/>
                <a:gd name="connsiteX1098" fmla="*/ 756188 w 1307669"/>
                <a:gd name="connsiteY1098" fmla="*/ 714601 h 1355107"/>
                <a:gd name="connsiteX1099" fmla="*/ 755185 w 1307669"/>
                <a:gd name="connsiteY1099" fmla="*/ 714666 h 1355107"/>
                <a:gd name="connsiteX1100" fmla="*/ 743551 w 1307669"/>
                <a:gd name="connsiteY1100" fmla="*/ 706042 h 1355107"/>
                <a:gd name="connsiteX1101" fmla="*/ 738964 w 1307669"/>
                <a:gd name="connsiteY1101" fmla="*/ 683695 h 1355107"/>
                <a:gd name="connsiteX1102" fmla="*/ 748698 w 1307669"/>
                <a:gd name="connsiteY1102" fmla="*/ 683062 h 1355107"/>
                <a:gd name="connsiteX1103" fmla="*/ 753618 w 1307669"/>
                <a:gd name="connsiteY1103" fmla="*/ 686709 h 1355107"/>
                <a:gd name="connsiteX1104" fmla="*/ 762578 w 1307669"/>
                <a:gd name="connsiteY1104" fmla="*/ 676729 h 1355107"/>
                <a:gd name="connsiteX1105" fmla="*/ 775052 w 1307669"/>
                <a:gd name="connsiteY1105" fmla="*/ 682555 h 1355107"/>
                <a:gd name="connsiteX1106" fmla="*/ 739968 w 1307669"/>
                <a:gd name="connsiteY1106" fmla="*/ 625191 h 1355107"/>
                <a:gd name="connsiteX1107" fmla="*/ 741038 w 1307669"/>
                <a:gd name="connsiteY1107" fmla="*/ 637390 h 1355107"/>
                <a:gd name="connsiteX1108" fmla="*/ 738188 w 1307669"/>
                <a:gd name="connsiteY1108" fmla="*/ 647116 h 1355107"/>
                <a:gd name="connsiteX1109" fmla="*/ 734757 w 1307669"/>
                <a:gd name="connsiteY1109" fmla="*/ 642192 h 1355107"/>
                <a:gd name="connsiteX1110" fmla="*/ 725894 w 1307669"/>
                <a:gd name="connsiteY1110" fmla="*/ 646598 h 1355107"/>
                <a:gd name="connsiteX1111" fmla="*/ 720101 w 1307669"/>
                <a:gd name="connsiteY1111" fmla="*/ 637368 h 1355107"/>
                <a:gd name="connsiteX1112" fmla="*/ 717303 w 1307669"/>
                <a:gd name="connsiteY1112" fmla="*/ 620048 h 1355107"/>
                <a:gd name="connsiteX1113" fmla="*/ 725068 w 1307669"/>
                <a:gd name="connsiteY1113" fmla="*/ 614923 h 1355107"/>
                <a:gd name="connsiteX1114" fmla="*/ 730453 w 1307669"/>
                <a:gd name="connsiteY1114" fmla="*/ 623332 h 1355107"/>
                <a:gd name="connsiteX1115" fmla="*/ 739968 w 1307669"/>
                <a:gd name="connsiteY1115" fmla="*/ 625191 h 1355107"/>
                <a:gd name="connsiteX1116" fmla="*/ 536238 w 1307669"/>
                <a:gd name="connsiteY1116" fmla="*/ 361797 h 1355107"/>
                <a:gd name="connsiteX1117" fmla="*/ 541557 w 1307669"/>
                <a:gd name="connsiteY1117" fmla="*/ 376119 h 1355107"/>
                <a:gd name="connsiteX1118" fmla="*/ 534680 w 1307669"/>
                <a:gd name="connsiteY1118" fmla="*/ 400742 h 1355107"/>
                <a:gd name="connsiteX1119" fmla="*/ 521195 w 1307669"/>
                <a:gd name="connsiteY1119" fmla="*/ 382295 h 1355107"/>
                <a:gd name="connsiteX1120" fmla="*/ 528071 w 1307669"/>
                <a:gd name="connsiteY1120" fmla="*/ 357673 h 1355107"/>
                <a:gd name="connsiteX1121" fmla="*/ 536238 w 1307669"/>
                <a:gd name="connsiteY1121" fmla="*/ 361797 h 1355107"/>
                <a:gd name="connsiteX1122" fmla="*/ 933180 w 1307669"/>
                <a:gd name="connsiteY1122" fmla="*/ 825212 h 1355107"/>
                <a:gd name="connsiteX1123" fmla="*/ 936692 w 1307669"/>
                <a:gd name="connsiteY1123" fmla="*/ 830414 h 1355107"/>
                <a:gd name="connsiteX1124" fmla="*/ 930295 w 1307669"/>
                <a:gd name="connsiteY1124" fmla="*/ 840088 h 1355107"/>
                <a:gd name="connsiteX1125" fmla="*/ 920621 w 1307669"/>
                <a:gd name="connsiteY1125" fmla="*/ 833691 h 1355107"/>
                <a:gd name="connsiteX1126" fmla="*/ 927018 w 1307669"/>
                <a:gd name="connsiteY1126" fmla="*/ 824017 h 1355107"/>
                <a:gd name="connsiteX1127" fmla="*/ 933180 w 1307669"/>
                <a:gd name="connsiteY1127" fmla="*/ 825212 h 1355107"/>
                <a:gd name="connsiteX1128" fmla="*/ 676949 w 1307669"/>
                <a:gd name="connsiteY1128" fmla="*/ 521227 h 1355107"/>
                <a:gd name="connsiteX1129" fmla="*/ 678495 w 1307669"/>
                <a:gd name="connsiteY1129" fmla="*/ 523732 h 1355107"/>
                <a:gd name="connsiteX1130" fmla="*/ 679485 w 1307669"/>
                <a:gd name="connsiteY1130" fmla="*/ 528320 h 1355107"/>
                <a:gd name="connsiteX1131" fmla="*/ 676467 w 1307669"/>
                <a:gd name="connsiteY1131" fmla="*/ 527732 h 1355107"/>
                <a:gd name="connsiteX1132" fmla="*/ 673005 w 1307669"/>
                <a:gd name="connsiteY1132" fmla="*/ 532506 h 1355107"/>
                <a:gd name="connsiteX1133" fmla="*/ 667675 w 1307669"/>
                <a:gd name="connsiteY1133" fmla="*/ 531177 h 1355107"/>
                <a:gd name="connsiteX1134" fmla="*/ 661846 w 1307669"/>
                <a:gd name="connsiteY1134" fmla="*/ 525810 h 1355107"/>
                <a:gd name="connsiteX1135" fmla="*/ 664558 w 1307669"/>
                <a:gd name="connsiteY1135" fmla="*/ 521163 h 1355107"/>
                <a:gd name="connsiteX1136" fmla="*/ 669468 w 1307669"/>
                <a:gd name="connsiteY1136" fmla="*/ 522336 h 1355107"/>
                <a:gd name="connsiteX1137" fmla="*/ 674853 w 1307669"/>
                <a:gd name="connsiteY1137" fmla="*/ 519632 h 1355107"/>
                <a:gd name="connsiteX1138" fmla="*/ 676949 w 1307669"/>
                <a:gd name="connsiteY1138" fmla="*/ 521227 h 1355107"/>
                <a:gd name="connsiteX1139" fmla="*/ 854266 w 1307669"/>
                <a:gd name="connsiteY1139" fmla="*/ 717983 h 1355107"/>
                <a:gd name="connsiteX1140" fmla="*/ 859795 w 1307669"/>
                <a:gd name="connsiteY1140" fmla="*/ 726665 h 1355107"/>
                <a:gd name="connsiteX1141" fmla="*/ 842062 w 1307669"/>
                <a:gd name="connsiteY1141" fmla="*/ 740902 h 1355107"/>
                <a:gd name="connsiteX1142" fmla="*/ 843190 w 1307669"/>
                <a:gd name="connsiteY1142" fmla="*/ 756085 h 1355107"/>
                <a:gd name="connsiteX1143" fmla="*/ 829531 w 1307669"/>
                <a:gd name="connsiteY1143" fmla="*/ 760071 h 1355107"/>
                <a:gd name="connsiteX1144" fmla="*/ 830005 w 1307669"/>
                <a:gd name="connsiteY1144" fmla="*/ 750641 h 1355107"/>
                <a:gd name="connsiteX1145" fmla="*/ 813809 w 1307669"/>
                <a:gd name="connsiteY1145" fmla="*/ 740929 h 1355107"/>
                <a:gd name="connsiteX1146" fmla="*/ 815538 w 1307669"/>
                <a:gd name="connsiteY1146" fmla="*/ 724220 h 1355107"/>
                <a:gd name="connsiteX1147" fmla="*/ 819535 w 1307669"/>
                <a:gd name="connsiteY1147" fmla="*/ 724138 h 1355107"/>
                <a:gd name="connsiteX1148" fmla="*/ 820333 w 1307669"/>
                <a:gd name="connsiteY1148" fmla="*/ 718479 h 1355107"/>
                <a:gd name="connsiteX1149" fmla="*/ 827875 w 1307669"/>
                <a:gd name="connsiteY1149" fmla="*/ 708344 h 1355107"/>
                <a:gd name="connsiteX1150" fmla="*/ 835693 w 1307669"/>
                <a:gd name="connsiteY1150" fmla="*/ 711874 h 1355107"/>
                <a:gd name="connsiteX1151" fmla="*/ 834649 w 1307669"/>
                <a:gd name="connsiteY1151" fmla="*/ 719854 h 1355107"/>
                <a:gd name="connsiteX1152" fmla="*/ 835441 w 1307669"/>
                <a:gd name="connsiteY1152" fmla="*/ 721091 h 1355107"/>
                <a:gd name="connsiteX1153" fmla="*/ 838682 w 1307669"/>
                <a:gd name="connsiteY1153" fmla="*/ 717673 h 1355107"/>
                <a:gd name="connsiteX1154" fmla="*/ 844931 w 1307669"/>
                <a:gd name="connsiteY1154" fmla="*/ 712572 h 1355107"/>
                <a:gd name="connsiteX1155" fmla="*/ 854266 w 1307669"/>
                <a:gd name="connsiteY1155" fmla="*/ 717983 h 1355107"/>
                <a:gd name="connsiteX1156" fmla="*/ 829936 w 1307669"/>
                <a:gd name="connsiteY1156" fmla="*/ 658109 h 1355107"/>
                <a:gd name="connsiteX1157" fmla="*/ 828733 w 1307669"/>
                <a:gd name="connsiteY1157" fmla="*/ 676885 h 1355107"/>
                <a:gd name="connsiteX1158" fmla="*/ 810955 w 1307669"/>
                <a:gd name="connsiteY1158" fmla="*/ 683045 h 1355107"/>
                <a:gd name="connsiteX1159" fmla="*/ 812159 w 1307669"/>
                <a:gd name="connsiteY1159" fmla="*/ 664269 h 1355107"/>
                <a:gd name="connsiteX1160" fmla="*/ 829936 w 1307669"/>
                <a:gd name="connsiteY1160" fmla="*/ 658109 h 1355107"/>
                <a:gd name="connsiteX1161" fmla="*/ 599575 w 1307669"/>
                <a:gd name="connsiteY1161" fmla="*/ 388435 h 1355107"/>
                <a:gd name="connsiteX1162" fmla="*/ 598865 w 1307669"/>
                <a:gd name="connsiteY1162" fmla="*/ 420391 h 1355107"/>
                <a:gd name="connsiteX1163" fmla="*/ 611135 w 1307669"/>
                <a:gd name="connsiteY1163" fmla="*/ 433062 h 1355107"/>
                <a:gd name="connsiteX1164" fmla="*/ 605284 w 1307669"/>
                <a:gd name="connsiteY1164" fmla="*/ 451296 h 1355107"/>
                <a:gd name="connsiteX1165" fmla="*/ 598427 w 1307669"/>
                <a:gd name="connsiteY1165" fmla="*/ 442171 h 1355107"/>
                <a:gd name="connsiteX1166" fmla="*/ 580518 w 1307669"/>
                <a:gd name="connsiteY1166" fmla="*/ 450598 h 1355107"/>
                <a:gd name="connsiteX1167" fmla="*/ 568946 w 1307669"/>
                <a:gd name="connsiteY1167" fmla="*/ 433478 h 1355107"/>
                <a:gd name="connsiteX1168" fmla="*/ 579997 w 1307669"/>
                <a:gd name="connsiteY1168" fmla="*/ 415928 h 1355107"/>
                <a:gd name="connsiteX1169" fmla="*/ 579203 w 1307669"/>
                <a:gd name="connsiteY1169" fmla="*/ 391433 h 1355107"/>
                <a:gd name="connsiteX1170" fmla="*/ 589384 w 1307669"/>
                <a:gd name="connsiteY1170" fmla="*/ 386406 h 1355107"/>
                <a:gd name="connsiteX1171" fmla="*/ 599575 w 1307669"/>
                <a:gd name="connsiteY1171" fmla="*/ 388435 h 1355107"/>
                <a:gd name="connsiteX1172" fmla="*/ 941022 w 1307669"/>
                <a:gd name="connsiteY1172" fmla="*/ 782586 h 1355107"/>
                <a:gd name="connsiteX1173" fmla="*/ 949360 w 1307669"/>
                <a:gd name="connsiteY1173" fmla="*/ 795969 h 1355107"/>
                <a:gd name="connsiteX1174" fmla="*/ 935151 w 1307669"/>
                <a:gd name="connsiteY1174" fmla="*/ 820199 h 1355107"/>
                <a:gd name="connsiteX1175" fmla="*/ 912589 w 1307669"/>
                <a:gd name="connsiteY1175" fmla="*/ 803469 h 1355107"/>
                <a:gd name="connsiteX1176" fmla="*/ 915020 w 1307669"/>
                <a:gd name="connsiteY1176" fmla="*/ 787889 h 1355107"/>
                <a:gd name="connsiteX1177" fmla="*/ 926798 w 1307669"/>
                <a:gd name="connsiteY1177" fmla="*/ 779239 h 1355107"/>
                <a:gd name="connsiteX1178" fmla="*/ 941022 w 1307669"/>
                <a:gd name="connsiteY1178" fmla="*/ 782586 h 1355107"/>
                <a:gd name="connsiteX1179" fmla="*/ 818132 w 1307669"/>
                <a:gd name="connsiteY1179" fmla="*/ 626391 h 1355107"/>
                <a:gd name="connsiteX1180" fmla="*/ 822720 w 1307669"/>
                <a:gd name="connsiteY1180" fmla="*/ 648738 h 1355107"/>
                <a:gd name="connsiteX1181" fmla="*/ 801351 w 1307669"/>
                <a:gd name="connsiteY1181" fmla="*/ 640748 h 1355107"/>
                <a:gd name="connsiteX1182" fmla="*/ 796764 w 1307669"/>
                <a:gd name="connsiteY1182" fmla="*/ 618401 h 1355107"/>
                <a:gd name="connsiteX1183" fmla="*/ 818132 w 1307669"/>
                <a:gd name="connsiteY1183" fmla="*/ 626391 h 1355107"/>
                <a:gd name="connsiteX1184" fmla="*/ 696984 w 1307669"/>
                <a:gd name="connsiteY1184" fmla="*/ 483113 h 1355107"/>
                <a:gd name="connsiteX1185" fmla="*/ 698835 w 1307669"/>
                <a:gd name="connsiteY1185" fmla="*/ 486588 h 1355107"/>
                <a:gd name="connsiteX1186" fmla="*/ 694213 w 1307669"/>
                <a:gd name="connsiteY1186" fmla="*/ 492205 h 1355107"/>
                <a:gd name="connsiteX1187" fmla="*/ 688595 w 1307669"/>
                <a:gd name="connsiteY1187" fmla="*/ 487583 h 1355107"/>
                <a:gd name="connsiteX1188" fmla="*/ 693218 w 1307669"/>
                <a:gd name="connsiteY1188" fmla="*/ 481966 h 1355107"/>
                <a:gd name="connsiteX1189" fmla="*/ 696984 w 1307669"/>
                <a:gd name="connsiteY1189" fmla="*/ 483113 h 1355107"/>
                <a:gd name="connsiteX1190" fmla="*/ 676599 w 1307669"/>
                <a:gd name="connsiteY1190" fmla="*/ 454632 h 1355107"/>
                <a:gd name="connsiteX1191" fmla="*/ 681918 w 1307669"/>
                <a:gd name="connsiteY1191" fmla="*/ 468955 h 1355107"/>
                <a:gd name="connsiteX1192" fmla="*/ 675042 w 1307669"/>
                <a:gd name="connsiteY1192" fmla="*/ 493577 h 1355107"/>
                <a:gd name="connsiteX1193" fmla="*/ 671795 w 1307669"/>
                <a:gd name="connsiteY1193" fmla="*/ 491938 h 1355107"/>
                <a:gd name="connsiteX1194" fmla="*/ 675561 w 1307669"/>
                <a:gd name="connsiteY1194" fmla="*/ 497066 h 1355107"/>
                <a:gd name="connsiteX1195" fmla="*/ 662497 w 1307669"/>
                <a:gd name="connsiteY1195" fmla="*/ 514685 h 1355107"/>
                <a:gd name="connsiteX1196" fmla="*/ 643575 w 1307669"/>
                <a:gd name="connsiteY1196" fmla="*/ 503589 h 1355107"/>
                <a:gd name="connsiteX1197" fmla="*/ 656640 w 1307669"/>
                <a:gd name="connsiteY1197" fmla="*/ 485970 h 1355107"/>
                <a:gd name="connsiteX1198" fmla="*/ 666131 w 1307669"/>
                <a:gd name="connsiteY1198" fmla="*/ 487451 h 1355107"/>
                <a:gd name="connsiteX1199" fmla="*/ 661556 w 1307669"/>
                <a:gd name="connsiteY1199" fmla="*/ 475130 h 1355107"/>
                <a:gd name="connsiteX1200" fmla="*/ 668432 w 1307669"/>
                <a:gd name="connsiteY1200" fmla="*/ 450508 h 1355107"/>
                <a:gd name="connsiteX1201" fmla="*/ 676599 w 1307669"/>
                <a:gd name="connsiteY1201" fmla="*/ 454632 h 1355107"/>
                <a:gd name="connsiteX1202" fmla="*/ 759859 w 1307669"/>
                <a:gd name="connsiteY1202" fmla="*/ 550848 h 1355107"/>
                <a:gd name="connsiteX1203" fmla="*/ 763920 w 1307669"/>
                <a:gd name="connsiteY1203" fmla="*/ 562930 h 1355107"/>
                <a:gd name="connsiteX1204" fmla="*/ 755855 w 1307669"/>
                <a:gd name="connsiteY1204" fmla="*/ 581359 h 1355107"/>
                <a:gd name="connsiteX1205" fmla="*/ 744391 w 1307669"/>
                <a:gd name="connsiteY1205" fmla="*/ 564828 h 1355107"/>
                <a:gd name="connsiteX1206" fmla="*/ 752457 w 1307669"/>
                <a:gd name="connsiteY1206" fmla="*/ 546400 h 1355107"/>
                <a:gd name="connsiteX1207" fmla="*/ 759859 w 1307669"/>
                <a:gd name="connsiteY1207" fmla="*/ 550848 h 1355107"/>
                <a:gd name="connsiteX1208" fmla="*/ 930570 w 1307669"/>
                <a:gd name="connsiteY1208" fmla="*/ 727052 h 1355107"/>
                <a:gd name="connsiteX1209" fmla="*/ 934082 w 1307669"/>
                <a:gd name="connsiteY1209" fmla="*/ 732254 h 1355107"/>
                <a:gd name="connsiteX1210" fmla="*/ 927685 w 1307669"/>
                <a:gd name="connsiteY1210" fmla="*/ 741928 h 1355107"/>
                <a:gd name="connsiteX1211" fmla="*/ 918011 w 1307669"/>
                <a:gd name="connsiteY1211" fmla="*/ 735531 h 1355107"/>
                <a:gd name="connsiteX1212" fmla="*/ 924408 w 1307669"/>
                <a:gd name="connsiteY1212" fmla="*/ 725857 h 1355107"/>
                <a:gd name="connsiteX1213" fmla="*/ 930570 w 1307669"/>
                <a:gd name="connsiteY1213" fmla="*/ 727052 h 1355107"/>
                <a:gd name="connsiteX1214" fmla="*/ 794620 w 1307669"/>
                <a:gd name="connsiteY1214" fmla="*/ 562293 h 1355107"/>
                <a:gd name="connsiteX1215" fmla="*/ 793576 w 1307669"/>
                <a:gd name="connsiteY1215" fmla="*/ 570272 h 1355107"/>
                <a:gd name="connsiteX1216" fmla="*/ 795152 w 1307669"/>
                <a:gd name="connsiteY1216" fmla="*/ 572734 h 1355107"/>
                <a:gd name="connsiteX1217" fmla="*/ 795776 w 1307669"/>
                <a:gd name="connsiteY1217" fmla="*/ 573098 h 1355107"/>
                <a:gd name="connsiteX1218" fmla="*/ 795670 w 1307669"/>
                <a:gd name="connsiteY1218" fmla="*/ 573542 h 1355107"/>
                <a:gd name="connsiteX1219" fmla="*/ 798757 w 1307669"/>
                <a:gd name="connsiteY1219" fmla="*/ 578362 h 1355107"/>
                <a:gd name="connsiteX1220" fmla="*/ 796191 w 1307669"/>
                <a:gd name="connsiteY1220" fmla="*/ 581170 h 1355107"/>
                <a:gd name="connsiteX1221" fmla="*/ 797307 w 1307669"/>
                <a:gd name="connsiteY1221" fmla="*/ 583393 h 1355107"/>
                <a:gd name="connsiteX1222" fmla="*/ 793207 w 1307669"/>
                <a:gd name="connsiteY1222" fmla="*/ 587034 h 1355107"/>
                <a:gd name="connsiteX1223" fmla="*/ 788619 w 1307669"/>
                <a:gd name="connsiteY1223" fmla="*/ 588025 h 1355107"/>
                <a:gd name="connsiteX1224" fmla="*/ 788997 w 1307669"/>
                <a:gd name="connsiteY1224" fmla="*/ 586083 h 1355107"/>
                <a:gd name="connsiteX1225" fmla="*/ 785750 w 1307669"/>
                <a:gd name="connsiteY1225" fmla="*/ 587148 h 1355107"/>
                <a:gd name="connsiteX1226" fmla="*/ 786135 w 1307669"/>
                <a:gd name="connsiteY1226" fmla="*/ 582779 h 1355107"/>
                <a:gd name="connsiteX1227" fmla="*/ 784433 w 1307669"/>
                <a:gd name="connsiteY1227" fmla="*/ 581544 h 1355107"/>
                <a:gd name="connsiteX1228" fmla="*/ 784496 w 1307669"/>
                <a:gd name="connsiteY1228" fmla="*/ 581293 h 1355107"/>
                <a:gd name="connsiteX1229" fmla="*/ 778038 w 1307669"/>
                <a:gd name="connsiteY1229" fmla="*/ 577568 h 1355107"/>
                <a:gd name="connsiteX1230" fmla="*/ 779260 w 1307669"/>
                <a:gd name="connsiteY1230" fmla="*/ 568897 h 1355107"/>
                <a:gd name="connsiteX1231" fmla="*/ 786803 w 1307669"/>
                <a:gd name="connsiteY1231" fmla="*/ 558762 h 1355107"/>
                <a:gd name="connsiteX1232" fmla="*/ 794620 w 1307669"/>
                <a:gd name="connsiteY1232" fmla="*/ 562293 h 1355107"/>
                <a:gd name="connsiteX1233" fmla="*/ 706288 w 1307669"/>
                <a:gd name="connsiteY1233" fmla="*/ 422457 h 1355107"/>
                <a:gd name="connsiteX1234" fmla="*/ 709901 w 1307669"/>
                <a:gd name="connsiteY1234" fmla="*/ 428636 h 1355107"/>
                <a:gd name="connsiteX1235" fmla="*/ 700601 w 1307669"/>
                <a:gd name="connsiteY1235" fmla="*/ 438775 h 1355107"/>
                <a:gd name="connsiteX1236" fmla="*/ 689521 w 1307669"/>
                <a:gd name="connsiteY1236" fmla="*/ 430617 h 1355107"/>
                <a:gd name="connsiteX1237" fmla="*/ 698822 w 1307669"/>
                <a:gd name="connsiteY1237" fmla="*/ 420478 h 1355107"/>
                <a:gd name="connsiteX1238" fmla="*/ 706288 w 1307669"/>
                <a:gd name="connsiteY1238" fmla="*/ 422457 h 1355107"/>
                <a:gd name="connsiteX1239" fmla="*/ 790401 w 1307669"/>
                <a:gd name="connsiteY1239" fmla="*/ 518623 h 1355107"/>
                <a:gd name="connsiteX1240" fmla="*/ 791804 w 1307669"/>
                <a:gd name="connsiteY1240" fmla="*/ 532864 h 1355107"/>
                <a:gd name="connsiteX1241" fmla="*/ 778995 w 1307669"/>
                <a:gd name="connsiteY1241" fmla="*/ 526484 h 1355107"/>
                <a:gd name="connsiteX1242" fmla="*/ 777592 w 1307669"/>
                <a:gd name="connsiteY1242" fmla="*/ 512243 h 1355107"/>
                <a:gd name="connsiteX1243" fmla="*/ 790401 w 1307669"/>
                <a:gd name="connsiteY1243" fmla="*/ 518623 h 1355107"/>
                <a:gd name="connsiteX1244" fmla="*/ 744001 w 1307669"/>
                <a:gd name="connsiteY1244" fmla="*/ 454851 h 1355107"/>
                <a:gd name="connsiteX1245" fmla="*/ 748062 w 1307669"/>
                <a:gd name="connsiteY1245" fmla="*/ 466933 h 1355107"/>
                <a:gd name="connsiteX1246" fmla="*/ 739997 w 1307669"/>
                <a:gd name="connsiteY1246" fmla="*/ 485361 h 1355107"/>
                <a:gd name="connsiteX1247" fmla="*/ 739978 w 1307669"/>
                <a:gd name="connsiteY1247" fmla="*/ 485349 h 1355107"/>
                <a:gd name="connsiteX1248" fmla="*/ 740088 w 1307669"/>
                <a:gd name="connsiteY1248" fmla="*/ 496268 h 1355107"/>
                <a:gd name="connsiteX1249" fmla="*/ 739226 w 1307669"/>
                <a:gd name="connsiteY1249" fmla="*/ 513226 h 1355107"/>
                <a:gd name="connsiteX1250" fmla="*/ 751497 w 1307669"/>
                <a:gd name="connsiteY1250" fmla="*/ 525898 h 1355107"/>
                <a:gd name="connsiteX1251" fmla="*/ 745646 w 1307669"/>
                <a:gd name="connsiteY1251" fmla="*/ 544132 h 1355107"/>
                <a:gd name="connsiteX1252" fmla="*/ 738788 w 1307669"/>
                <a:gd name="connsiteY1252" fmla="*/ 535006 h 1355107"/>
                <a:gd name="connsiteX1253" fmla="*/ 735681 w 1307669"/>
                <a:gd name="connsiteY1253" fmla="*/ 536697 h 1355107"/>
                <a:gd name="connsiteX1254" fmla="*/ 742424 w 1307669"/>
                <a:gd name="connsiteY1254" fmla="*/ 551456 h 1355107"/>
                <a:gd name="connsiteX1255" fmla="*/ 732694 w 1307669"/>
                <a:gd name="connsiteY1255" fmla="*/ 582015 h 1355107"/>
                <a:gd name="connsiteX1256" fmla="*/ 711774 w 1307669"/>
                <a:gd name="connsiteY1256" fmla="*/ 557707 h 1355107"/>
                <a:gd name="connsiteX1257" fmla="*/ 712307 w 1307669"/>
                <a:gd name="connsiteY1257" fmla="*/ 537394 h 1355107"/>
                <a:gd name="connsiteX1258" fmla="*/ 713232 w 1307669"/>
                <a:gd name="connsiteY1258" fmla="*/ 536364 h 1355107"/>
                <a:gd name="connsiteX1259" fmla="*/ 711058 w 1307669"/>
                <a:gd name="connsiteY1259" fmla="*/ 530796 h 1355107"/>
                <a:gd name="connsiteX1260" fmla="*/ 705379 w 1307669"/>
                <a:gd name="connsiteY1260" fmla="*/ 526614 h 1355107"/>
                <a:gd name="connsiteX1261" fmla="*/ 714680 w 1307669"/>
                <a:gd name="connsiteY1261" fmla="*/ 516476 h 1355107"/>
                <a:gd name="connsiteX1262" fmla="*/ 715106 w 1307669"/>
                <a:gd name="connsiteY1262" fmla="*/ 516589 h 1355107"/>
                <a:gd name="connsiteX1263" fmla="*/ 720358 w 1307669"/>
                <a:gd name="connsiteY1263" fmla="*/ 508763 h 1355107"/>
                <a:gd name="connsiteX1264" fmla="*/ 719564 w 1307669"/>
                <a:gd name="connsiteY1264" fmla="*/ 484267 h 1355107"/>
                <a:gd name="connsiteX1265" fmla="*/ 729745 w 1307669"/>
                <a:gd name="connsiteY1265" fmla="*/ 479241 h 1355107"/>
                <a:gd name="connsiteX1266" fmla="*/ 732198 w 1307669"/>
                <a:gd name="connsiteY1266" fmla="*/ 479729 h 1355107"/>
                <a:gd name="connsiteX1267" fmla="*/ 728534 w 1307669"/>
                <a:gd name="connsiteY1267" fmla="*/ 468831 h 1355107"/>
                <a:gd name="connsiteX1268" fmla="*/ 736599 w 1307669"/>
                <a:gd name="connsiteY1268" fmla="*/ 450402 h 1355107"/>
                <a:gd name="connsiteX1269" fmla="*/ 744001 w 1307669"/>
                <a:gd name="connsiteY1269" fmla="*/ 454851 h 1355107"/>
                <a:gd name="connsiteX1270" fmla="*/ 779918 w 1307669"/>
                <a:gd name="connsiteY1270" fmla="*/ 477100 h 1355107"/>
                <a:gd name="connsiteX1271" fmla="*/ 779070 w 1307669"/>
                <a:gd name="connsiteY1271" fmla="*/ 480649 h 1355107"/>
                <a:gd name="connsiteX1272" fmla="*/ 783779 w 1307669"/>
                <a:gd name="connsiteY1272" fmla="*/ 489638 h 1355107"/>
                <a:gd name="connsiteX1273" fmla="*/ 781647 w 1307669"/>
                <a:gd name="connsiteY1273" fmla="*/ 499157 h 1355107"/>
                <a:gd name="connsiteX1274" fmla="*/ 760278 w 1307669"/>
                <a:gd name="connsiteY1274" fmla="*/ 491166 h 1355107"/>
                <a:gd name="connsiteX1275" fmla="*/ 755691 w 1307669"/>
                <a:gd name="connsiteY1275" fmla="*/ 468819 h 1355107"/>
                <a:gd name="connsiteX1276" fmla="*/ 765425 w 1307669"/>
                <a:gd name="connsiteY1276" fmla="*/ 468186 h 1355107"/>
                <a:gd name="connsiteX1277" fmla="*/ 774671 w 1307669"/>
                <a:gd name="connsiteY1277" fmla="*/ 475039 h 1355107"/>
                <a:gd name="connsiteX1278" fmla="*/ 775271 w 1307669"/>
                <a:gd name="connsiteY1278" fmla="*/ 474388 h 1355107"/>
                <a:gd name="connsiteX1279" fmla="*/ 779918 w 1307669"/>
                <a:gd name="connsiteY1279" fmla="*/ 477100 h 1355107"/>
                <a:gd name="connsiteX1280" fmla="*/ 1059204 w 1307669"/>
                <a:gd name="connsiteY1280" fmla="*/ 797587 h 1355107"/>
                <a:gd name="connsiteX1281" fmla="*/ 1051013 w 1307669"/>
                <a:gd name="connsiteY1281" fmla="*/ 809975 h 1355107"/>
                <a:gd name="connsiteX1282" fmla="*/ 1038625 w 1307669"/>
                <a:gd name="connsiteY1282" fmla="*/ 801783 h 1355107"/>
                <a:gd name="connsiteX1283" fmla="*/ 1040155 w 1307669"/>
                <a:gd name="connsiteY1283" fmla="*/ 793893 h 1355107"/>
                <a:gd name="connsiteX1284" fmla="*/ 1046816 w 1307669"/>
                <a:gd name="connsiteY1284" fmla="*/ 789395 h 1355107"/>
                <a:gd name="connsiteX1285" fmla="*/ 1059204 w 1307669"/>
                <a:gd name="connsiteY1285" fmla="*/ 797587 h 1355107"/>
                <a:gd name="connsiteX1286" fmla="*/ 929476 w 1307669"/>
                <a:gd name="connsiteY1286" fmla="*/ 643392 h 1355107"/>
                <a:gd name="connsiteX1287" fmla="*/ 919243 w 1307669"/>
                <a:gd name="connsiteY1287" fmla="*/ 670756 h 1355107"/>
                <a:gd name="connsiteX1288" fmla="*/ 902817 w 1307669"/>
                <a:gd name="connsiteY1288" fmla="*/ 679360 h 1355107"/>
                <a:gd name="connsiteX1289" fmla="*/ 900081 w 1307669"/>
                <a:gd name="connsiteY1289" fmla="*/ 678747 h 1355107"/>
                <a:gd name="connsiteX1290" fmla="*/ 900448 w 1307669"/>
                <a:gd name="connsiteY1290" fmla="*/ 684013 h 1355107"/>
                <a:gd name="connsiteX1291" fmla="*/ 900990 w 1307669"/>
                <a:gd name="connsiteY1291" fmla="*/ 690791 h 1355107"/>
                <a:gd name="connsiteX1292" fmla="*/ 887331 w 1307669"/>
                <a:gd name="connsiteY1292" fmla="*/ 694776 h 1355107"/>
                <a:gd name="connsiteX1293" fmla="*/ 887805 w 1307669"/>
                <a:gd name="connsiteY1293" fmla="*/ 685346 h 1355107"/>
                <a:gd name="connsiteX1294" fmla="*/ 871609 w 1307669"/>
                <a:gd name="connsiteY1294" fmla="*/ 675634 h 1355107"/>
                <a:gd name="connsiteX1295" fmla="*/ 873338 w 1307669"/>
                <a:gd name="connsiteY1295" fmla="*/ 658926 h 1355107"/>
                <a:gd name="connsiteX1296" fmla="*/ 890008 w 1307669"/>
                <a:gd name="connsiteY1296" fmla="*/ 659207 h 1355107"/>
                <a:gd name="connsiteX1297" fmla="*/ 902731 w 1307669"/>
                <a:gd name="connsiteY1297" fmla="*/ 647277 h 1355107"/>
                <a:gd name="connsiteX1298" fmla="*/ 903646 w 1307669"/>
                <a:gd name="connsiteY1298" fmla="*/ 647807 h 1355107"/>
                <a:gd name="connsiteX1299" fmla="*/ 917286 w 1307669"/>
                <a:gd name="connsiteY1299" fmla="*/ 640662 h 1355107"/>
                <a:gd name="connsiteX1300" fmla="*/ 929476 w 1307669"/>
                <a:gd name="connsiteY1300" fmla="*/ 643392 h 1355107"/>
                <a:gd name="connsiteX1301" fmla="*/ 887737 w 1307669"/>
                <a:gd name="connsiteY1301" fmla="*/ 592813 h 1355107"/>
                <a:gd name="connsiteX1302" fmla="*/ 886534 w 1307669"/>
                <a:gd name="connsiteY1302" fmla="*/ 611590 h 1355107"/>
                <a:gd name="connsiteX1303" fmla="*/ 868756 w 1307669"/>
                <a:gd name="connsiteY1303" fmla="*/ 617751 h 1355107"/>
                <a:gd name="connsiteX1304" fmla="*/ 869959 w 1307669"/>
                <a:gd name="connsiteY1304" fmla="*/ 598974 h 1355107"/>
                <a:gd name="connsiteX1305" fmla="*/ 887737 w 1307669"/>
                <a:gd name="connsiteY1305" fmla="*/ 592813 h 1355107"/>
                <a:gd name="connsiteX1306" fmla="*/ 652115 w 1307669"/>
                <a:gd name="connsiteY1306" fmla="*/ 314182 h 1355107"/>
                <a:gd name="connsiteX1307" fmla="*/ 655308 w 1307669"/>
                <a:gd name="connsiteY1307" fmla="*/ 329858 h 1355107"/>
                <a:gd name="connsiteX1308" fmla="*/ 644158 w 1307669"/>
                <a:gd name="connsiteY1308" fmla="*/ 334347 h 1355107"/>
                <a:gd name="connsiteX1309" fmla="*/ 640966 w 1307669"/>
                <a:gd name="connsiteY1309" fmla="*/ 318671 h 1355107"/>
                <a:gd name="connsiteX1310" fmla="*/ 645879 w 1307669"/>
                <a:gd name="connsiteY1310" fmla="*/ 313181 h 1355107"/>
                <a:gd name="connsiteX1311" fmla="*/ 652115 w 1307669"/>
                <a:gd name="connsiteY1311" fmla="*/ 314182 h 1355107"/>
                <a:gd name="connsiteX1312" fmla="*/ 728400 w 1307669"/>
                <a:gd name="connsiteY1312" fmla="*/ 401109 h 1355107"/>
                <a:gd name="connsiteX1313" fmla="*/ 731592 w 1307669"/>
                <a:gd name="connsiteY1313" fmla="*/ 416786 h 1355107"/>
                <a:gd name="connsiteX1314" fmla="*/ 720442 w 1307669"/>
                <a:gd name="connsiteY1314" fmla="*/ 421274 h 1355107"/>
                <a:gd name="connsiteX1315" fmla="*/ 717250 w 1307669"/>
                <a:gd name="connsiteY1315" fmla="*/ 405598 h 1355107"/>
                <a:gd name="connsiteX1316" fmla="*/ 722163 w 1307669"/>
                <a:gd name="connsiteY1316" fmla="*/ 400107 h 1355107"/>
                <a:gd name="connsiteX1317" fmla="*/ 728400 w 1307669"/>
                <a:gd name="connsiteY1317" fmla="*/ 401109 h 1355107"/>
                <a:gd name="connsiteX1318" fmla="*/ 881906 w 1307669"/>
                <a:gd name="connsiteY1318" fmla="*/ 561676 h 1355107"/>
                <a:gd name="connsiteX1319" fmla="*/ 889795 w 1307669"/>
                <a:gd name="connsiteY1319" fmla="*/ 584442 h 1355107"/>
                <a:gd name="connsiteX1320" fmla="*/ 865750 w 1307669"/>
                <a:gd name="connsiteY1320" fmla="*/ 582901 h 1355107"/>
                <a:gd name="connsiteX1321" fmla="*/ 857862 w 1307669"/>
                <a:gd name="connsiteY1321" fmla="*/ 560135 h 1355107"/>
                <a:gd name="connsiteX1322" fmla="*/ 881906 w 1307669"/>
                <a:gd name="connsiteY1322" fmla="*/ 561676 h 1355107"/>
                <a:gd name="connsiteX1323" fmla="*/ 774544 w 1307669"/>
                <a:gd name="connsiteY1323" fmla="*/ 422626 h 1355107"/>
                <a:gd name="connsiteX1324" fmla="*/ 775946 w 1307669"/>
                <a:gd name="connsiteY1324" fmla="*/ 436866 h 1355107"/>
                <a:gd name="connsiteX1325" fmla="*/ 763137 w 1307669"/>
                <a:gd name="connsiteY1325" fmla="*/ 430486 h 1355107"/>
                <a:gd name="connsiteX1326" fmla="*/ 761734 w 1307669"/>
                <a:gd name="connsiteY1326" fmla="*/ 416246 h 1355107"/>
                <a:gd name="connsiteX1327" fmla="*/ 774544 w 1307669"/>
                <a:gd name="connsiteY1327" fmla="*/ 422626 h 1355107"/>
                <a:gd name="connsiteX1328" fmla="*/ 949907 w 1307669"/>
                <a:gd name="connsiteY1328" fmla="*/ 610336 h 1355107"/>
                <a:gd name="connsiteX1329" fmla="*/ 953420 w 1307669"/>
                <a:gd name="connsiteY1329" fmla="*/ 615538 h 1355107"/>
                <a:gd name="connsiteX1330" fmla="*/ 947023 w 1307669"/>
                <a:gd name="connsiteY1330" fmla="*/ 625212 h 1355107"/>
                <a:gd name="connsiteX1331" fmla="*/ 937348 w 1307669"/>
                <a:gd name="connsiteY1331" fmla="*/ 618815 h 1355107"/>
                <a:gd name="connsiteX1332" fmla="*/ 943745 w 1307669"/>
                <a:gd name="connsiteY1332" fmla="*/ 609141 h 1355107"/>
                <a:gd name="connsiteX1333" fmla="*/ 949907 w 1307669"/>
                <a:gd name="connsiteY1333" fmla="*/ 610336 h 1355107"/>
                <a:gd name="connsiteX1334" fmla="*/ 1035579 w 1307669"/>
                <a:gd name="connsiteY1334" fmla="*/ 706079 h 1355107"/>
                <a:gd name="connsiteX1335" fmla="*/ 1004451 w 1307669"/>
                <a:gd name="connsiteY1335" fmla="*/ 732867 h 1355107"/>
                <a:gd name="connsiteX1336" fmla="*/ 965320 w 1307669"/>
                <a:gd name="connsiteY1336" fmla="*/ 720407 h 1355107"/>
                <a:gd name="connsiteX1337" fmla="*/ 972779 w 1307669"/>
                <a:gd name="connsiteY1337" fmla="*/ 704433 h 1355107"/>
                <a:gd name="connsiteX1338" fmla="*/ 996447 w 1307669"/>
                <a:gd name="connsiteY1338" fmla="*/ 693619 h 1355107"/>
                <a:gd name="connsiteX1339" fmla="*/ 1035579 w 1307669"/>
                <a:gd name="connsiteY1339" fmla="*/ 706079 h 1355107"/>
                <a:gd name="connsiteX1340" fmla="*/ 1135662 w 1307669"/>
                <a:gd name="connsiteY1340" fmla="*/ 819816 h 1355107"/>
                <a:gd name="connsiteX1341" fmla="*/ 1135109 w 1307669"/>
                <a:gd name="connsiteY1341" fmla="*/ 826069 h 1355107"/>
                <a:gd name="connsiteX1342" fmla="*/ 1145538 w 1307669"/>
                <a:gd name="connsiteY1342" fmla="*/ 832085 h 1355107"/>
                <a:gd name="connsiteX1343" fmla="*/ 1143972 w 1307669"/>
                <a:gd name="connsiteY1343" fmla="*/ 843187 h 1355107"/>
                <a:gd name="connsiteX1344" fmla="*/ 1134314 w 1307669"/>
                <a:gd name="connsiteY1344" fmla="*/ 856165 h 1355107"/>
                <a:gd name="connsiteX1345" fmla="*/ 1124302 w 1307669"/>
                <a:gd name="connsiteY1345" fmla="*/ 851644 h 1355107"/>
                <a:gd name="connsiteX1346" fmla="*/ 1125640 w 1307669"/>
                <a:gd name="connsiteY1346" fmla="*/ 841426 h 1355107"/>
                <a:gd name="connsiteX1347" fmla="*/ 1119006 w 1307669"/>
                <a:gd name="connsiteY1347" fmla="*/ 831066 h 1355107"/>
                <a:gd name="connsiteX1348" fmla="*/ 1121798 w 1307669"/>
                <a:gd name="connsiteY1348" fmla="*/ 826473 h 1355107"/>
                <a:gd name="connsiteX1349" fmla="*/ 1126557 w 1307669"/>
                <a:gd name="connsiteY1349" fmla="*/ 822802 h 1355107"/>
                <a:gd name="connsiteX1350" fmla="*/ 1135662 w 1307669"/>
                <a:gd name="connsiteY1350" fmla="*/ 819816 h 1355107"/>
                <a:gd name="connsiteX1351" fmla="*/ 870993 w 1307669"/>
                <a:gd name="connsiteY1351" fmla="*/ 503107 h 1355107"/>
                <a:gd name="connsiteX1352" fmla="*/ 876522 w 1307669"/>
                <a:gd name="connsiteY1352" fmla="*/ 511789 h 1355107"/>
                <a:gd name="connsiteX1353" fmla="*/ 871212 w 1307669"/>
                <a:gd name="connsiteY1353" fmla="*/ 516465 h 1355107"/>
                <a:gd name="connsiteX1354" fmla="*/ 873657 w 1307669"/>
                <a:gd name="connsiteY1354" fmla="*/ 517210 h 1355107"/>
                <a:gd name="connsiteX1355" fmla="*/ 875508 w 1307669"/>
                <a:gd name="connsiteY1355" fmla="*/ 520685 h 1355107"/>
                <a:gd name="connsiteX1356" fmla="*/ 870886 w 1307669"/>
                <a:gd name="connsiteY1356" fmla="*/ 526303 h 1355107"/>
                <a:gd name="connsiteX1357" fmla="*/ 865268 w 1307669"/>
                <a:gd name="connsiteY1357" fmla="*/ 521680 h 1355107"/>
                <a:gd name="connsiteX1358" fmla="*/ 866196 w 1307669"/>
                <a:gd name="connsiteY1358" fmla="*/ 520553 h 1355107"/>
                <a:gd name="connsiteX1359" fmla="*/ 858789 w 1307669"/>
                <a:gd name="connsiteY1359" fmla="*/ 526026 h 1355107"/>
                <a:gd name="connsiteX1360" fmla="*/ 859917 w 1307669"/>
                <a:gd name="connsiteY1360" fmla="*/ 541209 h 1355107"/>
                <a:gd name="connsiteX1361" fmla="*/ 848911 w 1307669"/>
                <a:gd name="connsiteY1361" fmla="*/ 544421 h 1355107"/>
                <a:gd name="connsiteX1362" fmla="*/ 850167 w 1307669"/>
                <a:gd name="connsiteY1362" fmla="*/ 546939 h 1355107"/>
                <a:gd name="connsiteX1363" fmla="*/ 838175 w 1307669"/>
                <a:gd name="connsiteY1363" fmla="*/ 554663 h 1355107"/>
                <a:gd name="connsiteX1364" fmla="*/ 837888 w 1307669"/>
                <a:gd name="connsiteY1364" fmla="*/ 564208 h 1355107"/>
                <a:gd name="connsiteX1365" fmla="*/ 829106 w 1307669"/>
                <a:gd name="connsiteY1365" fmla="*/ 565803 h 1355107"/>
                <a:gd name="connsiteX1366" fmla="*/ 830018 w 1307669"/>
                <a:gd name="connsiteY1366" fmla="*/ 559950 h 1355107"/>
                <a:gd name="connsiteX1367" fmla="*/ 820547 w 1307669"/>
                <a:gd name="connsiteY1367" fmla="*/ 552835 h 1355107"/>
                <a:gd name="connsiteX1368" fmla="*/ 822717 w 1307669"/>
                <a:gd name="connsiteY1368" fmla="*/ 542524 h 1355107"/>
                <a:gd name="connsiteX1369" fmla="*/ 833098 w 1307669"/>
                <a:gd name="connsiteY1369" fmla="*/ 543788 h 1355107"/>
                <a:gd name="connsiteX1370" fmla="*/ 841815 w 1307669"/>
                <a:gd name="connsiteY1370" fmla="*/ 537176 h 1355107"/>
                <a:gd name="connsiteX1371" fmla="*/ 846490 w 1307669"/>
                <a:gd name="connsiteY1371" fmla="*/ 540583 h 1355107"/>
                <a:gd name="connsiteX1372" fmla="*/ 846732 w 1307669"/>
                <a:gd name="connsiteY1372" fmla="*/ 535765 h 1355107"/>
                <a:gd name="connsiteX1373" fmla="*/ 830536 w 1307669"/>
                <a:gd name="connsiteY1373" fmla="*/ 526053 h 1355107"/>
                <a:gd name="connsiteX1374" fmla="*/ 829346 w 1307669"/>
                <a:gd name="connsiteY1374" fmla="*/ 517074 h 1355107"/>
                <a:gd name="connsiteX1375" fmla="*/ 830225 w 1307669"/>
                <a:gd name="connsiteY1375" fmla="*/ 514746 h 1355107"/>
                <a:gd name="connsiteX1376" fmla="*/ 822546 w 1307669"/>
                <a:gd name="connsiteY1376" fmla="*/ 516538 h 1355107"/>
                <a:gd name="connsiteX1377" fmla="*/ 824523 w 1307669"/>
                <a:gd name="connsiteY1377" fmla="*/ 504903 h 1355107"/>
                <a:gd name="connsiteX1378" fmla="*/ 836016 w 1307669"/>
                <a:gd name="connsiteY1378" fmla="*/ 502220 h 1355107"/>
                <a:gd name="connsiteX1379" fmla="*/ 834814 w 1307669"/>
                <a:gd name="connsiteY1379" fmla="*/ 509291 h 1355107"/>
                <a:gd name="connsiteX1380" fmla="*/ 839913 w 1307669"/>
                <a:gd name="connsiteY1380" fmla="*/ 509186 h 1355107"/>
                <a:gd name="connsiteX1381" fmla="*/ 848935 w 1307669"/>
                <a:gd name="connsiteY1381" fmla="*/ 509626 h 1355107"/>
                <a:gd name="connsiteX1382" fmla="*/ 861658 w 1307669"/>
                <a:gd name="connsiteY1382" fmla="*/ 497695 h 1355107"/>
                <a:gd name="connsiteX1383" fmla="*/ 870993 w 1307669"/>
                <a:gd name="connsiteY1383" fmla="*/ 503107 h 1355107"/>
                <a:gd name="connsiteX1384" fmla="*/ 846663 w 1307669"/>
                <a:gd name="connsiteY1384" fmla="*/ 443233 h 1355107"/>
                <a:gd name="connsiteX1385" fmla="*/ 845461 w 1307669"/>
                <a:gd name="connsiteY1385" fmla="*/ 462009 h 1355107"/>
                <a:gd name="connsiteX1386" fmla="*/ 827682 w 1307669"/>
                <a:gd name="connsiteY1386" fmla="*/ 468169 h 1355107"/>
                <a:gd name="connsiteX1387" fmla="*/ 828526 w 1307669"/>
                <a:gd name="connsiteY1387" fmla="*/ 455009 h 1355107"/>
                <a:gd name="connsiteX1388" fmla="*/ 822317 w 1307669"/>
                <a:gd name="connsiteY1388" fmla="*/ 458665 h 1355107"/>
                <a:gd name="connsiteX1389" fmla="*/ 822030 w 1307669"/>
                <a:gd name="connsiteY1389" fmla="*/ 468211 h 1355107"/>
                <a:gd name="connsiteX1390" fmla="*/ 813249 w 1307669"/>
                <a:gd name="connsiteY1390" fmla="*/ 469805 h 1355107"/>
                <a:gd name="connsiteX1391" fmla="*/ 814160 w 1307669"/>
                <a:gd name="connsiteY1391" fmla="*/ 463953 h 1355107"/>
                <a:gd name="connsiteX1392" fmla="*/ 804690 w 1307669"/>
                <a:gd name="connsiteY1392" fmla="*/ 456837 h 1355107"/>
                <a:gd name="connsiteX1393" fmla="*/ 806859 w 1307669"/>
                <a:gd name="connsiteY1393" fmla="*/ 446526 h 1355107"/>
                <a:gd name="connsiteX1394" fmla="*/ 817241 w 1307669"/>
                <a:gd name="connsiteY1394" fmla="*/ 447790 h 1355107"/>
                <a:gd name="connsiteX1395" fmla="*/ 825956 w 1307669"/>
                <a:gd name="connsiteY1395" fmla="*/ 441178 h 1355107"/>
                <a:gd name="connsiteX1396" fmla="*/ 831427 w 1307669"/>
                <a:gd name="connsiteY1396" fmla="*/ 445164 h 1355107"/>
                <a:gd name="connsiteX1397" fmla="*/ 832851 w 1307669"/>
                <a:gd name="connsiteY1397" fmla="*/ 448019 h 1355107"/>
                <a:gd name="connsiteX1398" fmla="*/ 820158 w 1307669"/>
                <a:gd name="connsiteY1398" fmla="*/ 406223 h 1355107"/>
                <a:gd name="connsiteX1399" fmla="*/ 818182 w 1307669"/>
                <a:gd name="connsiteY1399" fmla="*/ 417858 h 1355107"/>
                <a:gd name="connsiteX1400" fmla="*/ 806688 w 1307669"/>
                <a:gd name="connsiteY1400" fmla="*/ 420540 h 1355107"/>
                <a:gd name="connsiteX1401" fmla="*/ 808665 w 1307669"/>
                <a:gd name="connsiteY1401" fmla="*/ 408905 h 1355107"/>
                <a:gd name="connsiteX1402" fmla="*/ 820158 w 1307669"/>
                <a:gd name="connsiteY1402" fmla="*/ 406223 h 1355107"/>
                <a:gd name="connsiteX1403" fmla="*/ 750412 w 1307669"/>
                <a:gd name="connsiteY1403" fmla="*/ 309709 h 1355107"/>
                <a:gd name="connsiteX1404" fmla="*/ 752470 w 1307669"/>
                <a:gd name="connsiteY1404" fmla="*/ 317434 h 1355107"/>
                <a:gd name="connsiteX1405" fmla="*/ 746584 w 1307669"/>
                <a:gd name="connsiteY1405" fmla="*/ 318368 h 1355107"/>
                <a:gd name="connsiteX1406" fmla="*/ 739989 w 1307669"/>
                <a:gd name="connsiteY1406" fmla="*/ 329395 h 1355107"/>
                <a:gd name="connsiteX1407" fmla="*/ 729587 w 1307669"/>
                <a:gd name="connsiteY1407" fmla="*/ 330512 h 1355107"/>
                <a:gd name="connsiteX1408" fmla="*/ 718095 w 1307669"/>
                <a:gd name="connsiteY1408" fmla="*/ 324582 h 1355107"/>
                <a:gd name="connsiteX1409" fmla="*/ 723236 w 1307669"/>
                <a:gd name="connsiteY1409" fmla="*/ 314285 h 1355107"/>
                <a:gd name="connsiteX1410" fmla="*/ 732818 w 1307669"/>
                <a:gd name="connsiteY1410" fmla="*/ 313161 h 1355107"/>
                <a:gd name="connsiteX1411" fmla="*/ 743213 w 1307669"/>
                <a:gd name="connsiteY1411" fmla="*/ 304637 h 1355107"/>
                <a:gd name="connsiteX1412" fmla="*/ 747334 w 1307669"/>
                <a:gd name="connsiteY1412" fmla="*/ 306157 h 1355107"/>
                <a:gd name="connsiteX1413" fmla="*/ 750412 w 1307669"/>
                <a:gd name="connsiteY1413" fmla="*/ 309709 h 1355107"/>
                <a:gd name="connsiteX1414" fmla="*/ 878437 w 1307669"/>
                <a:gd name="connsiteY1414" fmla="*/ 455803 h 1355107"/>
                <a:gd name="connsiteX1415" fmla="*/ 880288 w 1307669"/>
                <a:gd name="connsiteY1415" fmla="*/ 459277 h 1355107"/>
                <a:gd name="connsiteX1416" fmla="*/ 875666 w 1307669"/>
                <a:gd name="connsiteY1416" fmla="*/ 464895 h 1355107"/>
                <a:gd name="connsiteX1417" fmla="*/ 870049 w 1307669"/>
                <a:gd name="connsiteY1417" fmla="*/ 460273 h 1355107"/>
                <a:gd name="connsiteX1418" fmla="*/ 874671 w 1307669"/>
                <a:gd name="connsiteY1418" fmla="*/ 454655 h 1355107"/>
                <a:gd name="connsiteX1419" fmla="*/ 878437 w 1307669"/>
                <a:gd name="connsiteY1419" fmla="*/ 455803 h 1355107"/>
                <a:gd name="connsiteX1420" fmla="*/ 1039166 w 1307669"/>
                <a:gd name="connsiteY1420" fmla="*/ 629035 h 1355107"/>
                <a:gd name="connsiteX1421" fmla="*/ 1042152 w 1307669"/>
                <a:gd name="connsiteY1421" fmla="*/ 638139 h 1355107"/>
                <a:gd name="connsiteX1422" fmla="*/ 1035898 w 1307669"/>
                <a:gd name="connsiteY1422" fmla="*/ 637586 h 1355107"/>
                <a:gd name="connsiteX1423" fmla="*/ 1029884 w 1307669"/>
                <a:gd name="connsiteY1423" fmla="*/ 648014 h 1355107"/>
                <a:gd name="connsiteX1424" fmla="*/ 1018781 w 1307669"/>
                <a:gd name="connsiteY1424" fmla="*/ 646449 h 1355107"/>
                <a:gd name="connsiteX1425" fmla="*/ 1005803 w 1307669"/>
                <a:gd name="connsiteY1425" fmla="*/ 636790 h 1355107"/>
                <a:gd name="connsiteX1426" fmla="*/ 1010323 w 1307669"/>
                <a:gd name="connsiteY1426" fmla="*/ 626780 h 1355107"/>
                <a:gd name="connsiteX1427" fmla="*/ 1020542 w 1307669"/>
                <a:gd name="connsiteY1427" fmla="*/ 628117 h 1355107"/>
                <a:gd name="connsiteX1428" fmla="*/ 1030902 w 1307669"/>
                <a:gd name="connsiteY1428" fmla="*/ 621482 h 1355107"/>
                <a:gd name="connsiteX1429" fmla="*/ 1039166 w 1307669"/>
                <a:gd name="connsiteY1429" fmla="*/ 629035 h 1355107"/>
                <a:gd name="connsiteX1430" fmla="*/ 1132567 w 1307669"/>
                <a:gd name="connsiteY1430" fmla="*/ 729991 h 1355107"/>
                <a:gd name="connsiteX1431" fmla="*/ 1140905 w 1307669"/>
                <a:gd name="connsiteY1431" fmla="*/ 743374 h 1355107"/>
                <a:gd name="connsiteX1432" fmla="*/ 1126696 w 1307669"/>
                <a:gd name="connsiteY1432" fmla="*/ 767603 h 1355107"/>
                <a:gd name="connsiteX1433" fmla="*/ 1104134 w 1307669"/>
                <a:gd name="connsiteY1433" fmla="*/ 750873 h 1355107"/>
                <a:gd name="connsiteX1434" fmla="*/ 1106566 w 1307669"/>
                <a:gd name="connsiteY1434" fmla="*/ 735293 h 1355107"/>
                <a:gd name="connsiteX1435" fmla="*/ 1118343 w 1307669"/>
                <a:gd name="connsiteY1435" fmla="*/ 726644 h 1355107"/>
                <a:gd name="connsiteX1436" fmla="*/ 1132567 w 1307669"/>
                <a:gd name="connsiteY1436" fmla="*/ 729991 h 1355107"/>
                <a:gd name="connsiteX1437" fmla="*/ 983325 w 1307669"/>
                <a:gd name="connsiteY1437" fmla="*/ 543164 h 1355107"/>
                <a:gd name="connsiteX1438" fmla="*/ 988429 w 1307669"/>
                <a:gd name="connsiteY1438" fmla="*/ 560654 h 1355107"/>
                <a:gd name="connsiteX1439" fmla="*/ 976353 w 1307669"/>
                <a:gd name="connsiteY1439" fmla="*/ 560048 h 1355107"/>
                <a:gd name="connsiteX1440" fmla="*/ 970717 w 1307669"/>
                <a:gd name="connsiteY1440" fmla="*/ 570518 h 1355107"/>
                <a:gd name="connsiteX1441" fmla="*/ 964937 w 1307669"/>
                <a:gd name="connsiteY1441" fmla="*/ 579248 h 1355107"/>
                <a:gd name="connsiteX1442" fmla="*/ 966087 w 1307669"/>
                <a:gd name="connsiteY1442" fmla="*/ 581093 h 1355107"/>
                <a:gd name="connsiteX1443" fmla="*/ 951878 w 1307669"/>
                <a:gd name="connsiteY1443" fmla="*/ 605323 h 1355107"/>
                <a:gd name="connsiteX1444" fmla="*/ 929317 w 1307669"/>
                <a:gd name="connsiteY1444" fmla="*/ 588593 h 1355107"/>
                <a:gd name="connsiteX1445" fmla="*/ 931747 w 1307669"/>
                <a:gd name="connsiteY1445" fmla="*/ 573013 h 1355107"/>
                <a:gd name="connsiteX1446" fmla="*/ 942497 w 1307669"/>
                <a:gd name="connsiteY1446" fmla="*/ 565119 h 1355107"/>
                <a:gd name="connsiteX1447" fmla="*/ 942881 w 1307669"/>
                <a:gd name="connsiteY1447" fmla="*/ 557227 h 1355107"/>
                <a:gd name="connsiteX1448" fmla="*/ 927604 w 1307669"/>
                <a:gd name="connsiteY1448" fmla="*/ 540934 h 1355107"/>
                <a:gd name="connsiteX1449" fmla="*/ 934534 w 1307669"/>
                <a:gd name="connsiteY1449" fmla="*/ 528980 h 1355107"/>
                <a:gd name="connsiteX1450" fmla="*/ 941052 w 1307669"/>
                <a:gd name="connsiteY1450" fmla="*/ 524830 h 1355107"/>
                <a:gd name="connsiteX1451" fmla="*/ 934738 w 1307669"/>
                <a:gd name="connsiteY1451" fmla="*/ 520655 h 1355107"/>
                <a:gd name="connsiteX1452" fmla="*/ 941135 w 1307669"/>
                <a:gd name="connsiteY1452" fmla="*/ 510981 h 1355107"/>
                <a:gd name="connsiteX1453" fmla="*/ 947297 w 1307669"/>
                <a:gd name="connsiteY1453" fmla="*/ 512176 h 1355107"/>
                <a:gd name="connsiteX1454" fmla="*/ 950809 w 1307669"/>
                <a:gd name="connsiteY1454" fmla="*/ 517378 h 1355107"/>
                <a:gd name="connsiteX1455" fmla="*/ 946889 w 1307669"/>
                <a:gd name="connsiteY1455" fmla="*/ 523306 h 1355107"/>
                <a:gd name="connsiteX1456" fmla="*/ 954680 w 1307669"/>
                <a:gd name="connsiteY1456" fmla="*/ 532155 h 1355107"/>
                <a:gd name="connsiteX1457" fmla="*/ 963882 w 1307669"/>
                <a:gd name="connsiteY1457" fmla="*/ 544608 h 1355107"/>
                <a:gd name="connsiteX1458" fmla="*/ 983325 w 1307669"/>
                <a:gd name="connsiteY1458" fmla="*/ 543164 h 1355107"/>
                <a:gd name="connsiteX1459" fmla="*/ 1075932 w 1307669"/>
                <a:gd name="connsiteY1459" fmla="*/ 582711 h 1355107"/>
                <a:gd name="connsiteX1460" fmla="*/ 1067740 w 1307669"/>
                <a:gd name="connsiteY1460" fmla="*/ 595099 h 1355107"/>
                <a:gd name="connsiteX1461" fmla="*/ 1055352 w 1307669"/>
                <a:gd name="connsiteY1461" fmla="*/ 586907 h 1355107"/>
                <a:gd name="connsiteX1462" fmla="*/ 1056882 w 1307669"/>
                <a:gd name="connsiteY1462" fmla="*/ 579017 h 1355107"/>
                <a:gd name="connsiteX1463" fmla="*/ 1063543 w 1307669"/>
                <a:gd name="connsiteY1463" fmla="*/ 574519 h 1355107"/>
                <a:gd name="connsiteX1464" fmla="*/ 1075932 w 1307669"/>
                <a:gd name="connsiteY1464" fmla="*/ 582711 h 1355107"/>
                <a:gd name="connsiteX1465" fmla="*/ 965196 w 1307669"/>
                <a:gd name="connsiteY1465" fmla="*/ 434964 h 1355107"/>
                <a:gd name="connsiteX1466" fmla="*/ 957005 w 1307669"/>
                <a:gd name="connsiteY1466" fmla="*/ 447352 h 1355107"/>
                <a:gd name="connsiteX1467" fmla="*/ 946998 w 1307669"/>
                <a:gd name="connsiteY1467" fmla="*/ 440735 h 1355107"/>
                <a:gd name="connsiteX1468" fmla="*/ 947014 w 1307669"/>
                <a:gd name="connsiteY1468" fmla="*/ 440981 h 1355107"/>
                <a:gd name="connsiteX1469" fmla="*/ 935971 w 1307669"/>
                <a:gd name="connsiteY1469" fmla="*/ 455880 h 1355107"/>
                <a:gd name="connsiteX1470" fmla="*/ 907354 w 1307669"/>
                <a:gd name="connsiteY1470" fmla="*/ 461754 h 1355107"/>
                <a:gd name="connsiteX1471" fmla="*/ 917586 w 1307669"/>
                <a:gd name="connsiteY1471" fmla="*/ 434391 h 1355107"/>
                <a:gd name="connsiteX1472" fmla="*/ 946203 w 1307669"/>
                <a:gd name="connsiteY1472" fmla="*/ 428516 h 1355107"/>
                <a:gd name="connsiteX1473" fmla="*/ 946372 w 1307669"/>
                <a:gd name="connsiteY1473" fmla="*/ 431118 h 1355107"/>
                <a:gd name="connsiteX1474" fmla="*/ 952808 w 1307669"/>
                <a:gd name="connsiteY1474" fmla="*/ 426772 h 1355107"/>
                <a:gd name="connsiteX1475" fmla="*/ 965196 w 1307669"/>
                <a:gd name="connsiteY1475" fmla="*/ 434964 h 1355107"/>
                <a:gd name="connsiteX1476" fmla="*/ 785196 w 1307669"/>
                <a:gd name="connsiteY1476" fmla="*/ 223173 h 1355107"/>
                <a:gd name="connsiteX1477" fmla="*/ 788897 w 1307669"/>
                <a:gd name="connsiteY1477" fmla="*/ 228291 h 1355107"/>
                <a:gd name="connsiteX1478" fmla="*/ 780070 w 1307669"/>
                <a:gd name="connsiteY1478" fmla="*/ 241634 h 1355107"/>
                <a:gd name="connsiteX1479" fmla="*/ 769012 w 1307669"/>
                <a:gd name="connsiteY1479" fmla="*/ 236923 h 1355107"/>
                <a:gd name="connsiteX1480" fmla="*/ 777839 w 1307669"/>
                <a:gd name="connsiteY1480" fmla="*/ 223581 h 1355107"/>
                <a:gd name="connsiteX1481" fmla="*/ 785196 w 1307669"/>
                <a:gd name="connsiteY1481" fmla="*/ 223173 h 1355107"/>
                <a:gd name="connsiteX1482" fmla="*/ 835148 w 1307669"/>
                <a:gd name="connsiteY1482" fmla="*/ 271023 h 1355107"/>
                <a:gd name="connsiteX1483" fmla="*/ 842353 w 1307669"/>
                <a:gd name="connsiteY1483" fmla="*/ 279912 h 1355107"/>
                <a:gd name="connsiteX1484" fmla="*/ 824558 w 1307669"/>
                <a:gd name="connsiteY1484" fmla="*/ 304629 h 1355107"/>
                <a:gd name="connsiteX1485" fmla="*/ 802777 w 1307669"/>
                <a:gd name="connsiteY1485" fmla="*/ 297090 h 1355107"/>
                <a:gd name="connsiteX1486" fmla="*/ 820572 w 1307669"/>
                <a:gd name="connsiteY1486" fmla="*/ 272373 h 1355107"/>
                <a:gd name="connsiteX1487" fmla="*/ 835148 w 1307669"/>
                <a:gd name="connsiteY1487" fmla="*/ 271023 h 1355107"/>
                <a:gd name="connsiteX1488" fmla="*/ 1121021 w 1307669"/>
                <a:gd name="connsiteY1488" fmla="*/ 590797 h 1355107"/>
                <a:gd name="connsiteX1489" fmla="*/ 1110789 w 1307669"/>
                <a:gd name="connsiteY1489" fmla="*/ 618160 h 1355107"/>
                <a:gd name="connsiteX1490" fmla="*/ 1082172 w 1307669"/>
                <a:gd name="connsiteY1490" fmla="*/ 624034 h 1355107"/>
                <a:gd name="connsiteX1491" fmla="*/ 1092404 w 1307669"/>
                <a:gd name="connsiteY1491" fmla="*/ 596671 h 1355107"/>
                <a:gd name="connsiteX1492" fmla="*/ 1121021 w 1307669"/>
                <a:gd name="connsiteY1492" fmla="*/ 590797 h 1355107"/>
                <a:gd name="connsiteX1493" fmla="*/ 1052306 w 1307669"/>
                <a:gd name="connsiteY1493" fmla="*/ 491203 h 1355107"/>
                <a:gd name="connsiteX1494" fmla="*/ 1021179 w 1307669"/>
                <a:gd name="connsiteY1494" fmla="*/ 517991 h 1355107"/>
                <a:gd name="connsiteX1495" fmla="*/ 982047 w 1307669"/>
                <a:gd name="connsiteY1495" fmla="*/ 505531 h 1355107"/>
                <a:gd name="connsiteX1496" fmla="*/ 989507 w 1307669"/>
                <a:gd name="connsiteY1496" fmla="*/ 489557 h 1355107"/>
                <a:gd name="connsiteX1497" fmla="*/ 1013174 w 1307669"/>
                <a:gd name="connsiteY1497" fmla="*/ 478743 h 1355107"/>
                <a:gd name="connsiteX1498" fmla="*/ 1052306 w 1307669"/>
                <a:gd name="connsiteY1498" fmla="*/ 491203 h 1355107"/>
                <a:gd name="connsiteX1499" fmla="*/ 1152389 w 1307669"/>
                <a:gd name="connsiteY1499" fmla="*/ 604940 h 1355107"/>
                <a:gd name="connsiteX1500" fmla="*/ 1151837 w 1307669"/>
                <a:gd name="connsiteY1500" fmla="*/ 611193 h 1355107"/>
                <a:gd name="connsiteX1501" fmla="*/ 1162265 w 1307669"/>
                <a:gd name="connsiteY1501" fmla="*/ 617209 h 1355107"/>
                <a:gd name="connsiteX1502" fmla="*/ 1160700 w 1307669"/>
                <a:gd name="connsiteY1502" fmla="*/ 628311 h 1355107"/>
                <a:gd name="connsiteX1503" fmla="*/ 1151041 w 1307669"/>
                <a:gd name="connsiteY1503" fmla="*/ 641289 h 1355107"/>
                <a:gd name="connsiteX1504" fmla="*/ 1141029 w 1307669"/>
                <a:gd name="connsiteY1504" fmla="*/ 636768 h 1355107"/>
                <a:gd name="connsiteX1505" fmla="*/ 1142367 w 1307669"/>
                <a:gd name="connsiteY1505" fmla="*/ 626550 h 1355107"/>
                <a:gd name="connsiteX1506" fmla="*/ 1135733 w 1307669"/>
                <a:gd name="connsiteY1506" fmla="*/ 616190 h 1355107"/>
                <a:gd name="connsiteX1507" fmla="*/ 1138525 w 1307669"/>
                <a:gd name="connsiteY1507" fmla="*/ 611597 h 1355107"/>
                <a:gd name="connsiteX1508" fmla="*/ 1143285 w 1307669"/>
                <a:gd name="connsiteY1508" fmla="*/ 607926 h 1355107"/>
                <a:gd name="connsiteX1509" fmla="*/ 1152389 w 1307669"/>
                <a:gd name="connsiteY1509" fmla="*/ 604940 h 1355107"/>
                <a:gd name="connsiteX1510" fmla="*/ 1073451 w 1307669"/>
                <a:gd name="connsiteY1510" fmla="*/ 509080 h 1355107"/>
                <a:gd name="connsiteX1511" fmla="*/ 1081340 w 1307669"/>
                <a:gd name="connsiteY1511" fmla="*/ 531846 h 1355107"/>
                <a:gd name="connsiteX1512" fmla="*/ 1057295 w 1307669"/>
                <a:gd name="connsiteY1512" fmla="*/ 530305 h 1355107"/>
                <a:gd name="connsiteX1513" fmla="*/ 1049407 w 1307669"/>
                <a:gd name="connsiteY1513" fmla="*/ 507540 h 1355107"/>
                <a:gd name="connsiteX1514" fmla="*/ 1073451 w 1307669"/>
                <a:gd name="connsiteY1514" fmla="*/ 509080 h 1355107"/>
                <a:gd name="connsiteX1515" fmla="*/ 909422 w 1307669"/>
                <a:gd name="connsiteY1515" fmla="*/ 305137 h 1355107"/>
                <a:gd name="connsiteX1516" fmla="*/ 917669 w 1307669"/>
                <a:gd name="connsiteY1516" fmla="*/ 324516 h 1355107"/>
                <a:gd name="connsiteX1517" fmla="*/ 914808 w 1307669"/>
                <a:gd name="connsiteY1517" fmla="*/ 348716 h 1355107"/>
                <a:gd name="connsiteX1518" fmla="*/ 907148 w 1307669"/>
                <a:gd name="connsiteY1518" fmla="*/ 357966 h 1355107"/>
                <a:gd name="connsiteX1519" fmla="*/ 907557 w 1307669"/>
                <a:gd name="connsiteY1519" fmla="*/ 358502 h 1355107"/>
                <a:gd name="connsiteX1520" fmla="*/ 906948 w 1307669"/>
                <a:gd name="connsiteY1520" fmla="*/ 365016 h 1355107"/>
                <a:gd name="connsiteX1521" fmla="*/ 909838 w 1307669"/>
                <a:gd name="connsiteY1521" fmla="*/ 362645 h 1355107"/>
                <a:gd name="connsiteX1522" fmla="*/ 913959 w 1307669"/>
                <a:gd name="connsiteY1522" fmla="*/ 364165 h 1355107"/>
                <a:gd name="connsiteX1523" fmla="*/ 917038 w 1307669"/>
                <a:gd name="connsiteY1523" fmla="*/ 367717 h 1355107"/>
                <a:gd name="connsiteX1524" fmla="*/ 919096 w 1307669"/>
                <a:gd name="connsiteY1524" fmla="*/ 375442 h 1355107"/>
                <a:gd name="connsiteX1525" fmla="*/ 913210 w 1307669"/>
                <a:gd name="connsiteY1525" fmla="*/ 376376 h 1355107"/>
                <a:gd name="connsiteX1526" fmla="*/ 906614 w 1307669"/>
                <a:gd name="connsiteY1526" fmla="*/ 387403 h 1355107"/>
                <a:gd name="connsiteX1527" fmla="*/ 896212 w 1307669"/>
                <a:gd name="connsiteY1527" fmla="*/ 388520 h 1355107"/>
                <a:gd name="connsiteX1528" fmla="*/ 884720 w 1307669"/>
                <a:gd name="connsiteY1528" fmla="*/ 382590 h 1355107"/>
                <a:gd name="connsiteX1529" fmla="*/ 889861 w 1307669"/>
                <a:gd name="connsiteY1529" fmla="*/ 372293 h 1355107"/>
                <a:gd name="connsiteX1530" fmla="*/ 892371 w 1307669"/>
                <a:gd name="connsiteY1530" fmla="*/ 371999 h 1355107"/>
                <a:gd name="connsiteX1531" fmla="*/ 882477 w 1307669"/>
                <a:gd name="connsiteY1531" fmla="*/ 368025 h 1355107"/>
                <a:gd name="connsiteX1532" fmla="*/ 874589 w 1307669"/>
                <a:gd name="connsiteY1532" fmla="*/ 345259 h 1355107"/>
                <a:gd name="connsiteX1533" fmla="*/ 880598 w 1307669"/>
                <a:gd name="connsiteY1533" fmla="*/ 342978 h 1355107"/>
                <a:gd name="connsiteX1534" fmla="*/ 879746 w 1307669"/>
                <a:gd name="connsiteY1534" fmla="*/ 340977 h 1355107"/>
                <a:gd name="connsiteX1535" fmla="*/ 894899 w 1307669"/>
                <a:gd name="connsiteY1535" fmla="*/ 301931 h 1355107"/>
                <a:gd name="connsiteX1536" fmla="*/ 909422 w 1307669"/>
                <a:gd name="connsiteY1536" fmla="*/ 305137 h 1355107"/>
                <a:gd name="connsiteX1537" fmla="*/ 1227124 w 1307669"/>
                <a:gd name="connsiteY1537" fmla="*/ 653484 h 1355107"/>
                <a:gd name="connsiteX1538" fmla="*/ 1195997 w 1307669"/>
                <a:gd name="connsiteY1538" fmla="*/ 680272 h 1355107"/>
                <a:gd name="connsiteX1539" fmla="*/ 1156865 w 1307669"/>
                <a:gd name="connsiteY1539" fmla="*/ 667812 h 1355107"/>
                <a:gd name="connsiteX1540" fmla="*/ 1164324 w 1307669"/>
                <a:gd name="connsiteY1540" fmla="*/ 651837 h 1355107"/>
                <a:gd name="connsiteX1541" fmla="*/ 1187993 w 1307669"/>
                <a:gd name="connsiteY1541" fmla="*/ 641024 h 1355107"/>
                <a:gd name="connsiteX1542" fmla="*/ 1227124 w 1307669"/>
                <a:gd name="connsiteY1542" fmla="*/ 653484 h 1355107"/>
                <a:gd name="connsiteX1543" fmla="*/ 801542 w 1307669"/>
                <a:gd name="connsiteY1543" fmla="*/ 106128 h 1355107"/>
                <a:gd name="connsiteX1544" fmla="*/ 808747 w 1307669"/>
                <a:gd name="connsiteY1544" fmla="*/ 115017 h 1355107"/>
                <a:gd name="connsiteX1545" fmla="*/ 790953 w 1307669"/>
                <a:gd name="connsiteY1545" fmla="*/ 139734 h 1355107"/>
                <a:gd name="connsiteX1546" fmla="*/ 769171 w 1307669"/>
                <a:gd name="connsiteY1546" fmla="*/ 132195 h 1355107"/>
                <a:gd name="connsiteX1547" fmla="*/ 786966 w 1307669"/>
                <a:gd name="connsiteY1547" fmla="*/ 107479 h 1355107"/>
                <a:gd name="connsiteX1548" fmla="*/ 801542 w 1307669"/>
                <a:gd name="connsiteY1548" fmla="*/ 106128 h 1355107"/>
                <a:gd name="connsiteX1549" fmla="*/ 951822 w 1307669"/>
                <a:gd name="connsiteY1549" fmla="*/ 281181 h 1355107"/>
                <a:gd name="connsiteX1550" fmla="*/ 955522 w 1307669"/>
                <a:gd name="connsiteY1550" fmla="*/ 286300 h 1355107"/>
                <a:gd name="connsiteX1551" fmla="*/ 946695 w 1307669"/>
                <a:gd name="connsiteY1551" fmla="*/ 299642 h 1355107"/>
                <a:gd name="connsiteX1552" fmla="*/ 935638 w 1307669"/>
                <a:gd name="connsiteY1552" fmla="*/ 294932 h 1355107"/>
                <a:gd name="connsiteX1553" fmla="*/ 944465 w 1307669"/>
                <a:gd name="connsiteY1553" fmla="*/ 281589 h 1355107"/>
                <a:gd name="connsiteX1554" fmla="*/ 951822 w 1307669"/>
                <a:gd name="connsiteY1554" fmla="*/ 281181 h 1355107"/>
                <a:gd name="connsiteX1555" fmla="*/ 1001773 w 1307669"/>
                <a:gd name="connsiteY1555" fmla="*/ 329032 h 1355107"/>
                <a:gd name="connsiteX1556" fmla="*/ 1008979 w 1307669"/>
                <a:gd name="connsiteY1556" fmla="*/ 337920 h 1355107"/>
                <a:gd name="connsiteX1557" fmla="*/ 991184 w 1307669"/>
                <a:gd name="connsiteY1557" fmla="*/ 362637 h 1355107"/>
                <a:gd name="connsiteX1558" fmla="*/ 982266 w 1307669"/>
                <a:gd name="connsiteY1558" fmla="*/ 363463 h 1355107"/>
                <a:gd name="connsiteX1559" fmla="*/ 980644 w 1307669"/>
                <a:gd name="connsiteY1559" fmla="*/ 365912 h 1355107"/>
                <a:gd name="connsiteX1560" fmla="*/ 959248 w 1307669"/>
                <a:gd name="connsiteY1560" fmla="*/ 363697 h 1355107"/>
                <a:gd name="connsiteX1561" fmla="*/ 959046 w 1307669"/>
                <a:gd name="connsiteY1561" fmla="*/ 353904 h 1355107"/>
                <a:gd name="connsiteX1562" fmla="*/ 959463 w 1307669"/>
                <a:gd name="connsiteY1562" fmla="*/ 345347 h 1355107"/>
                <a:gd name="connsiteX1563" fmla="*/ 958097 w 1307669"/>
                <a:gd name="connsiteY1563" fmla="*/ 344889 h 1355107"/>
                <a:gd name="connsiteX1564" fmla="*/ 958843 w 1307669"/>
                <a:gd name="connsiteY1564" fmla="*/ 341626 h 1355107"/>
                <a:gd name="connsiteX1565" fmla="*/ 950864 w 1307669"/>
                <a:gd name="connsiteY1565" fmla="*/ 334060 h 1355107"/>
                <a:gd name="connsiteX1566" fmla="*/ 944331 w 1307669"/>
                <a:gd name="connsiteY1566" fmla="*/ 326058 h 1355107"/>
                <a:gd name="connsiteX1567" fmla="*/ 951261 w 1307669"/>
                <a:gd name="connsiteY1567" fmla="*/ 314104 h 1355107"/>
                <a:gd name="connsiteX1568" fmla="*/ 962379 w 1307669"/>
                <a:gd name="connsiteY1568" fmla="*/ 307025 h 1355107"/>
                <a:gd name="connsiteX1569" fmla="*/ 971407 w 1307669"/>
                <a:gd name="connsiteY1569" fmla="*/ 317279 h 1355107"/>
                <a:gd name="connsiteX1570" fmla="*/ 973920 w 1307669"/>
                <a:gd name="connsiteY1570" fmla="*/ 320680 h 1355107"/>
                <a:gd name="connsiteX1571" fmla="*/ 979911 w 1307669"/>
                <a:gd name="connsiteY1571" fmla="*/ 321907 h 1355107"/>
                <a:gd name="connsiteX1572" fmla="*/ 978748 w 1307669"/>
                <a:gd name="connsiteY1572" fmla="*/ 327212 h 1355107"/>
                <a:gd name="connsiteX1573" fmla="*/ 980610 w 1307669"/>
                <a:gd name="connsiteY1573" fmla="*/ 329732 h 1355107"/>
                <a:gd name="connsiteX1574" fmla="*/ 1000053 w 1307669"/>
                <a:gd name="connsiteY1574" fmla="*/ 328287 h 1355107"/>
                <a:gd name="connsiteX1575" fmla="*/ 1000464 w 1307669"/>
                <a:gd name="connsiteY1575" fmla="*/ 329153 h 1355107"/>
                <a:gd name="connsiteX1576" fmla="*/ 1090894 w 1307669"/>
                <a:gd name="connsiteY1576" fmla="*/ 431622 h 1355107"/>
                <a:gd name="connsiteX1577" fmla="*/ 1082703 w 1307669"/>
                <a:gd name="connsiteY1577" fmla="*/ 444010 h 1355107"/>
                <a:gd name="connsiteX1578" fmla="*/ 1070315 w 1307669"/>
                <a:gd name="connsiteY1578" fmla="*/ 435818 h 1355107"/>
                <a:gd name="connsiteX1579" fmla="*/ 1071844 w 1307669"/>
                <a:gd name="connsiteY1579" fmla="*/ 427928 h 1355107"/>
                <a:gd name="connsiteX1580" fmla="*/ 1078506 w 1307669"/>
                <a:gd name="connsiteY1580" fmla="*/ 423430 h 1355107"/>
                <a:gd name="connsiteX1581" fmla="*/ 1090894 w 1307669"/>
                <a:gd name="connsiteY1581" fmla="*/ 431622 h 1355107"/>
                <a:gd name="connsiteX1582" fmla="*/ 1230711 w 1307669"/>
                <a:gd name="connsiteY1582" fmla="*/ 576439 h 1355107"/>
                <a:gd name="connsiteX1583" fmla="*/ 1233697 w 1307669"/>
                <a:gd name="connsiteY1583" fmla="*/ 585543 h 1355107"/>
                <a:gd name="connsiteX1584" fmla="*/ 1227443 w 1307669"/>
                <a:gd name="connsiteY1584" fmla="*/ 584990 h 1355107"/>
                <a:gd name="connsiteX1585" fmla="*/ 1221428 w 1307669"/>
                <a:gd name="connsiteY1585" fmla="*/ 595419 h 1355107"/>
                <a:gd name="connsiteX1586" fmla="*/ 1210327 w 1307669"/>
                <a:gd name="connsiteY1586" fmla="*/ 593853 h 1355107"/>
                <a:gd name="connsiteX1587" fmla="*/ 1197348 w 1307669"/>
                <a:gd name="connsiteY1587" fmla="*/ 584195 h 1355107"/>
                <a:gd name="connsiteX1588" fmla="*/ 1201869 w 1307669"/>
                <a:gd name="connsiteY1588" fmla="*/ 574184 h 1355107"/>
                <a:gd name="connsiteX1589" fmla="*/ 1212088 w 1307669"/>
                <a:gd name="connsiteY1589" fmla="*/ 575521 h 1355107"/>
                <a:gd name="connsiteX1590" fmla="*/ 1222447 w 1307669"/>
                <a:gd name="connsiteY1590" fmla="*/ 568887 h 1355107"/>
                <a:gd name="connsiteX1591" fmla="*/ 1230711 w 1307669"/>
                <a:gd name="connsiteY1591" fmla="*/ 576439 h 1355107"/>
                <a:gd name="connsiteX1592" fmla="*/ 1174871 w 1307669"/>
                <a:gd name="connsiteY1592" fmla="*/ 490568 h 1355107"/>
                <a:gd name="connsiteX1593" fmla="*/ 1179975 w 1307669"/>
                <a:gd name="connsiteY1593" fmla="*/ 508059 h 1355107"/>
                <a:gd name="connsiteX1594" fmla="*/ 1167898 w 1307669"/>
                <a:gd name="connsiteY1594" fmla="*/ 507452 h 1355107"/>
                <a:gd name="connsiteX1595" fmla="*/ 1162262 w 1307669"/>
                <a:gd name="connsiteY1595" fmla="*/ 517922 h 1355107"/>
                <a:gd name="connsiteX1596" fmla="*/ 1156482 w 1307669"/>
                <a:gd name="connsiteY1596" fmla="*/ 526652 h 1355107"/>
                <a:gd name="connsiteX1597" fmla="*/ 1157632 w 1307669"/>
                <a:gd name="connsiteY1597" fmla="*/ 528498 h 1355107"/>
                <a:gd name="connsiteX1598" fmla="*/ 1143423 w 1307669"/>
                <a:gd name="connsiteY1598" fmla="*/ 552727 h 1355107"/>
                <a:gd name="connsiteX1599" fmla="*/ 1120861 w 1307669"/>
                <a:gd name="connsiteY1599" fmla="*/ 535997 h 1355107"/>
                <a:gd name="connsiteX1600" fmla="*/ 1123293 w 1307669"/>
                <a:gd name="connsiteY1600" fmla="*/ 520417 h 1355107"/>
                <a:gd name="connsiteX1601" fmla="*/ 1134042 w 1307669"/>
                <a:gd name="connsiteY1601" fmla="*/ 512523 h 1355107"/>
                <a:gd name="connsiteX1602" fmla="*/ 1134426 w 1307669"/>
                <a:gd name="connsiteY1602" fmla="*/ 504631 h 1355107"/>
                <a:gd name="connsiteX1603" fmla="*/ 1119150 w 1307669"/>
                <a:gd name="connsiteY1603" fmla="*/ 488338 h 1355107"/>
                <a:gd name="connsiteX1604" fmla="*/ 1126080 w 1307669"/>
                <a:gd name="connsiteY1604" fmla="*/ 476384 h 1355107"/>
                <a:gd name="connsiteX1605" fmla="*/ 1137198 w 1307669"/>
                <a:gd name="connsiteY1605" fmla="*/ 469305 h 1355107"/>
                <a:gd name="connsiteX1606" fmla="*/ 1155428 w 1307669"/>
                <a:gd name="connsiteY1606" fmla="*/ 492013 h 1355107"/>
                <a:gd name="connsiteX1607" fmla="*/ 1174871 w 1307669"/>
                <a:gd name="connsiteY1607" fmla="*/ 490568 h 1355107"/>
                <a:gd name="connsiteX1608" fmla="*/ 875816 w 1307669"/>
                <a:gd name="connsiteY1608" fmla="*/ 140242 h 1355107"/>
                <a:gd name="connsiteX1609" fmla="*/ 884063 w 1307669"/>
                <a:gd name="connsiteY1609" fmla="*/ 159621 h 1355107"/>
                <a:gd name="connsiteX1610" fmla="*/ 868910 w 1307669"/>
                <a:gd name="connsiteY1610" fmla="*/ 198666 h 1355107"/>
                <a:gd name="connsiteX1611" fmla="*/ 846140 w 1307669"/>
                <a:gd name="connsiteY1611" fmla="*/ 176082 h 1355107"/>
                <a:gd name="connsiteX1612" fmla="*/ 861293 w 1307669"/>
                <a:gd name="connsiteY1612" fmla="*/ 137036 h 1355107"/>
                <a:gd name="connsiteX1613" fmla="*/ 875816 w 1307669"/>
                <a:gd name="connsiteY1613" fmla="*/ 140242 h 1355107"/>
                <a:gd name="connsiteX1614" fmla="*/ 1076048 w 1307669"/>
                <a:gd name="connsiteY1614" fmla="*/ 363145 h 1355107"/>
                <a:gd name="connsiteX1615" fmla="*/ 1084294 w 1307669"/>
                <a:gd name="connsiteY1615" fmla="*/ 382524 h 1355107"/>
                <a:gd name="connsiteX1616" fmla="*/ 1069141 w 1307669"/>
                <a:gd name="connsiteY1616" fmla="*/ 421569 h 1355107"/>
                <a:gd name="connsiteX1617" fmla="*/ 1057479 w 1307669"/>
                <a:gd name="connsiteY1617" fmla="*/ 418995 h 1355107"/>
                <a:gd name="connsiteX1618" fmla="*/ 1058879 w 1307669"/>
                <a:gd name="connsiteY1618" fmla="*/ 423263 h 1355107"/>
                <a:gd name="connsiteX1619" fmla="*/ 1052626 w 1307669"/>
                <a:gd name="connsiteY1619" fmla="*/ 422710 h 1355107"/>
                <a:gd name="connsiteX1620" fmla="*/ 1046611 w 1307669"/>
                <a:gd name="connsiteY1620" fmla="*/ 433138 h 1355107"/>
                <a:gd name="connsiteX1621" fmla="*/ 1035508 w 1307669"/>
                <a:gd name="connsiteY1621" fmla="*/ 431573 h 1355107"/>
                <a:gd name="connsiteX1622" fmla="*/ 1022530 w 1307669"/>
                <a:gd name="connsiteY1622" fmla="*/ 421914 h 1355107"/>
                <a:gd name="connsiteX1623" fmla="*/ 1027050 w 1307669"/>
                <a:gd name="connsiteY1623" fmla="*/ 411904 h 1355107"/>
                <a:gd name="connsiteX1624" fmla="*/ 1037269 w 1307669"/>
                <a:gd name="connsiteY1624" fmla="*/ 413240 h 1355107"/>
                <a:gd name="connsiteX1625" fmla="*/ 1047629 w 1307669"/>
                <a:gd name="connsiteY1625" fmla="*/ 406606 h 1355107"/>
                <a:gd name="connsiteX1626" fmla="*/ 1050879 w 1307669"/>
                <a:gd name="connsiteY1626" fmla="*/ 409576 h 1355107"/>
                <a:gd name="connsiteX1627" fmla="*/ 1046372 w 1307669"/>
                <a:gd name="connsiteY1627" fmla="*/ 398985 h 1355107"/>
                <a:gd name="connsiteX1628" fmla="*/ 1061525 w 1307669"/>
                <a:gd name="connsiteY1628" fmla="*/ 359939 h 1355107"/>
                <a:gd name="connsiteX1629" fmla="*/ 1076048 w 1307669"/>
                <a:gd name="connsiteY1629" fmla="*/ 363145 h 1355107"/>
                <a:gd name="connsiteX1630" fmla="*/ 981923 w 1307669"/>
                <a:gd name="connsiteY1630" fmla="*/ 220088 h 1355107"/>
                <a:gd name="connsiteX1631" fmla="*/ 973732 w 1307669"/>
                <a:gd name="connsiteY1631" fmla="*/ 232476 h 1355107"/>
                <a:gd name="connsiteX1632" fmla="*/ 969973 w 1307669"/>
                <a:gd name="connsiteY1632" fmla="*/ 229991 h 1355107"/>
                <a:gd name="connsiteX1633" fmla="*/ 974655 w 1307669"/>
                <a:gd name="connsiteY1633" fmla="*/ 239120 h 1355107"/>
                <a:gd name="connsiteX1634" fmla="*/ 971027 w 1307669"/>
                <a:gd name="connsiteY1634" fmla="*/ 251017 h 1355107"/>
                <a:gd name="connsiteX1635" fmla="*/ 945934 w 1307669"/>
                <a:gd name="connsiteY1635" fmla="*/ 247879 h 1355107"/>
                <a:gd name="connsiteX1636" fmla="*/ 942795 w 1307669"/>
                <a:gd name="connsiteY1636" fmla="*/ 222786 h 1355107"/>
                <a:gd name="connsiteX1637" fmla="*/ 954692 w 1307669"/>
                <a:gd name="connsiteY1637" fmla="*/ 219157 h 1355107"/>
                <a:gd name="connsiteX1638" fmla="*/ 961647 w 1307669"/>
                <a:gd name="connsiteY1638" fmla="*/ 222724 h 1355107"/>
                <a:gd name="connsiteX1639" fmla="*/ 962874 w 1307669"/>
                <a:gd name="connsiteY1639" fmla="*/ 216394 h 1355107"/>
                <a:gd name="connsiteX1640" fmla="*/ 969535 w 1307669"/>
                <a:gd name="connsiteY1640" fmla="*/ 211896 h 1355107"/>
                <a:gd name="connsiteX1641" fmla="*/ 981923 w 1307669"/>
                <a:gd name="connsiteY1641" fmla="*/ 220088 h 1355107"/>
                <a:gd name="connsiteX1642" fmla="*/ 1146536 w 1307669"/>
                <a:gd name="connsiteY1642" fmla="*/ 379915 h 1355107"/>
                <a:gd name="connsiteX1643" fmla="*/ 1144398 w 1307669"/>
                <a:gd name="connsiteY1643" fmla="*/ 389669 h 1355107"/>
                <a:gd name="connsiteX1644" fmla="*/ 1149811 w 1307669"/>
                <a:gd name="connsiteY1644" fmla="*/ 397712 h 1355107"/>
                <a:gd name="connsiteX1645" fmla="*/ 1141942 w 1307669"/>
                <a:gd name="connsiteY1645" fmla="*/ 407094 h 1355107"/>
                <a:gd name="connsiteX1646" fmla="*/ 1133049 w 1307669"/>
                <a:gd name="connsiteY1646" fmla="*/ 411956 h 1355107"/>
                <a:gd name="connsiteX1647" fmla="*/ 1134105 w 1307669"/>
                <a:gd name="connsiteY1647" fmla="*/ 406048 h 1355107"/>
                <a:gd name="connsiteX1648" fmla="*/ 1126875 w 1307669"/>
                <a:gd name="connsiteY1648" fmla="*/ 403620 h 1355107"/>
                <a:gd name="connsiteX1649" fmla="*/ 1111089 w 1307669"/>
                <a:gd name="connsiteY1649" fmla="*/ 411888 h 1355107"/>
                <a:gd name="connsiteX1650" fmla="*/ 1098899 w 1307669"/>
                <a:gd name="connsiteY1650" fmla="*/ 409158 h 1355107"/>
                <a:gd name="connsiteX1651" fmla="*/ 1109131 w 1307669"/>
                <a:gd name="connsiteY1651" fmla="*/ 381795 h 1355107"/>
                <a:gd name="connsiteX1652" fmla="*/ 1137748 w 1307669"/>
                <a:gd name="connsiteY1652" fmla="*/ 375921 h 1355107"/>
                <a:gd name="connsiteX1653" fmla="*/ 1137893 w 1307669"/>
                <a:gd name="connsiteY1653" fmla="*/ 378144 h 1355107"/>
                <a:gd name="connsiteX1654" fmla="*/ 968167 w 1307669"/>
                <a:gd name="connsiteY1654" fmla="*/ 164137 h 1355107"/>
                <a:gd name="connsiteX1655" fmla="*/ 975372 w 1307669"/>
                <a:gd name="connsiteY1655" fmla="*/ 173025 h 1355107"/>
                <a:gd name="connsiteX1656" fmla="*/ 957578 w 1307669"/>
                <a:gd name="connsiteY1656" fmla="*/ 197742 h 1355107"/>
                <a:gd name="connsiteX1657" fmla="*/ 935796 w 1307669"/>
                <a:gd name="connsiteY1657" fmla="*/ 190203 h 1355107"/>
                <a:gd name="connsiteX1658" fmla="*/ 936854 w 1307669"/>
                <a:gd name="connsiteY1658" fmla="*/ 186846 h 1355107"/>
                <a:gd name="connsiteX1659" fmla="*/ 932817 w 1307669"/>
                <a:gd name="connsiteY1659" fmla="*/ 189052 h 1355107"/>
                <a:gd name="connsiteX1660" fmla="*/ 933873 w 1307669"/>
                <a:gd name="connsiteY1660" fmla="*/ 183145 h 1355107"/>
                <a:gd name="connsiteX1661" fmla="*/ 924491 w 1307669"/>
                <a:gd name="connsiteY1661" fmla="*/ 179994 h 1355107"/>
                <a:gd name="connsiteX1662" fmla="*/ 926921 w 1307669"/>
                <a:gd name="connsiteY1662" fmla="*/ 169371 h 1355107"/>
                <a:gd name="connsiteX1663" fmla="*/ 937190 w 1307669"/>
                <a:gd name="connsiteY1663" fmla="*/ 155145 h 1355107"/>
                <a:gd name="connsiteX1664" fmla="*/ 946305 w 1307669"/>
                <a:gd name="connsiteY1664" fmla="*/ 157011 h 1355107"/>
                <a:gd name="connsiteX1665" fmla="*/ 944166 w 1307669"/>
                <a:gd name="connsiteY1665" fmla="*/ 166765 h 1355107"/>
                <a:gd name="connsiteX1666" fmla="*/ 946921 w 1307669"/>
                <a:gd name="connsiteY1666" fmla="*/ 170858 h 1355107"/>
                <a:gd name="connsiteX1667" fmla="*/ 953591 w 1307669"/>
                <a:gd name="connsiteY1667" fmla="*/ 165487 h 1355107"/>
                <a:gd name="connsiteX1668" fmla="*/ 968167 w 1307669"/>
                <a:gd name="connsiteY1668" fmla="*/ 164137 h 1355107"/>
                <a:gd name="connsiteX1669" fmla="*/ 1090178 w 1307669"/>
                <a:gd name="connsiteY1669" fmla="*/ 294204 h 1355107"/>
                <a:gd name="connsiteX1670" fmla="*/ 1098067 w 1307669"/>
                <a:gd name="connsiteY1670" fmla="*/ 316970 h 1355107"/>
                <a:gd name="connsiteX1671" fmla="*/ 1074023 w 1307669"/>
                <a:gd name="connsiteY1671" fmla="*/ 315429 h 1355107"/>
                <a:gd name="connsiteX1672" fmla="*/ 1066134 w 1307669"/>
                <a:gd name="connsiteY1672" fmla="*/ 292663 h 1355107"/>
                <a:gd name="connsiteX1673" fmla="*/ 1090178 w 1307669"/>
                <a:gd name="connsiteY1673" fmla="*/ 294204 h 1355107"/>
                <a:gd name="connsiteX1674" fmla="*/ 1243851 w 1307669"/>
                <a:gd name="connsiteY1674" fmla="*/ 438608 h 1355107"/>
                <a:gd name="connsiteX1675" fmla="*/ 1212724 w 1307669"/>
                <a:gd name="connsiteY1675" fmla="*/ 465396 h 1355107"/>
                <a:gd name="connsiteX1676" fmla="*/ 1173592 w 1307669"/>
                <a:gd name="connsiteY1676" fmla="*/ 452936 h 1355107"/>
                <a:gd name="connsiteX1677" fmla="*/ 1181051 w 1307669"/>
                <a:gd name="connsiteY1677" fmla="*/ 436961 h 1355107"/>
                <a:gd name="connsiteX1678" fmla="*/ 1204720 w 1307669"/>
                <a:gd name="connsiteY1678" fmla="*/ 426148 h 1355107"/>
                <a:gd name="connsiteX1679" fmla="*/ 1243851 w 1307669"/>
                <a:gd name="connsiteY1679" fmla="*/ 438608 h 1355107"/>
                <a:gd name="connsiteX1680" fmla="*/ 934282 w 1307669"/>
                <a:gd name="connsiteY1680" fmla="*/ 61029 h 1355107"/>
                <a:gd name="connsiteX1681" fmla="*/ 937421 w 1307669"/>
                <a:gd name="connsiteY1681" fmla="*/ 86122 h 1355107"/>
                <a:gd name="connsiteX1682" fmla="*/ 912328 w 1307669"/>
                <a:gd name="connsiteY1682" fmla="*/ 82984 h 1355107"/>
                <a:gd name="connsiteX1683" fmla="*/ 909189 w 1307669"/>
                <a:gd name="connsiteY1683" fmla="*/ 57891 h 1355107"/>
                <a:gd name="connsiteX1684" fmla="*/ 934282 w 1307669"/>
                <a:gd name="connsiteY1684" fmla="*/ 61029 h 1355107"/>
                <a:gd name="connsiteX1685" fmla="*/ 1134514 w 1307669"/>
                <a:gd name="connsiteY1685" fmla="*/ 283932 h 1355107"/>
                <a:gd name="connsiteX1686" fmla="*/ 1137652 w 1307669"/>
                <a:gd name="connsiteY1686" fmla="*/ 309026 h 1355107"/>
                <a:gd name="connsiteX1687" fmla="*/ 1112559 w 1307669"/>
                <a:gd name="connsiteY1687" fmla="*/ 305887 h 1355107"/>
                <a:gd name="connsiteX1688" fmla="*/ 1109421 w 1307669"/>
                <a:gd name="connsiteY1688" fmla="*/ 280794 h 1355107"/>
                <a:gd name="connsiteX1689" fmla="*/ 1134514 w 1307669"/>
                <a:gd name="connsiteY1689" fmla="*/ 283932 h 1355107"/>
                <a:gd name="connsiteX1690" fmla="*/ 1056122 w 1307669"/>
                <a:gd name="connsiteY1690" fmla="*/ 165601 h 1355107"/>
                <a:gd name="connsiteX1691" fmla="*/ 1052614 w 1307669"/>
                <a:gd name="connsiteY1691" fmla="*/ 188180 h 1355107"/>
                <a:gd name="connsiteX1692" fmla="*/ 1036908 w 1307669"/>
                <a:gd name="connsiteY1692" fmla="*/ 197029 h 1355107"/>
                <a:gd name="connsiteX1693" fmla="*/ 1042442 w 1307669"/>
                <a:gd name="connsiteY1693" fmla="*/ 198250 h 1355107"/>
                <a:gd name="connsiteX1694" fmla="*/ 1050688 w 1307669"/>
                <a:gd name="connsiteY1694" fmla="*/ 217629 h 1355107"/>
                <a:gd name="connsiteX1695" fmla="*/ 1047827 w 1307669"/>
                <a:gd name="connsiteY1695" fmla="*/ 241829 h 1355107"/>
                <a:gd name="connsiteX1696" fmla="*/ 1045421 w 1307669"/>
                <a:gd name="connsiteY1696" fmla="*/ 244736 h 1355107"/>
                <a:gd name="connsiteX1697" fmla="*/ 1051647 w 1307669"/>
                <a:gd name="connsiteY1697" fmla="*/ 243510 h 1355107"/>
                <a:gd name="connsiteX1698" fmla="*/ 1068406 w 1307669"/>
                <a:gd name="connsiteY1698" fmla="*/ 225628 h 1355107"/>
                <a:gd name="connsiteX1699" fmla="*/ 1079160 w 1307669"/>
                <a:gd name="connsiteY1699" fmla="*/ 229273 h 1355107"/>
                <a:gd name="connsiteX1700" fmla="*/ 1084931 w 1307669"/>
                <a:gd name="connsiteY1700" fmla="*/ 237914 h 1355107"/>
                <a:gd name="connsiteX1701" fmla="*/ 1061833 w 1307669"/>
                <a:gd name="connsiteY1701" fmla="*/ 260008 h 1355107"/>
                <a:gd name="connsiteX1702" fmla="*/ 1061549 w 1307669"/>
                <a:gd name="connsiteY1702" fmla="*/ 277645 h 1355107"/>
                <a:gd name="connsiteX1703" fmla="*/ 1044518 w 1307669"/>
                <a:gd name="connsiteY1703" fmla="*/ 286401 h 1355107"/>
                <a:gd name="connsiteX1704" fmla="*/ 1046122 w 1307669"/>
                <a:gd name="connsiteY1704" fmla="*/ 275099 h 1355107"/>
                <a:gd name="connsiteX1705" fmla="*/ 1027500 w 1307669"/>
                <a:gd name="connsiteY1705" fmla="*/ 268394 h 1355107"/>
                <a:gd name="connsiteX1706" fmla="*/ 1027034 w 1307669"/>
                <a:gd name="connsiteY1706" fmla="*/ 258118 h 1355107"/>
                <a:gd name="connsiteX1707" fmla="*/ 1028361 w 1307669"/>
                <a:gd name="connsiteY1707" fmla="*/ 255090 h 1355107"/>
                <a:gd name="connsiteX1708" fmla="*/ 1021012 w 1307669"/>
                <a:gd name="connsiteY1708" fmla="*/ 253469 h 1355107"/>
                <a:gd name="connsiteX1709" fmla="*/ 1012766 w 1307669"/>
                <a:gd name="connsiteY1709" fmla="*/ 234090 h 1355107"/>
                <a:gd name="connsiteX1710" fmla="*/ 1027919 w 1307669"/>
                <a:gd name="connsiteY1710" fmla="*/ 195045 h 1355107"/>
                <a:gd name="connsiteX1711" fmla="*/ 1028515 w 1307669"/>
                <a:gd name="connsiteY1711" fmla="*/ 195176 h 1355107"/>
                <a:gd name="connsiteX1712" fmla="*/ 1027482 w 1307669"/>
                <a:gd name="connsiteY1712" fmla="*/ 192038 h 1355107"/>
                <a:gd name="connsiteX1713" fmla="*/ 1033849 w 1307669"/>
                <a:gd name="connsiteY1713" fmla="*/ 178149 h 1355107"/>
                <a:gd name="connsiteX1714" fmla="*/ 1056122 w 1307669"/>
                <a:gd name="connsiteY1714" fmla="*/ 165601 h 1355107"/>
                <a:gd name="connsiteX1715" fmla="*/ 1112930 w 1307669"/>
                <a:gd name="connsiteY1715" fmla="*/ 215020 h 1355107"/>
                <a:gd name="connsiteX1716" fmla="*/ 1110791 w 1307669"/>
                <a:gd name="connsiteY1716" fmla="*/ 224773 h 1355107"/>
                <a:gd name="connsiteX1717" fmla="*/ 1116205 w 1307669"/>
                <a:gd name="connsiteY1717" fmla="*/ 232816 h 1355107"/>
                <a:gd name="connsiteX1718" fmla="*/ 1108335 w 1307669"/>
                <a:gd name="connsiteY1718" fmla="*/ 242199 h 1355107"/>
                <a:gd name="connsiteX1719" fmla="*/ 1099443 w 1307669"/>
                <a:gd name="connsiteY1719" fmla="*/ 247061 h 1355107"/>
                <a:gd name="connsiteX1720" fmla="*/ 1100499 w 1307669"/>
                <a:gd name="connsiteY1720" fmla="*/ 241154 h 1355107"/>
                <a:gd name="connsiteX1721" fmla="*/ 1091116 w 1307669"/>
                <a:gd name="connsiteY1721" fmla="*/ 238002 h 1355107"/>
                <a:gd name="connsiteX1722" fmla="*/ 1093546 w 1307669"/>
                <a:gd name="connsiteY1722" fmla="*/ 227379 h 1355107"/>
                <a:gd name="connsiteX1723" fmla="*/ 1094590 w 1307669"/>
                <a:gd name="connsiteY1723" fmla="*/ 225933 h 1355107"/>
                <a:gd name="connsiteX1724" fmla="*/ 1087042 w 1307669"/>
                <a:gd name="connsiteY1724" fmla="*/ 220942 h 1355107"/>
                <a:gd name="connsiteX1725" fmla="*/ 1088572 w 1307669"/>
                <a:gd name="connsiteY1725" fmla="*/ 213052 h 1355107"/>
                <a:gd name="connsiteX1726" fmla="*/ 1095233 w 1307669"/>
                <a:gd name="connsiteY1726" fmla="*/ 208554 h 1355107"/>
                <a:gd name="connsiteX1727" fmla="*/ 1103290 w 1307669"/>
                <a:gd name="connsiteY1727" fmla="*/ 213881 h 1355107"/>
                <a:gd name="connsiteX1728" fmla="*/ 1103816 w 1307669"/>
                <a:gd name="connsiteY1728" fmla="*/ 213153 h 1355107"/>
                <a:gd name="connsiteX1729" fmla="*/ 1112930 w 1307669"/>
                <a:gd name="connsiteY1729" fmla="*/ 215020 h 1355107"/>
                <a:gd name="connsiteX1730" fmla="*/ 1247439 w 1307669"/>
                <a:gd name="connsiteY1730" fmla="*/ 361563 h 1355107"/>
                <a:gd name="connsiteX1731" fmla="*/ 1250424 w 1307669"/>
                <a:gd name="connsiteY1731" fmla="*/ 370667 h 1355107"/>
                <a:gd name="connsiteX1732" fmla="*/ 1244171 w 1307669"/>
                <a:gd name="connsiteY1732" fmla="*/ 370114 h 1355107"/>
                <a:gd name="connsiteX1733" fmla="*/ 1238155 w 1307669"/>
                <a:gd name="connsiteY1733" fmla="*/ 380542 h 1355107"/>
                <a:gd name="connsiteX1734" fmla="*/ 1227054 w 1307669"/>
                <a:gd name="connsiteY1734" fmla="*/ 378977 h 1355107"/>
                <a:gd name="connsiteX1735" fmla="*/ 1214075 w 1307669"/>
                <a:gd name="connsiteY1735" fmla="*/ 369319 h 1355107"/>
                <a:gd name="connsiteX1736" fmla="*/ 1218596 w 1307669"/>
                <a:gd name="connsiteY1736" fmla="*/ 359307 h 1355107"/>
                <a:gd name="connsiteX1737" fmla="*/ 1228815 w 1307669"/>
                <a:gd name="connsiteY1737" fmla="*/ 360645 h 1355107"/>
                <a:gd name="connsiteX1738" fmla="*/ 1239174 w 1307669"/>
                <a:gd name="connsiteY1738" fmla="*/ 354011 h 1355107"/>
                <a:gd name="connsiteX1739" fmla="*/ 1247439 w 1307669"/>
                <a:gd name="connsiteY1739" fmla="*/ 361563 h 1355107"/>
                <a:gd name="connsiteX1740" fmla="*/ 1191598 w 1307669"/>
                <a:gd name="connsiteY1740" fmla="*/ 275692 h 1355107"/>
                <a:gd name="connsiteX1741" fmla="*/ 1196702 w 1307669"/>
                <a:gd name="connsiteY1741" fmla="*/ 293183 h 1355107"/>
                <a:gd name="connsiteX1742" fmla="*/ 1184625 w 1307669"/>
                <a:gd name="connsiteY1742" fmla="*/ 292576 h 1355107"/>
                <a:gd name="connsiteX1743" fmla="*/ 1172189 w 1307669"/>
                <a:gd name="connsiteY1743" fmla="*/ 313316 h 1355107"/>
                <a:gd name="connsiteX1744" fmla="*/ 1150793 w 1307669"/>
                <a:gd name="connsiteY1744" fmla="*/ 311102 h 1355107"/>
                <a:gd name="connsiteX1745" fmla="*/ 1151153 w 1307669"/>
                <a:gd name="connsiteY1745" fmla="*/ 289755 h 1355107"/>
                <a:gd name="connsiteX1746" fmla="*/ 1135877 w 1307669"/>
                <a:gd name="connsiteY1746" fmla="*/ 273462 h 1355107"/>
                <a:gd name="connsiteX1747" fmla="*/ 1142807 w 1307669"/>
                <a:gd name="connsiteY1747" fmla="*/ 261508 h 1355107"/>
                <a:gd name="connsiteX1748" fmla="*/ 1153925 w 1307669"/>
                <a:gd name="connsiteY1748" fmla="*/ 254429 h 1355107"/>
                <a:gd name="connsiteX1749" fmla="*/ 1172155 w 1307669"/>
                <a:gd name="connsiteY1749" fmla="*/ 277136 h 1355107"/>
                <a:gd name="connsiteX1750" fmla="*/ 1191598 w 1307669"/>
                <a:gd name="connsiteY1750" fmla="*/ 275692 h 1355107"/>
                <a:gd name="connsiteX1751" fmla="*/ 1129754 w 1307669"/>
                <a:gd name="connsiteY1751" fmla="*/ 167956 h 1355107"/>
                <a:gd name="connsiteX1752" fmla="*/ 1133455 w 1307669"/>
                <a:gd name="connsiteY1752" fmla="*/ 173074 h 1355107"/>
                <a:gd name="connsiteX1753" fmla="*/ 1124628 w 1307669"/>
                <a:gd name="connsiteY1753" fmla="*/ 186416 h 1355107"/>
                <a:gd name="connsiteX1754" fmla="*/ 1113570 w 1307669"/>
                <a:gd name="connsiteY1754" fmla="*/ 181706 h 1355107"/>
                <a:gd name="connsiteX1755" fmla="*/ 1122398 w 1307669"/>
                <a:gd name="connsiteY1755" fmla="*/ 168364 h 1355107"/>
                <a:gd name="connsiteX1756" fmla="*/ 1129754 w 1307669"/>
                <a:gd name="connsiteY1756" fmla="*/ 167956 h 1355107"/>
                <a:gd name="connsiteX1757" fmla="*/ 1045554 w 1307669"/>
                <a:gd name="connsiteY1757" fmla="*/ 64377 h 1355107"/>
                <a:gd name="connsiteX1758" fmla="*/ 1051325 w 1307669"/>
                <a:gd name="connsiteY1758" fmla="*/ 73019 h 1355107"/>
                <a:gd name="connsiteX1759" fmla="*/ 1028227 w 1307669"/>
                <a:gd name="connsiteY1759" fmla="*/ 95113 h 1355107"/>
                <a:gd name="connsiteX1760" fmla="*/ 1027943 w 1307669"/>
                <a:gd name="connsiteY1760" fmla="*/ 112750 h 1355107"/>
                <a:gd name="connsiteX1761" fmla="*/ 1010912 w 1307669"/>
                <a:gd name="connsiteY1761" fmla="*/ 121506 h 1355107"/>
                <a:gd name="connsiteX1762" fmla="*/ 1012516 w 1307669"/>
                <a:gd name="connsiteY1762" fmla="*/ 110205 h 1355107"/>
                <a:gd name="connsiteX1763" fmla="*/ 993894 w 1307669"/>
                <a:gd name="connsiteY1763" fmla="*/ 103499 h 1355107"/>
                <a:gd name="connsiteX1764" fmla="*/ 997816 w 1307669"/>
                <a:gd name="connsiteY1764" fmla="*/ 83211 h 1355107"/>
                <a:gd name="connsiteX1765" fmla="*/ 1018041 w 1307669"/>
                <a:gd name="connsiteY1765" fmla="*/ 78616 h 1355107"/>
                <a:gd name="connsiteX1766" fmla="*/ 1034800 w 1307669"/>
                <a:gd name="connsiteY1766" fmla="*/ 60733 h 1355107"/>
                <a:gd name="connsiteX1767" fmla="*/ 1045554 w 1307669"/>
                <a:gd name="connsiteY1767" fmla="*/ 64377 h 1355107"/>
                <a:gd name="connsiteX1768" fmla="*/ 1100908 w 1307669"/>
                <a:gd name="connsiteY1768" fmla="*/ 119037 h 1355107"/>
                <a:gd name="connsiteX1769" fmla="*/ 1104046 w 1307669"/>
                <a:gd name="connsiteY1769" fmla="*/ 144130 h 1355107"/>
                <a:gd name="connsiteX1770" fmla="*/ 1078953 w 1307669"/>
                <a:gd name="connsiteY1770" fmla="*/ 140992 h 1355107"/>
                <a:gd name="connsiteX1771" fmla="*/ 1075814 w 1307669"/>
                <a:gd name="connsiteY1771" fmla="*/ 115899 h 1355107"/>
                <a:gd name="connsiteX1772" fmla="*/ 1100908 w 1307669"/>
                <a:gd name="connsiteY1772" fmla="*/ 119037 h 1355107"/>
                <a:gd name="connsiteX1773" fmla="*/ 1245785 w 1307669"/>
                <a:gd name="connsiteY1773" fmla="*/ 287281 h 1355107"/>
                <a:gd name="connsiteX1774" fmla="*/ 1251557 w 1307669"/>
                <a:gd name="connsiteY1774" fmla="*/ 295923 h 1355107"/>
                <a:gd name="connsiteX1775" fmla="*/ 1228459 w 1307669"/>
                <a:gd name="connsiteY1775" fmla="*/ 318016 h 1355107"/>
                <a:gd name="connsiteX1776" fmla="*/ 1228174 w 1307669"/>
                <a:gd name="connsiteY1776" fmla="*/ 335653 h 1355107"/>
                <a:gd name="connsiteX1777" fmla="*/ 1211143 w 1307669"/>
                <a:gd name="connsiteY1777" fmla="*/ 344409 h 1355107"/>
                <a:gd name="connsiteX1778" fmla="*/ 1212747 w 1307669"/>
                <a:gd name="connsiteY1778" fmla="*/ 333107 h 1355107"/>
                <a:gd name="connsiteX1779" fmla="*/ 1194126 w 1307669"/>
                <a:gd name="connsiteY1779" fmla="*/ 326402 h 1355107"/>
                <a:gd name="connsiteX1780" fmla="*/ 1198047 w 1307669"/>
                <a:gd name="connsiteY1780" fmla="*/ 306115 h 1355107"/>
                <a:gd name="connsiteX1781" fmla="*/ 1218272 w 1307669"/>
                <a:gd name="connsiteY1781" fmla="*/ 301518 h 1355107"/>
                <a:gd name="connsiteX1782" fmla="*/ 1235032 w 1307669"/>
                <a:gd name="connsiteY1782" fmla="*/ 283637 h 1355107"/>
                <a:gd name="connsiteX1783" fmla="*/ 1245785 w 1307669"/>
                <a:gd name="connsiteY1783" fmla="*/ 287281 h 1355107"/>
                <a:gd name="connsiteX1784" fmla="*/ 1022516 w 1307669"/>
                <a:gd name="connsiteY1784" fmla="*/ 706 h 1355107"/>
                <a:gd name="connsiteX1785" fmla="*/ 1019008 w 1307669"/>
                <a:gd name="connsiteY1785" fmla="*/ 23285 h 1355107"/>
                <a:gd name="connsiteX1786" fmla="*/ 996734 w 1307669"/>
                <a:gd name="connsiteY1786" fmla="*/ 35833 h 1355107"/>
                <a:gd name="connsiteX1787" fmla="*/ 1000243 w 1307669"/>
                <a:gd name="connsiteY1787" fmla="*/ 13254 h 1355107"/>
                <a:gd name="connsiteX1788" fmla="*/ 1022516 w 1307669"/>
                <a:gd name="connsiteY1788" fmla="*/ 706 h 1355107"/>
                <a:gd name="connsiteX1789" fmla="*/ 1222748 w 1307669"/>
                <a:gd name="connsiteY1789" fmla="*/ 223609 h 1355107"/>
                <a:gd name="connsiteX1790" fmla="*/ 1219240 w 1307669"/>
                <a:gd name="connsiteY1790" fmla="*/ 246188 h 1355107"/>
                <a:gd name="connsiteX1791" fmla="*/ 1196966 w 1307669"/>
                <a:gd name="connsiteY1791" fmla="*/ 258737 h 1355107"/>
                <a:gd name="connsiteX1792" fmla="*/ 1200475 w 1307669"/>
                <a:gd name="connsiteY1792" fmla="*/ 236157 h 1355107"/>
                <a:gd name="connsiteX1793" fmla="*/ 1222748 w 1307669"/>
                <a:gd name="connsiteY1793" fmla="*/ 223609 h 1355107"/>
                <a:gd name="connsiteX1794" fmla="*/ 1137280 w 1307669"/>
                <a:gd name="connsiteY1794" fmla="*/ 52548 h 1355107"/>
                <a:gd name="connsiteX1795" fmla="*/ 1140981 w 1307669"/>
                <a:gd name="connsiteY1795" fmla="*/ 57666 h 1355107"/>
                <a:gd name="connsiteX1796" fmla="*/ 1132154 w 1307669"/>
                <a:gd name="connsiteY1796" fmla="*/ 71008 h 1355107"/>
                <a:gd name="connsiteX1797" fmla="*/ 1121096 w 1307669"/>
                <a:gd name="connsiteY1797" fmla="*/ 66298 h 1355107"/>
                <a:gd name="connsiteX1798" fmla="*/ 1129923 w 1307669"/>
                <a:gd name="connsiteY1798" fmla="*/ 52956 h 1355107"/>
                <a:gd name="connsiteX1799" fmla="*/ 1137280 w 1307669"/>
                <a:gd name="connsiteY1799" fmla="*/ 52548 h 1355107"/>
                <a:gd name="connsiteX1800" fmla="*/ 1296379 w 1307669"/>
                <a:gd name="connsiteY1800" fmla="*/ 225964 h 1355107"/>
                <a:gd name="connsiteX1801" fmla="*/ 1300081 w 1307669"/>
                <a:gd name="connsiteY1801" fmla="*/ 231082 h 1355107"/>
                <a:gd name="connsiteX1802" fmla="*/ 1291254 w 1307669"/>
                <a:gd name="connsiteY1802" fmla="*/ 244424 h 1355107"/>
                <a:gd name="connsiteX1803" fmla="*/ 1280196 w 1307669"/>
                <a:gd name="connsiteY1803" fmla="*/ 239714 h 1355107"/>
                <a:gd name="connsiteX1804" fmla="*/ 1289023 w 1307669"/>
                <a:gd name="connsiteY1804" fmla="*/ 226372 h 1355107"/>
                <a:gd name="connsiteX1805" fmla="*/ 1296379 w 1307669"/>
                <a:gd name="connsiteY1805" fmla="*/ 225964 h 1355107"/>
                <a:gd name="connsiteX1806" fmla="*/ 1212179 w 1307669"/>
                <a:gd name="connsiteY1806" fmla="*/ 122386 h 1355107"/>
                <a:gd name="connsiteX1807" fmla="*/ 1217951 w 1307669"/>
                <a:gd name="connsiteY1807" fmla="*/ 131027 h 1355107"/>
                <a:gd name="connsiteX1808" fmla="*/ 1194852 w 1307669"/>
                <a:gd name="connsiteY1808" fmla="*/ 153121 h 1355107"/>
                <a:gd name="connsiteX1809" fmla="*/ 1194568 w 1307669"/>
                <a:gd name="connsiteY1809" fmla="*/ 170758 h 1355107"/>
                <a:gd name="connsiteX1810" fmla="*/ 1177538 w 1307669"/>
                <a:gd name="connsiteY1810" fmla="*/ 179514 h 1355107"/>
                <a:gd name="connsiteX1811" fmla="*/ 1179141 w 1307669"/>
                <a:gd name="connsiteY1811" fmla="*/ 168213 h 1355107"/>
                <a:gd name="connsiteX1812" fmla="*/ 1160519 w 1307669"/>
                <a:gd name="connsiteY1812" fmla="*/ 161507 h 1355107"/>
                <a:gd name="connsiteX1813" fmla="*/ 1164441 w 1307669"/>
                <a:gd name="connsiteY1813" fmla="*/ 141220 h 1355107"/>
                <a:gd name="connsiteX1814" fmla="*/ 1184666 w 1307669"/>
                <a:gd name="connsiteY1814" fmla="*/ 136624 h 1355107"/>
                <a:gd name="connsiteX1815" fmla="*/ 1201425 w 1307669"/>
                <a:gd name="connsiteY1815" fmla="*/ 118741 h 1355107"/>
                <a:gd name="connsiteX1816" fmla="*/ 1212179 w 1307669"/>
                <a:gd name="connsiteY1816" fmla="*/ 122386 h 1355107"/>
                <a:gd name="connsiteX1817" fmla="*/ 1189141 w 1307669"/>
                <a:gd name="connsiteY1817" fmla="*/ 58714 h 1355107"/>
                <a:gd name="connsiteX1818" fmla="*/ 1185634 w 1307669"/>
                <a:gd name="connsiteY1818" fmla="*/ 81293 h 1355107"/>
                <a:gd name="connsiteX1819" fmla="*/ 1163360 w 1307669"/>
                <a:gd name="connsiteY1819" fmla="*/ 93841 h 1355107"/>
                <a:gd name="connsiteX1820" fmla="*/ 1166868 w 1307669"/>
                <a:gd name="connsiteY1820" fmla="*/ 71262 h 1355107"/>
                <a:gd name="connsiteX1821" fmla="*/ 1189141 w 1307669"/>
                <a:gd name="connsiteY1821" fmla="*/ 58714 h 1355107"/>
                <a:gd name="connsiteX1822" fmla="*/ 1303905 w 1307669"/>
                <a:gd name="connsiteY1822" fmla="*/ 110557 h 1355107"/>
                <a:gd name="connsiteX1823" fmla="*/ 1307606 w 1307669"/>
                <a:gd name="connsiteY1823" fmla="*/ 115674 h 1355107"/>
                <a:gd name="connsiteX1824" fmla="*/ 1298779 w 1307669"/>
                <a:gd name="connsiteY1824" fmla="*/ 129016 h 1355107"/>
                <a:gd name="connsiteX1825" fmla="*/ 1287722 w 1307669"/>
                <a:gd name="connsiteY1825" fmla="*/ 124306 h 1355107"/>
                <a:gd name="connsiteX1826" fmla="*/ 1296548 w 1307669"/>
                <a:gd name="connsiteY1826" fmla="*/ 110964 h 1355107"/>
                <a:gd name="connsiteX1827" fmla="*/ 1303905 w 1307669"/>
                <a:gd name="connsiteY1827" fmla="*/ 110557 h 1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</a:cxnLst>
              <a:rect l="l" t="t" r="r" b="b"/>
              <a:pathLst>
                <a:path w="1307669" h="1355107">
                  <a:moveTo>
                    <a:pt x="117110" y="1265078"/>
                  </a:moveTo>
                  <a:cubicBezTo>
                    <a:pt x="117596" y="1266166"/>
                    <a:pt x="113573" y="1266188"/>
                    <a:pt x="113352" y="1268226"/>
                  </a:cubicBezTo>
                  <a:cubicBezTo>
                    <a:pt x="113132" y="1270265"/>
                    <a:pt x="116549" y="1274915"/>
                    <a:pt x="115789" y="1277306"/>
                  </a:cubicBezTo>
                  <a:cubicBezTo>
                    <a:pt x="115029" y="1279697"/>
                    <a:pt x="112043" y="1281389"/>
                    <a:pt x="108794" y="1282572"/>
                  </a:cubicBezTo>
                  <a:cubicBezTo>
                    <a:pt x="105545" y="1283755"/>
                    <a:pt x="98882" y="1285437"/>
                    <a:pt x="96294" y="1284406"/>
                  </a:cubicBezTo>
                  <a:cubicBezTo>
                    <a:pt x="93706" y="1283374"/>
                    <a:pt x="92704" y="1278536"/>
                    <a:pt x="93262" y="1276381"/>
                  </a:cubicBezTo>
                  <a:cubicBezTo>
                    <a:pt x="93821" y="1274226"/>
                    <a:pt x="98237" y="1273858"/>
                    <a:pt x="99643" y="1271477"/>
                  </a:cubicBezTo>
                  <a:cubicBezTo>
                    <a:pt x="101050" y="1269095"/>
                    <a:pt x="99902" y="1263722"/>
                    <a:pt x="101700" y="1262093"/>
                  </a:cubicBezTo>
                  <a:cubicBezTo>
                    <a:pt x="102600" y="1261278"/>
                    <a:pt x="104142" y="1261056"/>
                    <a:pt x="105779" y="1261099"/>
                  </a:cubicBezTo>
                  <a:cubicBezTo>
                    <a:pt x="107416" y="1261142"/>
                    <a:pt x="109150" y="1261451"/>
                    <a:pt x="110434" y="1261699"/>
                  </a:cubicBezTo>
                  <a:cubicBezTo>
                    <a:pt x="113002" y="1262197"/>
                    <a:pt x="116624" y="1263991"/>
                    <a:pt x="117110" y="1265078"/>
                  </a:cubicBezTo>
                  <a:close/>
                  <a:moveTo>
                    <a:pt x="84848" y="1199220"/>
                  </a:moveTo>
                  <a:cubicBezTo>
                    <a:pt x="88626" y="1201718"/>
                    <a:pt x="89664" y="1206806"/>
                    <a:pt x="87166" y="1210584"/>
                  </a:cubicBezTo>
                  <a:cubicBezTo>
                    <a:pt x="84668" y="1214362"/>
                    <a:pt x="79580" y="1215399"/>
                    <a:pt x="75802" y="1212902"/>
                  </a:cubicBezTo>
                  <a:cubicBezTo>
                    <a:pt x="72024" y="1210404"/>
                    <a:pt x="70986" y="1205316"/>
                    <a:pt x="73484" y="1201538"/>
                  </a:cubicBezTo>
                  <a:cubicBezTo>
                    <a:pt x="74733" y="1199649"/>
                    <a:pt x="76630" y="1198444"/>
                    <a:pt x="78686" y="1198025"/>
                  </a:cubicBezTo>
                  <a:cubicBezTo>
                    <a:pt x="80743" y="1197606"/>
                    <a:pt x="82959" y="1197971"/>
                    <a:pt x="84848" y="1199220"/>
                  </a:cubicBezTo>
                  <a:close/>
                  <a:moveTo>
                    <a:pt x="24183" y="1127339"/>
                  </a:moveTo>
                  <a:cubicBezTo>
                    <a:pt x="30934" y="1131802"/>
                    <a:pt x="32375" y="1141516"/>
                    <a:pt x="27404" y="1149036"/>
                  </a:cubicBezTo>
                  <a:cubicBezTo>
                    <a:pt x="22431" y="1156555"/>
                    <a:pt x="12929" y="1159032"/>
                    <a:pt x="6178" y="1154569"/>
                  </a:cubicBezTo>
                  <a:cubicBezTo>
                    <a:pt x="-572" y="1150105"/>
                    <a:pt x="-2015" y="1140392"/>
                    <a:pt x="2958" y="1132872"/>
                  </a:cubicBezTo>
                  <a:cubicBezTo>
                    <a:pt x="5444" y="1129112"/>
                    <a:pt x="9062" y="1126613"/>
                    <a:pt x="12904" y="1125611"/>
                  </a:cubicBezTo>
                  <a:cubicBezTo>
                    <a:pt x="16744" y="1124610"/>
                    <a:pt x="20807" y="1125107"/>
                    <a:pt x="24183" y="1127339"/>
                  </a:cubicBezTo>
                  <a:close/>
                  <a:moveTo>
                    <a:pt x="211710" y="1344015"/>
                  </a:moveTo>
                  <a:cubicBezTo>
                    <a:pt x="211943" y="1344725"/>
                    <a:pt x="209431" y="1344477"/>
                    <a:pt x="209161" y="1345734"/>
                  </a:cubicBezTo>
                  <a:cubicBezTo>
                    <a:pt x="208890" y="1346991"/>
                    <a:pt x="210718" y="1350115"/>
                    <a:pt x="210088" y="1351557"/>
                  </a:cubicBezTo>
                  <a:cubicBezTo>
                    <a:pt x="209458" y="1352999"/>
                    <a:pt x="207485" y="1353860"/>
                    <a:pt x="205380" y="1354386"/>
                  </a:cubicBezTo>
                  <a:cubicBezTo>
                    <a:pt x="203276" y="1354912"/>
                    <a:pt x="199010" y="1355526"/>
                    <a:pt x="197463" y="1354714"/>
                  </a:cubicBezTo>
                  <a:cubicBezTo>
                    <a:pt x="195915" y="1353900"/>
                    <a:pt x="195607" y="1350817"/>
                    <a:pt x="196095" y="1349509"/>
                  </a:cubicBezTo>
                  <a:cubicBezTo>
                    <a:pt x="196584" y="1348202"/>
                    <a:pt x="199364" y="1348260"/>
                    <a:pt x="200396" y="1346867"/>
                  </a:cubicBezTo>
                  <a:cubicBezTo>
                    <a:pt x="201429" y="1345473"/>
                    <a:pt x="201064" y="1342046"/>
                    <a:pt x="202292" y="1341147"/>
                  </a:cubicBezTo>
                  <a:cubicBezTo>
                    <a:pt x="202907" y="1340697"/>
                    <a:pt x="203883" y="1340659"/>
                    <a:pt x="204901" y="1340793"/>
                  </a:cubicBezTo>
                  <a:cubicBezTo>
                    <a:pt x="205920" y="1340927"/>
                    <a:pt x="206981" y="1341233"/>
                    <a:pt x="207766" y="1341472"/>
                  </a:cubicBezTo>
                  <a:cubicBezTo>
                    <a:pt x="209336" y="1341949"/>
                    <a:pt x="211478" y="1343305"/>
                    <a:pt x="211710" y="1344015"/>
                  </a:cubicBezTo>
                  <a:close/>
                  <a:moveTo>
                    <a:pt x="195884" y="1300823"/>
                  </a:moveTo>
                  <a:cubicBezTo>
                    <a:pt x="198078" y="1302628"/>
                    <a:pt x="198393" y="1305871"/>
                    <a:pt x="196588" y="1308064"/>
                  </a:cubicBezTo>
                  <a:cubicBezTo>
                    <a:pt x="194783" y="1310258"/>
                    <a:pt x="191541" y="1310573"/>
                    <a:pt x="189347" y="1308768"/>
                  </a:cubicBezTo>
                  <a:cubicBezTo>
                    <a:pt x="187153" y="1306963"/>
                    <a:pt x="186838" y="1303721"/>
                    <a:pt x="188643" y="1301527"/>
                  </a:cubicBezTo>
                  <a:cubicBezTo>
                    <a:pt x="189546" y="1300431"/>
                    <a:pt x="190808" y="1299803"/>
                    <a:pt x="192118" y="1299676"/>
                  </a:cubicBezTo>
                  <a:cubicBezTo>
                    <a:pt x="193428" y="1299548"/>
                    <a:pt x="194787" y="1299921"/>
                    <a:pt x="195884" y="1300823"/>
                  </a:cubicBezTo>
                  <a:close/>
                  <a:moveTo>
                    <a:pt x="162731" y="1252020"/>
                  </a:moveTo>
                  <a:cubicBezTo>
                    <a:pt x="166650" y="1255245"/>
                    <a:pt x="166916" y="1261399"/>
                    <a:pt x="163323" y="1265765"/>
                  </a:cubicBezTo>
                  <a:cubicBezTo>
                    <a:pt x="159730" y="1270132"/>
                    <a:pt x="153640" y="1271057"/>
                    <a:pt x="149720" y="1267832"/>
                  </a:cubicBezTo>
                  <a:cubicBezTo>
                    <a:pt x="145801" y="1264606"/>
                    <a:pt x="145535" y="1258452"/>
                    <a:pt x="149128" y="1254086"/>
                  </a:cubicBezTo>
                  <a:cubicBezTo>
                    <a:pt x="150925" y="1251903"/>
                    <a:pt x="153345" y="1250580"/>
                    <a:pt x="155807" y="1250206"/>
                  </a:cubicBezTo>
                  <a:cubicBezTo>
                    <a:pt x="158268" y="1249832"/>
                    <a:pt x="160770" y="1250407"/>
                    <a:pt x="162731" y="1252020"/>
                  </a:cubicBezTo>
                  <a:close/>
                  <a:moveTo>
                    <a:pt x="241824" y="1308687"/>
                  </a:moveTo>
                  <a:cubicBezTo>
                    <a:pt x="245745" y="1311913"/>
                    <a:pt x="246010" y="1318066"/>
                    <a:pt x="242417" y="1322433"/>
                  </a:cubicBezTo>
                  <a:cubicBezTo>
                    <a:pt x="238824" y="1326800"/>
                    <a:pt x="232734" y="1327725"/>
                    <a:pt x="228814" y="1324499"/>
                  </a:cubicBezTo>
                  <a:cubicBezTo>
                    <a:pt x="224894" y="1321274"/>
                    <a:pt x="224629" y="1315120"/>
                    <a:pt x="228222" y="1310753"/>
                  </a:cubicBezTo>
                  <a:cubicBezTo>
                    <a:pt x="230018" y="1308571"/>
                    <a:pt x="232439" y="1307248"/>
                    <a:pt x="234900" y="1306874"/>
                  </a:cubicBezTo>
                  <a:cubicBezTo>
                    <a:pt x="237362" y="1306500"/>
                    <a:pt x="239864" y="1307075"/>
                    <a:pt x="241824" y="1308687"/>
                  </a:cubicBezTo>
                  <a:close/>
                  <a:moveTo>
                    <a:pt x="158996" y="1204066"/>
                  </a:moveTo>
                  <a:cubicBezTo>
                    <a:pt x="165746" y="1208530"/>
                    <a:pt x="167188" y="1218243"/>
                    <a:pt x="162216" y="1225763"/>
                  </a:cubicBezTo>
                  <a:cubicBezTo>
                    <a:pt x="157244" y="1233282"/>
                    <a:pt x="147742" y="1235760"/>
                    <a:pt x="140991" y="1231296"/>
                  </a:cubicBezTo>
                  <a:cubicBezTo>
                    <a:pt x="134240" y="1226832"/>
                    <a:pt x="132799" y="1217118"/>
                    <a:pt x="137771" y="1209599"/>
                  </a:cubicBezTo>
                  <a:cubicBezTo>
                    <a:pt x="140257" y="1205839"/>
                    <a:pt x="143875" y="1203340"/>
                    <a:pt x="147716" y="1202339"/>
                  </a:cubicBezTo>
                  <a:cubicBezTo>
                    <a:pt x="151558" y="1201338"/>
                    <a:pt x="155620" y="1201834"/>
                    <a:pt x="158996" y="1204066"/>
                  </a:cubicBezTo>
                  <a:close/>
                  <a:moveTo>
                    <a:pt x="216794" y="1252116"/>
                  </a:moveTo>
                  <a:cubicBezTo>
                    <a:pt x="224284" y="1258279"/>
                    <a:pt x="227565" y="1266666"/>
                    <a:pt x="224123" y="1270850"/>
                  </a:cubicBezTo>
                  <a:cubicBezTo>
                    <a:pt x="220680" y="1275034"/>
                    <a:pt x="211817" y="1273430"/>
                    <a:pt x="204328" y="1267267"/>
                  </a:cubicBezTo>
                  <a:cubicBezTo>
                    <a:pt x="196838" y="1261105"/>
                    <a:pt x="193558" y="1252717"/>
                    <a:pt x="197000" y="1248533"/>
                  </a:cubicBezTo>
                  <a:cubicBezTo>
                    <a:pt x="198721" y="1246441"/>
                    <a:pt x="201798" y="1245797"/>
                    <a:pt x="205379" y="1246445"/>
                  </a:cubicBezTo>
                  <a:cubicBezTo>
                    <a:pt x="208962" y="1247093"/>
                    <a:pt x="213050" y="1249035"/>
                    <a:pt x="216794" y="1252116"/>
                  </a:cubicBezTo>
                  <a:close/>
                  <a:moveTo>
                    <a:pt x="123909" y="1133261"/>
                  </a:moveTo>
                  <a:cubicBezTo>
                    <a:pt x="126574" y="1138416"/>
                    <a:pt x="127032" y="1143406"/>
                    <a:pt x="124650" y="1147008"/>
                  </a:cubicBezTo>
                  <a:cubicBezTo>
                    <a:pt x="119886" y="1154214"/>
                    <a:pt x="105567" y="1153141"/>
                    <a:pt x="92669" y="1144612"/>
                  </a:cubicBezTo>
                  <a:cubicBezTo>
                    <a:pt x="79771" y="1136084"/>
                    <a:pt x="73177" y="1123329"/>
                    <a:pt x="77941" y="1116124"/>
                  </a:cubicBezTo>
                  <a:cubicBezTo>
                    <a:pt x="80323" y="1112521"/>
                    <a:pt x="85094" y="1110989"/>
                    <a:pt x="90881" y="1111422"/>
                  </a:cubicBezTo>
                  <a:cubicBezTo>
                    <a:pt x="96669" y="1111856"/>
                    <a:pt x="103473" y="1114256"/>
                    <a:pt x="109922" y="1118520"/>
                  </a:cubicBezTo>
                  <a:cubicBezTo>
                    <a:pt x="116371" y="1122785"/>
                    <a:pt x="121244" y="1128105"/>
                    <a:pt x="123909" y="1133261"/>
                  </a:cubicBezTo>
                  <a:close/>
                  <a:moveTo>
                    <a:pt x="295888" y="1308783"/>
                  </a:moveTo>
                  <a:cubicBezTo>
                    <a:pt x="303378" y="1314946"/>
                    <a:pt x="306659" y="1323333"/>
                    <a:pt x="303216" y="1327517"/>
                  </a:cubicBezTo>
                  <a:cubicBezTo>
                    <a:pt x="299774" y="1331701"/>
                    <a:pt x="290912" y="1330097"/>
                    <a:pt x="283422" y="1323934"/>
                  </a:cubicBezTo>
                  <a:cubicBezTo>
                    <a:pt x="275932" y="1317772"/>
                    <a:pt x="272651" y="1309385"/>
                    <a:pt x="276094" y="1305201"/>
                  </a:cubicBezTo>
                  <a:cubicBezTo>
                    <a:pt x="277815" y="1303109"/>
                    <a:pt x="280891" y="1302464"/>
                    <a:pt x="284473" y="1303112"/>
                  </a:cubicBezTo>
                  <a:cubicBezTo>
                    <a:pt x="288055" y="1303761"/>
                    <a:pt x="292143" y="1305702"/>
                    <a:pt x="295888" y="1308783"/>
                  </a:cubicBezTo>
                  <a:close/>
                  <a:moveTo>
                    <a:pt x="215251" y="1211139"/>
                  </a:moveTo>
                  <a:cubicBezTo>
                    <a:pt x="214559" y="1214902"/>
                    <a:pt x="208484" y="1216937"/>
                    <a:pt x="201683" y="1215685"/>
                  </a:cubicBezTo>
                  <a:cubicBezTo>
                    <a:pt x="194882" y="1214434"/>
                    <a:pt x="189929" y="1210370"/>
                    <a:pt x="190621" y="1206607"/>
                  </a:cubicBezTo>
                  <a:cubicBezTo>
                    <a:pt x="191313" y="1202845"/>
                    <a:pt x="197388" y="1200810"/>
                    <a:pt x="204190" y="1202062"/>
                  </a:cubicBezTo>
                  <a:cubicBezTo>
                    <a:pt x="210991" y="1203312"/>
                    <a:pt x="215943" y="1207377"/>
                    <a:pt x="215251" y="1211139"/>
                  </a:cubicBezTo>
                  <a:close/>
                  <a:moveTo>
                    <a:pt x="254872" y="1242978"/>
                  </a:moveTo>
                  <a:cubicBezTo>
                    <a:pt x="255771" y="1244206"/>
                    <a:pt x="255026" y="1246882"/>
                    <a:pt x="254547" y="1248452"/>
                  </a:cubicBezTo>
                  <a:cubicBezTo>
                    <a:pt x="254069" y="1250022"/>
                    <a:pt x="252714" y="1252164"/>
                    <a:pt x="252004" y="1252396"/>
                  </a:cubicBezTo>
                  <a:cubicBezTo>
                    <a:pt x="251293" y="1252628"/>
                    <a:pt x="251542" y="1250116"/>
                    <a:pt x="250285" y="1249846"/>
                  </a:cubicBezTo>
                  <a:cubicBezTo>
                    <a:pt x="249028" y="1249576"/>
                    <a:pt x="245903" y="1251404"/>
                    <a:pt x="244462" y="1250774"/>
                  </a:cubicBezTo>
                  <a:cubicBezTo>
                    <a:pt x="243020" y="1250143"/>
                    <a:pt x="242159" y="1248170"/>
                    <a:pt x="241633" y="1246066"/>
                  </a:cubicBezTo>
                  <a:cubicBezTo>
                    <a:pt x="241107" y="1243962"/>
                    <a:pt x="240493" y="1239696"/>
                    <a:pt x="241305" y="1238148"/>
                  </a:cubicBezTo>
                  <a:cubicBezTo>
                    <a:pt x="242118" y="1236601"/>
                    <a:pt x="245201" y="1236292"/>
                    <a:pt x="246509" y="1236781"/>
                  </a:cubicBezTo>
                  <a:cubicBezTo>
                    <a:pt x="247817" y="1237270"/>
                    <a:pt x="247758" y="1240049"/>
                    <a:pt x="249152" y="1241082"/>
                  </a:cubicBezTo>
                  <a:cubicBezTo>
                    <a:pt x="250546" y="1242115"/>
                    <a:pt x="253973" y="1241749"/>
                    <a:pt x="254872" y="1242978"/>
                  </a:cubicBezTo>
                  <a:close/>
                  <a:moveTo>
                    <a:pt x="95452" y="1045566"/>
                  </a:moveTo>
                  <a:cubicBezTo>
                    <a:pt x="98898" y="1047838"/>
                    <a:pt x="100912" y="1050764"/>
                    <a:pt x="100676" y="1053804"/>
                  </a:cubicBezTo>
                  <a:cubicBezTo>
                    <a:pt x="100202" y="1059884"/>
                    <a:pt x="90908" y="1064119"/>
                    <a:pt x="79915" y="1063264"/>
                  </a:cubicBezTo>
                  <a:cubicBezTo>
                    <a:pt x="68924" y="1062409"/>
                    <a:pt x="60397" y="1056786"/>
                    <a:pt x="60870" y="1050705"/>
                  </a:cubicBezTo>
                  <a:cubicBezTo>
                    <a:pt x="61344" y="1044625"/>
                    <a:pt x="70638" y="1040390"/>
                    <a:pt x="81630" y="1041246"/>
                  </a:cubicBezTo>
                  <a:cubicBezTo>
                    <a:pt x="87126" y="1041674"/>
                    <a:pt x="92005" y="1043293"/>
                    <a:pt x="95452" y="1045566"/>
                  </a:cubicBezTo>
                  <a:close/>
                  <a:moveTo>
                    <a:pt x="294345" y="1267807"/>
                  </a:moveTo>
                  <a:cubicBezTo>
                    <a:pt x="293653" y="1271569"/>
                    <a:pt x="287578" y="1273604"/>
                    <a:pt x="280776" y="1272353"/>
                  </a:cubicBezTo>
                  <a:cubicBezTo>
                    <a:pt x="273975" y="1271101"/>
                    <a:pt x="269023" y="1267037"/>
                    <a:pt x="269715" y="1263275"/>
                  </a:cubicBezTo>
                  <a:cubicBezTo>
                    <a:pt x="270407" y="1259513"/>
                    <a:pt x="276482" y="1257477"/>
                    <a:pt x="283283" y="1258729"/>
                  </a:cubicBezTo>
                  <a:cubicBezTo>
                    <a:pt x="290085" y="1259980"/>
                    <a:pt x="295037" y="1264044"/>
                    <a:pt x="294345" y="1267807"/>
                  </a:cubicBezTo>
                  <a:close/>
                  <a:moveTo>
                    <a:pt x="333966" y="1299645"/>
                  </a:moveTo>
                  <a:cubicBezTo>
                    <a:pt x="334865" y="1300873"/>
                    <a:pt x="334119" y="1303550"/>
                    <a:pt x="333641" y="1305119"/>
                  </a:cubicBezTo>
                  <a:cubicBezTo>
                    <a:pt x="333163" y="1306689"/>
                    <a:pt x="331808" y="1308831"/>
                    <a:pt x="331097" y="1309063"/>
                  </a:cubicBezTo>
                  <a:cubicBezTo>
                    <a:pt x="330387" y="1309296"/>
                    <a:pt x="330636" y="1306784"/>
                    <a:pt x="329379" y="1306514"/>
                  </a:cubicBezTo>
                  <a:cubicBezTo>
                    <a:pt x="328122" y="1306243"/>
                    <a:pt x="324998" y="1308071"/>
                    <a:pt x="323555" y="1307441"/>
                  </a:cubicBezTo>
                  <a:cubicBezTo>
                    <a:pt x="322113" y="1306811"/>
                    <a:pt x="321253" y="1304837"/>
                    <a:pt x="320727" y="1302733"/>
                  </a:cubicBezTo>
                  <a:cubicBezTo>
                    <a:pt x="320201" y="1300629"/>
                    <a:pt x="319587" y="1296363"/>
                    <a:pt x="320399" y="1294815"/>
                  </a:cubicBezTo>
                  <a:cubicBezTo>
                    <a:pt x="321212" y="1293268"/>
                    <a:pt x="324296" y="1292959"/>
                    <a:pt x="325603" y="1293448"/>
                  </a:cubicBezTo>
                  <a:cubicBezTo>
                    <a:pt x="326911" y="1293937"/>
                    <a:pt x="326852" y="1296716"/>
                    <a:pt x="328246" y="1297749"/>
                  </a:cubicBezTo>
                  <a:cubicBezTo>
                    <a:pt x="329640" y="1298782"/>
                    <a:pt x="333067" y="1298417"/>
                    <a:pt x="333966" y="1299645"/>
                  </a:cubicBezTo>
                  <a:close/>
                  <a:moveTo>
                    <a:pt x="168781" y="1097712"/>
                  </a:moveTo>
                  <a:cubicBezTo>
                    <a:pt x="170410" y="1099511"/>
                    <a:pt x="169672" y="1103877"/>
                    <a:pt x="169174" y="1106446"/>
                  </a:cubicBezTo>
                  <a:cubicBezTo>
                    <a:pt x="168676" y="1109014"/>
                    <a:pt x="166884" y="1112635"/>
                    <a:pt x="165795" y="1113121"/>
                  </a:cubicBezTo>
                  <a:cubicBezTo>
                    <a:pt x="164708" y="1113608"/>
                    <a:pt x="164685" y="1109583"/>
                    <a:pt x="162647" y="1109363"/>
                  </a:cubicBezTo>
                  <a:cubicBezTo>
                    <a:pt x="160609" y="1109143"/>
                    <a:pt x="155958" y="1112560"/>
                    <a:pt x="153568" y="1111801"/>
                  </a:cubicBezTo>
                  <a:cubicBezTo>
                    <a:pt x="151177" y="1111041"/>
                    <a:pt x="149484" y="1108055"/>
                    <a:pt x="148302" y="1104805"/>
                  </a:cubicBezTo>
                  <a:cubicBezTo>
                    <a:pt x="147118" y="1101556"/>
                    <a:pt x="145437" y="1094894"/>
                    <a:pt x="146469" y="1092305"/>
                  </a:cubicBezTo>
                  <a:cubicBezTo>
                    <a:pt x="147500" y="1089717"/>
                    <a:pt x="152338" y="1088716"/>
                    <a:pt x="154493" y="1089274"/>
                  </a:cubicBezTo>
                  <a:cubicBezTo>
                    <a:pt x="156648" y="1089833"/>
                    <a:pt x="157016" y="1094249"/>
                    <a:pt x="159397" y="1095655"/>
                  </a:cubicBezTo>
                  <a:cubicBezTo>
                    <a:pt x="161779" y="1097061"/>
                    <a:pt x="167151" y="1095913"/>
                    <a:pt x="168781" y="1097712"/>
                  </a:cubicBezTo>
                  <a:close/>
                  <a:moveTo>
                    <a:pt x="224845" y="1158208"/>
                  </a:moveTo>
                  <a:cubicBezTo>
                    <a:pt x="228452" y="1158098"/>
                    <a:pt x="231509" y="1162407"/>
                    <a:pt x="231675" y="1167833"/>
                  </a:cubicBezTo>
                  <a:cubicBezTo>
                    <a:pt x="231841" y="1173259"/>
                    <a:pt x="229051" y="1177746"/>
                    <a:pt x="225445" y="1177857"/>
                  </a:cubicBezTo>
                  <a:cubicBezTo>
                    <a:pt x="221839" y="1177967"/>
                    <a:pt x="218781" y="1173658"/>
                    <a:pt x="218615" y="1168232"/>
                  </a:cubicBezTo>
                  <a:cubicBezTo>
                    <a:pt x="218450" y="1162806"/>
                    <a:pt x="221239" y="1158318"/>
                    <a:pt x="224845" y="1158208"/>
                  </a:cubicBezTo>
                  <a:close/>
                  <a:moveTo>
                    <a:pt x="133837" y="1050202"/>
                  </a:moveTo>
                  <a:cubicBezTo>
                    <a:pt x="134324" y="1051290"/>
                    <a:pt x="130300" y="1051312"/>
                    <a:pt x="130079" y="1053350"/>
                  </a:cubicBezTo>
                  <a:cubicBezTo>
                    <a:pt x="129859" y="1055389"/>
                    <a:pt x="133276" y="1060039"/>
                    <a:pt x="132516" y="1062430"/>
                  </a:cubicBezTo>
                  <a:cubicBezTo>
                    <a:pt x="131756" y="1064821"/>
                    <a:pt x="128771" y="1066513"/>
                    <a:pt x="125521" y="1067696"/>
                  </a:cubicBezTo>
                  <a:cubicBezTo>
                    <a:pt x="122272" y="1068879"/>
                    <a:pt x="115610" y="1070561"/>
                    <a:pt x="113021" y="1069529"/>
                  </a:cubicBezTo>
                  <a:cubicBezTo>
                    <a:pt x="110433" y="1068497"/>
                    <a:pt x="109431" y="1063660"/>
                    <a:pt x="109990" y="1061505"/>
                  </a:cubicBezTo>
                  <a:cubicBezTo>
                    <a:pt x="110548" y="1059350"/>
                    <a:pt x="114964" y="1058982"/>
                    <a:pt x="116370" y="1056601"/>
                  </a:cubicBezTo>
                  <a:cubicBezTo>
                    <a:pt x="117777" y="1054219"/>
                    <a:pt x="116629" y="1048846"/>
                    <a:pt x="118427" y="1047217"/>
                  </a:cubicBezTo>
                  <a:cubicBezTo>
                    <a:pt x="119327" y="1046402"/>
                    <a:pt x="120869" y="1046180"/>
                    <a:pt x="122506" y="1046223"/>
                  </a:cubicBezTo>
                  <a:cubicBezTo>
                    <a:pt x="124143" y="1046266"/>
                    <a:pt x="125878" y="1046575"/>
                    <a:pt x="127161" y="1046823"/>
                  </a:cubicBezTo>
                  <a:cubicBezTo>
                    <a:pt x="129730" y="1047321"/>
                    <a:pt x="133351" y="1049115"/>
                    <a:pt x="133837" y="1050202"/>
                  </a:cubicBezTo>
                  <a:close/>
                  <a:moveTo>
                    <a:pt x="266473" y="1179823"/>
                  </a:moveTo>
                  <a:cubicBezTo>
                    <a:pt x="268105" y="1182313"/>
                    <a:pt x="262867" y="1190282"/>
                    <a:pt x="263454" y="1193764"/>
                  </a:cubicBezTo>
                  <a:cubicBezTo>
                    <a:pt x="264043" y="1197246"/>
                    <a:pt x="270299" y="1198270"/>
                    <a:pt x="270001" y="1200717"/>
                  </a:cubicBezTo>
                  <a:cubicBezTo>
                    <a:pt x="269703" y="1203164"/>
                    <a:pt x="266349" y="1207628"/>
                    <a:pt x="264920" y="1208054"/>
                  </a:cubicBezTo>
                  <a:cubicBezTo>
                    <a:pt x="263490" y="1208479"/>
                    <a:pt x="263963" y="1203791"/>
                    <a:pt x="261426" y="1203271"/>
                  </a:cubicBezTo>
                  <a:lnTo>
                    <a:pt x="253426" y="1204407"/>
                  </a:lnTo>
                  <a:lnTo>
                    <a:pt x="258722" y="1209987"/>
                  </a:lnTo>
                  <a:cubicBezTo>
                    <a:pt x="261387" y="1215143"/>
                    <a:pt x="261844" y="1220133"/>
                    <a:pt x="259462" y="1223736"/>
                  </a:cubicBezTo>
                  <a:cubicBezTo>
                    <a:pt x="254698" y="1230941"/>
                    <a:pt x="240380" y="1229867"/>
                    <a:pt x="227482" y="1221339"/>
                  </a:cubicBezTo>
                  <a:cubicBezTo>
                    <a:pt x="214584" y="1212810"/>
                    <a:pt x="207990" y="1200056"/>
                    <a:pt x="212754" y="1192851"/>
                  </a:cubicBezTo>
                  <a:cubicBezTo>
                    <a:pt x="215136" y="1189248"/>
                    <a:pt x="219907" y="1187715"/>
                    <a:pt x="225694" y="1188149"/>
                  </a:cubicBezTo>
                  <a:cubicBezTo>
                    <a:pt x="231481" y="1188582"/>
                    <a:pt x="238285" y="1190983"/>
                    <a:pt x="244735" y="1195247"/>
                  </a:cubicBezTo>
                  <a:lnTo>
                    <a:pt x="244867" y="1195386"/>
                  </a:lnTo>
                  <a:lnTo>
                    <a:pt x="252175" y="1189664"/>
                  </a:lnTo>
                  <a:cubicBezTo>
                    <a:pt x="253795" y="1186783"/>
                    <a:pt x="251280" y="1180466"/>
                    <a:pt x="253663" y="1178826"/>
                  </a:cubicBezTo>
                  <a:cubicBezTo>
                    <a:pt x="254855" y="1178005"/>
                    <a:pt x="257649" y="1177633"/>
                    <a:pt x="260349" y="1177775"/>
                  </a:cubicBezTo>
                  <a:cubicBezTo>
                    <a:pt x="263050" y="1177919"/>
                    <a:pt x="265657" y="1178578"/>
                    <a:pt x="266473" y="1179823"/>
                  </a:cubicBezTo>
                  <a:close/>
                  <a:moveTo>
                    <a:pt x="40910" y="912463"/>
                  </a:moveTo>
                  <a:cubicBezTo>
                    <a:pt x="47661" y="916926"/>
                    <a:pt x="49103" y="926640"/>
                    <a:pt x="44131" y="934160"/>
                  </a:cubicBezTo>
                  <a:cubicBezTo>
                    <a:pt x="39158" y="941679"/>
                    <a:pt x="29656" y="944156"/>
                    <a:pt x="22905" y="939693"/>
                  </a:cubicBezTo>
                  <a:cubicBezTo>
                    <a:pt x="16155" y="935229"/>
                    <a:pt x="14713" y="925515"/>
                    <a:pt x="19685" y="917996"/>
                  </a:cubicBezTo>
                  <a:cubicBezTo>
                    <a:pt x="22171" y="914236"/>
                    <a:pt x="25790" y="911737"/>
                    <a:pt x="29631" y="910735"/>
                  </a:cubicBezTo>
                  <a:cubicBezTo>
                    <a:pt x="33471" y="909734"/>
                    <a:pt x="37535" y="910231"/>
                    <a:pt x="40910" y="912463"/>
                  </a:cubicBezTo>
                  <a:close/>
                  <a:moveTo>
                    <a:pt x="303939" y="1214876"/>
                  </a:moveTo>
                  <a:cubicBezTo>
                    <a:pt x="307545" y="1214765"/>
                    <a:pt x="310603" y="1219075"/>
                    <a:pt x="310769" y="1224501"/>
                  </a:cubicBezTo>
                  <a:cubicBezTo>
                    <a:pt x="310934" y="1229927"/>
                    <a:pt x="308145" y="1234414"/>
                    <a:pt x="304539" y="1234524"/>
                  </a:cubicBezTo>
                  <a:cubicBezTo>
                    <a:pt x="300932" y="1234634"/>
                    <a:pt x="297875" y="1230325"/>
                    <a:pt x="297709" y="1224899"/>
                  </a:cubicBezTo>
                  <a:cubicBezTo>
                    <a:pt x="297543" y="1219474"/>
                    <a:pt x="300333" y="1214986"/>
                    <a:pt x="303939" y="1214876"/>
                  </a:cubicBezTo>
                  <a:close/>
                  <a:moveTo>
                    <a:pt x="230265" y="1122292"/>
                  </a:moveTo>
                  <a:cubicBezTo>
                    <a:pt x="233712" y="1124565"/>
                    <a:pt x="235725" y="1127490"/>
                    <a:pt x="235488" y="1130531"/>
                  </a:cubicBezTo>
                  <a:cubicBezTo>
                    <a:pt x="235015" y="1136611"/>
                    <a:pt x="225721" y="1140846"/>
                    <a:pt x="214729" y="1139991"/>
                  </a:cubicBezTo>
                  <a:cubicBezTo>
                    <a:pt x="203737" y="1139135"/>
                    <a:pt x="195210" y="1133513"/>
                    <a:pt x="195683" y="1127432"/>
                  </a:cubicBezTo>
                  <a:cubicBezTo>
                    <a:pt x="196156" y="1121352"/>
                    <a:pt x="205451" y="1117117"/>
                    <a:pt x="216443" y="1117972"/>
                  </a:cubicBezTo>
                  <a:cubicBezTo>
                    <a:pt x="221939" y="1118400"/>
                    <a:pt x="226818" y="1120020"/>
                    <a:pt x="230265" y="1122292"/>
                  </a:cubicBezTo>
                  <a:close/>
                  <a:moveTo>
                    <a:pt x="115019" y="971844"/>
                  </a:moveTo>
                  <a:cubicBezTo>
                    <a:pt x="117268" y="974400"/>
                    <a:pt x="118950" y="978125"/>
                    <a:pt x="119531" y="982413"/>
                  </a:cubicBezTo>
                  <a:cubicBezTo>
                    <a:pt x="120694" y="990989"/>
                    <a:pt x="117015" y="998567"/>
                    <a:pt x="111316" y="999340"/>
                  </a:cubicBezTo>
                  <a:lnTo>
                    <a:pt x="103441" y="995800"/>
                  </a:lnTo>
                  <a:lnTo>
                    <a:pt x="92529" y="998026"/>
                  </a:lnTo>
                  <a:cubicBezTo>
                    <a:pt x="88751" y="995528"/>
                    <a:pt x="87714" y="990440"/>
                    <a:pt x="90212" y="986661"/>
                  </a:cubicBezTo>
                  <a:cubicBezTo>
                    <a:pt x="91461" y="984772"/>
                    <a:pt x="93357" y="983568"/>
                    <a:pt x="95414" y="983149"/>
                  </a:cubicBezTo>
                  <a:lnTo>
                    <a:pt x="99072" y="983859"/>
                  </a:lnTo>
                  <a:lnTo>
                    <a:pt x="100424" y="973823"/>
                  </a:lnTo>
                  <a:cubicBezTo>
                    <a:pt x="101911" y="970760"/>
                    <a:pt x="104255" y="968672"/>
                    <a:pt x="107105" y="968285"/>
                  </a:cubicBezTo>
                  <a:cubicBezTo>
                    <a:pt x="109955" y="967899"/>
                    <a:pt x="112771" y="969287"/>
                    <a:pt x="115019" y="971844"/>
                  </a:cubicBezTo>
                  <a:close/>
                  <a:moveTo>
                    <a:pt x="345567" y="1236490"/>
                  </a:moveTo>
                  <a:cubicBezTo>
                    <a:pt x="347198" y="1238980"/>
                    <a:pt x="341960" y="1246949"/>
                    <a:pt x="342548" y="1250431"/>
                  </a:cubicBezTo>
                  <a:cubicBezTo>
                    <a:pt x="343136" y="1253914"/>
                    <a:pt x="349393" y="1254938"/>
                    <a:pt x="349095" y="1257385"/>
                  </a:cubicBezTo>
                  <a:cubicBezTo>
                    <a:pt x="348797" y="1259831"/>
                    <a:pt x="345443" y="1264296"/>
                    <a:pt x="344013" y="1264721"/>
                  </a:cubicBezTo>
                  <a:cubicBezTo>
                    <a:pt x="342584" y="1265147"/>
                    <a:pt x="343056" y="1260458"/>
                    <a:pt x="340519" y="1259939"/>
                  </a:cubicBezTo>
                  <a:cubicBezTo>
                    <a:pt x="337983" y="1259419"/>
                    <a:pt x="331705" y="1262797"/>
                    <a:pt x="328791" y="1261604"/>
                  </a:cubicBezTo>
                  <a:cubicBezTo>
                    <a:pt x="325877" y="1260410"/>
                    <a:pt x="322622" y="1255324"/>
                    <a:pt x="323035" y="1252779"/>
                  </a:cubicBezTo>
                  <a:cubicBezTo>
                    <a:pt x="323447" y="1250233"/>
                    <a:pt x="329649" y="1249213"/>
                    <a:pt x="331269" y="1246331"/>
                  </a:cubicBezTo>
                  <a:cubicBezTo>
                    <a:pt x="332889" y="1243451"/>
                    <a:pt x="330374" y="1237133"/>
                    <a:pt x="332757" y="1235493"/>
                  </a:cubicBezTo>
                  <a:cubicBezTo>
                    <a:pt x="333948" y="1234673"/>
                    <a:pt x="336743" y="1234300"/>
                    <a:pt x="339443" y="1234443"/>
                  </a:cubicBezTo>
                  <a:cubicBezTo>
                    <a:pt x="342144" y="1234586"/>
                    <a:pt x="344750" y="1235245"/>
                    <a:pt x="345567" y="1236490"/>
                  </a:cubicBezTo>
                  <a:close/>
                  <a:moveTo>
                    <a:pt x="303593" y="1174439"/>
                  </a:moveTo>
                  <a:cubicBezTo>
                    <a:pt x="305223" y="1176238"/>
                    <a:pt x="304485" y="1180605"/>
                    <a:pt x="303987" y="1183172"/>
                  </a:cubicBezTo>
                  <a:cubicBezTo>
                    <a:pt x="303490" y="1185741"/>
                    <a:pt x="301696" y="1189362"/>
                    <a:pt x="300608" y="1189848"/>
                  </a:cubicBezTo>
                  <a:cubicBezTo>
                    <a:pt x="299521" y="1190335"/>
                    <a:pt x="299498" y="1186311"/>
                    <a:pt x="297460" y="1186090"/>
                  </a:cubicBezTo>
                  <a:cubicBezTo>
                    <a:pt x="295423" y="1185870"/>
                    <a:pt x="290772" y="1189287"/>
                    <a:pt x="288381" y="1188527"/>
                  </a:cubicBezTo>
                  <a:cubicBezTo>
                    <a:pt x="285989" y="1187767"/>
                    <a:pt x="284297" y="1184781"/>
                    <a:pt x="283114" y="1181533"/>
                  </a:cubicBezTo>
                  <a:cubicBezTo>
                    <a:pt x="281931" y="1178283"/>
                    <a:pt x="280249" y="1171621"/>
                    <a:pt x="281281" y="1169032"/>
                  </a:cubicBezTo>
                  <a:cubicBezTo>
                    <a:pt x="282313" y="1166444"/>
                    <a:pt x="287151" y="1165442"/>
                    <a:pt x="289306" y="1166001"/>
                  </a:cubicBezTo>
                  <a:cubicBezTo>
                    <a:pt x="291460" y="1166559"/>
                    <a:pt x="291828" y="1170976"/>
                    <a:pt x="294210" y="1172382"/>
                  </a:cubicBezTo>
                  <a:cubicBezTo>
                    <a:pt x="296591" y="1173788"/>
                    <a:pt x="301964" y="1172641"/>
                    <a:pt x="303593" y="1174439"/>
                  </a:cubicBezTo>
                  <a:close/>
                  <a:moveTo>
                    <a:pt x="344921" y="1200007"/>
                  </a:moveTo>
                  <a:cubicBezTo>
                    <a:pt x="347115" y="1201812"/>
                    <a:pt x="347430" y="1205054"/>
                    <a:pt x="345625" y="1207248"/>
                  </a:cubicBezTo>
                  <a:cubicBezTo>
                    <a:pt x="343820" y="1209441"/>
                    <a:pt x="340578" y="1209757"/>
                    <a:pt x="338384" y="1207952"/>
                  </a:cubicBezTo>
                  <a:cubicBezTo>
                    <a:pt x="336191" y="1206146"/>
                    <a:pt x="335875" y="1202904"/>
                    <a:pt x="337680" y="1200711"/>
                  </a:cubicBezTo>
                  <a:cubicBezTo>
                    <a:pt x="338583" y="1199614"/>
                    <a:pt x="339845" y="1198987"/>
                    <a:pt x="341155" y="1198859"/>
                  </a:cubicBezTo>
                  <a:cubicBezTo>
                    <a:pt x="342465" y="1198732"/>
                    <a:pt x="343824" y="1199104"/>
                    <a:pt x="344921" y="1200007"/>
                  </a:cubicBezTo>
                  <a:close/>
                  <a:moveTo>
                    <a:pt x="304879" y="1153205"/>
                  </a:moveTo>
                  <a:cubicBezTo>
                    <a:pt x="307073" y="1155010"/>
                    <a:pt x="307388" y="1158252"/>
                    <a:pt x="305583" y="1160446"/>
                  </a:cubicBezTo>
                  <a:cubicBezTo>
                    <a:pt x="303778" y="1162639"/>
                    <a:pt x="300536" y="1162955"/>
                    <a:pt x="298343" y="1161150"/>
                  </a:cubicBezTo>
                  <a:cubicBezTo>
                    <a:pt x="296149" y="1159345"/>
                    <a:pt x="295834" y="1156103"/>
                    <a:pt x="297639" y="1153909"/>
                  </a:cubicBezTo>
                  <a:cubicBezTo>
                    <a:pt x="298541" y="1152812"/>
                    <a:pt x="299803" y="1152185"/>
                    <a:pt x="301113" y="1152058"/>
                  </a:cubicBezTo>
                  <a:cubicBezTo>
                    <a:pt x="302424" y="1151930"/>
                    <a:pt x="303783" y="1152303"/>
                    <a:pt x="304879" y="1153205"/>
                  </a:cubicBezTo>
                  <a:close/>
                  <a:moveTo>
                    <a:pt x="175723" y="989190"/>
                  </a:moveTo>
                  <a:cubicBezTo>
                    <a:pt x="182474" y="993654"/>
                    <a:pt x="183915" y="1003367"/>
                    <a:pt x="178943" y="1010887"/>
                  </a:cubicBezTo>
                  <a:lnTo>
                    <a:pt x="174884" y="1013850"/>
                  </a:lnTo>
                  <a:lnTo>
                    <a:pt x="174223" y="1018256"/>
                  </a:lnTo>
                  <a:cubicBezTo>
                    <a:pt x="175733" y="1023679"/>
                    <a:pt x="185823" y="1024264"/>
                    <a:pt x="185756" y="1028194"/>
                  </a:cubicBezTo>
                  <a:cubicBezTo>
                    <a:pt x="185690" y="1032123"/>
                    <a:pt x="181112" y="1039758"/>
                    <a:pt x="178917" y="1040670"/>
                  </a:cubicBezTo>
                  <a:cubicBezTo>
                    <a:pt x="176721" y="1041582"/>
                    <a:pt x="176692" y="1034070"/>
                    <a:pt x="172583" y="1033667"/>
                  </a:cubicBezTo>
                  <a:cubicBezTo>
                    <a:pt x="168474" y="1033264"/>
                    <a:pt x="159082" y="1039661"/>
                    <a:pt x="154263" y="1038253"/>
                  </a:cubicBezTo>
                  <a:cubicBezTo>
                    <a:pt x="149445" y="1036843"/>
                    <a:pt x="143439" y="1029319"/>
                    <a:pt x="143671" y="1025214"/>
                  </a:cubicBezTo>
                  <a:cubicBezTo>
                    <a:pt x="143904" y="1021111"/>
                    <a:pt x="153567" y="1018463"/>
                    <a:pt x="155658" y="1013626"/>
                  </a:cubicBezTo>
                  <a:lnTo>
                    <a:pt x="155643" y="1013067"/>
                  </a:lnTo>
                  <a:lnTo>
                    <a:pt x="151712" y="1006717"/>
                  </a:lnTo>
                  <a:cubicBezTo>
                    <a:pt x="151129" y="1002791"/>
                    <a:pt x="152012" y="998483"/>
                    <a:pt x="154498" y="994723"/>
                  </a:cubicBezTo>
                  <a:cubicBezTo>
                    <a:pt x="156984" y="990963"/>
                    <a:pt x="160603" y="988464"/>
                    <a:pt x="164444" y="987463"/>
                  </a:cubicBezTo>
                  <a:cubicBezTo>
                    <a:pt x="168285" y="986462"/>
                    <a:pt x="172348" y="986958"/>
                    <a:pt x="175723" y="989190"/>
                  </a:cubicBezTo>
                  <a:close/>
                  <a:moveTo>
                    <a:pt x="249832" y="1048570"/>
                  </a:moveTo>
                  <a:cubicBezTo>
                    <a:pt x="252081" y="1051127"/>
                    <a:pt x="253762" y="1054852"/>
                    <a:pt x="254344" y="1059140"/>
                  </a:cubicBezTo>
                  <a:cubicBezTo>
                    <a:pt x="255507" y="1067716"/>
                    <a:pt x="251829" y="1075294"/>
                    <a:pt x="246129" y="1076067"/>
                  </a:cubicBezTo>
                  <a:cubicBezTo>
                    <a:pt x="240429" y="1076840"/>
                    <a:pt x="234866" y="1070515"/>
                    <a:pt x="233703" y="1061939"/>
                  </a:cubicBezTo>
                  <a:cubicBezTo>
                    <a:pt x="232540" y="1053364"/>
                    <a:pt x="236218" y="1045785"/>
                    <a:pt x="241917" y="1045012"/>
                  </a:cubicBezTo>
                  <a:cubicBezTo>
                    <a:pt x="244767" y="1044626"/>
                    <a:pt x="247583" y="1046014"/>
                    <a:pt x="249832" y="1048570"/>
                  </a:cubicBezTo>
                  <a:close/>
                  <a:moveTo>
                    <a:pt x="140636" y="918385"/>
                  </a:moveTo>
                  <a:cubicBezTo>
                    <a:pt x="143302" y="923540"/>
                    <a:pt x="143759" y="928530"/>
                    <a:pt x="141377" y="932132"/>
                  </a:cubicBezTo>
                  <a:cubicBezTo>
                    <a:pt x="136613" y="939338"/>
                    <a:pt x="122294" y="938265"/>
                    <a:pt x="109396" y="929736"/>
                  </a:cubicBezTo>
                  <a:cubicBezTo>
                    <a:pt x="96498" y="921208"/>
                    <a:pt x="89905" y="908453"/>
                    <a:pt x="94669" y="901248"/>
                  </a:cubicBezTo>
                  <a:cubicBezTo>
                    <a:pt x="97050" y="897645"/>
                    <a:pt x="101821" y="896113"/>
                    <a:pt x="107608" y="896546"/>
                  </a:cubicBezTo>
                  <a:cubicBezTo>
                    <a:pt x="113396" y="896980"/>
                    <a:pt x="120200" y="899380"/>
                    <a:pt x="126649" y="903644"/>
                  </a:cubicBezTo>
                  <a:cubicBezTo>
                    <a:pt x="133098" y="907909"/>
                    <a:pt x="137971" y="913229"/>
                    <a:pt x="140636" y="918385"/>
                  </a:cubicBezTo>
                  <a:close/>
                  <a:moveTo>
                    <a:pt x="325416" y="1124572"/>
                  </a:moveTo>
                  <a:cubicBezTo>
                    <a:pt x="326406" y="1131871"/>
                    <a:pt x="318306" y="1138996"/>
                    <a:pt x="307324" y="1140485"/>
                  </a:cubicBezTo>
                  <a:cubicBezTo>
                    <a:pt x="296343" y="1141974"/>
                    <a:pt x="286638" y="1137264"/>
                    <a:pt x="285649" y="1129965"/>
                  </a:cubicBezTo>
                  <a:cubicBezTo>
                    <a:pt x="284658" y="1122666"/>
                    <a:pt x="292758" y="1115542"/>
                    <a:pt x="303740" y="1114052"/>
                  </a:cubicBezTo>
                  <a:cubicBezTo>
                    <a:pt x="314721" y="1112564"/>
                    <a:pt x="324426" y="1117274"/>
                    <a:pt x="325416" y="1124572"/>
                  </a:cubicBezTo>
                  <a:close/>
                  <a:moveTo>
                    <a:pt x="311508" y="1072377"/>
                  </a:moveTo>
                  <a:cubicBezTo>
                    <a:pt x="314508" y="1076053"/>
                    <a:pt x="307525" y="1089558"/>
                    <a:pt x="309035" y="1094982"/>
                  </a:cubicBezTo>
                  <a:cubicBezTo>
                    <a:pt x="310546" y="1100406"/>
                    <a:pt x="320636" y="1100992"/>
                    <a:pt x="320570" y="1104921"/>
                  </a:cubicBezTo>
                  <a:cubicBezTo>
                    <a:pt x="320503" y="1108850"/>
                    <a:pt x="315926" y="1116485"/>
                    <a:pt x="313729" y="1117397"/>
                  </a:cubicBezTo>
                  <a:cubicBezTo>
                    <a:pt x="311534" y="1118310"/>
                    <a:pt x="311505" y="1110797"/>
                    <a:pt x="307396" y="1110394"/>
                  </a:cubicBezTo>
                  <a:cubicBezTo>
                    <a:pt x="303288" y="1109991"/>
                    <a:pt x="293895" y="1116388"/>
                    <a:pt x="289077" y="1114979"/>
                  </a:cubicBezTo>
                  <a:cubicBezTo>
                    <a:pt x="284258" y="1113570"/>
                    <a:pt x="278252" y="1106046"/>
                    <a:pt x="278484" y="1101942"/>
                  </a:cubicBezTo>
                  <a:cubicBezTo>
                    <a:pt x="278717" y="1097837"/>
                    <a:pt x="288379" y="1095190"/>
                    <a:pt x="290470" y="1090353"/>
                  </a:cubicBezTo>
                  <a:cubicBezTo>
                    <a:pt x="292562" y="1085516"/>
                    <a:pt x="287525" y="1075917"/>
                    <a:pt x="291032" y="1072921"/>
                  </a:cubicBezTo>
                  <a:cubicBezTo>
                    <a:pt x="292785" y="1071423"/>
                    <a:pt x="297154" y="1070367"/>
                    <a:pt x="301459" y="1070147"/>
                  </a:cubicBezTo>
                  <a:cubicBezTo>
                    <a:pt x="305765" y="1069925"/>
                    <a:pt x="310007" y="1070538"/>
                    <a:pt x="311508" y="1072377"/>
                  </a:cubicBezTo>
                  <a:close/>
                  <a:moveTo>
                    <a:pt x="112179" y="830689"/>
                  </a:moveTo>
                  <a:cubicBezTo>
                    <a:pt x="115626" y="832962"/>
                    <a:pt x="117639" y="835888"/>
                    <a:pt x="117403" y="838928"/>
                  </a:cubicBezTo>
                  <a:cubicBezTo>
                    <a:pt x="116929" y="845008"/>
                    <a:pt x="107635" y="849243"/>
                    <a:pt x="96643" y="848388"/>
                  </a:cubicBezTo>
                  <a:cubicBezTo>
                    <a:pt x="85651" y="847533"/>
                    <a:pt x="77124" y="841910"/>
                    <a:pt x="77597" y="835829"/>
                  </a:cubicBezTo>
                  <a:cubicBezTo>
                    <a:pt x="78071" y="829749"/>
                    <a:pt x="87365" y="825514"/>
                    <a:pt x="98357" y="826370"/>
                  </a:cubicBezTo>
                  <a:cubicBezTo>
                    <a:pt x="103853" y="826798"/>
                    <a:pt x="108732" y="828417"/>
                    <a:pt x="112179" y="830689"/>
                  </a:cubicBezTo>
                  <a:close/>
                  <a:moveTo>
                    <a:pt x="233175" y="947072"/>
                  </a:moveTo>
                  <a:cubicBezTo>
                    <a:pt x="236953" y="949570"/>
                    <a:pt x="237991" y="954658"/>
                    <a:pt x="235493" y="958436"/>
                  </a:cubicBezTo>
                  <a:cubicBezTo>
                    <a:pt x="232995" y="962214"/>
                    <a:pt x="227907" y="963252"/>
                    <a:pt x="224129" y="960753"/>
                  </a:cubicBezTo>
                  <a:cubicBezTo>
                    <a:pt x="220351" y="958255"/>
                    <a:pt x="219314" y="953167"/>
                    <a:pt x="221812" y="949389"/>
                  </a:cubicBezTo>
                  <a:cubicBezTo>
                    <a:pt x="223060" y="947500"/>
                    <a:pt x="224957" y="946297"/>
                    <a:pt x="227014" y="945877"/>
                  </a:cubicBezTo>
                  <a:cubicBezTo>
                    <a:pt x="229070" y="945457"/>
                    <a:pt x="231286" y="945823"/>
                    <a:pt x="233175" y="947072"/>
                  </a:cubicBezTo>
                  <a:close/>
                  <a:moveTo>
                    <a:pt x="404546" y="1146439"/>
                  </a:moveTo>
                  <a:cubicBezTo>
                    <a:pt x="406738" y="1151250"/>
                    <a:pt x="407820" y="1157744"/>
                    <a:pt x="407273" y="1164782"/>
                  </a:cubicBezTo>
                  <a:cubicBezTo>
                    <a:pt x="406177" y="1178857"/>
                    <a:pt x="398977" y="1189777"/>
                    <a:pt x="391191" y="1189171"/>
                  </a:cubicBezTo>
                  <a:cubicBezTo>
                    <a:pt x="383405" y="1188564"/>
                    <a:pt x="377982" y="1176663"/>
                    <a:pt x="379078" y="1162586"/>
                  </a:cubicBezTo>
                  <a:cubicBezTo>
                    <a:pt x="380173" y="1148512"/>
                    <a:pt x="387373" y="1137592"/>
                    <a:pt x="395159" y="1138198"/>
                  </a:cubicBezTo>
                  <a:cubicBezTo>
                    <a:pt x="399052" y="1138501"/>
                    <a:pt x="402355" y="1141628"/>
                    <a:pt x="404546" y="1146439"/>
                  </a:cubicBezTo>
                  <a:close/>
                  <a:moveTo>
                    <a:pt x="185508" y="882836"/>
                  </a:moveTo>
                  <a:cubicBezTo>
                    <a:pt x="187138" y="884635"/>
                    <a:pt x="186399" y="889001"/>
                    <a:pt x="185901" y="891570"/>
                  </a:cubicBezTo>
                  <a:cubicBezTo>
                    <a:pt x="185404" y="894138"/>
                    <a:pt x="183611" y="897759"/>
                    <a:pt x="182523" y="898245"/>
                  </a:cubicBezTo>
                  <a:cubicBezTo>
                    <a:pt x="181435" y="898732"/>
                    <a:pt x="181412" y="894707"/>
                    <a:pt x="179375" y="894487"/>
                  </a:cubicBezTo>
                  <a:cubicBezTo>
                    <a:pt x="177337" y="894267"/>
                    <a:pt x="172686" y="897684"/>
                    <a:pt x="170295" y="896925"/>
                  </a:cubicBezTo>
                  <a:cubicBezTo>
                    <a:pt x="167904" y="896164"/>
                    <a:pt x="166212" y="893179"/>
                    <a:pt x="165029" y="889929"/>
                  </a:cubicBezTo>
                  <a:cubicBezTo>
                    <a:pt x="163845" y="886680"/>
                    <a:pt x="162164" y="880018"/>
                    <a:pt x="163196" y="877429"/>
                  </a:cubicBezTo>
                  <a:cubicBezTo>
                    <a:pt x="164227" y="874841"/>
                    <a:pt x="169065" y="873839"/>
                    <a:pt x="171220" y="874398"/>
                  </a:cubicBezTo>
                  <a:cubicBezTo>
                    <a:pt x="173375" y="874957"/>
                    <a:pt x="173743" y="879373"/>
                    <a:pt x="176124" y="880779"/>
                  </a:cubicBezTo>
                  <a:cubicBezTo>
                    <a:pt x="178506" y="882185"/>
                    <a:pt x="183878" y="881037"/>
                    <a:pt x="185508" y="882836"/>
                  </a:cubicBezTo>
                  <a:close/>
                  <a:moveTo>
                    <a:pt x="304431" y="1014636"/>
                  </a:moveTo>
                  <a:cubicBezTo>
                    <a:pt x="308209" y="1017134"/>
                    <a:pt x="309246" y="1022222"/>
                    <a:pt x="306748" y="1026000"/>
                  </a:cubicBezTo>
                  <a:cubicBezTo>
                    <a:pt x="304250" y="1029778"/>
                    <a:pt x="299162" y="1030816"/>
                    <a:pt x="295384" y="1028318"/>
                  </a:cubicBezTo>
                  <a:cubicBezTo>
                    <a:pt x="291606" y="1025820"/>
                    <a:pt x="290569" y="1020731"/>
                    <a:pt x="293067" y="1016953"/>
                  </a:cubicBezTo>
                  <a:cubicBezTo>
                    <a:pt x="294316" y="1015064"/>
                    <a:pt x="296212" y="1013861"/>
                    <a:pt x="298268" y="1013441"/>
                  </a:cubicBezTo>
                  <a:cubicBezTo>
                    <a:pt x="300325" y="1013022"/>
                    <a:pt x="302542" y="1013387"/>
                    <a:pt x="304431" y="1014636"/>
                  </a:cubicBezTo>
                  <a:close/>
                  <a:moveTo>
                    <a:pt x="273036" y="965559"/>
                  </a:moveTo>
                  <a:cubicBezTo>
                    <a:pt x="277873" y="968757"/>
                    <a:pt x="279202" y="975272"/>
                    <a:pt x="276004" y="980110"/>
                  </a:cubicBezTo>
                  <a:lnTo>
                    <a:pt x="263613" y="982637"/>
                  </a:lnTo>
                  <a:lnTo>
                    <a:pt x="275449" y="995111"/>
                  </a:lnTo>
                  <a:cubicBezTo>
                    <a:pt x="278115" y="1000267"/>
                    <a:pt x="278572" y="1005257"/>
                    <a:pt x="276190" y="1008860"/>
                  </a:cubicBezTo>
                  <a:cubicBezTo>
                    <a:pt x="271425" y="1016065"/>
                    <a:pt x="257107" y="1014991"/>
                    <a:pt x="244209" y="1006463"/>
                  </a:cubicBezTo>
                  <a:cubicBezTo>
                    <a:pt x="231311" y="997934"/>
                    <a:pt x="224717" y="985180"/>
                    <a:pt x="229481" y="977975"/>
                  </a:cubicBezTo>
                  <a:cubicBezTo>
                    <a:pt x="231863" y="974372"/>
                    <a:pt x="236634" y="972839"/>
                    <a:pt x="242421" y="973273"/>
                  </a:cubicBezTo>
                  <a:lnTo>
                    <a:pt x="259006" y="979455"/>
                  </a:lnTo>
                  <a:lnTo>
                    <a:pt x="256954" y="976416"/>
                  </a:lnTo>
                  <a:cubicBezTo>
                    <a:pt x="256416" y="973783"/>
                    <a:pt x="256884" y="970945"/>
                    <a:pt x="258484" y="968526"/>
                  </a:cubicBezTo>
                  <a:cubicBezTo>
                    <a:pt x="261683" y="963688"/>
                    <a:pt x="268198" y="962360"/>
                    <a:pt x="273036" y="965559"/>
                  </a:cubicBezTo>
                  <a:close/>
                  <a:moveTo>
                    <a:pt x="517107" y="1232026"/>
                  </a:moveTo>
                  <a:cubicBezTo>
                    <a:pt x="526737" y="1238393"/>
                    <a:pt x="529909" y="1250562"/>
                    <a:pt x="524193" y="1259206"/>
                  </a:cubicBezTo>
                  <a:cubicBezTo>
                    <a:pt x="518477" y="1267851"/>
                    <a:pt x="506038" y="1269697"/>
                    <a:pt x="496409" y="1263330"/>
                  </a:cubicBezTo>
                  <a:cubicBezTo>
                    <a:pt x="491594" y="1260146"/>
                    <a:pt x="488394" y="1255512"/>
                    <a:pt x="487112" y="1250594"/>
                  </a:cubicBezTo>
                  <a:cubicBezTo>
                    <a:pt x="485830" y="1245676"/>
                    <a:pt x="486466" y="1240473"/>
                    <a:pt x="489324" y="1236149"/>
                  </a:cubicBezTo>
                  <a:cubicBezTo>
                    <a:pt x="495040" y="1227505"/>
                    <a:pt x="507478" y="1225659"/>
                    <a:pt x="517107" y="1232026"/>
                  </a:cubicBezTo>
                  <a:close/>
                  <a:moveTo>
                    <a:pt x="246992" y="907416"/>
                  </a:moveTo>
                  <a:cubicBezTo>
                    <a:pt x="250439" y="909689"/>
                    <a:pt x="252452" y="912615"/>
                    <a:pt x="252215" y="915655"/>
                  </a:cubicBezTo>
                  <a:cubicBezTo>
                    <a:pt x="251742" y="921735"/>
                    <a:pt x="242448" y="925970"/>
                    <a:pt x="231456" y="925115"/>
                  </a:cubicBezTo>
                  <a:cubicBezTo>
                    <a:pt x="220464" y="924259"/>
                    <a:pt x="211937" y="918637"/>
                    <a:pt x="212410" y="912556"/>
                  </a:cubicBezTo>
                  <a:cubicBezTo>
                    <a:pt x="212884" y="906476"/>
                    <a:pt x="222178" y="902241"/>
                    <a:pt x="233170" y="903096"/>
                  </a:cubicBezTo>
                  <a:cubicBezTo>
                    <a:pt x="238666" y="903524"/>
                    <a:pt x="243546" y="905144"/>
                    <a:pt x="246992" y="907416"/>
                  </a:cubicBezTo>
                  <a:close/>
                  <a:moveTo>
                    <a:pt x="131746" y="756968"/>
                  </a:moveTo>
                  <a:cubicBezTo>
                    <a:pt x="133995" y="759524"/>
                    <a:pt x="135677" y="763249"/>
                    <a:pt x="136258" y="767537"/>
                  </a:cubicBezTo>
                  <a:cubicBezTo>
                    <a:pt x="137421" y="776113"/>
                    <a:pt x="133743" y="783691"/>
                    <a:pt x="128043" y="784464"/>
                  </a:cubicBezTo>
                  <a:cubicBezTo>
                    <a:pt x="122343" y="785237"/>
                    <a:pt x="116780" y="778912"/>
                    <a:pt x="115617" y="770336"/>
                  </a:cubicBezTo>
                  <a:cubicBezTo>
                    <a:pt x="114454" y="761760"/>
                    <a:pt x="118132" y="754182"/>
                    <a:pt x="123832" y="753409"/>
                  </a:cubicBezTo>
                  <a:cubicBezTo>
                    <a:pt x="126682" y="753023"/>
                    <a:pt x="129498" y="754411"/>
                    <a:pt x="131746" y="756968"/>
                  </a:cubicBezTo>
                  <a:close/>
                  <a:moveTo>
                    <a:pt x="378341" y="1038007"/>
                  </a:moveTo>
                  <a:cubicBezTo>
                    <a:pt x="379508" y="1040818"/>
                    <a:pt x="369889" y="1040855"/>
                    <a:pt x="369373" y="1046117"/>
                  </a:cubicBezTo>
                  <a:cubicBezTo>
                    <a:pt x="368857" y="1051379"/>
                    <a:pt x="377048" y="1063406"/>
                    <a:pt x="375244" y="1069576"/>
                  </a:cubicBezTo>
                  <a:cubicBezTo>
                    <a:pt x="373440" y="1075747"/>
                    <a:pt x="363805" y="1083438"/>
                    <a:pt x="358549" y="1083140"/>
                  </a:cubicBezTo>
                  <a:cubicBezTo>
                    <a:pt x="353294" y="1082842"/>
                    <a:pt x="349903" y="1070469"/>
                    <a:pt x="343710" y="1067790"/>
                  </a:cubicBezTo>
                  <a:cubicBezTo>
                    <a:pt x="337516" y="1065113"/>
                    <a:pt x="325223" y="1071563"/>
                    <a:pt x="321387" y="1067073"/>
                  </a:cubicBezTo>
                  <a:cubicBezTo>
                    <a:pt x="319469" y="1064827"/>
                    <a:pt x="318117" y="1059233"/>
                    <a:pt x="317834" y="1053719"/>
                  </a:cubicBezTo>
                  <a:cubicBezTo>
                    <a:pt x="317551" y="1048206"/>
                    <a:pt x="318336" y="1042773"/>
                    <a:pt x="320689" y="1040852"/>
                  </a:cubicBezTo>
                  <a:cubicBezTo>
                    <a:pt x="325398" y="1037009"/>
                    <a:pt x="342692" y="1045952"/>
                    <a:pt x="349637" y="1044018"/>
                  </a:cubicBezTo>
                  <a:cubicBezTo>
                    <a:pt x="356583" y="1042083"/>
                    <a:pt x="357333" y="1029163"/>
                    <a:pt x="362364" y="1029248"/>
                  </a:cubicBezTo>
                  <a:cubicBezTo>
                    <a:pt x="367396" y="1029333"/>
                    <a:pt x="377172" y="1035195"/>
                    <a:pt x="378341" y="1038007"/>
                  </a:cubicBezTo>
                  <a:close/>
                  <a:moveTo>
                    <a:pt x="320320" y="959563"/>
                  </a:moveTo>
                  <a:cubicBezTo>
                    <a:pt x="321950" y="961361"/>
                    <a:pt x="321212" y="965729"/>
                    <a:pt x="320714" y="968296"/>
                  </a:cubicBezTo>
                  <a:cubicBezTo>
                    <a:pt x="320217" y="970865"/>
                    <a:pt x="318424" y="974486"/>
                    <a:pt x="317336" y="974972"/>
                  </a:cubicBezTo>
                  <a:cubicBezTo>
                    <a:pt x="316248" y="975459"/>
                    <a:pt x="316225" y="971435"/>
                    <a:pt x="314188" y="971214"/>
                  </a:cubicBezTo>
                  <a:cubicBezTo>
                    <a:pt x="312150" y="970994"/>
                    <a:pt x="307499" y="974411"/>
                    <a:pt x="305108" y="973651"/>
                  </a:cubicBezTo>
                  <a:cubicBezTo>
                    <a:pt x="302717" y="972891"/>
                    <a:pt x="301025" y="969905"/>
                    <a:pt x="299842" y="966657"/>
                  </a:cubicBezTo>
                  <a:cubicBezTo>
                    <a:pt x="298658" y="963407"/>
                    <a:pt x="296977" y="956745"/>
                    <a:pt x="298009" y="954156"/>
                  </a:cubicBezTo>
                  <a:cubicBezTo>
                    <a:pt x="299040" y="951567"/>
                    <a:pt x="303878" y="950566"/>
                    <a:pt x="306033" y="951125"/>
                  </a:cubicBezTo>
                  <a:cubicBezTo>
                    <a:pt x="308187" y="951683"/>
                    <a:pt x="308556" y="956099"/>
                    <a:pt x="310937" y="957506"/>
                  </a:cubicBezTo>
                  <a:cubicBezTo>
                    <a:pt x="313318" y="958912"/>
                    <a:pt x="318691" y="957765"/>
                    <a:pt x="320320" y="959563"/>
                  </a:cubicBezTo>
                  <a:close/>
                  <a:moveTo>
                    <a:pt x="193422" y="780773"/>
                  </a:moveTo>
                  <a:cubicBezTo>
                    <a:pt x="196423" y="784450"/>
                    <a:pt x="189440" y="797955"/>
                    <a:pt x="190950" y="803379"/>
                  </a:cubicBezTo>
                  <a:cubicBezTo>
                    <a:pt x="192460" y="808803"/>
                    <a:pt x="202550" y="809388"/>
                    <a:pt x="202484" y="813318"/>
                  </a:cubicBezTo>
                  <a:cubicBezTo>
                    <a:pt x="202417" y="817247"/>
                    <a:pt x="197839" y="824882"/>
                    <a:pt x="195644" y="825794"/>
                  </a:cubicBezTo>
                  <a:cubicBezTo>
                    <a:pt x="193448" y="826706"/>
                    <a:pt x="193419" y="819194"/>
                    <a:pt x="189311" y="818791"/>
                  </a:cubicBezTo>
                  <a:cubicBezTo>
                    <a:pt x="185201" y="818388"/>
                    <a:pt x="175809" y="824785"/>
                    <a:pt x="170990" y="823376"/>
                  </a:cubicBezTo>
                  <a:cubicBezTo>
                    <a:pt x="166172" y="821967"/>
                    <a:pt x="160166" y="814443"/>
                    <a:pt x="160399" y="810338"/>
                  </a:cubicBezTo>
                  <a:cubicBezTo>
                    <a:pt x="160631" y="806235"/>
                    <a:pt x="170294" y="803587"/>
                    <a:pt x="172385" y="798750"/>
                  </a:cubicBezTo>
                  <a:cubicBezTo>
                    <a:pt x="174476" y="793913"/>
                    <a:pt x="169439" y="784314"/>
                    <a:pt x="172946" y="781318"/>
                  </a:cubicBezTo>
                  <a:cubicBezTo>
                    <a:pt x="174699" y="779820"/>
                    <a:pt x="179068" y="778765"/>
                    <a:pt x="183373" y="778543"/>
                  </a:cubicBezTo>
                  <a:cubicBezTo>
                    <a:pt x="187680" y="778322"/>
                    <a:pt x="191922" y="778935"/>
                    <a:pt x="193422" y="780773"/>
                  </a:cubicBezTo>
                  <a:close/>
                  <a:moveTo>
                    <a:pt x="266559" y="833694"/>
                  </a:moveTo>
                  <a:cubicBezTo>
                    <a:pt x="268808" y="836251"/>
                    <a:pt x="270490" y="839976"/>
                    <a:pt x="271071" y="844264"/>
                  </a:cubicBezTo>
                  <a:cubicBezTo>
                    <a:pt x="272234" y="852840"/>
                    <a:pt x="268556" y="860418"/>
                    <a:pt x="262856" y="861191"/>
                  </a:cubicBezTo>
                  <a:cubicBezTo>
                    <a:pt x="257156" y="861964"/>
                    <a:pt x="251593" y="855639"/>
                    <a:pt x="250430" y="847063"/>
                  </a:cubicBezTo>
                  <a:cubicBezTo>
                    <a:pt x="249267" y="838488"/>
                    <a:pt x="252945" y="830908"/>
                    <a:pt x="258645" y="830136"/>
                  </a:cubicBezTo>
                  <a:cubicBezTo>
                    <a:pt x="261494" y="829750"/>
                    <a:pt x="264310" y="831138"/>
                    <a:pt x="266559" y="833694"/>
                  </a:cubicBezTo>
                  <a:close/>
                  <a:moveTo>
                    <a:pt x="342143" y="909696"/>
                  </a:moveTo>
                  <a:cubicBezTo>
                    <a:pt x="343133" y="916995"/>
                    <a:pt x="335033" y="924120"/>
                    <a:pt x="324051" y="925608"/>
                  </a:cubicBezTo>
                  <a:cubicBezTo>
                    <a:pt x="313070" y="927098"/>
                    <a:pt x="303365" y="922388"/>
                    <a:pt x="302376" y="915089"/>
                  </a:cubicBezTo>
                  <a:cubicBezTo>
                    <a:pt x="301386" y="907790"/>
                    <a:pt x="309486" y="900666"/>
                    <a:pt x="320467" y="899176"/>
                  </a:cubicBezTo>
                  <a:cubicBezTo>
                    <a:pt x="331448" y="897688"/>
                    <a:pt x="341153" y="902398"/>
                    <a:pt x="342143" y="909696"/>
                  </a:cubicBezTo>
                  <a:close/>
                  <a:moveTo>
                    <a:pt x="514512" y="1107498"/>
                  </a:moveTo>
                  <a:cubicBezTo>
                    <a:pt x="523738" y="1113599"/>
                    <a:pt x="522364" y="1131934"/>
                    <a:pt x="511442" y="1148450"/>
                  </a:cubicBezTo>
                  <a:cubicBezTo>
                    <a:pt x="500522" y="1164967"/>
                    <a:pt x="484189" y="1173411"/>
                    <a:pt x="474962" y="1167310"/>
                  </a:cubicBezTo>
                  <a:cubicBezTo>
                    <a:pt x="470349" y="1164259"/>
                    <a:pt x="468386" y="1158150"/>
                    <a:pt x="468941" y="1150740"/>
                  </a:cubicBezTo>
                  <a:cubicBezTo>
                    <a:pt x="469497" y="1143328"/>
                    <a:pt x="472571" y="1134616"/>
                    <a:pt x="478031" y="1126358"/>
                  </a:cubicBezTo>
                  <a:cubicBezTo>
                    <a:pt x="488952" y="1109841"/>
                    <a:pt x="505285" y="1101397"/>
                    <a:pt x="514512" y="1107498"/>
                  </a:cubicBezTo>
                  <a:close/>
                  <a:moveTo>
                    <a:pt x="471118" y="1054809"/>
                  </a:moveTo>
                  <a:cubicBezTo>
                    <a:pt x="471741" y="1056202"/>
                    <a:pt x="466587" y="1056231"/>
                    <a:pt x="466306" y="1058840"/>
                  </a:cubicBezTo>
                  <a:cubicBezTo>
                    <a:pt x="466023" y="1061450"/>
                    <a:pt x="470399" y="1067405"/>
                    <a:pt x="469426" y="1070467"/>
                  </a:cubicBezTo>
                  <a:cubicBezTo>
                    <a:pt x="468453" y="1073529"/>
                    <a:pt x="464630" y="1075696"/>
                    <a:pt x="460469" y="1077211"/>
                  </a:cubicBezTo>
                  <a:cubicBezTo>
                    <a:pt x="456308" y="1078726"/>
                    <a:pt x="447777" y="1080879"/>
                    <a:pt x="444462" y="1079558"/>
                  </a:cubicBezTo>
                  <a:cubicBezTo>
                    <a:pt x="441147" y="1078237"/>
                    <a:pt x="439865" y="1072042"/>
                    <a:pt x="440580" y="1069283"/>
                  </a:cubicBezTo>
                  <a:cubicBezTo>
                    <a:pt x="441295" y="1066523"/>
                    <a:pt x="446951" y="1066052"/>
                    <a:pt x="448751" y="1063003"/>
                  </a:cubicBezTo>
                  <a:cubicBezTo>
                    <a:pt x="450552" y="1059953"/>
                    <a:pt x="449082" y="1053073"/>
                    <a:pt x="451385" y="1050986"/>
                  </a:cubicBezTo>
                  <a:cubicBezTo>
                    <a:pt x="453688" y="1048900"/>
                    <a:pt x="459280" y="1049845"/>
                    <a:pt x="462569" y="1050483"/>
                  </a:cubicBezTo>
                  <a:cubicBezTo>
                    <a:pt x="465858" y="1051120"/>
                    <a:pt x="470495" y="1053416"/>
                    <a:pt x="471118" y="1054809"/>
                  </a:cubicBezTo>
                  <a:close/>
                  <a:moveTo>
                    <a:pt x="279691" y="817869"/>
                  </a:moveTo>
                  <a:cubicBezTo>
                    <a:pt x="279924" y="818579"/>
                    <a:pt x="277412" y="818331"/>
                    <a:pt x="277142" y="819588"/>
                  </a:cubicBezTo>
                  <a:cubicBezTo>
                    <a:pt x="276871" y="820845"/>
                    <a:pt x="278698" y="823969"/>
                    <a:pt x="278068" y="825411"/>
                  </a:cubicBezTo>
                  <a:cubicBezTo>
                    <a:pt x="277439" y="826853"/>
                    <a:pt x="275465" y="827714"/>
                    <a:pt x="273361" y="828240"/>
                  </a:cubicBezTo>
                  <a:cubicBezTo>
                    <a:pt x="271257" y="828766"/>
                    <a:pt x="266991" y="829380"/>
                    <a:pt x="265443" y="828567"/>
                  </a:cubicBezTo>
                  <a:cubicBezTo>
                    <a:pt x="263896" y="827754"/>
                    <a:pt x="263587" y="824671"/>
                    <a:pt x="264076" y="823363"/>
                  </a:cubicBezTo>
                  <a:cubicBezTo>
                    <a:pt x="264565" y="822056"/>
                    <a:pt x="267344" y="822114"/>
                    <a:pt x="268377" y="820721"/>
                  </a:cubicBezTo>
                  <a:cubicBezTo>
                    <a:pt x="269409" y="819327"/>
                    <a:pt x="269045" y="815900"/>
                    <a:pt x="270272" y="815001"/>
                  </a:cubicBezTo>
                  <a:cubicBezTo>
                    <a:pt x="270887" y="814551"/>
                    <a:pt x="271863" y="814513"/>
                    <a:pt x="272882" y="814647"/>
                  </a:cubicBezTo>
                  <a:cubicBezTo>
                    <a:pt x="273901" y="814781"/>
                    <a:pt x="274962" y="815087"/>
                    <a:pt x="275747" y="815326"/>
                  </a:cubicBezTo>
                  <a:cubicBezTo>
                    <a:pt x="277317" y="815803"/>
                    <a:pt x="279459" y="817159"/>
                    <a:pt x="279691" y="817869"/>
                  </a:cubicBezTo>
                  <a:close/>
                  <a:moveTo>
                    <a:pt x="328235" y="857500"/>
                  </a:moveTo>
                  <a:cubicBezTo>
                    <a:pt x="331236" y="861177"/>
                    <a:pt x="324252" y="874682"/>
                    <a:pt x="325763" y="880106"/>
                  </a:cubicBezTo>
                  <a:cubicBezTo>
                    <a:pt x="327273" y="885530"/>
                    <a:pt x="337363" y="886116"/>
                    <a:pt x="337297" y="890045"/>
                  </a:cubicBezTo>
                  <a:cubicBezTo>
                    <a:pt x="337231" y="893974"/>
                    <a:pt x="332653" y="901609"/>
                    <a:pt x="330456" y="902521"/>
                  </a:cubicBezTo>
                  <a:cubicBezTo>
                    <a:pt x="328261" y="903434"/>
                    <a:pt x="328232" y="895921"/>
                    <a:pt x="324123" y="895518"/>
                  </a:cubicBezTo>
                  <a:cubicBezTo>
                    <a:pt x="320015" y="895115"/>
                    <a:pt x="310622" y="901512"/>
                    <a:pt x="305804" y="900103"/>
                  </a:cubicBezTo>
                  <a:cubicBezTo>
                    <a:pt x="300985" y="898694"/>
                    <a:pt x="294980" y="891170"/>
                    <a:pt x="295211" y="887066"/>
                  </a:cubicBezTo>
                  <a:cubicBezTo>
                    <a:pt x="295444" y="882961"/>
                    <a:pt x="305107" y="880314"/>
                    <a:pt x="307198" y="875477"/>
                  </a:cubicBezTo>
                  <a:cubicBezTo>
                    <a:pt x="309289" y="870640"/>
                    <a:pt x="304253" y="861041"/>
                    <a:pt x="307759" y="858045"/>
                  </a:cubicBezTo>
                  <a:cubicBezTo>
                    <a:pt x="309512" y="856547"/>
                    <a:pt x="313881" y="855491"/>
                    <a:pt x="318187" y="855271"/>
                  </a:cubicBezTo>
                  <a:cubicBezTo>
                    <a:pt x="322492" y="855049"/>
                    <a:pt x="326734" y="855662"/>
                    <a:pt x="328235" y="857500"/>
                  </a:cubicBezTo>
                  <a:close/>
                  <a:moveTo>
                    <a:pt x="263865" y="774677"/>
                  </a:moveTo>
                  <a:cubicBezTo>
                    <a:pt x="266058" y="776482"/>
                    <a:pt x="266373" y="779725"/>
                    <a:pt x="264568" y="781918"/>
                  </a:cubicBezTo>
                  <a:cubicBezTo>
                    <a:pt x="262764" y="784112"/>
                    <a:pt x="259522" y="784427"/>
                    <a:pt x="257328" y="782622"/>
                  </a:cubicBezTo>
                  <a:cubicBezTo>
                    <a:pt x="255134" y="780817"/>
                    <a:pt x="254819" y="777575"/>
                    <a:pt x="256624" y="775381"/>
                  </a:cubicBezTo>
                  <a:cubicBezTo>
                    <a:pt x="257526" y="774285"/>
                    <a:pt x="258788" y="773657"/>
                    <a:pt x="260099" y="773530"/>
                  </a:cubicBezTo>
                  <a:cubicBezTo>
                    <a:pt x="261409" y="773402"/>
                    <a:pt x="262767" y="773775"/>
                    <a:pt x="263865" y="774677"/>
                  </a:cubicBezTo>
                  <a:close/>
                  <a:moveTo>
                    <a:pt x="595923" y="1155498"/>
                  </a:moveTo>
                  <a:cubicBezTo>
                    <a:pt x="600761" y="1158696"/>
                    <a:pt x="602089" y="1165212"/>
                    <a:pt x="598890" y="1170050"/>
                  </a:cubicBezTo>
                  <a:cubicBezTo>
                    <a:pt x="595692" y="1174887"/>
                    <a:pt x="589176" y="1176216"/>
                    <a:pt x="584338" y="1173017"/>
                  </a:cubicBezTo>
                  <a:cubicBezTo>
                    <a:pt x="581919" y="1171418"/>
                    <a:pt x="580378" y="1168989"/>
                    <a:pt x="579841" y="1166356"/>
                  </a:cubicBezTo>
                  <a:cubicBezTo>
                    <a:pt x="579304" y="1163722"/>
                    <a:pt x="579772" y="1160884"/>
                    <a:pt x="581371" y="1158465"/>
                  </a:cubicBezTo>
                  <a:cubicBezTo>
                    <a:pt x="584570" y="1153627"/>
                    <a:pt x="591085" y="1152299"/>
                    <a:pt x="595923" y="1155498"/>
                  </a:cubicBezTo>
                  <a:close/>
                  <a:moveTo>
                    <a:pt x="230711" y="725874"/>
                  </a:moveTo>
                  <a:cubicBezTo>
                    <a:pt x="234631" y="729099"/>
                    <a:pt x="234897" y="735253"/>
                    <a:pt x="231304" y="739619"/>
                  </a:cubicBezTo>
                  <a:cubicBezTo>
                    <a:pt x="227711" y="743986"/>
                    <a:pt x="221621" y="744911"/>
                    <a:pt x="217701" y="741686"/>
                  </a:cubicBezTo>
                  <a:cubicBezTo>
                    <a:pt x="213781" y="738460"/>
                    <a:pt x="213516" y="732306"/>
                    <a:pt x="217109" y="727940"/>
                  </a:cubicBezTo>
                  <a:cubicBezTo>
                    <a:pt x="218905" y="725757"/>
                    <a:pt x="221326" y="724434"/>
                    <a:pt x="223787" y="724060"/>
                  </a:cubicBezTo>
                  <a:cubicBezTo>
                    <a:pt x="226249" y="723686"/>
                    <a:pt x="228751" y="724261"/>
                    <a:pt x="230711" y="725874"/>
                  </a:cubicBezTo>
                  <a:close/>
                  <a:moveTo>
                    <a:pt x="359555" y="874313"/>
                  </a:moveTo>
                  <a:cubicBezTo>
                    <a:pt x="364392" y="877512"/>
                    <a:pt x="365722" y="884027"/>
                    <a:pt x="362522" y="888865"/>
                  </a:cubicBezTo>
                  <a:cubicBezTo>
                    <a:pt x="359323" y="893703"/>
                    <a:pt x="352808" y="895031"/>
                    <a:pt x="347970" y="891832"/>
                  </a:cubicBezTo>
                  <a:cubicBezTo>
                    <a:pt x="345551" y="890233"/>
                    <a:pt x="344010" y="887804"/>
                    <a:pt x="343472" y="885172"/>
                  </a:cubicBezTo>
                  <a:cubicBezTo>
                    <a:pt x="342935" y="882538"/>
                    <a:pt x="343403" y="879699"/>
                    <a:pt x="345002" y="877280"/>
                  </a:cubicBezTo>
                  <a:cubicBezTo>
                    <a:pt x="348201" y="872442"/>
                    <a:pt x="354717" y="871114"/>
                    <a:pt x="359555" y="874313"/>
                  </a:cubicBezTo>
                  <a:close/>
                  <a:moveTo>
                    <a:pt x="249903" y="732196"/>
                  </a:moveTo>
                  <a:cubicBezTo>
                    <a:pt x="253681" y="734694"/>
                    <a:pt x="254718" y="739782"/>
                    <a:pt x="252220" y="743560"/>
                  </a:cubicBezTo>
                  <a:cubicBezTo>
                    <a:pt x="249722" y="747338"/>
                    <a:pt x="244634" y="748376"/>
                    <a:pt x="240856" y="745877"/>
                  </a:cubicBezTo>
                  <a:cubicBezTo>
                    <a:pt x="237078" y="743379"/>
                    <a:pt x="236041" y="738291"/>
                    <a:pt x="238539" y="734513"/>
                  </a:cubicBezTo>
                  <a:cubicBezTo>
                    <a:pt x="239788" y="732624"/>
                    <a:pt x="241684" y="731421"/>
                    <a:pt x="243741" y="731001"/>
                  </a:cubicBezTo>
                  <a:cubicBezTo>
                    <a:pt x="245797" y="730581"/>
                    <a:pt x="248014" y="730947"/>
                    <a:pt x="249903" y="732196"/>
                  </a:cubicBezTo>
                  <a:close/>
                  <a:moveTo>
                    <a:pt x="421274" y="931563"/>
                  </a:moveTo>
                  <a:cubicBezTo>
                    <a:pt x="423466" y="936373"/>
                    <a:pt x="424547" y="942868"/>
                    <a:pt x="424000" y="949906"/>
                  </a:cubicBezTo>
                  <a:lnTo>
                    <a:pt x="423405" y="951811"/>
                  </a:lnTo>
                  <a:lnTo>
                    <a:pt x="423668" y="951938"/>
                  </a:lnTo>
                  <a:lnTo>
                    <a:pt x="422673" y="954151"/>
                  </a:lnTo>
                  <a:lnTo>
                    <a:pt x="418468" y="967606"/>
                  </a:lnTo>
                  <a:cubicBezTo>
                    <a:pt x="415558" y="972019"/>
                    <a:pt x="411811" y="974598"/>
                    <a:pt x="407918" y="974295"/>
                  </a:cubicBezTo>
                  <a:cubicBezTo>
                    <a:pt x="404026" y="973991"/>
                    <a:pt x="400723" y="970864"/>
                    <a:pt x="398531" y="966054"/>
                  </a:cubicBezTo>
                  <a:lnTo>
                    <a:pt x="398271" y="964306"/>
                  </a:lnTo>
                  <a:lnTo>
                    <a:pt x="383900" y="957332"/>
                  </a:lnTo>
                  <a:cubicBezTo>
                    <a:pt x="383406" y="953682"/>
                    <a:pt x="385183" y="950076"/>
                    <a:pt x="388457" y="947197"/>
                  </a:cubicBezTo>
                  <a:lnTo>
                    <a:pt x="397122" y="943498"/>
                  </a:lnTo>
                  <a:lnTo>
                    <a:pt x="401337" y="930011"/>
                  </a:lnTo>
                  <a:cubicBezTo>
                    <a:pt x="404247" y="925597"/>
                    <a:pt x="407993" y="923019"/>
                    <a:pt x="411886" y="923322"/>
                  </a:cubicBezTo>
                  <a:cubicBezTo>
                    <a:pt x="415779" y="923625"/>
                    <a:pt x="419081" y="926752"/>
                    <a:pt x="421274" y="931563"/>
                  </a:cubicBezTo>
                  <a:close/>
                  <a:moveTo>
                    <a:pt x="321158" y="799760"/>
                  </a:moveTo>
                  <a:cubicBezTo>
                    <a:pt x="324936" y="802258"/>
                    <a:pt x="325974" y="807346"/>
                    <a:pt x="323475" y="811124"/>
                  </a:cubicBezTo>
                  <a:cubicBezTo>
                    <a:pt x="320977" y="814902"/>
                    <a:pt x="315889" y="815940"/>
                    <a:pt x="312111" y="813442"/>
                  </a:cubicBezTo>
                  <a:cubicBezTo>
                    <a:pt x="308334" y="810943"/>
                    <a:pt x="307296" y="805855"/>
                    <a:pt x="309794" y="802077"/>
                  </a:cubicBezTo>
                  <a:cubicBezTo>
                    <a:pt x="311043" y="800188"/>
                    <a:pt x="312940" y="798985"/>
                    <a:pt x="314996" y="798565"/>
                  </a:cubicBezTo>
                  <a:cubicBezTo>
                    <a:pt x="317053" y="798145"/>
                    <a:pt x="319269" y="798511"/>
                    <a:pt x="321158" y="799760"/>
                  </a:cubicBezTo>
                  <a:close/>
                  <a:moveTo>
                    <a:pt x="309805" y="782541"/>
                  </a:moveTo>
                  <a:cubicBezTo>
                    <a:pt x="313725" y="785767"/>
                    <a:pt x="313990" y="791920"/>
                    <a:pt x="310397" y="796287"/>
                  </a:cubicBezTo>
                  <a:cubicBezTo>
                    <a:pt x="306805" y="800654"/>
                    <a:pt x="300715" y="801578"/>
                    <a:pt x="296795" y="798353"/>
                  </a:cubicBezTo>
                  <a:cubicBezTo>
                    <a:pt x="292875" y="795127"/>
                    <a:pt x="292610" y="788974"/>
                    <a:pt x="296202" y="784607"/>
                  </a:cubicBezTo>
                  <a:cubicBezTo>
                    <a:pt x="297999" y="782424"/>
                    <a:pt x="300419" y="781101"/>
                    <a:pt x="302881" y="780727"/>
                  </a:cubicBezTo>
                  <a:cubicBezTo>
                    <a:pt x="305342" y="780353"/>
                    <a:pt x="307845" y="780929"/>
                    <a:pt x="309805" y="782541"/>
                  </a:cubicBezTo>
                  <a:close/>
                  <a:moveTo>
                    <a:pt x="289763" y="750683"/>
                  </a:moveTo>
                  <a:cubicBezTo>
                    <a:pt x="294601" y="753881"/>
                    <a:pt x="295930" y="760396"/>
                    <a:pt x="292731" y="765234"/>
                  </a:cubicBezTo>
                  <a:cubicBezTo>
                    <a:pt x="289532" y="770072"/>
                    <a:pt x="283016" y="771401"/>
                    <a:pt x="278178" y="768202"/>
                  </a:cubicBezTo>
                  <a:cubicBezTo>
                    <a:pt x="275760" y="766603"/>
                    <a:pt x="274218" y="764174"/>
                    <a:pt x="273681" y="761540"/>
                  </a:cubicBezTo>
                  <a:cubicBezTo>
                    <a:pt x="273144" y="758907"/>
                    <a:pt x="273611" y="756069"/>
                    <a:pt x="275211" y="753650"/>
                  </a:cubicBezTo>
                  <a:cubicBezTo>
                    <a:pt x="278410" y="748812"/>
                    <a:pt x="284925" y="747483"/>
                    <a:pt x="289763" y="750683"/>
                  </a:cubicBezTo>
                  <a:close/>
                  <a:moveTo>
                    <a:pt x="284775" y="725970"/>
                  </a:moveTo>
                  <a:cubicBezTo>
                    <a:pt x="292265" y="732133"/>
                    <a:pt x="295546" y="740520"/>
                    <a:pt x="292103" y="744703"/>
                  </a:cubicBezTo>
                  <a:cubicBezTo>
                    <a:pt x="288661" y="748888"/>
                    <a:pt x="279798" y="747284"/>
                    <a:pt x="272309" y="741121"/>
                  </a:cubicBezTo>
                  <a:cubicBezTo>
                    <a:pt x="264819" y="734959"/>
                    <a:pt x="261538" y="726571"/>
                    <a:pt x="264981" y="722387"/>
                  </a:cubicBezTo>
                  <a:cubicBezTo>
                    <a:pt x="266702" y="720295"/>
                    <a:pt x="269778" y="719651"/>
                    <a:pt x="273360" y="720299"/>
                  </a:cubicBezTo>
                  <a:cubicBezTo>
                    <a:pt x="276942" y="720947"/>
                    <a:pt x="281030" y="722889"/>
                    <a:pt x="284775" y="725970"/>
                  </a:cubicBezTo>
                  <a:close/>
                  <a:moveTo>
                    <a:pt x="502799" y="973805"/>
                  </a:moveTo>
                  <a:cubicBezTo>
                    <a:pt x="504991" y="978616"/>
                    <a:pt x="506073" y="985110"/>
                    <a:pt x="505525" y="992148"/>
                  </a:cubicBezTo>
                  <a:cubicBezTo>
                    <a:pt x="504429" y="1006224"/>
                    <a:pt x="497229" y="1017143"/>
                    <a:pt x="489443" y="1016537"/>
                  </a:cubicBezTo>
                  <a:cubicBezTo>
                    <a:pt x="481657" y="1015930"/>
                    <a:pt x="476234" y="1004029"/>
                    <a:pt x="477329" y="989953"/>
                  </a:cubicBezTo>
                  <a:cubicBezTo>
                    <a:pt x="478425" y="975877"/>
                    <a:pt x="485625" y="964959"/>
                    <a:pt x="493411" y="965564"/>
                  </a:cubicBezTo>
                  <a:cubicBezTo>
                    <a:pt x="497305" y="965867"/>
                    <a:pt x="500606" y="968994"/>
                    <a:pt x="502799" y="973805"/>
                  </a:cubicBezTo>
                  <a:close/>
                  <a:moveTo>
                    <a:pt x="395068" y="823131"/>
                  </a:moveTo>
                  <a:cubicBezTo>
                    <a:pt x="396236" y="825942"/>
                    <a:pt x="386616" y="825979"/>
                    <a:pt x="386100" y="831241"/>
                  </a:cubicBezTo>
                  <a:cubicBezTo>
                    <a:pt x="385584" y="836502"/>
                    <a:pt x="393775" y="848530"/>
                    <a:pt x="391972" y="854700"/>
                  </a:cubicBezTo>
                  <a:cubicBezTo>
                    <a:pt x="390168" y="860870"/>
                    <a:pt x="380532" y="868561"/>
                    <a:pt x="375276" y="868264"/>
                  </a:cubicBezTo>
                  <a:cubicBezTo>
                    <a:pt x="370021" y="867966"/>
                    <a:pt x="366630" y="855593"/>
                    <a:pt x="360437" y="852914"/>
                  </a:cubicBezTo>
                  <a:cubicBezTo>
                    <a:pt x="354243" y="850237"/>
                    <a:pt x="341950" y="856686"/>
                    <a:pt x="338114" y="852197"/>
                  </a:cubicBezTo>
                  <a:cubicBezTo>
                    <a:pt x="336196" y="849951"/>
                    <a:pt x="334845" y="844357"/>
                    <a:pt x="334561" y="838843"/>
                  </a:cubicBezTo>
                  <a:cubicBezTo>
                    <a:pt x="334278" y="833330"/>
                    <a:pt x="335063" y="827897"/>
                    <a:pt x="337417" y="825976"/>
                  </a:cubicBezTo>
                  <a:cubicBezTo>
                    <a:pt x="342125" y="822133"/>
                    <a:pt x="359419" y="831075"/>
                    <a:pt x="366365" y="829142"/>
                  </a:cubicBezTo>
                  <a:cubicBezTo>
                    <a:pt x="373310" y="827207"/>
                    <a:pt x="374060" y="814287"/>
                    <a:pt x="379091" y="814372"/>
                  </a:cubicBezTo>
                  <a:cubicBezTo>
                    <a:pt x="384123" y="814457"/>
                    <a:pt x="393900" y="820319"/>
                    <a:pt x="395068" y="823131"/>
                  </a:cubicBezTo>
                  <a:close/>
                  <a:moveTo>
                    <a:pt x="363869" y="782637"/>
                  </a:moveTo>
                  <a:cubicBezTo>
                    <a:pt x="371358" y="788800"/>
                    <a:pt x="374639" y="797187"/>
                    <a:pt x="371197" y="801371"/>
                  </a:cubicBezTo>
                  <a:cubicBezTo>
                    <a:pt x="367754" y="805555"/>
                    <a:pt x="358892" y="803951"/>
                    <a:pt x="351402" y="797788"/>
                  </a:cubicBezTo>
                  <a:cubicBezTo>
                    <a:pt x="343912" y="791626"/>
                    <a:pt x="340632" y="783239"/>
                    <a:pt x="344074" y="779055"/>
                  </a:cubicBezTo>
                  <a:cubicBezTo>
                    <a:pt x="345796" y="776963"/>
                    <a:pt x="348872" y="776318"/>
                    <a:pt x="352454" y="776966"/>
                  </a:cubicBezTo>
                  <a:cubicBezTo>
                    <a:pt x="356036" y="777615"/>
                    <a:pt x="360124" y="779556"/>
                    <a:pt x="363869" y="782637"/>
                  </a:cubicBezTo>
                  <a:close/>
                  <a:moveTo>
                    <a:pt x="283232" y="684993"/>
                  </a:moveTo>
                  <a:cubicBezTo>
                    <a:pt x="282540" y="688756"/>
                    <a:pt x="276465" y="690791"/>
                    <a:pt x="269663" y="689539"/>
                  </a:cubicBezTo>
                  <a:cubicBezTo>
                    <a:pt x="262862" y="688288"/>
                    <a:pt x="257910" y="684224"/>
                    <a:pt x="258601" y="680461"/>
                  </a:cubicBezTo>
                  <a:cubicBezTo>
                    <a:pt x="259294" y="676699"/>
                    <a:pt x="265369" y="674664"/>
                    <a:pt x="272170" y="675916"/>
                  </a:cubicBezTo>
                  <a:cubicBezTo>
                    <a:pt x="278972" y="677166"/>
                    <a:pt x="283924" y="681231"/>
                    <a:pt x="283232" y="684993"/>
                  </a:cubicBezTo>
                  <a:close/>
                  <a:moveTo>
                    <a:pt x="544353" y="987460"/>
                  </a:moveTo>
                  <a:cubicBezTo>
                    <a:pt x="544923" y="988933"/>
                    <a:pt x="540913" y="989403"/>
                    <a:pt x="540851" y="992283"/>
                  </a:cubicBezTo>
                  <a:cubicBezTo>
                    <a:pt x="540790" y="995164"/>
                    <a:pt x="544557" y="1001310"/>
                    <a:pt x="543985" y="1004744"/>
                  </a:cubicBezTo>
                  <a:cubicBezTo>
                    <a:pt x="543413" y="1008179"/>
                    <a:pt x="540568" y="1010876"/>
                    <a:pt x="537420" y="1012889"/>
                  </a:cubicBezTo>
                  <a:lnTo>
                    <a:pt x="528184" y="1015837"/>
                  </a:lnTo>
                  <a:lnTo>
                    <a:pt x="533835" y="1017150"/>
                  </a:lnTo>
                  <a:cubicBezTo>
                    <a:pt x="543464" y="1023517"/>
                    <a:pt x="546636" y="1035686"/>
                    <a:pt x="540920" y="1044330"/>
                  </a:cubicBezTo>
                  <a:cubicBezTo>
                    <a:pt x="535204" y="1052974"/>
                    <a:pt x="522765" y="1054821"/>
                    <a:pt x="513136" y="1048454"/>
                  </a:cubicBezTo>
                  <a:cubicBezTo>
                    <a:pt x="508322" y="1045270"/>
                    <a:pt x="505122" y="1040636"/>
                    <a:pt x="503839" y="1035718"/>
                  </a:cubicBezTo>
                  <a:cubicBezTo>
                    <a:pt x="502557" y="1030800"/>
                    <a:pt x="503193" y="1025596"/>
                    <a:pt x="506051" y="1021273"/>
                  </a:cubicBezTo>
                  <a:cubicBezTo>
                    <a:pt x="508909" y="1016952"/>
                    <a:pt x="513448" y="1014329"/>
                    <a:pt x="518476" y="1013582"/>
                  </a:cubicBezTo>
                  <a:lnTo>
                    <a:pt x="524484" y="1014978"/>
                  </a:lnTo>
                  <a:lnTo>
                    <a:pt x="521455" y="1005906"/>
                  </a:lnTo>
                  <a:cubicBezTo>
                    <a:pt x="521844" y="1002824"/>
                    <a:pt x="526219" y="1001826"/>
                    <a:pt x="527436" y="998335"/>
                  </a:cubicBezTo>
                  <a:cubicBezTo>
                    <a:pt x="528653" y="994844"/>
                    <a:pt x="527092" y="987438"/>
                    <a:pt x="528758" y="984958"/>
                  </a:cubicBezTo>
                  <a:cubicBezTo>
                    <a:pt x="529592" y="983718"/>
                    <a:pt x="531112" y="983237"/>
                    <a:pt x="532747" y="983119"/>
                  </a:cubicBezTo>
                  <a:cubicBezTo>
                    <a:pt x="534384" y="983001"/>
                    <a:pt x="536136" y="983245"/>
                    <a:pt x="537435" y="983453"/>
                  </a:cubicBezTo>
                  <a:cubicBezTo>
                    <a:pt x="540035" y="983870"/>
                    <a:pt x="543785" y="985989"/>
                    <a:pt x="544353" y="987460"/>
                  </a:cubicBezTo>
                  <a:close/>
                  <a:moveTo>
                    <a:pt x="615360" y="1059392"/>
                  </a:moveTo>
                  <a:cubicBezTo>
                    <a:pt x="624989" y="1065759"/>
                    <a:pt x="628161" y="1077927"/>
                    <a:pt x="622445" y="1086572"/>
                  </a:cubicBezTo>
                  <a:cubicBezTo>
                    <a:pt x="616728" y="1095216"/>
                    <a:pt x="604290" y="1097063"/>
                    <a:pt x="594661" y="1090696"/>
                  </a:cubicBezTo>
                  <a:cubicBezTo>
                    <a:pt x="589847" y="1087512"/>
                    <a:pt x="586646" y="1082878"/>
                    <a:pt x="585364" y="1077960"/>
                  </a:cubicBezTo>
                  <a:cubicBezTo>
                    <a:pt x="584082" y="1073041"/>
                    <a:pt x="584718" y="1067838"/>
                    <a:pt x="587576" y="1063516"/>
                  </a:cubicBezTo>
                  <a:cubicBezTo>
                    <a:pt x="593292" y="1054872"/>
                    <a:pt x="605730" y="1053026"/>
                    <a:pt x="615360" y="1059392"/>
                  </a:cubicBezTo>
                  <a:close/>
                  <a:moveTo>
                    <a:pt x="322853" y="716832"/>
                  </a:moveTo>
                  <a:cubicBezTo>
                    <a:pt x="323752" y="718060"/>
                    <a:pt x="323006" y="720736"/>
                    <a:pt x="322528" y="722306"/>
                  </a:cubicBezTo>
                  <a:cubicBezTo>
                    <a:pt x="322050" y="723876"/>
                    <a:pt x="320695" y="726017"/>
                    <a:pt x="319984" y="726250"/>
                  </a:cubicBezTo>
                  <a:cubicBezTo>
                    <a:pt x="319274" y="726482"/>
                    <a:pt x="319523" y="723970"/>
                    <a:pt x="318266" y="723700"/>
                  </a:cubicBezTo>
                  <a:cubicBezTo>
                    <a:pt x="317009" y="723430"/>
                    <a:pt x="313884" y="725257"/>
                    <a:pt x="312442" y="724627"/>
                  </a:cubicBezTo>
                  <a:cubicBezTo>
                    <a:pt x="311000" y="723997"/>
                    <a:pt x="310140" y="722024"/>
                    <a:pt x="309614" y="719920"/>
                  </a:cubicBezTo>
                  <a:cubicBezTo>
                    <a:pt x="309087" y="717816"/>
                    <a:pt x="308474" y="713550"/>
                    <a:pt x="309286" y="712002"/>
                  </a:cubicBezTo>
                  <a:cubicBezTo>
                    <a:pt x="310099" y="710455"/>
                    <a:pt x="313182" y="710146"/>
                    <a:pt x="314490" y="710635"/>
                  </a:cubicBezTo>
                  <a:cubicBezTo>
                    <a:pt x="315798" y="711124"/>
                    <a:pt x="315739" y="713903"/>
                    <a:pt x="317133" y="714936"/>
                  </a:cubicBezTo>
                  <a:cubicBezTo>
                    <a:pt x="318527" y="715969"/>
                    <a:pt x="321954" y="715603"/>
                    <a:pt x="322853" y="716832"/>
                  </a:cubicBezTo>
                  <a:close/>
                  <a:moveTo>
                    <a:pt x="681363" y="1118844"/>
                  </a:moveTo>
                  <a:cubicBezTo>
                    <a:pt x="684425" y="1119818"/>
                    <a:pt x="686592" y="1123641"/>
                    <a:pt x="688107" y="1127802"/>
                  </a:cubicBezTo>
                  <a:cubicBezTo>
                    <a:pt x="689622" y="1131963"/>
                    <a:pt x="691775" y="1140494"/>
                    <a:pt x="690454" y="1143808"/>
                  </a:cubicBezTo>
                  <a:cubicBezTo>
                    <a:pt x="689133" y="1147124"/>
                    <a:pt x="682938" y="1148405"/>
                    <a:pt x="680179" y="1147691"/>
                  </a:cubicBezTo>
                  <a:cubicBezTo>
                    <a:pt x="677419" y="1146976"/>
                    <a:pt x="676948" y="1141320"/>
                    <a:pt x="673899" y="1139520"/>
                  </a:cubicBezTo>
                  <a:cubicBezTo>
                    <a:pt x="670850" y="1137719"/>
                    <a:pt x="663969" y="1139189"/>
                    <a:pt x="661883" y="1136886"/>
                  </a:cubicBezTo>
                  <a:cubicBezTo>
                    <a:pt x="660839" y="1135734"/>
                    <a:pt x="660554" y="1133760"/>
                    <a:pt x="660609" y="1131663"/>
                  </a:cubicBezTo>
                  <a:cubicBezTo>
                    <a:pt x="660664" y="1129566"/>
                    <a:pt x="661060" y="1127346"/>
                    <a:pt x="661378" y="1125702"/>
                  </a:cubicBezTo>
                  <a:cubicBezTo>
                    <a:pt x="662016" y="1122413"/>
                    <a:pt x="664312" y="1117776"/>
                    <a:pt x="665705" y="1117153"/>
                  </a:cubicBezTo>
                  <a:cubicBezTo>
                    <a:pt x="667098" y="1116530"/>
                    <a:pt x="667126" y="1121683"/>
                    <a:pt x="669736" y="1121965"/>
                  </a:cubicBezTo>
                  <a:cubicBezTo>
                    <a:pt x="672347" y="1122247"/>
                    <a:pt x="678302" y="1117872"/>
                    <a:pt x="681363" y="1118844"/>
                  </a:cubicBezTo>
                  <a:close/>
                  <a:moveTo>
                    <a:pt x="362326" y="741660"/>
                  </a:moveTo>
                  <a:cubicBezTo>
                    <a:pt x="361633" y="745423"/>
                    <a:pt x="355559" y="747458"/>
                    <a:pt x="348757" y="746207"/>
                  </a:cubicBezTo>
                  <a:cubicBezTo>
                    <a:pt x="341955" y="744955"/>
                    <a:pt x="337003" y="740891"/>
                    <a:pt x="337695" y="737129"/>
                  </a:cubicBezTo>
                  <a:cubicBezTo>
                    <a:pt x="338388" y="733367"/>
                    <a:pt x="344462" y="731331"/>
                    <a:pt x="351264" y="732583"/>
                  </a:cubicBezTo>
                  <a:cubicBezTo>
                    <a:pt x="358065" y="733834"/>
                    <a:pt x="363017" y="737898"/>
                    <a:pt x="362326" y="741660"/>
                  </a:cubicBezTo>
                  <a:close/>
                  <a:moveTo>
                    <a:pt x="401947" y="773499"/>
                  </a:moveTo>
                  <a:cubicBezTo>
                    <a:pt x="402845" y="774727"/>
                    <a:pt x="402100" y="777404"/>
                    <a:pt x="401622" y="778973"/>
                  </a:cubicBezTo>
                  <a:cubicBezTo>
                    <a:pt x="401144" y="780543"/>
                    <a:pt x="399789" y="782685"/>
                    <a:pt x="399078" y="782917"/>
                  </a:cubicBezTo>
                  <a:cubicBezTo>
                    <a:pt x="398368" y="783150"/>
                    <a:pt x="398617" y="780638"/>
                    <a:pt x="397360" y="780367"/>
                  </a:cubicBezTo>
                  <a:cubicBezTo>
                    <a:pt x="396103" y="780097"/>
                    <a:pt x="392978" y="781925"/>
                    <a:pt x="391536" y="781295"/>
                  </a:cubicBezTo>
                  <a:cubicBezTo>
                    <a:pt x="390094" y="780665"/>
                    <a:pt x="389233" y="778691"/>
                    <a:pt x="388707" y="776587"/>
                  </a:cubicBezTo>
                  <a:cubicBezTo>
                    <a:pt x="388182" y="774483"/>
                    <a:pt x="387567" y="770217"/>
                    <a:pt x="388380" y="768669"/>
                  </a:cubicBezTo>
                  <a:cubicBezTo>
                    <a:pt x="389193" y="767122"/>
                    <a:pt x="392276" y="766813"/>
                    <a:pt x="393584" y="767302"/>
                  </a:cubicBezTo>
                  <a:cubicBezTo>
                    <a:pt x="394891" y="767791"/>
                    <a:pt x="394833" y="770570"/>
                    <a:pt x="396227" y="771603"/>
                  </a:cubicBezTo>
                  <a:cubicBezTo>
                    <a:pt x="397620" y="772636"/>
                    <a:pt x="401047" y="772271"/>
                    <a:pt x="401947" y="773499"/>
                  </a:cubicBezTo>
                  <a:close/>
                  <a:moveTo>
                    <a:pt x="292826" y="632062"/>
                  </a:moveTo>
                  <a:cubicBezTo>
                    <a:pt x="296432" y="631952"/>
                    <a:pt x="299490" y="636261"/>
                    <a:pt x="299656" y="641687"/>
                  </a:cubicBezTo>
                  <a:cubicBezTo>
                    <a:pt x="299821" y="647113"/>
                    <a:pt x="297032" y="651600"/>
                    <a:pt x="293426" y="651711"/>
                  </a:cubicBezTo>
                  <a:cubicBezTo>
                    <a:pt x="289819" y="651821"/>
                    <a:pt x="286762" y="647512"/>
                    <a:pt x="286596" y="642086"/>
                  </a:cubicBezTo>
                  <a:cubicBezTo>
                    <a:pt x="286430" y="636660"/>
                    <a:pt x="289220" y="632172"/>
                    <a:pt x="292826" y="632062"/>
                  </a:cubicBezTo>
                  <a:close/>
                  <a:moveTo>
                    <a:pt x="441016" y="804537"/>
                  </a:moveTo>
                  <a:cubicBezTo>
                    <a:pt x="448093" y="810056"/>
                    <a:pt x="450284" y="823514"/>
                    <a:pt x="445911" y="834596"/>
                  </a:cubicBezTo>
                  <a:cubicBezTo>
                    <a:pt x="441537" y="845679"/>
                    <a:pt x="432256" y="850188"/>
                    <a:pt x="425179" y="844668"/>
                  </a:cubicBezTo>
                  <a:cubicBezTo>
                    <a:pt x="418102" y="839148"/>
                    <a:pt x="415911" y="825690"/>
                    <a:pt x="420284" y="814608"/>
                  </a:cubicBezTo>
                  <a:cubicBezTo>
                    <a:pt x="422471" y="809067"/>
                    <a:pt x="425885" y="805169"/>
                    <a:pt x="429637" y="803346"/>
                  </a:cubicBezTo>
                  <a:cubicBezTo>
                    <a:pt x="433388" y="801524"/>
                    <a:pt x="437478" y="801777"/>
                    <a:pt x="441016" y="804537"/>
                  </a:cubicBezTo>
                  <a:close/>
                  <a:moveTo>
                    <a:pt x="531239" y="892622"/>
                  </a:moveTo>
                  <a:cubicBezTo>
                    <a:pt x="540466" y="898723"/>
                    <a:pt x="539091" y="917058"/>
                    <a:pt x="528170" y="933574"/>
                  </a:cubicBezTo>
                  <a:cubicBezTo>
                    <a:pt x="517249" y="950091"/>
                    <a:pt x="500916" y="958534"/>
                    <a:pt x="491690" y="952434"/>
                  </a:cubicBezTo>
                  <a:cubicBezTo>
                    <a:pt x="487076" y="949383"/>
                    <a:pt x="485113" y="943274"/>
                    <a:pt x="485669" y="935864"/>
                  </a:cubicBezTo>
                  <a:cubicBezTo>
                    <a:pt x="486224" y="928452"/>
                    <a:pt x="489298" y="919740"/>
                    <a:pt x="494758" y="911482"/>
                  </a:cubicBezTo>
                  <a:lnTo>
                    <a:pt x="497159" y="909203"/>
                  </a:lnTo>
                  <a:lnTo>
                    <a:pt x="495928" y="903158"/>
                  </a:lnTo>
                  <a:cubicBezTo>
                    <a:pt x="497027" y="900374"/>
                    <a:pt x="498824" y="898480"/>
                    <a:pt x="500842" y="897668"/>
                  </a:cubicBezTo>
                  <a:cubicBezTo>
                    <a:pt x="502860" y="896855"/>
                    <a:pt x="505097" y="897126"/>
                    <a:pt x="507077" y="898670"/>
                  </a:cubicBezTo>
                  <a:lnTo>
                    <a:pt x="507269" y="899610"/>
                  </a:lnTo>
                  <a:lnTo>
                    <a:pt x="513634" y="893570"/>
                  </a:lnTo>
                  <a:cubicBezTo>
                    <a:pt x="520236" y="890157"/>
                    <a:pt x="526625" y="889572"/>
                    <a:pt x="531239" y="892622"/>
                  </a:cubicBezTo>
                  <a:close/>
                  <a:moveTo>
                    <a:pt x="487845" y="839933"/>
                  </a:moveTo>
                  <a:cubicBezTo>
                    <a:pt x="488468" y="841326"/>
                    <a:pt x="483314" y="841355"/>
                    <a:pt x="483033" y="843964"/>
                  </a:cubicBezTo>
                  <a:cubicBezTo>
                    <a:pt x="482751" y="846574"/>
                    <a:pt x="487126" y="852529"/>
                    <a:pt x="486153" y="855591"/>
                  </a:cubicBezTo>
                  <a:cubicBezTo>
                    <a:pt x="485180" y="858653"/>
                    <a:pt x="481357" y="860820"/>
                    <a:pt x="477196" y="862335"/>
                  </a:cubicBezTo>
                  <a:lnTo>
                    <a:pt x="473560" y="862868"/>
                  </a:lnTo>
                  <a:lnTo>
                    <a:pt x="476593" y="865373"/>
                  </a:lnTo>
                  <a:cubicBezTo>
                    <a:pt x="477761" y="868185"/>
                    <a:pt x="468140" y="868222"/>
                    <a:pt x="467624" y="873483"/>
                  </a:cubicBezTo>
                  <a:cubicBezTo>
                    <a:pt x="467109" y="878744"/>
                    <a:pt x="475301" y="890772"/>
                    <a:pt x="473496" y="896942"/>
                  </a:cubicBezTo>
                  <a:cubicBezTo>
                    <a:pt x="471692" y="903113"/>
                    <a:pt x="462057" y="910803"/>
                    <a:pt x="456801" y="910506"/>
                  </a:cubicBezTo>
                  <a:cubicBezTo>
                    <a:pt x="451546" y="910208"/>
                    <a:pt x="448155" y="897835"/>
                    <a:pt x="441962" y="895157"/>
                  </a:cubicBezTo>
                  <a:cubicBezTo>
                    <a:pt x="435768" y="892479"/>
                    <a:pt x="423476" y="898929"/>
                    <a:pt x="419639" y="894439"/>
                  </a:cubicBezTo>
                  <a:cubicBezTo>
                    <a:pt x="417721" y="892194"/>
                    <a:pt x="416369" y="886599"/>
                    <a:pt x="416086" y="881086"/>
                  </a:cubicBezTo>
                  <a:cubicBezTo>
                    <a:pt x="415803" y="875572"/>
                    <a:pt x="416588" y="870139"/>
                    <a:pt x="418942" y="868218"/>
                  </a:cubicBezTo>
                  <a:cubicBezTo>
                    <a:pt x="423650" y="864376"/>
                    <a:pt x="440943" y="873318"/>
                    <a:pt x="447889" y="871384"/>
                  </a:cubicBezTo>
                  <a:cubicBezTo>
                    <a:pt x="451362" y="870417"/>
                    <a:pt x="453286" y="866704"/>
                    <a:pt x="454970" y="863242"/>
                  </a:cubicBezTo>
                  <a:lnTo>
                    <a:pt x="458901" y="858627"/>
                  </a:lnTo>
                  <a:lnTo>
                    <a:pt x="457307" y="854407"/>
                  </a:lnTo>
                  <a:cubicBezTo>
                    <a:pt x="458022" y="851647"/>
                    <a:pt x="463678" y="851176"/>
                    <a:pt x="465478" y="848127"/>
                  </a:cubicBezTo>
                  <a:cubicBezTo>
                    <a:pt x="467279" y="845077"/>
                    <a:pt x="465809" y="838197"/>
                    <a:pt x="468112" y="836110"/>
                  </a:cubicBezTo>
                  <a:cubicBezTo>
                    <a:pt x="470415" y="834024"/>
                    <a:pt x="476008" y="834969"/>
                    <a:pt x="479296" y="835607"/>
                  </a:cubicBezTo>
                  <a:cubicBezTo>
                    <a:pt x="482585" y="836244"/>
                    <a:pt x="487222" y="838540"/>
                    <a:pt x="487845" y="839933"/>
                  </a:cubicBezTo>
                  <a:close/>
                  <a:moveTo>
                    <a:pt x="334453" y="653677"/>
                  </a:moveTo>
                  <a:cubicBezTo>
                    <a:pt x="336085" y="656166"/>
                    <a:pt x="330847" y="664136"/>
                    <a:pt x="331435" y="667618"/>
                  </a:cubicBezTo>
                  <a:cubicBezTo>
                    <a:pt x="332023" y="671100"/>
                    <a:pt x="338280" y="672124"/>
                    <a:pt x="337982" y="674571"/>
                  </a:cubicBezTo>
                  <a:cubicBezTo>
                    <a:pt x="337684" y="677018"/>
                    <a:pt x="334329" y="681482"/>
                    <a:pt x="332900" y="681908"/>
                  </a:cubicBezTo>
                  <a:cubicBezTo>
                    <a:pt x="331471" y="682333"/>
                    <a:pt x="331943" y="677645"/>
                    <a:pt x="329406" y="677125"/>
                  </a:cubicBezTo>
                  <a:cubicBezTo>
                    <a:pt x="326869" y="676606"/>
                    <a:pt x="320592" y="679983"/>
                    <a:pt x="317678" y="678790"/>
                  </a:cubicBezTo>
                  <a:cubicBezTo>
                    <a:pt x="314764" y="677597"/>
                    <a:pt x="311508" y="672510"/>
                    <a:pt x="311921" y="669965"/>
                  </a:cubicBezTo>
                  <a:cubicBezTo>
                    <a:pt x="312334" y="667420"/>
                    <a:pt x="318535" y="666399"/>
                    <a:pt x="320156" y="663518"/>
                  </a:cubicBezTo>
                  <a:cubicBezTo>
                    <a:pt x="321776" y="660637"/>
                    <a:pt x="319261" y="654320"/>
                    <a:pt x="321644" y="652680"/>
                  </a:cubicBezTo>
                  <a:cubicBezTo>
                    <a:pt x="322836" y="651859"/>
                    <a:pt x="325630" y="651486"/>
                    <a:pt x="328330" y="651629"/>
                  </a:cubicBezTo>
                  <a:cubicBezTo>
                    <a:pt x="331031" y="651773"/>
                    <a:pt x="333637" y="652432"/>
                    <a:pt x="334453" y="653677"/>
                  </a:cubicBezTo>
                  <a:close/>
                  <a:moveTo>
                    <a:pt x="371920" y="688730"/>
                  </a:moveTo>
                  <a:cubicBezTo>
                    <a:pt x="375526" y="688619"/>
                    <a:pt x="378584" y="692929"/>
                    <a:pt x="378749" y="698355"/>
                  </a:cubicBezTo>
                  <a:cubicBezTo>
                    <a:pt x="378915" y="703781"/>
                    <a:pt x="376126" y="708268"/>
                    <a:pt x="372520" y="708378"/>
                  </a:cubicBezTo>
                  <a:cubicBezTo>
                    <a:pt x="368913" y="708488"/>
                    <a:pt x="365855" y="704179"/>
                    <a:pt x="365690" y="698753"/>
                  </a:cubicBezTo>
                  <a:cubicBezTo>
                    <a:pt x="365524" y="693328"/>
                    <a:pt x="368314" y="688840"/>
                    <a:pt x="371920" y="688730"/>
                  </a:cubicBezTo>
                  <a:close/>
                  <a:moveTo>
                    <a:pt x="440395" y="737062"/>
                  </a:moveTo>
                  <a:cubicBezTo>
                    <a:pt x="441385" y="744361"/>
                    <a:pt x="433285" y="751486"/>
                    <a:pt x="422304" y="752975"/>
                  </a:cubicBezTo>
                  <a:cubicBezTo>
                    <a:pt x="411322" y="754464"/>
                    <a:pt x="401617" y="749754"/>
                    <a:pt x="400628" y="742456"/>
                  </a:cubicBezTo>
                  <a:lnTo>
                    <a:pt x="404251" y="734396"/>
                  </a:lnTo>
                  <a:lnTo>
                    <a:pt x="396772" y="735458"/>
                  </a:lnTo>
                  <a:cubicBezTo>
                    <a:pt x="393858" y="734264"/>
                    <a:pt x="390602" y="729178"/>
                    <a:pt x="391015" y="726633"/>
                  </a:cubicBezTo>
                  <a:cubicBezTo>
                    <a:pt x="391428" y="724087"/>
                    <a:pt x="397629" y="723066"/>
                    <a:pt x="399249" y="720185"/>
                  </a:cubicBezTo>
                  <a:cubicBezTo>
                    <a:pt x="400870" y="717305"/>
                    <a:pt x="398354" y="710987"/>
                    <a:pt x="400737" y="709347"/>
                  </a:cubicBezTo>
                  <a:cubicBezTo>
                    <a:pt x="401929" y="708527"/>
                    <a:pt x="404723" y="708154"/>
                    <a:pt x="407424" y="708297"/>
                  </a:cubicBezTo>
                  <a:cubicBezTo>
                    <a:pt x="410124" y="708440"/>
                    <a:pt x="412731" y="709099"/>
                    <a:pt x="413547" y="710344"/>
                  </a:cubicBezTo>
                  <a:cubicBezTo>
                    <a:pt x="415179" y="712834"/>
                    <a:pt x="409941" y="720803"/>
                    <a:pt x="410529" y="724285"/>
                  </a:cubicBezTo>
                  <a:lnTo>
                    <a:pt x="414393" y="728390"/>
                  </a:lnTo>
                  <a:lnTo>
                    <a:pt x="418719" y="726543"/>
                  </a:lnTo>
                  <a:cubicBezTo>
                    <a:pt x="429701" y="725054"/>
                    <a:pt x="439405" y="729763"/>
                    <a:pt x="440395" y="737062"/>
                  </a:cubicBezTo>
                  <a:close/>
                  <a:moveTo>
                    <a:pt x="376282" y="659437"/>
                  </a:moveTo>
                  <a:cubicBezTo>
                    <a:pt x="381119" y="662636"/>
                    <a:pt x="382449" y="669151"/>
                    <a:pt x="379250" y="673989"/>
                  </a:cubicBezTo>
                  <a:cubicBezTo>
                    <a:pt x="376051" y="678827"/>
                    <a:pt x="369535" y="680155"/>
                    <a:pt x="364697" y="676956"/>
                  </a:cubicBezTo>
                  <a:cubicBezTo>
                    <a:pt x="362278" y="675357"/>
                    <a:pt x="360737" y="672928"/>
                    <a:pt x="360200" y="670296"/>
                  </a:cubicBezTo>
                  <a:cubicBezTo>
                    <a:pt x="359662" y="667662"/>
                    <a:pt x="360131" y="664823"/>
                    <a:pt x="361730" y="662404"/>
                  </a:cubicBezTo>
                  <a:cubicBezTo>
                    <a:pt x="364929" y="657566"/>
                    <a:pt x="371444" y="656238"/>
                    <a:pt x="376282" y="659437"/>
                  </a:cubicBezTo>
                  <a:close/>
                  <a:moveTo>
                    <a:pt x="612764" y="934864"/>
                  </a:moveTo>
                  <a:cubicBezTo>
                    <a:pt x="621990" y="940965"/>
                    <a:pt x="620616" y="959300"/>
                    <a:pt x="609695" y="975817"/>
                  </a:cubicBezTo>
                  <a:cubicBezTo>
                    <a:pt x="598773" y="992333"/>
                    <a:pt x="582441" y="1000777"/>
                    <a:pt x="573215" y="994676"/>
                  </a:cubicBezTo>
                  <a:cubicBezTo>
                    <a:pt x="568601" y="991626"/>
                    <a:pt x="566638" y="985517"/>
                    <a:pt x="567193" y="978106"/>
                  </a:cubicBezTo>
                  <a:cubicBezTo>
                    <a:pt x="567749" y="970695"/>
                    <a:pt x="570823" y="961982"/>
                    <a:pt x="576283" y="953724"/>
                  </a:cubicBezTo>
                  <a:cubicBezTo>
                    <a:pt x="587204" y="937207"/>
                    <a:pt x="603537" y="928764"/>
                    <a:pt x="612764" y="934864"/>
                  </a:cubicBezTo>
                  <a:close/>
                  <a:moveTo>
                    <a:pt x="581378" y="897371"/>
                  </a:moveTo>
                  <a:cubicBezTo>
                    <a:pt x="588455" y="902892"/>
                    <a:pt x="590646" y="916349"/>
                    <a:pt x="586272" y="927432"/>
                  </a:cubicBezTo>
                  <a:cubicBezTo>
                    <a:pt x="581899" y="938514"/>
                    <a:pt x="572617" y="943023"/>
                    <a:pt x="565540" y="937503"/>
                  </a:cubicBezTo>
                  <a:cubicBezTo>
                    <a:pt x="558464" y="931983"/>
                    <a:pt x="556273" y="918525"/>
                    <a:pt x="560646" y="907443"/>
                  </a:cubicBezTo>
                  <a:cubicBezTo>
                    <a:pt x="562833" y="901902"/>
                    <a:pt x="566247" y="898004"/>
                    <a:pt x="569998" y="896181"/>
                  </a:cubicBezTo>
                  <a:cubicBezTo>
                    <a:pt x="573750" y="894359"/>
                    <a:pt x="577840" y="894612"/>
                    <a:pt x="581378" y="897371"/>
                  </a:cubicBezTo>
                  <a:close/>
                  <a:moveTo>
                    <a:pt x="569370" y="882175"/>
                  </a:moveTo>
                  <a:cubicBezTo>
                    <a:pt x="569993" y="883568"/>
                    <a:pt x="564840" y="883597"/>
                    <a:pt x="564557" y="886206"/>
                  </a:cubicBezTo>
                  <a:cubicBezTo>
                    <a:pt x="564276" y="888816"/>
                    <a:pt x="568650" y="894771"/>
                    <a:pt x="567678" y="897833"/>
                  </a:cubicBezTo>
                  <a:cubicBezTo>
                    <a:pt x="566705" y="900895"/>
                    <a:pt x="562881" y="903062"/>
                    <a:pt x="558721" y="904577"/>
                  </a:cubicBezTo>
                  <a:cubicBezTo>
                    <a:pt x="554560" y="906092"/>
                    <a:pt x="546029" y="908246"/>
                    <a:pt x="542714" y="906925"/>
                  </a:cubicBezTo>
                  <a:cubicBezTo>
                    <a:pt x="539399" y="905603"/>
                    <a:pt x="538117" y="899408"/>
                    <a:pt x="538832" y="896649"/>
                  </a:cubicBezTo>
                  <a:cubicBezTo>
                    <a:pt x="539546" y="893890"/>
                    <a:pt x="545202" y="893418"/>
                    <a:pt x="547003" y="890369"/>
                  </a:cubicBezTo>
                  <a:cubicBezTo>
                    <a:pt x="548804" y="887320"/>
                    <a:pt x="547334" y="880439"/>
                    <a:pt x="549637" y="878353"/>
                  </a:cubicBezTo>
                  <a:cubicBezTo>
                    <a:pt x="551940" y="876266"/>
                    <a:pt x="557533" y="877212"/>
                    <a:pt x="560821" y="877849"/>
                  </a:cubicBezTo>
                  <a:cubicBezTo>
                    <a:pt x="564110" y="878486"/>
                    <a:pt x="568747" y="880782"/>
                    <a:pt x="569370" y="882175"/>
                  </a:cubicBezTo>
                  <a:close/>
                  <a:moveTo>
                    <a:pt x="412902" y="673861"/>
                  </a:moveTo>
                  <a:cubicBezTo>
                    <a:pt x="415095" y="675666"/>
                    <a:pt x="415411" y="678908"/>
                    <a:pt x="413605" y="681102"/>
                  </a:cubicBezTo>
                  <a:cubicBezTo>
                    <a:pt x="411800" y="683295"/>
                    <a:pt x="408559" y="683611"/>
                    <a:pt x="406365" y="681806"/>
                  </a:cubicBezTo>
                  <a:cubicBezTo>
                    <a:pt x="404171" y="680000"/>
                    <a:pt x="403856" y="676758"/>
                    <a:pt x="405661" y="674565"/>
                  </a:cubicBezTo>
                  <a:cubicBezTo>
                    <a:pt x="406564" y="673468"/>
                    <a:pt x="407825" y="672841"/>
                    <a:pt x="409136" y="672713"/>
                  </a:cubicBezTo>
                  <a:cubicBezTo>
                    <a:pt x="410446" y="672586"/>
                    <a:pt x="411805" y="672958"/>
                    <a:pt x="412902" y="673861"/>
                  </a:cubicBezTo>
                  <a:close/>
                  <a:moveTo>
                    <a:pt x="372860" y="627059"/>
                  </a:moveTo>
                  <a:cubicBezTo>
                    <a:pt x="375054" y="628864"/>
                    <a:pt x="375369" y="632106"/>
                    <a:pt x="373564" y="634300"/>
                  </a:cubicBezTo>
                  <a:cubicBezTo>
                    <a:pt x="371759" y="636493"/>
                    <a:pt x="368517" y="636809"/>
                    <a:pt x="366323" y="635004"/>
                  </a:cubicBezTo>
                  <a:cubicBezTo>
                    <a:pt x="364129" y="633199"/>
                    <a:pt x="363815" y="629957"/>
                    <a:pt x="365620" y="627763"/>
                  </a:cubicBezTo>
                  <a:cubicBezTo>
                    <a:pt x="366522" y="626666"/>
                    <a:pt x="367784" y="626039"/>
                    <a:pt x="369094" y="625912"/>
                  </a:cubicBezTo>
                  <a:cubicBezTo>
                    <a:pt x="370405" y="625784"/>
                    <a:pt x="371763" y="626157"/>
                    <a:pt x="372860" y="627059"/>
                  </a:cubicBezTo>
                  <a:close/>
                  <a:moveTo>
                    <a:pt x="519526" y="758929"/>
                  </a:moveTo>
                  <a:cubicBezTo>
                    <a:pt x="521718" y="763739"/>
                    <a:pt x="522800" y="770234"/>
                    <a:pt x="522252" y="777272"/>
                  </a:cubicBezTo>
                  <a:lnTo>
                    <a:pt x="521110" y="780926"/>
                  </a:lnTo>
                  <a:lnTo>
                    <a:pt x="525812" y="782820"/>
                  </a:lnTo>
                  <a:cubicBezTo>
                    <a:pt x="539334" y="793367"/>
                    <a:pt x="546897" y="810525"/>
                    <a:pt x="542707" y="821144"/>
                  </a:cubicBezTo>
                  <a:cubicBezTo>
                    <a:pt x="538516" y="831763"/>
                    <a:pt x="524158" y="831822"/>
                    <a:pt x="510637" y="821275"/>
                  </a:cubicBezTo>
                  <a:cubicBezTo>
                    <a:pt x="497116" y="810728"/>
                    <a:pt x="489552" y="793570"/>
                    <a:pt x="493743" y="782951"/>
                  </a:cubicBezTo>
                  <a:lnTo>
                    <a:pt x="495098" y="782085"/>
                  </a:lnTo>
                  <a:lnTo>
                    <a:pt x="494057" y="775077"/>
                  </a:lnTo>
                  <a:cubicBezTo>
                    <a:pt x="495152" y="761001"/>
                    <a:pt x="502352" y="750083"/>
                    <a:pt x="510138" y="750688"/>
                  </a:cubicBezTo>
                  <a:cubicBezTo>
                    <a:pt x="514032" y="750991"/>
                    <a:pt x="517334" y="754118"/>
                    <a:pt x="519526" y="758929"/>
                  </a:cubicBezTo>
                  <a:close/>
                  <a:moveTo>
                    <a:pt x="561080" y="772584"/>
                  </a:moveTo>
                  <a:cubicBezTo>
                    <a:pt x="561650" y="774056"/>
                    <a:pt x="557640" y="774527"/>
                    <a:pt x="557579" y="777407"/>
                  </a:cubicBezTo>
                  <a:cubicBezTo>
                    <a:pt x="557517" y="780288"/>
                    <a:pt x="561285" y="786434"/>
                    <a:pt x="560713" y="789868"/>
                  </a:cubicBezTo>
                  <a:cubicBezTo>
                    <a:pt x="560141" y="793303"/>
                    <a:pt x="557295" y="796000"/>
                    <a:pt x="554148" y="798013"/>
                  </a:cubicBezTo>
                  <a:cubicBezTo>
                    <a:pt x="551000" y="800026"/>
                    <a:pt x="544488" y="803110"/>
                    <a:pt x="541828" y="801946"/>
                  </a:cubicBezTo>
                  <a:cubicBezTo>
                    <a:pt x="539167" y="800782"/>
                    <a:pt x="537793" y="794110"/>
                    <a:pt x="538182" y="791030"/>
                  </a:cubicBezTo>
                  <a:cubicBezTo>
                    <a:pt x="538572" y="787948"/>
                    <a:pt x="542946" y="786950"/>
                    <a:pt x="544163" y="783459"/>
                  </a:cubicBezTo>
                  <a:cubicBezTo>
                    <a:pt x="545381" y="779968"/>
                    <a:pt x="543819" y="772562"/>
                    <a:pt x="545486" y="770082"/>
                  </a:cubicBezTo>
                  <a:cubicBezTo>
                    <a:pt x="546319" y="768842"/>
                    <a:pt x="547839" y="768361"/>
                    <a:pt x="549474" y="768243"/>
                  </a:cubicBezTo>
                  <a:cubicBezTo>
                    <a:pt x="551111" y="768125"/>
                    <a:pt x="552863" y="768369"/>
                    <a:pt x="554163" y="768577"/>
                  </a:cubicBezTo>
                  <a:cubicBezTo>
                    <a:pt x="556762" y="768994"/>
                    <a:pt x="560512" y="771113"/>
                    <a:pt x="561080" y="772584"/>
                  </a:cubicBezTo>
                  <a:close/>
                  <a:moveTo>
                    <a:pt x="632087" y="844516"/>
                  </a:moveTo>
                  <a:cubicBezTo>
                    <a:pt x="641716" y="850883"/>
                    <a:pt x="644888" y="863051"/>
                    <a:pt x="639172" y="871696"/>
                  </a:cubicBezTo>
                  <a:cubicBezTo>
                    <a:pt x="636314" y="876018"/>
                    <a:pt x="631775" y="878641"/>
                    <a:pt x="626748" y="879387"/>
                  </a:cubicBezTo>
                  <a:lnTo>
                    <a:pt x="620367" y="877905"/>
                  </a:lnTo>
                  <a:lnTo>
                    <a:pt x="617566" y="882760"/>
                  </a:lnTo>
                  <a:cubicBezTo>
                    <a:pt x="615339" y="883913"/>
                    <a:pt x="612031" y="882999"/>
                    <a:pt x="608896" y="881537"/>
                  </a:cubicBezTo>
                  <a:cubicBezTo>
                    <a:pt x="605762" y="880077"/>
                    <a:pt x="599863" y="876555"/>
                    <a:pt x="598762" y="873995"/>
                  </a:cubicBezTo>
                  <a:cubicBezTo>
                    <a:pt x="597661" y="871435"/>
                    <a:pt x="600374" y="867306"/>
                    <a:pt x="602292" y="866177"/>
                  </a:cubicBezTo>
                  <a:lnTo>
                    <a:pt x="604567" y="866475"/>
                  </a:lnTo>
                  <a:lnTo>
                    <a:pt x="602091" y="863084"/>
                  </a:lnTo>
                  <a:cubicBezTo>
                    <a:pt x="600809" y="858165"/>
                    <a:pt x="601445" y="852962"/>
                    <a:pt x="604303" y="848640"/>
                  </a:cubicBezTo>
                  <a:cubicBezTo>
                    <a:pt x="610019" y="839996"/>
                    <a:pt x="622458" y="838150"/>
                    <a:pt x="632087" y="844516"/>
                  </a:cubicBezTo>
                  <a:close/>
                  <a:moveTo>
                    <a:pt x="698090" y="903968"/>
                  </a:moveTo>
                  <a:cubicBezTo>
                    <a:pt x="701152" y="904941"/>
                    <a:pt x="703319" y="908765"/>
                    <a:pt x="704834" y="912926"/>
                  </a:cubicBezTo>
                  <a:cubicBezTo>
                    <a:pt x="706349" y="917087"/>
                    <a:pt x="708502" y="925618"/>
                    <a:pt x="707182" y="928932"/>
                  </a:cubicBezTo>
                  <a:cubicBezTo>
                    <a:pt x="705860" y="932248"/>
                    <a:pt x="699665" y="933529"/>
                    <a:pt x="696906" y="932815"/>
                  </a:cubicBezTo>
                  <a:cubicBezTo>
                    <a:pt x="694147" y="932100"/>
                    <a:pt x="693675" y="926444"/>
                    <a:pt x="690626" y="924644"/>
                  </a:cubicBezTo>
                  <a:cubicBezTo>
                    <a:pt x="687577" y="922843"/>
                    <a:pt x="680696" y="924313"/>
                    <a:pt x="678610" y="922010"/>
                  </a:cubicBezTo>
                  <a:lnTo>
                    <a:pt x="677516" y="917524"/>
                  </a:lnTo>
                  <a:lnTo>
                    <a:pt x="670532" y="921982"/>
                  </a:lnTo>
                  <a:cubicBezTo>
                    <a:pt x="664729" y="922006"/>
                    <a:pt x="657759" y="919384"/>
                    <a:pt x="650998" y="914110"/>
                  </a:cubicBezTo>
                  <a:cubicBezTo>
                    <a:pt x="637477" y="903563"/>
                    <a:pt x="629913" y="886405"/>
                    <a:pt x="634104" y="875786"/>
                  </a:cubicBezTo>
                  <a:cubicBezTo>
                    <a:pt x="636199" y="870477"/>
                    <a:pt x="640836" y="867807"/>
                    <a:pt x="646640" y="867783"/>
                  </a:cubicBezTo>
                  <a:cubicBezTo>
                    <a:pt x="652443" y="867760"/>
                    <a:pt x="659413" y="870382"/>
                    <a:pt x="666174" y="875655"/>
                  </a:cubicBezTo>
                  <a:cubicBezTo>
                    <a:pt x="672934" y="880929"/>
                    <a:pt x="678206" y="887855"/>
                    <a:pt x="681263" y="894790"/>
                  </a:cubicBezTo>
                  <a:lnTo>
                    <a:pt x="682040" y="903051"/>
                  </a:lnTo>
                  <a:lnTo>
                    <a:pt x="682432" y="902277"/>
                  </a:lnTo>
                  <a:cubicBezTo>
                    <a:pt x="683825" y="901654"/>
                    <a:pt x="683854" y="906807"/>
                    <a:pt x="686463" y="907089"/>
                  </a:cubicBezTo>
                  <a:cubicBezTo>
                    <a:pt x="689074" y="907371"/>
                    <a:pt x="695029" y="902996"/>
                    <a:pt x="698090" y="903968"/>
                  </a:cubicBezTo>
                  <a:close/>
                  <a:moveTo>
                    <a:pt x="759189" y="968992"/>
                  </a:moveTo>
                  <a:cubicBezTo>
                    <a:pt x="759814" y="969807"/>
                    <a:pt x="760348" y="970775"/>
                    <a:pt x="760735" y="971498"/>
                  </a:cubicBezTo>
                  <a:cubicBezTo>
                    <a:pt x="761507" y="972947"/>
                    <a:pt x="762063" y="975420"/>
                    <a:pt x="761725" y="976086"/>
                  </a:cubicBezTo>
                  <a:cubicBezTo>
                    <a:pt x="761387" y="976753"/>
                    <a:pt x="759787" y="974801"/>
                    <a:pt x="758707" y="975498"/>
                  </a:cubicBezTo>
                  <a:cubicBezTo>
                    <a:pt x="757627" y="976196"/>
                    <a:pt x="756709" y="979698"/>
                    <a:pt x="755245" y="980272"/>
                  </a:cubicBezTo>
                  <a:cubicBezTo>
                    <a:pt x="753779" y="980846"/>
                    <a:pt x="751775" y="980059"/>
                    <a:pt x="749915" y="978943"/>
                  </a:cubicBezTo>
                  <a:cubicBezTo>
                    <a:pt x="748056" y="977827"/>
                    <a:pt x="744605" y="975245"/>
                    <a:pt x="744086" y="973576"/>
                  </a:cubicBezTo>
                  <a:cubicBezTo>
                    <a:pt x="743566" y="971907"/>
                    <a:pt x="745528" y="969508"/>
                    <a:pt x="746798" y="968929"/>
                  </a:cubicBezTo>
                  <a:cubicBezTo>
                    <a:pt x="748068" y="968351"/>
                    <a:pt x="749993" y="970357"/>
                    <a:pt x="751708" y="970102"/>
                  </a:cubicBezTo>
                  <a:cubicBezTo>
                    <a:pt x="753424" y="969847"/>
                    <a:pt x="755589" y="967165"/>
                    <a:pt x="757093" y="967398"/>
                  </a:cubicBezTo>
                  <a:cubicBezTo>
                    <a:pt x="757846" y="967515"/>
                    <a:pt x="758563" y="968178"/>
                    <a:pt x="759189" y="968992"/>
                  </a:cubicBezTo>
                  <a:close/>
                  <a:moveTo>
                    <a:pt x="493320" y="650497"/>
                  </a:moveTo>
                  <a:cubicBezTo>
                    <a:pt x="494488" y="653309"/>
                    <a:pt x="484868" y="653346"/>
                    <a:pt x="484352" y="658607"/>
                  </a:cubicBezTo>
                  <a:cubicBezTo>
                    <a:pt x="484094" y="661238"/>
                    <a:pt x="486013" y="665560"/>
                    <a:pt x="487771" y="669996"/>
                  </a:cubicBezTo>
                  <a:lnTo>
                    <a:pt x="489456" y="678288"/>
                  </a:lnTo>
                  <a:lnTo>
                    <a:pt x="491608" y="677594"/>
                  </a:lnTo>
                  <a:cubicBezTo>
                    <a:pt x="502633" y="677594"/>
                    <a:pt x="511571" y="684545"/>
                    <a:pt x="511571" y="693119"/>
                  </a:cubicBezTo>
                  <a:cubicBezTo>
                    <a:pt x="511571" y="701693"/>
                    <a:pt x="502634" y="708643"/>
                    <a:pt x="491608" y="708643"/>
                  </a:cubicBezTo>
                  <a:lnTo>
                    <a:pt x="474186" y="695095"/>
                  </a:lnTo>
                  <a:lnTo>
                    <a:pt x="473529" y="695630"/>
                  </a:lnTo>
                  <a:cubicBezTo>
                    <a:pt x="468273" y="695332"/>
                    <a:pt x="464883" y="682959"/>
                    <a:pt x="458689" y="680281"/>
                  </a:cubicBezTo>
                  <a:cubicBezTo>
                    <a:pt x="452495" y="677603"/>
                    <a:pt x="440203" y="684052"/>
                    <a:pt x="436366" y="679563"/>
                  </a:cubicBezTo>
                  <a:cubicBezTo>
                    <a:pt x="434448" y="677318"/>
                    <a:pt x="433097" y="671723"/>
                    <a:pt x="432813" y="666210"/>
                  </a:cubicBezTo>
                  <a:cubicBezTo>
                    <a:pt x="432530" y="660696"/>
                    <a:pt x="433315" y="655263"/>
                    <a:pt x="435669" y="653342"/>
                  </a:cubicBezTo>
                  <a:cubicBezTo>
                    <a:pt x="440377" y="649500"/>
                    <a:pt x="457671" y="658442"/>
                    <a:pt x="464616" y="656508"/>
                  </a:cubicBezTo>
                  <a:cubicBezTo>
                    <a:pt x="471562" y="654574"/>
                    <a:pt x="472312" y="641653"/>
                    <a:pt x="477344" y="641738"/>
                  </a:cubicBezTo>
                  <a:cubicBezTo>
                    <a:pt x="482375" y="641823"/>
                    <a:pt x="492151" y="647685"/>
                    <a:pt x="493320" y="650497"/>
                  </a:cubicBezTo>
                  <a:close/>
                  <a:moveTo>
                    <a:pt x="523805" y="683794"/>
                  </a:moveTo>
                  <a:cubicBezTo>
                    <a:pt x="527766" y="686883"/>
                    <a:pt x="529195" y="693902"/>
                    <a:pt x="526997" y="699470"/>
                  </a:cubicBezTo>
                  <a:cubicBezTo>
                    <a:pt x="524800" y="705037"/>
                    <a:pt x="519808" y="707047"/>
                    <a:pt x="515848" y="703958"/>
                  </a:cubicBezTo>
                  <a:cubicBezTo>
                    <a:pt x="511887" y="700869"/>
                    <a:pt x="510458" y="693850"/>
                    <a:pt x="512655" y="688282"/>
                  </a:cubicBezTo>
                  <a:cubicBezTo>
                    <a:pt x="513754" y="685498"/>
                    <a:pt x="515551" y="683604"/>
                    <a:pt x="517569" y="682792"/>
                  </a:cubicBezTo>
                  <a:cubicBezTo>
                    <a:pt x="519587" y="681979"/>
                    <a:pt x="521825" y="682250"/>
                    <a:pt x="523805" y="683794"/>
                  </a:cubicBezTo>
                  <a:close/>
                  <a:moveTo>
                    <a:pt x="582879" y="747232"/>
                  </a:moveTo>
                  <a:cubicBezTo>
                    <a:pt x="584643" y="749575"/>
                    <a:pt x="584246" y="755776"/>
                    <a:pt x="583949" y="759431"/>
                  </a:cubicBezTo>
                  <a:cubicBezTo>
                    <a:pt x="583652" y="763085"/>
                    <a:pt x="582146" y="768356"/>
                    <a:pt x="581098" y="769157"/>
                  </a:cubicBezTo>
                  <a:cubicBezTo>
                    <a:pt x="580052" y="769957"/>
                    <a:pt x="579717" y="764319"/>
                    <a:pt x="577668" y="764233"/>
                  </a:cubicBezTo>
                  <a:cubicBezTo>
                    <a:pt x="575619" y="764146"/>
                    <a:pt x="571248" y="769443"/>
                    <a:pt x="568805" y="768639"/>
                  </a:cubicBezTo>
                  <a:cubicBezTo>
                    <a:pt x="566362" y="767834"/>
                    <a:pt x="564444" y="763835"/>
                    <a:pt x="563012" y="759409"/>
                  </a:cubicBezTo>
                  <a:cubicBezTo>
                    <a:pt x="561580" y="754984"/>
                    <a:pt x="559386" y="745830"/>
                    <a:pt x="560215" y="742088"/>
                  </a:cubicBezTo>
                  <a:cubicBezTo>
                    <a:pt x="561042" y="738347"/>
                    <a:pt x="565788" y="736416"/>
                    <a:pt x="567979" y="736963"/>
                  </a:cubicBezTo>
                  <a:cubicBezTo>
                    <a:pt x="570171" y="737511"/>
                    <a:pt x="570881" y="743661"/>
                    <a:pt x="573364" y="745372"/>
                  </a:cubicBezTo>
                  <a:cubicBezTo>
                    <a:pt x="575847" y="747084"/>
                    <a:pt x="581115" y="744889"/>
                    <a:pt x="582879" y="747232"/>
                  </a:cubicBezTo>
                  <a:close/>
                  <a:moveTo>
                    <a:pt x="457744" y="589661"/>
                  </a:moveTo>
                  <a:cubicBezTo>
                    <a:pt x="464820" y="595180"/>
                    <a:pt x="467012" y="608638"/>
                    <a:pt x="462638" y="619720"/>
                  </a:cubicBezTo>
                  <a:cubicBezTo>
                    <a:pt x="458265" y="630803"/>
                    <a:pt x="448983" y="635312"/>
                    <a:pt x="441906" y="629792"/>
                  </a:cubicBezTo>
                  <a:cubicBezTo>
                    <a:pt x="434830" y="624272"/>
                    <a:pt x="432638" y="610814"/>
                    <a:pt x="437012" y="599732"/>
                  </a:cubicBezTo>
                  <a:cubicBezTo>
                    <a:pt x="439198" y="594190"/>
                    <a:pt x="442612" y="590293"/>
                    <a:pt x="446364" y="588470"/>
                  </a:cubicBezTo>
                  <a:cubicBezTo>
                    <a:pt x="450115" y="586647"/>
                    <a:pt x="454205" y="586901"/>
                    <a:pt x="457744" y="589661"/>
                  </a:cubicBezTo>
                  <a:close/>
                  <a:moveTo>
                    <a:pt x="647391" y="800464"/>
                  </a:moveTo>
                  <a:cubicBezTo>
                    <a:pt x="649142" y="801622"/>
                    <a:pt x="650451" y="803447"/>
                    <a:pt x="650904" y="805666"/>
                  </a:cubicBezTo>
                  <a:cubicBezTo>
                    <a:pt x="651808" y="810104"/>
                    <a:pt x="648944" y="814435"/>
                    <a:pt x="644506" y="815340"/>
                  </a:cubicBezTo>
                  <a:cubicBezTo>
                    <a:pt x="640069" y="816246"/>
                    <a:pt x="635738" y="813381"/>
                    <a:pt x="634832" y="808944"/>
                  </a:cubicBezTo>
                  <a:cubicBezTo>
                    <a:pt x="633927" y="804506"/>
                    <a:pt x="636792" y="800175"/>
                    <a:pt x="641229" y="799270"/>
                  </a:cubicBezTo>
                  <a:cubicBezTo>
                    <a:pt x="643448" y="798817"/>
                    <a:pt x="645640" y="799307"/>
                    <a:pt x="647391" y="800464"/>
                  </a:cubicBezTo>
                  <a:close/>
                  <a:moveTo>
                    <a:pt x="693152" y="852326"/>
                  </a:moveTo>
                  <a:cubicBezTo>
                    <a:pt x="696576" y="854334"/>
                    <a:pt x="699099" y="857558"/>
                    <a:pt x="699907" y="861523"/>
                  </a:cubicBezTo>
                  <a:cubicBezTo>
                    <a:pt x="701524" y="869453"/>
                    <a:pt x="695675" y="877341"/>
                    <a:pt x="686842" y="879142"/>
                  </a:cubicBezTo>
                  <a:cubicBezTo>
                    <a:pt x="678009" y="880944"/>
                    <a:pt x="669539" y="875976"/>
                    <a:pt x="667921" y="868046"/>
                  </a:cubicBezTo>
                  <a:cubicBezTo>
                    <a:pt x="666304" y="860116"/>
                    <a:pt x="672153" y="852228"/>
                    <a:pt x="680986" y="850427"/>
                  </a:cubicBezTo>
                  <a:cubicBezTo>
                    <a:pt x="685403" y="849527"/>
                    <a:pt x="689728" y="850318"/>
                    <a:pt x="693152" y="852326"/>
                  </a:cubicBezTo>
                  <a:close/>
                  <a:moveTo>
                    <a:pt x="804386" y="966221"/>
                  </a:moveTo>
                  <a:cubicBezTo>
                    <a:pt x="806390" y="967697"/>
                    <a:pt x="807753" y="969873"/>
                    <a:pt x="807999" y="972399"/>
                  </a:cubicBezTo>
                  <a:cubicBezTo>
                    <a:pt x="808490" y="977452"/>
                    <a:pt x="804326" y="981991"/>
                    <a:pt x="798698" y="982538"/>
                  </a:cubicBezTo>
                  <a:cubicBezTo>
                    <a:pt x="793070" y="983085"/>
                    <a:pt x="788110" y="979433"/>
                    <a:pt x="787619" y="974380"/>
                  </a:cubicBezTo>
                  <a:cubicBezTo>
                    <a:pt x="787128" y="969328"/>
                    <a:pt x="791292" y="964788"/>
                    <a:pt x="796920" y="964241"/>
                  </a:cubicBezTo>
                  <a:cubicBezTo>
                    <a:pt x="799734" y="963968"/>
                    <a:pt x="802381" y="964744"/>
                    <a:pt x="804386" y="966221"/>
                  </a:cubicBezTo>
                  <a:close/>
                  <a:moveTo>
                    <a:pt x="651932" y="785954"/>
                  </a:moveTo>
                  <a:cubicBezTo>
                    <a:pt x="651932" y="794528"/>
                    <a:pt x="642995" y="801479"/>
                    <a:pt x="631970" y="801479"/>
                  </a:cubicBezTo>
                  <a:cubicBezTo>
                    <a:pt x="620945" y="801479"/>
                    <a:pt x="612007" y="794528"/>
                    <a:pt x="612007" y="785954"/>
                  </a:cubicBezTo>
                  <a:cubicBezTo>
                    <a:pt x="612007" y="777380"/>
                    <a:pt x="620945" y="770429"/>
                    <a:pt x="631970" y="770430"/>
                  </a:cubicBezTo>
                  <a:cubicBezTo>
                    <a:pt x="642995" y="770429"/>
                    <a:pt x="651933" y="777380"/>
                    <a:pt x="651932" y="785954"/>
                  </a:cubicBezTo>
                  <a:close/>
                  <a:moveTo>
                    <a:pt x="779223" y="930879"/>
                  </a:moveTo>
                  <a:cubicBezTo>
                    <a:pt x="780240" y="931716"/>
                    <a:pt x="780937" y="932940"/>
                    <a:pt x="781075" y="934354"/>
                  </a:cubicBezTo>
                  <a:cubicBezTo>
                    <a:pt x="781350" y="937182"/>
                    <a:pt x="779280" y="939696"/>
                    <a:pt x="776452" y="939971"/>
                  </a:cubicBezTo>
                  <a:cubicBezTo>
                    <a:pt x="773625" y="940246"/>
                    <a:pt x="771110" y="938177"/>
                    <a:pt x="770835" y="935349"/>
                  </a:cubicBezTo>
                  <a:cubicBezTo>
                    <a:pt x="770560" y="932521"/>
                    <a:pt x="772629" y="930006"/>
                    <a:pt x="775457" y="929731"/>
                  </a:cubicBezTo>
                  <a:cubicBezTo>
                    <a:pt x="776871" y="929594"/>
                    <a:pt x="778207" y="930042"/>
                    <a:pt x="779223" y="930879"/>
                  </a:cubicBezTo>
                  <a:close/>
                  <a:moveTo>
                    <a:pt x="842099" y="998614"/>
                  </a:moveTo>
                  <a:cubicBezTo>
                    <a:pt x="844173" y="1001606"/>
                    <a:pt x="845691" y="1005869"/>
                    <a:pt x="846160" y="1010696"/>
                  </a:cubicBezTo>
                  <a:cubicBezTo>
                    <a:pt x="847099" y="1020350"/>
                    <a:pt x="843488" y="1028600"/>
                    <a:pt x="838095" y="1029125"/>
                  </a:cubicBezTo>
                  <a:cubicBezTo>
                    <a:pt x="832702" y="1029649"/>
                    <a:pt x="827570" y="1022248"/>
                    <a:pt x="826631" y="1012594"/>
                  </a:cubicBezTo>
                  <a:cubicBezTo>
                    <a:pt x="825693" y="1002940"/>
                    <a:pt x="829304" y="994690"/>
                    <a:pt x="834697" y="994165"/>
                  </a:cubicBezTo>
                  <a:cubicBezTo>
                    <a:pt x="837393" y="993904"/>
                    <a:pt x="840024" y="995622"/>
                    <a:pt x="842099" y="998614"/>
                  </a:cubicBezTo>
                  <a:close/>
                  <a:moveTo>
                    <a:pt x="758325" y="897431"/>
                  </a:moveTo>
                  <a:cubicBezTo>
                    <a:pt x="762110" y="901830"/>
                    <a:pt x="765224" y="908338"/>
                    <a:pt x="766769" y="915914"/>
                  </a:cubicBezTo>
                  <a:cubicBezTo>
                    <a:pt x="769859" y="931065"/>
                    <a:pt x="765503" y="944746"/>
                    <a:pt x="757039" y="946472"/>
                  </a:cubicBezTo>
                  <a:cubicBezTo>
                    <a:pt x="748576" y="948198"/>
                    <a:pt x="739210" y="937315"/>
                    <a:pt x="736120" y="922164"/>
                  </a:cubicBezTo>
                  <a:cubicBezTo>
                    <a:pt x="733031" y="907013"/>
                    <a:pt x="737387" y="893332"/>
                    <a:pt x="745850" y="891606"/>
                  </a:cubicBezTo>
                  <a:cubicBezTo>
                    <a:pt x="750082" y="890743"/>
                    <a:pt x="754540" y="893032"/>
                    <a:pt x="758325" y="897431"/>
                  </a:cubicBezTo>
                  <a:close/>
                  <a:moveTo>
                    <a:pt x="723240" y="840067"/>
                  </a:moveTo>
                  <a:cubicBezTo>
                    <a:pt x="725005" y="842410"/>
                    <a:pt x="724607" y="848612"/>
                    <a:pt x="724310" y="852266"/>
                  </a:cubicBezTo>
                  <a:cubicBezTo>
                    <a:pt x="724014" y="855920"/>
                    <a:pt x="722507" y="861191"/>
                    <a:pt x="721460" y="861992"/>
                  </a:cubicBezTo>
                  <a:cubicBezTo>
                    <a:pt x="720413" y="862792"/>
                    <a:pt x="720079" y="857155"/>
                    <a:pt x="718030" y="857068"/>
                  </a:cubicBezTo>
                  <a:cubicBezTo>
                    <a:pt x="715981" y="856982"/>
                    <a:pt x="711610" y="862278"/>
                    <a:pt x="709166" y="861474"/>
                  </a:cubicBezTo>
                  <a:cubicBezTo>
                    <a:pt x="706724" y="860670"/>
                    <a:pt x="704805" y="856669"/>
                    <a:pt x="703374" y="852244"/>
                  </a:cubicBezTo>
                  <a:cubicBezTo>
                    <a:pt x="701942" y="847819"/>
                    <a:pt x="699748" y="838664"/>
                    <a:pt x="700576" y="834924"/>
                  </a:cubicBezTo>
                  <a:cubicBezTo>
                    <a:pt x="701404" y="831182"/>
                    <a:pt x="706149" y="829251"/>
                    <a:pt x="708341" y="829799"/>
                  </a:cubicBezTo>
                  <a:cubicBezTo>
                    <a:pt x="710532" y="830346"/>
                    <a:pt x="711242" y="836496"/>
                    <a:pt x="713726" y="838208"/>
                  </a:cubicBezTo>
                  <a:cubicBezTo>
                    <a:pt x="716208" y="839919"/>
                    <a:pt x="721476" y="837724"/>
                    <a:pt x="723240" y="840067"/>
                  </a:cubicBezTo>
                  <a:close/>
                  <a:moveTo>
                    <a:pt x="878015" y="1020864"/>
                  </a:moveTo>
                  <a:cubicBezTo>
                    <a:pt x="878594" y="1022134"/>
                    <a:pt x="876588" y="1024058"/>
                    <a:pt x="876843" y="1025774"/>
                  </a:cubicBezTo>
                  <a:cubicBezTo>
                    <a:pt x="877098" y="1027490"/>
                    <a:pt x="879780" y="1029655"/>
                    <a:pt x="879547" y="1031159"/>
                  </a:cubicBezTo>
                  <a:cubicBezTo>
                    <a:pt x="879314" y="1032664"/>
                    <a:pt x="876894" y="1034029"/>
                    <a:pt x="875446" y="1034800"/>
                  </a:cubicBezTo>
                  <a:cubicBezTo>
                    <a:pt x="873998" y="1035572"/>
                    <a:pt x="871526" y="1036129"/>
                    <a:pt x="870859" y="1035791"/>
                  </a:cubicBezTo>
                  <a:cubicBezTo>
                    <a:pt x="870192" y="1035452"/>
                    <a:pt x="872144" y="1033853"/>
                    <a:pt x="871447" y="1032772"/>
                  </a:cubicBezTo>
                  <a:cubicBezTo>
                    <a:pt x="870749" y="1031692"/>
                    <a:pt x="867248" y="1030775"/>
                    <a:pt x="866673" y="1029310"/>
                  </a:cubicBezTo>
                  <a:cubicBezTo>
                    <a:pt x="866099" y="1027845"/>
                    <a:pt x="866886" y="1025841"/>
                    <a:pt x="868001" y="1023981"/>
                  </a:cubicBezTo>
                  <a:cubicBezTo>
                    <a:pt x="869118" y="1022121"/>
                    <a:pt x="871700" y="1018671"/>
                    <a:pt x="873368" y="1018151"/>
                  </a:cubicBezTo>
                  <a:cubicBezTo>
                    <a:pt x="875038" y="1017631"/>
                    <a:pt x="877437" y="1019593"/>
                    <a:pt x="878015" y="1020864"/>
                  </a:cubicBezTo>
                  <a:close/>
                  <a:moveTo>
                    <a:pt x="598105" y="682495"/>
                  </a:moveTo>
                  <a:cubicBezTo>
                    <a:pt x="605182" y="688016"/>
                    <a:pt x="607373" y="701473"/>
                    <a:pt x="602999" y="712556"/>
                  </a:cubicBezTo>
                  <a:cubicBezTo>
                    <a:pt x="598626" y="723638"/>
                    <a:pt x="589344" y="728147"/>
                    <a:pt x="582268" y="722627"/>
                  </a:cubicBezTo>
                  <a:cubicBezTo>
                    <a:pt x="575191" y="717107"/>
                    <a:pt x="573000" y="703649"/>
                    <a:pt x="577373" y="692567"/>
                  </a:cubicBezTo>
                  <a:cubicBezTo>
                    <a:pt x="579560" y="687026"/>
                    <a:pt x="582974" y="683128"/>
                    <a:pt x="586725" y="681305"/>
                  </a:cubicBezTo>
                  <a:cubicBezTo>
                    <a:pt x="590477" y="679483"/>
                    <a:pt x="594567" y="679736"/>
                    <a:pt x="598105" y="682495"/>
                  </a:cubicBezTo>
                  <a:close/>
                  <a:moveTo>
                    <a:pt x="788528" y="870223"/>
                  </a:moveTo>
                  <a:cubicBezTo>
                    <a:pt x="790533" y="871699"/>
                    <a:pt x="791896" y="873875"/>
                    <a:pt x="792141" y="876402"/>
                  </a:cubicBezTo>
                  <a:cubicBezTo>
                    <a:pt x="792632" y="881454"/>
                    <a:pt x="788469" y="885993"/>
                    <a:pt x="782841" y="886540"/>
                  </a:cubicBezTo>
                  <a:cubicBezTo>
                    <a:pt x="777212" y="887087"/>
                    <a:pt x="772252" y="883435"/>
                    <a:pt x="771761" y="878383"/>
                  </a:cubicBezTo>
                  <a:cubicBezTo>
                    <a:pt x="771270" y="873330"/>
                    <a:pt x="775434" y="868791"/>
                    <a:pt x="781062" y="868244"/>
                  </a:cubicBezTo>
                  <a:cubicBezTo>
                    <a:pt x="783876" y="867970"/>
                    <a:pt x="786523" y="868747"/>
                    <a:pt x="788528" y="870223"/>
                  </a:cubicBezTo>
                  <a:close/>
                  <a:moveTo>
                    <a:pt x="872641" y="966389"/>
                  </a:moveTo>
                  <a:cubicBezTo>
                    <a:pt x="876566" y="972083"/>
                    <a:pt x="877193" y="978459"/>
                    <a:pt x="874044" y="980630"/>
                  </a:cubicBezTo>
                  <a:cubicBezTo>
                    <a:pt x="870894" y="982800"/>
                    <a:pt x="865159" y="979944"/>
                    <a:pt x="861235" y="974250"/>
                  </a:cubicBezTo>
                  <a:cubicBezTo>
                    <a:pt x="857310" y="968556"/>
                    <a:pt x="856682" y="962180"/>
                    <a:pt x="859832" y="960009"/>
                  </a:cubicBezTo>
                  <a:cubicBezTo>
                    <a:pt x="862982" y="957839"/>
                    <a:pt x="868717" y="960695"/>
                    <a:pt x="872641" y="966389"/>
                  </a:cubicBezTo>
                  <a:close/>
                  <a:moveTo>
                    <a:pt x="826241" y="902617"/>
                  </a:moveTo>
                  <a:cubicBezTo>
                    <a:pt x="828315" y="905608"/>
                    <a:pt x="829833" y="909872"/>
                    <a:pt x="830302" y="914698"/>
                  </a:cubicBezTo>
                  <a:cubicBezTo>
                    <a:pt x="831241" y="924352"/>
                    <a:pt x="827630" y="932603"/>
                    <a:pt x="822237" y="933127"/>
                  </a:cubicBezTo>
                  <a:lnTo>
                    <a:pt x="818431" y="930840"/>
                  </a:lnTo>
                  <a:lnTo>
                    <a:pt x="817922" y="934730"/>
                  </a:lnTo>
                  <a:cubicBezTo>
                    <a:pt x="818611" y="937408"/>
                    <a:pt x="823222" y="940396"/>
                    <a:pt x="823102" y="942820"/>
                  </a:cubicBezTo>
                  <a:cubicBezTo>
                    <a:pt x="822983" y="945244"/>
                    <a:pt x="819373" y="947809"/>
                    <a:pt x="817205" y="949273"/>
                  </a:cubicBezTo>
                  <a:cubicBezTo>
                    <a:pt x="815037" y="950738"/>
                    <a:pt x="811209" y="952031"/>
                    <a:pt x="810096" y="951605"/>
                  </a:cubicBezTo>
                  <a:cubicBezTo>
                    <a:pt x="808982" y="951180"/>
                    <a:pt x="811812" y="948319"/>
                    <a:pt x="810527" y="946722"/>
                  </a:cubicBezTo>
                  <a:cubicBezTo>
                    <a:pt x="809241" y="945125"/>
                    <a:pt x="803537" y="944253"/>
                    <a:pt x="802384" y="942024"/>
                  </a:cubicBezTo>
                  <a:cubicBezTo>
                    <a:pt x="801230" y="939797"/>
                    <a:pt x="802145" y="936489"/>
                    <a:pt x="803606" y="933355"/>
                  </a:cubicBezTo>
                  <a:cubicBezTo>
                    <a:pt x="805067" y="930220"/>
                    <a:pt x="808588" y="924320"/>
                    <a:pt x="811148" y="923220"/>
                  </a:cubicBezTo>
                  <a:lnTo>
                    <a:pt x="813332" y="924206"/>
                  </a:lnTo>
                  <a:lnTo>
                    <a:pt x="810774" y="916596"/>
                  </a:lnTo>
                  <a:cubicBezTo>
                    <a:pt x="809835" y="906943"/>
                    <a:pt x="813446" y="898692"/>
                    <a:pt x="818839" y="898168"/>
                  </a:cubicBezTo>
                  <a:cubicBezTo>
                    <a:pt x="821535" y="897906"/>
                    <a:pt x="824166" y="899625"/>
                    <a:pt x="826241" y="902617"/>
                  </a:cubicBezTo>
                  <a:close/>
                  <a:moveTo>
                    <a:pt x="542539" y="567944"/>
                  </a:moveTo>
                  <a:cubicBezTo>
                    <a:pt x="556061" y="578491"/>
                    <a:pt x="563625" y="595649"/>
                    <a:pt x="559434" y="606268"/>
                  </a:cubicBezTo>
                  <a:cubicBezTo>
                    <a:pt x="555243" y="616887"/>
                    <a:pt x="540885" y="616946"/>
                    <a:pt x="527364" y="606399"/>
                  </a:cubicBezTo>
                  <a:lnTo>
                    <a:pt x="524365" y="602596"/>
                  </a:lnTo>
                  <a:lnTo>
                    <a:pt x="524184" y="607127"/>
                  </a:lnTo>
                  <a:cubicBezTo>
                    <a:pt x="522939" y="611583"/>
                    <a:pt x="520764" y="614765"/>
                    <a:pt x="517953" y="615618"/>
                  </a:cubicBezTo>
                  <a:cubicBezTo>
                    <a:pt x="512330" y="617323"/>
                    <a:pt x="506292" y="609065"/>
                    <a:pt x="504467" y="597171"/>
                  </a:cubicBezTo>
                  <a:cubicBezTo>
                    <a:pt x="503555" y="591225"/>
                    <a:pt x="503868" y="585495"/>
                    <a:pt x="505113" y="581039"/>
                  </a:cubicBezTo>
                  <a:lnTo>
                    <a:pt x="510942" y="573096"/>
                  </a:lnTo>
                  <a:lnTo>
                    <a:pt x="510470" y="568075"/>
                  </a:lnTo>
                  <a:cubicBezTo>
                    <a:pt x="512565" y="562765"/>
                    <a:pt x="517202" y="560096"/>
                    <a:pt x="523006" y="560073"/>
                  </a:cubicBezTo>
                  <a:cubicBezTo>
                    <a:pt x="528809" y="560048"/>
                    <a:pt x="535779" y="562671"/>
                    <a:pt x="542539" y="567944"/>
                  </a:cubicBezTo>
                  <a:close/>
                  <a:moveTo>
                    <a:pt x="582848" y="603311"/>
                  </a:moveTo>
                  <a:cubicBezTo>
                    <a:pt x="586125" y="608137"/>
                    <a:pt x="580211" y="627828"/>
                    <a:pt x="582138" y="635267"/>
                  </a:cubicBezTo>
                  <a:cubicBezTo>
                    <a:pt x="584065" y="642704"/>
                    <a:pt x="594169" y="642424"/>
                    <a:pt x="594408" y="647938"/>
                  </a:cubicBezTo>
                  <a:cubicBezTo>
                    <a:pt x="594647" y="653454"/>
                    <a:pt x="590675" y="664654"/>
                    <a:pt x="588557" y="666172"/>
                  </a:cubicBezTo>
                  <a:cubicBezTo>
                    <a:pt x="586439" y="667690"/>
                    <a:pt x="585827" y="657164"/>
                    <a:pt x="581699" y="657047"/>
                  </a:cubicBezTo>
                  <a:cubicBezTo>
                    <a:pt x="579635" y="656989"/>
                    <a:pt x="576387" y="659458"/>
                    <a:pt x="573039" y="661760"/>
                  </a:cubicBezTo>
                  <a:lnTo>
                    <a:pt x="569067" y="663355"/>
                  </a:lnTo>
                  <a:lnTo>
                    <a:pt x="577548" y="662973"/>
                  </a:lnTo>
                  <a:cubicBezTo>
                    <a:pt x="580837" y="663610"/>
                    <a:pt x="585474" y="665906"/>
                    <a:pt x="586097" y="667299"/>
                  </a:cubicBezTo>
                  <a:cubicBezTo>
                    <a:pt x="586720" y="668692"/>
                    <a:pt x="581567" y="668721"/>
                    <a:pt x="581285" y="671330"/>
                  </a:cubicBezTo>
                  <a:cubicBezTo>
                    <a:pt x="581003" y="673940"/>
                    <a:pt x="585378" y="679895"/>
                    <a:pt x="584405" y="682957"/>
                  </a:cubicBezTo>
                  <a:cubicBezTo>
                    <a:pt x="583432" y="686019"/>
                    <a:pt x="579608" y="688186"/>
                    <a:pt x="575448" y="689701"/>
                  </a:cubicBezTo>
                  <a:cubicBezTo>
                    <a:pt x="571287" y="691216"/>
                    <a:pt x="562756" y="693370"/>
                    <a:pt x="559441" y="692048"/>
                  </a:cubicBezTo>
                  <a:cubicBezTo>
                    <a:pt x="556126" y="690727"/>
                    <a:pt x="554844" y="684532"/>
                    <a:pt x="555560" y="681773"/>
                  </a:cubicBezTo>
                  <a:cubicBezTo>
                    <a:pt x="556274" y="679013"/>
                    <a:pt x="561929" y="678542"/>
                    <a:pt x="563731" y="675493"/>
                  </a:cubicBezTo>
                  <a:cubicBezTo>
                    <a:pt x="564631" y="673968"/>
                    <a:pt x="564714" y="671486"/>
                    <a:pt x="564859" y="669124"/>
                  </a:cubicBezTo>
                  <a:lnTo>
                    <a:pt x="566077" y="664556"/>
                  </a:lnTo>
                  <a:lnTo>
                    <a:pt x="563791" y="665474"/>
                  </a:lnTo>
                  <a:cubicBezTo>
                    <a:pt x="558877" y="664025"/>
                    <a:pt x="552306" y="654133"/>
                    <a:pt x="552219" y="648354"/>
                  </a:cubicBezTo>
                  <a:cubicBezTo>
                    <a:pt x="552132" y="642577"/>
                    <a:pt x="561560" y="637811"/>
                    <a:pt x="563270" y="630804"/>
                  </a:cubicBezTo>
                  <a:cubicBezTo>
                    <a:pt x="564979" y="623796"/>
                    <a:pt x="559212" y="610890"/>
                    <a:pt x="562476" y="606309"/>
                  </a:cubicBezTo>
                  <a:cubicBezTo>
                    <a:pt x="564108" y="604017"/>
                    <a:pt x="568381" y="602062"/>
                    <a:pt x="572656" y="601282"/>
                  </a:cubicBezTo>
                  <a:cubicBezTo>
                    <a:pt x="576932" y="600502"/>
                    <a:pt x="581210" y="600898"/>
                    <a:pt x="582848" y="603311"/>
                  </a:cubicBezTo>
                  <a:close/>
                  <a:moveTo>
                    <a:pt x="862158" y="924866"/>
                  </a:moveTo>
                  <a:cubicBezTo>
                    <a:pt x="862737" y="926137"/>
                    <a:pt x="860730" y="928060"/>
                    <a:pt x="860985" y="929776"/>
                  </a:cubicBezTo>
                  <a:cubicBezTo>
                    <a:pt x="861240" y="931492"/>
                    <a:pt x="863922" y="933657"/>
                    <a:pt x="863689" y="935162"/>
                  </a:cubicBezTo>
                  <a:cubicBezTo>
                    <a:pt x="863456" y="936666"/>
                    <a:pt x="861037" y="938031"/>
                    <a:pt x="859588" y="938803"/>
                  </a:cubicBezTo>
                  <a:cubicBezTo>
                    <a:pt x="858140" y="939575"/>
                    <a:pt x="855668" y="940131"/>
                    <a:pt x="855001" y="939793"/>
                  </a:cubicBezTo>
                  <a:cubicBezTo>
                    <a:pt x="854334" y="939455"/>
                    <a:pt x="856286" y="937855"/>
                    <a:pt x="855589" y="936775"/>
                  </a:cubicBezTo>
                  <a:cubicBezTo>
                    <a:pt x="854891" y="935695"/>
                    <a:pt x="851389" y="934778"/>
                    <a:pt x="850815" y="933313"/>
                  </a:cubicBezTo>
                  <a:cubicBezTo>
                    <a:pt x="850241" y="931847"/>
                    <a:pt x="851028" y="929844"/>
                    <a:pt x="852144" y="927984"/>
                  </a:cubicBezTo>
                  <a:cubicBezTo>
                    <a:pt x="853259" y="926124"/>
                    <a:pt x="855842" y="922673"/>
                    <a:pt x="857511" y="922154"/>
                  </a:cubicBezTo>
                  <a:cubicBezTo>
                    <a:pt x="859180" y="921634"/>
                    <a:pt x="861578" y="923596"/>
                    <a:pt x="862158" y="924866"/>
                  </a:cubicBezTo>
                  <a:close/>
                  <a:moveTo>
                    <a:pt x="801405" y="841267"/>
                  </a:moveTo>
                  <a:cubicBezTo>
                    <a:pt x="808573" y="849644"/>
                    <a:pt x="810627" y="859650"/>
                    <a:pt x="805992" y="863614"/>
                  </a:cubicBezTo>
                  <a:cubicBezTo>
                    <a:pt x="801358" y="867579"/>
                    <a:pt x="791791" y="864002"/>
                    <a:pt x="784624" y="855624"/>
                  </a:cubicBezTo>
                  <a:cubicBezTo>
                    <a:pt x="777457" y="847247"/>
                    <a:pt x="775403" y="837242"/>
                    <a:pt x="780037" y="833277"/>
                  </a:cubicBezTo>
                  <a:cubicBezTo>
                    <a:pt x="784671" y="829312"/>
                    <a:pt x="794238" y="832889"/>
                    <a:pt x="801405" y="841267"/>
                  </a:cubicBezTo>
                  <a:close/>
                  <a:moveTo>
                    <a:pt x="638676" y="649345"/>
                  </a:moveTo>
                  <a:cubicBezTo>
                    <a:pt x="639803" y="650533"/>
                    <a:pt x="640811" y="651979"/>
                    <a:pt x="641543" y="653062"/>
                  </a:cubicBezTo>
                  <a:cubicBezTo>
                    <a:pt x="643007" y="655230"/>
                    <a:pt x="644300" y="659059"/>
                    <a:pt x="643874" y="660171"/>
                  </a:cubicBezTo>
                  <a:cubicBezTo>
                    <a:pt x="643449" y="661285"/>
                    <a:pt x="640588" y="658455"/>
                    <a:pt x="638991" y="659740"/>
                  </a:cubicBezTo>
                  <a:cubicBezTo>
                    <a:pt x="637394" y="661026"/>
                    <a:pt x="636521" y="666730"/>
                    <a:pt x="634294" y="667884"/>
                  </a:cubicBezTo>
                  <a:cubicBezTo>
                    <a:pt x="632066" y="669037"/>
                    <a:pt x="628758" y="668122"/>
                    <a:pt x="625624" y="666661"/>
                  </a:cubicBezTo>
                  <a:cubicBezTo>
                    <a:pt x="622490" y="665201"/>
                    <a:pt x="616590" y="661679"/>
                    <a:pt x="615489" y="659119"/>
                  </a:cubicBezTo>
                  <a:cubicBezTo>
                    <a:pt x="614388" y="656559"/>
                    <a:pt x="617101" y="652430"/>
                    <a:pt x="619019" y="651301"/>
                  </a:cubicBezTo>
                  <a:cubicBezTo>
                    <a:pt x="620937" y="650172"/>
                    <a:pt x="624321" y="653035"/>
                    <a:pt x="626999" y="652345"/>
                  </a:cubicBezTo>
                  <a:cubicBezTo>
                    <a:pt x="629677" y="651656"/>
                    <a:pt x="632665" y="647045"/>
                    <a:pt x="635089" y="647164"/>
                  </a:cubicBezTo>
                  <a:cubicBezTo>
                    <a:pt x="636301" y="647225"/>
                    <a:pt x="637548" y="648157"/>
                    <a:pt x="638676" y="649345"/>
                  </a:cubicBezTo>
                  <a:close/>
                  <a:moveTo>
                    <a:pt x="929524" y="988927"/>
                  </a:moveTo>
                  <a:cubicBezTo>
                    <a:pt x="931333" y="990938"/>
                    <a:pt x="932710" y="993248"/>
                    <a:pt x="932407" y="994705"/>
                  </a:cubicBezTo>
                  <a:cubicBezTo>
                    <a:pt x="931800" y="997619"/>
                    <a:pt x="922462" y="999550"/>
                    <a:pt x="920415" y="1002428"/>
                  </a:cubicBezTo>
                  <a:cubicBezTo>
                    <a:pt x="918368" y="1005306"/>
                    <a:pt x="922068" y="1010455"/>
                    <a:pt x="920127" y="1011974"/>
                  </a:cubicBezTo>
                  <a:cubicBezTo>
                    <a:pt x="918187" y="1013494"/>
                    <a:pt x="912658" y="1014279"/>
                    <a:pt x="911346" y="1013569"/>
                  </a:cubicBezTo>
                  <a:cubicBezTo>
                    <a:pt x="910034" y="1012859"/>
                    <a:pt x="913684" y="1009878"/>
                    <a:pt x="912257" y="1007716"/>
                  </a:cubicBezTo>
                  <a:cubicBezTo>
                    <a:pt x="910830" y="1005555"/>
                    <a:pt x="904004" y="1003505"/>
                    <a:pt x="902787" y="1000600"/>
                  </a:cubicBezTo>
                  <a:cubicBezTo>
                    <a:pt x="901571" y="997696"/>
                    <a:pt x="902865" y="991798"/>
                    <a:pt x="904957" y="990290"/>
                  </a:cubicBezTo>
                  <a:cubicBezTo>
                    <a:pt x="907048" y="988782"/>
                    <a:pt x="912155" y="992445"/>
                    <a:pt x="915338" y="991554"/>
                  </a:cubicBezTo>
                  <a:cubicBezTo>
                    <a:pt x="918521" y="990662"/>
                    <a:pt x="921209" y="984417"/>
                    <a:pt x="924054" y="984942"/>
                  </a:cubicBezTo>
                  <a:cubicBezTo>
                    <a:pt x="925477" y="985204"/>
                    <a:pt x="927717" y="986917"/>
                    <a:pt x="929524" y="988927"/>
                  </a:cubicBezTo>
                  <a:close/>
                  <a:moveTo>
                    <a:pt x="918256" y="949986"/>
                  </a:moveTo>
                  <a:cubicBezTo>
                    <a:pt x="920883" y="952458"/>
                    <a:pt x="919999" y="957668"/>
                    <a:pt x="916279" y="961621"/>
                  </a:cubicBezTo>
                  <a:cubicBezTo>
                    <a:pt x="912560" y="965575"/>
                    <a:pt x="907414" y="966776"/>
                    <a:pt x="904786" y="964304"/>
                  </a:cubicBezTo>
                  <a:cubicBezTo>
                    <a:pt x="902158" y="961832"/>
                    <a:pt x="903043" y="956622"/>
                    <a:pt x="906762" y="952668"/>
                  </a:cubicBezTo>
                  <a:cubicBezTo>
                    <a:pt x="910482" y="948715"/>
                    <a:pt x="915628" y="947514"/>
                    <a:pt x="918256" y="949986"/>
                  </a:cubicBezTo>
                  <a:close/>
                  <a:moveTo>
                    <a:pt x="777893" y="777169"/>
                  </a:moveTo>
                  <a:cubicBezTo>
                    <a:pt x="779022" y="779087"/>
                    <a:pt x="776159" y="782470"/>
                    <a:pt x="776849" y="785148"/>
                  </a:cubicBezTo>
                  <a:cubicBezTo>
                    <a:pt x="777538" y="787827"/>
                    <a:pt x="782149" y="790814"/>
                    <a:pt x="782030" y="793238"/>
                  </a:cubicBezTo>
                  <a:cubicBezTo>
                    <a:pt x="781910" y="795663"/>
                    <a:pt x="778300" y="798228"/>
                    <a:pt x="776132" y="799692"/>
                  </a:cubicBezTo>
                  <a:cubicBezTo>
                    <a:pt x="773964" y="801157"/>
                    <a:pt x="770136" y="802449"/>
                    <a:pt x="769022" y="802024"/>
                  </a:cubicBezTo>
                  <a:cubicBezTo>
                    <a:pt x="767909" y="801599"/>
                    <a:pt x="770739" y="798737"/>
                    <a:pt x="769454" y="797141"/>
                  </a:cubicBezTo>
                  <a:cubicBezTo>
                    <a:pt x="768168" y="795544"/>
                    <a:pt x="762464" y="794671"/>
                    <a:pt x="761310" y="792444"/>
                  </a:cubicBezTo>
                  <a:cubicBezTo>
                    <a:pt x="760157" y="790215"/>
                    <a:pt x="761072" y="786908"/>
                    <a:pt x="762533" y="783773"/>
                  </a:cubicBezTo>
                  <a:cubicBezTo>
                    <a:pt x="763993" y="780639"/>
                    <a:pt x="767515" y="774739"/>
                    <a:pt x="770076" y="773638"/>
                  </a:cubicBezTo>
                  <a:cubicBezTo>
                    <a:pt x="772635" y="772538"/>
                    <a:pt x="776764" y="775251"/>
                    <a:pt x="777893" y="777169"/>
                  </a:cubicBezTo>
                  <a:close/>
                  <a:moveTo>
                    <a:pt x="682901" y="660779"/>
                  </a:moveTo>
                  <a:cubicBezTo>
                    <a:pt x="696422" y="671326"/>
                    <a:pt x="703986" y="688484"/>
                    <a:pt x="699795" y="699103"/>
                  </a:cubicBezTo>
                  <a:cubicBezTo>
                    <a:pt x="695605" y="709722"/>
                    <a:pt x="681247" y="709781"/>
                    <a:pt x="667725" y="699234"/>
                  </a:cubicBezTo>
                  <a:lnTo>
                    <a:pt x="664727" y="695432"/>
                  </a:lnTo>
                  <a:lnTo>
                    <a:pt x="664546" y="699962"/>
                  </a:lnTo>
                  <a:cubicBezTo>
                    <a:pt x="663301" y="704418"/>
                    <a:pt x="661126" y="707600"/>
                    <a:pt x="658314" y="708453"/>
                  </a:cubicBezTo>
                  <a:lnTo>
                    <a:pt x="655068" y="706814"/>
                  </a:lnTo>
                  <a:lnTo>
                    <a:pt x="658834" y="711942"/>
                  </a:lnTo>
                  <a:cubicBezTo>
                    <a:pt x="660451" y="719872"/>
                    <a:pt x="654602" y="727760"/>
                    <a:pt x="645769" y="729561"/>
                  </a:cubicBezTo>
                  <a:lnTo>
                    <a:pt x="629503" y="720022"/>
                  </a:lnTo>
                  <a:lnTo>
                    <a:pt x="635512" y="736559"/>
                  </a:lnTo>
                  <a:cubicBezTo>
                    <a:pt x="634956" y="743969"/>
                    <a:pt x="631883" y="752682"/>
                    <a:pt x="626422" y="760941"/>
                  </a:cubicBezTo>
                  <a:cubicBezTo>
                    <a:pt x="615501" y="777457"/>
                    <a:pt x="599168" y="785901"/>
                    <a:pt x="589942" y="779800"/>
                  </a:cubicBezTo>
                  <a:cubicBezTo>
                    <a:pt x="585329" y="776750"/>
                    <a:pt x="583365" y="770641"/>
                    <a:pt x="583920" y="763230"/>
                  </a:cubicBezTo>
                  <a:cubicBezTo>
                    <a:pt x="584476" y="755819"/>
                    <a:pt x="587550" y="747106"/>
                    <a:pt x="593010" y="738848"/>
                  </a:cubicBezTo>
                  <a:cubicBezTo>
                    <a:pt x="598470" y="730589"/>
                    <a:pt x="605284" y="724349"/>
                    <a:pt x="611886" y="720937"/>
                  </a:cubicBezTo>
                  <a:lnTo>
                    <a:pt x="629449" y="719990"/>
                  </a:lnTo>
                  <a:lnTo>
                    <a:pt x="626848" y="718465"/>
                  </a:lnTo>
                  <a:cubicBezTo>
                    <a:pt x="625231" y="710535"/>
                    <a:pt x="631080" y="702647"/>
                    <a:pt x="639913" y="700846"/>
                  </a:cubicBezTo>
                  <a:lnTo>
                    <a:pt x="649404" y="702327"/>
                  </a:lnTo>
                  <a:lnTo>
                    <a:pt x="644829" y="690006"/>
                  </a:lnTo>
                  <a:cubicBezTo>
                    <a:pt x="643916" y="684060"/>
                    <a:pt x="644229" y="678330"/>
                    <a:pt x="645474" y="673875"/>
                  </a:cubicBezTo>
                  <a:lnTo>
                    <a:pt x="651304" y="665931"/>
                  </a:lnTo>
                  <a:lnTo>
                    <a:pt x="650831" y="660910"/>
                  </a:lnTo>
                  <a:cubicBezTo>
                    <a:pt x="652926" y="655601"/>
                    <a:pt x="657563" y="652931"/>
                    <a:pt x="663367" y="652907"/>
                  </a:cubicBezTo>
                  <a:cubicBezTo>
                    <a:pt x="669170" y="652884"/>
                    <a:pt x="676141" y="655506"/>
                    <a:pt x="682901" y="660779"/>
                  </a:cubicBezTo>
                  <a:close/>
                  <a:moveTo>
                    <a:pt x="528298" y="478243"/>
                  </a:moveTo>
                  <a:cubicBezTo>
                    <a:pt x="528298" y="486817"/>
                    <a:pt x="519361" y="493767"/>
                    <a:pt x="508335" y="493767"/>
                  </a:cubicBezTo>
                  <a:cubicBezTo>
                    <a:pt x="497311" y="493768"/>
                    <a:pt x="488372" y="486817"/>
                    <a:pt x="488372" y="478243"/>
                  </a:cubicBezTo>
                  <a:cubicBezTo>
                    <a:pt x="488373" y="469669"/>
                    <a:pt x="497310" y="462718"/>
                    <a:pt x="508336" y="462718"/>
                  </a:cubicBezTo>
                  <a:cubicBezTo>
                    <a:pt x="519360" y="462718"/>
                    <a:pt x="528298" y="469669"/>
                    <a:pt x="528298" y="478243"/>
                  </a:cubicBezTo>
                  <a:close/>
                  <a:moveTo>
                    <a:pt x="723210" y="696147"/>
                  </a:moveTo>
                  <a:cubicBezTo>
                    <a:pt x="726487" y="700972"/>
                    <a:pt x="720572" y="720663"/>
                    <a:pt x="722499" y="728102"/>
                  </a:cubicBezTo>
                  <a:cubicBezTo>
                    <a:pt x="724426" y="735539"/>
                    <a:pt x="734531" y="735259"/>
                    <a:pt x="734770" y="740774"/>
                  </a:cubicBezTo>
                  <a:cubicBezTo>
                    <a:pt x="735009" y="746288"/>
                    <a:pt x="731037" y="757489"/>
                    <a:pt x="728919" y="759008"/>
                  </a:cubicBezTo>
                  <a:cubicBezTo>
                    <a:pt x="726800" y="760526"/>
                    <a:pt x="726189" y="749999"/>
                    <a:pt x="722061" y="749882"/>
                  </a:cubicBezTo>
                  <a:lnTo>
                    <a:pt x="718953" y="751573"/>
                  </a:lnTo>
                  <a:lnTo>
                    <a:pt x="725697" y="766332"/>
                  </a:lnTo>
                  <a:cubicBezTo>
                    <a:pt x="728786" y="781483"/>
                    <a:pt x="724430" y="795165"/>
                    <a:pt x="715966" y="796891"/>
                  </a:cubicBezTo>
                  <a:cubicBezTo>
                    <a:pt x="707503" y="798617"/>
                    <a:pt x="698137" y="787734"/>
                    <a:pt x="695047" y="772583"/>
                  </a:cubicBezTo>
                  <a:cubicBezTo>
                    <a:pt x="693502" y="765007"/>
                    <a:pt x="693819" y="757800"/>
                    <a:pt x="695579" y="752270"/>
                  </a:cubicBezTo>
                  <a:lnTo>
                    <a:pt x="696504" y="751240"/>
                  </a:lnTo>
                  <a:lnTo>
                    <a:pt x="692581" y="741190"/>
                  </a:lnTo>
                  <a:cubicBezTo>
                    <a:pt x="692493" y="735412"/>
                    <a:pt x="701922" y="730647"/>
                    <a:pt x="703631" y="723639"/>
                  </a:cubicBezTo>
                  <a:cubicBezTo>
                    <a:pt x="705341" y="716631"/>
                    <a:pt x="699574" y="703726"/>
                    <a:pt x="702837" y="699143"/>
                  </a:cubicBezTo>
                  <a:cubicBezTo>
                    <a:pt x="704469" y="696853"/>
                    <a:pt x="708743" y="694897"/>
                    <a:pt x="713018" y="694117"/>
                  </a:cubicBezTo>
                  <a:cubicBezTo>
                    <a:pt x="717294" y="693337"/>
                    <a:pt x="721571" y="693733"/>
                    <a:pt x="723210" y="696147"/>
                  </a:cubicBezTo>
                  <a:close/>
                  <a:moveTo>
                    <a:pt x="955897" y="964976"/>
                  </a:moveTo>
                  <a:cubicBezTo>
                    <a:pt x="956913" y="965813"/>
                    <a:pt x="957610" y="967037"/>
                    <a:pt x="957748" y="968451"/>
                  </a:cubicBezTo>
                  <a:cubicBezTo>
                    <a:pt x="958023" y="971279"/>
                    <a:pt x="955954" y="973794"/>
                    <a:pt x="953126" y="974069"/>
                  </a:cubicBezTo>
                  <a:cubicBezTo>
                    <a:pt x="950298" y="974343"/>
                    <a:pt x="947783" y="972274"/>
                    <a:pt x="947508" y="969446"/>
                  </a:cubicBezTo>
                  <a:cubicBezTo>
                    <a:pt x="947233" y="966619"/>
                    <a:pt x="949303" y="964104"/>
                    <a:pt x="952131" y="963828"/>
                  </a:cubicBezTo>
                  <a:cubicBezTo>
                    <a:pt x="953544" y="963691"/>
                    <a:pt x="954880" y="964140"/>
                    <a:pt x="955897" y="964976"/>
                  </a:cubicBezTo>
                  <a:close/>
                  <a:moveTo>
                    <a:pt x="599606" y="532356"/>
                  </a:moveTo>
                  <a:cubicBezTo>
                    <a:pt x="601370" y="534699"/>
                    <a:pt x="600973" y="540900"/>
                    <a:pt x="600676" y="544555"/>
                  </a:cubicBezTo>
                  <a:cubicBezTo>
                    <a:pt x="600380" y="548209"/>
                    <a:pt x="598873" y="553480"/>
                    <a:pt x="597826" y="554281"/>
                  </a:cubicBezTo>
                  <a:cubicBezTo>
                    <a:pt x="596779" y="555081"/>
                    <a:pt x="596444" y="549443"/>
                    <a:pt x="594396" y="549357"/>
                  </a:cubicBezTo>
                  <a:cubicBezTo>
                    <a:pt x="592347" y="549270"/>
                    <a:pt x="587975" y="554567"/>
                    <a:pt x="585532" y="553763"/>
                  </a:cubicBezTo>
                  <a:cubicBezTo>
                    <a:pt x="583090" y="552958"/>
                    <a:pt x="581171" y="548958"/>
                    <a:pt x="579739" y="544533"/>
                  </a:cubicBezTo>
                  <a:cubicBezTo>
                    <a:pt x="578307" y="540108"/>
                    <a:pt x="576114" y="530953"/>
                    <a:pt x="576942" y="527212"/>
                  </a:cubicBezTo>
                  <a:cubicBezTo>
                    <a:pt x="577770" y="523471"/>
                    <a:pt x="582515" y="521540"/>
                    <a:pt x="584706" y="522087"/>
                  </a:cubicBezTo>
                  <a:cubicBezTo>
                    <a:pt x="586898" y="522635"/>
                    <a:pt x="587608" y="528785"/>
                    <a:pt x="590091" y="530496"/>
                  </a:cubicBezTo>
                  <a:cubicBezTo>
                    <a:pt x="592574" y="532208"/>
                    <a:pt x="597842" y="530013"/>
                    <a:pt x="599606" y="532356"/>
                  </a:cubicBezTo>
                  <a:close/>
                  <a:moveTo>
                    <a:pt x="913667" y="892930"/>
                  </a:moveTo>
                  <a:cubicBezTo>
                    <a:pt x="915475" y="894941"/>
                    <a:pt x="916852" y="897250"/>
                    <a:pt x="916549" y="898707"/>
                  </a:cubicBezTo>
                  <a:cubicBezTo>
                    <a:pt x="915943" y="901622"/>
                    <a:pt x="906604" y="903553"/>
                    <a:pt x="904557" y="906431"/>
                  </a:cubicBezTo>
                  <a:cubicBezTo>
                    <a:pt x="902510" y="909309"/>
                    <a:pt x="906210" y="914457"/>
                    <a:pt x="904270" y="915977"/>
                  </a:cubicBezTo>
                  <a:cubicBezTo>
                    <a:pt x="902328" y="917496"/>
                    <a:pt x="896800" y="918281"/>
                    <a:pt x="895488" y="917571"/>
                  </a:cubicBezTo>
                  <a:cubicBezTo>
                    <a:pt x="894177" y="916861"/>
                    <a:pt x="897826" y="913881"/>
                    <a:pt x="896399" y="911719"/>
                  </a:cubicBezTo>
                  <a:cubicBezTo>
                    <a:pt x="894973" y="909558"/>
                    <a:pt x="888146" y="907507"/>
                    <a:pt x="886930" y="904603"/>
                  </a:cubicBezTo>
                  <a:cubicBezTo>
                    <a:pt x="885713" y="901699"/>
                    <a:pt x="887007" y="895800"/>
                    <a:pt x="889099" y="894292"/>
                  </a:cubicBezTo>
                  <a:cubicBezTo>
                    <a:pt x="891191" y="892785"/>
                    <a:pt x="896297" y="896447"/>
                    <a:pt x="899480" y="895556"/>
                  </a:cubicBezTo>
                  <a:cubicBezTo>
                    <a:pt x="902663" y="894665"/>
                    <a:pt x="905351" y="888419"/>
                    <a:pt x="908196" y="888944"/>
                  </a:cubicBezTo>
                  <a:cubicBezTo>
                    <a:pt x="909619" y="889207"/>
                    <a:pt x="911858" y="890919"/>
                    <a:pt x="913667" y="892930"/>
                  </a:cubicBezTo>
                  <a:close/>
                  <a:moveTo>
                    <a:pt x="664119" y="585588"/>
                  </a:moveTo>
                  <a:cubicBezTo>
                    <a:pt x="665869" y="586746"/>
                    <a:pt x="667178" y="588571"/>
                    <a:pt x="667631" y="590790"/>
                  </a:cubicBezTo>
                  <a:cubicBezTo>
                    <a:pt x="668536" y="595228"/>
                    <a:pt x="665672" y="599559"/>
                    <a:pt x="661234" y="600464"/>
                  </a:cubicBezTo>
                  <a:cubicBezTo>
                    <a:pt x="656796" y="601370"/>
                    <a:pt x="652465" y="598505"/>
                    <a:pt x="651559" y="594068"/>
                  </a:cubicBezTo>
                  <a:cubicBezTo>
                    <a:pt x="650655" y="589630"/>
                    <a:pt x="653519" y="585299"/>
                    <a:pt x="657957" y="584394"/>
                  </a:cubicBezTo>
                  <a:cubicBezTo>
                    <a:pt x="660175" y="583941"/>
                    <a:pt x="662367" y="584431"/>
                    <a:pt x="664119" y="585588"/>
                  </a:cubicBezTo>
                  <a:close/>
                  <a:moveTo>
                    <a:pt x="709880" y="637450"/>
                  </a:moveTo>
                  <a:cubicBezTo>
                    <a:pt x="713304" y="639458"/>
                    <a:pt x="715826" y="642682"/>
                    <a:pt x="716635" y="646647"/>
                  </a:cubicBezTo>
                  <a:cubicBezTo>
                    <a:pt x="718251" y="654577"/>
                    <a:pt x="712402" y="662465"/>
                    <a:pt x="703570" y="664266"/>
                  </a:cubicBezTo>
                  <a:cubicBezTo>
                    <a:pt x="694737" y="666068"/>
                    <a:pt x="686266" y="661100"/>
                    <a:pt x="684649" y="653170"/>
                  </a:cubicBezTo>
                  <a:cubicBezTo>
                    <a:pt x="683031" y="645240"/>
                    <a:pt x="688880" y="637352"/>
                    <a:pt x="697714" y="635551"/>
                  </a:cubicBezTo>
                  <a:cubicBezTo>
                    <a:pt x="702130" y="634650"/>
                    <a:pt x="706456" y="635442"/>
                    <a:pt x="709880" y="637450"/>
                  </a:cubicBezTo>
                  <a:close/>
                  <a:moveTo>
                    <a:pt x="902398" y="853989"/>
                  </a:moveTo>
                  <a:cubicBezTo>
                    <a:pt x="905026" y="856461"/>
                    <a:pt x="904141" y="861670"/>
                    <a:pt x="900421" y="865624"/>
                  </a:cubicBezTo>
                  <a:lnTo>
                    <a:pt x="894411" y="867026"/>
                  </a:lnTo>
                  <a:lnTo>
                    <a:pt x="895339" y="867565"/>
                  </a:lnTo>
                  <a:cubicBezTo>
                    <a:pt x="898540" y="870453"/>
                    <a:pt x="901107" y="873886"/>
                    <a:pt x="900868" y="876247"/>
                  </a:cubicBezTo>
                  <a:cubicBezTo>
                    <a:pt x="900390" y="880968"/>
                    <a:pt x="885903" y="885580"/>
                    <a:pt x="883135" y="890483"/>
                  </a:cubicBezTo>
                  <a:cubicBezTo>
                    <a:pt x="880368" y="895386"/>
                    <a:pt x="887088" y="902935"/>
                    <a:pt x="884263" y="905667"/>
                  </a:cubicBezTo>
                  <a:cubicBezTo>
                    <a:pt x="881438" y="908398"/>
                    <a:pt x="872802" y="910560"/>
                    <a:pt x="870604" y="909652"/>
                  </a:cubicBezTo>
                  <a:cubicBezTo>
                    <a:pt x="868406" y="908745"/>
                    <a:pt x="873698" y="903412"/>
                    <a:pt x="871078" y="900222"/>
                  </a:cubicBezTo>
                  <a:cubicBezTo>
                    <a:pt x="868458" y="897032"/>
                    <a:pt x="857293" y="894913"/>
                    <a:pt x="854882" y="890510"/>
                  </a:cubicBezTo>
                  <a:lnTo>
                    <a:pt x="854081" y="884471"/>
                  </a:lnTo>
                  <a:lnTo>
                    <a:pt x="852072" y="884392"/>
                  </a:lnTo>
                  <a:cubicBezTo>
                    <a:pt x="849754" y="883237"/>
                    <a:pt x="847339" y="881100"/>
                    <a:pt x="845377" y="878252"/>
                  </a:cubicBezTo>
                  <a:cubicBezTo>
                    <a:pt x="841452" y="872558"/>
                    <a:pt x="840824" y="866182"/>
                    <a:pt x="843974" y="864012"/>
                  </a:cubicBezTo>
                  <a:cubicBezTo>
                    <a:pt x="847124" y="861841"/>
                    <a:pt x="852858" y="864697"/>
                    <a:pt x="856783" y="870392"/>
                  </a:cubicBezTo>
                  <a:lnTo>
                    <a:pt x="858126" y="873770"/>
                  </a:lnTo>
                  <a:lnTo>
                    <a:pt x="864259" y="873643"/>
                  </a:lnTo>
                  <a:cubicBezTo>
                    <a:pt x="867430" y="874299"/>
                    <a:pt x="870831" y="875054"/>
                    <a:pt x="873281" y="874083"/>
                  </a:cubicBezTo>
                  <a:cubicBezTo>
                    <a:pt x="878180" y="872141"/>
                    <a:pt x="881406" y="861792"/>
                    <a:pt x="886004" y="862153"/>
                  </a:cubicBezTo>
                  <a:lnTo>
                    <a:pt x="889618" y="864248"/>
                  </a:lnTo>
                  <a:lnTo>
                    <a:pt x="890905" y="856671"/>
                  </a:lnTo>
                  <a:cubicBezTo>
                    <a:pt x="894624" y="852717"/>
                    <a:pt x="899770" y="851516"/>
                    <a:pt x="902398" y="853989"/>
                  </a:cubicBezTo>
                  <a:close/>
                  <a:moveTo>
                    <a:pt x="871010" y="807690"/>
                  </a:moveTo>
                  <a:cubicBezTo>
                    <a:pt x="875586" y="811173"/>
                    <a:pt x="875048" y="819580"/>
                    <a:pt x="869806" y="826466"/>
                  </a:cubicBezTo>
                  <a:cubicBezTo>
                    <a:pt x="864565" y="833353"/>
                    <a:pt x="856605" y="836110"/>
                    <a:pt x="852028" y="832627"/>
                  </a:cubicBezTo>
                  <a:cubicBezTo>
                    <a:pt x="847451" y="829143"/>
                    <a:pt x="847990" y="820736"/>
                    <a:pt x="853231" y="813850"/>
                  </a:cubicBezTo>
                  <a:cubicBezTo>
                    <a:pt x="858473" y="806964"/>
                    <a:pt x="866433" y="804206"/>
                    <a:pt x="871010" y="807690"/>
                  </a:cubicBezTo>
                  <a:close/>
                  <a:moveTo>
                    <a:pt x="668660" y="571078"/>
                  </a:moveTo>
                  <a:cubicBezTo>
                    <a:pt x="668660" y="579652"/>
                    <a:pt x="659722" y="586603"/>
                    <a:pt x="648697" y="586603"/>
                  </a:cubicBezTo>
                  <a:cubicBezTo>
                    <a:pt x="637672" y="586603"/>
                    <a:pt x="628734" y="579652"/>
                    <a:pt x="628734" y="571078"/>
                  </a:cubicBezTo>
                  <a:cubicBezTo>
                    <a:pt x="628734" y="562504"/>
                    <a:pt x="637672" y="555553"/>
                    <a:pt x="648697" y="555553"/>
                  </a:cubicBezTo>
                  <a:cubicBezTo>
                    <a:pt x="659722" y="555553"/>
                    <a:pt x="668660" y="562504"/>
                    <a:pt x="668660" y="571078"/>
                  </a:cubicBezTo>
                  <a:close/>
                  <a:moveTo>
                    <a:pt x="635388" y="529058"/>
                  </a:moveTo>
                  <a:cubicBezTo>
                    <a:pt x="639349" y="532148"/>
                    <a:pt x="640778" y="539166"/>
                    <a:pt x="638581" y="544734"/>
                  </a:cubicBezTo>
                  <a:cubicBezTo>
                    <a:pt x="636384" y="550302"/>
                    <a:pt x="631391" y="552312"/>
                    <a:pt x="627431" y="549223"/>
                  </a:cubicBezTo>
                  <a:cubicBezTo>
                    <a:pt x="623471" y="546133"/>
                    <a:pt x="622041" y="539115"/>
                    <a:pt x="624239" y="533547"/>
                  </a:cubicBezTo>
                  <a:cubicBezTo>
                    <a:pt x="625337" y="530763"/>
                    <a:pt x="627135" y="528869"/>
                    <a:pt x="629152" y="528057"/>
                  </a:cubicBezTo>
                  <a:cubicBezTo>
                    <a:pt x="631170" y="527244"/>
                    <a:pt x="633408" y="527514"/>
                    <a:pt x="635388" y="529058"/>
                  </a:cubicBezTo>
                  <a:close/>
                  <a:moveTo>
                    <a:pt x="711673" y="615986"/>
                  </a:moveTo>
                  <a:cubicBezTo>
                    <a:pt x="715633" y="619075"/>
                    <a:pt x="717063" y="626093"/>
                    <a:pt x="714865" y="631662"/>
                  </a:cubicBezTo>
                  <a:cubicBezTo>
                    <a:pt x="712667" y="637229"/>
                    <a:pt x="707676" y="639239"/>
                    <a:pt x="703715" y="636150"/>
                  </a:cubicBezTo>
                  <a:cubicBezTo>
                    <a:pt x="699755" y="633061"/>
                    <a:pt x="698326" y="626042"/>
                    <a:pt x="700523" y="620474"/>
                  </a:cubicBezTo>
                  <a:cubicBezTo>
                    <a:pt x="701621" y="617690"/>
                    <a:pt x="703419" y="615796"/>
                    <a:pt x="705436" y="614983"/>
                  </a:cubicBezTo>
                  <a:cubicBezTo>
                    <a:pt x="707454" y="614171"/>
                    <a:pt x="709693" y="614441"/>
                    <a:pt x="711673" y="615986"/>
                  </a:cubicBezTo>
                  <a:close/>
                  <a:moveTo>
                    <a:pt x="960677" y="903569"/>
                  </a:moveTo>
                  <a:cubicBezTo>
                    <a:pt x="961693" y="904405"/>
                    <a:pt x="962391" y="905630"/>
                    <a:pt x="962528" y="907043"/>
                  </a:cubicBezTo>
                  <a:cubicBezTo>
                    <a:pt x="962803" y="909871"/>
                    <a:pt x="960734" y="912386"/>
                    <a:pt x="957906" y="912661"/>
                  </a:cubicBezTo>
                  <a:cubicBezTo>
                    <a:pt x="955078" y="912936"/>
                    <a:pt x="952563" y="910867"/>
                    <a:pt x="952288" y="908039"/>
                  </a:cubicBezTo>
                  <a:cubicBezTo>
                    <a:pt x="952014" y="905211"/>
                    <a:pt x="954083" y="902696"/>
                    <a:pt x="956911" y="902421"/>
                  </a:cubicBezTo>
                  <a:cubicBezTo>
                    <a:pt x="958324" y="902283"/>
                    <a:pt x="959660" y="902733"/>
                    <a:pt x="960677" y="903569"/>
                  </a:cubicBezTo>
                  <a:close/>
                  <a:moveTo>
                    <a:pt x="775052" y="682555"/>
                  </a:moveTo>
                  <a:cubicBezTo>
                    <a:pt x="778838" y="686954"/>
                    <a:pt x="781952" y="693462"/>
                    <a:pt x="783496" y="701038"/>
                  </a:cubicBezTo>
                  <a:cubicBezTo>
                    <a:pt x="786586" y="716188"/>
                    <a:pt x="782230" y="729870"/>
                    <a:pt x="773767" y="731596"/>
                  </a:cubicBezTo>
                  <a:cubicBezTo>
                    <a:pt x="769535" y="732459"/>
                    <a:pt x="765078" y="730170"/>
                    <a:pt x="761292" y="725771"/>
                  </a:cubicBezTo>
                  <a:lnTo>
                    <a:pt x="756188" y="714601"/>
                  </a:lnTo>
                  <a:lnTo>
                    <a:pt x="755185" y="714666"/>
                  </a:lnTo>
                  <a:cubicBezTo>
                    <a:pt x="751319" y="713220"/>
                    <a:pt x="747135" y="710231"/>
                    <a:pt x="743551" y="706042"/>
                  </a:cubicBezTo>
                  <a:cubicBezTo>
                    <a:pt x="736384" y="697666"/>
                    <a:pt x="734330" y="687660"/>
                    <a:pt x="738964" y="683695"/>
                  </a:cubicBezTo>
                  <a:cubicBezTo>
                    <a:pt x="741281" y="681714"/>
                    <a:pt x="744831" y="681616"/>
                    <a:pt x="748698" y="683062"/>
                  </a:cubicBezTo>
                  <a:lnTo>
                    <a:pt x="753618" y="686709"/>
                  </a:lnTo>
                  <a:lnTo>
                    <a:pt x="762578" y="676729"/>
                  </a:lnTo>
                  <a:cubicBezTo>
                    <a:pt x="766809" y="675867"/>
                    <a:pt x="771267" y="678156"/>
                    <a:pt x="775052" y="682555"/>
                  </a:cubicBezTo>
                  <a:close/>
                  <a:moveTo>
                    <a:pt x="739968" y="625191"/>
                  </a:moveTo>
                  <a:cubicBezTo>
                    <a:pt x="741732" y="627534"/>
                    <a:pt x="741334" y="633736"/>
                    <a:pt x="741038" y="637390"/>
                  </a:cubicBezTo>
                  <a:cubicBezTo>
                    <a:pt x="740741" y="641044"/>
                    <a:pt x="739235" y="646315"/>
                    <a:pt x="738188" y="647116"/>
                  </a:cubicBezTo>
                  <a:cubicBezTo>
                    <a:pt x="737140" y="647916"/>
                    <a:pt x="736806" y="642278"/>
                    <a:pt x="734757" y="642192"/>
                  </a:cubicBezTo>
                  <a:cubicBezTo>
                    <a:pt x="732708" y="642106"/>
                    <a:pt x="728337" y="647402"/>
                    <a:pt x="725894" y="646598"/>
                  </a:cubicBezTo>
                  <a:cubicBezTo>
                    <a:pt x="723451" y="645794"/>
                    <a:pt x="721532" y="641793"/>
                    <a:pt x="720101" y="637368"/>
                  </a:cubicBezTo>
                  <a:cubicBezTo>
                    <a:pt x="718669" y="632943"/>
                    <a:pt x="716475" y="623788"/>
                    <a:pt x="717303" y="620048"/>
                  </a:cubicBezTo>
                  <a:cubicBezTo>
                    <a:pt x="718131" y="616306"/>
                    <a:pt x="722877" y="614375"/>
                    <a:pt x="725068" y="614923"/>
                  </a:cubicBezTo>
                  <a:cubicBezTo>
                    <a:pt x="727259" y="615470"/>
                    <a:pt x="727969" y="621620"/>
                    <a:pt x="730453" y="623332"/>
                  </a:cubicBezTo>
                  <a:cubicBezTo>
                    <a:pt x="732936" y="625043"/>
                    <a:pt x="738204" y="622848"/>
                    <a:pt x="739968" y="625191"/>
                  </a:cubicBezTo>
                  <a:close/>
                  <a:moveTo>
                    <a:pt x="536238" y="361797"/>
                  </a:moveTo>
                  <a:cubicBezTo>
                    <a:pt x="538678" y="365135"/>
                    <a:pt x="540644" y="370173"/>
                    <a:pt x="541557" y="376119"/>
                  </a:cubicBezTo>
                  <a:cubicBezTo>
                    <a:pt x="543382" y="388013"/>
                    <a:pt x="540302" y="399036"/>
                    <a:pt x="534680" y="400742"/>
                  </a:cubicBezTo>
                  <a:cubicBezTo>
                    <a:pt x="529057" y="402447"/>
                    <a:pt x="523019" y="394189"/>
                    <a:pt x="521195" y="382295"/>
                  </a:cubicBezTo>
                  <a:cubicBezTo>
                    <a:pt x="519369" y="370402"/>
                    <a:pt x="522448" y="359378"/>
                    <a:pt x="528071" y="357673"/>
                  </a:cubicBezTo>
                  <a:cubicBezTo>
                    <a:pt x="530882" y="356820"/>
                    <a:pt x="533797" y="358458"/>
                    <a:pt x="536238" y="361797"/>
                  </a:cubicBezTo>
                  <a:close/>
                  <a:moveTo>
                    <a:pt x="933180" y="825212"/>
                  </a:moveTo>
                  <a:cubicBezTo>
                    <a:pt x="934930" y="826369"/>
                    <a:pt x="936240" y="828195"/>
                    <a:pt x="936692" y="830414"/>
                  </a:cubicBezTo>
                  <a:cubicBezTo>
                    <a:pt x="937597" y="834852"/>
                    <a:pt x="934733" y="839183"/>
                    <a:pt x="930295" y="840088"/>
                  </a:cubicBezTo>
                  <a:cubicBezTo>
                    <a:pt x="925857" y="840993"/>
                    <a:pt x="921526" y="838129"/>
                    <a:pt x="920621" y="833691"/>
                  </a:cubicBezTo>
                  <a:cubicBezTo>
                    <a:pt x="919716" y="829254"/>
                    <a:pt x="922580" y="824922"/>
                    <a:pt x="927018" y="824017"/>
                  </a:cubicBezTo>
                  <a:cubicBezTo>
                    <a:pt x="929237" y="823565"/>
                    <a:pt x="931429" y="824055"/>
                    <a:pt x="933180" y="825212"/>
                  </a:cubicBezTo>
                  <a:close/>
                  <a:moveTo>
                    <a:pt x="676949" y="521227"/>
                  </a:moveTo>
                  <a:cubicBezTo>
                    <a:pt x="677575" y="522042"/>
                    <a:pt x="678109" y="523009"/>
                    <a:pt x="678495" y="523732"/>
                  </a:cubicBezTo>
                  <a:cubicBezTo>
                    <a:pt x="679267" y="525181"/>
                    <a:pt x="679823" y="527654"/>
                    <a:pt x="679485" y="528320"/>
                  </a:cubicBezTo>
                  <a:cubicBezTo>
                    <a:pt x="679147" y="528987"/>
                    <a:pt x="677547" y="527035"/>
                    <a:pt x="676467" y="527732"/>
                  </a:cubicBezTo>
                  <a:cubicBezTo>
                    <a:pt x="675387" y="528430"/>
                    <a:pt x="674470" y="531932"/>
                    <a:pt x="673005" y="532506"/>
                  </a:cubicBezTo>
                  <a:cubicBezTo>
                    <a:pt x="671540" y="533080"/>
                    <a:pt x="669536" y="532293"/>
                    <a:pt x="667675" y="531177"/>
                  </a:cubicBezTo>
                  <a:cubicBezTo>
                    <a:pt x="665816" y="530061"/>
                    <a:pt x="662365" y="527479"/>
                    <a:pt x="661846" y="525810"/>
                  </a:cubicBezTo>
                  <a:cubicBezTo>
                    <a:pt x="661326" y="524141"/>
                    <a:pt x="663288" y="521743"/>
                    <a:pt x="664558" y="521163"/>
                  </a:cubicBezTo>
                  <a:cubicBezTo>
                    <a:pt x="665829" y="520585"/>
                    <a:pt x="667753" y="522591"/>
                    <a:pt x="669468" y="522336"/>
                  </a:cubicBezTo>
                  <a:cubicBezTo>
                    <a:pt x="671184" y="522081"/>
                    <a:pt x="673349" y="519399"/>
                    <a:pt x="674853" y="519632"/>
                  </a:cubicBezTo>
                  <a:cubicBezTo>
                    <a:pt x="675606" y="519749"/>
                    <a:pt x="676323" y="520412"/>
                    <a:pt x="676949" y="521227"/>
                  </a:cubicBezTo>
                  <a:close/>
                  <a:moveTo>
                    <a:pt x="854266" y="717983"/>
                  </a:moveTo>
                  <a:cubicBezTo>
                    <a:pt x="857467" y="720872"/>
                    <a:pt x="860034" y="724305"/>
                    <a:pt x="859795" y="726665"/>
                  </a:cubicBezTo>
                  <a:cubicBezTo>
                    <a:pt x="859317" y="731387"/>
                    <a:pt x="844829" y="735999"/>
                    <a:pt x="842062" y="740902"/>
                  </a:cubicBezTo>
                  <a:cubicBezTo>
                    <a:pt x="839294" y="745806"/>
                    <a:pt x="846015" y="753354"/>
                    <a:pt x="843190" y="756085"/>
                  </a:cubicBezTo>
                  <a:cubicBezTo>
                    <a:pt x="840365" y="758817"/>
                    <a:pt x="831729" y="760979"/>
                    <a:pt x="829531" y="760071"/>
                  </a:cubicBezTo>
                  <a:cubicBezTo>
                    <a:pt x="827334" y="759163"/>
                    <a:pt x="832626" y="753831"/>
                    <a:pt x="830005" y="750641"/>
                  </a:cubicBezTo>
                  <a:cubicBezTo>
                    <a:pt x="827384" y="747450"/>
                    <a:pt x="816220" y="745333"/>
                    <a:pt x="813809" y="740929"/>
                  </a:cubicBezTo>
                  <a:cubicBezTo>
                    <a:pt x="811398" y="736526"/>
                    <a:pt x="812471" y="726958"/>
                    <a:pt x="815538" y="724220"/>
                  </a:cubicBezTo>
                  <a:lnTo>
                    <a:pt x="819535" y="724138"/>
                  </a:lnTo>
                  <a:lnTo>
                    <a:pt x="820333" y="718479"/>
                  </a:lnTo>
                  <a:cubicBezTo>
                    <a:pt x="821794" y="715344"/>
                    <a:pt x="825315" y="709444"/>
                    <a:pt x="827875" y="708344"/>
                  </a:cubicBezTo>
                  <a:cubicBezTo>
                    <a:pt x="830436" y="707243"/>
                    <a:pt x="834565" y="709956"/>
                    <a:pt x="835693" y="711874"/>
                  </a:cubicBezTo>
                  <a:cubicBezTo>
                    <a:pt x="836822" y="713792"/>
                    <a:pt x="833959" y="717175"/>
                    <a:pt x="834649" y="719854"/>
                  </a:cubicBezTo>
                  <a:lnTo>
                    <a:pt x="835441" y="721091"/>
                  </a:lnTo>
                  <a:lnTo>
                    <a:pt x="838682" y="717673"/>
                  </a:lnTo>
                  <a:cubicBezTo>
                    <a:pt x="840676" y="714888"/>
                    <a:pt x="842632" y="712391"/>
                    <a:pt x="844931" y="712572"/>
                  </a:cubicBezTo>
                  <a:cubicBezTo>
                    <a:pt x="847230" y="712752"/>
                    <a:pt x="851065" y="715096"/>
                    <a:pt x="854266" y="717983"/>
                  </a:cubicBezTo>
                  <a:close/>
                  <a:moveTo>
                    <a:pt x="829936" y="658109"/>
                  </a:moveTo>
                  <a:cubicBezTo>
                    <a:pt x="834513" y="661592"/>
                    <a:pt x="833975" y="669999"/>
                    <a:pt x="828733" y="676885"/>
                  </a:cubicBezTo>
                  <a:cubicBezTo>
                    <a:pt x="823492" y="683771"/>
                    <a:pt x="815532" y="686529"/>
                    <a:pt x="810955" y="683045"/>
                  </a:cubicBezTo>
                  <a:cubicBezTo>
                    <a:pt x="806378" y="679561"/>
                    <a:pt x="806917" y="671155"/>
                    <a:pt x="812159" y="664269"/>
                  </a:cubicBezTo>
                  <a:cubicBezTo>
                    <a:pt x="817400" y="657382"/>
                    <a:pt x="825360" y="654625"/>
                    <a:pt x="829936" y="658109"/>
                  </a:cubicBezTo>
                  <a:close/>
                  <a:moveTo>
                    <a:pt x="599575" y="388435"/>
                  </a:moveTo>
                  <a:cubicBezTo>
                    <a:pt x="602853" y="393261"/>
                    <a:pt x="596938" y="412952"/>
                    <a:pt x="598865" y="420391"/>
                  </a:cubicBezTo>
                  <a:cubicBezTo>
                    <a:pt x="600792" y="427828"/>
                    <a:pt x="610897" y="427548"/>
                    <a:pt x="611135" y="433062"/>
                  </a:cubicBezTo>
                  <a:cubicBezTo>
                    <a:pt x="611374" y="438577"/>
                    <a:pt x="607403" y="449778"/>
                    <a:pt x="605284" y="451296"/>
                  </a:cubicBezTo>
                  <a:cubicBezTo>
                    <a:pt x="603166" y="452814"/>
                    <a:pt x="602554" y="442288"/>
                    <a:pt x="598427" y="442171"/>
                  </a:cubicBezTo>
                  <a:cubicBezTo>
                    <a:pt x="594299" y="442055"/>
                    <a:pt x="585431" y="452046"/>
                    <a:pt x="580518" y="450598"/>
                  </a:cubicBezTo>
                  <a:cubicBezTo>
                    <a:pt x="575605" y="449149"/>
                    <a:pt x="569033" y="439257"/>
                    <a:pt x="568946" y="433478"/>
                  </a:cubicBezTo>
                  <a:cubicBezTo>
                    <a:pt x="568859" y="427701"/>
                    <a:pt x="578287" y="422935"/>
                    <a:pt x="579997" y="415928"/>
                  </a:cubicBezTo>
                  <a:cubicBezTo>
                    <a:pt x="581706" y="408920"/>
                    <a:pt x="575940" y="396014"/>
                    <a:pt x="579203" y="391433"/>
                  </a:cubicBezTo>
                  <a:cubicBezTo>
                    <a:pt x="580835" y="389141"/>
                    <a:pt x="585109" y="387186"/>
                    <a:pt x="589384" y="386406"/>
                  </a:cubicBezTo>
                  <a:cubicBezTo>
                    <a:pt x="593660" y="385626"/>
                    <a:pt x="597937" y="386022"/>
                    <a:pt x="599575" y="388435"/>
                  </a:cubicBezTo>
                  <a:close/>
                  <a:moveTo>
                    <a:pt x="941022" y="782586"/>
                  </a:moveTo>
                  <a:cubicBezTo>
                    <a:pt x="945104" y="785614"/>
                    <a:pt x="948206" y="790314"/>
                    <a:pt x="949360" y="795969"/>
                  </a:cubicBezTo>
                  <a:cubicBezTo>
                    <a:pt x="951666" y="807281"/>
                    <a:pt x="945305" y="818128"/>
                    <a:pt x="935151" y="820199"/>
                  </a:cubicBezTo>
                  <a:cubicBezTo>
                    <a:pt x="924996" y="822270"/>
                    <a:pt x="914895" y="814779"/>
                    <a:pt x="912589" y="803469"/>
                  </a:cubicBezTo>
                  <a:cubicBezTo>
                    <a:pt x="911435" y="797813"/>
                    <a:pt x="912449" y="792274"/>
                    <a:pt x="915020" y="787889"/>
                  </a:cubicBezTo>
                  <a:cubicBezTo>
                    <a:pt x="917591" y="783504"/>
                    <a:pt x="921721" y="780275"/>
                    <a:pt x="926798" y="779239"/>
                  </a:cubicBezTo>
                  <a:cubicBezTo>
                    <a:pt x="931875" y="778204"/>
                    <a:pt x="936939" y="779559"/>
                    <a:pt x="941022" y="782586"/>
                  </a:cubicBezTo>
                  <a:close/>
                  <a:moveTo>
                    <a:pt x="818132" y="626391"/>
                  </a:moveTo>
                  <a:cubicBezTo>
                    <a:pt x="825300" y="634768"/>
                    <a:pt x="827354" y="644774"/>
                    <a:pt x="822720" y="648738"/>
                  </a:cubicBezTo>
                  <a:cubicBezTo>
                    <a:pt x="818086" y="652703"/>
                    <a:pt x="808518" y="649126"/>
                    <a:pt x="801351" y="640748"/>
                  </a:cubicBezTo>
                  <a:cubicBezTo>
                    <a:pt x="794184" y="632371"/>
                    <a:pt x="792130" y="622366"/>
                    <a:pt x="796764" y="618401"/>
                  </a:cubicBezTo>
                  <a:cubicBezTo>
                    <a:pt x="801399" y="614436"/>
                    <a:pt x="810965" y="618013"/>
                    <a:pt x="818132" y="626391"/>
                  </a:cubicBezTo>
                  <a:close/>
                  <a:moveTo>
                    <a:pt x="696984" y="483113"/>
                  </a:moveTo>
                  <a:cubicBezTo>
                    <a:pt x="698000" y="483950"/>
                    <a:pt x="698697" y="485174"/>
                    <a:pt x="698835" y="486588"/>
                  </a:cubicBezTo>
                  <a:cubicBezTo>
                    <a:pt x="699110" y="489416"/>
                    <a:pt x="697040" y="491931"/>
                    <a:pt x="694213" y="492205"/>
                  </a:cubicBezTo>
                  <a:cubicBezTo>
                    <a:pt x="691385" y="492480"/>
                    <a:pt x="688870" y="490411"/>
                    <a:pt x="688595" y="487583"/>
                  </a:cubicBezTo>
                  <a:cubicBezTo>
                    <a:pt x="688320" y="484755"/>
                    <a:pt x="690390" y="482241"/>
                    <a:pt x="693218" y="481966"/>
                  </a:cubicBezTo>
                  <a:cubicBezTo>
                    <a:pt x="694631" y="481828"/>
                    <a:pt x="695967" y="482276"/>
                    <a:pt x="696984" y="483113"/>
                  </a:cubicBezTo>
                  <a:close/>
                  <a:moveTo>
                    <a:pt x="676599" y="454632"/>
                  </a:moveTo>
                  <a:cubicBezTo>
                    <a:pt x="679040" y="457970"/>
                    <a:pt x="681006" y="463008"/>
                    <a:pt x="681918" y="468955"/>
                  </a:cubicBezTo>
                  <a:cubicBezTo>
                    <a:pt x="683743" y="480848"/>
                    <a:pt x="680664" y="491872"/>
                    <a:pt x="675042" y="493577"/>
                  </a:cubicBezTo>
                  <a:lnTo>
                    <a:pt x="671795" y="491938"/>
                  </a:lnTo>
                  <a:lnTo>
                    <a:pt x="675561" y="497066"/>
                  </a:lnTo>
                  <a:cubicBezTo>
                    <a:pt x="677178" y="504996"/>
                    <a:pt x="671329" y="512884"/>
                    <a:pt x="662497" y="514685"/>
                  </a:cubicBezTo>
                  <a:cubicBezTo>
                    <a:pt x="653663" y="516486"/>
                    <a:pt x="645193" y="511518"/>
                    <a:pt x="643575" y="503589"/>
                  </a:cubicBezTo>
                  <a:cubicBezTo>
                    <a:pt x="641959" y="495659"/>
                    <a:pt x="647808" y="487771"/>
                    <a:pt x="656640" y="485970"/>
                  </a:cubicBezTo>
                  <a:lnTo>
                    <a:pt x="666131" y="487451"/>
                  </a:lnTo>
                  <a:lnTo>
                    <a:pt x="661556" y="475130"/>
                  </a:lnTo>
                  <a:cubicBezTo>
                    <a:pt x="659731" y="463237"/>
                    <a:pt x="662810" y="452213"/>
                    <a:pt x="668432" y="450508"/>
                  </a:cubicBezTo>
                  <a:cubicBezTo>
                    <a:pt x="671244" y="449655"/>
                    <a:pt x="674159" y="451294"/>
                    <a:pt x="676599" y="454632"/>
                  </a:cubicBezTo>
                  <a:close/>
                  <a:moveTo>
                    <a:pt x="759859" y="550848"/>
                  </a:moveTo>
                  <a:cubicBezTo>
                    <a:pt x="761933" y="553840"/>
                    <a:pt x="763451" y="558103"/>
                    <a:pt x="763920" y="562930"/>
                  </a:cubicBezTo>
                  <a:cubicBezTo>
                    <a:pt x="764859" y="572584"/>
                    <a:pt x="761248" y="580834"/>
                    <a:pt x="755855" y="581359"/>
                  </a:cubicBezTo>
                  <a:cubicBezTo>
                    <a:pt x="750462" y="581883"/>
                    <a:pt x="745330" y="574482"/>
                    <a:pt x="744391" y="564828"/>
                  </a:cubicBezTo>
                  <a:cubicBezTo>
                    <a:pt x="743453" y="555175"/>
                    <a:pt x="747064" y="546924"/>
                    <a:pt x="752457" y="546400"/>
                  </a:cubicBezTo>
                  <a:cubicBezTo>
                    <a:pt x="755153" y="546138"/>
                    <a:pt x="757784" y="547857"/>
                    <a:pt x="759859" y="550848"/>
                  </a:cubicBezTo>
                  <a:close/>
                  <a:moveTo>
                    <a:pt x="930570" y="727052"/>
                  </a:moveTo>
                  <a:cubicBezTo>
                    <a:pt x="932321" y="728210"/>
                    <a:pt x="933630" y="730035"/>
                    <a:pt x="934082" y="732254"/>
                  </a:cubicBezTo>
                  <a:cubicBezTo>
                    <a:pt x="934987" y="736692"/>
                    <a:pt x="932123" y="741023"/>
                    <a:pt x="927685" y="741928"/>
                  </a:cubicBezTo>
                  <a:cubicBezTo>
                    <a:pt x="923248" y="742833"/>
                    <a:pt x="918916" y="739969"/>
                    <a:pt x="918011" y="735531"/>
                  </a:cubicBezTo>
                  <a:cubicBezTo>
                    <a:pt x="917106" y="731093"/>
                    <a:pt x="919970" y="726762"/>
                    <a:pt x="924408" y="725857"/>
                  </a:cubicBezTo>
                  <a:cubicBezTo>
                    <a:pt x="926627" y="725405"/>
                    <a:pt x="928819" y="725894"/>
                    <a:pt x="930570" y="727052"/>
                  </a:cubicBezTo>
                  <a:close/>
                  <a:moveTo>
                    <a:pt x="794620" y="562293"/>
                  </a:moveTo>
                  <a:cubicBezTo>
                    <a:pt x="795749" y="564211"/>
                    <a:pt x="792886" y="567594"/>
                    <a:pt x="793576" y="570272"/>
                  </a:cubicBezTo>
                  <a:lnTo>
                    <a:pt x="795152" y="572734"/>
                  </a:lnTo>
                  <a:lnTo>
                    <a:pt x="795776" y="573098"/>
                  </a:lnTo>
                  <a:lnTo>
                    <a:pt x="795670" y="573542"/>
                  </a:lnTo>
                  <a:lnTo>
                    <a:pt x="798757" y="578362"/>
                  </a:lnTo>
                  <a:lnTo>
                    <a:pt x="796191" y="581170"/>
                  </a:lnTo>
                  <a:lnTo>
                    <a:pt x="797307" y="583393"/>
                  </a:lnTo>
                  <a:cubicBezTo>
                    <a:pt x="797074" y="584898"/>
                    <a:pt x="794654" y="586263"/>
                    <a:pt x="793207" y="587034"/>
                  </a:cubicBezTo>
                  <a:cubicBezTo>
                    <a:pt x="791758" y="587807"/>
                    <a:pt x="789286" y="588363"/>
                    <a:pt x="788619" y="588025"/>
                  </a:cubicBezTo>
                  <a:lnTo>
                    <a:pt x="788997" y="586083"/>
                  </a:lnTo>
                  <a:lnTo>
                    <a:pt x="785750" y="587148"/>
                  </a:lnTo>
                  <a:lnTo>
                    <a:pt x="786135" y="582779"/>
                  </a:lnTo>
                  <a:lnTo>
                    <a:pt x="784433" y="581544"/>
                  </a:lnTo>
                  <a:lnTo>
                    <a:pt x="784496" y="581293"/>
                  </a:lnTo>
                  <a:lnTo>
                    <a:pt x="778038" y="577568"/>
                  </a:lnTo>
                  <a:cubicBezTo>
                    <a:pt x="776884" y="575339"/>
                    <a:pt x="777799" y="572032"/>
                    <a:pt x="779260" y="568897"/>
                  </a:cubicBezTo>
                  <a:cubicBezTo>
                    <a:pt x="780720" y="565763"/>
                    <a:pt x="784242" y="559863"/>
                    <a:pt x="786803" y="558762"/>
                  </a:cubicBezTo>
                  <a:cubicBezTo>
                    <a:pt x="789363" y="557662"/>
                    <a:pt x="793491" y="560374"/>
                    <a:pt x="794620" y="562293"/>
                  </a:cubicBezTo>
                  <a:close/>
                  <a:moveTo>
                    <a:pt x="706288" y="422457"/>
                  </a:moveTo>
                  <a:cubicBezTo>
                    <a:pt x="708293" y="423933"/>
                    <a:pt x="709656" y="426109"/>
                    <a:pt x="709901" y="428636"/>
                  </a:cubicBezTo>
                  <a:cubicBezTo>
                    <a:pt x="710393" y="433688"/>
                    <a:pt x="706229" y="438228"/>
                    <a:pt x="700601" y="438775"/>
                  </a:cubicBezTo>
                  <a:cubicBezTo>
                    <a:pt x="694973" y="439321"/>
                    <a:pt x="690012" y="435669"/>
                    <a:pt x="689521" y="430617"/>
                  </a:cubicBezTo>
                  <a:cubicBezTo>
                    <a:pt x="689030" y="425564"/>
                    <a:pt x="693194" y="421025"/>
                    <a:pt x="698822" y="420478"/>
                  </a:cubicBezTo>
                  <a:cubicBezTo>
                    <a:pt x="701636" y="420204"/>
                    <a:pt x="704283" y="420981"/>
                    <a:pt x="706288" y="422457"/>
                  </a:cubicBezTo>
                  <a:close/>
                  <a:moveTo>
                    <a:pt x="790401" y="518623"/>
                  </a:moveTo>
                  <a:cubicBezTo>
                    <a:pt x="794326" y="524317"/>
                    <a:pt x="794954" y="530693"/>
                    <a:pt x="791804" y="532864"/>
                  </a:cubicBezTo>
                  <a:cubicBezTo>
                    <a:pt x="788654" y="535035"/>
                    <a:pt x="782919" y="532178"/>
                    <a:pt x="778995" y="526484"/>
                  </a:cubicBezTo>
                  <a:cubicBezTo>
                    <a:pt x="775070" y="520790"/>
                    <a:pt x="774443" y="514414"/>
                    <a:pt x="777592" y="512243"/>
                  </a:cubicBezTo>
                  <a:cubicBezTo>
                    <a:pt x="780742" y="510073"/>
                    <a:pt x="786477" y="512929"/>
                    <a:pt x="790401" y="518623"/>
                  </a:cubicBezTo>
                  <a:close/>
                  <a:moveTo>
                    <a:pt x="744001" y="454851"/>
                  </a:moveTo>
                  <a:cubicBezTo>
                    <a:pt x="746076" y="457842"/>
                    <a:pt x="747593" y="462106"/>
                    <a:pt x="748062" y="466933"/>
                  </a:cubicBezTo>
                  <a:cubicBezTo>
                    <a:pt x="749001" y="476586"/>
                    <a:pt x="745390" y="484837"/>
                    <a:pt x="739997" y="485361"/>
                  </a:cubicBezTo>
                  <a:lnTo>
                    <a:pt x="739978" y="485349"/>
                  </a:lnTo>
                  <a:lnTo>
                    <a:pt x="740088" y="496268"/>
                  </a:lnTo>
                  <a:cubicBezTo>
                    <a:pt x="739260" y="502724"/>
                    <a:pt x="738263" y="509507"/>
                    <a:pt x="739226" y="513226"/>
                  </a:cubicBezTo>
                  <a:cubicBezTo>
                    <a:pt x="741153" y="520663"/>
                    <a:pt x="751259" y="520383"/>
                    <a:pt x="751497" y="525898"/>
                  </a:cubicBezTo>
                  <a:cubicBezTo>
                    <a:pt x="751736" y="531412"/>
                    <a:pt x="747764" y="542613"/>
                    <a:pt x="745646" y="544132"/>
                  </a:cubicBezTo>
                  <a:cubicBezTo>
                    <a:pt x="743528" y="545650"/>
                    <a:pt x="742916" y="535123"/>
                    <a:pt x="738788" y="535006"/>
                  </a:cubicBezTo>
                  <a:lnTo>
                    <a:pt x="735681" y="536697"/>
                  </a:lnTo>
                  <a:lnTo>
                    <a:pt x="742424" y="551456"/>
                  </a:lnTo>
                  <a:cubicBezTo>
                    <a:pt x="745513" y="566607"/>
                    <a:pt x="741157" y="580289"/>
                    <a:pt x="732694" y="582015"/>
                  </a:cubicBezTo>
                  <a:cubicBezTo>
                    <a:pt x="724230" y="583741"/>
                    <a:pt x="714864" y="572858"/>
                    <a:pt x="711774" y="557707"/>
                  </a:cubicBezTo>
                  <a:cubicBezTo>
                    <a:pt x="710229" y="550132"/>
                    <a:pt x="710546" y="542924"/>
                    <a:pt x="712307" y="537394"/>
                  </a:cubicBezTo>
                  <a:lnTo>
                    <a:pt x="713232" y="536364"/>
                  </a:lnTo>
                  <a:lnTo>
                    <a:pt x="711058" y="530796"/>
                  </a:lnTo>
                  <a:lnTo>
                    <a:pt x="705379" y="526614"/>
                  </a:lnTo>
                  <a:cubicBezTo>
                    <a:pt x="704888" y="521562"/>
                    <a:pt x="709052" y="517023"/>
                    <a:pt x="714680" y="516476"/>
                  </a:cubicBezTo>
                  <a:lnTo>
                    <a:pt x="715106" y="516589"/>
                  </a:lnTo>
                  <a:lnTo>
                    <a:pt x="720358" y="508763"/>
                  </a:lnTo>
                  <a:cubicBezTo>
                    <a:pt x="722068" y="501755"/>
                    <a:pt x="716302" y="488850"/>
                    <a:pt x="719564" y="484267"/>
                  </a:cubicBezTo>
                  <a:cubicBezTo>
                    <a:pt x="721196" y="481977"/>
                    <a:pt x="725470" y="480021"/>
                    <a:pt x="729745" y="479241"/>
                  </a:cubicBezTo>
                  <a:lnTo>
                    <a:pt x="732198" y="479729"/>
                  </a:lnTo>
                  <a:lnTo>
                    <a:pt x="728534" y="468831"/>
                  </a:lnTo>
                  <a:cubicBezTo>
                    <a:pt x="727596" y="459177"/>
                    <a:pt x="731206" y="450926"/>
                    <a:pt x="736599" y="450402"/>
                  </a:cubicBezTo>
                  <a:cubicBezTo>
                    <a:pt x="739296" y="450140"/>
                    <a:pt x="741926" y="451859"/>
                    <a:pt x="744001" y="454851"/>
                  </a:cubicBezTo>
                  <a:close/>
                  <a:moveTo>
                    <a:pt x="779918" y="477100"/>
                  </a:moveTo>
                  <a:lnTo>
                    <a:pt x="779070" y="480649"/>
                  </a:lnTo>
                  <a:lnTo>
                    <a:pt x="783779" y="489638"/>
                  </a:lnTo>
                  <a:cubicBezTo>
                    <a:pt x="784609" y="493682"/>
                    <a:pt x="783964" y="497175"/>
                    <a:pt x="781647" y="499157"/>
                  </a:cubicBezTo>
                  <a:cubicBezTo>
                    <a:pt x="777013" y="503122"/>
                    <a:pt x="767446" y="499544"/>
                    <a:pt x="760278" y="491166"/>
                  </a:cubicBezTo>
                  <a:cubicBezTo>
                    <a:pt x="753111" y="482790"/>
                    <a:pt x="751057" y="472784"/>
                    <a:pt x="755691" y="468819"/>
                  </a:cubicBezTo>
                  <a:cubicBezTo>
                    <a:pt x="758008" y="466838"/>
                    <a:pt x="761558" y="466740"/>
                    <a:pt x="765425" y="468186"/>
                  </a:cubicBezTo>
                  <a:lnTo>
                    <a:pt x="774671" y="475039"/>
                  </a:lnTo>
                  <a:lnTo>
                    <a:pt x="775271" y="474388"/>
                  </a:lnTo>
                  <a:cubicBezTo>
                    <a:pt x="776940" y="473868"/>
                    <a:pt x="779338" y="475830"/>
                    <a:pt x="779918" y="477100"/>
                  </a:cubicBezTo>
                  <a:close/>
                  <a:moveTo>
                    <a:pt x="1059204" y="797587"/>
                  </a:moveTo>
                  <a:cubicBezTo>
                    <a:pt x="1060363" y="803269"/>
                    <a:pt x="1056696" y="808816"/>
                    <a:pt x="1051013" y="809975"/>
                  </a:cubicBezTo>
                  <a:cubicBezTo>
                    <a:pt x="1045330" y="811134"/>
                    <a:pt x="1039784" y="807466"/>
                    <a:pt x="1038625" y="801783"/>
                  </a:cubicBezTo>
                  <a:cubicBezTo>
                    <a:pt x="1038045" y="798942"/>
                    <a:pt x="1038672" y="796134"/>
                    <a:pt x="1040155" y="793893"/>
                  </a:cubicBezTo>
                  <a:cubicBezTo>
                    <a:pt x="1041637" y="791651"/>
                    <a:pt x="1043975" y="789975"/>
                    <a:pt x="1046816" y="789395"/>
                  </a:cubicBezTo>
                  <a:cubicBezTo>
                    <a:pt x="1052499" y="788236"/>
                    <a:pt x="1058046" y="791904"/>
                    <a:pt x="1059204" y="797587"/>
                  </a:cubicBezTo>
                  <a:close/>
                  <a:moveTo>
                    <a:pt x="929476" y="643392"/>
                  </a:moveTo>
                  <a:cubicBezTo>
                    <a:pt x="934553" y="649327"/>
                    <a:pt x="929972" y="661577"/>
                    <a:pt x="919243" y="670756"/>
                  </a:cubicBezTo>
                  <a:cubicBezTo>
                    <a:pt x="913880" y="675345"/>
                    <a:pt x="907995" y="678297"/>
                    <a:pt x="902817" y="679360"/>
                  </a:cubicBezTo>
                  <a:lnTo>
                    <a:pt x="900081" y="678747"/>
                  </a:lnTo>
                  <a:lnTo>
                    <a:pt x="900448" y="684013"/>
                  </a:lnTo>
                  <a:cubicBezTo>
                    <a:pt x="901429" y="686855"/>
                    <a:pt x="902403" y="689425"/>
                    <a:pt x="900990" y="690791"/>
                  </a:cubicBezTo>
                  <a:cubicBezTo>
                    <a:pt x="898165" y="693522"/>
                    <a:pt x="889529" y="695684"/>
                    <a:pt x="887331" y="694776"/>
                  </a:cubicBezTo>
                  <a:cubicBezTo>
                    <a:pt x="885134" y="693869"/>
                    <a:pt x="890426" y="688536"/>
                    <a:pt x="887805" y="685346"/>
                  </a:cubicBezTo>
                  <a:cubicBezTo>
                    <a:pt x="885185" y="682156"/>
                    <a:pt x="874020" y="680037"/>
                    <a:pt x="871609" y="675634"/>
                  </a:cubicBezTo>
                  <a:cubicBezTo>
                    <a:pt x="869198" y="671231"/>
                    <a:pt x="870272" y="661664"/>
                    <a:pt x="873338" y="658926"/>
                  </a:cubicBezTo>
                  <a:cubicBezTo>
                    <a:pt x="876405" y="656188"/>
                    <a:pt x="885109" y="661148"/>
                    <a:pt x="890008" y="659207"/>
                  </a:cubicBezTo>
                  <a:cubicBezTo>
                    <a:pt x="894907" y="657265"/>
                    <a:pt x="898133" y="646916"/>
                    <a:pt x="902731" y="647277"/>
                  </a:cubicBezTo>
                  <a:lnTo>
                    <a:pt x="903646" y="647807"/>
                  </a:lnTo>
                  <a:lnTo>
                    <a:pt x="917286" y="640662"/>
                  </a:lnTo>
                  <a:cubicBezTo>
                    <a:pt x="922465" y="639599"/>
                    <a:pt x="926937" y="640425"/>
                    <a:pt x="929476" y="643392"/>
                  </a:cubicBezTo>
                  <a:close/>
                  <a:moveTo>
                    <a:pt x="887737" y="592813"/>
                  </a:moveTo>
                  <a:cubicBezTo>
                    <a:pt x="892314" y="596297"/>
                    <a:pt x="891775" y="604704"/>
                    <a:pt x="886534" y="611590"/>
                  </a:cubicBezTo>
                  <a:cubicBezTo>
                    <a:pt x="881292" y="618477"/>
                    <a:pt x="873332" y="621234"/>
                    <a:pt x="868756" y="617751"/>
                  </a:cubicBezTo>
                  <a:cubicBezTo>
                    <a:pt x="864179" y="614267"/>
                    <a:pt x="864717" y="605860"/>
                    <a:pt x="869959" y="598974"/>
                  </a:cubicBezTo>
                  <a:cubicBezTo>
                    <a:pt x="875200" y="592088"/>
                    <a:pt x="883160" y="589330"/>
                    <a:pt x="887737" y="592813"/>
                  </a:cubicBezTo>
                  <a:close/>
                  <a:moveTo>
                    <a:pt x="652115" y="314182"/>
                  </a:moveTo>
                  <a:cubicBezTo>
                    <a:pt x="656076" y="317272"/>
                    <a:pt x="657505" y="324290"/>
                    <a:pt x="655308" y="329858"/>
                  </a:cubicBezTo>
                  <a:cubicBezTo>
                    <a:pt x="653111" y="335426"/>
                    <a:pt x="648119" y="337436"/>
                    <a:pt x="644158" y="334347"/>
                  </a:cubicBezTo>
                  <a:cubicBezTo>
                    <a:pt x="640198" y="331257"/>
                    <a:pt x="638768" y="324239"/>
                    <a:pt x="640966" y="318671"/>
                  </a:cubicBezTo>
                  <a:cubicBezTo>
                    <a:pt x="642064" y="315887"/>
                    <a:pt x="643862" y="313993"/>
                    <a:pt x="645879" y="313181"/>
                  </a:cubicBezTo>
                  <a:cubicBezTo>
                    <a:pt x="647897" y="312368"/>
                    <a:pt x="650135" y="312638"/>
                    <a:pt x="652115" y="314182"/>
                  </a:cubicBezTo>
                  <a:close/>
                  <a:moveTo>
                    <a:pt x="728400" y="401109"/>
                  </a:moveTo>
                  <a:cubicBezTo>
                    <a:pt x="732360" y="404199"/>
                    <a:pt x="733790" y="411217"/>
                    <a:pt x="731592" y="416786"/>
                  </a:cubicBezTo>
                  <a:cubicBezTo>
                    <a:pt x="729395" y="422353"/>
                    <a:pt x="724403" y="424363"/>
                    <a:pt x="720442" y="421274"/>
                  </a:cubicBezTo>
                  <a:cubicBezTo>
                    <a:pt x="716482" y="418185"/>
                    <a:pt x="715053" y="411166"/>
                    <a:pt x="717250" y="405598"/>
                  </a:cubicBezTo>
                  <a:cubicBezTo>
                    <a:pt x="718349" y="402814"/>
                    <a:pt x="720146" y="400920"/>
                    <a:pt x="722163" y="400107"/>
                  </a:cubicBezTo>
                  <a:cubicBezTo>
                    <a:pt x="724181" y="399295"/>
                    <a:pt x="726420" y="399565"/>
                    <a:pt x="728400" y="401109"/>
                  </a:cubicBezTo>
                  <a:close/>
                  <a:moveTo>
                    <a:pt x="881906" y="561676"/>
                  </a:moveTo>
                  <a:cubicBezTo>
                    <a:pt x="890724" y="568388"/>
                    <a:pt x="894256" y="578581"/>
                    <a:pt x="889795" y="584442"/>
                  </a:cubicBezTo>
                  <a:cubicBezTo>
                    <a:pt x="885333" y="590303"/>
                    <a:pt x="874568" y="589613"/>
                    <a:pt x="865750" y="582901"/>
                  </a:cubicBezTo>
                  <a:cubicBezTo>
                    <a:pt x="856932" y="576189"/>
                    <a:pt x="853401" y="565996"/>
                    <a:pt x="857862" y="560135"/>
                  </a:cubicBezTo>
                  <a:cubicBezTo>
                    <a:pt x="862323" y="554274"/>
                    <a:pt x="873088" y="554964"/>
                    <a:pt x="881906" y="561676"/>
                  </a:cubicBezTo>
                  <a:close/>
                  <a:moveTo>
                    <a:pt x="774544" y="422626"/>
                  </a:moveTo>
                  <a:cubicBezTo>
                    <a:pt x="778468" y="428319"/>
                    <a:pt x="779096" y="434696"/>
                    <a:pt x="775946" y="436866"/>
                  </a:cubicBezTo>
                  <a:cubicBezTo>
                    <a:pt x="772797" y="439037"/>
                    <a:pt x="767062" y="436181"/>
                    <a:pt x="763137" y="430486"/>
                  </a:cubicBezTo>
                  <a:cubicBezTo>
                    <a:pt x="759213" y="424793"/>
                    <a:pt x="758585" y="418416"/>
                    <a:pt x="761734" y="416246"/>
                  </a:cubicBezTo>
                  <a:cubicBezTo>
                    <a:pt x="764884" y="414075"/>
                    <a:pt x="770619" y="416931"/>
                    <a:pt x="774544" y="422626"/>
                  </a:cubicBezTo>
                  <a:close/>
                  <a:moveTo>
                    <a:pt x="949907" y="610336"/>
                  </a:moveTo>
                  <a:cubicBezTo>
                    <a:pt x="951658" y="611493"/>
                    <a:pt x="952967" y="613319"/>
                    <a:pt x="953420" y="615538"/>
                  </a:cubicBezTo>
                  <a:cubicBezTo>
                    <a:pt x="954324" y="619976"/>
                    <a:pt x="951461" y="624307"/>
                    <a:pt x="947023" y="625212"/>
                  </a:cubicBezTo>
                  <a:cubicBezTo>
                    <a:pt x="942585" y="626117"/>
                    <a:pt x="938253" y="623253"/>
                    <a:pt x="937348" y="618815"/>
                  </a:cubicBezTo>
                  <a:cubicBezTo>
                    <a:pt x="936443" y="614378"/>
                    <a:pt x="939308" y="610046"/>
                    <a:pt x="943745" y="609141"/>
                  </a:cubicBezTo>
                  <a:cubicBezTo>
                    <a:pt x="945964" y="608688"/>
                    <a:pt x="948156" y="609179"/>
                    <a:pt x="949907" y="610336"/>
                  </a:cubicBezTo>
                  <a:close/>
                  <a:moveTo>
                    <a:pt x="1035579" y="706079"/>
                  </a:moveTo>
                  <a:cubicBezTo>
                    <a:pt x="1037789" y="716917"/>
                    <a:pt x="1023853" y="728911"/>
                    <a:pt x="1004451" y="732867"/>
                  </a:cubicBezTo>
                  <a:cubicBezTo>
                    <a:pt x="985050" y="736824"/>
                    <a:pt x="967530" y="731246"/>
                    <a:pt x="965320" y="720407"/>
                  </a:cubicBezTo>
                  <a:cubicBezTo>
                    <a:pt x="964215" y="714988"/>
                    <a:pt x="967146" y="709280"/>
                    <a:pt x="972779" y="704433"/>
                  </a:cubicBezTo>
                  <a:cubicBezTo>
                    <a:pt x="978412" y="699585"/>
                    <a:pt x="986747" y="695598"/>
                    <a:pt x="996447" y="693619"/>
                  </a:cubicBezTo>
                  <a:cubicBezTo>
                    <a:pt x="1015849" y="689663"/>
                    <a:pt x="1033368" y="695241"/>
                    <a:pt x="1035579" y="706079"/>
                  </a:cubicBezTo>
                  <a:close/>
                  <a:moveTo>
                    <a:pt x="1135662" y="819816"/>
                  </a:moveTo>
                  <a:cubicBezTo>
                    <a:pt x="1137087" y="820361"/>
                    <a:pt x="1133464" y="824024"/>
                    <a:pt x="1135109" y="826069"/>
                  </a:cubicBezTo>
                  <a:cubicBezTo>
                    <a:pt x="1136756" y="828114"/>
                    <a:pt x="1144060" y="829232"/>
                    <a:pt x="1145538" y="832085"/>
                  </a:cubicBezTo>
                  <a:cubicBezTo>
                    <a:pt x="1147015" y="834938"/>
                    <a:pt x="1145843" y="839174"/>
                    <a:pt x="1143972" y="843187"/>
                  </a:cubicBezTo>
                  <a:cubicBezTo>
                    <a:pt x="1142101" y="847200"/>
                    <a:pt x="1137592" y="854755"/>
                    <a:pt x="1134314" y="856165"/>
                  </a:cubicBezTo>
                  <a:cubicBezTo>
                    <a:pt x="1131035" y="857574"/>
                    <a:pt x="1125748" y="854101"/>
                    <a:pt x="1124302" y="851644"/>
                  </a:cubicBezTo>
                  <a:cubicBezTo>
                    <a:pt x="1122857" y="849188"/>
                    <a:pt x="1126523" y="844855"/>
                    <a:pt x="1125640" y="841426"/>
                  </a:cubicBezTo>
                  <a:cubicBezTo>
                    <a:pt x="1124757" y="837996"/>
                    <a:pt x="1118852" y="834171"/>
                    <a:pt x="1119006" y="831066"/>
                  </a:cubicBezTo>
                  <a:cubicBezTo>
                    <a:pt x="1119083" y="829514"/>
                    <a:pt x="1120277" y="827917"/>
                    <a:pt x="1121798" y="826473"/>
                  </a:cubicBezTo>
                  <a:cubicBezTo>
                    <a:pt x="1123320" y="825029"/>
                    <a:pt x="1125170" y="823740"/>
                    <a:pt x="1126557" y="822802"/>
                  </a:cubicBezTo>
                  <a:cubicBezTo>
                    <a:pt x="1129333" y="820926"/>
                    <a:pt x="1134236" y="819271"/>
                    <a:pt x="1135662" y="819816"/>
                  </a:cubicBezTo>
                  <a:close/>
                  <a:moveTo>
                    <a:pt x="870993" y="503107"/>
                  </a:moveTo>
                  <a:cubicBezTo>
                    <a:pt x="874194" y="505996"/>
                    <a:pt x="876761" y="509429"/>
                    <a:pt x="876522" y="511789"/>
                  </a:cubicBezTo>
                  <a:lnTo>
                    <a:pt x="871212" y="516465"/>
                  </a:lnTo>
                  <a:lnTo>
                    <a:pt x="873657" y="517210"/>
                  </a:lnTo>
                  <a:cubicBezTo>
                    <a:pt x="874673" y="518047"/>
                    <a:pt x="875371" y="519271"/>
                    <a:pt x="875508" y="520685"/>
                  </a:cubicBezTo>
                  <a:cubicBezTo>
                    <a:pt x="875783" y="523513"/>
                    <a:pt x="873714" y="526028"/>
                    <a:pt x="870886" y="526303"/>
                  </a:cubicBezTo>
                  <a:cubicBezTo>
                    <a:pt x="868058" y="526577"/>
                    <a:pt x="865543" y="524508"/>
                    <a:pt x="865268" y="521680"/>
                  </a:cubicBezTo>
                  <a:lnTo>
                    <a:pt x="866196" y="520553"/>
                  </a:lnTo>
                  <a:lnTo>
                    <a:pt x="858789" y="526026"/>
                  </a:lnTo>
                  <a:cubicBezTo>
                    <a:pt x="856022" y="530930"/>
                    <a:pt x="862742" y="538478"/>
                    <a:pt x="859917" y="541209"/>
                  </a:cubicBezTo>
                  <a:lnTo>
                    <a:pt x="848911" y="544421"/>
                  </a:lnTo>
                  <a:lnTo>
                    <a:pt x="850167" y="546939"/>
                  </a:lnTo>
                  <a:cubicBezTo>
                    <a:pt x="849561" y="549853"/>
                    <a:pt x="840222" y="551784"/>
                    <a:pt x="838175" y="554663"/>
                  </a:cubicBezTo>
                  <a:cubicBezTo>
                    <a:pt x="836128" y="557541"/>
                    <a:pt x="839829" y="562689"/>
                    <a:pt x="837888" y="564208"/>
                  </a:cubicBezTo>
                  <a:cubicBezTo>
                    <a:pt x="835947" y="565728"/>
                    <a:pt x="830418" y="566513"/>
                    <a:pt x="829106" y="565803"/>
                  </a:cubicBezTo>
                  <a:cubicBezTo>
                    <a:pt x="827794" y="565093"/>
                    <a:pt x="831444" y="562112"/>
                    <a:pt x="830018" y="559950"/>
                  </a:cubicBezTo>
                  <a:cubicBezTo>
                    <a:pt x="828591" y="557790"/>
                    <a:pt x="821764" y="555739"/>
                    <a:pt x="820547" y="552835"/>
                  </a:cubicBezTo>
                  <a:cubicBezTo>
                    <a:pt x="819331" y="549931"/>
                    <a:pt x="820625" y="544032"/>
                    <a:pt x="822717" y="542524"/>
                  </a:cubicBezTo>
                  <a:cubicBezTo>
                    <a:pt x="824809" y="541016"/>
                    <a:pt x="829915" y="544679"/>
                    <a:pt x="833098" y="543788"/>
                  </a:cubicBezTo>
                  <a:cubicBezTo>
                    <a:pt x="836281" y="542897"/>
                    <a:pt x="838970" y="536651"/>
                    <a:pt x="841815" y="537176"/>
                  </a:cubicBezTo>
                  <a:lnTo>
                    <a:pt x="846490" y="540583"/>
                  </a:lnTo>
                  <a:lnTo>
                    <a:pt x="846732" y="535765"/>
                  </a:lnTo>
                  <a:cubicBezTo>
                    <a:pt x="844112" y="532574"/>
                    <a:pt x="832947" y="530456"/>
                    <a:pt x="830536" y="526053"/>
                  </a:cubicBezTo>
                  <a:cubicBezTo>
                    <a:pt x="829330" y="523851"/>
                    <a:pt x="828996" y="520359"/>
                    <a:pt x="829346" y="517074"/>
                  </a:cubicBezTo>
                  <a:lnTo>
                    <a:pt x="830225" y="514746"/>
                  </a:lnTo>
                  <a:lnTo>
                    <a:pt x="822546" y="516538"/>
                  </a:lnTo>
                  <a:cubicBezTo>
                    <a:pt x="819918" y="514066"/>
                    <a:pt x="820803" y="508856"/>
                    <a:pt x="824523" y="504903"/>
                  </a:cubicBezTo>
                  <a:cubicBezTo>
                    <a:pt x="828242" y="500949"/>
                    <a:pt x="833388" y="499748"/>
                    <a:pt x="836016" y="502220"/>
                  </a:cubicBezTo>
                  <a:lnTo>
                    <a:pt x="834814" y="509291"/>
                  </a:lnTo>
                  <a:lnTo>
                    <a:pt x="839913" y="509186"/>
                  </a:lnTo>
                  <a:cubicBezTo>
                    <a:pt x="843085" y="509842"/>
                    <a:pt x="846486" y="510596"/>
                    <a:pt x="848935" y="509626"/>
                  </a:cubicBezTo>
                  <a:cubicBezTo>
                    <a:pt x="853834" y="507684"/>
                    <a:pt x="857060" y="497335"/>
                    <a:pt x="861658" y="497695"/>
                  </a:cubicBezTo>
                  <a:cubicBezTo>
                    <a:pt x="863957" y="497876"/>
                    <a:pt x="867792" y="500220"/>
                    <a:pt x="870993" y="503107"/>
                  </a:cubicBezTo>
                  <a:close/>
                  <a:moveTo>
                    <a:pt x="846663" y="443233"/>
                  </a:moveTo>
                  <a:cubicBezTo>
                    <a:pt x="851241" y="446716"/>
                    <a:pt x="850702" y="455123"/>
                    <a:pt x="845461" y="462009"/>
                  </a:cubicBezTo>
                  <a:cubicBezTo>
                    <a:pt x="840219" y="468895"/>
                    <a:pt x="832259" y="471653"/>
                    <a:pt x="827682" y="468169"/>
                  </a:cubicBezTo>
                  <a:lnTo>
                    <a:pt x="828526" y="455009"/>
                  </a:lnTo>
                  <a:lnTo>
                    <a:pt x="822317" y="458665"/>
                  </a:lnTo>
                  <a:cubicBezTo>
                    <a:pt x="820270" y="461543"/>
                    <a:pt x="823971" y="466691"/>
                    <a:pt x="822030" y="468211"/>
                  </a:cubicBezTo>
                  <a:cubicBezTo>
                    <a:pt x="820088" y="469730"/>
                    <a:pt x="814560" y="470515"/>
                    <a:pt x="813249" y="469805"/>
                  </a:cubicBezTo>
                  <a:cubicBezTo>
                    <a:pt x="811937" y="469096"/>
                    <a:pt x="815586" y="466115"/>
                    <a:pt x="814160" y="463953"/>
                  </a:cubicBezTo>
                  <a:cubicBezTo>
                    <a:pt x="812733" y="461792"/>
                    <a:pt x="805907" y="459741"/>
                    <a:pt x="804690" y="456837"/>
                  </a:cubicBezTo>
                  <a:cubicBezTo>
                    <a:pt x="803473" y="453933"/>
                    <a:pt x="804768" y="448034"/>
                    <a:pt x="806859" y="446526"/>
                  </a:cubicBezTo>
                  <a:cubicBezTo>
                    <a:pt x="808951" y="445019"/>
                    <a:pt x="814058" y="448682"/>
                    <a:pt x="817241" y="447790"/>
                  </a:cubicBezTo>
                  <a:cubicBezTo>
                    <a:pt x="820424" y="446899"/>
                    <a:pt x="823112" y="440653"/>
                    <a:pt x="825956" y="441178"/>
                  </a:cubicBezTo>
                  <a:cubicBezTo>
                    <a:pt x="827379" y="441441"/>
                    <a:pt x="829619" y="443153"/>
                    <a:pt x="831427" y="445164"/>
                  </a:cubicBezTo>
                  <a:lnTo>
                    <a:pt x="832851" y="448019"/>
                  </a:lnTo>
                  <a:close/>
                  <a:moveTo>
                    <a:pt x="820158" y="406223"/>
                  </a:moveTo>
                  <a:cubicBezTo>
                    <a:pt x="822786" y="408695"/>
                    <a:pt x="821901" y="413904"/>
                    <a:pt x="818182" y="417858"/>
                  </a:cubicBezTo>
                  <a:cubicBezTo>
                    <a:pt x="814462" y="421811"/>
                    <a:pt x="809317" y="423012"/>
                    <a:pt x="806688" y="420540"/>
                  </a:cubicBezTo>
                  <a:cubicBezTo>
                    <a:pt x="804061" y="418068"/>
                    <a:pt x="804945" y="412859"/>
                    <a:pt x="808665" y="408905"/>
                  </a:cubicBezTo>
                  <a:cubicBezTo>
                    <a:pt x="812384" y="404951"/>
                    <a:pt x="817530" y="403751"/>
                    <a:pt x="820158" y="406223"/>
                  </a:cubicBezTo>
                  <a:close/>
                  <a:moveTo>
                    <a:pt x="750412" y="309709"/>
                  </a:moveTo>
                  <a:cubicBezTo>
                    <a:pt x="751956" y="311842"/>
                    <a:pt x="753108" y="315991"/>
                    <a:pt x="752470" y="317434"/>
                  </a:cubicBezTo>
                  <a:cubicBezTo>
                    <a:pt x="751832" y="318877"/>
                    <a:pt x="748664" y="316374"/>
                    <a:pt x="746584" y="318368"/>
                  </a:cubicBezTo>
                  <a:cubicBezTo>
                    <a:pt x="744503" y="320361"/>
                    <a:pt x="742821" y="327371"/>
                    <a:pt x="739989" y="329395"/>
                  </a:cubicBezTo>
                  <a:cubicBezTo>
                    <a:pt x="737156" y="331419"/>
                    <a:pt x="733236" y="331314"/>
                    <a:pt x="729587" y="330512"/>
                  </a:cubicBezTo>
                  <a:cubicBezTo>
                    <a:pt x="725939" y="329710"/>
                    <a:pt x="719153" y="327286"/>
                    <a:pt x="718095" y="324582"/>
                  </a:cubicBezTo>
                  <a:cubicBezTo>
                    <a:pt x="717036" y="321877"/>
                    <a:pt x="720782" y="316188"/>
                    <a:pt x="723236" y="314285"/>
                  </a:cubicBezTo>
                  <a:cubicBezTo>
                    <a:pt x="725690" y="312381"/>
                    <a:pt x="729489" y="314769"/>
                    <a:pt x="732818" y="313161"/>
                  </a:cubicBezTo>
                  <a:cubicBezTo>
                    <a:pt x="736148" y="311553"/>
                    <a:pt x="740281" y="305212"/>
                    <a:pt x="743213" y="304637"/>
                  </a:cubicBezTo>
                  <a:cubicBezTo>
                    <a:pt x="744679" y="304350"/>
                    <a:pt x="746093" y="305084"/>
                    <a:pt x="747334" y="306157"/>
                  </a:cubicBezTo>
                  <a:cubicBezTo>
                    <a:pt x="748574" y="307231"/>
                    <a:pt x="749641" y="308643"/>
                    <a:pt x="750412" y="309709"/>
                  </a:cubicBezTo>
                  <a:close/>
                  <a:moveTo>
                    <a:pt x="878437" y="455803"/>
                  </a:moveTo>
                  <a:cubicBezTo>
                    <a:pt x="879454" y="456640"/>
                    <a:pt x="880151" y="457864"/>
                    <a:pt x="880288" y="459277"/>
                  </a:cubicBezTo>
                  <a:cubicBezTo>
                    <a:pt x="880563" y="462105"/>
                    <a:pt x="878494" y="464620"/>
                    <a:pt x="875666" y="464895"/>
                  </a:cubicBezTo>
                  <a:cubicBezTo>
                    <a:pt x="872839" y="465170"/>
                    <a:pt x="870323" y="463101"/>
                    <a:pt x="870049" y="460273"/>
                  </a:cubicBezTo>
                  <a:cubicBezTo>
                    <a:pt x="869774" y="457445"/>
                    <a:pt x="871843" y="454930"/>
                    <a:pt x="874671" y="454655"/>
                  </a:cubicBezTo>
                  <a:cubicBezTo>
                    <a:pt x="876085" y="454518"/>
                    <a:pt x="877420" y="454967"/>
                    <a:pt x="878437" y="455803"/>
                  </a:cubicBezTo>
                  <a:close/>
                  <a:moveTo>
                    <a:pt x="1039166" y="629035"/>
                  </a:moveTo>
                  <a:cubicBezTo>
                    <a:pt x="1041041" y="631811"/>
                    <a:pt x="1042696" y="636713"/>
                    <a:pt x="1042152" y="638139"/>
                  </a:cubicBezTo>
                  <a:cubicBezTo>
                    <a:pt x="1041607" y="639564"/>
                    <a:pt x="1037943" y="635940"/>
                    <a:pt x="1035898" y="637586"/>
                  </a:cubicBezTo>
                  <a:cubicBezTo>
                    <a:pt x="1033853" y="639232"/>
                    <a:pt x="1032736" y="646537"/>
                    <a:pt x="1029884" y="648014"/>
                  </a:cubicBezTo>
                  <a:cubicBezTo>
                    <a:pt x="1027030" y="649491"/>
                    <a:pt x="1022795" y="648320"/>
                    <a:pt x="1018781" y="646449"/>
                  </a:cubicBezTo>
                  <a:cubicBezTo>
                    <a:pt x="1014768" y="644579"/>
                    <a:pt x="1007213" y="640068"/>
                    <a:pt x="1005803" y="636790"/>
                  </a:cubicBezTo>
                  <a:cubicBezTo>
                    <a:pt x="1004393" y="633512"/>
                    <a:pt x="1007867" y="628225"/>
                    <a:pt x="1010323" y="626780"/>
                  </a:cubicBezTo>
                  <a:cubicBezTo>
                    <a:pt x="1012780" y="625334"/>
                    <a:pt x="1017113" y="629000"/>
                    <a:pt x="1020542" y="628117"/>
                  </a:cubicBezTo>
                  <a:cubicBezTo>
                    <a:pt x="1023972" y="627234"/>
                    <a:pt x="1027797" y="621329"/>
                    <a:pt x="1030902" y="621482"/>
                  </a:cubicBezTo>
                  <a:cubicBezTo>
                    <a:pt x="1034006" y="621635"/>
                    <a:pt x="1037291" y="626258"/>
                    <a:pt x="1039166" y="629035"/>
                  </a:cubicBezTo>
                  <a:close/>
                  <a:moveTo>
                    <a:pt x="1132567" y="729991"/>
                  </a:moveTo>
                  <a:cubicBezTo>
                    <a:pt x="1136650" y="733018"/>
                    <a:pt x="1139751" y="737719"/>
                    <a:pt x="1140905" y="743374"/>
                  </a:cubicBezTo>
                  <a:cubicBezTo>
                    <a:pt x="1143212" y="754685"/>
                    <a:pt x="1136851" y="765532"/>
                    <a:pt x="1126696" y="767603"/>
                  </a:cubicBezTo>
                  <a:cubicBezTo>
                    <a:pt x="1116542" y="769673"/>
                    <a:pt x="1106441" y="762184"/>
                    <a:pt x="1104134" y="750873"/>
                  </a:cubicBezTo>
                  <a:cubicBezTo>
                    <a:pt x="1102981" y="745218"/>
                    <a:pt x="1103994" y="739678"/>
                    <a:pt x="1106566" y="735293"/>
                  </a:cubicBezTo>
                  <a:cubicBezTo>
                    <a:pt x="1109137" y="730909"/>
                    <a:pt x="1113266" y="727679"/>
                    <a:pt x="1118343" y="726644"/>
                  </a:cubicBezTo>
                  <a:cubicBezTo>
                    <a:pt x="1123420" y="725609"/>
                    <a:pt x="1128484" y="726963"/>
                    <a:pt x="1132567" y="729991"/>
                  </a:cubicBezTo>
                  <a:close/>
                  <a:moveTo>
                    <a:pt x="983325" y="543164"/>
                  </a:moveTo>
                  <a:cubicBezTo>
                    <a:pt x="986823" y="546782"/>
                    <a:pt x="989591" y="557840"/>
                    <a:pt x="988429" y="560654"/>
                  </a:cubicBezTo>
                  <a:cubicBezTo>
                    <a:pt x="987267" y="563468"/>
                    <a:pt x="980438" y="556692"/>
                    <a:pt x="976353" y="560048"/>
                  </a:cubicBezTo>
                  <a:cubicBezTo>
                    <a:pt x="974311" y="561726"/>
                    <a:pt x="972611" y="566139"/>
                    <a:pt x="970717" y="570518"/>
                  </a:cubicBezTo>
                  <a:lnTo>
                    <a:pt x="964937" y="579248"/>
                  </a:lnTo>
                  <a:lnTo>
                    <a:pt x="966087" y="581093"/>
                  </a:lnTo>
                  <a:cubicBezTo>
                    <a:pt x="968394" y="592405"/>
                    <a:pt x="962032" y="603252"/>
                    <a:pt x="951878" y="605323"/>
                  </a:cubicBezTo>
                  <a:cubicBezTo>
                    <a:pt x="941724" y="607394"/>
                    <a:pt x="931622" y="599903"/>
                    <a:pt x="929317" y="588593"/>
                  </a:cubicBezTo>
                  <a:cubicBezTo>
                    <a:pt x="928162" y="582937"/>
                    <a:pt x="929176" y="577398"/>
                    <a:pt x="931747" y="573013"/>
                  </a:cubicBezTo>
                  <a:lnTo>
                    <a:pt x="942497" y="565119"/>
                  </a:lnTo>
                  <a:lnTo>
                    <a:pt x="942881" y="557227"/>
                  </a:lnTo>
                  <a:cubicBezTo>
                    <a:pt x="940395" y="550953"/>
                    <a:pt x="927142" y="546822"/>
                    <a:pt x="927604" y="540934"/>
                  </a:cubicBezTo>
                  <a:cubicBezTo>
                    <a:pt x="927836" y="537990"/>
                    <a:pt x="930836" y="533079"/>
                    <a:pt x="934534" y="528980"/>
                  </a:cubicBezTo>
                  <a:lnTo>
                    <a:pt x="941052" y="524830"/>
                  </a:lnTo>
                  <a:lnTo>
                    <a:pt x="934738" y="520655"/>
                  </a:lnTo>
                  <a:cubicBezTo>
                    <a:pt x="933834" y="516217"/>
                    <a:pt x="936697" y="511886"/>
                    <a:pt x="941135" y="510981"/>
                  </a:cubicBezTo>
                  <a:cubicBezTo>
                    <a:pt x="943354" y="510528"/>
                    <a:pt x="945546" y="511018"/>
                    <a:pt x="947297" y="512176"/>
                  </a:cubicBezTo>
                  <a:cubicBezTo>
                    <a:pt x="949048" y="513334"/>
                    <a:pt x="950357" y="515159"/>
                    <a:pt x="950809" y="517378"/>
                  </a:cubicBezTo>
                  <a:lnTo>
                    <a:pt x="946889" y="523306"/>
                  </a:lnTo>
                  <a:lnTo>
                    <a:pt x="954680" y="532155"/>
                  </a:lnTo>
                  <a:cubicBezTo>
                    <a:pt x="957697" y="537313"/>
                    <a:pt x="960743" y="542837"/>
                    <a:pt x="963882" y="544608"/>
                  </a:cubicBezTo>
                  <a:cubicBezTo>
                    <a:pt x="970162" y="548152"/>
                    <a:pt x="979828" y="539546"/>
                    <a:pt x="983325" y="543164"/>
                  </a:cubicBezTo>
                  <a:close/>
                  <a:moveTo>
                    <a:pt x="1075932" y="582711"/>
                  </a:moveTo>
                  <a:cubicBezTo>
                    <a:pt x="1077091" y="588393"/>
                    <a:pt x="1073423" y="593940"/>
                    <a:pt x="1067740" y="595099"/>
                  </a:cubicBezTo>
                  <a:cubicBezTo>
                    <a:pt x="1062057" y="596258"/>
                    <a:pt x="1056511" y="592590"/>
                    <a:pt x="1055352" y="586907"/>
                  </a:cubicBezTo>
                  <a:cubicBezTo>
                    <a:pt x="1054772" y="584066"/>
                    <a:pt x="1055400" y="581258"/>
                    <a:pt x="1056882" y="579017"/>
                  </a:cubicBezTo>
                  <a:cubicBezTo>
                    <a:pt x="1058365" y="576774"/>
                    <a:pt x="1060702" y="575099"/>
                    <a:pt x="1063543" y="574519"/>
                  </a:cubicBezTo>
                  <a:cubicBezTo>
                    <a:pt x="1069226" y="573360"/>
                    <a:pt x="1074773" y="577028"/>
                    <a:pt x="1075932" y="582711"/>
                  </a:cubicBezTo>
                  <a:close/>
                  <a:moveTo>
                    <a:pt x="965196" y="434964"/>
                  </a:moveTo>
                  <a:cubicBezTo>
                    <a:pt x="966355" y="440646"/>
                    <a:pt x="962688" y="446193"/>
                    <a:pt x="957005" y="447352"/>
                  </a:cubicBezTo>
                  <a:lnTo>
                    <a:pt x="946998" y="440735"/>
                  </a:lnTo>
                  <a:lnTo>
                    <a:pt x="947014" y="440981"/>
                  </a:lnTo>
                  <a:cubicBezTo>
                    <a:pt x="945162" y="445933"/>
                    <a:pt x="941335" y="451290"/>
                    <a:pt x="935971" y="455880"/>
                  </a:cubicBezTo>
                  <a:cubicBezTo>
                    <a:pt x="925244" y="465058"/>
                    <a:pt x="912431" y="467688"/>
                    <a:pt x="907354" y="461754"/>
                  </a:cubicBezTo>
                  <a:cubicBezTo>
                    <a:pt x="902278" y="455819"/>
                    <a:pt x="906858" y="443569"/>
                    <a:pt x="917586" y="434391"/>
                  </a:cubicBezTo>
                  <a:cubicBezTo>
                    <a:pt x="928314" y="425212"/>
                    <a:pt x="941126" y="422582"/>
                    <a:pt x="946203" y="428516"/>
                  </a:cubicBezTo>
                  <a:lnTo>
                    <a:pt x="946372" y="431118"/>
                  </a:lnTo>
                  <a:lnTo>
                    <a:pt x="952808" y="426772"/>
                  </a:lnTo>
                  <a:cubicBezTo>
                    <a:pt x="958491" y="425613"/>
                    <a:pt x="964037" y="429281"/>
                    <a:pt x="965196" y="434964"/>
                  </a:cubicBezTo>
                  <a:close/>
                  <a:moveTo>
                    <a:pt x="785196" y="223173"/>
                  </a:moveTo>
                  <a:cubicBezTo>
                    <a:pt x="787197" y="224026"/>
                    <a:pt x="788589" y="225799"/>
                    <a:pt x="788897" y="228291"/>
                  </a:cubicBezTo>
                  <a:cubicBezTo>
                    <a:pt x="789513" y="233276"/>
                    <a:pt x="785561" y="239250"/>
                    <a:pt x="780070" y="241634"/>
                  </a:cubicBezTo>
                  <a:cubicBezTo>
                    <a:pt x="774580" y="244017"/>
                    <a:pt x="769628" y="241908"/>
                    <a:pt x="769012" y="236923"/>
                  </a:cubicBezTo>
                  <a:cubicBezTo>
                    <a:pt x="768396" y="231938"/>
                    <a:pt x="772348" y="225965"/>
                    <a:pt x="777839" y="223581"/>
                  </a:cubicBezTo>
                  <a:cubicBezTo>
                    <a:pt x="780584" y="222390"/>
                    <a:pt x="783195" y="222321"/>
                    <a:pt x="785196" y="223173"/>
                  </a:cubicBezTo>
                  <a:close/>
                  <a:moveTo>
                    <a:pt x="835148" y="271023"/>
                  </a:moveTo>
                  <a:cubicBezTo>
                    <a:pt x="839090" y="272388"/>
                    <a:pt x="841803" y="275458"/>
                    <a:pt x="842353" y="279912"/>
                  </a:cubicBezTo>
                  <a:cubicBezTo>
                    <a:pt x="843454" y="288819"/>
                    <a:pt x="835487" y="299885"/>
                    <a:pt x="824558" y="304629"/>
                  </a:cubicBezTo>
                  <a:cubicBezTo>
                    <a:pt x="813629" y="309373"/>
                    <a:pt x="803878" y="305998"/>
                    <a:pt x="802777" y="297090"/>
                  </a:cubicBezTo>
                  <a:cubicBezTo>
                    <a:pt x="801677" y="288183"/>
                    <a:pt x="809643" y="277117"/>
                    <a:pt x="820572" y="272373"/>
                  </a:cubicBezTo>
                  <a:cubicBezTo>
                    <a:pt x="826036" y="270002"/>
                    <a:pt x="831207" y="269660"/>
                    <a:pt x="835148" y="271023"/>
                  </a:cubicBezTo>
                  <a:close/>
                  <a:moveTo>
                    <a:pt x="1121021" y="590797"/>
                  </a:moveTo>
                  <a:cubicBezTo>
                    <a:pt x="1126098" y="596731"/>
                    <a:pt x="1121517" y="608982"/>
                    <a:pt x="1110789" y="618160"/>
                  </a:cubicBezTo>
                  <a:cubicBezTo>
                    <a:pt x="1100061" y="627338"/>
                    <a:pt x="1087249" y="629968"/>
                    <a:pt x="1082172" y="624034"/>
                  </a:cubicBezTo>
                  <a:cubicBezTo>
                    <a:pt x="1077095" y="618100"/>
                    <a:pt x="1081676" y="605849"/>
                    <a:pt x="1092404" y="596671"/>
                  </a:cubicBezTo>
                  <a:cubicBezTo>
                    <a:pt x="1103132" y="587493"/>
                    <a:pt x="1115944" y="584863"/>
                    <a:pt x="1121021" y="590797"/>
                  </a:cubicBezTo>
                  <a:close/>
                  <a:moveTo>
                    <a:pt x="1052306" y="491203"/>
                  </a:moveTo>
                  <a:cubicBezTo>
                    <a:pt x="1054516" y="502041"/>
                    <a:pt x="1040580" y="514035"/>
                    <a:pt x="1021179" y="517991"/>
                  </a:cubicBezTo>
                  <a:cubicBezTo>
                    <a:pt x="1001777" y="521948"/>
                    <a:pt x="984258" y="516370"/>
                    <a:pt x="982047" y="505531"/>
                  </a:cubicBezTo>
                  <a:cubicBezTo>
                    <a:pt x="980942" y="500112"/>
                    <a:pt x="983873" y="494404"/>
                    <a:pt x="989507" y="489557"/>
                  </a:cubicBezTo>
                  <a:cubicBezTo>
                    <a:pt x="995140" y="484709"/>
                    <a:pt x="1003474" y="480722"/>
                    <a:pt x="1013174" y="478743"/>
                  </a:cubicBezTo>
                  <a:cubicBezTo>
                    <a:pt x="1032576" y="474787"/>
                    <a:pt x="1050096" y="480365"/>
                    <a:pt x="1052306" y="491203"/>
                  </a:cubicBezTo>
                  <a:close/>
                  <a:moveTo>
                    <a:pt x="1152389" y="604940"/>
                  </a:moveTo>
                  <a:cubicBezTo>
                    <a:pt x="1153814" y="605485"/>
                    <a:pt x="1150191" y="609148"/>
                    <a:pt x="1151837" y="611193"/>
                  </a:cubicBezTo>
                  <a:cubicBezTo>
                    <a:pt x="1153483" y="613238"/>
                    <a:pt x="1160788" y="614356"/>
                    <a:pt x="1162265" y="617209"/>
                  </a:cubicBezTo>
                  <a:cubicBezTo>
                    <a:pt x="1163742" y="620062"/>
                    <a:pt x="1162570" y="624298"/>
                    <a:pt x="1160700" y="628311"/>
                  </a:cubicBezTo>
                  <a:cubicBezTo>
                    <a:pt x="1158829" y="632324"/>
                    <a:pt x="1154319" y="639879"/>
                    <a:pt x="1151041" y="641289"/>
                  </a:cubicBezTo>
                  <a:cubicBezTo>
                    <a:pt x="1147762" y="642698"/>
                    <a:pt x="1142476" y="639225"/>
                    <a:pt x="1141029" y="636768"/>
                  </a:cubicBezTo>
                  <a:cubicBezTo>
                    <a:pt x="1139585" y="634312"/>
                    <a:pt x="1143250" y="629979"/>
                    <a:pt x="1142367" y="626550"/>
                  </a:cubicBezTo>
                  <a:cubicBezTo>
                    <a:pt x="1141484" y="623120"/>
                    <a:pt x="1135580" y="619295"/>
                    <a:pt x="1135733" y="616190"/>
                  </a:cubicBezTo>
                  <a:cubicBezTo>
                    <a:pt x="1135810" y="614638"/>
                    <a:pt x="1137004" y="613041"/>
                    <a:pt x="1138525" y="611597"/>
                  </a:cubicBezTo>
                  <a:cubicBezTo>
                    <a:pt x="1140047" y="610153"/>
                    <a:pt x="1141897" y="608864"/>
                    <a:pt x="1143285" y="607926"/>
                  </a:cubicBezTo>
                  <a:cubicBezTo>
                    <a:pt x="1146061" y="606050"/>
                    <a:pt x="1150964" y="604395"/>
                    <a:pt x="1152389" y="604940"/>
                  </a:cubicBezTo>
                  <a:close/>
                  <a:moveTo>
                    <a:pt x="1073451" y="509080"/>
                  </a:moveTo>
                  <a:cubicBezTo>
                    <a:pt x="1082270" y="515792"/>
                    <a:pt x="1085801" y="525985"/>
                    <a:pt x="1081340" y="531846"/>
                  </a:cubicBezTo>
                  <a:cubicBezTo>
                    <a:pt x="1076879" y="537707"/>
                    <a:pt x="1066114" y="537017"/>
                    <a:pt x="1057295" y="530305"/>
                  </a:cubicBezTo>
                  <a:cubicBezTo>
                    <a:pt x="1048477" y="523594"/>
                    <a:pt x="1044945" y="513400"/>
                    <a:pt x="1049407" y="507540"/>
                  </a:cubicBezTo>
                  <a:cubicBezTo>
                    <a:pt x="1053868" y="501679"/>
                    <a:pt x="1064633" y="502368"/>
                    <a:pt x="1073451" y="509080"/>
                  </a:cubicBezTo>
                  <a:close/>
                  <a:moveTo>
                    <a:pt x="909422" y="305137"/>
                  </a:moveTo>
                  <a:cubicBezTo>
                    <a:pt x="913543" y="309224"/>
                    <a:pt x="916617" y="316006"/>
                    <a:pt x="917669" y="324516"/>
                  </a:cubicBezTo>
                  <a:cubicBezTo>
                    <a:pt x="918721" y="333025"/>
                    <a:pt x="917550" y="341650"/>
                    <a:pt x="914808" y="348716"/>
                  </a:cubicBezTo>
                  <a:lnTo>
                    <a:pt x="907148" y="357966"/>
                  </a:lnTo>
                  <a:lnTo>
                    <a:pt x="907557" y="358502"/>
                  </a:lnTo>
                  <a:lnTo>
                    <a:pt x="906948" y="365016"/>
                  </a:lnTo>
                  <a:lnTo>
                    <a:pt x="909838" y="362645"/>
                  </a:lnTo>
                  <a:cubicBezTo>
                    <a:pt x="911305" y="362358"/>
                    <a:pt x="912719" y="363093"/>
                    <a:pt x="913959" y="364165"/>
                  </a:cubicBezTo>
                  <a:cubicBezTo>
                    <a:pt x="915199" y="365239"/>
                    <a:pt x="916266" y="366651"/>
                    <a:pt x="917038" y="367717"/>
                  </a:cubicBezTo>
                  <a:cubicBezTo>
                    <a:pt x="918581" y="369850"/>
                    <a:pt x="919734" y="373999"/>
                    <a:pt x="919096" y="375442"/>
                  </a:cubicBezTo>
                  <a:cubicBezTo>
                    <a:pt x="918458" y="376886"/>
                    <a:pt x="915290" y="374382"/>
                    <a:pt x="913210" y="376376"/>
                  </a:cubicBezTo>
                  <a:cubicBezTo>
                    <a:pt x="911128" y="378370"/>
                    <a:pt x="909447" y="385379"/>
                    <a:pt x="906614" y="387403"/>
                  </a:cubicBezTo>
                  <a:cubicBezTo>
                    <a:pt x="903781" y="389428"/>
                    <a:pt x="899862" y="389322"/>
                    <a:pt x="896212" y="388520"/>
                  </a:cubicBezTo>
                  <a:cubicBezTo>
                    <a:pt x="892564" y="387718"/>
                    <a:pt x="885779" y="385294"/>
                    <a:pt x="884720" y="382590"/>
                  </a:cubicBezTo>
                  <a:cubicBezTo>
                    <a:pt x="883661" y="379886"/>
                    <a:pt x="887408" y="374196"/>
                    <a:pt x="889861" y="372293"/>
                  </a:cubicBezTo>
                  <a:lnTo>
                    <a:pt x="892371" y="371999"/>
                  </a:lnTo>
                  <a:lnTo>
                    <a:pt x="882477" y="368025"/>
                  </a:lnTo>
                  <a:cubicBezTo>
                    <a:pt x="873659" y="361313"/>
                    <a:pt x="870128" y="351120"/>
                    <a:pt x="874589" y="345259"/>
                  </a:cubicBezTo>
                  <a:lnTo>
                    <a:pt x="880598" y="342978"/>
                  </a:lnTo>
                  <a:lnTo>
                    <a:pt x="879746" y="340977"/>
                  </a:lnTo>
                  <a:cubicBezTo>
                    <a:pt x="877643" y="323958"/>
                    <a:pt x="884427" y="306476"/>
                    <a:pt x="894899" y="301931"/>
                  </a:cubicBezTo>
                  <a:cubicBezTo>
                    <a:pt x="900135" y="299659"/>
                    <a:pt x="905302" y="301050"/>
                    <a:pt x="909422" y="305137"/>
                  </a:cubicBezTo>
                  <a:close/>
                  <a:moveTo>
                    <a:pt x="1227124" y="653484"/>
                  </a:moveTo>
                  <a:cubicBezTo>
                    <a:pt x="1229334" y="664322"/>
                    <a:pt x="1215398" y="676315"/>
                    <a:pt x="1195997" y="680272"/>
                  </a:cubicBezTo>
                  <a:cubicBezTo>
                    <a:pt x="1176595" y="684228"/>
                    <a:pt x="1159075" y="678649"/>
                    <a:pt x="1156865" y="667812"/>
                  </a:cubicBezTo>
                  <a:cubicBezTo>
                    <a:pt x="1155760" y="662393"/>
                    <a:pt x="1158692" y="656685"/>
                    <a:pt x="1164324" y="651837"/>
                  </a:cubicBezTo>
                  <a:cubicBezTo>
                    <a:pt x="1169957" y="646990"/>
                    <a:pt x="1178292" y="643002"/>
                    <a:pt x="1187993" y="641024"/>
                  </a:cubicBezTo>
                  <a:cubicBezTo>
                    <a:pt x="1207394" y="637067"/>
                    <a:pt x="1224913" y="642645"/>
                    <a:pt x="1227124" y="653484"/>
                  </a:cubicBezTo>
                  <a:close/>
                  <a:moveTo>
                    <a:pt x="801542" y="106128"/>
                  </a:moveTo>
                  <a:cubicBezTo>
                    <a:pt x="805483" y="107493"/>
                    <a:pt x="808196" y="110563"/>
                    <a:pt x="808747" y="115017"/>
                  </a:cubicBezTo>
                  <a:cubicBezTo>
                    <a:pt x="809848" y="123924"/>
                    <a:pt x="801881" y="134990"/>
                    <a:pt x="790953" y="139734"/>
                  </a:cubicBezTo>
                  <a:cubicBezTo>
                    <a:pt x="780023" y="144477"/>
                    <a:pt x="770272" y="141102"/>
                    <a:pt x="769171" y="132195"/>
                  </a:cubicBezTo>
                  <a:cubicBezTo>
                    <a:pt x="768070" y="123288"/>
                    <a:pt x="776037" y="112222"/>
                    <a:pt x="786966" y="107479"/>
                  </a:cubicBezTo>
                  <a:cubicBezTo>
                    <a:pt x="792430" y="105107"/>
                    <a:pt x="797600" y="104764"/>
                    <a:pt x="801542" y="106128"/>
                  </a:cubicBezTo>
                  <a:close/>
                  <a:moveTo>
                    <a:pt x="951822" y="281181"/>
                  </a:moveTo>
                  <a:cubicBezTo>
                    <a:pt x="953823" y="282034"/>
                    <a:pt x="955214" y="283808"/>
                    <a:pt x="955522" y="286300"/>
                  </a:cubicBezTo>
                  <a:cubicBezTo>
                    <a:pt x="956139" y="291285"/>
                    <a:pt x="952186" y="297258"/>
                    <a:pt x="946695" y="299642"/>
                  </a:cubicBezTo>
                  <a:cubicBezTo>
                    <a:pt x="941205" y="302025"/>
                    <a:pt x="936254" y="299916"/>
                    <a:pt x="935638" y="294932"/>
                  </a:cubicBezTo>
                  <a:cubicBezTo>
                    <a:pt x="935021" y="289947"/>
                    <a:pt x="938974" y="283973"/>
                    <a:pt x="944465" y="281589"/>
                  </a:cubicBezTo>
                  <a:cubicBezTo>
                    <a:pt x="947210" y="280398"/>
                    <a:pt x="949821" y="280329"/>
                    <a:pt x="951822" y="281181"/>
                  </a:cubicBezTo>
                  <a:close/>
                  <a:moveTo>
                    <a:pt x="1001773" y="329032"/>
                  </a:moveTo>
                  <a:cubicBezTo>
                    <a:pt x="1005715" y="330396"/>
                    <a:pt x="1008428" y="333466"/>
                    <a:pt x="1008979" y="337920"/>
                  </a:cubicBezTo>
                  <a:cubicBezTo>
                    <a:pt x="1010079" y="346828"/>
                    <a:pt x="1002113" y="357893"/>
                    <a:pt x="991184" y="362637"/>
                  </a:cubicBezTo>
                  <a:lnTo>
                    <a:pt x="982266" y="363463"/>
                  </a:lnTo>
                  <a:lnTo>
                    <a:pt x="980644" y="365912"/>
                  </a:lnTo>
                  <a:cubicBezTo>
                    <a:pt x="975005" y="368999"/>
                    <a:pt x="962754" y="367624"/>
                    <a:pt x="959248" y="363697"/>
                  </a:cubicBezTo>
                  <a:cubicBezTo>
                    <a:pt x="957495" y="361734"/>
                    <a:pt x="958206" y="357966"/>
                    <a:pt x="959046" y="353904"/>
                  </a:cubicBezTo>
                  <a:lnTo>
                    <a:pt x="959463" y="345347"/>
                  </a:lnTo>
                  <a:lnTo>
                    <a:pt x="958097" y="344889"/>
                  </a:lnTo>
                  <a:lnTo>
                    <a:pt x="958843" y="341626"/>
                  </a:lnTo>
                  <a:lnTo>
                    <a:pt x="950864" y="334060"/>
                  </a:lnTo>
                  <a:cubicBezTo>
                    <a:pt x="947298" y="331507"/>
                    <a:pt x="944100" y="329003"/>
                    <a:pt x="944331" y="326058"/>
                  </a:cubicBezTo>
                  <a:cubicBezTo>
                    <a:pt x="944563" y="323114"/>
                    <a:pt x="947563" y="318203"/>
                    <a:pt x="951261" y="314104"/>
                  </a:cubicBezTo>
                  <a:cubicBezTo>
                    <a:pt x="954960" y="310005"/>
                    <a:pt x="959356" y="306718"/>
                    <a:pt x="962379" y="307025"/>
                  </a:cubicBezTo>
                  <a:cubicBezTo>
                    <a:pt x="965403" y="307331"/>
                    <a:pt x="968391" y="312122"/>
                    <a:pt x="971407" y="317279"/>
                  </a:cubicBezTo>
                  <a:lnTo>
                    <a:pt x="973920" y="320680"/>
                  </a:lnTo>
                  <a:lnTo>
                    <a:pt x="979911" y="321907"/>
                  </a:lnTo>
                  <a:lnTo>
                    <a:pt x="978748" y="327212"/>
                  </a:lnTo>
                  <a:lnTo>
                    <a:pt x="980610" y="329732"/>
                  </a:lnTo>
                  <a:cubicBezTo>
                    <a:pt x="986889" y="333276"/>
                    <a:pt x="996555" y="324670"/>
                    <a:pt x="1000053" y="328287"/>
                  </a:cubicBezTo>
                  <a:lnTo>
                    <a:pt x="1000464" y="329153"/>
                  </a:lnTo>
                  <a:close/>
                  <a:moveTo>
                    <a:pt x="1090894" y="431622"/>
                  </a:moveTo>
                  <a:cubicBezTo>
                    <a:pt x="1092053" y="437304"/>
                    <a:pt x="1088386" y="442851"/>
                    <a:pt x="1082703" y="444010"/>
                  </a:cubicBezTo>
                  <a:cubicBezTo>
                    <a:pt x="1077021" y="445169"/>
                    <a:pt x="1071474" y="441501"/>
                    <a:pt x="1070315" y="435818"/>
                  </a:cubicBezTo>
                  <a:cubicBezTo>
                    <a:pt x="1069735" y="432977"/>
                    <a:pt x="1070363" y="430170"/>
                    <a:pt x="1071844" y="427928"/>
                  </a:cubicBezTo>
                  <a:cubicBezTo>
                    <a:pt x="1073327" y="425686"/>
                    <a:pt x="1075665" y="424010"/>
                    <a:pt x="1078506" y="423430"/>
                  </a:cubicBezTo>
                  <a:cubicBezTo>
                    <a:pt x="1084189" y="422271"/>
                    <a:pt x="1089736" y="425939"/>
                    <a:pt x="1090894" y="431622"/>
                  </a:cubicBezTo>
                  <a:close/>
                  <a:moveTo>
                    <a:pt x="1230711" y="576439"/>
                  </a:moveTo>
                  <a:cubicBezTo>
                    <a:pt x="1232586" y="579215"/>
                    <a:pt x="1234242" y="584117"/>
                    <a:pt x="1233697" y="585543"/>
                  </a:cubicBezTo>
                  <a:cubicBezTo>
                    <a:pt x="1233152" y="586968"/>
                    <a:pt x="1229488" y="583345"/>
                    <a:pt x="1227443" y="584990"/>
                  </a:cubicBezTo>
                  <a:cubicBezTo>
                    <a:pt x="1225399" y="586637"/>
                    <a:pt x="1224281" y="593941"/>
                    <a:pt x="1221428" y="595419"/>
                  </a:cubicBezTo>
                  <a:cubicBezTo>
                    <a:pt x="1218576" y="596896"/>
                    <a:pt x="1214340" y="595724"/>
                    <a:pt x="1210327" y="593853"/>
                  </a:cubicBezTo>
                  <a:cubicBezTo>
                    <a:pt x="1206313" y="591982"/>
                    <a:pt x="1198758" y="587473"/>
                    <a:pt x="1197348" y="584195"/>
                  </a:cubicBezTo>
                  <a:cubicBezTo>
                    <a:pt x="1195938" y="580916"/>
                    <a:pt x="1199412" y="575629"/>
                    <a:pt x="1201869" y="574184"/>
                  </a:cubicBezTo>
                  <a:cubicBezTo>
                    <a:pt x="1204325" y="572738"/>
                    <a:pt x="1208658" y="576404"/>
                    <a:pt x="1212088" y="575521"/>
                  </a:cubicBezTo>
                  <a:cubicBezTo>
                    <a:pt x="1215517" y="574639"/>
                    <a:pt x="1219343" y="568734"/>
                    <a:pt x="1222447" y="568887"/>
                  </a:cubicBezTo>
                  <a:cubicBezTo>
                    <a:pt x="1225551" y="569040"/>
                    <a:pt x="1228837" y="573663"/>
                    <a:pt x="1230711" y="576439"/>
                  </a:cubicBezTo>
                  <a:close/>
                  <a:moveTo>
                    <a:pt x="1174871" y="490568"/>
                  </a:moveTo>
                  <a:cubicBezTo>
                    <a:pt x="1178369" y="494186"/>
                    <a:pt x="1181136" y="505244"/>
                    <a:pt x="1179975" y="508059"/>
                  </a:cubicBezTo>
                  <a:cubicBezTo>
                    <a:pt x="1178812" y="510873"/>
                    <a:pt x="1171983" y="504096"/>
                    <a:pt x="1167898" y="507452"/>
                  </a:cubicBezTo>
                  <a:cubicBezTo>
                    <a:pt x="1165856" y="509129"/>
                    <a:pt x="1164156" y="513543"/>
                    <a:pt x="1162262" y="517922"/>
                  </a:cubicBezTo>
                  <a:lnTo>
                    <a:pt x="1156482" y="526652"/>
                  </a:lnTo>
                  <a:lnTo>
                    <a:pt x="1157632" y="528498"/>
                  </a:lnTo>
                  <a:cubicBezTo>
                    <a:pt x="1159939" y="539809"/>
                    <a:pt x="1153578" y="550656"/>
                    <a:pt x="1143423" y="552727"/>
                  </a:cubicBezTo>
                  <a:cubicBezTo>
                    <a:pt x="1133269" y="554797"/>
                    <a:pt x="1123168" y="547308"/>
                    <a:pt x="1120861" y="535997"/>
                  </a:cubicBezTo>
                  <a:cubicBezTo>
                    <a:pt x="1119708" y="530342"/>
                    <a:pt x="1120722" y="524801"/>
                    <a:pt x="1123293" y="520417"/>
                  </a:cubicBezTo>
                  <a:lnTo>
                    <a:pt x="1134042" y="512523"/>
                  </a:lnTo>
                  <a:lnTo>
                    <a:pt x="1134426" y="504631"/>
                  </a:lnTo>
                  <a:cubicBezTo>
                    <a:pt x="1131940" y="498358"/>
                    <a:pt x="1118688" y="494226"/>
                    <a:pt x="1119150" y="488338"/>
                  </a:cubicBezTo>
                  <a:cubicBezTo>
                    <a:pt x="1119381" y="485395"/>
                    <a:pt x="1122381" y="480483"/>
                    <a:pt x="1126080" y="476384"/>
                  </a:cubicBezTo>
                  <a:cubicBezTo>
                    <a:pt x="1129778" y="472285"/>
                    <a:pt x="1134174" y="468999"/>
                    <a:pt x="1137198" y="469305"/>
                  </a:cubicBezTo>
                  <a:cubicBezTo>
                    <a:pt x="1143243" y="469917"/>
                    <a:pt x="1149148" y="488469"/>
                    <a:pt x="1155428" y="492013"/>
                  </a:cubicBezTo>
                  <a:cubicBezTo>
                    <a:pt x="1161706" y="495556"/>
                    <a:pt x="1171373" y="486950"/>
                    <a:pt x="1174871" y="490568"/>
                  </a:cubicBezTo>
                  <a:close/>
                  <a:moveTo>
                    <a:pt x="875816" y="140242"/>
                  </a:moveTo>
                  <a:cubicBezTo>
                    <a:pt x="879937" y="144329"/>
                    <a:pt x="883011" y="151112"/>
                    <a:pt x="884063" y="159621"/>
                  </a:cubicBezTo>
                  <a:cubicBezTo>
                    <a:pt x="886166" y="176640"/>
                    <a:pt x="879382" y="194121"/>
                    <a:pt x="868910" y="198666"/>
                  </a:cubicBezTo>
                  <a:cubicBezTo>
                    <a:pt x="858437" y="203212"/>
                    <a:pt x="848243" y="193100"/>
                    <a:pt x="846140" y="176082"/>
                  </a:cubicBezTo>
                  <a:cubicBezTo>
                    <a:pt x="844037" y="159063"/>
                    <a:pt x="850821" y="141582"/>
                    <a:pt x="861293" y="137036"/>
                  </a:cubicBezTo>
                  <a:cubicBezTo>
                    <a:pt x="866529" y="134764"/>
                    <a:pt x="871696" y="136155"/>
                    <a:pt x="875816" y="140242"/>
                  </a:cubicBezTo>
                  <a:close/>
                  <a:moveTo>
                    <a:pt x="1076048" y="363145"/>
                  </a:moveTo>
                  <a:cubicBezTo>
                    <a:pt x="1080168" y="367232"/>
                    <a:pt x="1083242" y="374015"/>
                    <a:pt x="1084294" y="382524"/>
                  </a:cubicBezTo>
                  <a:cubicBezTo>
                    <a:pt x="1086397" y="399542"/>
                    <a:pt x="1079613" y="417024"/>
                    <a:pt x="1069141" y="421569"/>
                  </a:cubicBezTo>
                  <a:lnTo>
                    <a:pt x="1057479" y="418995"/>
                  </a:lnTo>
                  <a:lnTo>
                    <a:pt x="1058879" y="423263"/>
                  </a:lnTo>
                  <a:cubicBezTo>
                    <a:pt x="1058334" y="424688"/>
                    <a:pt x="1054670" y="421064"/>
                    <a:pt x="1052626" y="422710"/>
                  </a:cubicBezTo>
                  <a:cubicBezTo>
                    <a:pt x="1050580" y="424356"/>
                    <a:pt x="1049463" y="431661"/>
                    <a:pt x="1046611" y="433138"/>
                  </a:cubicBezTo>
                  <a:cubicBezTo>
                    <a:pt x="1043757" y="434615"/>
                    <a:pt x="1039522" y="433444"/>
                    <a:pt x="1035508" y="431573"/>
                  </a:cubicBezTo>
                  <a:cubicBezTo>
                    <a:pt x="1031495" y="429703"/>
                    <a:pt x="1023940" y="425192"/>
                    <a:pt x="1022530" y="421914"/>
                  </a:cubicBezTo>
                  <a:cubicBezTo>
                    <a:pt x="1021120" y="418636"/>
                    <a:pt x="1024594" y="413349"/>
                    <a:pt x="1027050" y="411904"/>
                  </a:cubicBezTo>
                  <a:cubicBezTo>
                    <a:pt x="1029508" y="410458"/>
                    <a:pt x="1033840" y="414124"/>
                    <a:pt x="1037269" y="413240"/>
                  </a:cubicBezTo>
                  <a:cubicBezTo>
                    <a:pt x="1040699" y="412357"/>
                    <a:pt x="1044525" y="406453"/>
                    <a:pt x="1047629" y="406606"/>
                  </a:cubicBezTo>
                  <a:lnTo>
                    <a:pt x="1050879" y="409576"/>
                  </a:lnTo>
                  <a:lnTo>
                    <a:pt x="1046372" y="398985"/>
                  </a:lnTo>
                  <a:cubicBezTo>
                    <a:pt x="1044269" y="381966"/>
                    <a:pt x="1051053" y="364485"/>
                    <a:pt x="1061525" y="359939"/>
                  </a:cubicBezTo>
                  <a:cubicBezTo>
                    <a:pt x="1066761" y="357667"/>
                    <a:pt x="1071927" y="359058"/>
                    <a:pt x="1076048" y="363145"/>
                  </a:cubicBezTo>
                  <a:close/>
                  <a:moveTo>
                    <a:pt x="981923" y="220088"/>
                  </a:moveTo>
                  <a:cubicBezTo>
                    <a:pt x="983082" y="225770"/>
                    <a:pt x="979415" y="231317"/>
                    <a:pt x="973732" y="232476"/>
                  </a:cubicBezTo>
                  <a:lnTo>
                    <a:pt x="969973" y="229991"/>
                  </a:lnTo>
                  <a:lnTo>
                    <a:pt x="974655" y="239120"/>
                  </a:lnTo>
                  <a:cubicBezTo>
                    <a:pt x="975223" y="243661"/>
                    <a:pt x="974058" y="247986"/>
                    <a:pt x="971027" y="251017"/>
                  </a:cubicBezTo>
                  <a:cubicBezTo>
                    <a:pt x="964964" y="257080"/>
                    <a:pt x="953730" y="255675"/>
                    <a:pt x="945934" y="247879"/>
                  </a:cubicBezTo>
                  <a:cubicBezTo>
                    <a:pt x="938137" y="240083"/>
                    <a:pt x="936732" y="228849"/>
                    <a:pt x="942795" y="222786"/>
                  </a:cubicBezTo>
                  <a:cubicBezTo>
                    <a:pt x="945827" y="219755"/>
                    <a:pt x="950151" y="218590"/>
                    <a:pt x="954692" y="219157"/>
                  </a:cubicBezTo>
                  <a:lnTo>
                    <a:pt x="961647" y="222724"/>
                  </a:lnTo>
                  <a:lnTo>
                    <a:pt x="962874" y="216394"/>
                  </a:lnTo>
                  <a:cubicBezTo>
                    <a:pt x="964356" y="214152"/>
                    <a:pt x="966694" y="212475"/>
                    <a:pt x="969535" y="211896"/>
                  </a:cubicBezTo>
                  <a:cubicBezTo>
                    <a:pt x="975218" y="210737"/>
                    <a:pt x="980764" y="214405"/>
                    <a:pt x="981923" y="220088"/>
                  </a:cubicBezTo>
                  <a:close/>
                  <a:moveTo>
                    <a:pt x="1146536" y="379915"/>
                  </a:moveTo>
                  <a:cubicBezTo>
                    <a:pt x="1147699" y="381852"/>
                    <a:pt x="1143852" y="386703"/>
                    <a:pt x="1144398" y="389669"/>
                  </a:cubicBezTo>
                  <a:cubicBezTo>
                    <a:pt x="1144943" y="392635"/>
                    <a:pt x="1150220" y="394807"/>
                    <a:pt x="1149811" y="397712"/>
                  </a:cubicBezTo>
                  <a:cubicBezTo>
                    <a:pt x="1149402" y="400616"/>
                    <a:pt x="1144735" y="404720"/>
                    <a:pt x="1141942" y="407094"/>
                  </a:cubicBezTo>
                  <a:cubicBezTo>
                    <a:pt x="1139148" y="409468"/>
                    <a:pt x="1134355" y="412131"/>
                    <a:pt x="1133049" y="411956"/>
                  </a:cubicBezTo>
                  <a:cubicBezTo>
                    <a:pt x="1131743" y="411782"/>
                    <a:pt x="1135493" y="407559"/>
                    <a:pt x="1134105" y="406048"/>
                  </a:cubicBezTo>
                  <a:lnTo>
                    <a:pt x="1126875" y="403620"/>
                  </a:lnTo>
                  <a:lnTo>
                    <a:pt x="1111089" y="411888"/>
                  </a:lnTo>
                  <a:cubicBezTo>
                    <a:pt x="1105910" y="412951"/>
                    <a:pt x="1101438" y="412125"/>
                    <a:pt x="1098899" y="409158"/>
                  </a:cubicBezTo>
                  <a:cubicBezTo>
                    <a:pt x="1093822" y="403224"/>
                    <a:pt x="1098403" y="390973"/>
                    <a:pt x="1109131" y="381795"/>
                  </a:cubicBezTo>
                  <a:cubicBezTo>
                    <a:pt x="1119859" y="372617"/>
                    <a:pt x="1132671" y="369987"/>
                    <a:pt x="1137748" y="375921"/>
                  </a:cubicBezTo>
                  <a:lnTo>
                    <a:pt x="1137893" y="378144"/>
                  </a:lnTo>
                  <a:close/>
                  <a:moveTo>
                    <a:pt x="968167" y="164137"/>
                  </a:moveTo>
                  <a:cubicBezTo>
                    <a:pt x="972109" y="165501"/>
                    <a:pt x="974821" y="168571"/>
                    <a:pt x="975372" y="173025"/>
                  </a:cubicBezTo>
                  <a:cubicBezTo>
                    <a:pt x="976473" y="181932"/>
                    <a:pt x="968507" y="192998"/>
                    <a:pt x="957578" y="197742"/>
                  </a:cubicBezTo>
                  <a:cubicBezTo>
                    <a:pt x="946649" y="202486"/>
                    <a:pt x="936897" y="199110"/>
                    <a:pt x="935796" y="190203"/>
                  </a:cubicBezTo>
                  <a:lnTo>
                    <a:pt x="936854" y="186846"/>
                  </a:lnTo>
                  <a:lnTo>
                    <a:pt x="932817" y="189052"/>
                  </a:lnTo>
                  <a:cubicBezTo>
                    <a:pt x="931511" y="188879"/>
                    <a:pt x="935262" y="184655"/>
                    <a:pt x="933873" y="183145"/>
                  </a:cubicBezTo>
                  <a:cubicBezTo>
                    <a:pt x="932486" y="181635"/>
                    <a:pt x="925650" y="182290"/>
                    <a:pt x="924491" y="179994"/>
                  </a:cubicBezTo>
                  <a:cubicBezTo>
                    <a:pt x="923332" y="177698"/>
                    <a:pt x="924804" y="173512"/>
                    <a:pt x="926921" y="169371"/>
                  </a:cubicBezTo>
                  <a:cubicBezTo>
                    <a:pt x="929037" y="165229"/>
                    <a:pt x="933959" y="157205"/>
                    <a:pt x="937190" y="155145"/>
                  </a:cubicBezTo>
                  <a:cubicBezTo>
                    <a:pt x="940421" y="153085"/>
                    <a:pt x="945141" y="155075"/>
                    <a:pt x="946305" y="157011"/>
                  </a:cubicBezTo>
                  <a:cubicBezTo>
                    <a:pt x="947467" y="158949"/>
                    <a:pt x="943620" y="163800"/>
                    <a:pt x="944166" y="166765"/>
                  </a:cubicBezTo>
                  <a:lnTo>
                    <a:pt x="946921" y="170858"/>
                  </a:lnTo>
                  <a:lnTo>
                    <a:pt x="953591" y="165487"/>
                  </a:lnTo>
                  <a:cubicBezTo>
                    <a:pt x="959055" y="163115"/>
                    <a:pt x="964226" y="162773"/>
                    <a:pt x="968167" y="164137"/>
                  </a:cubicBezTo>
                  <a:close/>
                  <a:moveTo>
                    <a:pt x="1090178" y="294204"/>
                  </a:moveTo>
                  <a:cubicBezTo>
                    <a:pt x="1098997" y="300916"/>
                    <a:pt x="1102528" y="311109"/>
                    <a:pt x="1098067" y="316970"/>
                  </a:cubicBezTo>
                  <a:cubicBezTo>
                    <a:pt x="1093606" y="322831"/>
                    <a:pt x="1082841" y="322141"/>
                    <a:pt x="1074023" y="315429"/>
                  </a:cubicBezTo>
                  <a:cubicBezTo>
                    <a:pt x="1065204" y="308718"/>
                    <a:pt x="1061672" y="298524"/>
                    <a:pt x="1066134" y="292663"/>
                  </a:cubicBezTo>
                  <a:cubicBezTo>
                    <a:pt x="1070595" y="286803"/>
                    <a:pt x="1081360" y="287492"/>
                    <a:pt x="1090178" y="294204"/>
                  </a:cubicBezTo>
                  <a:close/>
                  <a:moveTo>
                    <a:pt x="1243851" y="438608"/>
                  </a:moveTo>
                  <a:cubicBezTo>
                    <a:pt x="1246061" y="449446"/>
                    <a:pt x="1232125" y="461439"/>
                    <a:pt x="1212724" y="465396"/>
                  </a:cubicBezTo>
                  <a:cubicBezTo>
                    <a:pt x="1193322" y="469352"/>
                    <a:pt x="1175803" y="463773"/>
                    <a:pt x="1173592" y="452936"/>
                  </a:cubicBezTo>
                  <a:cubicBezTo>
                    <a:pt x="1172487" y="447517"/>
                    <a:pt x="1175419" y="441809"/>
                    <a:pt x="1181051" y="436961"/>
                  </a:cubicBezTo>
                  <a:cubicBezTo>
                    <a:pt x="1186684" y="432114"/>
                    <a:pt x="1195019" y="428126"/>
                    <a:pt x="1204720" y="426148"/>
                  </a:cubicBezTo>
                  <a:cubicBezTo>
                    <a:pt x="1224121" y="422191"/>
                    <a:pt x="1241641" y="427769"/>
                    <a:pt x="1243851" y="438608"/>
                  </a:cubicBezTo>
                  <a:close/>
                  <a:moveTo>
                    <a:pt x="934282" y="61029"/>
                  </a:moveTo>
                  <a:cubicBezTo>
                    <a:pt x="942078" y="68825"/>
                    <a:pt x="943484" y="80060"/>
                    <a:pt x="937421" y="86122"/>
                  </a:cubicBezTo>
                  <a:cubicBezTo>
                    <a:pt x="931358" y="92185"/>
                    <a:pt x="920124" y="90780"/>
                    <a:pt x="912328" y="82984"/>
                  </a:cubicBezTo>
                  <a:cubicBezTo>
                    <a:pt x="904531" y="75189"/>
                    <a:pt x="903126" y="63953"/>
                    <a:pt x="909189" y="57891"/>
                  </a:cubicBezTo>
                  <a:cubicBezTo>
                    <a:pt x="915252" y="51828"/>
                    <a:pt x="926486" y="53233"/>
                    <a:pt x="934282" y="61029"/>
                  </a:cubicBezTo>
                  <a:close/>
                  <a:moveTo>
                    <a:pt x="1134514" y="283932"/>
                  </a:moveTo>
                  <a:cubicBezTo>
                    <a:pt x="1142310" y="291728"/>
                    <a:pt x="1143715" y="302963"/>
                    <a:pt x="1137652" y="309026"/>
                  </a:cubicBezTo>
                  <a:cubicBezTo>
                    <a:pt x="1131590" y="315088"/>
                    <a:pt x="1120355" y="313684"/>
                    <a:pt x="1112559" y="305887"/>
                  </a:cubicBezTo>
                  <a:cubicBezTo>
                    <a:pt x="1104763" y="298092"/>
                    <a:pt x="1103358" y="286857"/>
                    <a:pt x="1109421" y="280794"/>
                  </a:cubicBezTo>
                  <a:cubicBezTo>
                    <a:pt x="1115484" y="274731"/>
                    <a:pt x="1126718" y="276136"/>
                    <a:pt x="1134514" y="283932"/>
                  </a:cubicBezTo>
                  <a:close/>
                  <a:moveTo>
                    <a:pt x="1056122" y="165601"/>
                  </a:moveTo>
                  <a:cubicBezTo>
                    <a:pt x="1061304" y="168370"/>
                    <a:pt x="1059733" y="178479"/>
                    <a:pt x="1052614" y="188180"/>
                  </a:cubicBezTo>
                  <a:lnTo>
                    <a:pt x="1036908" y="197029"/>
                  </a:lnTo>
                  <a:lnTo>
                    <a:pt x="1042442" y="198250"/>
                  </a:lnTo>
                  <a:cubicBezTo>
                    <a:pt x="1046562" y="202337"/>
                    <a:pt x="1049636" y="209120"/>
                    <a:pt x="1050688" y="217629"/>
                  </a:cubicBezTo>
                  <a:cubicBezTo>
                    <a:pt x="1051739" y="226138"/>
                    <a:pt x="1050569" y="234764"/>
                    <a:pt x="1047827" y="241829"/>
                  </a:cubicBezTo>
                  <a:lnTo>
                    <a:pt x="1045421" y="244736"/>
                  </a:lnTo>
                  <a:lnTo>
                    <a:pt x="1051647" y="243510"/>
                  </a:lnTo>
                  <a:cubicBezTo>
                    <a:pt x="1057811" y="239764"/>
                    <a:pt x="1062859" y="226561"/>
                    <a:pt x="1068406" y="225628"/>
                  </a:cubicBezTo>
                  <a:cubicBezTo>
                    <a:pt x="1071180" y="225162"/>
                    <a:pt x="1075585" y="226801"/>
                    <a:pt x="1079160" y="229273"/>
                  </a:cubicBezTo>
                  <a:cubicBezTo>
                    <a:pt x="1082734" y="231745"/>
                    <a:pt x="1085479" y="235049"/>
                    <a:pt x="1084931" y="237914"/>
                  </a:cubicBezTo>
                  <a:cubicBezTo>
                    <a:pt x="1083836" y="243644"/>
                    <a:pt x="1065730" y="253386"/>
                    <a:pt x="1061833" y="260008"/>
                  </a:cubicBezTo>
                  <a:cubicBezTo>
                    <a:pt x="1057936" y="266629"/>
                    <a:pt x="1065279" y="273577"/>
                    <a:pt x="1061549" y="277645"/>
                  </a:cubicBezTo>
                  <a:cubicBezTo>
                    <a:pt x="1057819" y="281713"/>
                    <a:pt x="1047090" y="286825"/>
                    <a:pt x="1044518" y="286401"/>
                  </a:cubicBezTo>
                  <a:cubicBezTo>
                    <a:pt x="1041947" y="285977"/>
                    <a:pt x="1048958" y="278100"/>
                    <a:pt x="1046122" y="275099"/>
                  </a:cubicBezTo>
                  <a:cubicBezTo>
                    <a:pt x="1043285" y="272099"/>
                    <a:pt x="1029950" y="272893"/>
                    <a:pt x="1027500" y="268394"/>
                  </a:cubicBezTo>
                  <a:cubicBezTo>
                    <a:pt x="1026275" y="266145"/>
                    <a:pt x="1026250" y="262110"/>
                    <a:pt x="1027034" y="258118"/>
                  </a:cubicBezTo>
                  <a:lnTo>
                    <a:pt x="1028361" y="255090"/>
                  </a:lnTo>
                  <a:lnTo>
                    <a:pt x="1021012" y="253469"/>
                  </a:lnTo>
                  <a:cubicBezTo>
                    <a:pt x="1016891" y="249382"/>
                    <a:pt x="1013817" y="242599"/>
                    <a:pt x="1012766" y="234090"/>
                  </a:cubicBezTo>
                  <a:cubicBezTo>
                    <a:pt x="1010663" y="217071"/>
                    <a:pt x="1017446" y="199590"/>
                    <a:pt x="1027919" y="195045"/>
                  </a:cubicBezTo>
                  <a:lnTo>
                    <a:pt x="1028515" y="195176"/>
                  </a:lnTo>
                  <a:lnTo>
                    <a:pt x="1027482" y="192038"/>
                  </a:lnTo>
                  <a:cubicBezTo>
                    <a:pt x="1028117" y="187952"/>
                    <a:pt x="1030290" y="182999"/>
                    <a:pt x="1033849" y="178149"/>
                  </a:cubicBezTo>
                  <a:cubicBezTo>
                    <a:pt x="1040968" y="168449"/>
                    <a:pt x="1050941" y="162831"/>
                    <a:pt x="1056122" y="165601"/>
                  </a:cubicBezTo>
                  <a:close/>
                  <a:moveTo>
                    <a:pt x="1112930" y="215020"/>
                  </a:moveTo>
                  <a:cubicBezTo>
                    <a:pt x="1114093" y="216957"/>
                    <a:pt x="1110245" y="221808"/>
                    <a:pt x="1110791" y="224773"/>
                  </a:cubicBezTo>
                  <a:cubicBezTo>
                    <a:pt x="1111337" y="227740"/>
                    <a:pt x="1116614" y="229912"/>
                    <a:pt x="1116205" y="232816"/>
                  </a:cubicBezTo>
                  <a:cubicBezTo>
                    <a:pt x="1115796" y="235721"/>
                    <a:pt x="1111129" y="239825"/>
                    <a:pt x="1108335" y="242199"/>
                  </a:cubicBezTo>
                  <a:cubicBezTo>
                    <a:pt x="1105542" y="244573"/>
                    <a:pt x="1100749" y="247235"/>
                    <a:pt x="1099443" y="247061"/>
                  </a:cubicBezTo>
                  <a:cubicBezTo>
                    <a:pt x="1098137" y="246887"/>
                    <a:pt x="1101887" y="242663"/>
                    <a:pt x="1100499" y="241154"/>
                  </a:cubicBezTo>
                  <a:cubicBezTo>
                    <a:pt x="1099111" y="239643"/>
                    <a:pt x="1092275" y="240298"/>
                    <a:pt x="1091116" y="238002"/>
                  </a:cubicBezTo>
                  <a:cubicBezTo>
                    <a:pt x="1089958" y="235706"/>
                    <a:pt x="1091429" y="231521"/>
                    <a:pt x="1093546" y="227379"/>
                  </a:cubicBezTo>
                  <a:lnTo>
                    <a:pt x="1094590" y="225933"/>
                  </a:lnTo>
                  <a:lnTo>
                    <a:pt x="1087042" y="220942"/>
                  </a:lnTo>
                  <a:cubicBezTo>
                    <a:pt x="1086463" y="218101"/>
                    <a:pt x="1087090" y="215294"/>
                    <a:pt x="1088572" y="213052"/>
                  </a:cubicBezTo>
                  <a:cubicBezTo>
                    <a:pt x="1090054" y="210810"/>
                    <a:pt x="1092392" y="209133"/>
                    <a:pt x="1095233" y="208554"/>
                  </a:cubicBezTo>
                  <a:lnTo>
                    <a:pt x="1103290" y="213881"/>
                  </a:lnTo>
                  <a:lnTo>
                    <a:pt x="1103816" y="213153"/>
                  </a:lnTo>
                  <a:cubicBezTo>
                    <a:pt x="1107046" y="211093"/>
                    <a:pt x="1111767" y="213083"/>
                    <a:pt x="1112930" y="215020"/>
                  </a:cubicBezTo>
                  <a:close/>
                  <a:moveTo>
                    <a:pt x="1247439" y="361563"/>
                  </a:moveTo>
                  <a:cubicBezTo>
                    <a:pt x="1249313" y="364338"/>
                    <a:pt x="1250969" y="369241"/>
                    <a:pt x="1250424" y="370667"/>
                  </a:cubicBezTo>
                  <a:cubicBezTo>
                    <a:pt x="1249879" y="372092"/>
                    <a:pt x="1246215" y="368469"/>
                    <a:pt x="1244171" y="370114"/>
                  </a:cubicBezTo>
                  <a:cubicBezTo>
                    <a:pt x="1242126" y="371761"/>
                    <a:pt x="1241009" y="379065"/>
                    <a:pt x="1238155" y="380542"/>
                  </a:cubicBezTo>
                  <a:cubicBezTo>
                    <a:pt x="1235303" y="382020"/>
                    <a:pt x="1231067" y="380848"/>
                    <a:pt x="1227054" y="378977"/>
                  </a:cubicBezTo>
                  <a:cubicBezTo>
                    <a:pt x="1223040" y="377106"/>
                    <a:pt x="1215485" y="372597"/>
                    <a:pt x="1214075" y="369319"/>
                  </a:cubicBezTo>
                  <a:cubicBezTo>
                    <a:pt x="1212666" y="366040"/>
                    <a:pt x="1216139" y="360753"/>
                    <a:pt x="1218596" y="359307"/>
                  </a:cubicBezTo>
                  <a:cubicBezTo>
                    <a:pt x="1221052" y="357862"/>
                    <a:pt x="1225385" y="361528"/>
                    <a:pt x="1228815" y="360645"/>
                  </a:cubicBezTo>
                  <a:cubicBezTo>
                    <a:pt x="1232244" y="359762"/>
                    <a:pt x="1236070" y="353858"/>
                    <a:pt x="1239174" y="354011"/>
                  </a:cubicBezTo>
                  <a:cubicBezTo>
                    <a:pt x="1242278" y="354164"/>
                    <a:pt x="1245564" y="358787"/>
                    <a:pt x="1247439" y="361563"/>
                  </a:cubicBezTo>
                  <a:close/>
                  <a:moveTo>
                    <a:pt x="1191598" y="275692"/>
                  </a:moveTo>
                  <a:cubicBezTo>
                    <a:pt x="1195096" y="279310"/>
                    <a:pt x="1197863" y="290368"/>
                    <a:pt x="1196702" y="293183"/>
                  </a:cubicBezTo>
                  <a:cubicBezTo>
                    <a:pt x="1195539" y="295996"/>
                    <a:pt x="1188711" y="289220"/>
                    <a:pt x="1184625" y="292576"/>
                  </a:cubicBezTo>
                  <a:cubicBezTo>
                    <a:pt x="1180541" y="295931"/>
                    <a:pt x="1177828" y="310229"/>
                    <a:pt x="1172189" y="313316"/>
                  </a:cubicBezTo>
                  <a:cubicBezTo>
                    <a:pt x="1166551" y="316403"/>
                    <a:pt x="1154299" y="315028"/>
                    <a:pt x="1150793" y="311102"/>
                  </a:cubicBezTo>
                  <a:cubicBezTo>
                    <a:pt x="1147287" y="307175"/>
                    <a:pt x="1153640" y="296028"/>
                    <a:pt x="1151153" y="289755"/>
                  </a:cubicBezTo>
                  <a:cubicBezTo>
                    <a:pt x="1148667" y="283482"/>
                    <a:pt x="1135415" y="279350"/>
                    <a:pt x="1135877" y="273462"/>
                  </a:cubicBezTo>
                  <a:cubicBezTo>
                    <a:pt x="1136108" y="270519"/>
                    <a:pt x="1139108" y="265607"/>
                    <a:pt x="1142807" y="261508"/>
                  </a:cubicBezTo>
                  <a:cubicBezTo>
                    <a:pt x="1146505" y="257409"/>
                    <a:pt x="1150902" y="254123"/>
                    <a:pt x="1153925" y="254429"/>
                  </a:cubicBezTo>
                  <a:cubicBezTo>
                    <a:pt x="1159971" y="255041"/>
                    <a:pt x="1165876" y="273593"/>
                    <a:pt x="1172155" y="277136"/>
                  </a:cubicBezTo>
                  <a:cubicBezTo>
                    <a:pt x="1178434" y="280680"/>
                    <a:pt x="1188101" y="272074"/>
                    <a:pt x="1191598" y="275692"/>
                  </a:cubicBezTo>
                  <a:close/>
                  <a:moveTo>
                    <a:pt x="1129754" y="167956"/>
                  </a:moveTo>
                  <a:cubicBezTo>
                    <a:pt x="1131756" y="168808"/>
                    <a:pt x="1133147" y="170582"/>
                    <a:pt x="1133455" y="173074"/>
                  </a:cubicBezTo>
                  <a:cubicBezTo>
                    <a:pt x="1134071" y="178059"/>
                    <a:pt x="1130119" y="184032"/>
                    <a:pt x="1124628" y="186416"/>
                  </a:cubicBezTo>
                  <a:cubicBezTo>
                    <a:pt x="1119138" y="188799"/>
                    <a:pt x="1114186" y="186690"/>
                    <a:pt x="1113570" y="181706"/>
                  </a:cubicBezTo>
                  <a:cubicBezTo>
                    <a:pt x="1112955" y="176721"/>
                    <a:pt x="1116907" y="170747"/>
                    <a:pt x="1122398" y="168364"/>
                  </a:cubicBezTo>
                  <a:cubicBezTo>
                    <a:pt x="1125143" y="167172"/>
                    <a:pt x="1127753" y="167104"/>
                    <a:pt x="1129754" y="167956"/>
                  </a:cubicBezTo>
                  <a:close/>
                  <a:moveTo>
                    <a:pt x="1045554" y="64377"/>
                  </a:moveTo>
                  <a:cubicBezTo>
                    <a:pt x="1049128" y="66850"/>
                    <a:pt x="1051873" y="70154"/>
                    <a:pt x="1051325" y="73019"/>
                  </a:cubicBezTo>
                  <a:cubicBezTo>
                    <a:pt x="1050230" y="78749"/>
                    <a:pt x="1032123" y="88491"/>
                    <a:pt x="1028227" y="95113"/>
                  </a:cubicBezTo>
                  <a:cubicBezTo>
                    <a:pt x="1024330" y="101735"/>
                    <a:pt x="1031673" y="108681"/>
                    <a:pt x="1027943" y="112750"/>
                  </a:cubicBezTo>
                  <a:cubicBezTo>
                    <a:pt x="1024212" y="116818"/>
                    <a:pt x="1013483" y="121930"/>
                    <a:pt x="1010912" y="121506"/>
                  </a:cubicBezTo>
                  <a:cubicBezTo>
                    <a:pt x="1008341" y="121081"/>
                    <a:pt x="1015352" y="113205"/>
                    <a:pt x="1012516" y="110205"/>
                  </a:cubicBezTo>
                  <a:cubicBezTo>
                    <a:pt x="1009679" y="107203"/>
                    <a:pt x="996344" y="107997"/>
                    <a:pt x="993894" y="103499"/>
                  </a:cubicBezTo>
                  <a:cubicBezTo>
                    <a:pt x="991444" y="99000"/>
                    <a:pt x="993792" y="87359"/>
                    <a:pt x="997816" y="83211"/>
                  </a:cubicBezTo>
                  <a:cubicBezTo>
                    <a:pt x="1001840" y="79065"/>
                    <a:pt x="1011876" y="82362"/>
                    <a:pt x="1018041" y="78616"/>
                  </a:cubicBezTo>
                  <a:cubicBezTo>
                    <a:pt x="1024205" y="74869"/>
                    <a:pt x="1029253" y="61666"/>
                    <a:pt x="1034800" y="60733"/>
                  </a:cubicBezTo>
                  <a:cubicBezTo>
                    <a:pt x="1037574" y="60267"/>
                    <a:pt x="1041979" y="61906"/>
                    <a:pt x="1045554" y="64377"/>
                  </a:cubicBezTo>
                  <a:close/>
                  <a:moveTo>
                    <a:pt x="1100908" y="119037"/>
                  </a:moveTo>
                  <a:cubicBezTo>
                    <a:pt x="1108704" y="126833"/>
                    <a:pt x="1110109" y="138068"/>
                    <a:pt x="1104046" y="144130"/>
                  </a:cubicBezTo>
                  <a:cubicBezTo>
                    <a:pt x="1097983" y="150193"/>
                    <a:pt x="1086749" y="148788"/>
                    <a:pt x="1078953" y="140992"/>
                  </a:cubicBezTo>
                  <a:cubicBezTo>
                    <a:pt x="1071157" y="133197"/>
                    <a:pt x="1069752" y="121961"/>
                    <a:pt x="1075814" y="115899"/>
                  </a:cubicBezTo>
                  <a:cubicBezTo>
                    <a:pt x="1081877" y="109836"/>
                    <a:pt x="1093111" y="111241"/>
                    <a:pt x="1100908" y="119037"/>
                  </a:cubicBezTo>
                  <a:close/>
                  <a:moveTo>
                    <a:pt x="1245785" y="287281"/>
                  </a:moveTo>
                  <a:cubicBezTo>
                    <a:pt x="1249360" y="289753"/>
                    <a:pt x="1252104" y="293057"/>
                    <a:pt x="1251557" y="295923"/>
                  </a:cubicBezTo>
                  <a:cubicBezTo>
                    <a:pt x="1250461" y="301652"/>
                    <a:pt x="1232355" y="311394"/>
                    <a:pt x="1228459" y="318016"/>
                  </a:cubicBezTo>
                  <a:cubicBezTo>
                    <a:pt x="1224561" y="324638"/>
                    <a:pt x="1231905" y="331585"/>
                    <a:pt x="1228174" y="335653"/>
                  </a:cubicBezTo>
                  <a:cubicBezTo>
                    <a:pt x="1224444" y="339721"/>
                    <a:pt x="1213715" y="344833"/>
                    <a:pt x="1211143" y="344409"/>
                  </a:cubicBezTo>
                  <a:cubicBezTo>
                    <a:pt x="1208572" y="343985"/>
                    <a:pt x="1215583" y="336108"/>
                    <a:pt x="1212747" y="333107"/>
                  </a:cubicBezTo>
                  <a:cubicBezTo>
                    <a:pt x="1209911" y="330107"/>
                    <a:pt x="1196575" y="330901"/>
                    <a:pt x="1194126" y="326402"/>
                  </a:cubicBezTo>
                  <a:cubicBezTo>
                    <a:pt x="1191676" y="321903"/>
                    <a:pt x="1194023" y="310263"/>
                    <a:pt x="1198047" y="306115"/>
                  </a:cubicBezTo>
                  <a:cubicBezTo>
                    <a:pt x="1202072" y="301968"/>
                    <a:pt x="1212108" y="305265"/>
                    <a:pt x="1218272" y="301518"/>
                  </a:cubicBezTo>
                  <a:cubicBezTo>
                    <a:pt x="1224436" y="297772"/>
                    <a:pt x="1229484" y="284569"/>
                    <a:pt x="1235032" y="283637"/>
                  </a:cubicBezTo>
                  <a:cubicBezTo>
                    <a:pt x="1237805" y="283171"/>
                    <a:pt x="1242211" y="284809"/>
                    <a:pt x="1245785" y="287281"/>
                  </a:cubicBezTo>
                  <a:close/>
                  <a:moveTo>
                    <a:pt x="1022516" y="706"/>
                  </a:moveTo>
                  <a:cubicBezTo>
                    <a:pt x="1027698" y="3476"/>
                    <a:pt x="1026127" y="13585"/>
                    <a:pt x="1019008" y="23285"/>
                  </a:cubicBezTo>
                  <a:cubicBezTo>
                    <a:pt x="1011889" y="32985"/>
                    <a:pt x="1001916" y="38603"/>
                    <a:pt x="996734" y="35833"/>
                  </a:cubicBezTo>
                  <a:cubicBezTo>
                    <a:pt x="991553" y="33064"/>
                    <a:pt x="993123" y="22955"/>
                    <a:pt x="1000243" y="13254"/>
                  </a:cubicBezTo>
                  <a:cubicBezTo>
                    <a:pt x="1007362" y="3554"/>
                    <a:pt x="1017334" y="-2064"/>
                    <a:pt x="1022516" y="706"/>
                  </a:cubicBezTo>
                  <a:close/>
                  <a:moveTo>
                    <a:pt x="1222748" y="223609"/>
                  </a:moveTo>
                  <a:cubicBezTo>
                    <a:pt x="1227929" y="226379"/>
                    <a:pt x="1226359" y="236488"/>
                    <a:pt x="1219240" y="246188"/>
                  </a:cubicBezTo>
                  <a:cubicBezTo>
                    <a:pt x="1212120" y="255889"/>
                    <a:pt x="1202148" y="261507"/>
                    <a:pt x="1196966" y="258737"/>
                  </a:cubicBezTo>
                  <a:cubicBezTo>
                    <a:pt x="1191785" y="255967"/>
                    <a:pt x="1193355" y="245858"/>
                    <a:pt x="1200475" y="236157"/>
                  </a:cubicBezTo>
                  <a:cubicBezTo>
                    <a:pt x="1207593" y="226457"/>
                    <a:pt x="1217566" y="220839"/>
                    <a:pt x="1222748" y="223609"/>
                  </a:cubicBezTo>
                  <a:close/>
                  <a:moveTo>
                    <a:pt x="1137280" y="52548"/>
                  </a:moveTo>
                  <a:cubicBezTo>
                    <a:pt x="1139281" y="53400"/>
                    <a:pt x="1140673" y="55174"/>
                    <a:pt x="1140981" y="57666"/>
                  </a:cubicBezTo>
                  <a:cubicBezTo>
                    <a:pt x="1141597" y="62651"/>
                    <a:pt x="1137645" y="68624"/>
                    <a:pt x="1132154" y="71008"/>
                  </a:cubicBezTo>
                  <a:cubicBezTo>
                    <a:pt x="1126663" y="73392"/>
                    <a:pt x="1121712" y="71283"/>
                    <a:pt x="1121096" y="66298"/>
                  </a:cubicBezTo>
                  <a:cubicBezTo>
                    <a:pt x="1120480" y="61313"/>
                    <a:pt x="1124432" y="55339"/>
                    <a:pt x="1129923" y="52956"/>
                  </a:cubicBezTo>
                  <a:cubicBezTo>
                    <a:pt x="1132668" y="51764"/>
                    <a:pt x="1135278" y="51696"/>
                    <a:pt x="1137280" y="52548"/>
                  </a:cubicBezTo>
                  <a:close/>
                  <a:moveTo>
                    <a:pt x="1296379" y="225964"/>
                  </a:moveTo>
                  <a:cubicBezTo>
                    <a:pt x="1298381" y="226816"/>
                    <a:pt x="1299773" y="228590"/>
                    <a:pt x="1300081" y="231082"/>
                  </a:cubicBezTo>
                  <a:cubicBezTo>
                    <a:pt x="1300697" y="236068"/>
                    <a:pt x="1296745" y="242041"/>
                    <a:pt x="1291254" y="244424"/>
                  </a:cubicBezTo>
                  <a:cubicBezTo>
                    <a:pt x="1285763" y="246808"/>
                    <a:pt x="1280812" y="244698"/>
                    <a:pt x="1280196" y="239714"/>
                  </a:cubicBezTo>
                  <a:cubicBezTo>
                    <a:pt x="1279580" y="234729"/>
                    <a:pt x="1283532" y="228756"/>
                    <a:pt x="1289023" y="226372"/>
                  </a:cubicBezTo>
                  <a:cubicBezTo>
                    <a:pt x="1291768" y="225180"/>
                    <a:pt x="1294378" y="225112"/>
                    <a:pt x="1296379" y="225964"/>
                  </a:cubicBezTo>
                  <a:close/>
                  <a:moveTo>
                    <a:pt x="1212179" y="122386"/>
                  </a:moveTo>
                  <a:cubicBezTo>
                    <a:pt x="1215754" y="124858"/>
                    <a:pt x="1218498" y="128163"/>
                    <a:pt x="1217951" y="131027"/>
                  </a:cubicBezTo>
                  <a:cubicBezTo>
                    <a:pt x="1216855" y="136758"/>
                    <a:pt x="1198749" y="146499"/>
                    <a:pt x="1194852" y="153121"/>
                  </a:cubicBezTo>
                  <a:cubicBezTo>
                    <a:pt x="1190955" y="159743"/>
                    <a:pt x="1198299" y="166689"/>
                    <a:pt x="1194568" y="170758"/>
                  </a:cubicBezTo>
                  <a:cubicBezTo>
                    <a:pt x="1190837" y="174826"/>
                    <a:pt x="1180109" y="179939"/>
                    <a:pt x="1177538" y="179514"/>
                  </a:cubicBezTo>
                  <a:cubicBezTo>
                    <a:pt x="1174966" y="179090"/>
                    <a:pt x="1181977" y="171213"/>
                    <a:pt x="1179141" y="168213"/>
                  </a:cubicBezTo>
                  <a:cubicBezTo>
                    <a:pt x="1176305" y="165211"/>
                    <a:pt x="1162970" y="166006"/>
                    <a:pt x="1160519" y="161507"/>
                  </a:cubicBezTo>
                  <a:cubicBezTo>
                    <a:pt x="1158069" y="157009"/>
                    <a:pt x="1160417" y="145367"/>
                    <a:pt x="1164441" y="141220"/>
                  </a:cubicBezTo>
                  <a:cubicBezTo>
                    <a:pt x="1168466" y="137073"/>
                    <a:pt x="1178502" y="140370"/>
                    <a:pt x="1184666" y="136624"/>
                  </a:cubicBezTo>
                  <a:cubicBezTo>
                    <a:pt x="1190830" y="132877"/>
                    <a:pt x="1195878" y="119674"/>
                    <a:pt x="1201425" y="118741"/>
                  </a:cubicBezTo>
                  <a:cubicBezTo>
                    <a:pt x="1204200" y="118275"/>
                    <a:pt x="1208604" y="119914"/>
                    <a:pt x="1212179" y="122386"/>
                  </a:cubicBezTo>
                  <a:close/>
                  <a:moveTo>
                    <a:pt x="1189141" y="58714"/>
                  </a:moveTo>
                  <a:cubicBezTo>
                    <a:pt x="1194323" y="61484"/>
                    <a:pt x="1192752" y="71593"/>
                    <a:pt x="1185634" y="81293"/>
                  </a:cubicBezTo>
                  <a:cubicBezTo>
                    <a:pt x="1178514" y="90993"/>
                    <a:pt x="1168542" y="96611"/>
                    <a:pt x="1163360" y="93841"/>
                  </a:cubicBezTo>
                  <a:cubicBezTo>
                    <a:pt x="1158178" y="91072"/>
                    <a:pt x="1159749" y="80963"/>
                    <a:pt x="1166868" y="71262"/>
                  </a:cubicBezTo>
                  <a:cubicBezTo>
                    <a:pt x="1173988" y="61562"/>
                    <a:pt x="1183960" y="55944"/>
                    <a:pt x="1189141" y="58714"/>
                  </a:cubicBezTo>
                  <a:close/>
                  <a:moveTo>
                    <a:pt x="1303905" y="110557"/>
                  </a:moveTo>
                  <a:cubicBezTo>
                    <a:pt x="1305907" y="111409"/>
                    <a:pt x="1307298" y="113182"/>
                    <a:pt x="1307606" y="115674"/>
                  </a:cubicBezTo>
                  <a:cubicBezTo>
                    <a:pt x="1308222" y="120659"/>
                    <a:pt x="1304270" y="126633"/>
                    <a:pt x="1298779" y="129016"/>
                  </a:cubicBezTo>
                  <a:cubicBezTo>
                    <a:pt x="1293289" y="131400"/>
                    <a:pt x="1288338" y="129291"/>
                    <a:pt x="1287722" y="124306"/>
                  </a:cubicBezTo>
                  <a:cubicBezTo>
                    <a:pt x="1287105" y="119321"/>
                    <a:pt x="1291058" y="113348"/>
                    <a:pt x="1296548" y="110964"/>
                  </a:cubicBezTo>
                  <a:cubicBezTo>
                    <a:pt x="1299294" y="109772"/>
                    <a:pt x="1301904" y="109704"/>
                    <a:pt x="1303905" y="110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사각형: 둥근 한쪽 모서리 1">
              <a:extLst>
                <a:ext uri="{FF2B5EF4-FFF2-40B4-BE49-F238E27FC236}">
                  <a16:creationId xmlns:a16="http://schemas.microsoft.com/office/drawing/2014/main" id="{193C2F89-E2AE-43B9-A0FF-F0A978581285}"/>
                </a:ext>
              </a:extLst>
            </p:cNvPr>
            <p:cNvSpPr/>
            <p:nvPr/>
          </p:nvSpPr>
          <p:spPr>
            <a:xfrm flipH="1">
              <a:off x="1282700" y="4495821"/>
              <a:ext cx="10909300" cy="2362177"/>
            </a:xfrm>
            <a:prstGeom prst="round1Rect">
              <a:avLst/>
            </a:prstGeom>
            <a:gradFill flip="none" rotWithShape="1">
              <a:gsLst>
                <a:gs pos="95000">
                  <a:srgbClr val="313D17"/>
                </a:gs>
                <a:gs pos="69000">
                  <a:srgbClr val="46562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65100" dist="76200" dir="16200000" algn="t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사각형: 둥근 한쪽 모서리 5">
              <a:extLst>
                <a:ext uri="{FF2B5EF4-FFF2-40B4-BE49-F238E27FC236}">
                  <a16:creationId xmlns:a16="http://schemas.microsoft.com/office/drawing/2014/main" id="{793CC930-8C64-45A5-9B9B-E6157BCF50DE}"/>
                </a:ext>
              </a:extLst>
            </p:cNvPr>
            <p:cNvSpPr/>
            <p:nvPr/>
          </p:nvSpPr>
          <p:spPr>
            <a:xfrm flipH="1">
              <a:off x="1282700" y="4489092"/>
              <a:ext cx="10909300" cy="2362177"/>
            </a:xfrm>
            <a:prstGeom prst="round1Rect">
              <a:avLst/>
            </a:prstGeom>
            <a:blipFill dpi="0" rotWithShape="0">
              <a:blip r:embed="rId4">
                <a:alphaModFix amt="15000"/>
              </a:blip>
              <a:srcRect/>
              <a:tile tx="0" ty="0" sx="20000" sy="2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ko-KR" altLang="en-US" dirty="0">
                  <a:solidFill>
                    <a:prstClr val="white"/>
                  </a:solidFill>
                </a:rPr>
                <a:t>経営 </a:t>
              </a:r>
              <a:r>
                <a:rPr lang="en-US" altLang="ko-KR" dirty="0">
                  <a:solidFill>
                    <a:prstClr val="white"/>
                  </a:solidFill>
                </a:rPr>
                <a:t>20123457 </a:t>
              </a:r>
              <a:r>
                <a:rPr lang="ko-KR" altLang="en-US" dirty="0">
                  <a:solidFill>
                    <a:prstClr val="white"/>
                  </a:solidFill>
                </a:rPr>
                <a:t>炫錫</a:t>
              </a:r>
            </a:p>
          </p:txBody>
        </p:sp>
        <p:sp>
          <p:nvSpPr>
            <p:cNvPr id="18" name="자유형: 도형 87">
              <a:extLst>
                <a:ext uri="{FF2B5EF4-FFF2-40B4-BE49-F238E27FC236}">
                  <a16:creationId xmlns:a16="http://schemas.microsoft.com/office/drawing/2014/main" id="{FC56716B-7303-43D0-9DF9-5CAB921CB26A}"/>
                </a:ext>
              </a:extLst>
            </p:cNvPr>
            <p:cNvSpPr/>
            <p:nvPr/>
          </p:nvSpPr>
          <p:spPr>
            <a:xfrm rot="16200000">
              <a:off x="6407614" y="-2470842"/>
              <a:ext cx="190500" cy="113782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0946DB7C-6C82-4866-AF36-226D87075AC8}"/>
              </a:ext>
            </a:extLst>
          </p:cNvPr>
          <p:cNvSpPr txBox="1"/>
          <p:nvPr/>
        </p:nvSpPr>
        <p:spPr>
          <a:xfrm>
            <a:off x="3029132" y="400864"/>
            <a:ext cx="7610803" cy="1218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4800" b="1" i="1" kern="0" dirty="0">
                <a:solidFill>
                  <a:prstClr val="white"/>
                </a:solidFill>
              </a:rPr>
              <a:t>PPT PRESENTATION </a:t>
            </a:r>
          </a:p>
          <a:p>
            <a:pPr algn="ctr" latinLnBrk="0">
              <a:lnSpc>
                <a:spcPct val="250000"/>
              </a:lnSpc>
              <a:defRPr/>
            </a:pPr>
            <a:r>
              <a:rPr lang="en-US" altLang="ja-JP" sz="1200" kern="0" dirty="0">
                <a:solidFill>
                  <a:prstClr val="white"/>
                </a:solidFill>
              </a:rPr>
              <a:t>PAPOZIP</a:t>
            </a:r>
            <a:r>
              <a:rPr lang="ja-JP" altLang="en-US" sz="1200" kern="0" dirty="0">
                <a:solidFill>
                  <a:prstClr val="white"/>
                </a:solidFill>
              </a:rPr>
              <a:t>と一緒に</a:t>
            </a:r>
            <a:r>
              <a:rPr lang="en-US" altLang="ja-JP" sz="1200" kern="0" dirty="0">
                <a:solidFill>
                  <a:prstClr val="white"/>
                </a:solidFill>
              </a:rPr>
              <a:t>ppt</a:t>
            </a:r>
            <a:r>
              <a:rPr lang="ja-JP" altLang="en-US" sz="1200" kern="0" dirty="0">
                <a:solidFill>
                  <a:prstClr val="white"/>
                </a:solidFill>
              </a:rPr>
              <a:t>を作る楽しさを感じてください</a:t>
            </a:r>
            <a:endParaRPr lang="en-US" altLang="ko-KR" sz="12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8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3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242892" y="-420290"/>
            <a:ext cx="12434892" cy="7278514"/>
            <a:chOff x="-242892" y="-420290"/>
            <a:chExt cx="12434892" cy="7278514"/>
          </a:xfrm>
        </p:grpSpPr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6CF2EA63-77F1-44DD-B843-7F70BE418105}"/>
                </a:ext>
              </a:extLst>
            </p:cNvPr>
            <p:cNvSpPr/>
            <p:nvPr/>
          </p:nvSpPr>
          <p:spPr>
            <a:xfrm>
              <a:off x="241303" y="6646216"/>
              <a:ext cx="11950697" cy="212008"/>
            </a:xfrm>
            <a:custGeom>
              <a:avLst/>
              <a:gdLst>
                <a:gd name="connsiteX0" fmla="*/ 7111981 w 11950697"/>
                <a:gd name="connsiteY0" fmla="*/ 208402 h 212008"/>
                <a:gd name="connsiteX1" fmla="*/ 7119772 w 11950697"/>
                <a:gd name="connsiteY1" fmla="*/ 208741 h 212008"/>
                <a:gd name="connsiteX2" fmla="*/ 7119782 w 11950697"/>
                <a:gd name="connsiteY2" fmla="*/ 208932 h 212008"/>
                <a:gd name="connsiteX3" fmla="*/ 7121362 w 11950697"/>
                <a:gd name="connsiteY3" fmla="*/ 211782 h 212008"/>
                <a:gd name="connsiteX4" fmla="*/ 7112332 w 11950697"/>
                <a:gd name="connsiteY4" fmla="*/ 211782 h 212008"/>
                <a:gd name="connsiteX5" fmla="*/ 7112422 w 11950697"/>
                <a:gd name="connsiteY5" fmla="*/ 211741 h 212008"/>
                <a:gd name="connsiteX6" fmla="*/ 3022583 w 11950697"/>
                <a:gd name="connsiteY6" fmla="*/ 208401 h 212008"/>
                <a:gd name="connsiteX7" fmla="*/ 3030374 w 11950697"/>
                <a:gd name="connsiteY7" fmla="*/ 208740 h 212008"/>
                <a:gd name="connsiteX8" fmla="*/ 3030384 w 11950697"/>
                <a:gd name="connsiteY8" fmla="*/ 208931 h 212008"/>
                <a:gd name="connsiteX9" fmla="*/ 3031965 w 11950697"/>
                <a:gd name="connsiteY9" fmla="*/ 211782 h 212008"/>
                <a:gd name="connsiteX10" fmla="*/ 3022932 w 11950697"/>
                <a:gd name="connsiteY10" fmla="*/ 211782 h 212008"/>
                <a:gd name="connsiteX11" fmla="*/ 3023024 w 11950697"/>
                <a:gd name="connsiteY11" fmla="*/ 211740 h 212008"/>
                <a:gd name="connsiteX12" fmla="*/ 5276301 w 11950697"/>
                <a:gd name="connsiteY12" fmla="*/ 199812 h 212008"/>
                <a:gd name="connsiteX13" fmla="*/ 5270719 w 11950697"/>
                <a:gd name="connsiteY13" fmla="*/ 205929 h 212008"/>
                <a:gd name="connsiteX14" fmla="*/ 5278521 w 11950697"/>
                <a:gd name="connsiteY14" fmla="*/ 208708 h 212008"/>
                <a:gd name="connsiteX15" fmla="*/ 5284103 w 11950697"/>
                <a:gd name="connsiteY15" fmla="*/ 202590 h 212008"/>
                <a:gd name="connsiteX16" fmla="*/ 5276301 w 11950697"/>
                <a:gd name="connsiteY16" fmla="*/ 199812 h 212008"/>
                <a:gd name="connsiteX17" fmla="*/ 1186903 w 11950697"/>
                <a:gd name="connsiteY17" fmla="*/ 199811 h 212008"/>
                <a:gd name="connsiteX18" fmla="*/ 1181321 w 11950697"/>
                <a:gd name="connsiteY18" fmla="*/ 205928 h 212008"/>
                <a:gd name="connsiteX19" fmla="*/ 1189123 w 11950697"/>
                <a:gd name="connsiteY19" fmla="*/ 208707 h 212008"/>
                <a:gd name="connsiteX20" fmla="*/ 1194705 w 11950697"/>
                <a:gd name="connsiteY20" fmla="*/ 202589 h 212008"/>
                <a:gd name="connsiteX21" fmla="*/ 1186903 w 11950697"/>
                <a:gd name="connsiteY21" fmla="*/ 199811 h 212008"/>
                <a:gd name="connsiteX22" fmla="*/ 7050922 w 11950697"/>
                <a:gd name="connsiteY22" fmla="*/ 195819 h 212008"/>
                <a:gd name="connsiteX23" fmla="*/ 7046749 w 11950697"/>
                <a:gd name="connsiteY23" fmla="*/ 201778 h 212008"/>
                <a:gd name="connsiteX24" fmla="*/ 7048865 w 11950697"/>
                <a:gd name="connsiteY24" fmla="*/ 205098 h 212008"/>
                <a:gd name="connsiteX25" fmla="*/ 7052709 w 11950697"/>
                <a:gd name="connsiteY25" fmla="*/ 205950 h 212008"/>
                <a:gd name="connsiteX26" fmla="*/ 7056881 w 11950697"/>
                <a:gd name="connsiteY26" fmla="*/ 199991 h 212008"/>
                <a:gd name="connsiteX27" fmla="*/ 7050922 w 11950697"/>
                <a:gd name="connsiteY27" fmla="*/ 195819 h 212008"/>
                <a:gd name="connsiteX28" fmla="*/ 2961524 w 11950697"/>
                <a:gd name="connsiteY28" fmla="*/ 195818 h 212008"/>
                <a:gd name="connsiteX29" fmla="*/ 2957351 w 11950697"/>
                <a:gd name="connsiteY29" fmla="*/ 201777 h 212008"/>
                <a:gd name="connsiteX30" fmla="*/ 2959467 w 11950697"/>
                <a:gd name="connsiteY30" fmla="*/ 205097 h 212008"/>
                <a:gd name="connsiteX31" fmla="*/ 2963311 w 11950697"/>
                <a:gd name="connsiteY31" fmla="*/ 205949 h 212008"/>
                <a:gd name="connsiteX32" fmla="*/ 2967483 w 11950697"/>
                <a:gd name="connsiteY32" fmla="*/ 199990 h 212008"/>
                <a:gd name="connsiteX33" fmla="*/ 2961524 w 11950697"/>
                <a:gd name="connsiteY33" fmla="*/ 195818 h 212008"/>
                <a:gd name="connsiteX34" fmla="*/ 5018020 w 11950697"/>
                <a:gd name="connsiteY34" fmla="*/ 190018 h 212008"/>
                <a:gd name="connsiteX35" fmla="*/ 5010572 w 11950697"/>
                <a:gd name="connsiteY35" fmla="*/ 193300 h 212008"/>
                <a:gd name="connsiteX36" fmla="*/ 5010671 w 11950697"/>
                <a:gd name="connsiteY36" fmla="*/ 197704 h 212008"/>
                <a:gd name="connsiteX37" fmla="*/ 5013855 w 11950697"/>
                <a:gd name="connsiteY37" fmla="*/ 200748 h 212008"/>
                <a:gd name="connsiteX38" fmla="*/ 5021302 w 11950697"/>
                <a:gd name="connsiteY38" fmla="*/ 197465 h 212008"/>
                <a:gd name="connsiteX39" fmla="*/ 5018020 w 11950697"/>
                <a:gd name="connsiteY39" fmla="*/ 190018 h 212008"/>
                <a:gd name="connsiteX40" fmla="*/ 928622 w 11950697"/>
                <a:gd name="connsiteY40" fmla="*/ 190017 h 212008"/>
                <a:gd name="connsiteX41" fmla="*/ 921174 w 11950697"/>
                <a:gd name="connsiteY41" fmla="*/ 193299 h 212008"/>
                <a:gd name="connsiteX42" fmla="*/ 921273 w 11950697"/>
                <a:gd name="connsiteY42" fmla="*/ 197703 h 212008"/>
                <a:gd name="connsiteX43" fmla="*/ 924457 w 11950697"/>
                <a:gd name="connsiteY43" fmla="*/ 200747 h 212008"/>
                <a:gd name="connsiteX44" fmla="*/ 931904 w 11950697"/>
                <a:gd name="connsiteY44" fmla="*/ 197464 h 212008"/>
                <a:gd name="connsiteX45" fmla="*/ 928622 w 11950697"/>
                <a:gd name="connsiteY45" fmla="*/ 190017 h 212008"/>
                <a:gd name="connsiteX46" fmla="*/ 5348068 w 11950697"/>
                <a:gd name="connsiteY46" fmla="*/ 189639 h 212008"/>
                <a:gd name="connsiteX47" fmla="*/ 5336313 w 11950697"/>
                <a:gd name="connsiteY47" fmla="*/ 197456 h 212008"/>
                <a:gd name="connsiteX48" fmla="*/ 5334126 w 11950697"/>
                <a:gd name="connsiteY48" fmla="*/ 206129 h 212008"/>
                <a:gd name="connsiteX49" fmla="*/ 5336806 w 11950697"/>
                <a:gd name="connsiteY49" fmla="*/ 211563 h 212008"/>
                <a:gd name="connsiteX50" fmla="*/ 5348560 w 11950697"/>
                <a:gd name="connsiteY50" fmla="*/ 203747 h 212008"/>
                <a:gd name="connsiteX51" fmla="*/ 5348068 w 11950697"/>
                <a:gd name="connsiteY51" fmla="*/ 189639 h 212008"/>
                <a:gd name="connsiteX52" fmla="*/ 1258670 w 11950697"/>
                <a:gd name="connsiteY52" fmla="*/ 189638 h 212008"/>
                <a:gd name="connsiteX53" fmla="*/ 1246915 w 11950697"/>
                <a:gd name="connsiteY53" fmla="*/ 197455 h 212008"/>
                <a:gd name="connsiteX54" fmla="*/ 1244728 w 11950697"/>
                <a:gd name="connsiteY54" fmla="*/ 206128 h 212008"/>
                <a:gd name="connsiteX55" fmla="*/ 1247408 w 11950697"/>
                <a:gd name="connsiteY55" fmla="*/ 211562 h 212008"/>
                <a:gd name="connsiteX56" fmla="*/ 1259162 w 11950697"/>
                <a:gd name="connsiteY56" fmla="*/ 203746 h 212008"/>
                <a:gd name="connsiteX57" fmla="*/ 1258670 w 11950697"/>
                <a:gd name="connsiteY57" fmla="*/ 189638 h 212008"/>
                <a:gd name="connsiteX58" fmla="*/ 6215569 w 11950697"/>
                <a:gd name="connsiteY58" fmla="*/ 185522 h 212008"/>
                <a:gd name="connsiteX59" fmla="*/ 6204419 w 11950697"/>
                <a:gd name="connsiteY59" fmla="*/ 188714 h 212008"/>
                <a:gd name="connsiteX60" fmla="*/ 6203706 w 11950697"/>
                <a:gd name="connsiteY60" fmla="*/ 194950 h 212008"/>
                <a:gd name="connsiteX61" fmla="*/ 6207612 w 11950697"/>
                <a:gd name="connsiteY61" fmla="*/ 199864 h 212008"/>
                <a:gd name="connsiteX62" fmla="*/ 6218762 w 11950697"/>
                <a:gd name="connsiteY62" fmla="*/ 196672 h 212008"/>
                <a:gd name="connsiteX63" fmla="*/ 6215569 w 11950697"/>
                <a:gd name="connsiteY63" fmla="*/ 185522 h 212008"/>
                <a:gd name="connsiteX64" fmla="*/ 2126171 w 11950697"/>
                <a:gd name="connsiteY64" fmla="*/ 185521 h 212008"/>
                <a:gd name="connsiteX65" fmla="*/ 2115021 w 11950697"/>
                <a:gd name="connsiteY65" fmla="*/ 188713 h 212008"/>
                <a:gd name="connsiteX66" fmla="*/ 2114308 w 11950697"/>
                <a:gd name="connsiteY66" fmla="*/ 194949 h 212008"/>
                <a:gd name="connsiteX67" fmla="*/ 2118214 w 11950697"/>
                <a:gd name="connsiteY67" fmla="*/ 199863 h 212008"/>
                <a:gd name="connsiteX68" fmla="*/ 2129364 w 11950697"/>
                <a:gd name="connsiteY68" fmla="*/ 196671 h 212008"/>
                <a:gd name="connsiteX69" fmla="*/ 2126171 w 11950697"/>
                <a:gd name="connsiteY69" fmla="*/ 185521 h 212008"/>
                <a:gd name="connsiteX70" fmla="*/ 4889305 w 11950697"/>
                <a:gd name="connsiteY70" fmla="*/ 182021 h 212008"/>
                <a:gd name="connsiteX71" fmla="*/ 4884443 w 11950697"/>
                <a:gd name="connsiteY71" fmla="*/ 183583 h 212008"/>
                <a:gd name="connsiteX72" fmla="*/ 4884218 w 11950697"/>
                <a:gd name="connsiteY72" fmla="*/ 186336 h 212008"/>
                <a:gd name="connsiteX73" fmla="*/ 4886005 w 11950697"/>
                <a:gd name="connsiteY73" fmla="*/ 188442 h 212008"/>
                <a:gd name="connsiteX74" fmla="*/ 4890866 w 11950697"/>
                <a:gd name="connsiteY74" fmla="*/ 186881 h 212008"/>
                <a:gd name="connsiteX75" fmla="*/ 4889305 w 11950697"/>
                <a:gd name="connsiteY75" fmla="*/ 182021 h 212008"/>
                <a:gd name="connsiteX76" fmla="*/ 799906 w 11950697"/>
                <a:gd name="connsiteY76" fmla="*/ 182020 h 212008"/>
                <a:gd name="connsiteX77" fmla="*/ 795045 w 11950697"/>
                <a:gd name="connsiteY77" fmla="*/ 183582 h 212008"/>
                <a:gd name="connsiteX78" fmla="*/ 794820 w 11950697"/>
                <a:gd name="connsiteY78" fmla="*/ 186335 h 212008"/>
                <a:gd name="connsiteX79" fmla="*/ 796607 w 11950697"/>
                <a:gd name="connsiteY79" fmla="*/ 188441 h 212008"/>
                <a:gd name="connsiteX80" fmla="*/ 801468 w 11950697"/>
                <a:gd name="connsiteY80" fmla="*/ 186880 h 212008"/>
                <a:gd name="connsiteX81" fmla="*/ 799906 w 11950697"/>
                <a:gd name="connsiteY81" fmla="*/ 182020 h 212008"/>
                <a:gd name="connsiteX82" fmla="*/ 7977020 w 11950697"/>
                <a:gd name="connsiteY82" fmla="*/ 176753 h 212008"/>
                <a:gd name="connsiteX83" fmla="*/ 7972523 w 11950697"/>
                <a:gd name="connsiteY83" fmla="*/ 178096 h 212008"/>
                <a:gd name="connsiteX84" fmla="*/ 7968718 w 11950697"/>
                <a:gd name="connsiteY84" fmla="*/ 182045 h 212008"/>
                <a:gd name="connsiteX85" fmla="*/ 7971831 w 11950697"/>
                <a:gd name="connsiteY85" fmla="*/ 187204 h 212008"/>
                <a:gd name="connsiteX86" fmla="*/ 7971044 w 11950697"/>
                <a:gd name="connsiteY86" fmla="*/ 192190 h 212008"/>
                <a:gd name="connsiteX87" fmla="*/ 7975887 w 11950697"/>
                <a:gd name="connsiteY87" fmla="*/ 194534 h 212008"/>
                <a:gd name="connsiteX88" fmla="*/ 7980785 w 11950697"/>
                <a:gd name="connsiteY88" fmla="*/ 188305 h 212008"/>
                <a:gd name="connsiteX89" fmla="*/ 7981696 w 11950697"/>
                <a:gd name="connsiteY89" fmla="*/ 182889 h 212008"/>
                <a:gd name="connsiteX90" fmla="*/ 7976668 w 11950697"/>
                <a:gd name="connsiteY90" fmla="*/ 179808 h 212008"/>
                <a:gd name="connsiteX91" fmla="*/ 7977020 w 11950697"/>
                <a:gd name="connsiteY91" fmla="*/ 176753 h 212008"/>
                <a:gd name="connsiteX92" fmla="*/ 3887622 w 11950697"/>
                <a:gd name="connsiteY92" fmla="*/ 176752 h 212008"/>
                <a:gd name="connsiteX93" fmla="*/ 3883125 w 11950697"/>
                <a:gd name="connsiteY93" fmla="*/ 178095 h 212008"/>
                <a:gd name="connsiteX94" fmla="*/ 3879320 w 11950697"/>
                <a:gd name="connsiteY94" fmla="*/ 182044 h 212008"/>
                <a:gd name="connsiteX95" fmla="*/ 3882433 w 11950697"/>
                <a:gd name="connsiteY95" fmla="*/ 187203 h 212008"/>
                <a:gd name="connsiteX96" fmla="*/ 3881646 w 11950697"/>
                <a:gd name="connsiteY96" fmla="*/ 192189 h 212008"/>
                <a:gd name="connsiteX97" fmla="*/ 3886489 w 11950697"/>
                <a:gd name="connsiteY97" fmla="*/ 194533 h 212008"/>
                <a:gd name="connsiteX98" fmla="*/ 3891387 w 11950697"/>
                <a:gd name="connsiteY98" fmla="*/ 188304 h 212008"/>
                <a:gd name="connsiteX99" fmla="*/ 3892298 w 11950697"/>
                <a:gd name="connsiteY99" fmla="*/ 182888 h 212008"/>
                <a:gd name="connsiteX100" fmla="*/ 3887270 w 11950697"/>
                <a:gd name="connsiteY100" fmla="*/ 179807 h 212008"/>
                <a:gd name="connsiteX101" fmla="*/ 3887622 w 11950697"/>
                <a:gd name="connsiteY101" fmla="*/ 176752 h 212008"/>
                <a:gd name="connsiteX102" fmla="*/ 4964597 w 11950697"/>
                <a:gd name="connsiteY102" fmla="*/ 173729 h 212008"/>
                <a:gd name="connsiteX103" fmla="*/ 4960021 w 11950697"/>
                <a:gd name="connsiteY103" fmla="*/ 182667 h 212008"/>
                <a:gd name="connsiteX104" fmla="*/ 4965161 w 11950697"/>
                <a:gd name="connsiteY104" fmla="*/ 191294 h 212008"/>
                <a:gd name="connsiteX105" fmla="*/ 4969737 w 11950697"/>
                <a:gd name="connsiteY105" fmla="*/ 182355 h 212008"/>
                <a:gd name="connsiteX106" fmla="*/ 4964597 w 11950697"/>
                <a:gd name="connsiteY106" fmla="*/ 173729 h 212008"/>
                <a:gd name="connsiteX107" fmla="*/ 875199 w 11950697"/>
                <a:gd name="connsiteY107" fmla="*/ 173728 h 212008"/>
                <a:gd name="connsiteX108" fmla="*/ 870623 w 11950697"/>
                <a:gd name="connsiteY108" fmla="*/ 182666 h 212008"/>
                <a:gd name="connsiteX109" fmla="*/ 875763 w 11950697"/>
                <a:gd name="connsiteY109" fmla="*/ 191293 h 212008"/>
                <a:gd name="connsiteX110" fmla="*/ 880339 w 11950697"/>
                <a:gd name="connsiteY110" fmla="*/ 182354 h 212008"/>
                <a:gd name="connsiteX111" fmla="*/ 875199 w 11950697"/>
                <a:gd name="connsiteY111" fmla="*/ 173728 h 212008"/>
                <a:gd name="connsiteX112" fmla="*/ 4915672 w 11950697"/>
                <a:gd name="connsiteY112" fmla="*/ 172208 h 212008"/>
                <a:gd name="connsiteX113" fmla="*/ 4906136 w 11950697"/>
                <a:gd name="connsiteY113" fmla="*/ 176411 h 212008"/>
                <a:gd name="connsiteX114" fmla="*/ 4910339 w 11950697"/>
                <a:gd name="connsiteY114" fmla="*/ 185948 h 212008"/>
                <a:gd name="connsiteX115" fmla="*/ 4915978 w 11950697"/>
                <a:gd name="connsiteY115" fmla="*/ 185821 h 212008"/>
                <a:gd name="connsiteX116" fmla="*/ 4919875 w 11950697"/>
                <a:gd name="connsiteY116" fmla="*/ 181745 h 212008"/>
                <a:gd name="connsiteX117" fmla="*/ 4915672 w 11950697"/>
                <a:gd name="connsiteY117" fmla="*/ 172208 h 212008"/>
                <a:gd name="connsiteX118" fmla="*/ 826274 w 11950697"/>
                <a:gd name="connsiteY118" fmla="*/ 172207 h 212008"/>
                <a:gd name="connsiteX119" fmla="*/ 816738 w 11950697"/>
                <a:gd name="connsiteY119" fmla="*/ 176410 h 212008"/>
                <a:gd name="connsiteX120" fmla="*/ 820941 w 11950697"/>
                <a:gd name="connsiteY120" fmla="*/ 185947 h 212008"/>
                <a:gd name="connsiteX121" fmla="*/ 826580 w 11950697"/>
                <a:gd name="connsiteY121" fmla="*/ 185820 h 212008"/>
                <a:gd name="connsiteX122" fmla="*/ 830477 w 11950697"/>
                <a:gd name="connsiteY122" fmla="*/ 181744 h 212008"/>
                <a:gd name="connsiteX123" fmla="*/ 826274 w 11950697"/>
                <a:gd name="connsiteY123" fmla="*/ 172207 h 212008"/>
                <a:gd name="connsiteX124" fmla="*/ 5328175 w 11950697"/>
                <a:gd name="connsiteY124" fmla="*/ 172114 h 212008"/>
                <a:gd name="connsiteX125" fmla="*/ 5324374 w 11950697"/>
                <a:gd name="connsiteY125" fmla="*/ 172707 h 212008"/>
                <a:gd name="connsiteX126" fmla="*/ 5323925 w 11950697"/>
                <a:gd name="connsiteY126" fmla="*/ 176912 h 212008"/>
                <a:gd name="connsiteX127" fmla="*/ 5321370 w 11950697"/>
                <a:gd name="connsiteY127" fmla="*/ 179365 h 212008"/>
                <a:gd name="connsiteX128" fmla="*/ 5323084 w 11950697"/>
                <a:gd name="connsiteY128" fmla="*/ 182730 h 212008"/>
                <a:gd name="connsiteX129" fmla="*/ 5328463 w 11950697"/>
                <a:gd name="connsiteY129" fmla="*/ 181325 h 212008"/>
                <a:gd name="connsiteX130" fmla="*/ 5331271 w 11950697"/>
                <a:gd name="connsiteY130" fmla="*/ 178684 h 212008"/>
                <a:gd name="connsiteX131" fmla="*/ 5329766 w 11950697"/>
                <a:gd name="connsiteY131" fmla="*/ 174829 h 212008"/>
                <a:gd name="connsiteX132" fmla="*/ 5331259 w 11950697"/>
                <a:gd name="connsiteY132" fmla="*/ 173270 h 212008"/>
                <a:gd name="connsiteX133" fmla="*/ 5328175 w 11950697"/>
                <a:gd name="connsiteY133" fmla="*/ 172114 h 212008"/>
                <a:gd name="connsiteX134" fmla="*/ 1238777 w 11950697"/>
                <a:gd name="connsiteY134" fmla="*/ 172113 h 212008"/>
                <a:gd name="connsiteX135" fmla="*/ 1234975 w 11950697"/>
                <a:gd name="connsiteY135" fmla="*/ 172706 h 212008"/>
                <a:gd name="connsiteX136" fmla="*/ 1234527 w 11950697"/>
                <a:gd name="connsiteY136" fmla="*/ 176911 h 212008"/>
                <a:gd name="connsiteX137" fmla="*/ 1231972 w 11950697"/>
                <a:gd name="connsiteY137" fmla="*/ 179364 h 212008"/>
                <a:gd name="connsiteX138" fmla="*/ 1233685 w 11950697"/>
                <a:gd name="connsiteY138" fmla="*/ 182729 h 212008"/>
                <a:gd name="connsiteX139" fmla="*/ 1239065 w 11950697"/>
                <a:gd name="connsiteY139" fmla="*/ 181324 h 212008"/>
                <a:gd name="connsiteX140" fmla="*/ 1241872 w 11950697"/>
                <a:gd name="connsiteY140" fmla="*/ 178683 h 212008"/>
                <a:gd name="connsiteX141" fmla="*/ 1240368 w 11950697"/>
                <a:gd name="connsiteY141" fmla="*/ 174828 h 212008"/>
                <a:gd name="connsiteX142" fmla="*/ 1241861 w 11950697"/>
                <a:gd name="connsiteY142" fmla="*/ 173269 h 212008"/>
                <a:gd name="connsiteX143" fmla="*/ 1238777 w 11950697"/>
                <a:gd name="connsiteY143" fmla="*/ 172113 h 212008"/>
                <a:gd name="connsiteX144" fmla="*/ 5078223 w 11950697"/>
                <a:gd name="connsiteY144" fmla="*/ 171189 h 212008"/>
                <a:gd name="connsiteX145" fmla="*/ 5079652 w 11950697"/>
                <a:gd name="connsiteY145" fmla="*/ 171611 h 212008"/>
                <a:gd name="connsiteX146" fmla="*/ 5078399 w 11950697"/>
                <a:gd name="connsiteY146" fmla="*/ 173362 h 212008"/>
                <a:gd name="connsiteX147" fmla="*/ 988825 w 11950697"/>
                <a:gd name="connsiteY147" fmla="*/ 171188 h 212008"/>
                <a:gd name="connsiteX148" fmla="*/ 990254 w 11950697"/>
                <a:gd name="connsiteY148" fmla="*/ 171610 h 212008"/>
                <a:gd name="connsiteX149" fmla="*/ 989000 w 11950697"/>
                <a:gd name="connsiteY149" fmla="*/ 173361 h 212008"/>
                <a:gd name="connsiteX150" fmla="*/ 5167858 w 11950697"/>
                <a:gd name="connsiteY150" fmla="*/ 169468 h 212008"/>
                <a:gd name="connsiteX151" fmla="*/ 5160410 w 11950697"/>
                <a:gd name="connsiteY151" fmla="*/ 172750 h 212008"/>
                <a:gd name="connsiteX152" fmla="*/ 5160508 w 11950697"/>
                <a:gd name="connsiteY152" fmla="*/ 177154 h 212008"/>
                <a:gd name="connsiteX153" fmla="*/ 5163692 w 11950697"/>
                <a:gd name="connsiteY153" fmla="*/ 180198 h 212008"/>
                <a:gd name="connsiteX154" fmla="*/ 5171140 w 11950697"/>
                <a:gd name="connsiteY154" fmla="*/ 176915 h 212008"/>
                <a:gd name="connsiteX155" fmla="*/ 5167858 w 11950697"/>
                <a:gd name="connsiteY155" fmla="*/ 169468 h 212008"/>
                <a:gd name="connsiteX156" fmla="*/ 1078459 w 11950697"/>
                <a:gd name="connsiteY156" fmla="*/ 169467 h 212008"/>
                <a:gd name="connsiteX157" fmla="*/ 1071012 w 11950697"/>
                <a:gd name="connsiteY157" fmla="*/ 172749 h 212008"/>
                <a:gd name="connsiteX158" fmla="*/ 1071110 w 11950697"/>
                <a:gd name="connsiteY158" fmla="*/ 177153 h 212008"/>
                <a:gd name="connsiteX159" fmla="*/ 1074294 w 11950697"/>
                <a:gd name="connsiteY159" fmla="*/ 180197 h 212008"/>
                <a:gd name="connsiteX160" fmla="*/ 1081742 w 11950697"/>
                <a:gd name="connsiteY160" fmla="*/ 176914 h 212008"/>
                <a:gd name="connsiteX161" fmla="*/ 1078459 w 11950697"/>
                <a:gd name="connsiteY161" fmla="*/ 169467 h 212008"/>
                <a:gd name="connsiteX162" fmla="*/ 5380714 w 11950697"/>
                <a:gd name="connsiteY162" fmla="*/ 169408 h 212008"/>
                <a:gd name="connsiteX163" fmla="*/ 5371375 w 11950697"/>
                <a:gd name="connsiteY163" fmla="*/ 171863 h 212008"/>
                <a:gd name="connsiteX164" fmla="*/ 5371164 w 11950697"/>
                <a:gd name="connsiteY164" fmla="*/ 176881 h 212008"/>
                <a:gd name="connsiteX165" fmla="*/ 5374819 w 11950697"/>
                <a:gd name="connsiteY165" fmla="*/ 180882 h 212008"/>
                <a:gd name="connsiteX166" fmla="*/ 5384157 w 11950697"/>
                <a:gd name="connsiteY166" fmla="*/ 178428 h 212008"/>
                <a:gd name="connsiteX167" fmla="*/ 5380714 w 11950697"/>
                <a:gd name="connsiteY167" fmla="*/ 169408 h 212008"/>
                <a:gd name="connsiteX168" fmla="*/ 1291315 w 11950697"/>
                <a:gd name="connsiteY168" fmla="*/ 169407 h 212008"/>
                <a:gd name="connsiteX169" fmla="*/ 1281977 w 11950697"/>
                <a:gd name="connsiteY169" fmla="*/ 171862 h 212008"/>
                <a:gd name="connsiteX170" fmla="*/ 1281766 w 11950697"/>
                <a:gd name="connsiteY170" fmla="*/ 176880 h 212008"/>
                <a:gd name="connsiteX171" fmla="*/ 1285421 w 11950697"/>
                <a:gd name="connsiteY171" fmla="*/ 180881 h 212008"/>
                <a:gd name="connsiteX172" fmla="*/ 1294759 w 11950697"/>
                <a:gd name="connsiteY172" fmla="*/ 178427 h 212008"/>
                <a:gd name="connsiteX173" fmla="*/ 1291315 w 11950697"/>
                <a:gd name="connsiteY173" fmla="*/ 169407 h 212008"/>
                <a:gd name="connsiteX174" fmla="*/ 4932455 w 11950697"/>
                <a:gd name="connsiteY174" fmla="*/ 168920 h 212008"/>
                <a:gd name="connsiteX175" fmla="*/ 4926873 w 11950697"/>
                <a:gd name="connsiteY175" fmla="*/ 175037 h 212008"/>
                <a:gd name="connsiteX176" fmla="*/ 4934674 w 11950697"/>
                <a:gd name="connsiteY176" fmla="*/ 177816 h 212008"/>
                <a:gd name="connsiteX177" fmla="*/ 4940256 w 11950697"/>
                <a:gd name="connsiteY177" fmla="*/ 171698 h 212008"/>
                <a:gd name="connsiteX178" fmla="*/ 4932455 w 11950697"/>
                <a:gd name="connsiteY178" fmla="*/ 168920 h 212008"/>
                <a:gd name="connsiteX179" fmla="*/ 843057 w 11950697"/>
                <a:gd name="connsiteY179" fmla="*/ 168919 h 212008"/>
                <a:gd name="connsiteX180" fmla="*/ 837475 w 11950697"/>
                <a:gd name="connsiteY180" fmla="*/ 175036 h 212008"/>
                <a:gd name="connsiteX181" fmla="*/ 845276 w 11950697"/>
                <a:gd name="connsiteY181" fmla="*/ 177815 h 212008"/>
                <a:gd name="connsiteX182" fmla="*/ 850858 w 11950697"/>
                <a:gd name="connsiteY182" fmla="*/ 171697 h 212008"/>
                <a:gd name="connsiteX183" fmla="*/ 843057 w 11950697"/>
                <a:gd name="connsiteY183" fmla="*/ 168919 h 212008"/>
                <a:gd name="connsiteX184" fmla="*/ 5293139 w 11950697"/>
                <a:gd name="connsiteY184" fmla="*/ 168630 h 212008"/>
                <a:gd name="connsiteX185" fmla="*/ 5289347 w 11950697"/>
                <a:gd name="connsiteY185" fmla="*/ 174156 h 212008"/>
                <a:gd name="connsiteX186" fmla="*/ 5279339 w 11950697"/>
                <a:gd name="connsiteY186" fmla="*/ 174163 h 212008"/>
                <a:gd name="connsiteX187" fmla="*/ 5278846 w 11950697"/>
                <a:gd name="connsiteY187" fmla="*/ 178668 h 212008"/>
                <a:gd name="connsiteX188" fmla="*/ 5280564 w 11950697"/>
                <a:gd name="connsiteY188" fmla="*/ 183096 h 212008"/>
                <a:gd name="connsiteX189" fmla="*/ 5288217 w 11950697"/>
                <a:gd name="connsiteY189" fmla="*/ 182501 h 212008"/>
                <a:gd name="connsiteX190" fmla="*/ 5293229 w 11950697"/>
                <a:gd name="connsiteY190" fmla="*/ 186660 h 212008"/>
                <a:gd name="connsiteX191" fmla="*/ 5293154 w 11950697"/>
                <a:gd name="connsiteY191" fmla="*/ 186771 h 212008"/>
                <a:gd name="connsiteX192" fmla="*/ 5291125 w 11950697"/>
                <a:gd name="connsiteY192" fmla="*/ 200885 h 212008"/>
                <a:gd name="connsiteX193" fmla="*/ 5296276 w 11950697"/>
                <a:gd name="connsiteY193" fmla="*/ 209058 h 212008"/>
                <a:gd name="connsiteX194" fmla="*/ 5313616 w 11950697"/>
                <a:gd name="connsiteY194" fmla="*/ 194714 h 212008"/>
                <a:gd name="connsiteX195" fmla="*/ 5310494 w 11950697"/>
                <a:gd name="connsiteY195" fmla="*/ 172427 h 212008"/>
                <a:gd name="connsiteX196" fmla="*/ 5301177 w 11950697"/>
                <a:gd name="connsiteY196" fmla="*/ 174983 h 212008"/>
                <a:gd name="connsiteX197" fmla="*/ 5298140 w 11950697"/>
                <a:gd name="connsiteY197" fmla="*/ 179446 h 212008"/>
                <a:gd name="connsiteX198" fmla="*/ 5296169 w 11950697"/>
                <a:gd name="connsiteY198" fmla="*/ 174130 h 212008"/>
                <a:gd name="connsiteX199" fmla="*/ 5298928 w 11950697"/>
                <a:gd name="connsiteY199" fmla="*/ 171021 h 212008"/>
                <a:gd name="connsiteX200" fmla="*/ 5293139 w 11950697"/>
                <a:gd name="connsiteY200" fmla="*/ 168630 h 212008"/>
                <a:gd name="connsiteX201" fmla="*/ 1203741 w 11950697"/>
                <a:gd name="connsiteY201" fmla="*/ 168629 h 212008"/>
                <a:gd name="connsiteX202" fmla="*/ 1199949 w 11950697"/>
                <a:gd name="connsiteY202" fmla="*/ 174155 h 212008"/>
                <a:gd name="connsiteX203" fmla="*/ 1189940 w 11950697"/>
                <a:gd name="connsiteY203" fmla="*/ 174162 h 212008"/>
                <a:gd name="connsiteX204" fmla="*/ 1189448 w 11950697"/>
                <a:gd name="connsiteY204" fmla="*/ 178667 h 212008"/>
                <a:gd name="connsiteX205" fmla="*/ 1191165 w 11950697"/>
                <a:gd name="connsiteY205" fmla="*/ 183095 h 212008"/>
                <a:gd name="connsiteX206" fmla="*/ 1198819 w 11950697"/>
                <a:gd name="connsiteY206" fmla="*/ 182500 h 212008"/>
                <a:gd name="connsiteX207" fmla="*/ 1203831 w 11950697"/>
                <a:gd name="connsiteY207" fmla="*/ 186659 h 212008"/>
                <a:gd name="connsiteX208" fmla="*/ 1203756 w 11950697"/>
                <a:gd name="connsiteY208" fmla="*/ 186770 h 212008"/>
                <a:gd name="connsiteX209" fmla="*/ 1201726 w 11950697"/>
                <a:gd name="connsiteY209" fmla="*/ 200884 h 212008"/>
                <a:gd name="connsiteX210" fmla="*/ 1206878 w 11950697"/>
                <a:gd name="connsiteY210" fmla="*/ 209057 h 212008"/>
                <a:gd name="connsiteX211" fmla="*/ 1224218 w 11950697"/>
                <a:gd name="connsiteY211" fmla="*/ 194713 h 212008"/>
                <a:gd name="connsiteX212" fmla="*/ 1221096 w 11950697"/>
                <a:gd name="connsiteY212" fmla="*/ 172426 h 212008"/>
                <a:gd name="connsiteX213" fmla="*/ 1211779 w 11950697"/>
                <a:gd name="connsiteY213" fmla="*/ 174982 h 212008"/>
                <a:gd name="connsiteX214" fmla="*/ 1208742 w 11950697"/>
                <a:gd name="connsiteY214" fmla="*/ 179445 h 212008"/>
                <a:gd name="connsiteX215" fmla="*/ 1206771 w 11950697"/>
                <a:gd name="connsiteY215" fmla="*/ 174129 h 212008"/>
                <a:gd name="connsiteX216" fmla="*/ 1209530 w 11950697"/>
                <a:gd name="connsiteY216" fmla="*/ 171020 h 212008"/>
                <a:gd name="connsiteX217" fmla="*/ 1203741 w 11950697"/>
                <a:gd name="connsiteY217" fmla="*/ 168629 h 212008"/>
                <a:gd name="connsiteX218" fmla="*/ 5126207 w 11950697"/>
                <a:gd name="connsiteY218" fmla="*/ 168490 h 212008"/>
                <a:gd name="connsiteX219" fmla="*/ 5120277 w 11950697"/>
                <a:gd name="connsiteY219" fmla="*/ 170062 h 212008"/>
                <a:gd name="connsiteX220" fmla="*/ 5120265 w 11950697"/>
                <a:gd name="connsiteY220" fmla="*/ 176802 h 212008"/>
                <a:gd name="connsiteX221" fmla="*/ 5116620 w 11950697"/>
                <a:gd name="connsiteY221" fmla="*/ 181116 h 212008"/>
                <a:gd name="connsiteX222" fmla="*/ 5119894 w 11950697"/>
                <a:gd name="connsiteY222" fmla="*/ 186167 h 212008"/>
                <a:gd name="connsiteX223" fmla="*/ 5128193 w 11950697"/>
                <a:gd name="connsiteY223" fmla="*/ 183047 h 212008"/>
                <a:gd name="connsiteX224" fmla="*/ 5132204 w 11950697"/>
                <a:gd name="connsiteY224" fmla="*/ 178394 h 212008"/>
                <a:gd name="connsiteX225" fmla="*/ 5129180 w 11950697"/>
                <a:gd name="connsiteY225" fmla="*/ 172530 h 212008"/>
                <a:gd name="connsiteX226" fmla="*/ 5131288 w 11950697"/>
                <a:gd name="connsiteY226" fmla="*/ 169812 h 212008"/>
                <a:gd name="connsiteX227" fmla="*/ 5126207 w 11950697"/>
                <a:gd name="connsiteY227" fmla="*/ 168490 h 212008"/>
                <a:gd name="connsiteX228" fmla="*/ 1036809 w 11950697"/>
                <a:gd name="connsiteY228" fmla="*/ 168489 h 212008"/>
                <a:gd name="connsiteX229" fmla="*/ 1030879 w 11950697"/>
                <a:gd name="connsiteY229" fmla="*/ 170061 h 212008"/>
                <a:gd name="connsiteX230" fmla="*/ 1030867 w 11950697"/>
                <a:gd name="connsiteY230" fmla="*/ 176801 h 212008"/>
                <a:gd name="connsiteX231" fmla="*/ 1027222 w 11950697"/>
                <a:gd name="connsiteY231" fmla="*/ 181115 h 212008"/>
                <a:gd name="connsiteX232" fmla="*/ 1030496 w 11950697"/>
                <a:gd name="connsiteY232" fmla="*/ 186166 h 212008"/>
                <a:gd name="connsiteX233" fmla="*/ 1038795 w 11950697"/>
                <a:gd name="connsiteY233" fmla="*/ 183046 h 212008"/>
                <a:gd name="connsiteX234" fmla="*/ 1042806 w 11950697"/>
                <a:gd name="connsiteY234" fmla="*/ 178393 h 212008"/>
                <a:gd name="connsiteX235" fmla="*/ 1039782 w 11950697"/>
                <a:gd name="connsiteY235" fmla="*/ 172529 h 212008"/>
                <a:gd name="connsiteX236" fmla="*/ 1041890 w 11950697"/>
                <a:gd name="connsiteY236" fmla="*/ 169811 h 212008"/>
                <a:gd name="connsiteX237" fmla="*/ 1036809 w 11950697"/>
                <a:gd name="connsiteY237" fmla="*/ 168489 h 212008"/>
                <a:gd name="connsiteX238" fmla="*/ 5596750 w 11950697"/>
                <a:gd name="connsiteY238" fmla="*/ 167745 h 212008"/>
                <a:gd name="connsiteX239" fmla="*/ 5584569 w 11950697"/>
                <a:gd name="connsiteY239" fmla="*/ 171837 h 212008"/>
                <a:gd name="connsiteX240" fmla="*/ 5579490 w 11950697"/>
                <a:gd name="connsiteY240" fmla="*/ 168719 h 212008"/>
                <a:gd name="connsiteX241" fmla="*/ 5576031 w 11950697"/>
                <a:gd name="connsiteY241" fmla="*/ 175927 h 212008"/>
                <a:gd name="connsiteX242" fmla="*/ 5576062 w 11950697"/>
                <a:gd name="connsiteY242" fmla="*/ 180627 h 212008"/>
                <a:gd name="connsiteX243" fmla="*/ 5578205 w 11950697"/>
                <a:gd name="connsiteY243" fmla="*/ 184461 h 212008"/>
                <a:gd name="connsiteX244" fmla="*/ 5591645 w 11950697"/>
                <a:gd name="connsiteY244" fmla="*/ 184742 h 212008"/>
                <a:gd name="connsiteX245" fmla="*/ 5599656 w 11950697"/>
                <a:gd name="connsiteY245" fmla="*/ 190117 h 212008"/>
                <a:gd name="connsiteX246" fmla="*/ 5610258 w 11950697"/>
                <a:gd name="connsiteY246" fmla="*/ 185635 h 212008"/>
                <a:gd name="connsiteX247" fmla="*/ 5605379 w 11950697"/>
                <a:gd name="connsiteY247" fmla="*/ 173658 h 212008"/>
                <a:gd name="connsiteX248" fmla="*/ 5596750 w 11950697"/>
                <a:gd name="connsiteY248" fmla="*/ 167745 h 212008"/>
                <a:gd name="connsiteX249" fmla="*/ 1507352 w 11950697"/>
                <a:gd name="connsiteY249" fmla="*/ 167744 h 212008"/>
                <a:gd name="connsiteX250" fmla="*/ 1495171 w 11950697"/>
                <a:gd name="connsiteY250" fmla="*/ 171836 h 212008"/>
                <a:gd name="connsiteX251" fmla="*/ 1490092 w 11950697"/>
                <a:gd name="connsiteY251" fmla="*/ 168718 h 212008"/>
                <a:gd name="connsiteX252" fmla="*/ 1486633 w 11950697"/>
                <a:gd name="connsiteY252" fmla="*/ 175926 h 212008"/>
                <a:gd name="connsiteX253" fmla="*/ 1486664 w 11950697"/>
                <a:gd name="connsiteY253" fmla="*/ 180626 h 212008"/>
                <a:gd name="connsiteX254" fmla="*/ 1488807 w 11950697"/>
                <a:gd name="connsiteY254" fmla="*/ 184460 h 212008"/>
                <a:gd name="connsiteX255" fmla="*/ 1502247 w 11950697"/>
                <a:gd name="connsiteY255" fmla="*/ 184741 h 212008"/>
                <a:gd name="connsiteX256" fmla="*/ 1510258 w 11950697"/>
                <a:gd name="connsiteY256" fmla="*/ 190116 h 212008"/>
                <a:gd name="connsiteX257" fmla="*/ 1520859 w 11950697"/>
                <a:gd name="connsiteY257" fmla="*/ 185634 h 212008"/>
                <a:gd name="connsiteX258" fmla="*/ 1515981 w 11950697"/>
                <a:gd name="connsiteY258" fmla="*/ 173657 h 212008"/>
                <a:gd name="connsiteX259" fmla="*/ 1507352 w 11950697"/>
                <a:gd name="connsiteY259" fmla="*/ 167744 h 212008"/>
                <a:gd name="connsiteX260" fmla="*/ 7398671 w 11950697"/>
                <a:gd name="connsiteY260" fmla="*/ 167686 h 212008"/>
                <a:gd name="connsiteX261" fmla="*/ 7391507 w 11950697"/>
                <a:gd name="connsiteY261" fmla="*/ 168949 h 212008"/>
                <a:gd name="connsiteX262" fmla="*/ 7390655 w 11950697"/>
                <a:gd name="connsiteY262" fmla="*/ 172793 h 212008"/>
                <a:gd name="connsiteX263" fmla="*/ 7392771 w 11950697"/>
                <a:gd name="connsiteY263" fmla="*/ 176114 h 212008"/>
                <a:gd name="connsiteX264" fmla="*/ 7399935 w 11950697"/>
                <a:gd name="connsiteY264" fmla="*/ 174850 h 212008"/>
                <a:gd name="connsiteX265" fmla="*/ 7398671 w 11950697"/>
                <a:gd name="connsiteY265" fmla="*/ 167686 h 212008"/>
                <a:gd name="connsiteX266" fmla="*/ 3309273 w 11950697"/>
                <a:gd name="connsiteY266" fmla="*/ 167685 h 212008"/>
                <a:gd name="connsiteX267" fmla="*/ 3302109 w 11950697"/>
                <a:gd name="connsiteY267" fmla="*/ 168948 h 212008"/>
                <a:gd name="connsiteX268" fmla="*/ 3301257 w 11950697"/>
                <a:gd name="connsiteY268" fmla="*/ 172792 h 212008"/>
                <a:gd name="connsiteX269" fmla="*/ 3303373 w 11950697"/>
                <a:gd name="connsiteY269" fmla="*/ 176113 h 212008"/>
                <a:gd name="connsiteX270" fmla="*/ 3310537 w 11950697"/>
                <a:gd name="connsiteY270" fmla="*/ 174849 h 212008"/>
                <a:gd name="connsiteX271" fmla="*/ 3309273 w 11950697"/>
                <a:gd name="connsiteY271" fmla="*/ 167685 h 212008"/>
                <a:gd name="connsiteX272" fmla="*/ 6293180 w 11950697"/>
                <a:gd name="connsiteY272" fmla="*/ 165617 h 212008"/>
                <a:gd name="connsiteX273" fmla="*/ 6289186 w 11950697"/>
                <a:gd name="connsiteY273" fmla="*/ 171119 h 212008"/>
                <a:gd name="connsiteX274" fmla="*/ 6286041 w 11950697"/>
                <a:gd name="connsiteY274" fmla="*/ 175359 h 212008"/>
                <a:gd name="connsiteX275" fmla="*/ 6284361 w 11950697"/>
                <a:gd name="connsiteY275" fmla="*/ 173115 h 212008"/>
                <a:gd name="connsiteX276" fmla="*/ 6266285 w 11950697"/>
                <a:gd name="connsiteY276" fmla="*/ 168974 h 212008"/>
                <a:gd name="connsiteX277" fmla="*/ 6240721 w 11950697"/>
                <a:gd name="connsiteY277" fmla="*/ 183115 h 212008"/>
                <a:gd name="connsiteX278" fmla="*/ 6248209 w 11950697"/>
                <a:gd name="connsiteY278" fmla="*/ 193113 h 212008"/>
                <a:gd name="connsiteX279" fmla="*/ 6263218 w 11950697"/>
                <a:gd name="connsiteY279" fmla="*/ 196552 h 212008"/>
                <a:gd name="connsiteX280" fmla="*/ 6263568 w 11950697"/>
                <a:gd name="connsiteY280" fmla="*/ 197549 h 212008"/>
                <a:gd name="connsiteX281" fmla="*/ 6280992 w 11950697"/>
                <a:gd name="connsiteY281" fmla="*/ 196756 h 212008"/>
                <a:gd name="connsiteX282" fmla="*/ 6293476 w 11950697"/>
                <a:gd name="connsiteY282" fmla="*/ 207806 h 212008"/>
                <a:gd name="connsiteX283" fmla="*/ 6305652 w 11950697"/>
                <a:gd name="connsiteY283" fmla="*/ 196234 h 212008"/>
                <a:gd name="connsiteX284" fmla="*/ 6299658 w 11950697"/>
                <a:gd name="connsiteY284" fmla="*/ 178326 h 212008"/>
                <a:gd name="connsiteX285" fmla="*/ 6306149 w 11950697"/>
                <a:gd name="connsiteY285" fmla="*/ 171468 h 212008"/>
                <a:gd name="connsiteX286" fmla="*/ 6293180 w 11950697"/>
                <a:gd name="connsiteY286" fmla="*/ 165617 h 212008"/>
                <a:gd name="connsiteX287" fmla="*/ 2203782 w 11950697"/>
                <a:gd name="connsiteY287" fmla="*/ 165616 h 212008"/>
                <a:gd name="connsiteX288" fmla="*/ 2199788 w 11950697"/>
                <a:gd name="connsiteY288" fmla="*/ 171118 h 212008"/>
                <a:gd name="connsiteX289" fmla="*/ 2196643 w 11950697"/>
                <a:gd name="connsiteY289" fmla="*/ 175358 h 212008"/>
                <a:gd name="connsiteX290" fmla="*/ 2194963 w 11950697"/>
                <a:gd name="connsiteY290" fmla="*/ 173114 h 212008"/>
                <a:gd name="connsiteX291" fmla="*/ 2176887 w 11950697"/>
                <a:gd name="connsiteY291" fmla="*/ 168973 h 212008"/>
                <a:gd name="connsiteX292" fmla="*/ 2151323 w 11950697"/>
                <a:gd name="connsiteY292" fmla="*/ 183114 h 212008"/>
                <a:gd name="connsiteX293" fmla="*/ 2158811 w 11950697"/>
                <a:gd name="connsiteY293" fmla="*/ 193112 h 212008"/>
                <a:gd name="connsiteX294" fmla="*/ 2173820 w 11950697"/>
                <a:gd name="connsiteY294" fmla="*/ 196551 h 212008"/>
                <a:gd name="connsiteX295" fmla="*/ 2174170 w 11950697"/>
                <a:gd name="connsiteY295" fmla="*/ 197548 h 212008"/>
                <a:gd name="connsiteX296" fmla="*/ 2191594 w 11950697"/>
                <a:gd name="connsiteY296" fmla="*/ 196755 h 212008"/>
                <a:gd name="connsiteX297" fmla="*/ 2204078 w 11950697"/>
                <a:gd name="connsiteY297" fmla="*/ 207805 h 212008"/>
                <a:gd name="connsiteX298" fmla="*/ 2216254 w 11950697"/>
                <a:gd name="connsiteY298" fmla="*/ 196233 h 212008"/>
                <a:gd name="connsiteX299" fmla="*/ 2210260 w 11950697"/>
                <a:gd name="connsiteY299" fmla="*/ 178325 h 212008"/>
                <a:gd name="connsiteX300" fmla="*/ 2216751 w 11950697"/>
                <a:gd name="connsiteY300" fmla="*/ 171467 h 212008"/>
                <a:gd name="connsiteX301" fmla="*/ 2203782 w 11950697"/>
                <a:gd name="connsiteY301" fmla="*/ 165616 h 212008"/>
                <a:gd name="connsiteX302" fmla="*/ 6458850 w 11950697"/>
                <a:gd name="connsiteY302" fmla="*/ 164037 h 212008"/>
                <a:gd name="connsiteX303" fmla="*/ 6450173 w 11950697"/>
                <a:gd name="connsiteY303" fmla="*/ 165107 h 212008"/>
                <a:gd name="connsiteX304" fmla="*/ 6448850 w 11950697"/>
                <a:gd name="connsiteY304" fmla="*/ 174623 h 212008"/>
                <a:gd name="connsiteX305" fmla="*/ 6442869 w 11950697"/>
                <a:gd name="connsiteY305" fmla="*/ 180007 h 212008"/>
                <a:gd name="connsiteX306" fmla="*/ 6446514 w 11950697"/>
                <a:gd name="connsiteY306" fmla="*/ 187772 h 212008"/>
                <a:gd name="connsiteX307" fmla="*/ 6458834 w 11950697"/>
                <a:gd name="connsiteY307" fmla="*/ 184974 h 212008"/>
                <a:gd name="connsiteX308" fmla="*/ 6465400 w 11950697"/>
                <a:gd name="connsiteY308" fmla="*/ 179181 h 212008"/>
                <a:gd name="connsiteX309" fmla="*/ 6462266 w 11950697"/>
                <a:gd name="connsiteY309" fmla="*/ 170318 h 212008"/>
                <a:gd name="connsiteX310" fmla="*/ 6465768 w 11950697"/>
                <a:gd name="connsiteY310" fmla="*/ 166888 h 212008"/>
                <a:gd name="connsiteX311" fmla="*/ 6458850 w 11950697"/>
                <a:gd name="connsiteY311" fmla="*/ 164037 h 212008"/>
                <a:gd name="connsiteX312" fmla="*/ 2369452 w 11950697"/>
                <a:gd name="connsiteY312" fmla="*/ 164036 h 212008"/>
                <a:gd name="connsiteX313" fmla="*/ 2360775 w 11950697"/>
                <a:gd name="connsiteY313" fmla="*/ 165106 h 212008"/>
                <a:gd name="connsiteX314" fmla="*/ 2359452 w 11950697"/>
                <a:gd name="connsiteY314" fmla="*/ 174622 h 212008"/>
                <a:gd name="connsiteX315" fmla="*/ 2353471 w 11950697"/>
                <a:gd name="connsiteY315" fmla="*/ 180006 h 212008"/>
                <a:gd name="connsiteX316" fmla="*/ 2357116 w 11950697"/>
                <a:gd name="connsiteY316" fmla="*/ 187771 h 212008"/>
                <a:gd name="connsiteX317" fmla="*/ 2369436 w 11950697"/>
                <a:gd name="connsiteY317" fmla="*/ 184973 h 212008"/>
                <a:gd name="connsiteX318" fmla="*/ 2376002 w 11950697"/>
                <a:gd name="connsiteY318" fmla="*/ 179180 h 212008"/>
                <a:gd name="connsiteX319" fmla="*/ 2372868 w 11950697"/>
                <a:gd name="connsiteY319" fmla="*/ 170317 h 212008"/>
                <a:gd name="connsiteX320" fmla="*/ 2376370 w 11950697"/>
                <a:gd name="connsiteY320" fmla="*/ 166887 h 212008"/>
                <a:gd name="connsiteX321" fmla="*/ 2369452 w 11950697"/>
                <a:gd name="connsiteY321" fmla="*/ 164036 h 212008"/>
                <a:gd name="connsiteX322" fmla="*/ 5082830 w 11950697"/>
                <a:gd name="connsiteY322" fmla="*/ 162528 h 212008"/>
                <a:gd name="connsiteX323" fmla="*/ 5078022 w 11950697"/>
                <a:gd name="connsiteY323" fmla="*/ 168666 h 212008"/>
                <a:gd name="connsiteX324" fmla="*/ 5078223 w 11950697"/>
                <a:gd name="connsiteY324" fmla="*/ 171189 h 212008"/>
                <a:gd name="connsiteX325" fmla="*/ 5070077 w 11950697"/>
                <a:gd name="connsiteY325" fmla="*/ 168780 h 212008"/>
                <a:gd name="connsiteX326" fmla="*/ 5064981 w 11950697"/>
                <a:gd name="connsiteY326" fmla="*/ 178170 h 212008"/>
                <a:gd name="connsiteX327" fmla="*/ 5049111 w 11950697"/>
                <a:gd name="connsiteY327" fmla="*/ 179843 h 212008"/>
                <a:gd name="connsiteX328" fmla="*/ 5049080 w 11950697"/>
                <a:gd name="connsiteY328" fmla="*/ 187066 h 212008"/>
                <a:gd name="connsiteX329" fmla="*/ 5052536 w 11950697"/>
                <a:gd name="connsiteY329" fmla="*/ 193803 h 212008"/>
                <a:gd name="connsiteX330" fmla="*/ 5064573 w 11950697"/>
                <a:gd name="connsiteY330" fmla="*/ 191590 h 212008"/>
                <a:gd name="connsiteX331" fmla="*/ 5074306 w 11950697"/>
                <a:gd name="connsiteY331" fmla="*/ 198083 h 212008"/>
                <a:gd name="connsiteX332" fmla="*/ 5081668 w 11950697"/>
                <a:gd name="connsiteY332" fmla="*/ 188876 h 212008"/>
                <a:gd name="connsiteX333" fmla="*/ 5075793 w 11950697"/>
                <a:gd name="connsiteY333" fmla="*/ 176998 h 212008"/>
                <a:gd name="connsiteX334" fmla="*/ 5078399 w 11950697"/>
                <a:gd name="connsiteY334" fmla="*/ 173362 h 212008"/>
                <a:gd name="connsiteX335" fmla="*/ 5078847 w 11950697"/>
                <a:gd name="connsiteY335" fmla="*/ 178960 h 212008"/>
                <a:gd name="connsiteX336" fmla="*/ 5092454 w 11950697"/>
                <a:gd name="connsiteY336" fmla="*/ 188994 h 212008"/>
                <a:gd name="connsiteX337" fmla="*/ 5096438 w 11950697"/>
                <a:gd name="connsiteY337" fmla="*/ 172563 h 212008"/>
                <a:gd name="connsiteX338" fmla="*/ 5082830 w 11950697"/>
                <a:gd name="connsiteY338" fmla="*/ 162528 h 212008"/>
                <a:gd name="connsiteX339" fmla="*/ 993432 w 11950697"/>
                <a:gd name="connsiteY339" fmla="*/ 162527 h 212008"/>
                <a:gd name="connsiteX340" fmla="*/ 988623 w 11950697"/>
                <a:gd name="connsiteY340" fmla="*/ 168665 h 212008"/>
                <a:gd name="connsiteX341" fmla="*/ 988825 w 11950697"/>
                <a:gd name="connsiteY341" fmla="*/ 171188 h 212008"/>
                <a:gd name="connsiteX342" fmla="*/ 980679 w 11950697"/>
                <a:gd name="connsiteY342" fmla="*/ 168779 h 212008"/>
                <a:gd name="connsiteX343" fmla="*/ 975583 w 11950697"/>
                <a:gd name="connsiteY343" fmla="*/ 178169 h 212008"/>
                <a:gd name="connsiteX344" fmla="*/ 959713 w 11950697"/>
                <a:gd name="connsiteY344" fmla="*/ 179842 h 212008"/>
                <a:gd name="connsiteX345" fmla="*/ 959682 w 11950697"/>
                <a:gd name="connsiteY345" fmla="*/ 187065 h 212008"/>
                <a:gd name="connsiteX346" fmla="*/ 963138 w 11950697"/>
                <a:gd name="connsiteY346" fmla="*/ 193802 h 212008"/>
                <a:gd name="connsiteX347" fmla="*/ 975175 w 11950697"/>
                <a:gd name="connsiteY347" fmla="*/ 191589 h 212008"/>
                <a:gd name="connsiteX348" fmla="*/ 984908 w 11950697"/>
                <a:gd name="connsiteY348" fmla="*/ 198082 h 212008"/>
                <a:gd name="connsiteX349" fmla="*/ 992269 w 11950697"/>
                <a:gd name="connsiteY349" fmla="*/ 188875 h 212008"/>
                <a:gd name="connsiteX350" fmla="*/ 986395 w 11950697"/>
                <a:gd name="connsiteY350" fmla="*/ 176997 h 212008"/>
                <a:gd name="connsiteX351" fmla="*/ 989000 w 11950697"/>
                <a:gd name="connsiteY351" fmla="*/ 173361 h 212008"/>
                <a:gd name="connsiteX352" fmla="*/ 989449 w 11950697"/>
                <a:gd name="connsiteY352" fmla="*/ 178959 h 212008"/>
                <a:gd name="connsiteX353" fmla="*/ 1003056 w 11950697"/>
                <a:gd name="connsiteY353" fmla="*/ 188993 h 212008"/>
                <a:gd name="connsiteX354" fmla="*/ 1007040 w 11950697"/>
                <a:gd name="connsiteY354" fmla="*/ 172562 h 212008"/>
                <a:gd name="connsiteX355" fmla="*/ 993432 w 11950697"/>
                <a:gd name="connsiteY355" fmla="*/ 162527 h 212008"/>
                <a:gd name="connsiteX356" fmla="*/ 7151411 w 11950697"/>
                <a:gd name="connsiteY356" fmla="*/ 160782 h 212008"/>
                <a:gd name="connsiteX357" fmla="*/ 7146914 w 11950697"/>
                <a:gd name="connsiteY357" fmla="*/ 162125 h 212008"/>
                <a:gd name="connsiteX358" fmla="*/ 7143108 w 11950697"/>
                <a:gd name="connsiteY358" fmla="*/ 166074 h 212008"/>
                <a:gd name="connsiteX359" fmla="*/ 7146222 w 11950697"/>
                <a:gd name="connsiteY359" fmla="*/ 171233 h 212008"/>
                <a:gd name="connsiteX360" fmla="*/ 7145434 w 11950697"/>
                <a:gd name="connsiteY360" fmla="*/ 176219 h 212008"/>
                <a:gd name="connsiteX361" fmla="*/ 7150277 w 11950697"/>
                <a:gd name="connsiteY361" fmla="*/ 178563 h 212008"/>
                <a:gd name="connsiteX362" fmla="*/ 7155176 w 11950697"/>
                <a:gd name="connsiteY362" fmla="*/ 172334 h 212008"/>
                <a:gd name="connsiteX363" fmla="*/ 7156087 w 11950697"/>
                <a:gd name="connsiteY363" fmla="*/ 166918 h 212008"/>
                <a:gd name="connsiteX364" fmla="*/ 7151059 w 11950697"/>
                <a:gd name="connsiteY364" fmla="*/ 163837 h 212008"/>
                <a:gd name="connsiteX365" fmla="*/ 7151411 w 11950697"/>
                <a:gd name="connsiteY365" fmla="*/ 160782 h 212008"/>
                <a:gd name="connsiteX366" fmla="*/ 3062013 w 11950697"/>
                <a:gd name="connsiteY366" fmla="*/ 160781 h 212008"/>
                <a:gd name="connsiteX367" fmla="*/ 3057516 w 11950697"/>
                <a:gd name="connsiteY367" fmla="*/ 162124 h 212008"/>
                <a:gd name="connsiteX368" fmla="*/ 3053710 w 11950697"/>
                <a:gd name="connsiteY368" fmla="*/ 166073 h 212008"/>
                <a:gd name="connsiteX369" fmla="*/ 3056824 w 11950697"/>
                <a:gd name="connsiteY369" fmla="*/ 171232 h 212008"/>
                <a:gd name="connsiteX370" fmla="*/ 3056036 w 11950697"/>
                <a:gd name="connsiteY370" fmla="*/ 176218 h 212008"/>
                <a:gd name="connsiteX371" fmla="*/ 3060879 w 11950697"/>
                <a:gd name="connsiteY371" fmla="*/ 178562 h 212008"/>
                <a:gd name="connsiteX372" fmla="*/ 3065778 w 11950697"/>
                <a:gd name="connsiteY372" fmla="*/ 172333 h 212008"/>
                <a:gd name="connsiteX373" fmla="*/ 3066689 w 11950697"/>
                <a:gd name="connsiteY373" fmla="*/ 166917 h 212008"/>
                <a:gd name="connsiteX374" fmla="*/ 3061661 w 11950697"/>
                <a:gd name="connsiteY374" fmla="*/ 163836 h 212008"/>
                <a:gd name="connsiteX375" fmla="*/ 3062013 w 11950697"/>
                <a:gd name="connsiteY375" fmla="*/ 160781 h 212008"/>
                <a:gd name="connsiteX376" fmla="*/ 5485774 w 11950697"/>
                <a:gd name="connsiteY376" fmla="*/ 160736 h 212008"/>
                <a:gd name="connsiteX377" fmla="*/ 5476968 w 11950697"/>
                <a:gd name="connsiteY377" fmla="*/ 183162 h 212008"/>
                <a:gd name="connsiteX378" fmla="*/ 5494236 w 11950697"/>
                <a:gd name="connsiteY378" fmla="*/ 199964 h 212008"/>
                <a:gd name="connsiteX379" fmla="*/ 5503042 w 11950697"/>
                <a:gd name="connsiteY379" fmla="*/ 177538 h 212008"/>
                <a:gd name="connsiteX380" fmla="*/ 5485774 w 11950697"/>
                <a:gd name="connsiteY380" fmla="*/ 160736 h 212008"/>
                <a:gd name="connsiteX381" fmla="*/ 1396375 w 11950697"/>
                <a:gd name="connsiteY381" fmla="*/ 160735 h 212008"/>
                <a:gd name="connsiteX382" fmla="*/ 1387570 w 11950697"/>
                <a:gd name="connsiteY382" fmla="*/ 183161 h 212008"/>
                <a:gd name="connsiteX383" fmla="*/ 1404838 w 11950697"/>
                <a:gd name="connsiteY383" fmla="*/ 199963 h 212008"/>
                <a:gd name="connsiteX384" fmla="*/ 1413644 w 11950697"/>
                <a:gd name="connsiteY384" fmla="*/ 177537 h 212008"/>
                <a:gd name="connsiteX385" fmla="*/ 1396375 w 11950697"/>
                <a:gd name="connsiteY385" fmla="*/ 160735 h 212008"/>
                <a:gd name="connsiteX386" fmla="*/ 5699247 w 11950697"/>
                <a:gd name="connsiteY386" fmla="*/ 160562 h 212008"/>
                <a:gd name="connsiteX387" fmla="*/ 5673684 w 11950697"/>
                <a:gd name="connsiteY387" fmla="*/ 174703 h 212008"/>
                <a:gd name="connsiteX388" fmla="*/ 5699247 w 11950697"/>
                <a:gd name="connsiteY388" fmla="*/ 188843 h 212008"/>
                <a:gd name="connsiteX389" fmla="*/ 5724810 w 11950697"/>
                <a:gd name="connsiteY389" fmla="*/ 174702 h 212008"/>
                <a:gd name="connsiteX390" fmla="*/ 5699247 w 11950697"/>
                <a:gd name="connsiteY390" fmla="*/ 160562 h 212008"/>
                <a:gd name="connsiteX391" fmla="*/ 1609849 w 11950697"/>
                <a:gd name="connsiteY391" fmla="*/ 160561 h 212008"/>
                <a:gd name="connsiteX392" fmla="*/ 1584286 w 11950697"/>
                <a:gd name="connsiteY392" fmla="*/ 174702 h 212008"/>
                <a:gd name="connsiteX393" fmla="*/ 1609849 w 11950697"/>
                <a:gd name="connsiteY393" fmla="*/ 188842 h 212008"/>
                <a:gd name="connsiteX394" fmla="*/ 1635412 w 11950697"/>
                <a:gd name="connsiteY394" fmla="*/ 174701 h 212008"/>
                <a:gd name="connsiteX395" fmla="*/ 1609849 w 11950697"/>
                <a:gd name="connsiteY395" fmla="*/ 160561 h 212008"/>
                <a:gd name="connsiteX396" fmla="*/ 6566173 w 11950697"/>
                <a:gd name="connsiteY396" fmla="*/ 159867 h 212008"/>
                <a:gd name="connsiteX397" fmla="*/ 6556965 w 11950697"/>
                <a:gd name="connsiteY397" fmla="*/ 166608 h 212008"/>
                <a:gd name="connsiteX398" fmla="*/ 6556119 w 11950697"/>
                <a:gd name="connsiteY398" fmla="*/ 177988 h 212008"/>
                <a:gd name="connsiteX399" fmla="*/ 6564129 w 11950697"/>
                <a:gd name="connsiteY399" fmla="*/ 187340 h 212008"/>
                <a:gd name="connsiteX400" fmla="*/ 6585510 w 11950697"/>
                <a:gd name="connsiteY400" fmla="*/ 182446 h 212008"/>
                <a:gd name="connsiteX401" fmla="*/ 6578347 w 11950697"/>
                <a:gd name="connsiteY401" fmla="*/ 161714 h 212008"/>
                <a:gd name="connsiteX402" fmla="*/ 6566173 w 11950697"/>
                <a:gd name="connsiteY402" fmla="*/ 159867 h 212008"/>
                <a:gd name="connsiteX403" fmla="*/ 2476775 w 11950697"/>
                <a:gd name="connsiteY403" fmla="*/ 159866 h 212008"/>
                <a:gd name="connsiteX404" fmla="*/ 2467567 w 11950697"/>
                <a:gd name="connsiteY404" fmla="*/ 166607 h 212008"/>
                <a:gd name="connsiteX405" fmla="*/ 2466721 w 11950697"/>
                <a:gd name="connsiteY405" fmla="*/ 177987 h 212008"/>
                <a:gd name="connsiteX406" fmla="*/ 2474731 w 11950697"/>
                <a:gd name="connsiteY406" fmla="*/ 187339 h 212008"/>
                <a:gd name="connsiteX407" fmla="*/ 2496112 w 11950697"/>
                <a:gd name="connsiteY407" fmla="*/ 182445 h 212008"/>
                <a:gd name="connsiteX408" fmla="*/ 2488949 w 11950697"/>
                <a:gd name="connsiteY408" fmla="*/ 161713 h 212008"/>
                <a:gd name="connsiteX409" fmla="*/ 2476775 w 11950697"/>
                <a:gd name="connsiteY409" fmla="*/ 159866 h 212008"/>
                <a:gd name="connsiteX410" fmla="*/ 5004220 w 11950697"/>
                <a:gd name="connsiteY410" fmla="*/ 158748 h 212008"/>
                <a:gd name="connsiteX411" fmla="*/ 4992466 w 11950697"/>
                <a:gd name="connsiteY411" fmla="*/ 166564 h 212008"/>
                <a:gd name="connsiteX412" fmla="*/ 4990278 w 11950697"/>
                <a:gd name="connsiteY412" fmla="*/ 175237 h 212008"/>
                <a:gd name="connsiteX413" fmla="*/ 4992960 w 11950697"/>
                <a:gd name="connsiteY413" fmla="*/ 180672 h 212008"/>
                <a:gd name="connsiteX414" fmla="*/ 5004713 w 11950697"/>
                <a:gd name="connsiteY414" fmla="*/ 172855 h 212008"/>
                <a:gd name="connsiteX415" fmla="*/ 5004220 w 11950697"/>
                <a:gd name="connsiteY415" fmla="*/ 158748 h 212008"/>
                <a:gd name="connsiteX416" fmla="*/ 914822 w 11950697"/>
                <a:gd name="connsiteY416" fmla="*/ 158747 h 212008"/>
                <a:gd name="connsiteX417" fmla="*/ 903068 w 11950697"/>
                <a:gd name="connsiteY417" fmla="*/ 166563 h 212008"/>
                <a:gd name="connsiteX418" fmla="*/ 900880 w 11950697"/>
                <a:gd name="connsiteY418" fmla="*/ 175236 h 212008"/>
                <a:gd name="connsiteX419" fmla="*/ 903562 w 11950697"/>
                <a:gd name="connsiteY419" fmla="*/ 180671 h 212008"/>
                <a:gd name="connsiteX420" fmla="*/ 915315 w 11950697"/>
                <a:gd name="connsiteY420" fmla="*/ 172854 h 212008"/>
                <a:gd name="connsiteX421" fmla="*/ 914822 w 11950697"/>
                <a:gd name="connsiteY421" fmla="*/ 158747 h 212008"/>
                <a:gd name="connsiteX422" fmla="*/ 6867930 w 11950697"/>
                <a:gd name="connsiteY422" fmla="*/ 157676 h 212008"/>
                <a:gd name="connsiteX423" fmla="*/ 6862743 w 11950697"/>
                <a:gd name="connsiteY423" fmla="*/ 168539 h 212008"/>
                <a:gd name="connsiteX424" fmla="*/ 6856466 w 11950697"/>
                <a:gd name="connsiteY424" fmla="*/ 168474 h 212008"/>
                <a:gd name="connsiteX425" fmla="*/ 6860149 w 11950697"/>
                <a:gd name="connsiteY425" fmla="*/ 177319 h 212008"/>
                <a:gd name="connsiteX426" fmla="*/ 6868975 w 11950697"/>
                <a:gd name="connsiteY426" fmla="*/ 184207 h 212008"/>
                <a:gd name="connsiteX427" fmla="*/ 6878788 w 11950697"/>
                <a:gd name="connsiteY427" fmla="*/ 176789 h 212008"/>
                <a:gd name="connsiteX428" fmla="*/ 6889080 w 11950697"/>
                <a:gd name="connsiteY428" fmla="*/ 177329 h 212008"/>
                <a:gd name="connsiteX429" fmla="*/ 6892810 w 11950697"/>
                <a:gd name="connsiteY429" fmla="*/ 166998 h 212008"/>
                <a:gd name="connsiteX430" fmla="*/ 6879121 w 11950697"/>
                <a:gd name="connsiteY430" fmla="*/ 158375 h 212008"/>
                <a:gd name="connsiteX431" fmla="*/ 6867930 w 11950697"/>
                <a:gd name="connsiteY431" fmla="*/ 157676 h 212008"/>
                <a:gd name="connsiteX432" fmla="*/ 2778532 w 11950697"/>
                <a:gd name="connsiteY432" fmla="*/ 157675 h 212008"/>
                <a:gd name="connsiteX433" fmla="*/ 2773345 w 11950697"/>
                <a:gd name="connsiteY433" fmla="*/ 168538 h 212008"/>
                <a:gd name="connsiteX434" fmla="*/ 2767068 w 11950697"/>
                <a:gd name="connsiteY434" fmla="*/ 168473 h 212008"/>
                <a:gd name="connsiteX435" fmla="*/ 2770751 w 11950697"/>
                <a:gd name="connsiteY435" fmla="*/ 177318 h 212008"/>
                <a:gd name="connsiteX436" fmla="*/ 2779577 w 11950697"/>
                <a:gd name="connsiteY436" fmla="*/ 184206 h 212008"/>
                <a:gd name="connsiteX437" fmla="*/ 2789390 w 11950697"/>
                <a:gd name="connsiteY437" fmla="*/ 176788 h 212008"/>
                <a:gd name="connsiteX438" fmla="*/ 2799682 w 11950697"/>
                <a:gd name="connsiteY438" fmla="*/ 177328 h 212008"/>
                <a:gd name="connsiteX439" fmla="*/ 2803412 w 11950697"/>
                <a:gd name="connsiteY439" fmla="*/ 166997 h 212008"/>
                <a:gd name="connsiteX440" fmla="*/ 2789723 w 11950697"/>
                <a:gd name="connsiteY440" fmla="*/ 158374 h 212008"/>
                <a:gd name="connsiteX441" fmla="*/ 2778532 w 11950697"/>
                <a:gd name="connsiteY441" fmla="*/ 157675 h 212008"/>
                <a:gd name="connsiteX442" fmla="*/ 7610999 w 11950697"/>
                <a:gd name="connsiteY442" fmla="*/ 156410 h 212008"/>
                <a:gd name="connsiteX443" fmla="*/ 7598713 w 11950697"/>
                <a:gd name="connsiteY443" fmla="*/ 181669 h 212008"/>
                <a:gd name="connsiteX444" fmla="*/ 7622505 w 11950697"/>
                <a:gd name="connsiteY444" fmla="*/ 196597 h 212008"/>
                <a:gd name="connsiteX445" fmla="*/ 7633576 w 11950697"/>
                <a:gd name="connsiteY445" fmla="*/ 187060 h 212008"/>
                <a:gd name="connsiteX446" fmla="*/ 7634791 w 11950697"/>
                <a:gd name="connsiteY446" fmla="*/ 171339 h 212008"/>
                <a:gd name="connsiteX447" fmla="*/ 7610999 w 11950697"/>
                <a:gd name="connsiteY447" fmla="*/ 156410 h 212008"/>
                <a:gd name="connsiteX448" fmla="*/ 3521601 w 11950697"/>
                <a:gd name="connsiteY448" fmla="*/ 156409 h 212008"/>
                <a:gd name="connsiteX449" fmla="*/ 3509315 w 11950697"/>
                <a:gd name="connsiteY449" fmla="*/ 181668 h 212008"/>
                <a:gd name="connsiteX450" fmla="*/ 3533107 w 11950697"/>
                <a:gd name="connsiteY450" fmla="*/ 196596 h 212008"/>
                <a:gd name="connsiteX451" fmla="*/ 3544178 w 11950697"/>
                <a:gd name="connsiteY451" fmla="*/ 187059 h 212008"/>
                <a:gd name="connsiteX452" fmla="*/ 3545393 w 11950697"/>
                <a:gd name="connsiteY452" fmla="*/ 171338 h 212008"/>
                <a:gd name="connsiteX453" fmla="*/ 3521601 w 11950697"/>
                <a:gd name="connsiteY453" fmla="*/ 156409 h 212008"/>
                <a:gd name="connsiteX454" fmla="*/ 7229708 w 11950697"/>
                <a:gd name="connsiteY454" fmla="*/ 154508 h 212008"/>
                <a:gd name="connsiteX455" fmla="*/ 7225536 w 11950697"/>
                <a:gd name="connsiteY455" fmla="*/ 160467 h 212008"/>
                <a:gd name="connsiteX456" fmla="*/ 7227651 w 11950697"/>
                <a:gd name="connsiteY456" fmla="*/ 163788 h 212008"/>
                <a:gd name="connsiteX457" fmla="*/ 7231495 w 11950697"/>
                <a:gd name="connsiteY457" fmla="*/ 164640 h 212008"/>
                <a:gd name="connsiteX458" fmla="*/ 7235668 w 11950697"/>
                <a:gd name="connsiteY458" fmla="*/ 158680 h 212008"/>
                <a:gd name="connsiteX459" fmla="*/ 7229708 w 11950697"/>
                <a:gd name="connsiteY459" fmla="*/ 154508 h 212008"/>
                <a:gd name="connsiteX460" fmla="*/ 3140310 w 11950697"/>
                <a:gd name="connsiteY460" fmla="*/ 154507 h 212008"/>
                <a:gd name="connsiteX461" fmla="*/ 3136138 w 11950697"/>
                <a:gd name="connsiteY461" fmla="*/ 160466 h 212008"/>
                <a:gd name="connsiteX462" fmla="*/ 3138253 w 11950697"/>
                <a:gd name="connsiteY462" fmla="*/ 163787 h 212008"/>
                <a:gd name="connsiteX463" fmla="*/ 3142097 w 11950697"/>
                <a:gd name="connsiteY463" fmla="*/ 164639 h 212008"/>
                <a:gd name="connsiteX464" fmla="*/ 3146270 w 11950697"/>
                <a:gd name="connsiteY464" fmla="*/ 158679 h 212008"/>
                <a:gd name="connsiteX465" fmla="*/ 3140310 w 11950697"/>
                <a:gd name="connsiteY465" fmla="*/ 154507 h 212008"/>
                <a:gd name="connsiteX466" fmla="*/ 7185649 w 11950697"/>
                <a:gd name="connsiteY466" fmla="*/ 154442 h 212008"/>
                <a:gd name="connsiteX467" fmla="*/ 7173672 w 11950697"/>
                <a:gd name="connsiteY467" fmla="*/ 164700 h 212008"/>
                <a:gd name="connsiteX468" fmla="*/ 7171308 w 11950697"/>
                <a:gd name="connsiteY468" fmla="*/ 180290 h 212008"/>
                <a:gd name="connsiteX469" fmla="*/ 7179940 w 11950697"/>
                <a:gd name="connsiteY469" fmla="*/ 192079 h 212008"/>
                <a:gd name="connsiteX470" fmla="*/ 7181516 w 11950697"/>
                <a:gd name="connsiteY470" fmla="*/ 192196 h 212008"/>
                <a:gd name="connsiteX471" fmla="*/ 7182969 w 11950697"/>
                <a:gd name="connsiteY471" fmla="*/ 195614 h 212008"/>
                <a:gd name="connsiteX472" fmla="*/ 7190694 w 11950697"/>
                <a:gd name="connsiteY472" fmla="*/ 199475 h 212008"/>
                <a:gd name="connsiteX473" fmla="*/ 7196633 w 11950697"/>
                <a:gd name="connsiteY473" fmla="*/ 193204 h 212008"/>
                <a:gd name="connsiteX474" fmla="*/ 7196735 w 11950697"/>
                <a:gd name="connsiteY474" fmla="*/ 191260 h 212008"/>
                <a:gd name="connsiteX475" fmla="*/ 7206488 w 11950697"/>
                <a:gd name="connsiteY475" fmla="*/ 182906 h 212008"/>
                <a:gd name="connsiteX476" fmla="*/ 7200221 w 11950697"/>
                <a:gd name="connsiteY476" fmla="*/ 155526 h 212008"/>
                <a:gd name="connsiteX477" fmla="*/ 7185649 w 11950697"/>
                <a:gd name="connsiteY477" fmla="*/ 154442 h 212008"/>
                <a:gd name="connsiteX478" fmla="*/ 3096251 w 11950697"/>
                <a:gd name="connsiteY478" fmla="*/ 154441 h 212008"/>
                <a:gd name="connsiteX479" fmla="*/ 3084274 w 11950697"/>
                <a:gd name="connsiteY479" fmla="*/ 164699 h 212008"/>
                <a:gd name="connsiteX480" fmla="*/ 3081910 w 11950697"/>
                <a:gd name="connsiteY480" fmla="*/ 180289 h 212008"/>
                <a:gd name="connsiteX481" fmla="*/ 3090542 w 11950697"/>
                <a:gd name="connsiteY481" fmla="*/ 192078 h 212008"/>
                <a:gd name="connsiteX482" fmla="*/ 3092118 w 11950697"/>
                <a:gd name="connsiteY482" fmla="*/ 192195 h 212008"/>
                <a:gd name="connsiteX483" fmla="*/ 3093571 w 11950697"/>
                <a:gd name="connsiteY483" fmla="*/ 195613 h 212008"/>
                <a:gd name="connsiteX484" fmla="*/ 3101296 w 11950697"/>
                <a:gd name="connsiteY484" fmla="*/ 199474 h 212008"/>
                <a:gd name="connsiteX485" fmla="*/ 3107235 w 11950697"/>
                <a:gd name="connsiteY485" fmla="*/ 193203 h 212008"/>
                <a:gd name="connsiteX486" fmla="*/ 3107337 w 11950697"/>
                <a:gd name="connsiteY486" fmla="*/ 191259 h 212008"/>
                <a:gd name="connsiteX487" fmla="*/ 3117090 w 11950697"/>
                <a:gd name="connsiteY487" fmla="*/ 182905 h 212008"/>
                <a:gd name="connsiteX488" fmla="*/ 3110823 w 11950697"/>
                <a:gd name="connsiteY488" fmla="*/ 155525 h 212008"/>
                <a:gd name="connsiteX489" fmla="*/ 3096251 w 11950697"/>
                <a:gd name="connsiteY489" fmla="*/ 154441 h 212008"/>
                <a:gd name="connsiteX490" fmla="*/ 6379547 w 11950697"/>
                <a:gd name="connsiteY490" fmla="*/ 153578 h 212008"/>
                <a:gd name="connsiteX491" fmla="*/ 6370534 w 11950697"/>
                <a:gd name="connsiteY491" fmla="*/ 165848 h 212008"/>
                <a:gd name="connsiteX492" fmla="*/ 6347804 w 11950697"/>
                <a:gd name="connsiteY492" fmla="*/ 165138 h 212008"/>
                <a:gd name="connsiteX493" fmla="*/ 6346361 w 11950697"/>
                <a:gd name="connsiteY493" fmla="*/ 175330 h 212008"/>
                <a:gd name="connsiteX494" fmla="*/ 6349936 w 11950697"/>
                <a:gd name="connsiteY494" fmla="*/ 185511 h 212008"/>
                <a:gd name="connsiteX495" fmla="*/ 6358001 w 11950697"/>
                <a:gd name="connsiteY495" fmla="*/ 185696 h 212008"/>
                <a:gd name="connsiteX496" fmla="*/ 6362685 w 11950697"/>
                <a:gd name="connsiteY496" fmla="*/ 185206 h 212008"/>
                <a:gd name="connsiteX497" fmla="*/ 6362483 w 11950697"/>
                <a:gd name="connsiteY497" fmla="*/ 186661 h 212008"/>
                <a:gd name="connsiteX498" fmla="*/ 6356502 w 11950697"/>
                <a:gd name="connsiteY498" fmla="*/ 192046 h 212008"/>
                <a:gd name="connsiteX499" fmla="*/ 6360147 w 11950697"/>
                <a:gd name="connsiteY499" fmla="*/ 199811 h 212008"/>
                <a:gd name="connsiteX500" fmla="*/ 6372467 w 11950697"/>
                <a:gd name="connsiteY500" fmla="*/ 197013 h 212008"/>
                <a:gd name="connsiteX501" fmla="*/ 6376752 w 11950697"/>
                <a:gd name="connsiteY501" fmla="*/ 193232 h 212008"/>
                <a:gd name="connsiteX502" fmla="*/ 6379843 w 11950697"/>
                <a:gd name="connsiteY502" fmla="*/ 195768 h 212008"/>
                <a:gd name="connsiteX503" fmla="*/ 6392019 w 11950697"/>
                <a:gd name="connsiteY503" fmla="*/ 184196 h 212008"/>
                <a:gd name="connsiteX504" fmla="*/ 6386026 w 11950697"/>
                <a:gd name="connsiteY504" fmla="*/ 166287 h 212008"/>
                <a:gd name="connsiteX505" fmla="*/ 6392517 w 11950697"/>
                <a:gd name="connsiteY505" fmla="*/ 159429 h 212008"/>
                <a:gd name="connsiteX506" fmla="*/ 6379547 w 11950697"/>
                <a:gd name="connsiteY506" fmla="*/ 153578 h 212008"/>
                <a:gd name="connsiteX507" fmla="*/ 2290149 w 11950697"/>
                <a:gd name="connsiteY507" fmla="*/ 153577 h 212008"/>
                <a:gd name="connsiteX508" fmla="*/ 2281136 w 11950697"/>
                <a:gd name="connsiteY508" fmla="*/ 165847 h 212008"/>
                <a:gd name="connsiteX509" fmla="*/ 2258406 w 11950697"/>
                <a:gd name="connsiteY509" fmla="*/ 165137 h 212008"/>
                <a:gd name="connsiteX510" fmla="*/ 2256963 w 11950697"/>
                <a:gd name="connsiteY510" fmla="*/ 175329 h 212008"/>
                <a:gd name="connsiteX511" fmla="*/ 2260538 w 11950697"/>
                <a:gd name="connsiteY511" fmla="*/ 185510 h 212008"/>
                <a:gd name="connsiteX512" fmla="*/ 2268603 w 11950697"/>
                <a:gd name="connsiteY512" fmla="*/ 185695 h 212008"/>
                <a:gd name="connsiteX513" fmla="*/ 2273287 w 11950697"/>
                <a:gd name="connsiteY513" fmla="*/ 185205 h 212008"/>
                <a:gd name="connsiteX514" fmla="*/ 2273085 w 11950697"/>
                <a:gd name="connsiteY514" fmla="*/ 186660 h 212008"/>
                <a:gd name="connsiteX515" fmla="*/ 2267104 w 11950697"/>
                <a:gd name="connsiteY515" fmla="*/ 192045 h 212008"/>
                <a:gd name="connsiteX516" fmla="*/ 2270749 w 11950697"/>
                <a:gd name="connsiteY516" fmla="*/ 199810 h 212008"/>
                <a:gd name="connsiteX517" fmla="*/ 2283069 w 11950697"/>
                <a:gd name="connsiteY517" fmla="*/ 197012 h 212008"/>
                <a:gd name="connsiteX518" fmla="*/ 2287354 w 11950697"/>
                <a:gd name="connsiteY518" fmla="*/ 193231 h 212008"/>
                <a:gd name="connsiteX519" fmla="*/ 2290445 w 11950697"/>
                <a:gd name="connsiteY519" fmla="*/ 195767 h 212008"/>
                <a:gd name="connsiteX520" fmla="*/ 2302621 w 11950697"/>
                <a:gd name="connsiteY520" fmla="*/ 184195 h 212008"/>
                <a:gd name="connsiteX521" fmla="*/ 2296628 w 11950697"/>
                <a:gd name="connsiteY521" fmla="*/ 166286 h 212008"/>
                <a:gd name="connsiteX522" fmla="*/ 2303119 w 11950697"/>
                <a:gd name="connsiteY522" fmla="*/ 159428 h 212008"/>
                <a:gd name="connsiteX523" fmla="*/ 2290149 w 11950697"/>
                <a:gd name="connsiteY523" fmla="*/ 153577 h 212008"/>
                <a:gd name="connsiteX524" fmla="*/ 5228235 w 11950697"/>
                <a:gd name="connsiteY524" fmla="*/ 152812 h 212008"/>
                <a:gd name="connsiteX525" fmla="*/ 5228413 w 11950697"/>
                <a:gd name="connsiteY525" fmla="*/ 155035 h 212008"/>
                <a:gd name="connsiteX526" fmla="*/ 5226173 w 11950697"/>
                <a:gd name="connsiteY526" fmla="*/ 157545 h 212008"/>
                <a:gd name="connsiteX527" fmla="*/ 5225631 w 11950697"/>
                <a:gd name="connsiteY527" fmla="*/ 156448 h 212008"/>
                <a:gd name="connsiteX528" fmla="*/ 1138837 w 11950697"/>
                <a:gd name="connsiteY528" fmla="*/ 152811 h 212008"/>
                <a:gd name="connsiteX529" fmla="*/ 1139015 w 11950697"/>
                <a:gd name="connsiteY529" fmla="*/ 155034 h 212008"/>
                <a:gd name="connsiteX530" fmla="*/ 1136775 w 11950697"/>
                <a:gd name="connsiteY530" fmla="*/ 157544 h 212008"/>
                <a:gd name="connsiteX531" fmla="*/ 1136233 w 11950697"/>
                <a:gd name="connsiteY531" fmla="*/ 156447 h 212008"/>
                <a:gd name="connsiteX532" fmla="*/ 6540893 w 11950697"/>
                <a:gd name="connsiteY532" fmla="*/ 152241 h 212008"/>
                <a:gd name="connsiteX533" fmla="*/ 6532404 w 11950697"/>
                <a:gd name="connsiteY533" fmla="*/ 157778 h 212008"/>
                <a:gd name="connsiteX534" fmla="*/ 6525287 w 11950697"/>
                <a:gd name="connsiteY534" fmla="*/ 167743 h 212008"/>
                <a:gd name="connsiteX535" fmla="*/ 6531308 w 11950697"/>
                <a:gd name="connsiteY535" fmla="*/ 175341 h 212008"/>
                <a:gd name="connsiteX536" fmla="*/ 6529933 w 11950697"/>
                <a:gd name="connsiteY536" fmla="*/ 185232 h 212008"/>
                <a:gd name="connsiteX537" fmla="*/ 6539165 w 11950697"/>
                <a:gd name="connsiteY537" fmla="*/ 186385 h 212008"/>
                <a:gd name="connsiteX538" fmla="*/ 6548299 w 11950697"/>
                <a:gd name="connsiteY538" fmla="*/ 171405 h 212008"/>
                <a:gd name="connsiteX539" fmla="*/ 6549898 w 11950697"/>
                <a:gd name="connsiteY539" fmla="*/ 160626 h 212008"/>
                <a:gd name="connsiteX540" fmla="*/ 6540298 w 11950697"/>
                <a:gd name="connsiteY540" fmla="*/ 158212 h 212008"/>
                <a:gd name="connsiteX541" fmla="*/ 6540893 w 11950697"/>
                <a:gd name="connsiteY541" fmla="*/ 152241 h 212008"/>
                <a:gd name="connsiteX542" fmla="*/ 2451495 w 11950697"/>
                <a:gd name="connsiteY542" fmla="*/ 152240 h 212008"/>
                <a:gd name="connsiteX543" fmla="*/ 2443006 w 11950697"/>
                <a:gd name="connsiteY543" fmla="*/ 157777 h 212008"/>
                <a:gd name="connsiteX544" fmla="*/ 2435889 w 11950697"/>
                <a:gd name="connsiteY544" fmla="*/ 167742 h 212008"/>
                <a:gd name="connsiteX545" fmla="*/ 2441910 w 11950697"/>
                <a:gd name="connsiteY545" fmla="*/ 175340 h 212008"/>
                <a:gd name="connsiteX546" fmla="*/ 2440535 w 11950697"/>
                <a:gd name="connsiteY546" fmla="*/ 185231 h 212008"/>
                <a:gd name="connsiteX547" fmla="*/ 2449767 w 11950697"/>
                <a:gd name="connsiteY547" fmla="*/ 186384 h 212008"/>
                <a:gd name="connsiteX548" fmla="*/ 2458901 w 11950697"/>
                <a:gd name="connsiteY548" fmla="*/ 171404 h 212008"/>
                <a:gd name="connsiteX549" fmla="*/ 2460500 w 11950697"/>
                <a:gd name="connsiteY549" fmla="*/ 160625 h 212008"/>
                <a:gd name="connsiteX550" fmla="*/ 2450900 w 11950697"/>
                <a:gd name="connsiteY550" fmla="*/ 158211 h 212008"/>
                <a:gd name="connsiteX551" fmla="*/ 2451495 w 11950697"/>
                <a:gd name="connsiteY551" fmla="*/ 152240 h 212008"/>
                <a:gd name="connsiteX552" fmla="*/ 5065509 w 11950697"/>
                <a:gd name="connsiteY552" fmla="*/ 151658 h 212008"/>
                <a:gd name="connsiteX553" fmla="*/ 5055974 w 11950697"/>
                <a:gd name="connsiteY553" fmla="*/ 155861 h 212008"/>
                <a:gd name="connsiteX554" fmla="*/ 5060176 w 11950697"/>
                <a:gd name="connsiteY554" fmla="*/ 165398 h 212008"/>
                <a:gd name="connsiteX555" fmla="*/ 5065816 w 11950697"/>
                <a:gd name="connsiteY555" fmla="*/ 165271 h 212008"/>
                <a:gd name="connsiteX556" fmla="*/ 5069713 w 11950697"/>
                <a:gd name="connsiteY556" fmla="*/ 161195 h 212008"/>
                <a:gd name="connsiteX557" fmla="*/ 5065509 w 11950697"/>
                <a:gd name="connsiteY557" fmla="*/ 151658 h 212008"/>
                <a:gd name="connsiteX558" fmla="*/ 976111 w 11950697"/>
                <a:gd name="connsiteY558" fmla="*/ 151657 h 212008"/>
                <a:gd name="connsiteX559" fmla="*/ 966575 w 11950697"/>
                <a:gd name="connsiteY559" fmla="*/ 155860 h 212008"/>
                <a:gd name="connsiteX560" fmla="*/ 970778 w 11950697"/>
                <a:gd name="connsiteY560" fmla="*/ 165397 h 212008"/>
                <a:gd name="connsiteX561" fmla="*/ 976418 w 11950697"/>
                <a:gd name="connsiteY561" fmla="*/ 165270 h 212008"/>
                <a:gd name="connsiteX562" fmla="*/ 980314 w 11950697"/>
                <a:gd name="connsiteY562" fmla="*/ 161194 h 212008"/>
                <a:gd name="connsiteX563" fmla="*/ 976111 w 11950697"/>
                <a:gd name="connsiteY563" fmla="*/ 151657 h 212008"/>
                <a:gd name="connsiteX564" fmla="*/ 5228061 w 11950697"/>
                <a:gd name="connsiteY564" fmla="*/ 150639 h 212008"/>
                <a:gd name="connsiteX565" fmla="*/ 5229489 w 11950697"/>
                <a:gd name="connsiteY565" fmla="*/ 151061 h 212008"/>
                <a:gd name="connsiteX566" fmla="*/ 5228235 w 11950697"/>
                <a:gd name="connsiteY566" fmla="*/ 152812 h 212008"/>
                <a:gd name="connsiteX567" fmla="*/ 1138663 w 11950697"/>
                <a:gd name="connsiteY567" fmla="*/ 150638 h 212008"/>
                <a:gd name="connsiteX568" fmla="*/ 1140091 w 11950697"/>
                <a:gd name="connsiteY568" fmla="*/ 151060 h 212008"/>
                <a:gd name="connsiteX569" fmla="*/ 1138837 w 11950697"/>
                <a:gd name="connsiteY569" fmla="*/ 152811 h 212008"/>
                <a:gd name="connsiteX570" fmla="*/ 5260223 w 11950697"/>
                <a:gd name="connsiteY570" fmla="*/ 150232 h 212008"/>
                <a:gd name="connsiteX571" fmla="*/ 5255362 w 11950697"/>
                <a:gd name="connsiteY571" fmla="*/ 151794 h 212008"/>
                <a:gd name="connsiteX572" fmla="*/ 5255137 w 11950697"/>
                <a:gd name="connsiteY572" fmla="*/ 154547 h 212008"/>
                <a:gd name="connsiteX573" fmla="*/ 5256924 w 11950697"/>
                <a:gd name="connsiteY573" fmla="*/ 156654 h 212008"/>
                <a:gd name="connsiteX574" fmla="*/ 5261784 w 11950697"/>
                <a:gd name="connsiteY574" fmla="*/ 155092 h 212008"/>
                <a:gd name="connsiteX575" fmla="*/ 5260223 w 11950697"/>
                <a:gd name="connsiteY575" fmla="*/ 150232 h 212008"/>
                <a:gd name="connsiteX576" fmla="*/ 1170825 w 11950697"/>
                <a:gd name="connsiteY576" fmla="*/ 150231 h 212008"/>
                <a:gd name="connsiteX577" fmla="*/ 1165964 w 11950697"/>
                <a:gd name="connsiteY577" fmla="*/ 151793 h 212008"/>
                <a:gd name="connsiteX578" fmla="*/ 1165739 w 11950697"/>
                <a:gd name="connsiteY578" fmla="*/ 154546 h 212008"/>
                <a:gd name="connsiteX579" fmla="*/ 1167526 w 11950697"/>
                <a:gd name="connsiteY579" fmla="*/ 156653 h 212008"/>
                <a:gd name="connsiteX580" fmla="*/ 1172386 w 11950697"/>
                <a:gd name="connsiteY580" fmla="*/ 155091 h 212008"/>
                <a:gd name="connsiteX581" fmla="*/ 1170825 w 11950697"/>
                <a:gd name="connsiteY581" fmla="*/ 150231 h 212008"/>
                <a:gd name="connsiteX582" fmla="*/ 7433340 w 11950697"/>
                <a:gd name="connsiteY582" fmla="*/ 149818 h 212008"/>
                <a:gd name="connsiteX583" fmla="*/ 7431111 w 11950697"/>
                <a:gd name="connsiteY583" fmla="*/ 153948 h 212008"/>
                <a:gd name="connsiteX584" fmla="*/ 7430656 w 11950697"/>
                <a:gd name="connsiteY584" fmla="*/ 156857 h 212008"/>
                <a:gd name="connsiteX585" fmla="*/ 7431211 w 11950697"/>
                <a:gd name="connsiteY585" fmla="*/ 159431 h 212008"/>
                <a:gd name="connsiteX586" fmla="*/ 7437062 w 11950697"/>
                <a:gd name="connsiteY586" fmla="*/ 160877 h 212008"/>
                <a:gd name="connsiteX587" fmla="*/ 7440029 w 11950697"/>
                <a:gd name="connsiteY587" fmla="*/ 164960 h 212008"/>
                <a:gd name="connsiteX588" fmla="*/ 7445113 w 11950697"/>
                <a:gd name="connsiteY588" fmla="*/ 163193 h 212008"/>
                <a:gd name="connsiteX589" fmla="*/ 7444171 w 11950697"/>
                <a:gd name="connsiteY589" fmla="*/ 155324 h 212008"/>
                <a:gd name="connsiteX590" fmla="*/ 7440985 w 11950697"/>
                <a:gd name="connsiteY590" fmla="*/ 150851 h 212008"/>
                <a:gd name="connsiteX591" fmla="*/ 7435251 w 11950697"/>
                <a:gd name="connsiteY591" fmla="*/ 152227 h 212008"/>
                <a:gd name="connsiteX592" fmla="*/ 7433340 w 11950697"/>
                <a:gd name="connsiteY592" fmla="*/ 149818 h 212008"/>
                <a:gd name="connsiteX593" fmla="*/ 3343942 w 11950697"/>
                <a:gd name="connsiteY593" fmla="*/ 149817 h 212008"/>
                <a:gd name="connsiteX594" fmla="*/ 3341713 w 11950697"/>
                <a:gd name="connsiteY594" fmla="*/ 153947 h 212008"/>
                <a:gd name="connsiteX595" fmla="*/ 3341258 w 11950697"/>
                <a:gd name="connsiteY595" fmla="*/ 156856 h 212008"/>
                <a:gd name="connsiteX596" fmla="*/ 3341813 w 11950697"/>
                <a:gd name="connsiteY596" fmla="*/ 159430 h 212008"/>
                <a:gd name="connsiteX597" fmla="*/ 3347664 w 11950697"/>
                <a:gd name="connsiteY597" fmla="*/ 160876 h 212008"/>
                <a:gd name="connsiteX598" fmla="*/ 3350631 w 11950697"/>
                <a:gd name="connsiteY598" fmla="*/ 164959 h 212008"/>
                <a:gd name="connsiteX599" fmla="*/ 3355715 w 11950697"/>
                <a:gd name="connsiteY599" fmla="*/ 163192 h 212008"/>
                <a:gd name="connsiteX600" fmla="*/ 3354773 w 11950697"/>
                <a:gd name="connsiteY600" fmla="*/ 155323 h 212008"/>
                <a:gd name="connsiteX601" fmla="*/ 3351587 w 11950697"/>
                <a:gd name="connsiteY601" fmla="*/ 150850 h 212008"/>
                <a:gd name="connsiteX602" fmla="*/ 3345853 w 11950697"/>
                <a:gd name="connsiteY602" fmla="*/ 152226 h 212008"/>
                <a:gd name="connsiteX603" fmla="*/ 3343942 w 11950697"/>
                <a:gd name="connsiteY603" fmla="*/ 149817 h 212008"/>
                <a:gd name="connsiteX604" fmla="*/ 5276044 w 11950697"/>
                <a:gd name="connsiteY604" fmla="*/ 147940 h 212008"/>
                <a:gd name="connsiteX605" fmla="*/ 5270114 w 11950697"/>
                <a:gd name="connsiteY605" fmla="*/ 149512 h 212008"/>
                <a:gd name="connsiteX606" fmla="*/ 5270102 w 11950697"/>
                <a:gd name="connsiteY606" fmla="*/ 156252 h 212008"/>
                <a:gd name="connsiteX607" fmla="*/ 5266458 w 11950697"/>
                <a:gd name="connsiteY607" fmla="*/ 160566 h 212008"/>
                <a:gd name="connsiteX608" fmla="*/ 5269732 w 11950697"/>
                <a:gd name="connsiteY608" fmla="*/ 165617 h 212008"/>
                <a:gd name="connsiteX609" fmla="*/ 5278031 w 11950697"/>
                <a:gd name="connsiteY609" fmla="*/ 162497 h 212008"/>
                <a:gd name="connsiteX610" fmla="*/ 5282041 w 11950697"/>
                <a:gd name="connsiteY610" fmla="*/ 157843 h 212008"/>
                <a:gd name="connsiteX611" fmla="*/ 5279019 w 11950697"/>
                <a:gd name="connsiteY611" fmla="*/ 151981 h 212008"/>
                <a:gd name="connsiteX612" fmla="*/ 5281125 w 11950697"/>
                <a:gd name="connsiteY612" fmla="*/ 149262 h 212008"/>
                <a:gd name="connsiteX613" fmla="*/ 5276044 w 11950697"/>
                <a:gd name="connsiteY613" fmla="*/ 147940 h 212008"/>
                <a:gd name="connsiteX614" fmla="*/ 1186646 w 11950697"/>
                <a:gd name="connsiteY614" fmla="*/ 147939 h 212008"/>
                <a:gd name="connsiteX615" fmla="*/ 1180716 w 11950697"/>
                <a:gd name="connsiteY615" fmla="*/ 149511 h 212008"/>
                <a:gd name="connsiteX616" fmla="*/ 1180704 w 11950697"/>
                <a:gd name="connsiteY616" fmla="*/ 156251 h 212008"/>
                <a:gd name="connsiteX617" fmla="*/ 1177059 w 11950697"/>
                <a:gd name="connsiteY617" fmla="*/ 160565 h 212008"/>
                <a:gd name="connsiteX618" fmla="*/ 1180334 w 11950697"/>
                <a:gd name="connsiteY618" fmla="*/ 165616 h 212008"/>
                <a:gd name="connsiteX619" fmla="*/ 1188633 w 11950697"/>
                <a:gd name="connsiteY619" fmla="*/ 162496 h 212008"/>
                <a:gd name="connsiteX620" fmla="*/ 1192643 w 11950697"/>
                <a:gd name="connsiteY620" fmla="*/ 157842 h 212008"/>
                <a:gd name="connsiteX621" fmla="*/ 1189620 w 11950697"/>
                <a:gd name="connsiteY621" fmla="*/ 151980 h 212008"/>
                <a:gd name="connsiteX622" fmla="*/ 1191727 w 11950697"/>
                <a:gd name="connsiteY622" fmla="*/ 149261 h 212008"/>
                <a:gd name="connsiteX623" fmla="*/ 1186646 w 11950697"/>
                <a:gd name="connsiteY623" fmla="*/ 147939 h 212008"/>
                <a:gd name="connsiteX624" fmla="*/ 4915431 w 11950697"/>
                <a:gd name="connsiteY624" fmla="*/ 147590 h 212008"/>
                <a:gd name="connsiteX625" fmla="*/ 4910570 w 11950697"/>
                <a:gd name="connsiteY625" fmla="*/ 149151 h 212008"/>
                <a:gd name="connsiteX626" fmla="*/ 4910344 w 11950697"/>
                <a:gd name="connsiteY626" fmla="*/ 151904 h 212008"/>
                <a:gd name="connsiteX627" fmla="*/ 4912131 w 11950697"/>
                <a:gd name="connsiteY627" fmla="*/ 154011 h 212008"/>
                <a:gd name="connsiteX628" fmla="*/ 4916992 w 11950697"/>
                <a:gd name="connsiteY628" fmla="*/ 152449 h 212008"/>
                <a:gd name="connsiteX629" fmla="*/ 4915431 w 11950697"/>
                <a:gd name="connsiteY629" fmla="*/ 147590 h 212008"/>
                <a:gd name="connsiteX630" fmla="*/ 826032 w 11950697"/>
                <a:gd name="connsiteY630" fmla="*/ 147589 h 212008"/>
                <a:gd name="connsiteX631" fmla="*/ 821172 w 11950697"/>
                <a:gd name="connsiteY631" fmla="*/ 149150 h 212008"/>
                <a:gd name="connsiteX632" fmla="*/ 820946 w 11950697"/>
                <a:gd name="connsiteY632" fmla="*/ 151903 h 212008"/>
                <a:gd name="connsiteX633" fmla="*/ 822733 w 11950697"/>
                <a:gd name="connsiteY633" fmla="*/ 154010 h 212008"/>
                <a:gd name="connsiteX634" fmla="*/ 827594 w 11950697"/>
                <a:gd name="connsiteY634" fmla="*/ 152448 h 212008"/>
                <a:gd name="connsiteX635" fmla="*/ 826032 w 11950697"/>
                <a:gd name="connsiteY635" fmla="*/ 147589 h 212008"/>
                <a:gd name="connsiteX636" fmla="*/ 5812509 w 11950697"/>
                <a:gd name="connsiteY636" fmla="*/ 145166 h 212008"/>
                <a:gd name="connsiteX637" fmla="*/ 5803496 w 11950697"/>
                <a:gd name="connsiteY637" fmla="*/ 157437 h 212008"/>
                <a:gd name="connsiteX638" fmla="*/ 5780766 w 11950697"/>
                <a:gd name="connsiteY638" fmla="*/ 156726 h 212008"/>
                <a:gd name="connsiteX639" fmla="*/ 5779323 w 11950697"/>
                <a:gd name="connsiteY639" fmla="*/ 166918 h 212008"/>
                <a:gd name="connsiteX640" fmla="*/ 5782898 w 11950697"/>
                <a:gd name="connsiteY640" fmla="*/ 177099 h 212008"/>
                <a:gd name="connsiteX641" fmla="*/ 5800322 w 11950697"/>
                <a:gd name="connsiteY641" fmla="*/ 176305 h 212008"/>
                <a:gd name="connsiteX642" fmla="*/ 5812805 w 11950697"/>
                <a:gd name="connsiteY642" fmla="*/ 187356 h 212008"/>
                <a:gd name="connsiteX643" fmla="*/ 5818511 w 11950697"/>
                <a:gd name="connsiteY643" fmla="*/ 184224 h 212008"/>
                <a:gd name="connsiteX644" fmla="*/ 5815900 w 11950697"/>
                <a:gd name="connsiteY644" fmla="*/ 190558 h 212008"/>
                <a:gd name="connsiteX645" fmla="*/ 5817270 w 11950697"/>
                <a:gd name="connsiteY645" fmla="*/ 201669 h 212008"/>
                <a:gd name="connsiteX646" fmla="*/ 5829454 w 11950697"/>
                <a:gd name="connsiteY646" fmla="*/ 203362 h 212008"/>
                <a:gd name="connsiteX647" fmla="*/ 5836350 w 11950697"/>
                <a:gd name="connsiteY647" fmla="*/ 211022 h 212008"/>
                <a:gd name="connsiteX648" fmla="*/ 5846293 w 11950697"/>
                <a:gd name="connsiteY648" fmla="*/ 206354 h 212008"/>
                <a:gd name="connsiteX649" fmla="*/ 5842710 w 11950697"/>
                <a:gd name="connsiteY649" fmla="*/ 190577 h 212008"/>
                <a:gd name="connsiteX650" fmla="*/ 5835292 w 11950697"/>
                <a:gd name="connsiteY650" fmla="*/ 182171 h 212008"/>
                <a:gd name="connsiteX651" fmla="*/ 5823942 w 11950697"/>
                <a:gd name="connsiteY651" fmla="*/ 186184 h 212008"/>
                <a:gd name="connsiteX652" fmla="*/ 5821265 w 11950697"/>
                <a:gd name="connsiteY652" fmla="*/ 183638 h 212008"/>
                <a:gd name="connsiteX653" fmla="*/ 5820467 w 11950697"/>
                <a:gd name="connsiteY653" fmla="*/ 182736 h 212008"/>
                <a:gd name="connsiteX654" fmla="*/ 5824982 w 11950697"/>
                <a:gd name="connsiteY654" fmla="*/ 175784 h 212008"/>
                <a:gd name="connsiteX655" fmla="*/ 5818988 w 11950697"/>
                <a:gd name="connsiteY655" fmla="*/ 157875 h 212008"/>
                <a:gd name="connsiteX656" fmla="*/ 5825479 w 11950697"/>
                <a:gd name="connsiteY656" fmla="*/ 151017 h 212008"/>
                <a:gd name="connsiteX657" fmla="*/ 5812509 w 11950697"/>
                <a:gd name="connsiteY657" fmla="*/ 145166 h 212008"/>
                <a:gd name="connsiteX658" fmla="*/ 1723111 w 11950697"/>
                <a:gd name="connsiteY658" fmla="*/ 145165 h 212008"/>
                <a:gd name="connsiteX659" fmla="*/ 1714098 w 11950697"/>
                <a:gd name="connsiteY659" fmla="*/ 157436 h 212008"/>
                <a:gd name="connsiteX660" fmla="*/ 1691368 w 11950697"/>
                <a:gd name="connsiteY660" fmla="*/ 156725 h 212008"/>
                <a:gd name="connsiteX661" fmla="*/ 1689925 w 11950697"/>
                <a:gd name="connsiteY661" fmla="*/ 166917 h 212008"/>
                <a:gd name="connsiteX662" fmla="*/ 1693500 w 11950697"/>
                <a:gd name="connsiteY662" fmla="*/ 177098 h 212008"/>
                <a:gd name="connsiteX663" fmla="*/ 1710924 w 11950697"/>
                <a:gd name="connsiteY663" fmla="*/ 176304 h 212008"/>
                <a:gd name="connsiteX664" fmla="*/ 1723407 w 11950697"/>
                <a:gd name="connsiteY664" fmla="*/ 187355 h 212008"/>
                <a:gd name="connsiteX665" fmla="*/ 1729112 w 11950697"/>
                <a:gd name="connsiteY665" fmla="*/ 184223 h 212008"/>
                <a:gd name="connsiteX666" fmla="*/ 1726502 w 11950697"/>
                <a:gd name="connsiteY666" fmla="*/ 190557 h 212008"/>
                <a:gd name="connsiteX667" fmla="*/ 1727872 w 11950697"/>
                <a:gd name="connsiteY667" fmla="*/ 201668 h 212008"/>
                <a:gd name="connsiteX668" fmla="*/ 1740056 w 11950697"/>
                <a:gd name="connsiteY668" fmla="*/ 203361 h 212008"/>
                <a:gd name="connsiteX669" fmla="*/ 1746952 w 11950697"/>
                <a:gd name="connsiteY669" fmla="*/ 211021 h 212008"/>
                <a:gd name="connsiteX670" fmla="*/ 1756895 w 11950697"/>
                <a:gd name="connsiteY670" fmla="*/ 206353 h 212008"/>
                <a:gd name="connsiteX671" fmla="*/ 1753312 w 11950697"/>
                <a:gd name="connsiteY671" fmla="*/ 190576 h 212008"/>
                <a:gd name="connsiteX672" fmla="*/ 1745894 w 11950697"/>
                <a:gd name="connsiteY672" fmla="*/ 182170 h 212008"/>
                <a:gd name="connsiteX673" fmla="*/ 1734544 w 11950697"/>
                <a:gd name="connsiteY673" fmla="*/ 186183 h 212008"/>
                <a:gd name="connsiteX674" fmla="*/ 1731867 w 11950697"/>
                <a:gd name="connsiteY674" fmla="*/ 183637 h 212008"/>
                <a:gd name="connsiteX675" fmla="*/ 1731069 w 11950697"/>
                <a:gd name="connsiteY675" fmla="*/ 182735 h 212008"/>
                <a:gd name="connsiteX676" fmla="*/ 1735584 w 11950697"/>
                <a:gd name="connsiteY676" fmla="*/ 175783 h 212008"/>
                <a:gd name="connsiteX677" fmla="*/ 1729590 w 11950697"/>
                <a:gd name="connsiteY677" fmla="*/ 157874 h 212008"/>
                <a:gd name="connsiteX678" fmla="*/ 1736081 w 11950697"/>
                <a:gd name="connsiteY678" fmla="*/ 151016 h 212008"/>
                <a:gd name="connsiteX679" fmla="*/ 1723111 w 11950697"/>
                <a:gd name="connsiteY679" fmla="*/ 145165 h 212008"/>
                <a:gd name="connsiteX680" fmla="*/ 7216840 w 11950697"/>
                <a:gd name="connsiteY680" fmla="*/ 143570 h 212008"/>
                <a:gd name="connsiteX681" fmla="*/ 7205690 w 11950697"/>
                <a:gd name="connsiteY681" fmla="*/ 146762 h 212008"/>
                <a:gd name="connsiteX682" fmla="*/ 7204977 w 11950697"/>
                <a:gd name="connsiteY682" fmla="*/ 152999 h 212008"/>
                <a:gd name="connsiteX683" fmla="*/ 7208882 w 11950697"/>
                <a:gd name="connsiteY683" fmla="*/ 157912 h 212008"/>
                <a:gd name="connsiteX684" fmla="*/ 7220032 w 11950697"/>
                <a:gd name="connsiteY684" fmla="*/ 154720 h 212008"/>
                <a:gd name="connsiteX685" fmla="*/ 7216840 w 11950697"/>
                <a:gd name="connsiteY685" fmla="*/ 143570 h 212008"/>
                <a:gd name="connsiteX686" fmla="*/ 3127442 w 11950697"/>
                <a:gd name="connsiteY686" fmla="*/ 143569 h 212008"/>
                <a:gd name="connsiteX687" fmla="*/ 3116292 w 11950697"/>
                <a:gd name="connsiteY687" fmla="*/ 146761 h 212008"/>
                <a:gd name="connsiteX688" fmla="*/ 3115579 w 11950697"/>
                <a:gd name="connsiteY688" fmla="*/ 152998 h 212008"/>
                <a:gd name="connsiteX689" fmla="*/ 3119484 w 11950697"/>
                <a:gd name="connsiteY689" fmla="*/ 157911 h 212008"/>
                <a:gd name="connsiteX690" fmla="*/ 3130634 w 11950697"/>
                <a:gd name="connsiteY690" fmla="*/ 154719 h 212008"/>
                <a:gd name="connsiteX691" fmla="*/ 3127442 w 11950697"/>
                <a:gd name="connsiteY691" fmla="*/ 143569 h 212008"/>
                <a:gd name="connsiteX692" fmla="*/ 5232668 w 11950697"/>
                <a:gd name="connsiteY692" fmla="*/ 141978 h 212008"/>
                <a:gd name="connsiteX693" fmla="*/ 5227858 w 11950697"/>
                <a:gd name="connsiteY693" fmla="*/ 148116 h 212008"/>
                <a:gd name="connsiteX694" fmla="*/ 5228061 w 11950697"/>
                <a:gd name="connsiteY694" fmla="*/ 150639 h 212008"/>
                <a:gd name="connsiteX695" fmla="*/ 5219915 w 11950697"/>
                <a:gd name="connsiteY695" fmla="*/ 148229 h 212008"/>
                <a:gd name="connsiteX696" fmla="*/ 5214818 w 11950697"/>
                <a:gd name="connsiteY696" fmla="*/ 157620 h 212008"/>
                <a:gd name="connsiteX697" fmla="*/ 5198949 w 11950697"/>
                <a:gd name="connsiteY697" fmla="*/ 159293 h 212008"/>
                <a:gd name="connsiteX698" fmla="*/ 5198947 w 11950697"/>
                <a:gd name="connsiteY698" fmla="*/ 159677 h 212008"/>
                <a:gd name="connsiteX699" fmla="*/ 5193511 w 11950697"/>
                <a:gd name="connsiteY699" fmla="*/ 160155 h 212008"/>
                <a:gd name="connsiteX700" fmla="*/ 5192279 w 11950697"/>
                <a:gd name="connsiteY700" fmla="*/ 170473 h 212008"/>
                <a:gd name="connsiteX701" fmla="*/ 5198081 w 11950697"/>
                <a:gd name="connsiteY701" fmla="*/ 180233 h 212008"/>
                <a:gd name="connsiteX702" fmla="*/ 5222441 w 11950697"/>
                <a:gd name="connsiteY702" fmla="*/ 177541 h 212008"/>
                <a:gd name="connsiteX703" fmla="*/ 5240796 w 11950697"/>
                <a:gd name="connsiteY703" fmla="*/ 187196 h 212008"/>
                <a:gd name="connsiteX704" fmla="*/ 5256965 w 11950697"/>
                <a:gd name="connsiteY704" fmla="*/ 174331 h 212008"/>
                <a:gd name="connsiteX705" fmla="*/ 5247175 w 11950697"/>
                <a:gd name="connsiteY705" fmla="*/ 157130 h 212008"/>
                <a:gd name="connsiteX706" fmla="*/ 5255741 w 11950697"/>
                <a:gd name="connsiteY706" fmla="*/ 149584 h 212008"/>
                <a:gd name="connsiteX707" fmla="*/ 5242286 w 11950697"/>
                <a:gd name="connsiteY707" fmla="*/ 146394 h 212008"/>
                <a:gd name="connsiteX708" fmla="*/ 5240297 w 11950697"/>
                <a:gd name="connsiteY708" fmla="*/ 143592 h 212008"/>
                <a:gd name="connsiteX709" fmla="*/ 5232668 w 11950697"/>
                <a:gd name="connsiteY709" fmla="*/ 141978 h 212008"/>
                <a:gd name="connsiteX710" fmla="*/ 1143270 w 11950697"/>
                <a:gd name="connsiteY710" fmla="*/ 141977 h 212008"/>
                <a:gd name="connsiteX711" fmla="*/ 1138460 w 11950697"/>
                <a:gd name="connsiteY711" fmla="*/ 148115 h 212008"/>
                <a:gd name="connsiteX712" fmla="*/ 1138663 w 11950697"/>
                <a:gd name="connsiteY712" fmla="*/ 150638 h 212008"/>
                <a:gd name="connsiteX713" fmla="*/ 1130517 w 11950697"/>
                <a:gd name="connsiteY713" fmla="*/ 148228 h 212008"/>
                <a:gd name="connsiteX714" fmla="*/ 1125420 w 11950697"/>
                <a:gd name="connsiteY714" fmla="*/ 157619 h 212008"/>
                <a:gd name="connsiteX715" fmla="*/ 1109551 w 11950697"/>
                <a:gd name="connsiteY715" fmla="*/ 159292 h 212008"/>
                <a:gd name="connsiteX716" fmla="*/ 1109549 w 11950697"/>
                <a:gd name="connsiteY716" fmla="*/ 159676 h 212008"/>
                <a:gd name="connsiteX717" fmla="*/ 1104113 w 11950697"/>
                <a:gd name="connsiteY717" fmla="*/ 160154 h 212008"/>
                <a:gd name="connsiteX718" fmla="*/ 1102881 w 11950697"/>
                <a:gd name="connsiteY718" fmla="*/ 170472 h 212008"/>
                <a:gd name="connsiteX719" fmla="*/ 1108683 w 11950697"/>
                <a:gd name="connsiteY719" fmla="*/ 180232 h 212008"/>
                <a:gd name="connsiteX720" fmla="*/ 1133043 w 11950697"/>
                <a:gd name="connsiteY720" fmla="*/ 177540 h 212008"/>
                <a:gd name="connsiteX721" fmla="*/ 1151398 w 11950697"/>
                <a:gd name="connsiteY721" fmla="*/ 187195 h 212008"/>
                <a:gd name="connsiteX722" fmla="*/ 1167567 w 11950697"/>
                <a:gd name="connsiteY722" fmla="*/ 174330 h 212008"/>
                <a:gd name="connsiteX723" fmla="*/ 1157777 w 11950697"/>
                <a:gd name="connsiteY723" fmla="*/ 157129 h 212008"/>
                <a:gd name="connsiteX724" fmla="*/ 1166342 w 11950697"/>
                <a:gd name="connsiteY724" fmla="*/ 149583 h 212008"/>
                <a:gd name="connsiteX725" fmla="*/ 1152888 w 11950697"/>
                <a:gd name="connsiteY725" fmla="*/ 146393 h 212008"/>
                <a:gd name="connsiteX726" fmla="*/ 1150899 w 11950697"/>
                <a:gd name="connsiteY726" fmla="*/ 143591 h 212008"/>
                <a:gd name="connsiteX727" fmla="*/ 1143270 w 11950697"/>
                <a:gd name="connsiteY727" fmla="*/ 141977 h 212008"/>
                <a:gd name="connsiteX728" fmla="*/ 5335517 w 11950697"/>
                <a:gd name="connsiteY728" fmla="*/ 141940 h 212008"/>
                <a:gd name="connsiteX729" fmla="*/ 5330940 w 11950697"/>
                <a:gd name="connsiteY729" fmla="*/ 150878 h 212008"/>
                <a:gd name="connsiteX730" fmla="*/ 5335640 w 11950697"/>
                <a:gd name="connsiteY730" fmla="*/ 158767 h 212008"/>
                <a:gd name="connsiteX731" fmla="*/ 5327914 w 11950697"/>
                <a:gd name="connsiteY731" fmla="*/ 164606 h 212008"/>
                <a:gd name="connsiteX732" fmla="*/ 5333627 w 11950697"/>
                <a:gd name="connsiteY732" fmla="*/ 171950 h 212008"/>
                <a:gd name="connsiteX733" fmla="*/ 5350678 w 11950697"/>
                <a:gd name="connsiteY733" fmla="*/ 167816 h 212008"/>
                <a:gd name="connsiteX734" fmla="*/ 5359430 w 11950697"/>
                <a:gd name="connsiteY734" fmla="*/ 161324 h 212008"/>
                <a:gd name="connsiteX735" fmla="*/ 5354350 w 11950697"/>
                <a:gd name="connsiteY735" fmla="*/ 152830 h 212008"/>
                <a:gd name="connsiteX736" fmla="*/ 5358992 w 11950697"/>
                <a:gd name="connsiteY736" fmla="*/ 149028 h 212008"/>
                <a:gd name="connsiteX737" fmla="*/ 5349075 w 11950697"/>
                <a:gd name="connsiteY737" fmla="*/ 146941 h 212008"/>
                <a:gd name="connsiteX738" fmla="*/ 5339451 w 11950697"/>
                <a:gd name="connsiteY738" fmla="*/ 148545 h 212008"/>
                <a:gd name="connsiteX739" fmla="*/ 1246119 w 11950697"/>
                <a:gd name="connsiteY739" fmla="*/ 141939 h 212008"/>
                <a:gd name="connsiteX740" fmla="*/ 1241542 w 11950697"/>
                <a:gd name="connsiteY740" fmla="*/ 150877 h 212008"/>
                <a:gd name="connsiteX741" fmla="*/ 1246242 w 11950697"/>
                <a:gd name="connsiteY741" fmla="*/ 158766 h 212008"/>
                <a:gd name="connsiteX742" fmla="*/ 1238516 w 11950697"/>
                <a:gd name="connsiteY742" fmla="*/ 164605 h 212008"/>
                <a:gd name="connsiteX743" fmla="*/ 1244228 w 11950697"/>
                <a:gd name="connsiteY743" fmla="*/ 171949 h 212008"/>
                <a:gd name="connsiteX744" fmla="*/ 1261280 w 11950697"/>
                <a:gd name="connsiteY744" fmla="*/ 167815 h 212008"/>
                <a:gd name="connsiteX745" fmla="*/ 1270032 w 11950697"/>
                <a:gd name="connsiteY745" fmla="*/ 161323 h 212008"/>
                <a:gd name="connsiteX746" fmla="*/ 1264952 w 11950697"/>
                <a:gd name="connsiteY746" fmla="*/ 152829 h 212008"/>
                <a:gd name="connsiteX747" fmla="*/ 1269594 w 11950697"/>
                <a:gd name="connsiteY747" fmla="*/ 149027 h 212008"/>
                <a:gd name="connsiteX748" fmla="*/ 1259677 w 11950697"/>
                <a:gd name="connsiteY748" fmla="*/ 146940 h 212008"/>
                <a:gd name="connsiteX749" fmla="*/ 1250053 w 11950697"/>
                <a:gd name="connsiteY749" fmla="*/ 148544 h 212008"/>
                <a:gd name="connsiteX750" fmla="*/ 4984328 w 11950697"/>
                <a:gd name="connsiteY750" fmla="*/ 141222 h 212008"/>
                <a:gd name="connsiteX751" fmla="*/ 4980526 w 11950697"/>
                <a:gd name="connsiteY751" fmla="*/ 141815 h 212008"/>
                <a:gd name="connsiteX752" fmla="*/ 4980078 w 11950697"/>
                <a:gd name="connsiteY752" fmla="*/ 146020 h 212008"/>
                <a:gd name="connsiteX753" fmla="*/ 4977523 w 11950697"/>
                <a:gd name="connsiteY753" fmla="*/ 148473 h 212008"/>
                <a:gd name="connsiteX754" fmla="*/ 4979235 w 11950697"/>
                <a:gd name="connsiteY754" fmla="*/ 151838 h 212008"/>
                <a:gd name="connsiteX755" fmla="*/ 4984616 w 11950697"/>
                <a:gd name="connsiteY755" fmla="*/ 150434 h 212008"/>
                <a:gd name="connsiteX756" fmla="*/ 4987424 w 11950697"/>
                <a:gd name="connsiteY756" fmla="*/ 147792 h 212008"/>
                <a:gd name="connsiteX757" fmla="*/ 4985919 w 11950697"/>
                <a:gd name="connsiteY757" fmla="*/ 143937 h 212008"/>
                <a:gd name="connsiteX758" fmla="*/ 4987411 w 11950697"/>
                <a:gd name="connsiteY758" fmla="*/ 142379 h 212008"/>
                <a:gd name="connsiteX759" fmla="*/ 4984328 w 11950697"/>
                <a:gd name="connsiteY759" fmla="*/ 141222 h 212008"/>
                <a:gd name="connsiteX760" fmla="*/ 894930 w 11950697"/>
                <a:gd name="connsiteY760" fmla="*/ 141221 h 212008"/>
                <a:gd name="connsiteX761" fmla="*/ 891128 w 11950697"/>
                <a:gd name="connsiteY761" fmla="*/ 141814 h 212008"/>
                <a:gd name="connsiteX762" fmla="*/ 890680 w 11950697"/>
                <a:gd name="connsiteY762" fmla="*/ 146019 h 212008"/>
                <a:gd name="connsiteX763" fmla="*/ 888125 w 11950697"/>
                <a:gd name="connsiteY763" fmla="*/ 148472 h 212008"/>
                <a:gd name="connsiteX764" fmla="*/ 889837 w 11950697"/>
                <a:gd name="connsiteY764" fmla="*/ 151837 h 212008"/>
                <a:gd name="connsiteX765" fmla="*/ 895218 w 11950697"/>
                <a:gd name="connsiteY765" fmla="*/ 150433 h 212008"/>
                <a:gd name="connsiteX766" fmla="*/ 898025 w 11950697"/>
                <a:gd name="connsiteY766" fmla="*/ 147791 h 212008"/>
                <a:gd name="connsiteX767" fmla="*/ 896521 w 11950697"/>
                <a:gd name="connsiteY767" fmla="*/ 143936 h 212008"/>
                <a:gd name="connsiteX768" fmla="*/ 898013 w 11950697"/>
                <a:gd name="connsiteY768" fmla="*/ 142378 h 212008"/>
                <a:gd name="connsiteX769" fmla="*/ 894930 w 11950697"/>
                <a:gd name="connsiteY769" fmla="*/ 141221 h 212008"/>
                <a:gd name="connsiteX770" fmla="*/ 7099873 w 11950697"/>
                <a:gd name="connsiteY770" fmla="*/ 140209 h 212008"/>
                <a:gd name="connsiteX771" fmla="*/ 7088623 w 11950697"/>
                <a:gd name="connsiteY771" fmla="*/ 143775 h 212008"/>
                <a:gd name="connsiteX772" fmla="*/ 7087556 w 11950697"/>
                <a:gd name="connsiteY772" fmla="*/ 155529 h 212008"/>
                <a:gd name="connsiteX773" fmla="*/ 7098806 w 11950697"/>
                <a:gd name="connsiteY773" fmla="*/ 151963 h 212008"/>
                <a:gd name="connsiteX774" fmla="*/ 7099873 w 11950697"/>
                <a:gd name="connsiteY774" fmla="*/ 140209 h 212008"/>
                <a:gd name="connsiteX775" fmla="*/ 3010475 w 11950697"/>
                <a:gd name="connsiteY775" fmla="*/ 140208 h 212008"/>
                <a:gd name="connsiteX776" fmla="*/ 2999225 w 11950697"/>
                <a:gd name="connsiteY776" fmla="*/ 143774 h 212008"/>
                <a:gd name="connsiteX777" fmla="*/ 2998158 w 11950697"/>
                <a:gd name="connsiteY777" fmla="*/ 155528 h 212008"/>
                <a:gd name="connsiteX778" fmla="*/ 3009408 w 11950697"/>
                <a:gd name="connsiteY778" fmla="*/ 151962 h 212008"/>
                <a:gd name="connsiteX779" fmla="*/ 3010475 w 11950697"/>
                <a:gd name="connsiteY779" fmla="*/ 140208 h 212008"/>
                <a:gd name="connsiteX780" fmla="*/ 5303374 w 11950697"/>
                <a:gd name="connsiteY780" fmla="*/ 137131 h 212008"/>
                <a:gd name="connsiteX781" fmla="*/ 5297791 w 11950697"/>
                <a:gd name="connsiteY781" fmla="*/ 143249 h 212008"/>
                <a:gd name="connsiteX782" fmla="*/ 5305593 w 11950697"/>
                <a:gd name="connsiteY782" fmla="*/ 146027 h 212008"/>
                <a:gd name="connsiteX783" fmla="*/ 5311175 w 11950697"/>
                <a:gd name="connsiteY783" fmla="*/ 139909 h 212008"/>
                <a:gd name="connsiteX784" fmla="*/ 5303374 w 11950697"/>
                <a:gd name="connsiteY784" fmla="*/ 137131 h 212008"/>
                <a:gd name="connsiteX785" fmla="*/ 1213975 w 11950697"/>
                <a:gd name="connsiteY785" fmla="*/ 137130 h 212008"/>
                <a:gd name="connsiteX786" fmla="*/ 1208393 w 11950697"/>
                <a:gd name="connsiteY786" fmla="*/ 143248 h 212008"/>
                <a:gd name="connsiteX787" fmla="*/ 1216195 w 11950697"/>
                <a:gd name="connsiteY787" fmla="*/ 146026 h 212008"/>
                <a:gd name="connsiteX788" fmla="*/ 1221777 w 11950697"/>
                <a:gd name="connsiteY788" fmla="*/ 139908 h 212008"/>
                <a:gd name="connsiteX789" fmla="*/ 1213975 w 11950697"/>
                <a:gd name="connsiteY789" fmla="*/ 137130 h 212008"/>
                <a:gd name="connsiteX790" fmla="*/ 6725802 w 11950697"/>
                <a:gd name="connsiteY790" fmla="*/ 137069 h 212008"/>
                <a:gd name="connsiteX791" fmla="*/ 6699815 w 11950697"/>
                <a:gd name="connsiteY791" fmla="*/ 138408 h 212008"/>
                <a:gd name="connsiteX792" fmla="*/ 6670860 w 11950697"/>
                <a:gd name="connsiteY792" fmla="*/ 167531 h 212008"/>
                <a:gd name="connsiteX793" fmla="*/ 6710841 w 11950697"/>
                <a:gd name="connsiteY793" fmla="*/ 176917 h 212008"/>
                <a:gd name="connsiteX794" fmla="*/ 6733599 w 11950697"/>
                <a:gd name="connsiteY794" fmla="*/ 164299 h 212008"/>
                <a:gd name="connsiteX795" fmla="*/ 6739795 w 11950697"/>
                <a:gd name="connsiteY795" fmla="*/ 147794 h 212008"/>
                <a:gd name="connsiteX796" fmla="*/ 6725802 w 11950697"/>
                <a:gd name="connsiteY796" fmla="*/ 137069 h 212008"/>
                <a:gd name="connsiteX797" fmla="*/ 2636404 w 11950697"/>
                <a:gd name="connsiteY797" fmla="*/ 137068 h 212008"/>
                <a:gd name="connsiteX798" fmla="*/ 2610417 w 11950697"/>
                <a:gd name="connsiteY798" fmla="*/ 138407 h 212008"/>
                <a:gd name="connsiteX799" fmla="*/ 2581462 w 11950697"/>
                <a:gd name="connsiteY799" fmla="*/ 167530 h 212008"/>
                <a:gd name="connsiteX800" fmla="*/ 2621443 w 11950697"/>
                <a:gd name="connsiteY800" fmla="*/ 176916 h 212008"/>
                <a:gd name="connsiteX801" fmla="*/ 2644201 w 11950697"/>
                <a:gd name="connsiteY801" fmla="*/ 164298 h 212008"/>
                <a:gd name="connsiteX802" fmla="*/ 2650397 w 11950697"/>
                <a:gd name="connsiteY802" fmla="*/ 147793 h 212008"/>
                <a:gd name="connsiteX803" fmla="*/ 2636404 w 11950697"/>
                <a:gd name="connsiteY803" fmla="*/ 137068 h 212008"/>
                <a:gd name="connsiteX804" fmla="*/ 5037693 w 11950697"/>
                <a:gd name="connsiteY804" fmla="*/ 136555 h 212008"/>
                <a:gd name="connsiteX805" fmla="*/ 5022483 w 11950697"/>
                <a:gd name="connsiteY805" fmla="*/ 144077 h 212008"/>
                <a:gd name="connsiteX806" fmla="*/ 5015584 w 11950697"/>
                <a:gd name="connsiteY806" fmla="*/ 139136 h 212008"/>
                <a:gd name="connsiteX807" fmla="*/ 5011959 w 11950697"/>
                <a:gd name="connsiteY807" fmla="*/ 151397 h 212008"/>
                <a:gd name="connsiteX808" fmla="*/ 5023983 w 11950697"/>
                <a:gd name="connsiteY808" fmla="*/ 157923 h 212008"/>
                <a:gd name="connsiteX809" fmla="*/ 5026126 w 11950697"/>
                <a:gd name="connsiteY809" fmla="*/ 178245 h 212008"/>
                <a:gd name="connsiteX810" fmla="*/ 5035375 w 11950697"/>
                <a:gd name="connsiteY810" fmla="*/ 178286 h 212008"/>
                <a:gd name="connsiteX811" fmla="*/ 5044003 w 11950697"/>
                <a:gd name="connsiteY811" fmla="*/ 173859 h 212008"/>
                <a:gd name="connsiteX812" fmla="*/ 5041168 w 11950697"/>
                <a:gd name="connsiteY812" fmla="*/ 158445 h 212008"/>
                <a:gd name="connsiteX813" fmla="*/ 5049482 w 11950697"/>
                <a:gd name="connsiteY813" fmla="*/ 145982 h 212008"/>
                <a:gd name="connsiteX814" fmla="*/ 5037693 w 11950697"/>
                <a:gd name="connsiteY814" fmla="*/ 136555 h 212008"/>
                <a:gd name="connsiteX815" fmla="*/ 948295 w 11950697"/>
                <a:gd name="connsiteY815" fmla="*/ 136554 h 212008"/>
                <a:gd name="connsiteX816" fmla="*/ 933084 w 11950697"/>
                <a:gd name="connsiteY816" fmla="*/ 144076 h 212008"/>
                <a:gd name="connsiteX817" fmla="*/ 926186 w 11950697"/>
                <a:gd name="connsiteY817" fmla="*/ 139135 h 212008"/>
                <a:gd name="connsiteX818" fmla="*/ 922561 w 11950697"/>
                <a:gd name="connsiteY818" fmla="*/ 151396 h 212008"/>
                <a:gd name="connsiteX819" fmla="*/ 934585 w 11950697"/>
                <a:gd name="connsiteY819" fmla="*/ 157922 h 212008"/>
                <a:gd name="connsiteX820" fmla="*/ 936728 w 11950697"/>
                <a:gd name="connsiteY820" fmla="*/ 178244 h 212008"/>
                <a:gd name="connsiteX821" fmla="*/ 945977 w 11950697"/>
                <a:gd name="connsiteY821" fmla="*/ 178285 h 212008"/>
                <a:gd name="connsiteX822" fmla="*/ 954605 w 11950697"/>
                <a:gd name="connsiteY822" fmla="*/ 173858 h 212008"/>
                <a:gd name="connsiteX823" fmla="*/ 951770 w 11950697"/>
                <a:gd name="connsiteY823" fmla="*/ 158444 h 212008"/>
                <a:gd name="connsiteX824" fmla="*/ 960084 w 11950697"/>
                <a:gd name="connsiteY824" fmla="*/ 145981 h 212008"/>
                <a:gd name="connsiteX825" fmla="*/ 948295 w 11950697"/>
                <a:gd name="connsiteY825" fmla="*/ 136554 h 212008"/>
                <a:gd name="connsiteX826" fmla="*/ 7050922 w 11950697"/>
                <a:gd name="connsiteY826" fmla="*/ 134225 h 212008"/>
                <a:gd name="connsiteX827" fmla="*/ 7046749 w 11950697"/>
                <a:gd name="connsiteY827" fmla="*/ 140185 h 212008"/>
                <a:gd name="connsiteX828" fmla="*/ 7048865 w 11950697"/>
                <a:gd name="connsiteY828" fmla="*/ 143505 h 212008"/>
                <a:gd name="connsiteX829" fmla="*/ 7052709 w 11950697"/>
                <a:gd name="connsiteY829" fmla="*/ 144357 h 212008"/>
                <a:gd name="connsiteX830" fmla="*/ 7056881 w 11950697"/>
                <a:gd name="connsiteY830" fmla="*/ 138398 h 212008"/>
                <a:gd name="connsiteX831" fmla="*/ 7050922 w 11950697"/>
                <a:gd name="connsiteY831" fmla="*/ 134225 h 212008"/>
                <a:gd name="connsiteX832" fmla="*/ 2961524 w 11950697"/>
                <a:gd name="connsiteY832" fmla="*/ 134224 h 212008"/>
                <a:gd name="connsiteX833" fmla="*/ 2957351 w 11950697"/>
                <a:gd name="connsiteY833" fmla="*/ 140184 h 212008"/>
                <a:gd name="connsiteX834" fmla="*/ 2959467 w 11950697"/>
                <a:gd name="connsiteY834" fmla="*/ 143504 h 212008"/>
                <a:gd name="connsiteX835" fmla="*/ 2963311 w 11950697"/>
                <a:gd name="connsiteY835" fmla="*/ 144356 h 212008"/>
                <a:gd name="connsiteX836" fmla="*/ 2967483 w 11950697"/>
                <a:gd name="connsiteY836" fmla="*/ 138397 h 212008"/>
                <a:gd name="connsiteX837" fmla="*/ 2961524 w 11950697"/>
                <a:gd name="connsiteY837" fmla="*/ 134224 h 212008"/>
                <a:gd name="connsiteX838" fmla="*/ 7373753 w 11950697"/>
                <a:gd name="connsiteY838" fmla="*/ 134124 h 212008"/>
                <a:gd name="connsiteX839" fmla="*/ 7365076 w 11950697"/>
                <a:gd name="connsiteY839" fmla="*/ 135195 h 212008"/>
                <a:gd name="connsiteX840" fmla="*/ 7363754 w 11950697"/>
                <a:gd name="connsiteY840" fmla="*/ 144709 h 212008"/>
                <a:gd name="connsiteX841" fmla="*/ 7360838 w 11950697"/>
                <a:gd name="connsiteY841" fmla="*/ 147335 h 212008"/>
                <a:gd name="connsiteX842" fmla="*/ 7359433 w 11950697"/>
                <a:gd name="connsiteY842" fmla="*/ 143122 h 212008"/>
                <a:gd name="connsiteX843" fmla="*/ 7341324 w 11950697"/>
                <a:gd name="connsiteY843" fmla="*/ 151882 h 212008"/>
                <a:gd name="connsiteX844" fmla="*/ 7336555 w 11950697"/>
                <a:gd name="connsiteY844" fmla="*/ 163703 h 212008"/>
                <a:gd name="connsiteX845" fmla="*/ 7339287 w 11950697"/>
                <a:gd name="connsiteY845" fmla="*/ 171895 h 212008"/>
                <a:gd name="connsiteX846" fmla="*/ 7357396 w 11950697"/>
                <a:gd name="connsiteY846" fmla="*/ 163135 h 212008"/>
                <a:gd name="connsiteX847" fmla="*/ 7360400 w 11950697"/>
                <a:gd name="connsiteY847" fmla="*/ 155691 h 212008"/>
                <a:gd name="connsiteX848" fmla="*/ 7361417 w 11950697"/>
                <a:gd name="connsiteY848" fmla="*/ 157859 h 212008"/>
                <a:gd name="connsiteX849" fmla="*/ 7373737 w 11950697"/>
                <a:gd name="connsiteY849" fmla="*/ 155061 h 212008"/>
                <a:gd name="connsiteX850" fmla="*/ 7380303 w 11950697"/>
                <a:gd name="connsiteY850" fmla="*/ 149268 h 212008"/>
                <a:gd name="connsiteX851" fmla="*/ 7377168 w 11950697"/>
                <a:gd name="connsiteY851" fmla="*/ 140405 h 212008"/>
                <a:gd name="connsiteX852" fmla="*/ 7380670 w 11950697"/>
                <a:gd name="connsiteY852" fmla="*/ 136975 h 212008"/>
                <a:gd name="connsiteX853" fmla="*/ 7373753 w 11950697"/>
                <a:gd name="connsiteY853" fmla="*/ 134124 h 212008"/>
                <a:gd name="connsiteX854" fmla="*/ 3284355 w 11950697"/>
                <a:gd name="connsiteY854" fmla="*/ 134123 h 212008"/>
                <a:gd name="connsiteX855" fmla="*/ 3275678 w 11950697"/>
                <a:gd name="connsiteY855" fmla="*/ 135194 h 212008"/>
                <a:gd name="connsiteX856" fmla="*/ 3274356 w 11950697"/>
                <a:gd name="connsiteY856" fmla="*/ 144708 h 212008"/>
                <a:gd name="connsiteX857" fmla="*/ 3271440 w 11950697"/>
                <a:gd name="connsiteY857" fmla="*/ 147334 h 212008"/>
                <a:gd name="connsiteX858" fmla="*/ 3270035 w 11950697"/>
                <a:gd name="connsiteY858" fmla="*/ 143121 h 212008"/>
                <a:gd name="connsiteX859" fmla="*/ 3251926 w 11950697"/>
                <a:gd name="connsiteY859" fmla="*/ 151881 h 212008"/>
                <a:gd name="connsiteX860" fmla="*/ 3247157 w 11950697"/>
                <a:gd name="connsiteY860" fmla="*/ 163702 h 212008"/>
                <a:gd name="connsiteX861" fmla="*/ 3249889 w 11950697"/>
                <a:gd name="connsiteY861" fmla="*/ 171894 h 212008"/>
                <a:gd name="connsiteX862" fmla="*/ 3267998 w 11950697"/>
                <a:gd name="connsiteY862" fmla="*/ 163134 h 212008"/>
                <a:gd name="connsiteX863" fmla="*/ 3271002 w 11950697"/>
                <a:gd name="connsiteY863" fmla="*/ 155690 h 212008"/>
                <a:gd name="connsiteX864" fmla="*/ 3272019 w 11950697"/>
                <a:gd name="connsiteY864" fmla="*/ 157858 h 212008"/>
                <a:gd name="connsiteX865" fmla="*/ 3284339 w 11950697"/>
                <a:gd name="connsiteY865" fmla="*/ 155060 h 212008"/>
                <a:gd name="connsiteX866" fmla="*/ 3290905 w 11950697"/>
                <a:gd name="connsiteY866" fmla="*/ 149267 h 212008"/>
                <a:gd name="connsiteX867" fmla="*/ 3287770 w 11950697"/>
                <a:gd name="connsiteY867" fmla="*/ 140404 h 212008"/>
                <a:gd name="connsiteX868" fmla="*/ 3291272 w 11950697"/>
                <a:gd name="connsiteY868" fmla="*/ 136974 h 212008"/>
                <a:gd name="connsiteX869" fmla="*/ 3284355 w 11950697"/>
                <a:gd name="connsiteY869" fmla="*/ 134123 h 212008"/>
                <a:gd name="connsiteX870" fmla="*/ 5499181 w 11950697"/>
                <a:gd name="connsiteY870" fmla="*/ 131073 h 212008"/>
                <a:gd name="connsiteX871" fmla="*/ 5486799 w 11950697"/>
                <a:gd name="connsiteY871" fmla="*/ 138799 h 212008"/>
                <a:gd name="connsiteX872" fmla="*/ 5486495 w 11950697"/>
                <a:gd name="connsiteY872" fmla="*/ 150236 h 212008"/>
                <a:gd name="connsiteX873" fmla="*/ 5498449 w 11950697"/>
                <a:gd name="connsiteY873" fmla="*/ 158686 h 212008"/>
                <a:gd name="connsiteX874" fmla="*/ 5528038 w 11950697"/>
                <a:gd name="connsiteY874" fmla="*/ 151473 h 212008"/>
                <a:gd name="connsiteX875" fmla="*/ 5516389 w 11950697"/>
                <a:gd name="connsiteY875" fmla="*/ 131586 h 212008"/>
                <a:gd name="connsiteX876" fmla="*/ 5499181 w 11950697"/>
                <a:gd name="connsiteY876" fmla="*/ 131073 h 212008"/>
                <a:gd name="connsiteX877" fmla="*/ 1409783 w 11950697"/>
                <a:gd name="connsiteY877" fmla="*/ 131072 h 212008"/>
                <a:gd name="connsiteX878" fmla="*/ 1397401 w 11950697"/>
                <a:gd name="connsiteY878" fmla="*/ 138798 h 212008"/>
                <a:gd name="connsiteX879" fmla="*/ 1397097 w 11950697"/>
                <a:gd name="connsiteY879" fmla="*/ 150235 h 212008"/>
                <a:gd name="connsiteX880" fmla="*/ 1409051 w 11950697"/>
                <a:gd name="connsiteY880" fmla="*/ 158685 h 212008"/>
                <a:gd name="connsiteX881" fmla="*/ 1438640 w 11950697"/>
                <a:gd name="connsiteY881" fmla="*/ 151472 h 212008"/>
                <a:gd name="connsiteX882" fmla="*/ 1426991 w 11950697"/>
                <a:gd name="connsiteY882" fmla="*/ 131585 h 212008"/>
                <a:gd name="connsiteX883" fmla="*/ 1409783 w 11950697"/>
                <a:gd name="connsiteY883" fmla="*/ 131072 h 212008"/>
                <a:gd name="connsiteX884" fmla="*/ 6796614 w 11950697"/>
                <a:gd name="connsiteY884" fmla="*/ 131058 h 212008"/>
                <a:gd name="connsiteX885" fmla="*/ 6784328 w 11950697"/>
                <a:gd name="connsiteY885" fmla="*/ 156318 h 212008"/>
                <a:gd name="connsiteX886" fmla="*/ 6787768 w 11950697"/>
                <a:gd name="connsiteY886" fmla="*/ 160988 h 212008"/>
                <a:gd name="connsiteX887" fmla="*/ 6778834 w 11950697"/>
                <a:gd name="connsiteY887" fmla="*/ 157224 h 212008"/>
                <a:gd name="connsiteX888" fmla="*/ 6768550 w 11950697"/>
                <a:gd name="connsiteY888" fmla="*/ 159145 h 212008"/>
                <a:gd name="connsiteX889" fmla="*/ 6762831 w 11950697"/>
                <a:gd name="connsiteY889" fmla="*/ 170651 h 212008"/>
                <a:gd name="connsiteX890" fmla="*/ 6757035 w 11950697"/>
                <a:gd name="connsiteY890" fmla="*/ 172039 h 212008"/>
                <a:gd name="connsiteX891" fmla="*/ 6759686 w 11950697"/>
                <a:gd name="connsiteY891" fmla="*/ 179581 h 212008"/>
                <a:gd name="connsiteX892" fmla="*/ 6763031 w 11950697"/>
                <a:gd name="connsiteY892" fmla="*/ 182883 h 212008"/>
                <a:gd name="connsiteX893" fmla="*/ 6767258 w 11950697"/>
                <a:gd name="connsiteY893" fmla="*/ 184079 h 212008"/>
                <a:gd name="connsiteX894" fmla="*/ 6776959 w 11950697"/>
                <a:gd name="connsiteY894" fmla="*/ 174774 h 212008"/>
                <a:gd name="connsiteX895" fmla="*/ 6786425 w 11950697"/>
                <a:gd name="connsiteY895" fmla="*/ 172910 h 212008"/>
                <a:gd name="connsiteX896" fmla="*/ 6790021 w 11950697"/>
                <a:gd name="connsiteY896" fmla="*/ 164046 h 212008"/>
                <a:gd name="connsiteX897" fmla="*/ 6793680 w 11950697"/>
                <a:gd name="connsiteY897" fmla="*/ 169013 h 212008"/>
                <a:gd name="connsiteX898" fmla="*/ 6808120 w 11950697"/>
                <a:gd name="connsiteY898" fmla="*/ 171246 h 212008"/>
                <a:gd name="connsiteX899" fmla="*/ 6819191 w 11950697"/>
                <a:gd name="connsiteY899" fmla="*/ 161709 h 212008"/>
                <a:gd name="connsiteX900" fmla="*/ 6819337 w 11950697"/>
                <a:gd name="connsiteY900" fmla="*/ 159828 h 212008"/>
                <a:gd name="connsiteX901" fmla="*/ 6830726 w 11950697"/>
                <a:gd name="connsiteY901" fmla="*/ 161411 h 212008"/>
                <a:gd name="connsiteX902" fmla="*/ 6837621 w 11950697"/>
                <a:gd name="connsiteY902" fmla="*/ 169070 h 212008"/>
                <a:gd name="connsiteX903" fmla="*/ 6847564 w 11950697"/>
                <a:gd name="connsiteY903" fmla="*/ 164402 h 212008"/>
                <a:gd name="connsiteX904" fmla="*/ 6843981 w 11950697"/>
                <a:gd name="connsiteY904" fmla="*/ 148625 h 212008"/>
                <a:gd name="connsiteX905" fmla="*/ 6836563 w 11950697"/>
                <a:gd name="connsiteY905" fmla="*/ 140219 h 212008"/>
                <a:gd name="connsiteX906" fmla="*/ 6825213 w 11950697"/>
                <a:gd name="connsiteY906" fmla="*/ 144232 h 212008"/>
                <a:gd name="connsiteX907" fmla="*/ 6820821 w 11950697"/>
                <a:gd name="connsiteY907" fmla="*/ 139748 h 212008"/>
                <a:gd name="connsiteX908" fmla="*/ 6819024 w 11950697"/>
                <a:gd name="connsiteY908" fmla="*/ 144110 h 212008"/>
                <a:gd name="connsiteX909" fmla="*/ 6811055 w 11950697"/>
                <a:gd name="connsiteY909" fmla="*/ 133292 h 212008"/>
                <a:gd name="connsiteX910" fmla="*/ 6796614 w 11950697"/>
                <a:gd name="connsiteY910" fmla="*/ 131058 h 212008"/>
                <a:gd name="connsiteX911" fmla="*/ 2707216 w 11950697"/>
                <a:gd name="connsiteY911" fmla="*/ 131057 h 212008"/>
                <a:gd name="connsiteX912" fmla="*/ 2694930 w 11950697"/>
                <a:gd name="connsiteY912" fmla="*/ 156317 h 212008"/>
                <a:gd name="connsiteX913" fmla="*/ 2698370 w 11950697"/>
                <a:gd name="connsiteY913" fmla="*/ 160987 h 212008"/>
                <a:gd name="connsiteX914" fmla="*/ 2689436 w 11950697"/>
                <a:gd name="connsiteY914" fmla="*/ 157223 h 212008"/>
                <a:gd name="connsiteX915" fmla="*/ 2679152 w 11950697"/>
                <a:gd name="connsiteY915" fmla="*/ 159144 h 212008"/>
                <a:gd name="connsiteX916" fmla="*/ 2673433 w 11950697"/>
                <a:gd name="connsiteY916" fmla="*/ 170650 h 212008"/>
                <a:gd name="connsiteX917" fmla="*/ 2667637 w 11950697"/>
                <a:gd name="connsiteY917" fmla="*/ 172038 h 212008"/>
                <a:gd name="connsiteX918" fmla="*/ 2670288 w 11950697"/>
                <a:gd name="connsiteY918" fmla="*/ 179580 h 212008"/>
                <a:gd name="connsiteX919" fmla="*/ 2673633 w 11950697"/>
                <a:gd name="connsiteY919" fmla="*/ 182882 h 212008"/>
                <a:gd name="connsiteX920" fmla="*/ 2677860 w 11950697"/>
                <a:gd name="connsiteY920" fmla="*/ 184078 h 212008"/>
                <a:gd name="connsiteX921" fmla="*/ 2687561 w 11950697"/>
                <a:gd name="connsiteY921" fmla="*/ 174773 h 212008"/>
                <a:gd name="connsiteX922" fmla="*/ 2697027 w 11950697"/>
                <a:gd name="connsiteY922" fmla="*/ 172909 h 212008"/>
                <a:gd name="connsiteX923" fmla="*/ 2700623 w 11950697"/>
                <a:gd name="connsiteY923" fmla="*/ 164045 h 212008"/>
                <a:gd name="connsiteX924" fmla="*/ 2704282 w 11950697"/>
                <a:gd name="connsiteY924" fmla="*/ 169012 h 212008"/>
                <a:gd name="connsiteX925" fmla="*/ 2718722 w 11950697"/>
                <a:gd name="connsiteY925" fmla="*/ 171245 h 212008"/>
                <a:gd name="connsiteX926" fmla="*/ 2729793 w 11950697"/>
                <a:gd name="connsiteY926" fmla="*/ 161708 h 212008"/>
                <a:gd name="connsiteX927" fmla="*/ 2729939 w 11950697"/>
                <a:gd name="connsiteY927" fmla="*/ 159827 h 212008"/>
                <a:gd name="connsiteX928" fmla="*/ 2741328 w 11950697"/>
                <a:gd name="connsiteY928" fmla="*/ 161410 h 212008"/>
                <a:gd name="connsiteX929" fmla="*/ 2748223 w 11950697"/>
                <a:gd name="connsiteY929" fmla="*/ 169069 h 212008"/>
                <a:gd name="connsiteX930" fmla="*/ 2758166 w 11950697"/>
                <a:gd name="connsiteY930" fmla="*/ 164401 h 212008"/>
                <a:gd name="connsiteX931" fmla="*/ 2754583 w 11950697"/>
                <a:gd name="connsiteY931" fmla="*/ 148624 h 212008"/>
                <a:gd name="connsiteX932" fmla="*/ 2747165 w 11950697"/>
                <a:gd name="connsiteY932" fmla="*/ 140218 h 212008"/>
                <a:gd name="connsiteX933" fmla="*/ 2735815 w 11950697"/>
                <a:gd name="connsiteY933" fmla="*/ 144231 h 212008"/>
                <a:gd name="connsiteX934" fmla="*/ 2731423 w 11950697"/>
                <a:gd name="connsiteY934" fmla="*/ 139747 h 212008"/>
                <a:gd name="connsiteX935" fmla="*/ 2729626 w 11950697"/>
                <a:gd name="connsiteY935" fmla="*/ 144109 h 212008"/>
                <a:gd name="connsiteX936" fmla="*/ 2721657 w 11950697"/>
                <a:gd name="connsiteY936" fmla="*/ 133291 h 212008"/>
                <a:gd name="connsiteX937" fmla="*/ 2707216 w 11950697"/>
                <a:gd name="connsiteY937" fmla="*/ 131057 h 212008"/>
                <a:gd name="connsiteX938" fmla="*/ 6104265 w 11950697"/>
                <a:gd name="connsiteY938" fmla="*/ 129925 h 212008"/>
                <a:gd name="connsiteX939" fmla="*/ 6089987 w 11950697"/>
                <a:gd name="connsiteY939" fmla="*/ 134013 h 212008"/>
                <a:gd name="connsiteX940" fmla="*/ 6094075 w 11950697"/>
                <a:gd name="connsiteY940" fmla="*/ 148291 h 212008"/>
                <a:gd name="connsiteX941" fmla="*/ 6102060 w 11950697"/>
                <a:gd name="connsiteY941" fmla="*/ 149204 h 212008"/>
                <a:gd name="connsiteX942" fmla="*/ 6108353 w 11950697"/>
                <a:gd name="connsiteY942" fmla="*/ 144203 h 212008"/>
                <a:gd name="connsiteX943" fmla="*/ 6104265 w 11950697"/>
                <a:gd name="connsiteY943" fmla="*/ 129925 h 212008"/>
                <a:gd name="connsiteX944" fmla="*/ 2014867 w 11950697"/>
                <a:gd name="connsiteY944" fmla="*/ 129924 h 212008"/>
                <a:gd name="connsiteX945" fmla="*/ 2000589 w 11950697"/>
                <a:gd name="connsiteY945" fmla="*/ 134012 h 212008"/>
                <a:gd name="connsiteX946" fmla="*/ 2004677 w 11950697"/>
                <a:gd name="connsiteY946" fmla="*/ 148290 h 212008"/>
                <a:gd name="connsiteX947" fmla="*/ 2012662 w 11950697"/>
                <a:gd name="connsiteY947" fmla="*/ 149203 h 212008"/>
                <a:gd name="connsiteX948" fmla="*/ 2018955 w 11950697"/>
                <a:gd name="connsiteY948" fmla="*/ 144202 h 212008"/>
                <a:gd name="connsiteX949" fmla="*/ 2014867 w 11950697"/>
                <a:gd name="connsiteY949" fmla="*/ 129924 h 212008"/>
                <a:gd name="connsiteX950" fmla="*/ 5884765 w 11950697"/>
                <a:gd name="connsiteY950" fmla="*/ 127058 h 212008"/>
                <a:gd name="connsiteX951" fmla="*/ 5868712 w 11950697"/>
                <a:gd name="connsiteY951" fmla="*/ 134347 h 212008"/>
                <a:gd name="connsiteX952" fmla="*/ 5871024 w 11950697"/>
                <a:gd name="connsiteY952" fmla="*/ 151826 h 212008"/>
                <a:gd name="connsiteX953" fmla="*/ 5882388 w 11950697"/>
                <a:gd name="connsiteY953" fmla="*/ 162075 h 212008"/>
                <a:gd name="connsiteX954" fmla="*/ 5881813 w 11950697"/>
                <a:gd name="connsiteY954" fmla="*/ 166211 h 212008"/>
                <a:gd name="connsiteX955" fmla="*/ 5875831 w 11950697"/>
                <a:gd name="connsiteY955" fmla="*/ 171596 h 212008"/>
                <a:gd name="connsiteX956" fmla="*/ 5879477 w 11950697"/>
                <a:gd name="connsiteY956" fmla="*/ 179360 h 212008"/>
                <a:gd name="connsiteX957" fmla="*/ 5891797 w 11950697"/>
                <a:gd name="connsiteY957" fmla="*/ 176563 h 212008"/>
                <a:gd name="connsiteX958" fmla="*/ 5897693 w 11950697"/>
                <a:gd name="connsiteY958" fmla="*/ 171360 h 212008"/>
                <a:gd name="connsiteX959" fmla="*/ 5915360 w 11950697"/>
                <a:gd name="connsiteY959" fmla="*/ 176424 h 212008"/>
                <a:gd name="connsiteX960" fmla="*/ 5931413 w 11950697"/>
                <a:gd name="connsiteY960" fmla="*/ 169135 h 212008"/>
                <a:gd name="connsiteX961" fmla="*/ 5909780 w 11950697"/>
                <a:gd name="connsiteY961" fmla="*/ 134228 h 212008"/>
                <a:gd name="connsiteX962" fmla="*/ 5884765 w 11950697"/>
                <a:gd name="connsiteY962" fmla="*/ 127058 h 212008"/>
                <a:gd name="connsiteX963" fmla="*/ 1795367 w 11950697"/>
                <a:gd name="connsiteY963" fmla="*/ 127057 h 212008"/>
                <a:gd name="connsiteX964" fmla="*/ 1779314 w 11950697"/>
                <a:gd name="connsiteY964" fmla="*/ 134346 h 212008"/>
                <a:gd name="connsiteX965" fmla="*/ 1781626 w 11950697"/>
                <a:gd name="connsiteY965" fmla="*/ 151825 h 212008"/>
                <a:gd name="connsiteX966" fmla="*/ 1792990 w 11950697"/>
                <a:gd name="connsiteY966" fmla="*/ 162074 h 212008"/>
                <a:gd name="connsiteX967" fmla="*/ 1792415 w 11950697"/>
                <a:gd name="connsiteY967" fmla="*/ 166210 h 212008"/>
                <a:gd name="connsiteX968" fmla="*/ 1786433 w 11950697"/>
                <a:gd name="connsiteY968" fmla="*/ 171595 h 212008"/>
                <a:gd name="connsiteX969" fmla="*/ 1790079 w 11950697"/>
                <a:gd name="connsiteY969" fmla="*/ 179359 h 212008"/>
                <a:gd name="connsiteX970" fmla="*/ 1802399 w 11950697"/>
                <a:gd name="connsiteY970" fmla="*/ 176562 h 212008"/>
                <a:gd name="connsiteX971" fmla="*/ 1808295 w 11950697"/>
                <a:gd name="connsiteY971" fmla="*/ 171359 h 212008"/>
                <a:gd name="connsiteX972" fmla="*/ 1825962 w 11950697"/>
                <a:gd name="connsiteY972" fmla="*/ 176423 h 212008"/>
                <a:gd name="connsiteX973" fmla="*/ 1842015 w 11950697"/>
                <a:gd name="connsiteY973" fmla="*/ 169134 h 212008"/>
                <a:gd name="connsiteX974" fmla="*/ 1820381 w 11950697"/>
                <a:gd name="connsiteY974" fmla="*/ 134227 h 212008"/>
                <a:gd name="connsiteX975" fmla="*/ 1795367 w 11950697"/>
                <a:gd name="connsiteY975" fmla="*/ 127057 h 212008"/>
                <a:gd name="connsiteX976" fmla="*/ 5375139 w 11950697"/>
                <a:gd name="connsiteY976" fmla="*/ 126959 h 212008"/>
                <a:gd name="connsiteX977" fmla="*/ 5363386 w 11950697"/>
                <a:gd name="connsiteY977" fmla="*/ 134776 h 212008"/>
                <a:gd name="connsiteX978" fmla="*/ 5361197 w 11950697"/>
                <a:gd name="connsiteY978" fmla="*/ 143448 h 212008"/>
                <a:gd name="connsiteX979" fmla="*/ 5363878 w 11950697"/>
                <a:gd name="connsiteY979" fmla="*/ 148883 h 212008"/>
                <a:gd name="connsiteX980" fmla="*/ 5375632 w 11950697"/>
                <a:gd name="connsiteY980" fmla="*/ 141066 h 212008"/>
                <a:gd name="connsiteX981" fmla="*/ 5375139 w 11950697"/>
                <a:gd name="connsiteY981" fmla="*/ 126959 h 212008"/>
                <a:gd name="connsiteX982" fmla="*/ 1285741 w 11950697"/>
                <a:gd name="connsiteY982" fmla="*/ 126958 h 212008"/>
                <a:gd name="connsiteX983" fmla="*/ 1273987 w 11950697"/>
                <a:gd name="connsiteY983" fmla="*/ 134775 h 212008"/>
                <a:gd name="connsiteX984" fmla="*/ 1271799 w 11950697"/>
                <a:gd name="connsiteY984" fmla="*/ 143447 h 212008"/>
                <a:gd name="connsiteX985" fmla="*/ 1274480 w 11950697"/>
                <a:gd name="connsiteY985" fmla="*/ 148882 h 212008"/>
                <a:gd name="connsiteX986" fmla="*/ 1286234 w 11950697"/>
                <a:gd name="connsiteY986" fmla="*/ 141065 h 212008"/>
                <a:gd name="connsiteX987" fmla="*/ 1285741 w 11950697"/>
                <a:gd name="connsiteY987" fmla="*/ 126958 h 212008"/>
                <a:gd name="connsiteX988" fmla="*/ 7294450 w 11950697"/>
                <a:gd name="connsiteY988" fmla="*/ 123665 h 212008"/>
                <a:gd name="connsiteX989" fmla="*/ 7285436 w 11950697"/>
                <a:gd name="connsiteY989" fmla="*/ 135936 h 212008"/>
                <a:gd name="connsiteX990" fmla="*/ 7262707 w 11950697"/>
                <a:gd name="connsiteY990" fmla="*/ 135225 h 212008"/>
                <a:gd name="connsiteX991" fmla="*/ 7261264 w 11950697"/>
                <a:gd name="connsiteY991" fmla="*/ 145416 h 212008"/>
                <a:gd name="connsiteX992" fmla="*/ 7261619 w 11950697"/>
                <a:gd name="connsiteY992" fmla="*/ 146429 h 212008"/>
                <a:gd name="connsiteX993" fmla="*/ 7256140 w 11950697"/>
                <a:gd name="connsiteY993" fmla="*/ 143587 h 212008"/>
                <a:gd name="connsiteX994" fmla="*/ 7247074 w 11950697"/>
                <a:gd name="connsiteY994" fmla="*/ 151144 h 212008"/>
                <a:gd name="connsiteX995" fmla="*/ 7257551 w 11950697"/>
                <a:gd name="connsiteY995" fmla="*/ 156577 h 212008"/>
                <a:gd name="connsiteX996" fmla="*/ 7263455 w 11950697"/>
                <a:gd name="connsiteY996" fmla="*/ 151656 h 212008"/>
                <a:gd name="connsiteX997" fmla="*/ 7264839 w 11950697"/>
                <a:gd name="connsiteY997" fmla="*/ 155597 h 212008"/>
                <a:gd name="connsiteX998" fmla="*/ 7282262 w 11950697"/>
                <a:gd name="connsiteY998" fmla="*/ 154804 h 212008"/>
                <a:gd name="connsiteX999" fmla="*/ 7288833 w 11950697"/>
                <a:gd name="connsiteY999" fmla="*/ 161003 h 212008"/>
                <a:gd name="connsiteX1000" fmla="*/ 7293574 w 11950697"/>
                <a:gd name="connsiteY1000" fmla="*/ 164893 h 212008"/>
                <a:gd name="connsiteX1001" fmla="*/ 7292398 w 11950697"/>
                <a:gd name="connsiteY1001" fmla="*/ 168334 h 212008"/>
                <a:gd name="connsiteX1002" fmla="*/ 7297984 w 11950697"/>
                <a:gd name="connsiteY1002" fmla="*/ 181509 h 212008"/>
                <a:gd name="connsiteX1003" fmla="*/ 7306175 w 11950697"/>
                <a:gd name="connsiteY1003" fmla="*/ 169776 h 212008"/>
                <a:gd name="connsiteX1004" fmla="*/ 7305079 w 11950697"/>
                <a:gd name="connsiteY1004" fmla="*/ 160758 h 212008"/>
                <a:gd name="connsiteX1005" fmla="*/ 7303604 w 11950697"/>
                <a:gd name="connsiteY1005" fmla="*/ 159392 h 212008"/>
                <a:gd name="connsiteX1006" fmla="*/ 7306922 w 11950697"/>
                <a:gd name="connsiteY1006" fmla="*/ 154283 h 212008"/>
                <a:gd name="connsiteX1007" fmla="*/ 7300928 w 11950697"/>
                <a:gd name="connsiteY1007" fmla="*/ 136374 h 212008"/>
                <a:gd name="connsiteX1008" fmla="*/ 7307420 w 11950697"/>
                <a:gd name="connsiteY1008" fmla="*/ 129516 h 212008"/>
                <a:gd name="connsiteX1009" fmla="*/ 7294450 w 11950697"/>
                <a:gd name="connsiteY1009" fmla="*/ 123665 h 212008"/>
                <a:gd name="connsiteX1010" fmla="*/ 3205052 w 11950697"/>
                <a:gd name="connsiteY1010" fmla="*/ 123664 h 212008"/>
                <a:gd name="connsiteX1011" fmla="*/ 3196038 w 11950697"/>
                <a:gd name="connsiteY1011" fmla="*/ 135935 h 212008"/>
                <a:gd name="connsiteX1012" fmla="*/ 3173309 w 11950697"/>
                <a:gd name="connsiteY1012" fmla="*/ 135224 h 212008"/>
                <a:gd name="connsiteX1013" fmla="*/ 3171866 w 11950697"/>
                <a:gd name="connsiteY1013" fmla="*/ 145415 h 212008"/>
                <a:gd name="connsiteX1014" fmla="*/ 3172221 w 11950697"/>
                <a:gd name="connsiteY1014" fmla="*/ 146428 h 212008"/>
                <a:gd name="connsiteX1015" fmla="*/ 3166742 w 11950697"/>
                <a:gd name="connsiteY1015" fmla="*/ 143586 h 212008"/>
                <a:gd name="connsiteX1016" fmla="*/ 3157676 w 11950697"/>
                <a:gd name="connsiteY1016" fmla="*/ 151143 h 212008"/>
                <a:gd name="connsiteX1017" fmla="*/ 3168153 w 11950697"/>
                <a:gd name="connsiteY1017" fmla="*/ 156576 h 212008"/>
                <a:gd name="connsiteX1018" fmla="*/ 3174057 w 11950697"/>
                <a:gd name="connsiteY1018" fmla="*/ 151655 h 212008"/>
                <a:gd name="connsiteX1019" fmla="*/ 3175441 w 11950697"/>
                <a:gd name="connsiteY1019" fmla="*/ 155596 h 212008"/>
                <a:gd name="connsiteX1020" fmla="*/ 3192864 w 11950697"/>
                <a:gd name="connsiteY1020" fmla="*/ 154803 h 212008"/>
                <a:gd name="connsiteX1021" fmla="*/ 3199435 w 11950697"/>
                <a:gd name="connsiteY1021" fmla="*/ 161002 h 212008"/>
                <a:gd name="connsiteX1022" fmla="*/ 3204176 w 11950697"/>
                <a:gd name="connsiteY1022" fmla="*/ 164892 h 212008"/>
                <a:gd name="connsiteX1023" fmla="*/ 3203000 w 11950697"/>
                <a:gd name="connsiteY1023" fmla="*/ 168333 h 212008"/>
                <a:gd name="connsiteX1024" fmla="*/ 3208586 w 11950697"/>
                <a:gd name="connsiteY1024" fmla="*/ 181508 h 212008"/>
                <a:gd name="connsiteX1025" fmla="*/ 3216777 w 11950697"/>
                <a:gd name="connsiteY1025" fmla="*/ 169775 h 212008"/>
                <a:gd name="connsiteX1026" fmla="*/ 3215681 w 11950697"/>
                <a:gd name="connsiteY1026" fmla="*/ 160757 h 212008"/>
                <a:gd name="connsiteX1027" fmla="*/ 3214206 w 11950697"/>
                <a:gd name="connsiteY1027" fmla="*/ 159391 h 212008"/>
                <a:gd name="connsiteX1028" fmla="*/ 3217524 w 11950697"/>
                <a:gd name="connsiteY1028" fmla="*/ 154282 h 212008"/>
                <a:gd name="connsiteX1029" fmla="*/ 3211530 w 11950697"/>
                <a:gd name="connsiteY1029" fmla="*/ 136373 h 212008"/>
                <a:gd name="connsiteX1030" fmla="*/ 3218022 w 11950697"/>
                <a:gd name="connsiteY1030" fmla="*/ 129515 h 212008"/>
                <a:gd name="connsiteX1031" fmla="*/ 3205052 w 11950697"/>
                <a:gd name="connsiteY1031" fmla="*/ 123664 h 212008"/>
                <a:gd name="connsiteX1032" fmla="*/ 4866033 w 11950697"/>
                <a:gd name="connsiteY1032" fmla="*/ 123114 h 212008"/>
                <a:gd name="connsiteX1033" fmla="*/ 4846150 w 11950697"/>
                <a:gd name="connsiteY1033" fmla="*/ 130949 h 212008"/>
                <a:gd name="connsiteX1034" fmla="*/ 4847029 w 11950697"/>
                <a:gd name="connsiteY1034" fmla="*/ 138930 h 212008"/>
                <a:gd name="connsiteX1035" fmla="*/ 4856145 w 11950697"/>
                <a:gd name="connsiteY1035" fmla="*/ 143665 h 212008"/>
                <a:gd name="connsiteX1036" fmla="*/ 4876029 w 11950697"/>
                <a:gd name="connsiteY1036" fmla="*/ 135829 h 212008"/>
                <a:gd name="connsiteX1037" fmla="*/ 4866033 w 11950697"/>
                <a:gd name="connsiteY1037" fmla="*/ 123114 h 212008"/>
                <a:gd name="connsiteX1038" fmla="*/ 776635 w 11950697"/>
                <a:gd name="connsiteY1038" fmla="*/ 123113 h 212008"/>
                <a:gd name="connsiteX1039" fmla="*/ 756752 w 11950697"/>
                <a:gd name="connsiteY1039" fmla="*/ 130948 h 212008"/>
                <a:gd name="connsiteX1040" fmla="*/ 757631 w 11950697"/>
                <a:gd name="connsiteY1040" fmla="*/ 138929 h 212008"/>
                <a:gd name="connsiteX1041" fmla="*/ 766747 w 11950697"/>
                <a:gd name="connsiteY1041" fmla="*/ 143664 h 212008"/>
                <a:gd name="connsiteX1042" fmla="*/ 786631 w 11950697"/>
                <a:gd name="connsiteY1042" fmla="*/ 135828 h 212008"/>
                <a:gd name="connsiteX1043" fmla="*/ 776635 w 11950697"/>
                <a:gd name="connsiteY1043" fmla="*/ 123113 h 212008"/>
                <a:gd name="connsiteX1044" fmla="*/ 7129256 w 11950697"/>
                <a:gd name="connsiteY1044" fmla="*/ 121546 h 212008"/>
                <a:gd name="connsiteX1045" fmla="*/ 7131760 w 11950697"/>
                <a:gd name="connsiteY1045" fmla="*/ 135635 h 212008"/>
                <a:gd name="connsiteX1046" fmla="*/ 7145025 w 11950697"/>
                <a:gd name="connsiteY1046" fmla="*/ 141002 h 212008"/>
                <a:gd name="connsiteX1047" fmla="*/ 7142521 w 11950697"/>
                <a:gd name="connsiteY1047" fmla="*/ 126913 h 212008"/>
                <a:gd name="connsiteX1048" fmla="*/ 7129256 w 11950697"/>
                <a:gd name="connsiteY1048" fmla="*/ 121546 h 212008"/>
                <a:gd name="connsiteX1049" fmla="*/ 3039858 w 11950697"/>
                <a:gd name="connsiteY1049" fmla="*/ 121545 h 212008"/>
                <a:gd name="connsiteX1050" fmla="*/ 3042362 w 11950697"/>
                <a:gd name="connsiteY1050" fmla="*/ 135634 h 212008"/>
                <a:gd name="connsiteX1051" fmla="*/ 3055627 w 11950697"/>
                <a:gd name="connsiteY1051" fmla="*/ 141001 h 212008"/>
                <a:gd name="connsiteX1052" fmla="*/ 3053123 w 11950697"/>
                <a:gd name="connsiteY1052" fmla="*/ 126912 h 212008"/>
                <a:gd name="connsiteX1053" fmla="*/ 3039858 w 11950697"/>
                <a:gd name="connsiteY1053" fmla="*/ 121545 h 212008"/>
                <a:gd name="connsiteX1054" fmla="*/ 7409440 w 11950697"/>
                <a:gd name="connsiteY1054" fmla="*/ 120880 h 212008"/>
                <a:gd name="connsiteX1055" fmla="*/ 7395782 w 11950697"/>
                <a:gd name="connsiteY1055" fmla="*/ 122537 h 212008"/>
                <a:gd name="connsiteX1056" fmla="*/ 7394510 w 11950697"/>
                <a:gd name="connsiteY1056" fmla="*/ 129581 h 212008"/>
                <a:gd name="connsiteX1057" fmla="*/ 7398897 w 11950697"/>
                <a:gd name="connsiteY1057" fmla="*/ 135938 h 212008"/>
                <a:gd name="connsiteX1058" fmla="*/ 7412555 w 11950697"/>
                <a:gd name="connsiteY1058" fmla="*/ 134281 h 212008"/>
                <a:gd name="connsiteX1059" fmla="*/ 7409440 w 11950697"/>
                <a:gd name="connsiteY1059" fmla="*/ 120880 h 212008"/>
                <a:gd name="connsiteX1060" fmla="*/ 4949811 w 11950697"/>
                <a:gd name="connsiteY1060" fmla="*/ 120880 h 212008"/>
                <a:gd name="connsiteX1061" fmla="*/ 4945828 w 11950697"/>
                <a:gd name="connsiteY1061" fmla="*/ 137311 h 212008"/>
                <a:gd name="connsiteX1062" fmla="*/ 4947739 w 11950697"/>
                <a:gd name="connsiteY1062" fmla="*/ 140003 h 212008"/>
                <a:gd name="connsiteX1063" fmla="*/ 4945500 w 11950697"/>
                <a:gd name="connsiteY1063" fmla="*/ 143264 h 212008"/>
                <a:gd name="connsiteX1064" fmla="*/ 4935491 w 11950697"/>
                <a:gd name="connsiteY1064" fmla="*/ 143272 h 212008"/>
                <a:gd name="connsiteX1065" fmla="*/ 4934999 w 11950697"/>
                <a:gd name="connsiteY1065" fmla="*/ 147776 h 212008"/>
                <a:gd name="connsiteX1066" fmla="*/ 4936717 w 11950697"/>
                <a:gd name="connsiteY1066" fmla="*/ 152205 h 212008"/>
                <a:gd name="connsiteX1067" fmla="*/ 4944369 w 11950697"/>
                <a:gd name="connsiteY1067" fmla="*/ 151610 h 212008"/>
                <a:gd name="connsiteX1068" fmla="*/ 4950018 w 11950697"/>
                <a:gd name="connsiteY1068" fmla="*/ 156295 h 212008"/>
                <a:gd name="connsiteX1069" fmla="*/ 4955211 w 11950697"/>
                <a:gd name="connsiteY1069" fmla="*/ 151032 h 212008"/>
                <a:gd name="connsiteX1070" fmla="*/ 4953369 w 11950697"/>
                <a:gd name="connsiteY1070" fmla="*/ 146062 h 212008"/>
                <a:gd name="connsiteX1071" fmla="*/ 4959435 w 11950697"/>
                <a:gd name="connsiteY1071" fmla="*/ 147345 h 212008"/>
                <a:gd name="connsiteX1072" fmla="*/ 4963418 w 11950697"/>
                <a:gd name="connsiteY1072" fmla="*/ 130914 h 212008"/>
                <a:gd name="connsiteX1073" fmla="*/ 4949811 w 11950697"/>
                <a:gd name="connsiteY1073" fmla="*/ 120880 h 212008"/>
                <a:gd name="connsiteX1074" fmla="*/ 3320042 w 11950697"/>
                <a:gd name="connsiteY1074" fmla="*/ 120879 h 212008"/>
                <a:gd name="connsiteX1075" fmla="*/ 3306384 w 11950697"/>
                <a:gd name="connsiteY1075" fmla="*/ 122536 h 212008"/>
                <a:gd name="connsiteX1076" fmla="*/ 3305112 w 11950697"/>
                <a:gd name="connsiteY1076" fmla="*/ 129580 h 212008"/>
                <a:gd name="connsiteX1077" fmla="*/ 3309499 w 11950697"/>
                <a:gd name="connsiteY1077" fmla="*/ 135937 h 212008"/>
                <a:gd name="connsiteX1078" fmla="*/ 3323157 w 11950697"/>
                <a:gd name="connsiteY1078" fmla="*/ 134280 h 212008"/>
                <a:gd name="connsiteX1079" fmla="*/ 3320042 w 11950697"/>
                <a:gd name="connsiteY1079" fmla="*/ 120879 h 212008"/>
                <a:gd name="connsiteX1080" fmla="*/ 860413 w 11950697"/>
                <a:gd name="connsiteY1080" fmla="*/ 120879 h 212008"/>
                <a:gd name="connsiteX1081" fmla="*/ 856430 w 11950697"/>
                <a:gd name="connsiteY1081" fmla="*/ 137310 h 212008"/>
                <a:gd name="connsiteX1082" fmla="*/ 858341 w 11950697"/>
                <a:gd name="connsiteY1082" fmla="*/ 140002 h 212008"/>
                <a:gd name="connsiteX1083" fmla="*/ 856102 w 11950697"/>
                <a:gd name="connsiteY1083" fmla="*/ 143263 h 212008"/>
                <a:gd name="connsiteX1084" fmla="*/ 846093 w 11950697"/>
                <a:gd name="connsiteY1084" fmla="*/ 143271 h 212008"/>
                <a:gd name="connsiteX1085" fmla="*/ 845601 w 11950697"/>
                <a:gd name="connsiteY1085" fmla="*/ 147775 h 212008"/>
                <a:gd name="connsiteX1086" fmla="*/ 847318 w 11950697"/>
                <a:gd name="connsiteY1086" fmla="*/ 152204 h 212008"/>
                <a:gd name="connsiteX1087" fmla="*/ 854971 w 11950697"/>
                <a:gd name="connsiteY1087" fmla="*/ 151609 h 212008"/>
                <a:gd name="connsiteX1088" fmla="*/ 860620 w 11950697"/>
                <a:gd name="connsiteY1088" fmla="*/ 156294 h 212008"/>
                <a:gd name="connsiteX1089" fmla="*/ 865813 w 11950697"/>
                <a:gd name="connsiteY1089" fmla="*/ 151031 h 212008"/>
                <a:gd name="connsiteX1090" fmla="*/ 863971 w 11950697"/>
                <a:gd name="connsiteY1090" fmla="*/ 146061 h 212008"/>
                <a:gd name="connsiteX1091" fmla="*/ 870037 w 11950697"/>
                <a:gd name="connsiteY1091" fmla="*/ 147344 h 212008"/>
                <a:gd name="connsiteX1092" fmla="*/ 874020 w 11950697"/>
                <a:gd name="connsiteY1092" fmla="*/ 130913 h 212008"/>
                <a:gd name="connsiteX1093" fmla="*/ 860413 w 11950697"/>
                <a:gd name="connsiteY1093" fmla="*/ 120879 h 212008"/>
                <a:gd name="connsiteX1094" fmla="*/ 6992182 w 11950697"/>
                <a:gd name="connsiteY1094" fmla="*/ 116563 h 212008"/>
                <a:gd name="connsiteX1095" fmla="*/ 6976472 w 11950697"/>
                <a:gd name="connsiteY1095" fmla="*/ 126416 h 212008"/>
                <a:gd name="connsiteX1096" fmla="*/ 6966618 w 11950697"/>
                <a:gd name="connsiteY1096" fmla="*/ 142127 h 212008"/>
                <a:gd name="connsiteX1097" fmla="*/ 6968394 w 11950697"/>
                <a:gd name="connsiteY1097" fmla="*/ 154491 h 212008"/>
                <a:gd name="connsiteX1098" fmla="*/ 6996468 w 11950697"/>
                <a:gd name="connsiteY1098" fmla="*/ 146414 h 212008"/>
                <a:gd name="connsiteX1099" fmla="*/ 7004546 w 11950697"/>
                <a:gd name="connsiteY1099" fmla="*/ 118339 h 212008"/>
                <a:gd name="connsiteX1100" fmla="*/ 6992182 w 11950697"/>
                <a:gd name="connsiteY1100" fmla="*/ 116563 h 212008"/>
                <a:gd name="connsiteX1101" fmla="*/ 2902784 w 11950697"/>
                <a:gd name="connsiteY1101" fmla="*/ 116562 h 212008"/>
                <a:gd name="connsiteX1102" fmla="*/ 2887074 w 11950697"/>
                <a:gd name="connsiteY1102" fmla="*/ 126415 h 212008"/>
                <a:gd name="connsiteX1103" fmla="*/ 2877220 w 11950697"/>
                <a:gd name="connsiteY1103" fmla="*/ 142126 h 212008"/>
                <a:gd name="connsiteX1104" fmla="*/ 2878996 w 11950697"/>
                <a:gd name="connsiteY1104" fmla="*/ 154490 h 212008"/>
                <a:gd name="connsiteX1105" fmla="*/ 2907070 w 11950697"/>
                <a:gd name="connsiteY1105" fmla="*/ 146413 h 212008"/>
                <a:gd name="connsiteX1106" fmla="*/ 2915148 w 11950697"/>
                <a:gd name="connsiteY1106" fmla="*/ 118338 h 212008"/>
                <a:gd name="connsiteX1107" fmla="*/ 2902784 w 11950697"/>
                <a:gd name="connsiteY1107" fmla="*/ 116562 h 212008"/>
                <a:gd name="connsiteX1108" fmla="*/ 5187531 w 11950697"/>
                <a:gd name="connsiteY1108" fmla="*/ 116005 h 212008"/>
                <a:gd name="connsiteX1109" fmla="*/ 5172319 w 11950697"/>
                <a:gd name="connsiteY1109" fmla="*/ 123527 h 212008"/>
                <a:gd name="connsiteX1110" fmla="*/ 5165422 w 11950697"/>
                <a:gd name="connsiteY1110" fmla="*/ 118586 h 212008"/>
                <a:gd name="connsiteX1111" fmla="*/ 5161796 w 11950697"/>
                <a:gd name="connsiteY1111" fmla="*/ 130847 h 212008"/>
                <a:gd name="connsiteX1112" fmla="*/ 5173821 w 11950697"/>
                <a:gd name="connsiteY1112" fmla="*/ 137373 h 212008"/>
                <a:gd name="connsiteX1113" fmla="*/ 5175964 w 11950697"/>
                <a:gd name="connsiteY1113" fmla="*/ 157695 h 212008"/>
                <a:gd name="connsiteX1114" fmla="*/ 5185212 w 11950697"/>
                <a:gd name="connsiteY1114" fmla="*/ 157736 h 212008"/>
                <a:gd name="connsiteX1115" fmla="*/ 5193840 w 11950697"/>
                <a:gd name="connsiteY1115" fmla="*/ 153309 h 212008"/>
                <a:gd name="connsiteX1116" fmla="*/ 5191005 w 11950697"/>
                <a:gd name="connsiteY1116" fmla="*/ 137895 h 212008"/>
                <a:gd name="connsiteX1117" fmla="*/ 5199319 w 11950697"/>
                <a:gd name="connsiteY1117" fmla="*/ 125432 h 212008"/>
                <a:gd name="connsiteX1118" fmla="*/ 5187531 w 11950697"/>
                <a:gd name="connsiteY1118" fmla="*/ 116005 h 212008"/>
                <a:gd name="connsiteX1119" fmla="*/ 1098133 w 11950697"/>
                <a:gd name="connsiteY1119" fmla="*/ 116004 h 212008"/>
                <a:gd name="connsiteX1120" fmla="*/ 1082921 w 11950697"/>
                <a:gd name="connsiteY1120" fmla="*/ 123526 h 212008"/>
                <a:gd name="connsiteX1121" fmla="*/ 1076024 w 11950697"/>
                <a:gd name="connsiteY1121" fmla="*/ 118585 h 212008"/>
                <a:gd name="connsiteX1122" fmla="*/ 1072398 w 11950697"/>
                <a:gd name="connsiteY1122" fmla="*/ 130846 h 212008"/>
                <a:gd name="connsiteX1123" fmla="*/ 1084423 w 11950697"/>
                <a:gd name="connsiteY1123" fmla="*/ 137372 h 212008"/>
                <a:gd name="connsiteX1124" fmla="*/ 1086566 w 11950697"/>
                <a:gd name="connsiteY1124" fmla="*/ 157694 h 212008"/>
                <a:gd name="connsiteX1125" fmla="*/ 1095814 w 11950697"/>
                <a:gd name="connsiteY1125" fmla="*/ 157735 h 212008"/>
                <a:gd name="connsiteX1126" fmla="*/ 1104442 w 11950697"/>
                <a:gd name="connsiteY1126" fmla="*/ 153308 h 212008"/>
                <a:gd name="connsiteX1127" fmla="*/ 1101607 w 11950697"/>
                <a:gd name="connsiteY1127" fmla="*/ 137894 h 212008"/>
                <a:gd name="connsiteX1128" fmla="*/ 1109921 w 11950697"/>
                <a:gd name="connsiteY1128" fmla="*/ 125431 h 212008"/>
                <a:gd name="connsiteX1129" fmla="*/ 1098133 w 11950697"/>
                <a:gd name="connsiteY1129" fmla="*/ 116004 h 212008"/>
                <a:gd name="connsiteX1130" fmla="*/ 5286349 w 11950697"/>
                <a:gd name="connsiteY1130" fmla="*/ 115800 h 212008"/>
                <a:gd name="connsiteX1131" fmla="*/ 5281488 w 11950697"/>
                <a:gd name="connsiteY1131" fmla="*/ 117362 h 212008"/>
                <a:gd name="connsiteX1132" fmla="*/ 5281262 w 11950697"/>
                <a:gd name="connsiteY1132" fmla="*/ 120116 h 212008"/>
                <a:gd name="connsiteX1133" fmla="*/ 5283050 w 11950697"/>
                <a:gd name="connsiteY1133" fmla="*/ 122223 h 212008"/>
                <a:gd name="connsiteX1134" fmla="*/ 5287910 w 11950697"/>
                <a:gd name="connsiteY1134" fmla="*/ 120661 h 212008"/>
                <a:gd name="connsiteX1135" fmla="*/ 5286349 w 11950697"/>
                <a:gd name="connsiteY1135" fmla="*/ 115800 h 212008"/>
                <a:gd name="connsiteX1136" fmla="*/ 1196951 w 11950697"/>
                <a:gd name="connsiteY1136" fmla="*/ 115799 h 212008"/>
                <a:gd name="connsiteX1137" fmla="*/ 1192090 w 11950697"/>
                <a:gd name="connsiteY1137" fmla="*/ 117361 h 212008"/>
                <a:gd name="connsiteX1138" fmla="*/ 1191864 w 11950697"/>
                <a:gd name="connsiteY1138" fmla="*/ 120115 h 212008"/>
                <a:gd name="connsiteX1139" fmla="*/ 1193652 w 11950697"/>
                <a:gd name="connsiteY1139" fmla="*/ 122222 h 212008"/>
                <a:gd name="connsiteX1140" fmla="*/ 1198512 w 11950697"/>
                <a:gd name="connsiteY1140" fmla="*/ 120660 h 212008"/>
                <a:gd name="connsiteX1141" fmla="*/ 1196951 w 11950697"/>
                <a:gd name="connsiteY1141" fmla="*/ 115799 h 212008"/>
                <a:gd name="connsiteX1142" fmla="*/ 5395362 w 11950697"/>
                <a:gd name="connsiteY1142" fmla="*/ 114688 h 212008"/>
                <a:gd name="connsiteX1143" fmla="*/ 5387869 w 11950697"/>
                <a:gd name="connsiteY1143" fmla="*/ 131297 h 212008"/>
                <a:gd name="connsiteX1144" fmla="*/ 5403582 w 11950697"/>
                <a:gd name="connsiteY1144" fmla="*/ 142839 h 212008"/>
                <a:gd name="connsiteX1145" fmla="*/ 5402672 w 11950697"/>
                <a:gd name="connsiteY1145" fmla="*/ 171945 h 212008"/>
                <a:gd name="connsiteX1146" fmla="*/ 5415722 w 11950697"/>
                <a:gd name="connsiteY1146" fmla="*/ 173793 h 212008"/>
                <a:gd name="connsiteX1147" fmla="*/ 5428760 w 11950697"/>
                <a:gd name="connsiteY1147" fmla="*/ 169215 h 212008"/>
                <a:gd name="connsiteX1148" fmla="*/ 5427743 w 11950697"/>
                <a:gd name="connsiteY1148" fmla="*/ 146904 h 212008"/>
                <a:gd name="connsiteX1149" fmla="*/ 5441894 w 11950697"/>
                <a:gd name="connsiteY1149" fmla="*/ 130918 h 212008"/>
                <a:gd name="connsiteX1150" fmla="*/ 5427076 w 11950697"/>
                <a:gd name="connsiteY1150" fmla="*/ 115326 h 212008"/>
                <a:gd name="connsiteX1151" fmla="*/ 5404143 w 11950697"/>
                <a:gd name="connsiteY1151" fmla="*/ 123000 h 212008"/>
                <a:gd name="connsiteX1152" fmla="*/ 5395362 w 11950697"/>
                <a:gd name="connsiteY1152" fmla="*/ 114688 h 212008"/>
                <a:gd name="connsiteX1153" fmla="*/ 1305964 w 11950697"/>
                <a:gd name="connsiteY1153" fmla="*/ 114687 h 212008"/>
                <a:gd name="connsiteX1154" fmla="*/ 1298471 w 11950697"/>
                <a:gd name="connsiteY1154" fmla="*/ 131296 h 212008"/>
                <a:gd name="connsiteX1155" fmla="*/ 1314184 w 11950697"/>
                <a:gd name="connsiteY1155" fmla="*/ 142838 h 212008"/>
                <a:gd name="connsiteX1156" fmla="*/ 1313274 w 11950697"/>
                <a:gd name="connsiteY1156" fmla="*/ 171944 h 212008"/>
                <a:gd name="connsiteX1157" fmla="*/ 1326324 w 11950697"/>
                <a:gd name="connsiteY1157" fmla="*/ 173792 h 212008"/>
                <a:gd name="connsiteX1158" fmla="*/ 1339362 w 11950697"/>
                <a:gd name="connsiteY1158" fmla="*/ 169214 h 212008"/>
                <a:gd name="connsiteX1159" fmla="*/ 1338345 w 11950697"/>
                <a:gd name="connsiteY1159" fmla="*/ 146903 h 212008"/>
                <a:gd name="connsiteX1160" fmla="*/ 1352496 w 11950697"/>
                <a:gd name="connsiteY1160" fmla="*/ 130917 h 212008"/>
                <a:gd name="connsiteX1161" fmla="*/ 1337678 w 11950697"/>
                <a:gd name="connsiteY1161" fmla="*/ 115325 h 212008"/>
                <a:gd name="connsiteX1162" fmla="*/ 1314745 w 11950697"/>
                <a:gd name="connsiteY1162" fmla="*/ 122999 h 212008"/>
                <a:gd name="connsiteX1163" fmla="*/ 1305964 w 11950697"/>
                <a:gd name="connsiteY1163" fmla="*/ 114687 h 212008"/>
                <a:gd name="connsiteX1164" fmla="*/ 7334740 w 11950697"/>
                <a:gd name="connsiteY1164" fmla="*/ 114528 h 212008"/>
                <a:gd name="connsiteX1165" fmla="*/ 7329257 w 11950697"/>
                <a:gd name="connsiteY1165" fmla="*/ 114628 h 212008"/>
                <a:gd name="connsiteX1166" fmla="*/ 7327811 w 11950697"/>
                <a:gd name="connsiteY1166" fmla="*/ 120478 h 212008"/>
                <a:gd name="connsiteX1167" fmla="*/ 7323728 w 11950697"/>
                <a:gd name="connsiteY1167" fmla="*/ 123447 h 212008"/>
                <a:gd name="connsiteX1168" fmla="*/ 7325495 w 11950697"/>
                <a:gd name="connsiteY1168" fmla="*/ 128529 h 212008"/>
                <a:gd name="connsiteX1169" fmla="*/ 7333364 w 11950697"/>
                <a:gd name="connsiteY1169" fmla="*/ 127588 h 212008"/>
                <a:gd name="connsiteX1170" fmla="*/ 7337837 w 11950697"/>
                <a:gd name="connsiteY1170" fmla="*/ 124402 h 212008"/>
                <a:gd name="connsiteX1171" fmla="*/ 7336462 w 11950697"/>
                <a:gd name="connsiteY1171" fmla="*/ 118669 h 212008"/>
                <a:gd name="connsiteX1172" fmla="*/ 7338870 w 11950697"/>
                <a:gd name="connsiteY1172" fmla="*/ 116757 h 212008"/>
                <a:gd name="connsiteX1173" fmla="*/ 7334740 w 11950697"/>
                <a:gd name="connsiteY1173" fmla="*/ 114528 h 212008"/>
                <a:gd name="connsiteX1174" fmla="*/ 3245342 w 11950697"/>
                <a:gd name="connsiteY1174" fmla="*/ 114527 h 212008"/>
                <a:gd name="connsiteX1175" fmla="*/ 3239859 w 11950697"/>
                <a:gd name="connsiteY1175" fmla="*/ 114627 h 212008"/>
                <a:gd name="connsiteX1176" fmla="*/ 3238413 w 11950697"/>
                <a:gd name="connsiteY1176" fmla="*/ 120477 h 212008"/>
                <a:gd name="connsiteX1177" fmla="*/ 3234330 w 11950697"/>
                <a:gd name="connsiteY1177" fmla="*/ 123446 h 212008"/>
                <a:gd name="connsiteX1178" fmla="*/ 3236097 w 11950697"/>
                <a:gd name="connsiteY1178" fmla="*/ 128528 h 212008"/>
                <a:gd name="connsiteX1179" fmla="*/ 3243966 w 11950697"/>
                <a:gd name="connsiteY1179" fmla="*/ 127587 h 212008"/>
                <a:gd name="connsiteX1180" fmla="*/ 3248439 w 11950697"/>
                <a:gd name="connsiteY1180" fmla="*/ 124401 h 212008"/>
                <a:gd name="connsiteX1181" fmla="*/ 3247064 w 11950697"/>
                <a:gd name="connsiteY1181" fmla="*/ 118668 h 212008"/>
                <a:gd name="connsiteX1182" fmla="*/ 3249472 w 11950697"/>
                <a:gd name="connsiteY1182" fmla="*/ 116756 h 212008"/>
                <a:gd name="connsiteX1183" fmla="*/ 3245342 w 11950697"/>
                <a:gd name="connsiteY1183" fmla="*/ 114527 h 212008"/>
                <a:gd name="connsiteX1184" fmla="*/ 6151689 w 11950697"/>
                <a:gd name="connsiteY1184" fmla="*/ 113856 h 212008"/>
                <a:gd name="connsiteX1185" fmla="*/ 6148039 w 11950697"/>
                <a:gd name="connsiteY1185" fmla="*/ 122715 h 212008"/>
                <a:gd name="connsiteX1186" fmla="*/ 6149409 w 11950697"/>
                <a:gd name="connsiteY1186" fmla="*/ 133826 h 212008"/>
                <a:gd name="connsiteX1187" fmla="*/ 6161594 w 11950697"/>
                <a:gd name="connsiteY1187" fmla="*/ 135520 h 212008"/>
                <a:gd name="connsiteX1188" fmla="*/ 6168489 w 11950697"/>
                <a:gd name="connsiteY1188" fmla="*/ 143179 h 212008"/>
                <a:gd name="connsiteX1189" fmla="*/ 6178432 w 11950697"/>
                <a:gd name="connsiteY1189" fmla="*/ 138511 h 212008"/>
                <a:gd name="connsiteX1190" fmla="*/ 6174850 w 11950697"/>
                <a:gd name="connsiteY1190" fmla="*/ 122735 h 212008"/>
                <a:gd name="connsiteX1191" fmla="*/ 6167431 w 11950697"/>
                <a:gd name="connsiteY1191" fmla="*/ 114328 h 212008"/>
                <a:gd name="connsiteX1192" fmla="*/ 6156081 w 11950697"/>
                <a:gd name="connsiteY1192" fmla="*/ 118341 h 212008"/>
                <a:gd name="connsiteX1193" fmla="*/ 6151689 w 11950697"/>
                <a:gd name="connsiteY1193" fmla="*/ 113856 h 212008"/>
                <a:gd name="connsiteX1194" fmla="*/ 2062291 w 11950697"/>
                <a:gd name="connsiteY1194" fmla="*/ 113855 h 212008"/>
                <a:gd name="connsiteX1195" fmla="*/ 2058641 w 11950697"/>
                <a:gd name="connsiteY1195" fmla="*/ 122714 h 212008"/>
                <a:gd name="connsiteX1196" fmla="*/ 2060011 w 11950697"/>
                <a:gd name="connsiteY1196" fmla="*/ 133825 h 212008"/>
                <a:gd name="connsiteX1197" fmla="*/ 2072196 w 11950697"/>
                <a:gd name="connsiteY1197" fmla="*/ 135519 h 212008"/>
                <a:gd name="connsiteX1198" fmla="*/ 2079091 w 11950697"/>
                <a:gd name="connsiteY1198" fmla="*/ 143178 h 212008"/>
                <a:gd name="connsiteX1199" fmla="*/ 2089034 w 11950697"/>
                <a:gd name="connsiteY1199" fmla="*/ 138510 h 212008"/>
                <a:gd name="connsiteX1200" fmla="*/ 2085452 w 11950697"/>
                <a:gd name="connsiteY1200" fmla="*/ 122734 h 212008"/>
                <a:gd name="connsiteX1201" fmla="*/ 2078033 w 11950697"/>
                <a:gd name="connsiteY1201" fmla="*/ 114327 h 212008"/>
                <a:gd name="connsiteX1202" fmla="*/ 2066683 w 11950697"/>
                <a:gd name="connsiteY1202" fmla="*/ 118340 h 212008"/>
                <a:gd name="connsiteX1203" fmla="*/ 2062291 w 11950697"/>
                <a:gd name="connsiteY1203" fmla="*/ 113855 h 212008"/>
                <a:gd name="connsiteX1204" fmla="*/ 7204226 w 11950697"/>
                <a:gd name="connsiteY1204" fmla="*/ 113796 h 212008"/>
                <a:gd name="connsiteX1205" fmla="*/ 7195740 w 11950697"/>
                <a:gd name="connsiteY1205" fmla="*/ 124626 h 212008"/>
                <a:gd name="connsiteX1206" fmla="*/ 7199822 w 11950697"/>
                <a:gd name="connsiteY1206" fmla="*/ 130506 h 212008"/>
                <a:gd name="connsiteX1207" fmla="*/ 7207419 w 11950697"/>
                <a:gd name="connsiteY1207" fmla="*/ 131899 h 212008"/>
                <a:gd name="connsiteX1208" fmla="*/ 7215905 w 11950697"/>
                <a:gd name="connsiteY1208" fmla="*/ 121069 h 212008"/>
                <a:gd name="connsiteX1209" fmla="*/ 7204226 w 11950697"/>
                <a:gd name="connsiteY1209" fmla="*/ 113796 h 212008"/>
                <a:gd name="connsiteX1210" fmla="*/ 3114828 w 11950697"/>
                <a:gd name="connsiteY1210" fmla="*/ 113795 h 212008"/>
                <a:gd name="connsiteX1211" fmla="*/ 3106342 w 11950697"/>
                <a:gd name="connsiteY1211" fmla="*/ 124625 h 212008"/>
                <a:gd name="connsiteX1212" fmla="*/ 3110424 w 11950697"/>
                <a:gd name="connsiteY1212" fmla="*/ 130505 h 212008"/>
                <a:gd name="connsiteX1213" fmla="*/ 3118021 w 11950697"/>
                <a:gd name="connsiteY1213" fmla="*/ 131898 h 212008"/>
                <a:gd name="connsiteX1214" fmla="*/ 3126507 w 11950697"/>
                <a:gd name="connsiteY1214" fmla="*/ 121068 h 212008"/>
                <a:gd name="connsiteX1215" fmla="*/ 3114828 w 11950697"/>
                <a:gd name="connsiteY1215" fmla="*/ 113795 h 212008"/>
                <a:gd name="connsiteX1216" fmla="*/ 7247725 w 11950697"/>
                <a:gd name="connsiteY1216" fmla="*/ 112683 h 212008"/>
                <a:gd name="connsiteX1217" fmla="*/ 7244643 w 11950697"/>
                <a:gd name="connsiteY1217" fmla="*/ 117711 h 212008"/>
                <a:gd name="connsiteX1218" fmla="*/ 7241589 w 11950697"/>
                <a:gd name="connsiteY1218" fmla="*/ 117359 h 212008"/>
                <a:gd name="connsiteX1219" fmla="*/ 7242932 w 11950697"/>
                <a:gd name="connsiteY1219" fmla="*/ 121856 h 212008"/>
                <a:gd name="connsiteX1220" fmla="*/ 7244668 w 11950697"/>
                <a:gd name="connsiteY1220" fmla="*/ 124234 h 212008"/>
                <a:gd name="connsiteX1221" fmla="*/ 7246881 w 11950697"/>
                <a:gd name="connsiteY1221" fmla="*/ 125662 h 212008"/>
                <a:gd name="connsiteX1222" fmla="*/ 7252040 w 11950697"/>
                <a:gd name="connsiteY1222" fmla="*/ 122548 h 212008"/>
                <a:gd name="connsiteX1223" fmla="*/ 7257026 w 11950697"/>
                <a:gd name="connsiteY1223" fmla="*/ 123336 h 212008"/>
                <a:gd name="connsiteX1224" fmla="*/ 7259370 w 11950697"/>
                <a:gd name="connsiteY1224" fmla="*/ 118492 h 212008"/>
                <a:gd name="connsiteX1225" fmla="*/ 7253141 w 11950697"/>
                <a:gd name="connsiteY1225" fmla="*/ 113594 h 212008"/>
                <a:gd name="connsiteX1226" fmla="*/ 7247725 w 11950697"/>
                <a:gd name="connsiteY1226" fmla="*/ 112683 h 212008"/>
                <a:gd name="connsiteX1227" fmla="*/ 3158327 w 11950697"/>
                <a:gd name="connsiteY1227" fmla="*/ 112682 h 212008"/>
                <a:gd name="connsiteX1228" fmla="*/ 3155245 w 11950697"/>
                <a:gd name="connsiteY1228" fmla="*/ 117710 h 212008"/>
                <a:gd name="connsiteX1229" fmla="*/ 3152191 w 11950697"/>
                <a:gd name="connsiteY1229" fmla="*/ 117358 h 212008"/>
                <a:gd name="connsiteX1230" fmla="*/ 3153534 w 11950697"/>
                <a:gd name="connsiteY1230" fmla="*/ 121855 h 212008"/>
                <a:gd name="connsiteX1231" fmla="*/ 3155270 w 11950697"/>
                <a:gd name="connsiteY1231" fmla="*/ 124233 h 212008"/>
                <a:gd name="connsiteX1232" fmla="*/ 3157483 w 11950697"/>
                <a:gd name="connsiteY1232" fmla="*/ 125661 h 212008"/>
                <a:gd name="connsiteX1233" fmla="*/ 3162642 w 11950697"/>
                <a:gd name="connsiteY1233" fmla="*/ 122547 h 212008"/>
                <a:gd name="connsiteX1234" fmla="*/ 3167628 w 11950697"/>
                <a:gd name="connsiteY1234" fmla="*/ 123335 h 212008"/>
                <a:gd name="connsiteX1235" fmla="*/ 3169972 w 11950697"/>
                <a:gd name="connsiteY1235" fmla="*/ 118491 h 212008"/>
                <a:gd name="connsiteX1236" fmla="*/ 3163743 w 11950697"/>
                <a:gd name="connsiteY1236" fmla="*/ 113593 h 212008"/>
                <a:gd name="connsiteX1237" fmla="*/ 3158327 w 11950697"/>
                <a:gd name="connsiteY1237" fmla="*/ 112682 h 212008"/>
                <a:gd name="connsiteX1238" fmla="*/ 6004639 w 11950697"/>
                <a:gd name="connsiteY1238" fmla="*/ 111837 h 212008"/>
                <a:gd name="connsiteX1239" fmla="*/ 5992663 w 11950697"/>
                <a:gd name="connsiteY1239" fmla="*/ 122094 h 212008"/>
                <a:gd name="connsiteX1240" fmla="*/ 5992337 w 11950697"/>
                <a:gd name="connsiteY1240" fmla="*/ 124245 h 212008"/>
                <a:gd name="connsiteX1241" fmla="*/ 5982270 w 11950697"/>
                <a:gd name="connsiteY1241" fmla="*/ 127119 h 212008"/>
                <a:gd name="connsiteX1242" fmla="*/ 5971181 w 11950697"/>
                <a:gd name="connsiteY1242" fmla="*/ 131412 h 212008"/>
                <a:gd name="connsiteX1243" fmla="*/ 5962399 w 11950697"/>
                <a:gd name="connsiteY1243" fmla="*/ 123100 h 212008"/>
                <a:gd name="connsiteX1244" fmla="*/ 5954906 w 11950697"/>
                <a:gd name="connsiteY1244" fmla="*/ 139709 h 212008"/>
                <a:gd name="connsiteX1245" fmla="*/ 5970619 w 11950697"/>
                <a:gd name="connsiteY1245" fmla="*/ 151251 h 212008"/>
                <a:gd name="connsiteX1246" fmla="*/ 5969709 w 11950697"/>
                <a:gd name="connsiteY1246" fmla="*/ 180357 h 212008"/>
                <a:gd name="connsiteX1247" fmla="*/ 5982760 w 11950697"/>
                <a:gd name="connsiteY1247" fmla="*/ 182205 h 212008"/>
                <a:gd name="connsiteX1248" fmla="*/ 5995797 w 11950697"/>
                <a:gd name="connsiteY1248" fmla="*/ 177627 h 212008"/>
                <a:gd name="connsiteX1249" fmla="*/ 5995802 w 11950697"/>
                <a:gd name="connsiteY1249" fmla="*/ 177423 h 212008"/>
                <a:gd name="connsiteX1250" fmla="*/ 5997091 w 11950697"/>
                <a:gd name="connsiteY1250" fmla="*/ 178928 h 212008"/>
                <a:gd name="connsiteX1251" fmla="*/ 6018473 w 11950697"/>
                <a:gd name="connsiteY1251" fmla="*/ 174034 h 212008"/>
                <a:gd name="connsiteX1252" fmla="*/ 6011309 w 11950697"/>
                <a:gd name="connsiteY1252" fmla="*/ 153302 h 212008"/>
                <a:gd name="connsiteX1253" fmla="*/ 5999135 w 11950697"/>
                <a:gd name="connsiteY1253" fmla="*/ 151456 h 212008"/>
                <a:gd name="connsiteX1254" fmla="*/ 5996832 w 11950697"/>
                <a:gd name="connsiteY1254" fmla="*/ 153142 h 212008"/>
                <a:gd name="connsiteX1255" fmla="*/ 6000203 w 11950697"/>
                <a:gd name="connsiteY1255" fmla="*/ 149568 h 212008"/>
                <a:gd name="connsiteX1256" fmla="*/ 6013503 w 11950697"/>
                <a:gd name="connsiteY1256" fmla="*/ 150558 h 212008"/>
                <a:gd name="connsiteX1257" fmla="*/ 6025479 w 11950697"/>
                <a:gd name="connsiteY1257" fmla="*/ 140301 h 212008"/>
                <a:gd name="connsiteX1258" fmla="*/ 6019211 w 11950697"/>
                <a:gd name="connsiteY1258" fmla="*/ 112921 h 212008"/>
                <a:gd name="connsiteX1259" fmla="*/ 6004639 w 11950697"/>
                <a:gd name="connsiteY1259" fmla="*/ 111837 h 212008"/>
                <a:gd name="connsiteX1260" fmla="*/ 1915241 w 11950697"/>
                <a:gd name="connsiteY1260" fmla="*/ 111836 h 212008"/>
                <a:gd name="connsiteX1261" fmla="*/ 1903265 w 11950697"/>
                <a:gd name="connsiteY1261" fmla="*/ 122093 h 212008"/>
                <a:gd name="connsiteX1262" fmla="*/ 1902939 w 11950697"/>
                <a:gd name="connsiteY1262" fmla="*/ 124244 h 212008"/>
                <a:gd name="connsiteX1263" fmla="*/ 1892872 w 11950697"/>
                <a:gd name="connsiteY1263" fmla="*/ 127118 h 212008"/>
                <a:gd name="connsiteX1264" fmla="*/ 1881783 w 11950697"/>
                <a:gd name="connsiteY1264" fmla="*/ 131411 h 212008"/>
                <a:gd name="connsiteX1265" fmla="*/ 1873001 w 11950697"/>
                <a:gd name="connsiteY1265" fmla="*/ 123099 h 212008"/>
                <a:gd name="connsiteX1266" fmla="*/ 1865508 w 11950697"/>
                <a:gd name="connsiteY1266" fmla="*/ 139708 h 212008"/>
                <a:gd name="connsiteX1267" fmla="*/ 1881221 w 11950697"/>
                <a:gd name="connsiteY1267" fmla="*/ 151250 h 212008"/>
                <a:gd name="connsiteX1268" fmla="*/ 1880311 w 11950697"/>
                <a:gd name="connsiteY1268" fmla="*/ 180356 h 212008"/>
                <a:gd name="connsiteX1269" fmla="*/ 1893362 w 11950697"/>
                <a:gd name="connsiteY1269" fmla="*/ 182204 h 212008"/>
                <a:gd name="connsiteX1270" fmla="*/ 1906399 w 11950697"/>
                <a:gd name="connsiteY1270" fmla="*/ 177626 h 212008"/>
                <a:gd name="connsiteX1271" fmla="*/ 1906404 w 11950697"/>
                <a:gd name="connsiteY1271" fmla="*/ 177422 h 212008"/>
                <a:gd name="connsiteX1272" fmla="*/ 1907693 w 11950697"/>
                <a:gd name="connsiteY1272" fmla="*/ 178927 h 212008"/>
                <a:gd name="connsiteX1273" fmla="*/ 1929075 w 11950697"/>
                <a:gd name="connsiteY1273" fmla="*/ 174033 h 212008"/>
                <a:gd name="connsiteX1274" fmla="*/ 1921911 w 11950697"/>
                <a:gd name="connsiteY1274" fmla="*/ 153301 h 212008"/>
                <a:gd name="connsiteX1275" fmla="*/ 1909737 w 11950697"/>
                <a:gd name="connsiteY1275" fmla="*/ 151455 h 212008"/>
                <a:gd name="connsiteX1276" fmla="*/ 1907434 w 11950697"/>
                <a:gd name="connsiteY1276" fmla="*/ 153141 h 212008"/>
                <a:gd name="connsiteX1277" fmla="*/ 1910805 w 11950697"/>
                <a:gd name="connsiteY1277" fmla="*/ 149567 h 212008"/>
                <a:gd name="connsiteX1278" fmla="*/ 1924105 w 11950697"/>
                <a:gd name="connsiteY1278" fmla="*/ 150557 h 212008"/>
                <a:gd name="connsiteX1279" fmla="*/ 1936081 w 11950697"/>
                <a:gd name="connsiteY1279" fmla="*/ 140300 h 212008"/>
                <a:gd name="connsiteX1280" fmla="*/ 1929813 w 11950697"/>
                <a:gd name="connsiteY1280" fmla="*/ 112920 h 212008"/>
                <a:gd name="connsiteX1281" fmla="*/ 1915241 w 11950697"/>
                <a:gd name="connsiteY1281" fmla="*/ 111836 h 212008"/>
                <a:gd name="connsiteX1282" fmla="*/ 6595260 w 11950697"/>
                <a:gd name="connsiteY1282" fmla="*/ 110658 h 212008"/>
                <a:gd name="connsiteX1283" fmla="*/ 6586638 w 11950697"/>
                <a:gd name="connsiteY1283" fmla="*/ 124346 h 212008"/>
                <a:gd name="connsiteX1284" fmla="*/ 6585939 w 11950697"/>
                <a:gd name="connsiteY1284" fmla="*/ 135537 h 212008"/>
                <a:gd name="connsiteX1285" fmla="*/ 6596803 w 11950697"/>
                <a:gd name="connsiteY1285" fmla="*/ 140725 h 212008"/>
                <a:gd name="connsiteX1286" fmla="*/ 6596738 w 11950697"/>
                <a:gd name="connsiteY1286" fmla="*/ 147002 h 212008"/>
                <a:gd name="connsiteX1287" fmla="*/ 6597539 w 11950697"/>
                <a:gd name="connsiteY1287" fmla="*/ 146669 h 212008"/>
                <a:gd name="connsiteX1288" fmla="*/ 6592759 w 11950697"/>
                <a:gd name="connsiteY1288" fmla="*/ 153451 h 212008"/>
                <a:gd name="connsiteX1289" fmla="*/ 6591785 w 11950697"/>
                <a:gd name="connsiteY1289" fmla="*/ 177800 h 212008"/>
                <a:gd name="connsiteX1290" fmla="*/ 6601510 w 11950697"/>
                <a:gd name="connsiteY1290" fmla="*/ 196480 h 212008"/>
                <a:gd name="connsiteX1291" fmla="*/ 6616239 w 11950697"/>
                <a:gd name="connsiteY1291" fmla="*/ 198549 h 212008"/>
                <a:gd name="connsiteX1292" fmla="*/ 6628316 w 11950697"/>
                <a:gd name="connsiteY1292" fmla="*/ 158445 h 212008"/>
                <a:gd name="connsiteX1293" fmla="*/ 6618590 w 11950697"/>
                <a:gd name="connsiteY1293" fmla="*/ 139765 h 212008"/>
                <a:gd name="connsiteX1294" fmla="*/ 6610385 w 11950697"/>
                <a:gd name="connsiteY1294" fmla="*/ 138613 h 212008"/>
                <a:gd name="connsiteX1295" fmla="*/ 6612470 w 11950697"/>
                <a:gd name="connsiteY1295" fmla="*/ 134493 h 212008"/>
                <a:gd name="connsiteX1296" fmla="*/ 6605052 w 11950697"/>
                <a:gd name="connsiteY1296" fmla="*/ 124679 h 212008"/>
                <a:gd name="connsiteX1297" fmla="*/ 6605592 w 11950697"/>
                <a:gd name="connsiteY1297" fmla="*/ 114388 h 212008"/>
                <a:gd name="connsiteX1298" fmla="*/ 6595260 w 11950697"/>
                <a:gd name="connsiteY1298" fmla="*/ 110658 h 212008"/>
                <a:gd name="connsiteX1299" fmla="*/ 2505862 w 11950697"/>
                <a:gd name="connsiteY1299" fmla="*/ 110657 h 212008"/>
                <a:gd name="connsiteX1300" fmla="*/ 2497240 w 11950697"/>
                <a:gd name="connsiteY1300" fmla="*/ 124345 h 212008"/>
                <a:gd name="connsiteX1301" fmla="*/ 2496541 w 11950697"/>
                <a:gd name="connsiteY1301" fmla="*/ 135536 h 212008"/>
                <a:gd name="connsiteX1302" fmla="*/ 2507405 w 11950697"/>
                <a:gd name="connsiteY1302" fmla="*/ 140724 h 212008"/>
                <a:gd name="connsiteX1303" fmla="*/ 2507340 w 11950697"/>
                <a:gd name="connsiteY1303" fmla="*/ 147001 h 212008"/>
                <a:gd name="connsiteX1304" fmla="*/ 2508141 w 11950697"/>
                <a:gd name="connsiteY1304" fmla="*/ 146668 h 212008"/>
                <a:gd name="connsiteX1305" fmla="*/ 2503361 w 11950697"/>
                <a:gd name="connsiteY1305" fmla="*/ 153450 h 212008"/>
                <a:gd name="connsiteX1306" fmla="*/ 2502387 w 11950697"/>
                <a:gd name="connsiteY1306" fmla="*/ 177799 h 212008"/>
                <a:gd name="connsiteX1307" fmla="*/ 2512112 w 11950697"/>
                <a:gd name="connsiteY1307" fmla="*/ 196479 h 212008"/>
                <a:gd name="connsiteX1308" fmla="*/ 2526841 w 11950697"/>
                <a:gd name="connsiteY1308" fmla="*/ 198548 h 212008"/>
                <a:gd name="connsiteX1309" fmla="*/ 2538918 w 11950697"/>
                <a:gd name="connsiteY1309" fmla="*/ 158444 h 212008"/>
                <a:gd name="connsiteX1310" fmla="*/ 2529192 w 11950697"/>
                <a:gd name="connsiteY1310" fmla="*/ 139764 h 212008"/>
                <a:gd name="connsiteX1311" fmla="*/ 2520987 w 11950697"/>
                <a:gd name="connsiteY1311" fmla="*/ 138612 h 212008"/>
                <a:gd name="connsiteX1312" fmla="*/ 2523072 w 11950697"/>
                <a:gd name="connsiteY1312" fmla="*/ 134492 h 212008"/>
                <a:gd name="connsiteX1313" fmla="*/ 2515654 w 11950697"/>
                <a:gd name="connsiteY1313" fmla="*/ 124678 h 212008"/>
                <a:gd name="connsiteX1314" fmla="*/ 2516194 w 11950697"/>
                <a:gd name="connsiteY1314" fmla="*/ 114387 h 212008"/>
                <a:gd name="connsiteX1315" fmla="*/ 2505862 w 11950697"/>
                <a:gd name="connsiteY1315" fmla="*/ 110657 h 212008"/>
                <a:gd name="connsiteX1316" fmla="*/ 5355246 w 11950697"/>
                <a:gd name="connsiteY1316" fmla="*/ 109434 h 212008"/>
                <a:gd name="connsiteX1317" fmla="*/ 5351444 w 11950697"/>
                <a:gd name="connsiteY1317" fmla="*/ 110026 h 212008"/>
                <a:gd name="connsiteX1318" fmla="*/ 5350997 w 11950697"/>
                <a:gd name="connsiteY1318" fmla="*/ 114231 h 212008"/>
                <a:gd name="connsiteX1319" fmla="*/ 5348441 w 11950697"/>
                <a:gd name="connsiteY1319" fmla="*/ 116685 h 212008"/>
                <a:gd name="connsiteX1320" fmla="*/ 5350154 w 11950697"/>
                <a:gd name="connsiteY1320" fmla="*/ 120049 h 212008"/>
                <a:gd name="connsiteX1321" fmla="*/ 5355535 w 11950697"/>
                <a:gd name="connsiteY1321" fmla="*/ 118645 h 212008"/>
                <a:gd name="connsiteX1322" fmla="*/ 5358342 w 11950697"/>
                <a:gd name="connsiteY1322" fmla="*/ 116004 h 212008"/>
                <a:gd name="connsiteX1323" fmla="*/ 5356838 w 11950697"/>
                <a:gd name="connsiteY1323" fmla="*/ 112148 h 212008"/>
                <a:gd name="connsiteX1324" fmla="*/ 5358330 w 11950697"/>
                <a:gd name="connsiteY1324" fmla="*/ 110590 h 212008"/>
                <a:gd name="connsiteX1325" fmla="*/ 5355246 w 11950697"/>
                <a:gd name="connsiteY1325" fmla="*/ 109434 h 212008"/>
                <a:gd name="connsiteX1326" fmla="*/ 1265848 w 11950697"/>
                <a:gd name="connsiteY1326" fmla="*/ 109433 h 212008"/>
                <a:gd name="connsiteX1327" fmla="*/ 1262046 w 11950697"/>
                <a:gd name="connsiteY1327" fmla="*/ 110025 h 212008"/>
                <a:gd name="connsiteX1328" fmla="*/ 1261599 w 11950697"/>
                <a:gd name="connsiteY1328" fmla="*/ 114230 h 212008"/>
                <a:gd name="connsiteX1329" fmla="*/ 1259043 w 11950697"/>
                <a:gd name="connsiteY1329" fmla="*/ 116684 h 212008"/>
                <a:gd name="connsiteX1330" fmla="*/ 1260756 w 11950697"/>
                <a:gd name="connsiteY1330" fmla="*/ 120048 h 212008"/>
                <a:gd name="connsiteX1331" fmla="*/ 1266137 w 11950697"/>
                <a:gd name="connsiteY1331" fmla="*/ 118644 h 212008"/>
                <a:gd name="connsiteX1332" fmla="*/ 1268944 w 11950697"/>
                <a:gd name="connsiteY1332" fmla="*/ 116003 h 212008"/>
                <a:gd name="connsiteX1333" fmla="*/ 1267440 w 11950697"/>
                <a:gd name="connsiteY1333" fmla="*/ 112147 h 212008"/>
                <a:gd name="connsiteX1334" fmla="*/ 1268932 w 11950697"/>
                <a:gd name="connsiteY1334" fmla="*/ 110589 h 212008"/>
                <a:gd name="connsiteX1335" fmla="*/ 1265848 w 11950697"/>
                <a:gd name="connsiteY1335" fmla="*/ 109433 h 212008"/>
                <a:gd name="connsiteX1336" fmla="*/ 6306139 w 11950697"/>
                <a:gd name="connsiteY1336" fmla="*/ 109406 h 212008"/>
                <a:gd name="connsiteX1337" fmla="*/ 6294989 w 11950697"/>
                <a:gd name="connsiteY1337" fmla="*/ 112598 h 212008"/>
                <a:gd name="connsiteX1338" fmla="*/ 6294277 w 11950697"/>
                <a:gd name="connsiteY1338" fmla="*/ 118834 h 212008"/>
                <a:gd name="connsiteX1339" fmla="*/ 6298182 w 11950697"/>
                <a:gd name="connsiteY1339" fmla="*/ 123748 h 212008"/>
                <a:gd name="connsiteX1340" fmla="*/ 6309332 w 11950697"/>
                <a:gd name="connsiteY1340" fmla="*/ 120555 h 212008"/>
                <a:gd name="connsiteX1341" fmla="*/ 6306139 w 11950697"/>
                <a:gd name="connsiteY1341" fmla="*/ 109406 h 212008"/>
                <a:gd name="connsiteX1342" fmla="*/ 2216741 w 11950697"/>
                <a:gd name="connsiteY1342" fmla="*/ 109405 h 212008"/>
                <a:gd name="connsiteX1343" fmla="*/ 2205591 w 11950697"/>
                <a:gd name="connsiteY1343" fmla="*/ 112597 h 212008"/>
                <a:gd name="connsiteX1344" fmla="*/ 2204879 w 11950697"/>
                <a:gd name="connsiteY1344" fmla="*/ 118833 h 212008"/>
                <a:gd name="connsiteX1345" fmla="*/ 2208784 w 11950697"/>
                <a:gd name="connsiteY1345" fmla="*/ 123747 h 212008"/>
                <a:gd name="connsiteX1346" fmla="*/ 2219934 w 11950697"/>
                <a:gd name="connsiteY1346" fmla="*/ 120554 h 212008"/>
                <a:gd name="connsiteX1347" fmla="*/ 2216741 w 11950697"/>
                <a:gd name="connsiteY1347" fmla="*/ 109405 h 212008"/>
                <a:gd name="connsiteX1348" fmla="*/ 5130786 w 11950697"/>
                <a:gd name="connsiteY1348" fmla="*/ 109137 h 212008"/>
                <a:gd name="connsiteX1349" fmla="*/ 5115406 w 11950697"/>
                <a:gd name="connsiteY1349" fmla="*/ 113536 h 212008"/>
                <a:gd name="connsiteX1350" fmla="*/ 5114891 w 11950697"/>
                <a:gd name="connsiteY1350" fmla="*/ 119831 h 212008"/>
                <a:gd name="connsiteX1351" fmla="*/ 5120745 w 11950697"/>
                <a:gd name="connsiteY1351" fmla="*/ 124304 h 212008"/>
                <a:gd name="connsiteX1352" fmla="*/ 5136126 w 11950697"/>
                <a:gd name="connsiteY1352" fmla="*/ 119905 h 212008"/>
                <a:gd name="connsiteX1353" fmla="*/ 5130786 w 11950697"/>
                <a:gd name="connsiteY1353" fmla="*/ 109137 h 212008"/>
                <a:gd name="connsiteX1354" fmla="*/ 1041388 w 11950697"/>
                <a:gd name="connsiteY1354" fmla="*/ 109136 h 212008"/>
                <a:gd name="connsiteX1355" fmla="*/ 1026007 w 11950697"/>
                <a:gd name="connsiteY1355" fmla="*/ 113535 h 212008"/>
                <a:gd name="connsiteX1356" fmla="*/ 1025492 w 11950697"/>
                <a:gd name="connsiteY1356" fmla="*/ 119830 h 212008"/>
                <a:gd name="connsiteX1357" fmla="*/ 1031347 w 11950697"/>
                <a:gd name="connsiteY1357" fmla="*/ 124303 h 212008"/>
                <a:gd name="connsiteX1358" fmla="*/ 1046728 w 11950697"/>
                <a:gd name="connsiteY1358" fmla="*/ 119904 h 212008"/>
                <a:gd name="connsiteX1359" fmla="*/ 1041388 w 11950697"/>
                <a:gd name="connsiteY1359" fmla="*/ 109136 h 212008"/>
                <a:gd name="connsiteX1360" fmla="*/ 7683164 w 11950697"/>
                <a:gd name="connsiteY1360" fmla="*/ 108292 h 212008"/>
                <a:gd name="connsiteX1361" fmla="*/ 7675959 w 11950697"/>
                <a:gd name="connsiteY1361" fmla="*/ 121278 h 212008"/>
                <a:gd name="connsiteX1362" fmla="*/ 7688946 w 11950697"/>
                <a:gd name="connsiteY1362" fmla="*/ 128484 h 212008"/>
                <a:gd name="connsiteX1363" fmla="*/ 7695238 w 11950697"/>
                <a:gd name="connsiteY1363" fmla="*/ 123483 h 212008"/>
                <a:gd name="connsiteX1364" fmla="*/ 7696151 w 11950697"/>
                <a:gd name="connsiteY1364" fmla="*/ 115498 h 212008"/>
                <a:gd name="connsiteX1365" fmla="*/ 7683164 w 11950697"/>
                <a:gd name="connsiteY1365" fmla="*/ 108292 h 212008"/>
                <a:gd name="connsiteX1366" fmla="*/ 3593766 w 11950697"/>
                <a:gd name="connsiteY1366" fmla="*/ 108291 h 212008"/>
                <a:gd name="connsiteX1367" fmla="*/ 3586561 w 11950697"/>
                <a:gd name="connsiteY1367" fmla="*/ 121277 h 212008"/>
                <a:gd name="connsiteX1368" fmla="*/ 3599548 w 11950697"/>
                <a:gd name="connsiteY1368" fmla="*/ 128483 h 212008"/>
                <a:gd name="connsiteX1369" fmla="*/ 3605840 w 11950697"/>
                <a:gd name="connsiteY1369" fmla="*/ 123482 h 212008"/>
                <a:gd name="connsiteX1370" fmla="*/ 3606753 w 11950697"/>
                <a:gd name="connsiteY1370" fmla="*/ 115497 h 212008"/>
                <a:gd name="connsiteX1371" fmla="*/ 3593766 w 11950697"/>
                <a:gd name="connsiteY1371" fmla="*/ 108291 h 212008"/>
                <a:gd name="connsiteX1372" fmla="*/ 5320211 w 11950697"/>
                <a:gd name="connsiteY1372" fmla="*/ 105950 h 212008"/>
                <a:gd name="connsiteX1373" fmla="*/ 5316419 w 11950697"/>
                <a:gd name="connsiteY1373" fmla="*/ 111475 h 212008"/>
                <a:gd name="connsiteX1374" fmla="*/ 5306409 w 11950697"/>
                <a:gd name="connsiteY1374" fmla="*/ 111483 h 212008"/>
                <a:gd name="connsiteX1375" fmla="*/ 5305918 w 11950697"/>
                <a:gd name="connsiteY1375" fmla="*/ 115987 h 212008"/>
                <a:gd name="connsiteX1376" fmla="*/ 5307634 w 11950697"/>
                <a:gd name="connsiteY1376" fmla="*/ 120415 h 212008"/>
                <a:gd name="connsiteX1377" fmla="*/ 5315288 w 11950697"/>
                <a:gd name="connsiteY1377" fmla="*/ 119821 h 212008"/>
                <a:gd name="connsiteX1378" fmla="*/ 5320936 w 11950697"/>
                <a:gd name="connsiteY1378" fmla="*/ 124506 h 212008"/>
                <a:gd name="connsiteX1379" fmla="*/ 5326130 w 11950697"/>
                <a:gd name="connsiteY1379" fmla="*/ 119244 h 212008"/>
                <a:gd name="connsiteX1380" fmla="*/ 5323241 w 11950697"/>
                <a:gd name="connsiteY1380" fmla="*/ 111450 h 212008"/>
                <a:gd name="connsiteX1381" fmla="*/ 5325999 w 11950697"/>
                <a:gd name="connsiteY1381" fmla="*/ 108341 h 212008"/>
                <a:gd name="connsiteX1382" fmla="*/ 5320211 w 11950697"/>
                <a:gd name="connsiteY1382" fmla="*/ 105950 h 212008"/>
                <a:gd name="connsiteX1383" fmla="*/ 1230813 w 11950697"/>
                <a:gd name="connsiteY1383" fmla="*/ 105949 h 212008"/>
                <a:gd name="connsiteX1384" fmla="*/ 1227021 w 11950697"/>
                <a:gd name="connsiteY1384" fmla="*/ 111474 h 212008"/>
                <a:gd name="connsiteX1385" fmla="*/ 1217011 w 11950697"/>
                <a:gd name="connsiteY1385" fmla="*/ 111482 h 212008"/>
                <a:gd name="connsiteX1386" fmla="*/ 1216520 w 11950697"/>
                <a:gd name="connsiteY1386" fmla="*/ 115986 h 212008"/>
                <a:gd name="connsiteX1387" fmla="*/ 1218236 w 11950697"/>
                <a:gd name="connsiteY1387" fmla="*/ 120414 h 212008"/>
                <a:gd name="connsiteX1388" fmla="*/ 1225890 w 11950697"/>
                <a:gd name="connsiteY1388" fmla="*/ 119820 h 212008"/>
                <a:gd name="connsiteX1389" fmla="*/ 1231538 w 11950697"/>
                <a:gd name="connsiteY1389" fmla="*/ 124505 h 212008"/>
                <a:gd name="connsiteX1390" fmla="*/ 1236732 w 11950697"/>
                <a:gd name="connsiteY1390" fmla="*/ 119243 h 212008"/>
                <a:gd name="connsiteX1391" fmla="*/ 1233843 w 11950697"/>
                <a:gd name="connsiteY1391" fmla="*/ 111449 h 212008"/>
                <a:gd name="connsiteX1392" fmla="*/ 1236601 w 11950697"/>
                <a:gd name="connsiteY1392" fmla="*/ 108340 h 212008"/>
                <a:gd name="connsiteX1393" fmla="*/ 1230813 w 11950697"/>
                <a:gd name="connsiteY1393" fmla="*/ 105949 h 212008"/>
                <a:gd name="connsiteX1394" fmla="*/ 5584651 w 11950697"/>
                <a:gd name="connsiteY1394" fmla="*/ 105445 h 212008"/>
                <a:gd name="connsiteX1395" fmla="*/ 5581001 w 11950697"/>
                <a:gd name="connsiteY1395" fmla="*/ 114303 h 212008"/>
                <a:gd name="connsiteX1396" fmla="*/ 5582371 w 11950697"/>
                <a:gd name="connsiteY1396" fmla="*/ 125415 h 212008"/>
                <a:gd name="connsiteX1397" fmla="*/ 5594556 w 11950697"/>
                <a:gd name="connsiteY1397" fmla="*/ 127108 h 212008"/>
                <a:gd name="connsiteX1398" fmla="*/ 5601451 w 11950697"/>
                <a:gd name="connsiteY1398" fmla="*/ 134768 h 212008"/>
                <a:gd name="connsiteX1399" fmla="*/ 5611394 w 11950697"/>
                <a:gd name="connsiteY1399" fmla="*/ 130100 h 212008"/>
                <a:gd name="connsiteX1400" fmla="*/ 5607812 w 11950697"/>
                <a:gd name="connsiteY1400" fmla="*/ 114323 h 212008"/>
                <a:gd name="connsiteX1401" fmla="*/ 5600394 w 11950697"/>
                <a:gd name="connsiteY1401" fmla="*/ 105916 h 212008"/>
                <a:gd name="connsiteX1402" fmla="*/ 5589044 w 11950697"/>
                <a:gd name="connsiteY1402" fmla="*/ 109929 h 212008"/>
                <a:gd name="connsiteX1403" fmla="*/ 5584651 w 11950697"/>
                <a:gd name="connsiteY1403" fmla="*/ 105445 h 212008"/>
                <a:gd name="connsiteX1404" fmla="*/ 1495253 w 11950697"/>
                <a:gd name="connsiteY1404" fmla="*/ 105444 h 212008"/>
                <a:gd name="connsiteX1405" fmla="*/ 1491603 w 11950697"/>
                <a:gd name="connsiteY1405" fmla="*/ 114302 h 212008"/>
                <a:gd name="connsiteX1406" fmla="*/ 1492973 w 11950697"/>
                <a:gd name="connsiteY1406" fmla="*/ 125414 h 212008"/>
                <a:gd name="connsiteX1407" fmla="*/ 1505158 w 11950697"/>
                <a:gd name="connsiteY1407" fmla="*/ 127107 h 212008"/>
                <a:gd name="connsiteX1408" fmla="*/ 1512053 w 11950697"/>
                <a:gd name="connsiteY1408" fmla="*/ 134767 h 212008"/>
                <a:gd name="connsiteX1409" fmla="*/ 1521996 w 11950697"/>
                <a:gd name="connsiteY1409" fmla="*/ 130099 h 212008"/>
                <a:gd name="connsiteX1410" fmla="*/ 1518414 w 11950697"/>
                <a:gd name="connsiteY1410" fmla="*/ 114322 h 212008"/>
                <a:gd name="connsiteX1411" fmla="*/ 1510995 w 11950697"/>
                <a:gd name="connsiteY1411" fmla="*/ 105915 h 212008"/>
                <a:gd name="connsiteX1412" fmla="*/ 1499646 w 11950697"/>
                <a:gd name="connsiteY1412" fmla="*/ 109928 h 212008"/>
                <a:gd name="connsiteX1413" fmla="*/ 1495253 w 11950697"/>
                <a:gd name="connsiteY1413" fmla="*/ 105444 h 212008"/>
                <a:gd name="connsiteX1414" fmla="*/ 4687232 w 11950697"/>
                <a:gd name="connsiteY1414" fmla="*/ 105298 h 212008"/>
                <a:gd name="connsiteX1415" fmla="*/ 4678202 w 11950697"/>
                <a:gd name="connsiteY1415" fmla="*/ 111080 h 212008"/>
                <a:gd name="connsiteX1416" fmla="*/ 4676592 w 11950697"/>
                <a:gd name="connsiteY1416" fmla="*/ 117294 h 212008"/>
                <a:gd name="connsiteX1417" fmla="*/ 4694500 w 11950697"/>
                <a:gd name="connsiteY1417" fmla="*/ 118340 h 212008"/>
                <a:gd name="connsiteX1418" fmla="*/ 4705140 w 11950697"/>
                <a:gd name="connsiteY1418" fmla="*/ 106345 h 212008"/>
                <a:gd name="connsiteX1419" fmla="*/ 4687232 w 11950697"/>
                <a:gd name="connsiteY1419" fmla="*/ 105298 h 212008"/>
                <a:gd name="connsiteX1420" fmla="*/ 597833 w 11950697"/>
                <a:gd name="connsiteY1420" fmla="*/ 105297 h 212008"/>
                <a:gd name="connsiteX1421" fmla="*/ 588804 w 11950697"/>
                <a:gd name="connsiteY1421" fmla="*/ 111079 h 212008"/>
                <a:gd name="connsiteX1422" fmla="*/ 587193 w 11950697"/>
                <a:gd name="connsiteY1422" fmla="*/ 117293 h 212008"/>
                <a:gd name="connsiteX1423" fmla="*/ 605102 w 11950697"/>
                <a:gd name="connsiteY1423" fmla="*/ 118339 h 212008"/>
                <a:gd name="connsiteX1424" fmla="*/ 615742 w 11950697"/>
                <a:gd name="connsiteY1424" fmla="*/ 106344 h 212008"/>
                <a:gd name="connsiteX1425" fmla="*/ 597833 w 11950697"/>
                <a:gd name="connsiteY1425" fmla="*/ 105297 h 212008"/>
                <a:gd name="connsiteX1426" fmla="*/ 7285950 w 11950697"/>
                <a:gd name="connsiteY1426" fmla="*/ 102825 h 212008"/>
                <a:gd name="connsiteX1427" fmla="*/ 7279526 w 11950697"/>
                <a:gd name="connsiteY1427" fmla="*/ 109891 h 212008"/>
                <a:gd name="connsiteX1428" fmla="*/ 7265393 w 11950697"/>
                <a:gd name="connsiteY1428" fmla="*/ 107964 h 212008"/>
                <a:gd name="connsiteX1429" fmla="*/ 7263827 w 11950697"/>
                <a:gd name="connsiteY1429" fmla="*/ 114228 h 212008"/>
                <a:gd name="connsiteX1430" fmla="*/ 7265393 w 11950697"/>
                <a:gd name="connsiteY1430" fmla="*/ 120813 h 212008"/>
                <a:gd name="connsiteX1431" fmla="*/ 7276314 w 11950697"/>
                <a:gd name="connsiteY1431" fmla="*/ 121455 h 212008"/>
                <a:gd name="connsiteX1432" fmla="*/ 7283381 w 11950697"/>
                <a:gd name="connsiteY1432" fmla="*/ 129164 h 212008"/>
                <a:gd name="connsiteX1433" fmla="*/ 7291733 w 11950697"/>
                <a:gd name="connsiteY1433" fmla="*/ 122740 h 212008"/>
                <a:gd name="connsiteX1434" fmla="*/ 7289162 w 11950697"/>
                <a:gd name="connsiteY1434" fmla="*/ 111176 h 212008"/>
                <a:gd name="connsiteX1435" fmla="*/ 7293659 w 11950697"/>
                <a:gd name="connsiteY1435" fmla="*/ 107322 h 212008"/>
                <a:gd name="connsiteX1436" fmla="*/ 7285950 w 11950697"/>
                <a:gd name="connsiteY1436" fmla="*/ 102825 h 212008"/>
                <a:gd name="connsiteX1437" fmla="*/ 3196552 w 11950697"/>
                <a:gd name="connsiteY1437" fmla="*/ 102824 h 212008"/>
                <a:gd name="connsiteX1438" fmla="*/ 3190128 w 11950697"/>
                <a:gd name="connsiteY1438" fmla="*/ 109890 h 212008"/>
                <a:gd name="connsiteX1439" fmla="*/ 3175995 w 11950697"/>
                <a:gd name="connsiteY1439" fmla="*/ 107963 h 212008"/>
                <a:gd name="connsiteX1440" fmla="*/ 3174429 w 11950697"/>
                <a:gd name="connsiteY1440" fmla="*/ 114227 h 212008"/>
                <a:gd name="connsiteX1441" fmla="*/ 3175995 w 11950697"/>
                <a:gd name="connsiteY1441" fmla="*/ 120812 h 212008"/>
                <a:gd name="connsiteX1442" fmla="*/ 3186916 w 11950697"/>
                <a:gd name="connsiteY1442" fmla="*/ 121454 h 212008"/>
                <a:gd name="connsiteX1443" fmla="*/ 3193983 w 11950697"/>
                <a:gd name="connsiteY1443" fmla="*/ 129163 h 212008"/>
                <a:gd name="connsiteX1444" fmla="*/ 3202335 w 11950697"/>
                <a:gd name="connsiteY1444" fmla="*/ 122739 h 212008"/>
                <a:gd name="connsiteX1445" fmla="*/ 3199764 w 11950697"/>
                <a:gd name="connsiteY1445" fmla="*/ 111175 h 212008"/>
                <a:gd name="connsiteX1446" fmla="*/ 3204261 w 11950697"/>
                <a:gd name="connsiteY1446" fmla="*/ 107321 h 212008"/>
                <a:gd name="connsiteX1447" fmla="*/ 3196552 w 11950697"/>
                <a:gd name="connsiteY1447" fmla="*/ 102824 h 212008"/>
                <a:gd name="connsiteX1448" fmla="*/ 5015870 w 11950697"/>
                <a:gd name="connsiteY1448" fmla="*/ 102564 h 212008"/>
                <a:gd name="connsiteX1449" fmla="*/ 4995988 w 11950697"/>
                <a:gd name="connsiteY1449" fmla="*/ 110400 h 212008"/>
                <a:gd name="connsiteX1450" fmla="*/ 4996867 w 11950697"/>
                <a:gd name="connsiteY1450" fmla="*/ 118380 h 212008"/>
                <a:gd name="connsiteX1451" fmla="*/ 5005982 w 11950697"/>
                <a:gd name="connsiteY1451" fmla="*/ 123115 h 212008"/>
                <a:gd name="connsiteX1452" fmla="*/ 5025866 w 11950697"/>
                <a:gd name="connsiteY1452" fmla="*/ 115279 h 212008"/>
                <a:gd name="connsiteX1453" fmla="*/ 5015870 w 11950697"/>
                <a:gd name="connsiteY1453" fmla="*/ 102564 h 212008"/>
                <a:gd name="connsiteX1454" fmla="*/ 926472 w 11950697"/>
                <a:gd name="connsiteY1454" fmla="*/ 102563 h 212008"/>
                <a:gd name="connsiteX1455" fmla="*/ 906589 w 11950697"/>
                <a:gd name="connsiteY1455" fmla="*/ 110399 h 212008"/>
                <a:gd name="connsiteX1456" fmla="*/ 907468 w 11950697"/>
                <a:gd name="connsiteY1456" fmla="*/ 118379 h 212008"/>
                <a:gd name="connsiteX1457" fmla="*/ 916584 w 11950697"/>
                <a:gd name="connsiteY1457" fmla="*/ 123114 h 212008"/>
                <a:gd name="connsiteX1458" fmla="*/ 936468 w 11950697"/>
                <a:gd name="connsiteY1458" fmla="*/ 115278 h 212008"/>
                <a:gd name="connsiteX1459" fmla="*/ 926472 w 11950697"/>
                <a:gd name="connsiteY1459" fmla="*/ 102563 h 212008"/>
                <a:gd name="connsiteX1460" fmla="*/ 5739102 w 11950697"/>
                <a:gd name="connsiteY1460" fmla="*/ 100994 h 212008"/>
                <a:gd name="connsiteX1461" fmla="*/ 5727952 w 11950697"/>
                <a:gd name="connsiteY1461" fmla="*/ 104187 h 212008"/>
                <a:gd name="connsiteX1462" fmla="*/ 5727239 w 11950697"/>
                <a:gd name="connsiteY1462" fmla="*/ 110422 h 212008"/>
                <a:gd name="connsiteX1463" fmla="*/ 5731144 w 11950697"/>
                <a:gd name="connsiteY1463" fmla="*/ 115336 h 212008"/>
                <a:gd name="connsiteX1464" fmla="*/ 5742294 w 11950697"/>
                <a:gd name="connsiteY1464" fmla="*/ 112144 h 212008"/>
                <a:gd name="connsiteX1465" fmla="*/ 5739102 w 11950697"/>
                <a:gd name="connsiteY1465" fmla="*/ 100994 h 212008"/>
                <a:gd name="connsiteX1466" fmla="*/ 1649704 w 11950697"/>
                <a:gd name="connsiteY1466" fmla="*/ 100993 h 212008"/>
                <a:gd name="connsiteX1467" fmla="*/ 1638554 w 11950697"/>
                <a:gd name="connsiteY1467" fmla="*/ 104186 h 212008"/>
                <a:gd name="connsiteX1468" fmla="*/ 1637841 w 11950697"/>
                <a:gd name="connsiteY1468" fmla="*/ 110421 h 212008"/>
                <a:gd name="connsiteX1469" fmla="*/ 1641746 w 11950697"/>
                <a:gd name="connsiteY1469" fmla="*/ 115335 h 212008"/>
                <a:gd name="connsiteX1470" fmla="*/ 1652896 w 11950697"/>
                <a:gd name="connsiteY1470" fmla="*/ 112143 h 212008"/>
                <a:gd name="connsiteX1471" fmla="*/ 1649704 w 11950697"/>
                <a:gd name="connsiteY1471" fmla="*/ 100993 h 212008"/>
                <a:gd name="connsiteX1472" fmla="*/ 5099648 w 11950697"/>
                <a:gd name="connsiteY1472" fmla="*/ 100330 h 212008"/>
                <a:gd name="connsiteX1473" fmla="*/ 5099600 w 11950697"/>
                <a:gd name="connsiteY1473" fmla="*/ 100529 h 212008"/>
                <a:gd name="connsiteX1474" fmla="*/ 5098205 w 11950697"/>
                <a:gd name="connsiteY1474" fmla="*/ 100405 h 212008"/>
                <a:gd name="connsiteX1475" fmla="*/ 5086033 w 11950697"/>
                <a:gd name="connsiteY1475" fmla="*/ 105008 h 212008"/>
                <a:gd name="connsiteX1476" fmla="*/ 5081781 w 11950697"/>
                <a:gd name="connsiteY1476" fmla="*/ 112674 h 212008"/>
                <a:gd name="connsiteX1477" fmla="*/ 5087940 w 11950697"/>
                <a:gd name="connsiteY1477" fmla="*/ 118911 h 212008"/>
                <a:gd name="connsiteX1478" fmla="*/ 5097816 w 11950697"/>
                <a:gd name="connsiteY1478" fmla="*/ 119791 h 212008"/>
                <a:gd name="connsiteX1479" fmla="*/ 5101644 w 11950697"/>
                <a:gd name="connsiteY1479" fmla="*/ 125182 h 212008"/>
                <a:gd name="connsiteX1480" fmla="*/ 5109273 w 11950697"/>
                <a:gd name="connsiteY1480" fmla="*/ 126796 h 212008"/>
                <a:gd name="connsiteX1481" fmla="*/ 5111913 w 11950697"/>
                <a:gd name="connsiteY1481" fmla="*/ 115902 h 212008"/>
                <a:gd name="connsiteX1482" fmla="*/ 5113073 w 11950697"/>
                <a:gd name="connsiteY1482" fmla="*/ 115464 h 212008"/>
                <a:gd name="connsiteX1483" fmla="*/ 5117326 w 11950697"/>
                <a:gd name="connsiteY1483" fmla="*/ 107799 h 212008"/>
                <a:gd name="connsiteX1484" fmla="*/ 5111167 w 11950697"/>
                <a:gd name="connsiteY1484" fmla="*/ 101561 h 212008"/>
                <a:gd name="connsiteX1485" fmla="*/ 5101314 w 11950697"/>
                <a:gd name="connsiteY1485" fmla="*/ 100683 h 212008"/>
                <a:gd name="connsiteX1486" fmla="*/ 1010250 w 11950697"/>
                <a:gd name="connsiteY1486" fmla="*/ 100329 h 212008"/>
                <a:gd name="connsiteX1487" fmla="*/ 1010202 w 11950697"/>
                <a:gd name="connsiteY1487" fmla="*/ 100528 h 212008"/>
                <a:gd name="connsiteX1488" fmla="*/ 1008807 w 11950697"/>
                <a:gd name="connsiteY1488" fmla="*/ 100404 h 212008"/>
                <a:gd name="connsiteX1489" fmla="*/ 996635 w 11950697"/>
                <a:gd name="connsiteY1489" fmla="*/ 105007 h 212008"/>
                <a:gd name="connsiteX1490" fmla="*/ 992383 w 11950697"/>
                <a:gd name="connsiteY1490" fmla="*/ 112673 h 212008"/>
                <a:gd name="connsiteX1491" fmla="*/ 998542 w 11950697"/>
                <a:gd name="connsiteY1491" fmla="*/ 118910 h 212008"/>
                <a:gd name="connsiteX1492" fmla="*/ 1008418 w 11950697"/>
                <a:gd name="connsiteY1492" fmla="*/ 119790 h 212008"/>
                <a:gd name="connsiteX1493" fmla="*/ 1012246 w 11950697"/>
                <a:gd name="connsiteY1493" fmla="*/ 125181 h 212008"/>
                <a:gd name="connsiteX1494" fmla="*/ 1019875 w 11950697"/>
                <a:gd name="connsiteY1494" fmla="*/ 126795 h 212008"/>
                <a:gd name="connsiteX1495" fmla="*/ 1022515 w 11950697"/>
                <a:gd name="connsiteY1495" fmla="*/ 115901 h 212008"/>
                <a:gd name="connsiteX1496" fmla="*/ 1023675 w 11950697"/>
                <a:gd name="connsiteY1496" fmla="*/ 115463 h 212008"/>
                <a:gd name="connsiteX1497" fmla="*/ 1027928 w 11950697"/>
                <a:gd name="connsiteY1497" fmla="*/ 107798 h 212008"/>
                <a:gd name="connsiteX1498" fmla="*/ 1021769 w 11950697"/>
                <a:gd name="connsiteY1498" fmla="*/ 101560 h 212008"/>
                <a:gd name="connsiteX1499" fmla="*/ 1011916 w 11950697"/>
                <a:gd name="connsiteY1499" fmla="*/ 100682 h 212008"/>
                <a:gd name="connsiteX1500" fmla="*/ 4759235 w 11950697"/>
                <a:gd name="connsiteY1500" fmla="*/ 99172 h 212008"/>
                <a:gd name="connsiteX1501" fmla="*/ 4751564 w 11950697"/>
                <a:gd name="connsiteY1501" fmla="*/ 115174 h 212008"/>
                <a:gd name="connsiteX1502" fmla="*/ 4765185 w 11950697"/>
                <a:gd name="connsiteY1502" fmla="*/ 126550 h 212008"/>
                <a:gd name="connsiteX1503" fmla="*/ 4772855 w 11950697"/>
                <a:gd name="connsiteY1503" fmla="*/ 110548 h 212008"/>
                <a:gd name="connsiteX1504" fmla="*/ 4759235 w 11950697"/>
                <a:gd name="connsiteY1504" fmla="*/ 99172 h 212008"/>
                <a:gd name="connsiteX1505" fmla="*/ 669837 w 11950697"/>
                <a:gd name="connsiteY1505" fmla="*/ 99171 h 212008"/>
                <a:gd name="connsiteX1506" fmla="*/ 662166 w 11950697"/>
                <a:gd name="connsiteY1506" fmla="*/ 115173 h 212008"/>
                <a:gd name="connsiteX1507" fmla="*/ 675786 w 11950697"/>
                <a:gd name="connsiteY1507" fmla="*/ 126549 h 212008"/>
                <a:gd name="connsiteX1508" fmla="*/ 683457 w 11950697"/>
                <a:gd name="connsiteY1508" fmla="*/ 110547 h 212008"/>
                <a:gd name="connsiteX1509" fmla="*/ 669837 w 11950697"/>
                <a:gd name="connsiteY1509" fmla="*/ 99171 h 212008"/>
                <a:gd name="connsiteX1510" fmla="*/ 6477716 w 11950697"/>
                <a:gd name="connsiteY1510" fmla="*/ 96054 h 212008"/>
                <a:gd name="connsiteX1511" fmla="*/ 6466673 w 11950697"/>
                <a:gd name="connsiteY1511" fmla="*/ 116017 h 212008"/>
                <a:gd name="connsiteX1512" fmla="*/ 6477716 w 11950697"/>
                <a:gd name="connsiteY1512" fmla="*/ 135979 h 212008"/>
                <a:gd name="connsiteX1513" fmla="*/ 6488758 w 11950697"/>
                <a:gd name="connsiteY1513" fmla="*/ 116017 h 212008"/>
                <a:gd name="connsiteX1514" fmla="*/ 6477716 w 11950697"/>
                <a:gd name="connsiteY1514" fmla="*/ 96054 h 212008"/>
                <a:gd name="connsiteX1515" fmla="*/ 2388318 w 11950697"/>
                <a:gd name="connsiteY1515" fmla="*/ 96053 h 212008"/>
                <a:gd name="connsiteX1516" fmla="*/ 2377275 w 11950697"/>
                <a:gd name="connsiteY1516" fmla="*/ 116016 h 212008"/>
                <a:gd name="connsiteX1517" fmla="*/ 2388318 w 11950697"/>
                <a:gd name="connsiteY1517" fmla="*/ 135978 h 212008"/>
                <a:gd name="connsiteX1518" fmla="*/ 2399360 w 11950697"/>
                <a:gd name="connsiteY1518" fmla="*/ 116016 h 212008"/>
                <a:gd name="connsiteX1519" fmla="*/ 2388318 w 11950697"/>
                <a:gd name="connsiteY1519" fmla="*/ 96053 h 212008"/>
                <a:gd name="connsiteX1520" fmla="*/ 6510212 w 11950697"/>
                <a:gd name="connsiteY1520" fmla="*/ 93684 h 212008"/>
                <a:gd name="connsiteX1521" fmla="*/ 6496554 w 11950697"/>
                <a:gd name="connsiteY1521" fmla="*/ 95342 h 212008"/>
                <a:gd name="connsiteX1522" fmla="*/ 6495282 w 11950697"/>
                <a:gd name="connsiteY1522" fmla="*/ 102386 h 212008"/>
                <a:gd name="connsiteX1523" fmla="*/ 6499669 w 11950697"/>
                <a:gd name="connsiteY1523" fmla="*/ 108743 h 212008"/>
                <a:gd name="connsiteX1524" fmla="*/ 6513327 w 11950697"/>
                <a:gd name="connsiteY1524" fmla="*/ 107086 h 212008"/>
                <a:gd name="connsiteX1525" fmla="*/ 6510212 w 11950697"/>
                <a:gd name="connsiteY1525" fmla="*/ 93684 h 212008"/>
                <a:gd name="connsiteX1526" fmla="*/ 2420814 w 11950697"/>
                <a:gd name="connsiteY1526" fmla="*/ 93683 h 212008"/>
                <a:gd name="connsiteX1527" fmla="*/ 2407156 w 11950697"/>
                <a:gd name="connsiteY1527" fmla="*/ 95341 h 212008"/>
                <a:gd name="connsiteX1528" fmla="*/ 2405884 w 11950697"/>
                <a:gd name="connsiteY1528" fmla="*/ 102385 h 212008"/>
                <a:gd name="connsiteX1529" fmla="*/ 2410271 w 11950697"/>
                <a:gd name="connsiteY1529" fmla="*/ 108742 h 212008"/>
                <a:gd name="connsiteX1530" fmla="*/ 2423929 w 11950697"/>
                <a:gd name="connsiteY1530" fmla="*/ 107085 h 212008"/>
                <a:gd name="connsiteX1531" fmla="*/ 2420814 w 11950697"/>
                <a:gd name="connsiteY1531" fmla="*/ 93683 h 212008"/>
                <a:gd name="connsiteX1532" fmla="*/ 7797884 w 11950697"/>
                <a:gd name="connsiteY1532" fmla="*/ 89106 h 212008"/>
                <a:gd name="connsiteX1533" fmla="*/ 7785598 w 11950697"/>
                <a:gd name="connsiteY1533" fmla="*/ 114366 h 212008"/>
                <a:gd name="connsiteX1534" fmla="*/ 7809390 w 11950697"/>
                <a:gd name="connsiteY1534" fmla="*/ 129294 h 212008"/>
                <a:gd name="connsiteX1535" fmla="*/ 7820461 w 11950697"/>
                <a:gd name="connsiteY1535" fmla="*/ 119757 h 212008"/>
                <a:gd name="connsiteX1536" fmla="*/ 7821676 w 11950697"/>
                <a:gd name="connsiteY1536" fmla="*/ 104036 h 212008"/>
                <a:gd name="connsiteX1537" fmla="*/ 7797884 w 11950697"/>
                <a:gd name="connsiteY1537" fmla="*/ 89106 h 212008"/>
                <a:gd name="connsiteX1538" fmla="*/ 3708486 w 11950697"/>
                <a:gd name="connsiteY1538" fmla="*/ 89105 h 212008"/>
                <a:gd name="connsiteX1539" fmla="*/ 3696200 w 11950697"/>
                <a:gd name="connsiteY1539" fmla="*/ 114365 h 212008"/>
                <a:gd name="connsiteX1540" fmla="*/ 3719992 w 11950697"/>
                <a:gd name="connsiteY1540" fmla="*/ 129293 h 212008"/>
                <a:gd name="connsiteX1541" fmla="*/ 3731063 w 11950697"/>
                <a:gd name="connsiteY1541" fmla="*/ 119756 h 212008"/>
                <a:gd name="connsiteX1542" fmla="*/ 3732278 w 11950697"/>
                <a:gd name="connsiteY1542" fmla="*/ 104035 h 212008"/>
                <a:gd name="connsiteX1543" fmla="*/ 3708486 w 11950697"/>
                <a:gd name="connsiteY1543" fmla="*/ 89105 h 212008"/>
                <a:gd name="connsiteX1544" fmla="*/ 7105535 w 11950697"/>
                <a:gd name="connsiteY1544" fmla="*/ 87973 h 212008"/>
                <a:gd name="connsiteX1545" fmla="*/ 7091258 w 11950697"/>
                <a:gd name="connsiteY1545" fmla="*/ 92061 h 212008"/>
                <a:gd name="connsiteX1546" fmla="*/ 7093655 w 11950697"/>
                <a:gd name="connsiteY1546" fmla="*/ 100434 h 212008"/>
                <a:gd name="connsiteX1547" fmla="*/ 7089055 w 11950697"/>
                <a:gd name="connsiteY1547" fmla="*/ 97507 h 212008"/>
                <a:gd name="connsiteX1548" fmla="*/ 7089510 w 11950697"/>
                <a:gd name="connsiteY1548" fmla="*/ 91602 h 212008"/>
                <a:gd name="connsiteX1549" fmla="*/ 7080879 w 11950697"/>
                <a:gd name="connsiteY1549" fmla="*/ 93873 h 212008"/>
                <a:gd name="connsiteX1550" fmla="*/ 7081333 w 11950697"/>
                <a:gd name="connsiteY1550" fmla="*/ 103412 h 212008"/>
                <a:gd name="connsiteX1551" fmla="*/ 7069976 w 11950697"/>
                <a:gd name="connsiteY1551" fmla="*/ 112043 h 212008"/>
                <a:gd name="connsiteX1552" fmla="*/ 7073298 w 11950697"/>
                <a:gd name="connsiteY1552" fmla="*/ 117579 h 212008"/>
                <a:gd name="connsiteX1553" fmla="*/ 7079062 w 11950697"/>
                <a:gd name="connsiteY1553" fmla="*/ 121129 h 212008"/>
                <a:gd name="connsiteX1554" fmla="*/ 7087238 w 11950697"/>
                <a:gd name="connsiteY1554" fmla="*/ 113860 h 212008"/>
                <a:gd name="connsiteX1555" fmla="*/ 7097686 w 11950697"/>
                <a:gd name="connsiteY1555" fmla="*/ 114314 h 212008"/>
                <a:gd name="connsiteX1556" fmla="*/ 7098677 w 11950697"/>
                <a:gd name="connsiteY1556" fmla="*/ 106721 h 212008"/>
                <a:gd name="connsiteX1557" fmla="*/ 7103331 w 11950697"/>
                <a:gd name="connsiteY1557" fmla="*/ 107253 h 212008"/>
                <a:gd name="connsiteX1558" fmla="*/ 7109624 w 11950697"/>
                <a:gd name="connsiteY1558" fmla="*/ 102252 h 212008"/>
                <a:gd name="connsiteX1559" fmla="*/ 7105535 w 11950697"/>
                <a:gd name="connsiteY1559" fmla="*/ 87973 h 212008"/>
                <a:gd name="connsiteX1560" fmla="*/ 3016137 w 11950697"/>
                <a:gd name="connsiteY1560" fmla="*/ 87972 h 212008"/>
                <a:gd name="connsiteX1561" fmla="*/ 3001860 w 11950697"/>
                <a:gd name="connsiteY1561" fmla="*/ 92060 h 212008"/>
                <a:gd name="connsiteX1562" fmla="*/ 3004257 w 11950697"/>
                <a:gd name="connsiteY1562" fmla="*/ 100433 h 212008"/>
                <a:gd name="connsiteX1563" fmla="*/ 2999657 w 11950697"/>
                <a:gd name="connsiteY1563" fmla="*/ 97506 h 212008"/>
                <a:gd name="connsiteX1564" fmla="*/ 3000112 w 11950697"/>
                <a:gd name="connsiteY1564" fmla="*/ 91601 h 212008"/>
                <a:gd name="connsiteX1565" fmla="*/ 2991481 w 11950697"/>
                <a:gd name="connsiteY1565" fmla="*/ 93872 h 212008"/>
                <a:gd name="connsiteX1566" fmla="*/ 2991935 w 11950697"/>
                <a:gd name="connsiteY1566" fmla="*/ 103411 h 212008"/>
                <a:gd name="connsiteX1567" fmla="*/ 2980578 w 11950697"/>
                <a:gd name="connsiteY1567" fmla="*/ 112042 h 212008"/>
                <a:gd name="connsiteX1568" fmla="*/ 2983900 w 11950697"/>
                <a:gd name="connsiteY1568" fmla="*/ 117578 h 212008"/>
                <a:gd name="connsiteX1569" fmla="*/ 2989664 w 11950697"/>
                <a:gd name="connsiteY1569" fmla="*/ 121128 h 212008"/>
                <a:gd name="connsiteX1570" fmla="*/ 2997840 w 11950697"/>
                <a:gd name="connsiteY1570" fmla="*/ 113859 h 212008"/>
                <a:gd name="connsiteX1571" fmla="*/ 3008288 w 11950697"/>
                <a:gd name="connsiteY1571" fmla="*/ 114313 h 212008"/>
                <a:gd name="connsiteX1572" fmla="*/ 3009279 w 11950697"/>
                <a:gd name="connsiteY1572" fmla="*/ 106720 h 212008"/>
                <a:gd name="connsiteX1573" fmla="*/ 3013933 w 11950697"/>
                <a:gd name="connsiteY1573" fmla="*/ 107252 h 212008"/>
                <a:gd name="connsiteX1574" fmla="*/ 3020226 w 11950697"/>
                <a:gd name="connsiteY1574" fmla="*/ 102251 h 212008"/>
                <a:gd name="connsiteX1575" fmla="*/ 3016137 w 11950697"/>
                <a:gd name="connsiteY1575" fmla="*/ 87972 h 212008"/>
                <a:gd name="connsiteX1576" fmla="*/ 5910678 w 11950697"/>
                <a:gd name="connsiteY1576" fmla="*/ 87642 h 212008"/>
                <a:gd name="connsiteX1577" fmla="*/ 5899635 w 11950697"/>
                <a:gd name="connsiteY1577" fmla="*/ 107605 h 212008"/>
                <a:gd name="connsiteX1578" fmla="*/ 5910678 w 11950697"/>
                <a:gd name="connsiteY1578" fmla="*/ 127568 h 212008"/>
                <a:gd name="connsiteX1579" fmla="*/ 5921720 w 11950697"/>
                <a:gd name="connsiteY1579" fmla="*/ 107605 h 212008"/>
                <a:gd name="connsiteX1580" fmla="*/ 5910678 w 11950697"/>
                <a:gd name="connsiteY1580" fmla="*/ 87642 h 212008"/>
                <a:gd name="connsiteX1581" fmla="*/ 1821280 w 11950697"/>
                <a:gd name="connsiteY1581" fmla="*/ 87641 h 212008"/>
                <a:gd name="connsiteX1582" fmla="*/ 1810237 w 11950697"/>
                <a:gd name="connsiteY1582" fmla="*/ 107604 h 212008"/>
                <a:gd name="connsiteX1583" fmla="*/ 1821280 w 11950697"/>
                <a:gd name="connsiteY1583" fmla="*/ 127567 h 212008"/>
                <a:gd name="connsiteX1584" fmla="*/ 1832322 w 11950697"/>
                <a:gd name="connsiteY1584" fmla="*/ 107604 h 212008"/>
                <a:gd name="connsiteX1585" fmla="*/ 1821280 w 11950697"/>
                <a:gd name="connsiteY1585" fmla="*/ 87641 h 212008"/>
                <a:gd name="connsiteX1586" fmla="*/ 5943174 w 11950697"/>
                <a:gd name="connsiteY1586" fmla="*/ 85273 h 212008"/>
                <a:gd name="connsiteX1587" fmla="*/ 5929516 w 11950697"/>
                <a:gd name="connsiteY1587" fmla="*/ 86930 h 212008"/>
                <a:gd name="connsiteX1588" fmla="*/ 5928244 w 11950697"/>
                <a:gd name="connsiteY1588" fmla="*/ 93974 h 212008"/>
                <a:gd name="connsiteX1589" fmla="*/ 5932631 w 11950697"/>
                <a:gd name="connsiteY1589" fmla="*/ 100331 h 212008"/>
                <a:gd name="connsiteX1590" fmla="*/ 5946290 w 11950697"/>
                <a:gd name="connsiteY1590" fmla="*/ 98674 h 212008"/>
                <a:gd name="connsiteX1591" fmla="*/ 5943174 w 11950697"/>
                <a:gd name="connsiteY1591" fmla="*/ 85273 h 212008"/>
                <a:gd name="connsiteX1592" fmla="*/ 1853776 w 11950697"/>
                <a:gd name="connsiteY1592" fmla="*/ 85272 h 212008"/>
                <a:gd name="connsiteX1593" fmla="*/ 1840117 w 11950697"/>
                <a:gd name="connsiteY1593" fmla="*/ 86929 h 212008"/>
                <a:gd name="connsiteX1594" fmla="*/ 1838846 w 11950697"/>
                <a:gd name="connsiteY1594" fmla="*/ 93973 h 212008"/>
                <a:gd name="connsiteX1595" fmla="*/ 1843233 w 11950697"/>
                <a:gd name="connsiteY1595" fmla="*/ 100330 h 212008"/>
                <a:gd name="connsiteX1596" fmla="*/ 1856891 w 11950697"/>
                <a:gd name="connsiteY1596" fmla="*/ 98673 h 212008"/>
                <a:gd name="connsiteX1597" fmla="*/ 1853776 w 11950697"/>
                <a:gd name="connsiteY1597" fmla="*/ 85272 h 212008"/>
                <a:gd name="connsiteX1598" fmla="*/ 6086546 w 11950697"/>
                <a:gd name="connsiteY1598" fmla="*/ 84416 h 212008"/>
                <a:gd name="connsiteX1599" fmla="*/ 6060983 w 11950697"/>
                <a:gd name="connsiteY1599" fmla="*/ 98557 h 212008"/>
                <a:gd name="connsiteX1600" fmla="*/ 6086546 w 11950697"/>
                <a:gd name="connsiteY1600" fmla="*/ 112697 h 212008"/>
                <a:gd name="connsiteX1601" fmla="*/ 6112109 w 11950697"/>
                <a:gd name="connsiteY1601" fmla="*/ 98557 h 212008"/>
                <a:gd name="connsiteX1602" fmla="*/ 6086546 w 11950697"/>
                <a:gd name="connsiteY1602" fmla="*/ 84416 h 212008"/>
                <a:gd name="connsiteX1603" fmla="*/ 1997148 w 11950697"/>
                <a:gd name="connsiteY1603" fmla="*/ 84415 h 212008"/>
                <a:gd name="connsiteX1604" fmla="*/ 1971585 w 11950697"/>
                <a:gd name="connsiteY1604" fmla="*/ 98556 h 212008"/>
                <a:gd name="connsiteX1605" fmla="*/ 1997148 w 11950697"/>
                <a:gd name="connsiteY1605" fmla="*/ 112696 h 212008"/>
                <a:gd name="connsiteX1606" fmla="*/ 2022711 w 11950697"/>
                <a:gd name="connsiteY1606" fmla="*/ 98556 h 212008"/>
                <a:gd name="connsiteX1607" fmla="*/ 1997148 w 11950697"/>
                <a:gd name="connsiteY1607" fmla="*/ 84415 h 212008"/>
                <a:gd name="connsiteX1608" fmla="*/ 6405077 w 11950697"/>
                <a:gd name="connsiteY1608" fmla="*/ 82796 h 212008"/>
                <a:gd name="connsiteX1609" fmla="*/ 6391956 w 11950697"/>
                <a:gd name="connsiteY1609" fmla="*/ 96281 h 212008"/>
                <a:gd name="connsiteX1610" fmla="*/ 6409469 w 11950697"/>
                <a:gd name="connsiteY1610" fmla="*/ 103158 h 212008"/>
                <a:gd name="connsiteX1611" fmla="*/ 6422590 w 11950697"/>
                <a:gd name="connsiteY1611" fmla="*/ 89672 h 212008"/>
                <a:gd name="connsiteX1612" fmla="*/ 6405077 w 11950697"/>
                <a:gd name="connsiteY1612" fmla="*/ 82796 h 212008"/>
                <a:gd name="connsiteX1613" fmla="*/ 2315679 w 11950697"/>
                <a:gd name="connsiteY1613" fmla="*/ 82795 h 212008"/>
                <a:gd name="connsiteX1614" fmla="*/ 2302558 w 11950697"/>
                <a:gd name="connsiteY1614" fmla="*/ 96280 h 212008"/>
                <a:gd name="connsiteX1615" fmla="*/ 2320071 w 11950697"/>
                <a:gd name="connsiteY1615" fmla="*/ 103157 h 212008"/>
                <a:gd name="connsiteX1616" fmla="*/ 2333192 w 11950697"/>
                <a:gd name="connsiteY1616" fmla="*/ 89671 h 212008"/>
                <a:gd name="connsiteX1617" fmla="*/ 2315679 w 11950697"/>
                <a:gd name="connsiteY1617" fmla="*/ 82795 h 212008"/>
                <a:gd name="connsiteX1618" fmla="*/ 4909072 w 11950697"/>
                <a:gd name="connsiteY1618" fmla="*/ 78622 h 212008"/>
                <a:gd name="connsiteX1619" fmla="*/ 4901401 w 11950697"/>
                <a:gd name="connsiteY1619" fmla="*/ 94624 h 212008"/>
                <a:gd name="connsiteX1620" fmla="*/ 4902197 w 11950697"/>
                <a:gd name="connsiteY1620" fmla="*/ 95997 h 212008"/>
                <a:gd name="connsiteX1621" fmla="*/ 4896763 w 11950697"/>
                <a:gd name="connsiteY1621" fmla="*/ 98388 h 212008"/>
                <a:gd name="connsiteX1622" fmla="*/ 4889462 w 11950697"/>
                <a:gd name="connsiteY1622" fmla="*/ 102429 h 212008"/>
                <a:gd name="connsiteX1623" fmla="*/ 4882565 w 11950697"/>
                <a:gd name="connsiteY1623" fmla="*/ 97488 h 212008"/>
                <a:gd name="connsiteX1624" fmla="*/ 4878939 w 11950697"/>
                <a:gd name="connsiteY1624" fmla="*/ 109749 h 212008"/>
                <a:gd name="connsiteX1625" fmla="*/ 4890964 w 11950697"/>
                <a:gd name="connsiteY1625" fmla="*/ 116275 h 212008"/>
                <a:gd name="connsiteX1626" fmla="*/ 4893107 w 11950697"/>
                <a:gd name="connsiteY1626" fmla="*/ 136597 h 212008"/>
                <a:gd name="connsiteX1627" fmla="*/ 4902356 w 11950697"/>
                <a:gd name="connsiteY1627" fmla="*/ 136638 h 212008"/>
                <a:gd name="connsiteX1628" fmla="*/ 4910984 w 11950697"/>
                <a:gd name="connsiteY1628" fmla="*/ 132211 h 212008"/>
                <a:gd name="connsiteX1629" fmla="*/ 4908149 w 11950697"/>
                <a:gd name="connsiteY1629" fmla="*/ 116797 h 212008"/>
                <a:gd name="connsiteX1630" fmla="*/ 4916463 w 11950697"/>
                <a:gd name="connsiteY1630" fmla="*/ 104334 h 212008"/>
                <a:gd name="connsiteX1631" fmla="*/ 4915998 w 11950697"/>
                <a:gd name="connsiteY1631" fmla="*/ 103963 h 212008"/>
                <a:gd name="connsiteX1632" fmla="*/ 4922692 w 11950697"/>
                <a:gd name="connsiteY1632" fmla="*/ 89997 h 212008"/>
                <a:gd name="connsiteX1633" fmla="*/ 4909072 w 11950697"/>
                <a:gd name="connsiteY1633" fmla="*/ 78622 h 212008"/>
                <a:gd name="connsiteX1634" fmla="*/ 819674 w 11950697"/>
                <a:gd name="connsiteY1634" fmla="*/ 78621 h 212008"/>
                <a:gd name="connsiteX1635" fmla="*/ 812003 w 11950697"/>
                <a:gd name="connsiteY1635" fmla="*/ 94623 h 212008"/>
                <a:gd name="connsiteX1636" fmla="*/ 812799 w 11950697"/>
                <a:gd name="connsiteY1636" fmla="*/ 95996 h 212008"/>
                <a:gd name="connsiteX1637" fmla="*/ 807365 w 11950697"/>
                <a:gd name="connsiteY1637" fmla="*/ 98387 h 212008"/>
                <a:gd name="connsiteX1638" fmla="*/ 800064 w 11950697"/>
                <a:gd name="connsiteY1638" fmla="*/ 102428 h 212008"/>
                <a:gd name="connsiteX1639" fmla="*/ 793167 w 11950697"/>
                <a:gd name="connsiteY1639" fmla="*/ 97487 h 212008"/>
                <a:gd name="connsiteX1640" fmla="*/ 789541 w 11950697"/>
                <a:gd name="connsiteY1640" fmla="*/ 109748 h 212008"/>
                <a:gd name="connsiteX1641" fmla="*/ 801566 w 11950697"/>
                <a:gd name="connsiteY1641" fmla="*/ 116274 h 212008"/>
                <a:gd name="connsiteX1642" fmla="*/ 803709 w 11950697"/>
                <a:gd name="connsiteY1642" fmla="*/ 136596 h 212008"/>
                <a:gd name="connsiteX1643" fmla="*/ 812958 w 11950697"/>
                <a:gd name="connsiteY1643" fmla="*/ 136637 h 212008"/>
                <a:gd name="connsiteX1644" fmla="*/ 821585 w 11950697"/>
                <a:gd name="connsiteY1644" fmla="*/ 132210 h 212008"/>
                <a:gd name="connsiteX1645" fmla="*/ 818751 w 11950697"/>
                <a:gd name="connsiteY1645" fmla="*/ 116796 h 212008"/>
                <a:gd name="connsiteX1646" fmla="*/ 827065 w 11950697"/>
                <a:gd name="connsiteY1646" fmla="*/ 104333 h 212008"/>
                <a:gd name="connsiteX1647" fmla="*/ 826600 w 11950697"/>
                <a:gd name="connsiteY1647" fmla="*/ 103962 h 212008"/>
                <a:gd name="connsiteX1648" fmla="*/ 833294 w 11950697"/>
                <a:gd name="connsiteY1648" fmla="*/ 89996 h 212008"/>
                <a:gd name="connsiteX1649" fmla="*/ 819674 w 11950697"/>
                <a:gd name="connsiteY1649" fmla="*/ 78621 h 212008"/>
                <a:gd name="connsiteX1650" fmla="*/ 5370242 w 11950697"/>
                <a:gd name="connsiteY1650" fmla="*/ 77104 h 212008"/>
                <a:gd name="connsiteX1651" fmla="*/ 5356313 w 11950697"/>
                <a:gd name="connsiteY1651" fmla="*/ 98211 h 212008"/>
                <a:gd name="connsiteX1652" fmla="*/ 5373340 w 11950697"/>
                <a:gd name="connsiteY1652" fmla="*/ 116909 h 212008"/>
                <a:gd name="connsiteX1653" fmla="*/ 5387269 w 11950697"/>
                <a:gd name="connsiteY1653" fmla="*/ 95802 h 212008"/>
                <a:gd name="connsiteX1654" fmla="*/ 5370242 w 11950697"/>
                <a:gd name="connsiteY1654" fmla="*/ 77104 h 212008"/>
                <a:gd name="connsiteX1655" fmla="*/ 1280844 w 11950697"/>
                <a:gd name="connsiteY1655" fmla="*/ 77103 h 212008"/>
                <a:gd name="connsiteX1656" fmla="*/ 1266915 w 11950697"/>
                <a:gd name="connsiteY1656" fmla="*/ 98210 h 212008"/>
                <a:gd name="connsiteX1657" fmla="*/ 1283942 w 11950697"/>
                <a:gd name="connsiteY1657" fmla="*/ 116908 h 212008"/>
                <a:gd name="connsiteX1658" fmla="*/ 1297871 w 11950697"/>
                <a:gd name="connsiteY1658" fmla="*/ 95801 h 212008"/>
                <a:gd name="connsiteX1659" fmla="*/ 1280844 w 11950697"/>
                <a:gd name="connsiteY1659" fmla="*/ 77103 h 212008"/>
                <a:gd name="connsiteX1660" fmla="*/ 5519508 w 11950697"/>
                <a:gd name="connsiteY1660" fmla="*/ 76005 h 212008"/>
                <a:gd name="connsiteX1661" fmla="*/ 5493945 w 11950697"/>
                <a:gd name="connsiteY1661" fmla="*/ 90145 h 212008"/>
                <a:gd name="connsiteX1662" fmla="*/ 5519508 w 11950697"/>
                <a:gd name="connsiteY1662" fmla="*/ 104285 h 212008"/>
                <a:gd name="connsiteX1663" fmla="*/ 5545072 w 11950697"/>
                <a:gd name="connsiteY1663" fmla="*/ 90145 h 212008"/>
                <a:gd name="connsiteX1664" fmla="*/ 5519508 w 11950697"/>
                <a:gd name="connsiteY1664" fmla="*/ 76005 h 212008"/>
                <a:gd name="connsiteX1665" fmla="*/ 1430110 w 11950697"/>
                <a:gd name="connsiteY1665" fmla="*/ 76004 h 212008"/>
                <a:gd name="connsiteX1666" fmla="*/ 1404547 w 11950697"/>
                <a:gd name="connsiteY1666" fmla="*/ 90144 h 212008"/>
                <a:gd name="connsiteX1667" fmla="*/ 1430110 w 11950697"/>
                <a:gd name="connsiteY1667" fmla="*/ 104284 h 212008"/>
                <a:gd name="connsiteX1668" fmla="*/ 1455674 w 11950697"/>
                <a:gd name="connsiteY1668" fmla="*/ 90144 h 212008"/>
                <a:gd name="connsiteX1669" fmla="*/ 1430110 w 11950697"/>
                <a:gd name="connsiteY1669" fmla="*/ 76004 h 212008"/>
                <a:gd name="connsiteX1670" fmla="*/ 5838039 w 11950697"/>
                <a:gd name="connsiteY1670" fmla="*/ 74384 h 212008"/>
                <a:gd name="connsiteX1671" fmla="*/ 5824919 w 11950697"/>
                <a:gd name="connsiteY1671" fmla="*/ 87869 h 212008"/>
                <a:gd name="connsiteX1672" fmla="*/ 5842431 w 11950697"/>
                <a:gd name="connsiteY1672" fmla="*/ 94746 h 212008"/>
                <a:gd name="connsiteX1673" fmla="*/ 5855552 w 11950697"/>
                <a:gd name="connsiteY1673" fmla="*/ 81260 h 212008"/>
                <a:gd name="connsiteX1674" fmla="*/ 5838039 w 11950697"/>
                <a:gd name="connsiteY1674" fmla="*/ 74384 h 212008"/>
                <a:gd name="connsiteX1675" fmla="*/ 1748641 w 11950697"/>
                <a:gd name="connsiteY1675" fmla="*/ 74383 h 212008"/>
                <a:gd name="connsiteX1676" fmla="*/ 1735520 w 11950697"/>
                <a:gd name="connsiteY1676" fmla="*/ 87868 h 212008"/>
                <a:gd name="connsiteX1677" fmla="*/ 1753033 w 11950697"/>
                <a:gd name="connsiteY1677" fmla="*/ 94745 h 212008"/>
                <a:gd name="connsiteX1678" fmla="*/ 1766154 w 11950697"/>
                <a:gd name="connsiteY1678" fmla="*/ 81259 h 212008"/>
                <a:gd name="connsiteX1679" fmla="*/ 1748641 w 11950697"/>
                <a:gd name="connsiteY1679" fmla="*/ 74383 h 212008"/>
                <a:gd name="connsiteX1680" fmla="*/ 7350948 w 11950697"/>
                <a:gd name="connsiteY1680" fmla="*/ 73348 h 212008"/>
                <a:gd name="connsiteX1681" fmla="*/ 7342756 w 11950697"/>
                <a:gd name="connsiteY1681" fmla="*/ 85081 h 212008"/>
                <a:gd name="connsiteX1682" fmla="*/ 7348342 w 11950697"/>
                <a:gd name="connsiteY1682" fmla="*/ 98255 h 212008"/>
                <a:gd name="connsiteX1683" fmla="*/ 7356533 w 11950697"/>
                <a:gd name="connsiteY1683" fmla="*/ 86522 h 212008"/>
                <a:gd name="connsiteX1684" fmla="*/ 7350948 w 11950697"/>
                <a:gd name="connsiteY1684" fmla="*/ 73348 h 212008"/>
                <a:gd name="connsiteX1685" fmla="*/ 3261550 w 11950697"/>
                <a:gd name="connsiteY1685" fmla="*/ 73347 h 212008"/>
                <a:gd name="connsiteX1686" fmla="*/ 3253358 w 11950697"/>
                <a:gd name="connsiteY1686" fmla="*/ 85080 h 212008"/>
                <a:gd name="connsiteX1687" fmla="*/ 3258944 w 11950697"/>
                <a:gd name="connsiteY1687" fmla="*/ 98254 h 212008"/>
                <a:gd name="connsiteX1688" fmla="*/ 3267135 w 11950697"/>
                <a:gd name="connsiteY1688" fmla="*/ 86521 h 212008"/>
                <a:gd name="connsiteX1689" fmla="*/ 3261550 w 11950697"/>
                <a:gd name="connsiteY1689" fmla="*/ 73347 h 212008"/>
                <a:gd name="connsiteX1690" fmla="*/ 5024270 w 11950697"/>
                <a:gd name="connsiteY1690" fmla="*/ 71840 h 212008"/>
                <a:gd name="connsiteX1691" fmla="*/ 5016762 w 11950697"/>
                <a:gd name="connsiteY1691" fmla="*/ 75712 h 212008"/>
                <a:gd name="connsiteX1692" fmla="*/ 5013282 w 11950697"/>
                <a:gd name="connsiteY1692" fmla="*/ 73013 h 212008"/>
                <a:gd name="connsiteX1693" fmla="*/ 5011589 w 11950697"/>
                <a:gd name="connsiteY1693" fmla="*/ 79520 h 212008"/>
                <a:gd name="connsiteX1694" fmla="*/ 5013600 w 11950697"/>
                <a:gd name="connsiteY1694" fmla="*/ 87114 h 212008"/>
                <a:gd name="connsiteX1695" fmla="*/ 5022232 w 11950697"/>
                <a:gd name="connsiteY1695" fmla="*/ 87130 h 212008"/>
                <a:gd name="connsiteX1696" fmla="*/ 5027756 w 11950697"/>
                <a:gd name="connsiteY1696" fmla="*/ 91797 h 212008"/>
                <a:gd name="connsiteX1697" fmla="*/ 5030413 w 11950697"/>
                <a:gd name="connsiteY1697" fmla="*/ 90075 h 212008"/>
                <a:gd name="connsiteX1698" fmla="*/ 5034163 w 11950697"/>
                <a:gd name="connsiteY1698" fmla="*/ 92083 h 212008"/>
                <a:gd name="connsiteX1699" fmla="*/ 5040802 w 11950697"/>
                <a:gd name="connsiteY1699" fmla="*/ 95725 h 212008"/>
                <a:gd name="connsiteX1700" fmla="*/ 5042944 w 11950697"/>
                <a:gd name="connsiteY1700" fmla="*/ 116047 h 212008"/>
                <a:gd name="connsiteX1701" fmla="*/ 5052193 w 11950697"/>
                <a:gd name="connsiteY1701" fmla="*/ 116087 h 212008"/>
                <a:gd name="connsiteX1702" fmla="*/ 5060820 w 11950697"/>
                <a:gd name="connsiteY1702" fmla="*/ 111661 h 212008"/>
                <a:gd name="connsiteX1703" fmla="*/ 5057986 w 11950697"/>
                <a:gd name="connsiteY1703" fmla="*/ 96247 h 212008"/>
                <a:gd name="connsiteX1704" fmla="*/ 5066301 w 11950697"/>
                <a:gd name="connsiteY1704" fmla="*/ 83784 h 212008"/>
                <a:gd name="connsiteX1705" fmla="*/ 5054511 w 11950697"/>
                <a:gd name="connsiteY1705" fmla="*/ 74358 h 212008"/>
                <a:gd name="connsiteX1706" fmla="*/ 5039300 w 11950697"/>
                <a:gd name="connsiteY1706" fmla="*/ 81880 h 212008"/>
                <a:gd name="connsiteX1707" fmla="*/ 5032402 w 11950697"/>
                <a:gd name="connsiteY1707" fmla="*/ 76938 h 212008"/>
                <a:gd name="connsiteX1708" fmla="*/ 5031136 w 11950697"/>
                <a:gd name="connsiteY1708" fmla="*/ 79391 h 212008"/>
                <a:gd name="connsiteX1709" fmla="*/ 5030229 w 11950697"/>
                <a:gd name="connsiteY1709" fmla="*/ 76977 h 212008"/>
                <a:gd name="connsiteX1710" fmla="*/ 5024270 w 11950697"/>
                <a:gd name="connsiteY1710" fmla="*/ 71840 h 212008"/>
                <a:gd name="connsiteX1711" fmla="*/ 934872 w 11950697"/>
                <a:gd name="connsiteY1711" fmla="*/ 71839 h 212008"/>
                <a:gd name="connsiteX1712" fmla="*/ 927364 w 11950697"/>
                <a:gd name="connsiteY1712" fmla="*/ 75711 h 212008"/>
                <a:gd name="connsiteX1713" fmla="*/ 923883 w 11950697"/>
                <a:gd name="connsiteY1713" fmla="*/ 73012 h 212008"/>
                <a:gd name="connsiteX1714" fmla="*/ 922190 w 11950697"/>
                <a:gd name="connsiteY1714" fmla="*/ 79519 h 212008"/>
                <a:gd name="connsiteX1715" fmla="*/ 924202 w 11950697"/>
                <a:gd name="connsiteY1715" fmla="*/ 87113 h 212008"/>
                <a:gd name="connsiteX1716" fmla="*/ 932834 w 11950697"/>
                <a:gd name="connsiteY1716" fmla="*/ 87129 h 212008"/>
                <a:gd name="connsiteX1717" fmla="*/ 938358 w 11950697"/>
                <a:gd name="connsiteY1717" fmla="*/ 91796 h 212008"/>
                <a:gd name="connsiteX1718" fmla="*/ 941015 w 11950697"/>
                <a:gd name="connsiteY1718" fmla="*/ 90074 h 212008"/>
                <a:gd name="connsiteX1719" fmla="*/ 944765 w 11950697"/>
                <a:gd name="connsiteY1719" fmla="*/ 92082 h 212008"/>
                <a:gd name="connsiteX1720" fmla="*/ 951403 w 11950697"/>
                <a:gd name="connsiteY1720" fmla="*/ 95724 h 212008"/>
                <a:gd name="connsiteX1721" fmla="*/ 953546 w 11950697"/>
                <a:gd name="connsiteY1721" fmla="*/ 116046 h 212008"/>
                <a:gd name="connsiteX1722" fmla="*/ 962795 w 11950697"/>
                <a:gd name="connsiteY1722" fmla="*/ 116086 h 212008"/>
                <a:gd name="connsiteX1723" fmla="*/ 971422 w 11950697"/>
                <a:gd name="connsiteY1723" fmla="*/ 111660 h 212008"/>
                <a:gd name="connsiteX1724" fmla="*/ 968588 w 11950697"/>
                <a:gd name="connsiteY1724" fmla="*/ 96246 h 212008"/>
                <a:gd name="connsiteX1725" fmla="*/ 976902 w 11950697"/>
                <a:gd name="connsiteY1725" fmla="*/ 83783 h 212008"/>
                <a:gd name="connsiteX1726" fmla="*/ 965113 w 11950697"/>
                <a:gd name="connsiteY1726" fmla="*/ 74357 h 212008"/>
                <a:gd name="connsiteX1727" fmla="*/ 949902 w 11950697"/>
                <a:gd name="connsiteY1727" fmla="*/ 81879 h 212008"/>
                <a:gd name="connsiteX1728" fmla="*/ 943004 w 11950697"/>
                <a:gd name="connsiteY1728" fmla="*/ 76937 h 212008"/>
                <a:gd name="connsiteX1729" fmla="*/ 941738 w 11950697"/>
                <a:gd name="connsiteY1729" fmla="*/ 79390 h 212008"/>
                <a:gd name="connsiteX1730" fmla="*/ 940831 w 11950697"/>
                <a:gd name="connsiteY1730" fmla="*/ 76976 h 212008"/>
                <a:gd name="connsiteX1731" fmla="*/ 934872 w 11950697"/>
                <a:gd name="connsiteY1731" fmla="*/ 71839 h 212008"/>
                <a:gd name="connsiteX1732" fmla="*/ 5267397 w 11950697"/>
                <a:gd name="connsiteY1732" fmla="*/ 71812 h 212008"/>
                <a:gd name="connsiteX1733" fmla="*/ 5254919 w 11950697"/>
                <a:gd name="connsiteY1733" fmla="*/ 82514 h 212008"/>
                <a:gd name="connsiteX1734" fmla="*/ 5248043 w 11950697"/>
                <a:gd name="connsiteY1734" fmla="*/ 79855 h 212008"/>
                <a:gd name="connsiteX1735" fmla="*/ 5235871 w 11950697"/>
                <a:gd name="connsiteY1735" fmla="*/ 84459 h 212008"/>
                <a:gd name="connsiteX1736" fmla="*/ 5231618 w 11950697"/>
                <a:gd name="connsiteY1736" fmla="*/ 92124 h 212008"/>
                <a:gd name="connsiteX1737" fmla="*/ 5250738 w 11950697"/>
                <a:gd name="connsiteY1737" fmla="*/ 99516 h 212008"/>
                <a:gd name="connsiteX1738" fmla="*/ 5264183 w 11950697"/>
                <a:gd name="connsiteY1738" fmla="*/ 89474 h 212008"/>
                <a:gd name="connsiteX1739" fmla="*/ 5275134 w 11950697"/>
                <a:gd name="connsiteY1739" fmla="*/ 91633 h 212008"/>
                <a:gd name="connsiteX1740" fmla="*/ 5292480 w 11950697"/>
                <a:gd name="connsiteY1740" fmla="*/ 76756 h 212008"/>
                <a:gd name="connsiteX1741" fmla="*/ 5267397 w 11950697"/>
                <a:gd name="connsiteY1741" fmla="*/ 71812 h 212008"/>
                <a:gd name="connsiteX1742" fmla="*/ 1177999 w 11950697"/>
                <a:gd name="connsiteY1742" fmla="*/ 71811 h 212008"/>
                <a:gd name="connsiteX1743" fmla="*/ 1165521 w 11950697"/>
                <a:gd name="connsiteY1743" fmla="*/ 82513 h 212008"/>
                <a:gd name="connsiteX1744" fmla="*/ 1158644 w 11950697"/>
                <a:gd name="connsiteY1744" fmla="*/ 79854 h 212008"/>
                <a:gd name="connsiteX1745" fmla="*/ 1146473 w 11950697"/>
                <a:gd name="connsiteY1745" fmla="*/ 84458 h 212008"/>
                <a:gd name="connsiteX1746" fmla="*/ 1142220 w 11950697"/>
                <a:gd name="connsiteY1746" fmla="*/ 92123 h 212008"/>
                <a:gd name="connsiteX1747" fmla="*/ 1161340 w 11950697"/>
                <a:gd name="connsiteY1747" fmla="*/ 99515 h 212008"/>
                <a:gd name="connsiteX1748" fmla="*/ 1174785 w 11950697"/>
                <a:gd name="connsiteY1748" fmla="*/ 89473 h 212008"/>
                <a:gd name="connsiteX1749" fmla="*/ 1185736 w 11950697"/>
                <a:gd name="connsiteY1749" fmla="*/ 91632 h 212008"/>
                <a:gd name="connsiteX1750" fmla="*/ 1203081 w 11950697"/>
                <a:gd name="connsiteY1750" fmla="*/ 76755 h 212008"/>
                <a:gd name="connsiteX1751" fmla="*/ 1177999 w 11950697"/>
                <a:gd name="connsiteY1751" fmla="*/ 71811 h 212008"/>
                <a:gd name="connsiteX1752" fmla="*/ 7243039 w 11950697"/>
                <a:gd name="connsiteY1752" fmla="*/ 70476 h 212008"/>
                <a:gd name="connsiteX1753" fmla="*/ 7235874 w 11950697"/>
                <a:gd name="connsiteY1753" fmla="*/ 71739 h 212008"/>
                <a:gd name="connsiteX1754" fmla="*/ 7235023 w 11950697"/>
                <a:gd name="connsiteY1754" fmla="*/ 75583 h 212008"/>
                <a:gd name="connsiteX1755" fmla="*/ 7237138 w 11950697"/>
                <a:gd name="connsiteY1755" fmla="*/ 78903 h 212008"/>
                <a:gd name="connsiteX1756" fmla="*/ 7244302 w 11950697"/>
                <a:gd name="connsiteY1756" fmla="*/ 77640 h 212008"/>
                <a:gd name="connsiteX1757" fmla="*/ 7243039 w 11950697"/>
                <a:gd name="connsiteY1757" fmla="*/ 70476 h 212008"/>
                <a:gd name="connsiteX1758" fmla="*/ 3153641 w 11950697"/>
                <a:gd name="connsiteY1758" fmla="*/ 70475 h 212008"/>
                <a:gd name="connsiteX1759" fmla="*/ 3146476 w 11950697"/>
                <a:gd name="connsiteY1759" fmla="*/ 71738 h 212008"/>
                <a:gd name="connsiteX1760" fmla="*/ 3145625 w 11950697"/>
                <a:gd name="connsiteY1760" fmla="*/ 75582 h 212008"/>
                <a:gd name="connsiteX1761" fmla="*/ 3147740 w 11950697"/>
                <a:gd name="connsiteY1761" fmla="*/ 78902 h 212008"/>
                <a:gd name="connsiteX1762" fmla="*/ 3154904 w 11950697"/>
                <a:gd name="connsiteY1762" fmla="*/ 77639 h 212008"/>
                <a:gd name="connsiteX1763" fmla="*/ 3153641 w 11950697"/>
                <a:gd name="connsiteY1763" fmla="*/ 70475 h 212008"/>
                <a:gd name="connsiteX1764" fmla="*/ 7161333 w 11950697"/>
                <a:gd name="connsiteY1764" fmla="*/ 70408 h 212008"/>
                <a:gd name="connsiteX1765" fmla="*/ 7154722 w 11950697"/>
                <a:gd name="connsiteY1765" fmla="*/ 89407 h 212008"/>
                <a:gd name="connsiteX1766" fmla="*/ 7159709 w 11950697"/>
                <a:gd name="connsiteY1766" fmla="*/ 101137 h 212008"/>
                <a:gd name="connsiteX1767" fmla="*/ 7167434 w 11950697"/>
                <a:gd name="connsiteY1767" fmla="*/ 104997 h 212008"/>
                <a:gd name="connsiteX1768" fmla="*/ 7174044 w 11950697"/>
                <a:gd name="connsiteY1768" fmla="*/ 85999 h 212008"/>
                <a:gd name="connsiteX1769" fmla="*/ 7161333 w 11950697"/>
                <a:gd name="connsiteY1769" fmla="*/ 70408 h 212008"/>
                <a:gd name="connsiteX1770" fmla="*/ 3071935 w 11950697"/>
                <a:gd name="connsiteY1770" fmla="*/ 70407 h 212008"/>
                <a:gd name="connsiteX1771" fmla="*/ 3065324 w 11950697"/>
                <a:gd name="connsiteY1771" fmla="*/ 89406 h 212008"/>
                <a:gd name="connsiteX1772" fmla="*/ 3070311 w 11950697"/>
                <a:gd name="connsiteY1772" fmla="*/ 101136 h 212008"/>
                <a:gd name="connsiteX1773" fmla="*/ 3078036 w 11950697"/>
                <a:gd name="connsiteY1773" fmla="*/ 104996 h 212008"/>
                <a:gd name="connsiteX1774" fmla="*/ 3084646 w 11950697"/>
                <a:gd name="connsiteY1774" fmla="*/ 85998 h 212008"/>
                <a:gd name="connsiteX1775" fmla="*/ 3071935 w 11950697"/>
                <a:gd name="connsiteY1775" fmla="*/ 70407 h 212008"/>
                <a:gd name="connsiteX1776" fmla="*/ 7005910 w 11950697"/>
                <a:gd name="connsiteY1776" fmla="*/ 69885 h 212008"/>
                <a:gd name="connsiteX1777" fmla="*/ 6993934 w 11950697"/>
                <a:gd name="connsiteY1777" fmla="*/ 80142 h 212008"/>
                <a:gd name="connsiteX1778" fmla="*/ 6991569 w 11950697"/>
                <a:gd name="connsiteY1778" fmla="*/ 95732 h 212008"/>
                <a:gd name="connsiteX1779" fmla="*/ 7000202 w 11950697"/>
                <a:gd name="connsiteY1779" fmla="*/ 107522 h 212008"/>
                <a:gd name="connsiteX1780" fmla="*/ 7014774 w 11950697"/>
                <a:gd name="connsiteY1780" fmla="*/ 108606 h 212008"/>
                <a:gd name="connsiteX1781" fmla="*/ 7026750 w 11950697"/>
                <a:gd name="connsiteY1781" fmla="*/ 98349 h 212008"/>
                <a:gd name="connsiteX1782" fmla="*/ 7020482 w 11950697"/>
                <a:gd name="connsiteY1782" fmla="*/ 70969 h 212008"/>
                <a:gd name="connsiteX1783" fmla="*/ 7005910 w 11950697"/>
                <a:gd name="connsiteY1783" fmla="*/ 69885 h 212008"/>
                <a:gd name="connsiteX1784" fmla="*/ 2916512 w 11950697"/>
                <a:gd name="connsiteY1784" fmla="*/ 69884 h 212008"/>
                <a:gd name="connsiteX1785" fmla="*/ 2904536 w 11950697"/>
                <a:gd name="connsiteY1785" fmla="*/ 80141 h 212008"/>
                <a:gd name="connsiteX1786" fmla="*/ 2902171 w 11950697"/>
                <a:gd name="connsiteY1786" fmla="*/ 95731 h 212008"/>
                <a:gd name="connsiteX1787" fmla="*/ 2910804 w 11950697"/>
                <a:gd name="connsiteY1787" fmla="*/ 107521 h 212008"/>
                <a:gd name="connsiteX1788" fmla="*/ 2925376 w 11950697"/>
                <a:gd name="connsiteY1788" fmla="*/ 108605 h 212008"/>
                <a:gd name="connsiteX1789" fmla="*/ 2937352 w 11950697"/>
                <a:gd name="connsiteY1789" fmla="*/ 98348 h 212008"/>
                <a:gd name="connsiteX1790" fmla="*/ 2931084 w 11950697"/>
                <a:gd name="connsiteY1790" fmla="*/ 70968 h 212008"/>
                <a:gd name="connsiteX1791" fmla="*/ 2916512 w 11950697"/>
                <a:gd name="connsiteY1791" fmla="*/ 69884 h 212008"/>
                <a:gd name="connsiteX1792" fmla="*/ 6912688 w 11950697"/>
                <a:gd name="connsiteY1792" fmla="*/ 69766 h 212008"/>
                <a:gd name="connsiteX1793" fmla="*/ 6886701 w 11950697"/>
                <a:gd name="connsiteY1793" fmla="*/ 71106 h 212008"/>
                <a:gd name="connsiteX1794" fmla="*/ 6857746 w 11950697"/>
                <a:gd name="connsiteY1794" fmla="*/ 100228 h 212008"/>
                <a:gd name="connsiteX1795" fmla="*/ 6871740 w 11950697"/>
                <a:gd name="connsiteY1795" fmla="*/ 110952 h 212008"/>
                <a:gd name="connsiteX1796" fmla="*/ 6873397 w 11950697"/>
                <a:gd name="connsiteY1796" fmla="*/ 110867 h 212008"/>
                <a:gd name="connsiteX1797" fmla="*/ 6891617 w 11950697"/>
                <a:gd name="connsiteY1797" fmla="*/ 127302 h 212008"/>
                <a:gd name="connsiteX1798" fmla="*/ 6916631 w 11950697"/>
                <a:gd name="connsiteY1798" fmla="*/ 134472 h 212008"/>
                <a:gd name="connsiteX1799" fmla="*/ 6932684 w 11950697"/>
                <a:gd name="connsiteY1799" fmla="*/ 127183 h 212008"/>
                <a:gd name="connsiteX1800" fmla="*/ 6930373 w 11950697"/>
                <a:gd name="connsiteY1800" fmla="*/ 109705 h 212008"/>
                <a:gd name="connsiteX1801" fmla="*/ 6917882 w 11950697"/>
                <a:gd name="connsiteY1801" fmla="*/ 98439 h 212008"/>
                <a:gd name="connsiteX1802" fmla="*/ 6920484 w 11950697"/>
                <a:gd name="connsiteY1802" fmla="*/ 96996 h 212008"/>
                <a:gd name="connsiteX1803" fmla="*/ 6926681 w 11950697"/>
                <a:gd name="connsiteY1803" fmla="*/ 80491 h 212008"/>
                <a:gd name="connsiteX1804" fmla="*/ 6912688 w 11950697"/>
                <a:gd name="connsiteY1804" fmla="*/ 69766 h 212008"/>
                <a:gd name="connsiteX1805" fmla="*/ 2823289 w 11950697"/>
                <a:gd name="connsiteY1805" fmla="*/ 69765 h 212008"/>
                <a:gd name="connsiteX1806" fmla="*/ 2797303 w 11950697"/>
                <a:gd name="connsiteY1806" fmla="*/ 71105 h 212008"/>
                <a:gd name="connsiteX1807" fmla="*/ 2768348 w 11950697"/>
                <a:gd name="connsiteY1807" fmla="*/ 100227 h 212008"/>
                <a:gd name="connsiteX1808" fmla="*/ 2782342 w 11950697"/>
                <a:gd name="connsiteY1808" fmla="*/ 110951 h 212008"/>
                <a:gd name="connsiteX1809" fmla="*/ 2783999 w 11950697"/>
                <a:gd name="connsiteY1809" fmla="*/ 110866 h 212008"/>
                <a:gd name="connsiteX1810" fmla="*/ 2802219 w 11950697"/>
                <a:gd name="connsiteY1810" fmla="*/ 127301 h 212008"/>
                <a:gd name="connsiteX1811" fmla="*/ 2827233 w 11950697"/>
                <a:gd name="connsiteY1811" fmla="*/ 134471 h 212008"/>
                <a:gd name="connsiteX1812" fmla="*/ 2843286 w 11950697"/>
                <a:gd name="connsiteY1812" fmla="*/ 127182 h 212008"/>
                <a:gd name="connsiteX1813" fmla="*/ 2840975 w 11950697"/>
                <a:gd name="connsiteY1813" fmla="*/ 109704 h 212008"/>
                <a:gd name="connsiteX1814" fmla="*/ 2828484 w 11950697"/>
                <a:gd name="connsiteY1814" fmla="*/ 98438 h 212008"/>
                <a:gd name="connsiteX1815" fmla="*/ 2831086 w 11950697"/>
                <a:gd name="connsiteY1815" fmla="*/ 96995 h 212008"/>
                <a:gd name="connsiteX1816" fmla="*/ 2837283 w 11950697"/>
                <a:gd name="connsiteY1816" fmla="*/ 80490 h 212008"/>
                <a:gd name="connsiteX1817" fmla="*/ 2823289 w 11950697"/>
                <a:gd name="connsiteY1817" fmla="*/ 69765 h 212008"/>
                <a:gd name="connsiteX1818" fmla="*/ 7596530 w 11950697"/>
                <a:gd name="connsiteY1818" fmla="*/ 68707 h 212008"/>
                <a:gd name="connsiteX1819" fmla="*/ 7587908 w 11950697"/>
                <a:gd name="connsiteY1819" fmla="*/ 82395 h 212008"/>
                <a:gd name="connsiteX1820" fmla="*/ 7587209 w 11950697"/>
                <a:gd name="connsiteY1820" fmla="*/ 93585 h 212008"/>
                <a:gd name="connsiteX1821" fmla="*/ 7598073 w 11950697"/>
                <a:gd name="connsiteY1821" fmla="*/ 98773 h 212008"/>
                <a:gd name="connsiteX1822" fmla="*/ 7598008 w 11950697"/>
                <a:gd name="connsiteY1822" fmla="*/ 105050 h 212008"/>
                <a:gd name="connsiteX1823" fmla="*/ 7606852 w 11950697"/>
                <a:gd name="connsiteY1823" fmla="*/ 101367 h 212008"/>
                <a:gd name="connsiteX1824" fmla="*/ 7611313 w 11950697"/>
                <a:gd name="connsiteY1824" fmla="*/ 97337 h 212008"/>
                <a:gd name="connsiteX1825" fmla="*/ 7613740 w 11950697"/>
                <a:gd name="connsiteY1825" fmla="*/ 92541 h 212008"/>
                <a:gd name="connsiteX1826" fmla="*/ 7606322 w 11950697"/>
                <a:gd name="connsiteY1826" fmla="*/ 82728 h 212008"/>
                <a:gd name="connsiteX1827" fmla="*/ 7606862 w 11950697"/>
                <a:gd name="connsiteY1827" fmla="*/ 72436 h 212008"/>
                <a:gd name="connsiteX1828" fmla="*/ 7596530 w 11950697"/>
                <a:gd name="connsiteY1828" fmla="*/ 68707 h 212008"/>
                <a:gd name="connsiteX1829" fmla="*/ 3507132 w 11950697"/>
                <a:gd name="connsiteY1829" fmla="*/ 68706 h 212008"/>
                <a:gd name="connsiteX1830" fmla="*/ 3498510 w 11950697"/>
                <a:gd name="connsiteY1830" fmla="*/ 82394 h 212008"/>
                <a:gd name="connsiteX1831" fmla="*/ 3497811 w 11950697"/>
                <a:gd name="connsiteY1831" fmla="*/ 93584 h 212008"/>
                <a:gd name="connsiteX1832" fmla="*/ 3508675 w 11950697"/>
                <a:gd name="connsiteY1832" fmla="*/ 98772 h 212008"/>
                <a:gd name="connsiteX1833" fmla="*/ 3508610 w 11950697"/>
                <a:gd name="connsiteY1833" fmla="*/ 105049 h 212008"/>
                <a:gd name="connsiteX1834" fmla="*/ 3517454 w 11950697"/>
                <a:gd name="connsiteY1834" fmla="*/ 101366 h 212008"/>
                <a:gd name="connsiteX1835" fmla="*/ 3521915 w 11950697"/>
                <a:gd name="connsiteY1835" fmla="*/ 97336 h 212008"/>
                <a:gd name="connsiteX1836" fmla="*/ 3524342 w 11950697"/>
                <a:gd name="connsiteY1836" fmla="*/ 92540 h 212008"/>
                <a:gd name="connsiteX1837" fmla="*/ 3516924 w 11950697"/>
                <a:gd name="connsiteY1837" fmla="*/ 82727 h 212008"/>
                <a:gd name="connsiteX1838" fmla="*/ 3517464 w 11950697"/>
                <a:gd name="connsiteY1838" fmla="*/ 72435 h 212008"/>
                <a:gd name="connsiteX1839" fmla="*/ 3507132 w 11950697"/>
                <a:gd name="connsiteY1839" fmla="*/ 68706 h 212008"/>
                <a:gd name="connsiteX1840" fmla="*/ 4911128 w 11950697"/>
                <a:gd name="connsiteY1840" fmla="*/ 67097 h 212008"/>
                <a:gd name="connsiteX1841" fmla="*/ 4900854 w 11950697"/>
                <a:gd name="connsiteY1841" fmla="*/ 71622 h 212008"/>
                <a:gd name="connsiteX1842" fmla="*/ 4901097 w 11950697"/>
                <a:gd name="connsiteY1842" fmla="*/ 76048 h 212008"/>
                <a:gd name="connsiteX1843" fmla="*/ 4905593 w 11950697"/>
                <a:gd name="connsiteY1843" fmla="*/ 78599 h 212008"/>
                <a:gd name="connsiteX1844" fmla="*/ 4915867 w 11950697"/>
                <a:gd name="connsiteY1844" fmla="*/ 74074 h 212008"/>
                <a:gd name="connsiteX1845" fmla="*/ 4911128 w 11950697"/>
                <a:gd name="connsiteY1845" fmla="*/ 67097 h 212008"/>
                <a:gd name="connsiteX1846" fmla="*/ 821730 w 11950697"/>
                <a:gd name="connsiteY1846" fmla="*/ 67096 h 212008"/>
                <a:gd name="connsiteX1847" fmla="*/ 811456 w 11950697"/>
                <a:gd name="connsiteY1847" fmla="*/ 71621 h 212008"/>
                <a:gd name="connsiteX1848" fmla="*/ 811699 w 11950697"/>
                <a:gd name="connsiteY1848" fmla="*/ 76047 h 212008"/>
                <a:gd name="connsiteX1849" fmla="*/ 816195 w 11950697"/>
                <a:gd name="connsiteY1849" fmla="*/ 78598 h 212008"/>
                <a:gd name="connsiteX1850" fmla="*/ 826469 w 11950697"/>
                <a:gd name="connsiteY1850" fmla="*/ 74073 h 212008"/>
                <a:gd name="connsiteX1851" fmla="*/ 821730 w 11950697"/>
                <a:gd name="connsiteY1851" fmla="*/ 67096 h 212008"/>
                <a:gd name="connsiteX1852" fmla="*/ 7128150 w 11950697"/>
                <a:gd name="connsiteY1852" fmla="*/ 66305 h 212008"/>
                <a:gd name="connsiteX1853" fmla="*/ 7123653 w 11950697"/>
                <a:gd name="connsiteY1853" fmla="*/ 67648 h 212008"/>
                <a:gd name="connsiteX1854" fmla="*/ 7119848 w 11950697"/>
                <a:gd name="connsiteY1854" fmla="*/ 71596 h 212008"/>
                <a:gd name="connsiteX1855" fmla="*/ 7122961 w 11950697"/>
                <a:gd name="connsiteY1855" fmla="*/ 76755 h 212008"/>
                <a:gd name="connsiteX1856" fmla="*/ 7122174 w 11950697"/>
                <a:gd name="connsiteY1856" fmla="*/ 81742 h 212008"/>
                <a:gd name="connsiteX1857" fmla="*/ 7127017 w 11950697"/>
                <a:gd name="connsiteY1857" fmla="*/ 84086 h 212008"/>
                <a:gd name="connsiteX1858" fmla="*/ 7131915 w 11950697"/>
                <a:gd name="connsiteY1858" fmla="*/ 77856 h 212008"/>
                <a:gd name="connsiteX1859" fmla="*/ 7132826 w 11950697"/>
                <a:gd name="connsiteY1859" fmla="*/ 72441 h 212008"/>
                <a:gd name="connsiteX1860" fmla="*/ 7127798 w 11950697"/>
                <a:gd name="connsiteY1860" fmla="*/ 69359 h 212008"/>
                <a:gd name="connsiteX1861" fmla="*/ 7128150 w 11950697"/>
                <a:gd name="connsiteY1861" fmla="*/ 66305 h 212008"/>
                <a:gd name="connsiteX1862" fmla="*/ 3038752 w 11950697"/>
                <a:gd name="connsiteY1862" fmla="*/ 66304 h 212008"/>
                <a:gd name="connsiteX1863" fmla="*/ 3034255 w 11950697"/>
                <a:gd name="connsiteY1863" fmla="*/ 67647 h 212008"/>
                <a:gd name="connsiteX1864" fmla="*/ 3030450 w 11950697"/>
                <a:gd name="connsiteY1864" fmla="*/ 71595 h 212008"/>
                <a:gd name="connsiteX1865" fmla="*/ 3033563 w 11950697"/>
                <a:gd name="connsiteY1865" fmla="*/ 76754 h 212008"/>
                <a:gd name="connsiteX1866" fmla="*/ 3032776 w 11950697"/>
                <a:gd name="connsiteY1866" fmla="*/ 81741 h 212008"/>
                <a:gd name="connsiteX1867" fmla="*/ 3037619 w 11950697"/>
                <a:gd name="connsiteY1867" fmla="*/ 84085 h 212008"/>
                <a:gd name="connsiteX1868" fmla="*/ 3042517 w 11950697"/>
                <a:gd name="connsiteY1868" fmla="*/ 77855 h 212008"/>
                <a:gd name="connsiteX1869" fmla="*/ 3043428 w 11950697"/>
                <a:gd name="connsiteY1869" fmla="*/ 72440 h 212008"/>
                <a:gd name="connsiteX1870" fmla="*/ 3038400 w 11950697"/>
                <a:gd name="connsiteY1870" fmla="*/ 69358 h 212008"/>
                <a:gd name="connsiteX1871" fmla="*/ 3038752 w 11950697"/>
                <a:gd name="connsiteY1871" fmla="*/ 66304 h 212008"/>
                <a:gd name="connsiteX1872" fmla="*/ 6568778 w 11950697"/>
                <a:gd name="connsiteY1872" fmla="*/ 64918 h 212008"/>
                <a:gd name="connsiteX1873" fmla="*/ 6541519 w 11950697"/>
                <a:gd name="connsiteY1873" fmla="*/ 81813 h 212008"/>
                <a:gd name="connsiteX1874" fmla="*/ 6535920 w 11950697"/>
                <a:gd name="connsiteY1874" fmla="*/ 101347 h 212008"/>
                <a:gd name="connsiteX1875" fmla="*/ 6541612 w 11950697"/>
                <a:gd name="connsiteY1875" fmla="*/ 113883 h 212008"/>
                <a:gd name="connsiteX1876" fmla="*/ 6568871 w 11950697"/>
                <a:gd name="connsiteY1876" fmla="*/ 96988 h 212008"/>
                <a:gd name="connsiteX1877" fmla="*/ 6568778 w 11950697"/>
                <a:gd name="connsiteY1877" fmla="*/ 64918 h 212008"/>
                <a:gd name="connsiteX1878" fmla="*/ 2479380 w 11950697"/>
                <a:gd name="connsiteY1878" fmla="*/ 64917 h 212008"/>
                <a:gd name="connsiteX1879" fmla="*/ 2452121 w 11950697"/>
                <a:gd name="connsiteY1879" fmla="*/ 81812 h 212008"/>
                <a:gd name="connsiteX1880" fmla="*/ 2446522 w 11950697"/>
                <a:gd name="connsiteY1880" fmla="*/ 101346 h 212008"/>
                <a:gd name="connsiteX1881" fmla="*/ 2452214 w 11950697"/>
                <a:gd name="connsiteY1881" fmla="*/ 113882 h 212008"/>
                <a:gd name="connsiteX1882" fmla="*/ 2479473 w 11950697"/>
                <a:gd name="connsiteY1882" fmla="*/ 96987 h 212008"/>
                <a:gd name="connsiteX1883" fmla="*/ 2479380 w 11950697"/>
                <a:gd name="connsiteY1883" fmla="*/ 64917 h 212008"/>
                <a:gd name="connsiteX1884" fmla="*/ 7306498 w 11950697"/>
                <a:gd name="connsiteY1884" fmla="*/ 60334 h 212008"/>
                <a:gd name="connsiteX1885" fmla="*/ 7297432 w 11950697"/>
                <a:gd name="connsiteY1885" fmla="*/ 67891 h 212008"/>
                <a:gd name="connsiteX1886" fmla="*/ 7307909 w 11950697"/>
                <a:gd name="connsiteY1886" fmla="*/ 73324 h 212008"/>
                <a:gd name="connsiteX1887" fmla="*/ 7316975 w 11950697"/>
                <a:gd name="connsiteY1887" fmla="*/ 65768 h 212008"/>
                <a:gd name="connsiteX1888" fmla="*/ 7306498 w 11950697"/>
                <a:gd name="connsiteY1888" fmla="*/ 60334 h 212008"/>
                <a:gd name="connsiteX1889" fmla="*/ 3217100 w 11950697"/>
                <a:gd name="connsiteY1889" fmla="*/ 60333 h 212008"/>
                <a:gd name="connsiteX1890" fmla="*/ 3208034 w 11950697"/>
                <a:gd name="connsiteY1890" fmla="*/ 67890 h 212008"/>
                <a:gd name="connsiteX1891" fmla="*/ 3218511 w 11950697"/>
                <a:gd name="connsiteY1891" fmla="*/ 73323 h 212008"/>
                <a:gd name="connsiteX1892" fmla="*/ 3227577 w 11950697"/>
                <a:gd name="connsiteY1892" fmla="*/ 65767 h 212008"/>
                <a:gd name="connsiteX1893" fmla="*/ 3217100 w 11950697"/>
                <a:gd name="connsiteY1893" fmla="*/ 60333 h 212008"/>
                <a:gd name="connsiteX1894" fmla="*/ 7409791 w 11950697"/>
                <a:gd name="connsiteY1894" fmla="*/ 59869 h 212008"/>
                <a:gd name="connsiteX1895" fmla="*/ 7391682 w 11950697"/>
                <a:gd name="connsiteY1895" fmla="*/ 68629 h 212008"/>
                <a:gd name="connsiteX1896" fmla="*/ 7386913 w 11950697"/>
                <a:gd name="connsiteY1896" fmla="*/ 80450 h 212008"/>
                <a:gd name="connsiteX1897" fmla="*/ 7389645 w 11950697"/>
                <a:gd name="connsiteY1897" fmla="*/ 88642 h 212008"/>
                <a:gd name="connsiteX1898" fmla="*/ 7407754 w 11950697"/>
                <a:gd name="connsiteY1898" fmla="*/ 79882 h 212008"/>
                <a:gd name="connsiteX1899" fmla="*/ 7409791 w 11950697"/>
                <a:gd name="connsiteY1899" fmla="*/ 59869 h 212008"/>
                <a:gd name="connsiteX1900" fmla="*/ 3320393 w 11950697"/>
                <a:gd name="connsiteY1900" fmla="*/ 59868 h 212008"/>
                <a:gd name="connsiteX1901" fmla="*/ 3302284 w 11950697"/>
                <a:gd name="connsiteY1901" fmla="*/ 68628 h 212008"/>
                <a:gd name="connsiteX1902" fmla="*/ 3297515 w 11950697"/>
                <a:gd name="connsiteY1902" fmla="*/ 80449 h 212008"/>
                <a:gd name="connsiteX1903" fmla="*/ 3300247 w 11950697"/>
                <a:gd name="connsiteY1903" fmla="*/ 88641 h 212008"/>
                <a:gd name="connsiteX1904" fmla="*/ 3318356 w 11950697"/>
                <a:gd name="connsiteY1904" fmla="*/ 79881 h 212008"/>
                <a:gd name="connsiteX1905" fmla="*/ 3320393 w 11950697"/>
                <a:gd name="connsiteY1905" fmla="*/ 59868 h 212008"/>
                <a:gd name="connsiteX1906" fmla="*/ 6216904 w 11950697"/>
                <a:gd name="connsiteY1906" fmla="*/ 59215 h 212008"/>
                <a:gd name="connsiteX1907" fmla="*/ 6200851 w 11950697"/>
                <a:gd name="connsiteY1907" fmla="*/ 66505 h 212008"/>
                <a:gd name="connsiteX1908" fmla="*/ 6222485 w 11950697"/>
                <a:gd name="connsiteY1908" fmla="*/ 101412 h 212008"/>
                <a:gd name="connsiteX1909" fmla="*/ 6247499 w 11950697"/>
                <a:gd name="connsiteY1909" fmla="*/ 108581 h 212008"/>
                <a:gd name="connsiteX1910" fmla="*/ 6263552 w 11950697"/>
                <a:gd name="connsiteY1910" fmla="*/ 101292 h 212008"/>
                <a:gd name="connsiteX1911" fmla="*/ 6241918 w 11950697"/>
                <a:gd name="connsiteY1911" fmla="*/ 66386 h 212008"/>
                <a:gd name="connsiteX1912" fmla="*/ 6216904 w 11950697"/>
                <a:gd name="connsiteY1912" fmla="*/ 59215 h 212008"/>
                <a:gd name="connsiteX1913" fmla="*/ 2127506 w 11950697"/>
                <a:gd name="connsiteY1913" fmla="*/ 59214 h 212008"/>
                <a:gd name="connsiteX1914" fmla="*/ 2111453 w 11950697"/>
                <a:gd name="connsiteY1914" fmla="*/ 66504 h 212008"/>
                <a:gd name="connsiteX1915" fmla="*/ 2133087 w 11950697"/>
                <a:gd name="connsiteY1915" fmla="*/ 101411 h 212008"/>
                <a:gd name="connsiteX1916" fmla="*/ 2158101 w 11950697"/>
                <a:gd name="connsiteY1916" fmla="*/ 108580 h 212008"/>
                <a:gd name="connsiteX1917" fmla="*/ 2174154 w 11950697"/>
                <a:gd name="connsiteY1917" fmla="*/ 101291 h 212008"/>
                <a:gd name="connsiteX1918" fmla="*/ 2152520 w 11950697"/>
                <a:gd name="connsiteY1918" fmla="*/ 66385 h 212008"/>
                <a:gd name="connsiteX1919" fmla="*/ 2127506 w 11950697"/>
                <a:gd name="connsiteY1919" fmla="*/ 59214 h 212008"/>
                <a:gd name="connsiteX1920" fmla="*/ 4842384 w 11950697"/>
                <a:gd name="connsiteY1920" fmla="*/ 58743 h 212008"/>
                <a:gd name="connsiteX1921" fmla="*/ 4818622 w 11950697"/>
                <a:gd name="connsiteY1921" fmla="*/ 76040 h 212008"/>
                <a:gd name="connsiteX1922" fmla="*/ 4816136 w 11950697"/>
                <a:gd name="connsiteY1922" fmla="*/ 90607 h 212008"/>
                <a:gd name="connsiteX1923" fmla="*/ 4823491 w 11950697"/>
                <a:gd name="connsiteY1923" fmla="*/ 98010 h 212008"/>
                <a:gd name="connsiteX1924" fmla="*/ 4826864 w 11950697"/>
                <a:gd name="connsiteY1924" fmla="*/ 96939 h 212008"/>
                <a:gd name="connsiteX1925" fmla="*/ 4833179 w 11950697"/>
                <a:gd name="connsiteY1925" fmla="*/ 99752 h 212008"/>
                <a:gd name="connsiteX1926" fmla="*/ 4844337 w 11950697"/>
                <a:gd name="connsiteY1926" fmla="*/ 97791 h 212008"/>
                <a:gd name="connsiteX1927" fmla="*/ 4854977 w 11950697"/>
                <a:gd name="connsiteY1927" fmla="*/ 85794 h 212008"/>
                <a:gd name="connsiteX1928" fmla="*/ 4848226 w 11950697"/>
                <a:gd name="connsiteY1928" fmla="*/ 82787 h 212008"/>
                <a:gd name="connsiteX1929" fmla="*/ 4845092 w 11950697"/>
                <a:gd name="connsiteY1929" fmla="*/ 83338 h 212008"/>
                <a:gd name="connsiteX1930" fmla="*/ 4847253 w 11950697"/>
                <a:gd name="connsiteY1930" fmla="*/ 80715 h 212008"/>
                <a:gd name="connsiteX1931" fmla="*/ 4842384 w 11950697"/>
                <a:gd name="connsiteY1931" fmla="*/ 58743 h 212008"/>
                <a:gd name="connsiteX1932" fmla="*/ 752986 w 11950697"/>
                <a:gd name="connsiteY1932" fmla="*/ 58742 h 212008"/>
                <a:gd name="connsiteX1933" fmla="*/ 729224 w 11950697"/>
                <a:gd name="connsiteY1933" fmla="*/ 76039 h 212008"/>
                <a:gd name="connsiteX1934" fmla="*/ 726738 w 11950697"/>
                <a:gd name="connsiteY1934" fmla="*/ 90606 h 212008"/>
                <a:gd name="connsiteX1935" fmla="*/ 734093 w 11950697"/>
                <a:gd name="connsiteY1935" fmla="*/ 98009 h 212008"/>
                <a:gd name="connsiteX1936" fmla="*/ 737466 w 11950697"/>
                <a:gd name="connsiteY1936" fmla="*/ 96938 h 212008"/>
                <a:gd name="connsiteX1937" fmla="*/ 743781 w 11950697"/>
                <a:gd name="connsiteY1937" fmla="*/ 99751 h 212008"/>
                <a:gd name="connsiteX1938" fmla="*/ 754939 w 11950697"/>
                <a:gd name="connsiteY1938" fmla="*/ 97790 h 212008"/>
                <a:gd name="connsiteX1939" fmla="*/ 765579 w 11950697"/>
                <a:gd name="connsiteY1939" fmla="*/ 85793 h 212008"/>
                <a:gd name="connsiteX1940" fmla="*/ 758828 w 11950697"/>
                <a:gd name="connsiteY1940" fmla="*/ 82786 h 212008"/>
                <a:gd name="connsiteX1941" fmla="*/ 755694 w 11950697"/>
                <a:gd name="connsiteY1941" fmla="*/ 83337 h 212008"/>
                <a:gd name="connsiteX1942" fmla="*/ 757855 w 11950697"/>
                <a:gd name="connsiteY1942" fmla="*/ 80714 h 212008"/>
                <a:gd name="connsiteX1943" fmla="*/ 752986 w 11950697"/>
                <a:gd name="connsiteY1943" fmla="*/ 58742 h 212008"/>
                <a:gd name="connsiteX1944" fmla="*/ 6549801 w 11950697"/>
                <a:gd name="connsiteY1944" fmla="*/ 57238 h 212008"/>
                <a:gd name="connsiteX1945" fmla="*/ 6542637 w 11950697"/>
                <a:gd name="connsiteY1945" fmla="*/ 58501 h 212008"/>
                <a:gd name="connsiteX1946" fmla="*/ 6541785 w 11950697"/>
                <a:gd name="connsiteY1946" fmla="*/ 62345 h 212008"/>
                <a:gd name="connsiteX1947" fmla="*/ 6543900 w 11950697"/>
                <a:gd name="connsiteY1947" fmla="*/ 65665 h 212008"/>
                <a:gd name="connsiteX1948" fmla="*/ 6551065 w 11950697"/>
                <a:gd name="connsiteY1948" fmla="*/ 64402 h 212008"/>
                <a:gd name="connsiteX1949" fmla="*/ 6549801 w 11950697"/>
                <a:gd name="connsiteY1949" fmla="*/ 57238 h 212008"/>
                <a:gd name="connsiteX1950" fmla="*/ 2460403 w 11950697"/>
                <a:gd name="connsiteY1950" fmla="*/ 57237 h 212008"/>
                <a:gd name="connsiteX1951" fmla="*/ 2453239 w 11950697"/>
                <a:gd name="connsiteY1951" fmla="*/ 58500 h 212008"/>
                <a:gd name="connsiteX1952" fmla="*/ 2452387 w 11950697"/>
                <a:gd name="connsiteY1952" fmla="*/ 62344 h 212008"/>
                <a:gd name="connsiteX1953" fmla="*/ 2454502 w 11950697"/>
                <a:gd name="connsiteY1953" fmla="*/ 65664 h 212008"/>
                <a:gd name="connsiteX1954" fmla="*/ 2461667 w 11950697"/>
                <a:gd name="connsiteY1954" fmla="*/ 64401 h 212008"/>
                <a:gd name="connsiteX1955" fmla="*/ 2460403 w 11950697"/>
                <a:gd name="connsiteY1955" fmla="*/ 57237 h 212008"/>
                <a:gd name="connsiteX1956" fmla="*/ 5174107 w 11950697"/>
                <a:gd name="connsiteY1956" fmla="*/ 51290 h 212008"/>
                <a:gd name="connsiteX1957" fmla="*/ 5166599 w 11950697"/>
                <a:gd name="connsiteY1957" fmla="*/ 55162 h 212008"/>
                <a:gd name="connsiteX1958" fmla="*/ 5163118 w 11950697"/>
                <a:gd name="connsiteY1958" fmla="*/ 52463 h 212008"/>
                <a:gd name="connsiteX1959" fmla="*/ 5161425 w 11950697"/>
                <a:gd name="connsiteY1959" fmla="*/ 58970 h 212008"/>
                <a:gd name="connsiteX1960" fmla="*/ 5163437 w 11950697"/>
                <a:gd name="connsiteY1960" fmla="*/ 66564 h 212008"/>
                <a:gd name="connsiteX1961" fmla="*/ 5172071 w 11950697"/>
                <a:gd name="connsiteY1961" fmla="*/ 66580 h 212008"/>
                <a:gd name="connsiteX1962" fmla="*/ 5177593 w 11950697"/>
                <a:gd name="connsiteY1962" fmla="*/ 71247 h 212008"/>
                <a:gd name="connsiteX1963" fmla="*/ 5184061 w 11950697"/>
                <a:gd name="connsiteY1963" fmla="*/ 67054 h 212008"/>
                <a:gd name="connsiteX1964" fmla="*/ 5180066 w 11950697"/>
                <a:gd name="connsiteY1964" fmla="*/ 56427 h 212008"/>
                <a:gd name="connsiteX1965" fmla="*/ 5174107 w 11950697"/>
                <a:gd name="connsiteY1965" fmla="*/ 51290 h 212008"/>
                <a:gd name="connsiteX1966" fmla="*/ 1084709 w 11950697"/>
                <a:gd name="connsiteY1966" fmla="*/ 51289 h 212008"/>
                <a:gd name="connsiteX1967" fmla="*/ 1077201 w 11950697"/>
                <a:gd name="connsiteY1967" fmla="*/ 55161 h 212008"/>
                <a:gd name="connsiteX1968" fmla="*/ 1073720 w 11950697"/>
                <a:gd name="connsiteY1968" fmla="*/ 52462 h 212008"/>
                <a:gd name="connsiteX1969" fmla="*/ 1072027 w 11950697"/>
                <a:gd name="connsiteY1969" fmla="*/ 58969 h 212008"/>
                <a:gd name="connsiteX1970" fmla="*/ 1074039 w 11950697"/>
                <a:gd name="connsiteY1970" fmla="*/ 66563 h 212008"/>
                <a:gd name="connsiteX1971" fmla="*/ 1082672 w 11950697"/>
                <a:gd name="connsiteY1971" fmla="*/ 66579 h 212008"/>
                <a:gd name="connsiteX1972" fmla="*/ 1088195 w 11950697"/>
                <a:gd name="connsiteY1972" fmla="*/ 71246 h 212008"/>
                <a:gd name="connsiteX1973" fmla="*/ 1094663 w 11950697"/>
                <a:gd name="connsiteY1973" fmla="*/ 67053 h 212008"/>
                <a:gd name="connsiteX1974" fmla="*/ 1090668 w 11950697"/>
                <a:gd name="connsiteY1974" fmla="*/ 56426 h 212008"/>
                <a:gd name="connsiteX1975" fmla="*/ 1084709 w 11950697"/>
                <a:gd name="connsiteY1975" fmla="*/ 51289 h 212008"/>
                <a:gd name="connsiteX1976" fmla="*/ 5649866 w 11950697"/>
                <a:gd name="connsiteY1976" fmla="*/ 50803 h 212008"/>
                <a:gd name="connsiteX1977" fmla="*/ 5633813 w 11950697"/>
                <a:gd name="connsiteY1977" fmla="*/ 58093 h 212008"/>
                <a:gd name="connsiteX1978" fmla="*/ 5655448 w 11950697"/>
                <a:gd name="connsiteY1978" fmla="*/ 93000 h 212008"/>
                <a:gd name="connsiteX1979" fmla="*/ 5680462 w 11950697"/>
                <a:gd name="connsiteY1979" fmla="*/ 100169 h 212008"/>
                <a:gd name="connsiteX1980" fmla="*/ 5696514 w 11950697"/>
                <a:gd name="connsiteY1980" fmla="*/ 92881 h 212008"/>
                <a:gd name="connsiteX1981" fmla="*/ 5674881 w 11950697"/>
                <a:gd name="connsiteY1981" fmla="*/ 57974 h 212008"/>
                <a:gd name="connsiteX1982" fmla="*/ 5649866 w 11950697"/>
                <a:gd name="connsiteY1982" fmla="*/ 50803 h 212008"/>
                <a:gd name="connsiteX1983" fmla="*/ 1560468 w 11950697"/>
                <a:gd name="connsiteY1983" fmla="*/ 50802 h 212008"/>
                <a:gd name="connsiteX1984" fmla="*/ 1544415 w 11950697"/>
                <a:gd name="connsiteY1984" fmla="*/ 58092 h 212008"/>
                <a:gd name="connsiteX1985" fmla="*/ 1566050 w 11950697"/>
                <a:gd name="connsiteY1985" fmla="*/ 92999 h 212008"/>
                <a:gd name="connsiteX1986" fmla="*/ 1591063 w 11950697"/>
                <a:gd name="connsiteY1986" fmla="*/ 100168 h 212008"/>
                <a:gd name="connsiteX1987" fmla="*/ 1607116 w 11950697"/>
                <a:gd name="connsiteY1987" fmla="*/ 92880 h 212008"/>
                <a:gd name="connsiteX1988" fmla="*/ 1585482 w 11950697"/>
                <a:gd name="connsiteY1988" fmla="*/ 57973 h 212008"/>
                <a:gd name="connsiteX1989" fmla="*/ 1560468 w 11950697"/>
                <a:gd name="connsiteY1989" fmla="*/ 50802 h 212008"/>
                <a:gd name="connsiteX1990" fmla="*/ 4715909 w 11950697"/>
                <a:gd name="connsiteY1990" fmla="*/ 49102 h 212008"/>
                <a:gd name="connsiteX1991" fmla="*/ 4709049 w 11950697"/>
                <a:gd name="connsiteY1991" fmla="*/ 59404 h 212008"/>
                <a:gd name="connsiteX1992" fmla="*/ 4687032 w 11950697"/>
                <a:gd name="connsiteY1992" fmla="*/ 63679 h 212008"/>
                <a:gd name="connsiteX1993" fmla="*/ 4687157 w 11950697"/>
                <a:gd name="connsiteY1993" fmla="*/ 70969 h 212008"/>
                <a:gd name="connsiteX1994" fmla="*/ 4692124 w 11950697"/>
                <a:gd name="connsiteY1994" fmla="*/ 77201 h 212008"/>
                <a:gd name="connsiteX1995" fmla="*/ 4708801 w 11950697"/>
                <a:gd name="connsiteY1995" fmla="*/ 73007 h 212008"/>
                <a:gd name="connsiteX1996" fmla="*/ 4722481 w 11950697"/>
                <a:gd name="connsiteY1996" fmla="*/ 77969 h 212008"/>
                <a:gd name="connsiteX1997" fmla="*/ 4732496 w 11950697"/>
                <a:gd name="connsiteY1997" fmla="*/ 67483 h 212008"/>
                <a:gd name="connsiteX1998" fmla="*/ 4724049 w 11950697"/>
                <a:gd name="connsiteY1998" fmla="*/ 56458 h 212008"/>
                <a:gd name="connsiteX1999" fmla="*/ 4729284 w 11950697"/>
                <a:gd name="connsiteY1999" fmla="*/ 50397 h 212008"/>
                <a:gd name="connsiteX2000" fmla="*/ 4715909 w 11950697"/>
                <a:gd name="connsiteY2000" fmla="*/ 49102 h 212008"/>
                <a:gd name="connsiteX2001" fmla="*/ 626511 w 11950697"/>
                <a:gd name="connsiteY2001" fmla="*/ 49101 h 212008"/>
                <a:gd name="connsiteX2002" fmla="*/ 619651 w 11950697"/>
                <a:gd name="connsiteY2002" fmla="*/ 59403 h 212008"/>
                <a:gd name="connsiteX2003" fmla="*/ 597632 w 11950697"/>
                <a:gd name="connsiteY2003" fmla="*/ 63678 h 212008"/>
                <a:gd name="connsiteX2004" fmla="*/ 597759 w 11950697"/>
                <a:gd name="connsiteY2004" fmla="*/ 70968 h 212008"/>
                <a:gd name="connsiteX2005" fmla="*/ 602724 w 11950697"/>
                <a:gd name="connsiteY2005" fmla="*/ 77200 h 212008"/>
                <a:gd name="connsiteX2006" fmla="*/ 619402 w 11950697"/>
                <a:gd name="connsiteY2006" fmla="*/ 73006 h 212008"/>
                <a:gd name="connsiteX2007" fmla="*/ 633083 w 11950697"/>
                <a:gd name="connsiteY2007" fmla="*/ 77968 h 212008"/>
                <a:gd name="connsiteX2008" fmla="*/ 643098 w 11950697"/>
                <a:gd name="connsiteY2008" fmla="*/ 67482 h 212008"/>
                <a:gd name="connsiteX2009" fmla="*/ 634651 w 11950697"/>
                <a:gd name="connsiteY2009" fmla="*/ 56457 h 212008"/>
                <a:gd name="connsiteX2010" fmla="*/ 639886 w 11950697"/>
                <a:gd name="connsiteY2010" fmla="*/ 50396 h 212008"/>
                <a:gd name="connsiteX2011" fmla="*/ 626511 w 11950697"/>
                <a:gd name="connsiteY2011" fmla="*/ 49101 h 212008"/>
                <a:gd name="connsiteX2012" fmla="*/ 6762129 w 11950697"/>
                <a:gd name="connsiteY2012" fmla="*/ 45962 h 212008"/>
                <a:gd name="connsiteX2013" fmla="*/ 6749843 w 11950697"/>
                <a:gd name="connsiteY2013" fmla="*/ 71221 h 212008"/>
                <a:gd name="connsiteX2014" fmla="*/ 6773635 w 11950697"/>
                <a:gd name="connsiteY2014" fmla="*/ 86149 h 212008"/>
                <a:gd name="connsiteX2015" fmla="*/ 6784706 w 11950697"/>
                <a:gd name="connsiteY2015" fmla="*/ 76612 h 212008"/>
                <a:gd name="connsiteX2016" fmla="*/ 6785921 w 11950697"/>
                <a:gd name="connsiteY2016" fmla="*/ 60891 h 212008"/>
                <a:gd name="connsiteX2017" fmla="*/ 6762129 w 11950697"/>
                <a:gd name="connsiteY2017" fmla="*/ 45962 h 212008"/>
                <a:gd name="connsiteX2018" fmla="*/ 2672731 w 11950697"/>
                <a:gd name="connsiteY2018" fmla="*/ 45961 h 212008"/>
                <a:gd name="connsiteX2019" fmla="*/ 2660445 w 11950697"/>
                <a:gd name="connsiteY2019" fmla="*/ 71220 h 212008"/>
                <a:gd name="connsiteX2020" fmla="*/ 2684237 w 11950697"/>
                <a:gd name="connsiteY2020" fmla="*/ 86148 h 212008"/>
                <a:gd name="connsiteX2021" fmla="*/ 2695308 w 11950697"/>
                <a:gd name="connsiteY2021" fmla="*/ 76611 h 212008"/>
                <a:gd name="connsiteX2022" fmla="*/ 2696523 w 11950697"/>
                <a:gd name="connsiteY2022" fmla="*/ 60890 h 212008"/>
                <a:gd name="connsiteX2023" fmla="*/ 2672731 w 11950697"/>
                <a:gd name="connsiteY2023" fmla="*/ 45961 h 212008"/>
                <a:gd name="connsiteX2024" fmla="*/ 6336778 w 11950697"/>
                <a:gd name="connsiteY2024" fmla="*/ 43994 h 212008"/>
                <a:gd name="connsiteX2025" fmla="*/ 6324802 w 11950697"/>
                <a:gd name="connsiteY2025" fmla="*/ 54252 h 212008"/>
                <a:gd name="connsiteX2026" fmla="*/ 6322437 w 11950697"/>
                <a:gd name="connsiteY2026" fmla="*/ 69841 h 212008"/>
                <a:gd name="connsiteX2027" fmla="*/ 6331069 w 11950697"/>
                <a:gd name="connsiteY2027" fmla="*/ 81631 h 212008"/>
                <a:gd name="connsiteX2028" fmla="*/ 6345642 w 11950697"/>
                <a:gd name="connsiteY2028" fmla="*/ 82716 h 212008"/>
                <a:gd name="connsiteX2029" fmla="*/ 6357617 w 11950697"/>
                <a:gd name="connsiteY2029" fmla="*/ 72458 h 212008"/>
                <a:gd name="connsiteX2030" fmla="*/ 6351350 w 11950697"/>
                <a:gd name="connsiteY2030" fmla="*/ 45078 h 212008"/>
                <a:gd name="connsiteX2031" fmla="*/ 6336778 w 11950697"/>
                <a:gd name="connsiteY2031" fmla="*/ 43994 h 212008"/>
                <a:gd name="connsiteX2032" fmla="*/ 2247380 w 11950697"/>
                <a:gd name="connsiteY2032" fmla="*/ 43993 h 212008"/>
                <a:gd name="connsiteX2033" fmla="*/ 2235404 w 11950697"/>
                <a:gd name="connsiteY2033" fmla="*/ 54251 h 212008"/>
                <a:gd name="connsiteX2034" fmla="*/ 2233039 w 11950697"/>
                <a:gd name="connsiteY2034" fmla="*/ 69840 h 212008"/>
                <a:gd name="connsiteX2035" fmla="*/ 2241671 w 11950697"/>
                <a:gd name="connsiteY2035" fmla="*/ 81630 h 212008"/>
                <a:gd name="connsiteX2036" fmla="*/ 2256244 w 11950697"/>
                <a:gd name="connsiteY2036" fmla="*/ 82715 h 212008"/>
                <a:gd name="connsiteX2037" fmla="*/ 2268219 w 11950697"/>
                <a:gd name="connsiteY2037" fmla="*/ 72457 h 212008"/>
                <a:gd name="connsiteX2038" fmla="*/ 2261952 w 11950697"/>
                <a:gd name="connsiteY2038" fmla="*/ 45077 h 212008"/>
                <a:gd name="connsiteX2039" fmla="*/ 2247380 w 11950697"/>
                <a:gd name="connsiteY2039" fmla="*/ 43993 h 212008"/>
                <a:gd name="connsiteX2040" fmla="*/ 6070996 w 11950697"/>
                <a:gd name="connsiteY2040" fmla="*/ 40674 h 212008"/>
                <a:gd name="connsiteX2041" fmla="*/ 6055220 w 11950697"/>
                <a:gd name="connsiteY2041" fmla="*/ 44257 h 212008"/>
                <a:gd name="connsiteX2042" fmla="*/ 6046813 w 11950697"/>
                <a:gd name="connsiteY2042" fmla="*/ 51675 h 212008"/>
                <a:gd name="connsiteX2043" fmla="*/ 6050827 w 11950697"/>
                <a:gd name="connsiteY2043" fmla="*/ 63025 h 212008"/>
                <a:gd name="connsiteX2044" fmla="*/ 6046342 w 11950697"/>
                <a:gd name="connsiteY2044" fmla="*/ 67418 h 212008"/>
                <a:gd name="connsiteX2045" fmla="*/ 6055201 w 11950697"/>
                <a:gd name="connsiteY2045" fmla="*/ 71068 h 212008"/>
                <a:gd name="connsiteX2046" fmla="*/ 6061204 w 11950697"/>
                <a:gd name="connsiteY2046" fmla="*/ 71372 h 212008"/>
                <a:gd name="connsiteX2047" fmla="*/ 6066312 w 11950697"/>
                <a:gd name="connsiteY2047" fmla="*/ 69697 h 212008"/>
                <a:gd name="connsiteX2048" fmla="*/ 6068006 w 11950697"/>
                <a:gd name="connsiteY2048" fmla="*/ 57513 h 212008"/>
                <a:gd name="connsiteX2049" fmla="*/ 6075665 w 11950697"/>
                <a:gd name="connsiteY2049" fmla="*/ 50618 h 212008"/>
                <a:gd name="connsiteX2050" fmla="*/ 6070996 w 11950697"/>
                <a:gd name="connsiteY2050" fmla="*/ 40674 h 212008"/>
                <a:gd name="connsiteX2051" fmla="*/ 1981598 w 11950697"/>
                <a:gd name="connsiteY2051" fmla="*/ 40673 h 212008"/>
                <a:gd name="connsiteX2052" fmla="*/ 1965822 w 11950697"/>
                <a:gd name="connsiteY2052" fmla="*/ 44256 h 212008"/>
                <a:gd name="connsiteX2053" fmla="*/ 1957415 w 11950697"/>
                <a:gd name="connsiteY2053" fmla="*/ 51674 h 212008"/>
                <a:gd name="connsiteX2054" fmla="*/ 1961429 w 11950697"/>
                <a:gd name="connsiteY2054" fmla="*/ 63024 h 212008"/>
                <a:gd name="connsiteX2055" fmla="*/ 1956944 w 11950697"/>
                <a:gd name="connsiteY2055" fmla="*/ 67417 h 212008"/>
                <a:gd name="connsiteX2056" fmla="*/ 1965803 w 11950697"/>
                <a:gd name="connsiteY2056" fmla="*/ 71067 h 212008"/>
                <a:gd name="connsiteX2057" fmla="*/ 1971806 w 11950697"/>
                <a:gd name="connsiteY2057" fmla="*/ 71371 h 212008"/>
                <a:gd name="connsiteX2058" fmla="*/ 1976914 w 11950697"/>
                <a:gd name="connsiteY2058" fmla="*/ 69696 h 212008"/>
                <a:gd name="connsiteX2059" fmla="*/ 1978608 w 11950697"/>
                <a:gd name="connsiteY2059" fmla="*/ 57512 h 212008"/>
                <a:gd name="connsiteX2060" fmla="*/ 1986267 w 11950697"/>
                <a:gd name="connsiteY2060" fmla="*/ 50617 h 212008"/>
                <a:gd name="connsiteX2061" fmla="*/ 1981598 w 11950697"/>
                <a:gd name="connsiteY2061" fmla="*/ 40673 h 212008"/>
                <a:gd name="connsiteX2062" fmla="*/ 4793922 w 11950697"/>
                <a:gd name="connsiteY2062" fmla="*/ 39659 h 212008"/>
                <a:gd name="connsiteX2063" fmla="*/ 4785715 w 11950697"/>
                <a:gd name="connsiteY2063" fmla="*/ 42211 h 212008"/>
                <a:gd name="connsiteX2064" fmla="*/ 4785857 w 11950697"/>
                <a:gd name="connsiteY2064" fmla="*/ 49013 h 212008"/>
                <a:gd name="connsiteX2065" fmla="*/ 4780894 w 11950697"/>
                <a:gd name="connsiteY2065" fmla="*/ 53958 h 212008"/>
                <a:gd name="connsiteX2066" fmla="*/ 4785565 w 11950697"/>
                <a:gd name="connsiteY2066" fmla="*/ 58519 h 212008"/>
                <a:gd name="connsiteX2067" fmla="*/ 4797025 w 11950697"/>
                <a:gd name="connsiteY2067" fmla="*/ 54019 h 212008"/>
                <a:gd name="connsiteX2068" fmla="*/ 4802491 w 11950697"/>
                <a:gd name="connsiteY2068" fmla="*/ 48672 h 212008"/>
                <a:gd name="connsiteX2069" fmla="*/ 4798149 w 11950697"/>
                <a:gd name="connsiteY2069" fmla="*/ 43250 h 212008"/>
                <a:gd name="connsiteX2070" fmla="*/ 4801015 w 11950697"/>
                <a:gd name="connsiteY2070" fmla="*/ 40164 h 212008"/>
                <a:gd name="connsiteX2071" fmla="*/ 4793922 w 11950697"/>
                <a:gd name="connsiteY2071" fmla="*/ 39659 h 212008"/>
                <a:gd name="connsiteX2072" fmla="*/ 704523 w 11950697"/>
                <a:gd name="connsiteY2072" fmla="*/ 39658 h 212008"/>
                <a:gd name="connsiteX2073" fmla="*/ 696317 w 11950697"/>
                <a:gd name="connsiteY2073" fmla="*/ 42210 h 212008"/>
                <a:gd name="connsiteX2074" fmla="*/ 696459 w 11950697"/>
                <a:gd name="connsiteY2074" fmla="*/ 49012 h 212008"/>
                <a:gd name="connsiteX2075" fmla="*/ 691496 w 11950697"/>
                <a:gd name="connsiteY2075" fmla="*/ 53957 h 212008"/>
                <a:gd name="connsiteX2076" fmla="*/ 696167 w 11950697"/>
                <a:gd name="connsiteY2076" fmla="*/ 58518 h 212008"/>
                <a:gd name="connsiteX2077" fmla="*/ 707627 w 11950697"/>
                <a:gd name="connsiteY2077" fmla="*/ 54018 h 212008"/>
                <a:gd name="connsiteX2078" fmla="*/ 713093 w 11950697"/>
                <a:gd name="connsiteY2078" fmla="*/ 48671 h 212008"/>
                <a:gd name="connsiteX2079" fmla="*/ 708751 w 11950697"/>
                <a:gd name="connsiteY2079" fmla="*/ 43249 h 212008"/>
                <a:gd name="connsiteX2080" fmla="*/ 711617 w 11950697"/>
                <a:gd name="connsiteY2080" fmla="*/ 40163 h 212008"/>
                <a:gd name="connsiteX2081" fmla="*/ 704523 w 11950697"/>
                <a:gd name="connsiteY2081" fmla="*/ 39658 h 212008"/>
                <a:gd name="connsiteX2082" fmla="*/ 6584470 w 11950697"/>
                <a:gd name="connsiteY2082" fmla="*/ 39370 h 212008"/>
                <a:gd name="connsiteX2083" fmla="*/ 6582240 w 11950697"/>
                <a:gd name="connsiteY2083" fmla="*/ 43500 h 212008"/>
                <a:gd name="connsiteX2084" fmla="*/ 6581785 w 11950697"/>
                <a:gd name="connsiteY2084" fmla="*/ 46409 h 212008"/>
                <a:gd name="connsiteX2085" fmla="*/ 6582341 w 11950697"/>
                <a:gd name="connsiteY2085" fmla="*/ 48983 h 212008"/>
                <a:gd name="connsiteX2086" fmla="*/ 6588191 w 11950697"/>
                <a:gd name="connsiteY2086" fmla="*/ 50429 h 212008"/>
                <a:gd name="connsiteX2087" fmla="*/ 6591159 w 11950697"/>
                <a:gd name="connsiteY2087" fmla="*/ 54512 h 212008"/>
                <a:gd name="connsiteX2088" fmla="*/ 6596241 w 11950697"/>
                <a:gd name="connsiteY2088" fmla="*/ 52744 h 212008"/>
                <a:gd name="connsiteX2089" fmla="*/ 6595301 w 11950697"/>
                <a:gd name="connsiteY2089" fmla="*/ 44876 h 212008"/>
                <a:gd name="connsiteX2090" fmla="*/ 6592115 w 11950697"/>
                <a:gd name="connsiteY2090" fmla="*/ 40402 h 212008"/>
                <a:gd name="connsiteX2091" fmla="*/ 6586381 w 11950697"/>
                <a:gd name="connsiteY2091" fmla="*/ 41779 h 212008"/>
                <a:gd name="connsiteX2092" fmla="*/ 6584470 w 11950697"/>
                <a:gd name="connsiteY2092" fmla="*/ 39370 h 212008"/>
                <a:gd name="connsiteX2093" fmla="*/ 2495072 w 11950697"/>
                <a:gd name="connsiteY2093" fmla="*/ 39369 h 212008"/>
                <a:gd name="connsiteX2094" fmla="*/ 2492842 w 11950697"/>
                <a:gd name="connsiteY2094" fmla="*/ 43499 h 212008"/>
                <a:gd name="connsiteX2095" fmla="*/ 2492387 w 11950697"/>
                <a:gd name="connsiteY2095" fmla="*/ 46408 h 212008"/>
                <a:gd name="connsiteX2096" fmla="*/ 2492943 w 11950697"/>
                <a:gd name="connsiteY2096" fmla="*/ 48982 h 212008"/>
                <a:gd name="connsiteX2097" fmla="*/ 2498793 w 11950697"/>
                <a:gd name="connsiteY2097" fmla="*/ 50428 h 212008"/>
                <a:gd name="connsiteX2098" fmla="*/ 2501761 w 11950697"/>
                <a:gd name="connsiteY2098" fmla="*/ 54511 h 212008"/>
                <a:gd name="connsiteX2099" fmla="*/ 2506843 w 11950697"/>
                <a:gd name="connsiteY2099" fmla="*/ 52743 h 212008"/>
                <a:gd name="connsiteX2100" fmla="*/ 2505903 w 11950697"/>
                <a:gd name="connsiteY2100" fmla="*/ 44875 h 212008"/>
                <a:gd name="connsiteX2101" fmla="*/ 2502717 w 11950697"/>
                <a:gd name="connsiteY2101" fmla="*/ 40401 h 212008"/>
                <a:gd name="connsiteX2102" fmla="*/ 2496983 w 11950697"/>
                <a:gd name="connsiteY2102" fmla="*/ 41778 h 212008"/>
                <a:gd name="connsiteX2103" fmla="*/ 2495072 w 11950697"/>
                <a:gd name="connsiteY2103" fmla="*/ 39369 h 212008"/>
                <a:gd name="connsiteX2104" fmla="*/ 5115023 w 11950697"/>
                <a:gd name="connsiteY2104" fmla="*/ 38207 h 212008"/>
                <a:gd name="connsiteX2105" fmla="*/ 5102851 w 11950697"/>
                <a:gd name="connsiteY2105" fmla="*/ 42810 h 212008"/>
                <a:gd name="connsiteX2106" fmla="*/ 5098599 w 11950697"/>
                <a:gd name="connsiteY2106" fmla="*/ 50476 h 212008"/>
                <a:gd name="connsiteX2107" fmla="*/ 5117719 w 11950697"/>
                <a:gd name="connsiteY2107" fmla="*/ 57869 h 212008"/>
                <a:gd name="connsiteX2108" fmla="*/ 5134143 w 11950697"/>
                <a:gd name="connsiteY2108" fmla="*/ 45601 h 212008"/>
                <a:gd name="connsiteX2109" fmla="*/ 5115023 w 11950697"/>
                <a:gd name="connsiteY2109" fmla="*/ 38207 h 212008"/>
                <a:gd name="connsiteX2110" fmla="*/ 1025625 w 11950697"/>
                <a:gd name="connsiteY2110" fmla="*/ 38206 h 212008"/>
                <a:gd name="connsiteX2111" fmla="*/ 1013453 w 11950697"/>
                <a:gd name="connsiteY2111" fmla="*/ 42809 h 212008"/>
                <a:gd name="connsiteX2112" fmla="*/ 1009201 w 11950697"/>
                <a:gd name="connsiteY2112" fmla="*/ 50475 h 212008"/>
                <a:gd name="connsiteX2113" fmla="*/ 1028321 w 11950697"/>
                <a:gd name="connsiteY2113" fmla="*/ 57868 h 212008"/>
                <a:gd name="connsiteX2114" fmla="*/ 1044745 w 11950697"/>
                <a:gd name="connsiteY2114" fmla="*/ 45600 h 212008"/>
                <a:gd name="connsiteX2115" fmla="*/ 1025625 w 11950697"/>
                <a:gd name="connsiteY2115" fmla="*/ 38206 h 212008"/>
                <a:gd name="connsiteX2116" fmla="*/ 4992221 w 11950697"/>
                <a:gd name="connsiteY2116" fmla="*/ 38193 h 212008"/>
                <a:gd name="connsiteX2117" fmla="*/ 4968459 w 11950697"/>
                <a:gd name="connsiteY2117" fmla="*/ 55490 h 212008"/>
                <a:gd name="connsiteX2118" fmla="*/ 4967861 w 11950697"/>
                <a:gd name="connsiteY2118" fmla="*/ 58996 h 212008"/>
                <a:gd name="connsiteX2119" fmla="*/ 4965186 w 11950697"/>
                <a:gd name="connsiteY2119" fmla="*/ 58757 h 212008"/>
                <a:gd name="connsiteX2120" fmla="*/ 4953014 w 11950697"/>
                <a:gd name="connsiteY2120" fmla="*/ 63360 h 212008"/>
                <a:gd name="connsiteX2121" fmla="*/ 4948762 w 11950697"/>
                <a:gd name="connsiteY2121" fmla="*/ 71026 h 212008"/>
                <a:gd name="connsiteX2122" fmla="*/ 4967883 w 11950697"/>
                <a:gd name="connsiteY2122" fmla="*/ 78418 h 212008"/>
                <a:gd name="connsiteX2123" fmla="*/ 4972533 w 11950697"/>
                <a:gd name="connsiteY2123" fmla="*/ 76660 h 212008"/>
                <a:gd name="connsiteX2124" fmla="*/ 4973328 w 11950697"/>
                <a:gd name="connsiteY2124" fmla="*/ 77460 h 212008"/>
                <a:gd name="connsiteX2125" fmla="*/ 4997090 w 11950697"/>
                <a:gd name="connsiteY2125" fmla="*/ 60165 h 212008"/>
                <a:gd name="connsiteX2126" fmla="*/ 4992221 w 11950697"/>
                <a:gd name="connsiteY2126" fmla="*/ 38193 h 212008"/>
                <a:gd name="connsiteX2127" fmla="*/ 902823 w 11950697"/>
                <a:gd name="connsiteY2127" fmla="*/ 38192 h 212008"/>
                <a:gd name="connsiteX2128" fmla="*/ 879061 w 11950697"/>
                <a:gd name="connsiteY2128" fmla="*/ 55489 h 212008"/>
                <a:gd name="connsiteX2129" fmla="*/ 878463 w 11950697"/>
                <a:gd name="connsiteY2129" fmla="*/ 58995 h 212008"/>
                <a:gd name="connsiteX2130" fmla="*/ 875788 w 11950697"/>
                <a:gd name="connsiteY2130" fmla="*/ 58756 h 212008"/>
                <a:gd name="connsiteX2131" fmla="*/ 863616 w 11950697"/>
                <a:gd name="connsiteY2131" fmla="*/ 63359 h 212008"/>
                <a:gd name="connsiteX2132" fmla="*/ 859364 w 11950697"/>
                <a:gd name="connsiteY2132" fmla="*/ 71025 h 212008"/>
                <a:gd name="connsiteX2133" fmla="*/ 878484 w 11950697"/>
                <a:gd name="connsiteY2133" fmla="*/ 78417 h 212008"/>
                <a:gd name="connsiteX2134" fmla="*/ 883134 w 11950697"/>
                <a:gd name="connsiteY2134" fmla="*/ 76659 h 212008"/>
                <a:gd name="connsiteX2135" fmla="*/ 883930 w 11950697"/>
                <a:gd name="connsiteY2135" fmla="*/ 77459 h 212008"/>
                <a:gd name="connsiteX2136" fmla="*/ 907692 w 11950697"/>
                <a:gd name="connsiteY2136" fmla="*/ 60164 h 212008"/>
                <a:gd name="connsiteX2137" fmla="*/ 902823 w 11950697"/>
                <a:gd name="connsiteY2137" fmla="*/ 38192 h 212008"/>
                <a:gd name="connsiteX2138" fmla="*/ 5495464 w 11950697"/>
                <a:gd name="connsiteY2138" fmla="*/ 36126 h 212008"/>
                <a:gd name="connsiteX2139" fmla="*/ 5458567 w 11950697"/>
                <a:gd name="connsiteY2139" fmla="*/ 55944 h 212008"/>
                <a:gd name="connsiteX2140" fmla="*/ 5452235 w 11950697"/>
                <a:gd name="connsiteY2140" fmla="*/ 76030 h 212008"/>
                <a:gd name="connsiteX2141" fmla="*/ 5461186 w 11950697"/>
                <a:gd name="connsiteY2141" fmla="*/ 87907 h 212008"/>
                <a:gd name="connsiteX2142" fmla="*/ 5498084 w 11950697"/>
                <a:gd name="connsiteY2142" fmla="*/ 68089 h 212008"/>
                <a:gd name="connsiteX2143" fmla="*/ 5495464 w 11950697"/>
                <a:gd name="connsiteY2143" fmla="*/ 36126 h 212008"/>
                <a:gd name="connsiteX2144" fmla="*/ 1406066 w 11950697"/>
                <a:gd name="connsiteY2144" fmla="*/ 36125 h 212008"/>
                <a:gd name="connsiteX2145" fmla="*/ 1369169 w 11950697"/>
                <a:gd name="connsiteY2145" fmla="*/ 55943 h 212008"/>
                <a:gd name="connsiteX2146" fmla="*/ 1362837 w 11950697"/>
                <a:gd name="connsiteY2146" fmla="*/ 76029 h 212008"/>
                <a:gd name="connsiteX2147" fmla="*/ 1371788 w 11950697"/>
                <a:gd name="connsiteY2147" fmla="*/ 87906 h 212008"/>
                <a:gd name="connsiteX2148" fmla="*/ 1408686 w 11950697"/>
                <a:gd name="connsiteY2148" fmla="*/ 68088 h 212008"/>
                <a:gd name="connsiteX2149" fmla="*/ 1406066 w 11950697"/>
                <a:gd name="connsiteY2149" fmla="*/ 36125 h 212008"/>
                <a:gd name="connsiteX2150" fmla="*/ 5769740 w 11950697"/>
                <a:gd name="connsiteY2150" fmla="*/ 35582 h 212008"/>
                <a:gd name="connsiteX2151" fmla="*/ 5757764 w 11950697"/>
                <a:gd name="connsiteY2151" fmla="*/ 45840 h 212008"/>
                <a:gd name="connsiteX2152" fmla="*/ 5755400 w 11950697"/>
                <a:gd name="connsiteY2152" fmla="*/ 61430 h 212008"/>
                <a:gd name="connsiteX2153" fmla="*/ 5764033 w 11950697"/>
                <a:gd name="connsiteY2153" fmla="*/ 73219 h 212008"/>
                <a:gd name="connsiteX2154" fmla="*/ 5778604 w 11950697"/>
                <a:gd name="connsiteY2154" fmla="*/ 74304 h 212008"/>
                <a:gd name="connsiteX2155" fmla="*/ 5790580 w 11950697"/>
                <a:gd name="connsiteY2155" fmla="*/ 64046 h 212008"/>
                <a:gd name="connsiteX2156" fmla="*/ 5784312 w 11950697"/>
                <a:gd name="connsiteY2156" fmla="*/ 36666 h 212008"/>
                <a:gd name="connsiteX2157" fmla="*/ 5769740 w 11950697"/>
                <a:gd name="connsiteY2157" fmla="*/ 35582 h 212008"/>
                <a:gd name="connsiteX2158" fmla="*/ 1680342 w 11950697"/>
                <a:gd name="connsiteY2158" fmla="*/ 35581 h 212008"/>
                <a:gd name="connsiteX2159" fmla="*/ 1668366 w 11950697"/>
                <a:gd name="connsiteY2159" fmla="*/ 45839 h 212008"/>
                <a:gd name="connsiteX2160" fmla="*/ 1666002 w 11950697"/>
                <a:gd name="connsiteY2160" fmla="*/ 61429 h 212008"/>
                <a:gd name="connsiteX2161" fmla="*/ 1674634 w 11950697"/>
                <a:gd name="connsiteY2161" fmla="*/ 73218 h 212008"/>
                <a:gd name="connsiteX2162" fmla="*/ 1689206 w 11950697"/>
                <a:gd name="connsiteY2162" fmla="*/ 74303 h 212008"/>
                <a:gd name="connsiteX2163" fmla="*/ 1701182 w 11950697"/>
                <a:gd name="connsiteY2163" fmla="*/ 64045 h 212008"/>
                <a:gd name="connsiteX2164" fmla="*/ 1694914 w 11950697"/>
                <a:gd name="connsiteY2164" fmla="*/ 36665 h 212008"/>
                <a:gd name="connsiteX2165" fmla="*/ 1680342 w 11950697"/>
                <a:gd name="connsiteY2165" fmla="*/ 35581 h 212008"/>
                <a:gd name="connsiteX2166" fmla="*/ 4638558 w 11950697"/>
                <a:gd name="connsiteY2166" fmla="*/ 34190 h 212008"/>
                <a:gd name="connsiteX2167" fmla="*/ 4628284 w 11950697"/>
                <a:gd name="connsiteY2167" fmla="*/ 38716 h 212008"/>
                <a:gd name="connsiteX2168" fmla="*/ 4628528 w 11950697"/>
                <a:gd name="connsiteY2168" fmla="*/ 43141 h 212008"/>
                <a:gd name="connsiteX2169" fmla="*/ 4633024 w 11950697"/>
                <a:gd name="connsiteY2169" fmla="*/ 45692 h 212008"/>
                <a:gd name="connsiteX2170" fmla="*/ 4643297 w 11950697"/>
                <a:gd name="connsiteY2170" fmla="*/ 41167 h 212008"/>
                <a:gd name="connsiteX2171" fmla="*/ 4638558 w 11950697"/>
                <a:gd name="connsiteY2171" fmla="*/ 34190 h 212008"/>
                <a:gd name="connsiteX2172" fmla="*/ 549160 w 11950697"/>
                <a:gd name="connsiteY2172" fmla="*/ 34189 h 212008"/>
                <a:gd name="connsiteX2173" fmla="*/ 538886 w 11950697"/>
                <a:gd name="connsiteY2173" fmla="*/ 38715 h 212008"/>
                <a:gd name="connsiteX2174" fmla="*/ 539129 w 11950697"/>
                <a:gd name="connsiteY2174" fmla="*/ 43140 h 212008"/>
                <a:gd name="connsiteX2175" fmla="*/ 543626 w 11950697"/>
                <a:gd name="connsiteY2175" fmla="*/ 45691 h 212008"/>
                <a:gd name="connsiteX2176" fmla="*/ 553899 w 11950697"/>
                <a:gd name="connsiteY2176" fmla="*/ 41166 h 212008"/>
                <a:gd name="connsiteX2177" fmla="*/ 549160 w 11950697"/>
                <a:gd name="connsiteY2177" fmla="*/ 34189 h 212008"/>
                <a:gd name="connsiteX2178" fmla="*/ 6367969 w 11950697"/>
                <a:gd name="connsiteY2178" fmla="*/ 33122 h 212008"/>
                <a:gd name="connsiteX2179" fmla="*/ 6356819 w 11950697"/>
                <a:gd name="connsiteY2179" fmla="*/ 36314 h 212008"/>
                <a:gd name="connsiteX2180" fmla="*/ 6356106 w 11950697"/>
                <a:gd name="connsiteY2180" fmla="*/ 42550 h 212008"/>
                <a:gd name="connsiteX2181" fmla="*/ 6360012 w 11950697"/>
                <a:gd name="connsiteY2181" fmla="*/ 47464 h 212008"/>
                <a:gd name="connsiteX2182" fmla="*/ 6371162 w 11950697"/>
                <a:gd name="connsiteY2182" fmla="*/ 44272 h 212008"/>
                <a:gd name="connsiteX2183" fmla="*/ 6367969 w 11950697"/>
                <a:gd name="connsiteY2183" fmla="*/ 33122 h 212008"/>
                <a:gd name="connsiteX2184" fmla="*/ 2278571 w 11950697"/>
                <a:gd name="connsiteY2184" fmla="*/ 33121 h 212008"/>
                <a:gd name="connsiteX2185" fmla="*/ 2267421 w 11950697"/>
                <a:gd name="connsiteY2185" fmla="*/ 36313 h 212008"/>
                <a:gd name="connsiteX2186" fmla="*/ 2266708 w 11950697"/>
                <a:gd name="connsiteY2186" fmla="*/ 42549 h 212008"/>
                <a:gd name="connsiteX2187" fmla="*/ 2270614 w 11950697"/>
                <a:gd name="connsiteY2187" fmla="*/ 47463 h 212008"/>
                <a:gd name="connsiteX2188" fmla="*/ 2281764 w 11950697"/>
                <a:gd name="connsiteY2188" fmla="*/ 44271 h 212008"/>
                <a:gd name="connsiteX2189" fmla="*/ 2278571 w 11950697"/>
                <a:gd name="connsiteY2189" fmla="*/ 33121 h 212008"/>
                <a:gd name="connsiteX2190" fmla="*/ 7385098 w 11950697"/>
                <a:gd name="connsiteY2190" fmla="*/ 31274 h 212008"/>
                <a:gd name="connsiteX2191" fmla="*/ 7379616 w 11950697"/>
                <a:gd name="connsiteY2191" fmla="*/ 31375 h 212008"/>
                <a:gd name="connsiteX2192" fmla="*/ 7378169 w 11950697"/>
                <a:gd name="connsiteY2192" fmla="*/ 37225 h 212008"/>
                <a:gd name="connsiteX2193" fmla="*/ 7374087 w 11950697"/>
                <a:gd name="connsiteY2193" fmla="*/ 40194 h 212008"/>
                <a:gd name="connsiteX2194" fmla="*/ 7375854 w 11950697"/>
                <a:gd name="connsiteY2194" fmla="*/ 45276 h 212008"/>
                <a:gd name="connsiteX2195" fmla="*/ 7383722 w 11950697"/>
                <a:gd name="connsiteY2195" fmla="*/ 44335 h 212008"/>
                <a:gd name="connsiteX2196" fmla="*/ 7388196 w 11950697"/>
                <a:gd name="connsiteY2196" fmla="*/ 41149 h 212008"/>
                <a:gd name="connsiteX2197" fmla="*/ 7386819 w 11950697"/>
                <a:gd name="connsiteY2197" fmla="*/ 35415 h 212008"/>
                <a:gd name="connsiteX2198" fmla="*/ 7389228 w 11950697"/>
                <a:gd name="connsiteY2198" fmla="*/ 33504 h 212008"/>
                <a:gd name="connsiteX2199" fmla="*/ 7385098 w 11950697"/>
                <a:gd name="connsiteY2199" fmla="*/ 31274 h 212008"/>
                <a:gd name="connsiteX2200" fmla="*/ 3295700 w 11950697"/>
                <a:gd name="connsiteY2200" fmla="*/ 31273 h 212008"/>
                <a:gd name="connsiteX2201" fmla="*/ 3290218 w 11950697"/>
                <a:gd name="connsiteY2201" fmla="*/ 31374 h 212008"/>
                <a:gd name="connsiteX2202" fmla="*/ 3288771 w 11950697"/>
                <a:gd name="connsiteY2202" fmla="*/ 37224 h 212008"/>
                <a:gd name="connsiteX2203" fmla="*/ 3284689 w 11950697"/>
                <a:gd name="connsiteY2203" fmla="*/ 40193 h 212008"/>
                <a:gd name="connsiteX2204" fmla="*/ 3286456 w 11950697"/>
                <a:gd name="connsiteY2204" fmla="*/ 45275 h 212008"/>
                <a:gd name="connsiteX2205" fmla="*/ 3294324 w 11950697"/>
                <a:gd name="connsiteY2205" fmla="*/ 44334 h 212008"/>
                <a:gd name="connsiteX2206" fmla="*/ 3298798 w 11950697"/>
                <a:gd name="connsiteY2206" fmla="*/ 41148 h 212008"/>
                <a:gd name="connsiteX2207" fmla="*/ 3297421 w 11950697"/>
                <a:gd name="connsiteY2207" fmla="*/ 35414 h 212008"/>
                <a:gd name="connsiteX2208" fmla="*/ 3299830 w 11950697"/>
                <a:gd name="connsiteY2208" fmla="*/ 33503 h 212008"/>
                <a:gd name="connsiteX2209" fmla="*/ 3295700 w 11950697"/>
                <a:gd name="connsiteY2209" fmla="*/ 31273 h 212008"/>
                <a:gd name="connsiteX2210" fmla="*/ 6017432 w 11950697"/>
                <a:gd name="connsiteY2210" fmla="*/ 30958 h 212008"/>
                <a:gd name="connsiteX2211" fmla="*/ 6015202 w 11950697"/>
                <a:gd name="connsiteY2211" fmla="*/ 35088 h 212008"/>
                <a:gd name="connsiteX2212" fmla="*/ 6014747 w 11950697"/>
                <a:gd name="connsiteY2212" fmla="*/ 37997 h 212008"/>
                <a:gd name="connsiteX2213" fmla="*/ 6015303 w 11950697"/>
                <a:gd name="connsiteY2213" fmla="*/ 40571 h 212008"/>
                <a:gd name="connsiteX2214" fmla="*/ 6021153 w 11950697"/>
                <a:gd name="connsiteY2214" fmla="*/ 42017 h 212008"/>
                <a:gd name="connsiteX2215" fmla="*/ 6024121 w 11950697"/>
                <a:gd name="connsiteY2215" fmla="*/ 46100 h 212008"/>
                <a:gd name="connsiteX2216" fmla="*/ 6029203 w 11950697"/>
                <a:gd name="connsiteY2216" fmla="*/ 44333 h 212008"/>
                <a:gd name="connsiteX2217" fmla="*/ 6028263 w 11950697"/>
                <a:gd name="connsiteY2217" fmla="*/ 36464 h 212008"/>
                <a:gd name="connsiteX2218" fmla="*/ 6025077 w 11950697"/>
                <a:gd name="connsiteY2218" fmla="*/ 31991 h 212008"/>
                <a:gd name="connsiteX2219" fmla="*/ 6019343 w 11950697"/>
                <a:gd name="connsiteY2219" fmla="*/ 33367 h 212008"/>
                <a:gd name="connsiteX2220" fmla="*/ 6017432 w 11950697"/>
                <a:gd name="connsiteY2220" fmla="*/ 30958 h 212008"/>
                <a:gd name="connsiteX2221" fmla="*/ 1928034 w 11950697"/>
                <a:gd name="connsiteY2221" fmla="*/ 30957 h 212008"/>
                <a:gd name="connsiteX2222" fmla="*/ 1925804 w 11950697"/>
                <a:gd name="connsiteY2222" fmla="*/ 35087 h 212008"/>
                <a:gd name="connsiteX2223" fmla="*/ 1925349 w 11950697"/>
                <a:gd name="connsiteY2223" fmla="*/ 37996 h 212008"/>
                <a:gd name="connsiteX2224" fmla="*/ 1925905 w 11950697"/>
                <a:gd name="connsiteY2224" fmla="*/ 40570 h 212008"/>
                <a:gd name="connsiteX2225" fmla="*/ 1931755 w 11950697"/>
                <a:gd name="connsiteY2225" fmla="*/ 42016 h 212008"/>
                <a:gd name="connsiteX2226" fmla="*/ 1934723 w 11950697"/>
                <a:gd name="connsiteY2226" fmla="*/ 46099 h 212008"/>
                <a:gd name="connsiteX2227" fmla="*/ 1939805 w 11950697"/>
                <a:gd name="connsiteY2227" fmla="*/ 44332 h 212008"/>
                <a:gd name="connsiteX2228" fmla="*/ 1938865 w 11950697"/>
                <a:gd name="connsiteY2228" fmla="*/ 36463 h 212008"/>
                <a:gd name="connsiteX2229" fmla="*/ 1935679 w 11950697"/>
                <a:gd name="connsiteY2229" fmla="*/ 31990 h 212008"/>
                <a:gd name="connsiteX2230" fmla="*/ 1929945 w 11950697"/>
                <a:gd name="connsiteY2230" fmla="*/ 33366 h 212008"/>
                <a:gd name="connsiteX2231" fmla="*/ 1928034 w 11950697"/>
                <a:gd name="connsiteY2231" fmla="*/ 30957 h 212008"/>
                <a:gd name="connsiteX2232" fmla="*/ 4968091 w 11950697"/>
                <a:gd name="connsiteY2232" fmla="*/ 30507 h 212008"/>
                <a:gd name="connsiteX2233" fmla="*/ 4960014 w 11950697"/>
                <a:gd name="connsiteY2233" fmla="*/ 34513 h 212008"/>
                <a:gd name="connsiteX2234" fmla="*/ 4956185 w 11950697"/>
                <a:gd name="connsiteY2234" fmla="*/ 32831 h 212008"/>
                <a:gd name="connsiteX2235" fmla="*/ 4954469 w 11950697"/>
                <a:gd name="connsiteY2235" fmla="*/ 38171 h 212008"/>
                <a:gd name="connsiteX2236" fmla="*/ 4954938 w 11950697"/>
                <a:gd name="connsiteY2236" fmla="*/ 41436 h 212008"/>
                <a:gd name="connsiteX2237" fmla="*/ 4956794 w 11950697"/>
                <a:gd name="connsiteY2237" fmla="*/ 43897 h 212008"/>
                <a:gd name="connsiteX2238" fmla="*/ 4966164 w 11950697"/>
                <a:gd name="connsiteY2238" fmla="*/ 42811 h 212008"/>
                <a:gd name="connsiteX2239" fmla="*/ 4972246 w 11950697"/>
                <a:gd name="connsiteY2239" fmla="*/ 45784 h 212008"/>
                <a:gd name="connsiteX2240" fmla="*/ 4979188 w 11950697"/>
                <a:gd name="connsiteY2240" fmla="*/ 41657 h 212008"/>
                <a:gd name="connsiteX2241" fmla="*/ 4974655 w 11950697"/>
                <a:gd name="connsiteY2241" fmla="*/ 33795 h 212008"/>
                <a:gd name="connsiteX2242" fmla="*/ 4968091 w 11950697"/>
                <a:gd name="connsiteY2242" fmla="*/ 30507 h 212008"/>
                <a:gd name="connsiteX2243" fmla="*/ 878693 w 11950697"/>
                <a:gd name="connsiteY2243" fmla="*/ 30506 h 212008"/>
                <a:gd name="connsiteX2244" fmla="*/ 870616 w 11950697"/>
                <a:gd name="connsiteY2244" fmla="*/ 34512 h 212008"/>
                <a:gd name="connsiteX2245" fmla="*/ 866787 w 11950697"/>
                <a:gd name="connsiteY2245" fmla="*/ 32830 h 212008"/>
                <a:gd name="connsiteX2246" fmla="*/ 865070 w 11950697"/>
                <a:gd name="connsiteY2246" fmla="*/ 38170 h 212008"/>
                <a:gd name="connsiteX2247" fmla="*/ 865540 w 11950697"/>
                <a:gd name="connsiteY2247" fmla="*/ 41435 h 212008"/>
                <a:gd name="connsiteX2248" fmla="*/ 867395 w 11950697"/>
                <a:gd name="connsiteY2248" fmla="*/ 43896 h 212008"/>
                <a:gd name="connsiteX2249" fmla="*/ 876765 w 11950697"/>
                <a:gd name="connsiteY2249" fmla="*/ 42810 h 212008"/>
                <a:gd name="connsiteX2250" fmla="*/ 882848 w 11950697"/>
                <a:gd name="connsiteY2250" fmla="*/ 45783 h 212008"/>
                <a:gd name="connsiteX2251" fmla="*/ 889790 w 11950697"/>
                <a:gd name="connsiteY2251" fmla="*/ 41656 h 212008"/>
                <a:gd name="connsiteX2252" fmla="*/ 885257 w 11950697"/>
                <a:gd name="connsiteY2252" fmla="*/ 33794 h 212008"/>
                <a:gd name="connsiteX2253" fmla="*/ 878693 w 11950697"/>
                <a:gd name="connsiteY2253" fmla="*/ 30506 h 212008"/>
                <a:gd name="connsiteX2254" fmla="*/ 5971950 w 11950697"/>
                <a:gd name="connsiteY2254" fmla="*/ 29299 h 212008"/>
                <a:gd name="connsiteX2255" fmla="*/ 5968300 w 11950697"/>
                <a:gd name="connsiteY2255" fmla="*/ 38158 h 212008"/>
                <a:gd name="connsiteX2256" fmla="*/ 5969670 w 11950697"/>
                <a:gd name="connsiteY2256" fmla="*/ 49269 h 212008"/>
                <a:gd name="connsiteX2257" fmla="*/ 5975598 w 11950697"/>
                <a:gd name="connsiteY2257" fmla="*/ 50093 h 212008"/>
                <a:gd name="connsiteX2258" fmla="*/ 5974747 w 11950697"/>
                <a:gd name="connsiteY2258" fmla="*/ 53933 h 212008"/>
                <a:gd name="connsiteX2259" fmla="*/ 5976862 w 11950697"/>
                <a:gd name="connsiteY2259" fmla="*/ 57254 h 212008"/>
                <a:gd name="connsiteX2260" fmla="*/ 5984027 w 11950697"/>
                <a:gd name="connsiteY2260" fmla="*/ 55990 h 212008"/>
                <a:gd name="connsiteX2261" fmla="*/ 5983477 w 11950697"/>
                <a:gd name="connsiteY2261" fmla="*/ 52874 h 212008"/>
                <a:gd name="connsiteX2262" fmla="*/ 5985443 w 11950697"/>
                <a:gd name="connsiteY2262" fmla="*/ 55189 h 212008"/>
                <a:gd name="connsiteX2263" fmla="*/ 5988411 w 11950697"/>
                <a:gd name="connsiteY2263" fmla="*/ 58270 h 212008"/>
                <a:gd name="connsiteX2264" fmla="*/ 5988092 w 11950697"/>
                <a:gd name="connsiteY2264" fmla="*/ 58312 h 212008"/>
                <a:gd name="connsiteX2265" fmla="*/ 5974481 w 11950697"/>
                <a:gd name="connsiteY2265" fmla="*/ 73401 h 212008"/>
                <a:gd name="connsiteX2266" fmla="*/ 5968882 w 11950697"/>
                <a:gd name="connsiteY2266" fmla="*/ 92935 h 212008"/>
                <a:gd name="connsiteX2267" fmla="*/ 5974574 w 11950697"/>
                <a:gd name="connsiteY2267" fmla="*/ 105471 h 212008"/>
                <a:gd name="connsiteX2268" fmla="*/ 6001834 w 11950697"/>
                <a:gd name="connsiteY2268" fmla="*/ 88577 h 212008"/>
                <a:gd name="connsiteX2269" fmla="*/ 6001741 w 11950697"/>
                <a:gd name="connsiteY2269" fmla="*/ 56507 h 212008"/>
                <a:gd name="connsiteX2270" fmla="*/ 5989928 w 11950697"/>
                <a:gd name="connsiteY2270" fmla="*/ 58069 h 212008"/>
                <a:gd name="connsiteX2271" fmla="*/ 5998693 w 11950697"/>
                <a:gd name="connsiteY2271" fmla="*/ 53954 h 212008"/>
                <a:gd name="connsiteX2272" fmla="*/ 5995110 w 11950697"/>
                <a:gd name="connsiteY2272" fmla="*/ 38177 h 212008"/>
                <a:gd name="connsiteX2273" fmla="*/ 5987692 w 11950697"/>
                <a:gd name="connsiteY2273" fmla="*/ 29771 h 212008"/>
                <a:gd name="connsiteX2274" fmla="*/ 5976342 w 11950697"/>
                <a:gd name="connsiteY2274" fmla="*/ 33784 h 212008"/>
                <a:gd name="connsiteX2275" fmla="*/ 5971950 w 11950697"/>
                <a:gd name="connsiteY2275" fmla="*/ 29299 h 212008"/>
                <a:gd name="connsiteX2276" fmla="*/ 1882552 w 11950697"/>
                <a:gd name="connsiteY2276" fmla="*/ 29298 h 212008"/>
                <a:gd name="connsiteX2277" fmla="*/ 1878902 w 11950697"/>
                <a:gd name="connsiteY2277" fmla="*/ 38157 h 212008"/>
                <a:gd name="connsiteX2278" fmla="*/ 1880272 w 11950697"/>
                <a:gd name="connsiteY2278" fmla="*/ 49268 h 212008"/>
                <a:gd name="connsiteX2279" fmla="*/ 1886200 w 11950697"/>
                <a:gd name="connsiteY2279" fmla="*/ 50092 h 212008"/>
                <a:gd name="connsiteX2280" fmla="*/ 1885349 w 11950697"/>
                <a:gd name="connsiteY2280" fmla="*/ 53932 h 212008"/>
                <a:gd name="connsiteX2281" fmla="*/ 1887464 w 11950697"/>
                <a:gd name="connsiteY2281" fmla="*/ 57253 h 212008"/>
                <a:gd name="connsiteX2282" fmla="*/ 1894629 w 11950697"/>
                <a:gd name="connsiteY2282" fmla="*/ 55989 h 212008"/>
                <a:gd name="connsiteX2283" fmla="*/ 1894079 w 11950697"/>
                <a:gd name="connsiteY2283" fmla="*/ 52873 h 212008"/>
                <a:gd name="connsiteX2284" fmla="*/ 1896045 w 11950697"/>
                <a:gd name="connsiteY2284" fmla="*/ 55188 h 212008"/>
                <a:gd name="connsiteX2285" fmla="*/ 1899013 w 11950697"/>
                <a:gd name="connsiteY2285" fmla="*/ 58269 h 212008"/>
                <a:gd name="connsiteX2286" fmla="*/ 1898694 w 11950697"/>
                <a:gd name="connsiteY2286" fmla="*/ 58311 h 212008"/>
                <a:gd name="connsiteX2287" fmla="*/ 1885083 w 11950697"/>
                <a:gd name="connsiteY2287" fmla="*/ 73400 h 212008"/>
                <a:gd name="connsiteX2288" fmla="*/ 1879484 w 11950697"/>
                <a:gd name="connsiteY2288" fmla="*/ 92934 h 212008"/>
                <a:gd name="connsiteX2289" fmla="*/ 1885176 w 11950697"/>
                <a:gd name="connsiteY2289" fmla="*/ 105470 h 212008"/>
                <a:gd name="connsiteX2290" fmla="*/ 1912436 w 11950697"/>
                <a:gd name="connsiteY2290" fmla="*/ 88576 h 212008"/>
                <a:gd name="connsiteX2291" fmla="*/ 1912343 w 11950697"/>
                <a:gd name="connsiteY2291" fmla="*/ 56506 h 212008"/>
                <a:gd name="connsiteX2292" fmla="*/ 1900530 w 11950697"/>
                <a:gd name="connsiteY2292" fmla="*/ 58068 h 212008"/>
                <a:gd name="connsiteX2293" fmla="*/ 1909295 w 11950697"/>
                <a:gd name="connsiteY2293" fmla="*/ 53953 h 212008"/>
                <a:gd name="connsiteX2294" fmla="*/ 1905712 w 11950697"/>
                <a:gd name="connsiteY2294" fmla="*/ 38176 h 212008"/>
                <a:gd name="connsiteX2295" fmla="*/ 1898294 w 11950697"/>
                <a:gd name="connsiteY2295" fmla="*/ 29770 h 212008"/>
                <a:gd name="connsiteX2296" fmla="*/ 1886944 w 11950697"/>
                <a:gd name="connsiteY2296" fmla="*/ 33783 h 212008"/>
                <a:gd name="connsiteX2297" fmla="*/ 1882552 w 11950697"/>
                <a:gd name="connsiteY2297" fmla="*/ 29298 h 212008"/>
                <a:gd name="connsiteX2298" fmla="*/ 5053410 w 11950697"/>
                <a:gd name="connsiteY2298" fmla="*/ 28807 h 212008"/>
                <a:gd name="connsiteX2299" fmla="*/ 5042944 w 11950697"/>
                <a:gd name="connsiteY2299" fmla="*/ 35406 h 212008"/>
                <a:gd name="connsiteX2300" fmla="*/ 5046217 w 11950697"/>
                <a:gd name="connsiteY2300" fmla="*/ 47337 h 212008"/>
                <a:gd name="connsiteX2301" fmla="*/ 5051308 w 11950697"/>
                <a:gd name="connsiteY2301" fmla="*/ 50801 h 212008"/>
                <a:gd name="connsiteX2302" fmla="*/ 5050692 w 11950697"/>
                <a:gd name="connsiteY2302" fmla="*/ 51073 h 212008"/>
                <a:gd name="connsiteX2303" fmla="*/ 5050934 w 11950697"/>
                <a:gd name="connsiteY2303" fmla="*/ 55498 h 212008"/>
                <a:gd name="connsiteX2304" fmla="*/ 5055431 w 11950697"/>
                <a:gd name="connsiteY2304" fmla="*/ 58049 h 212008"/>
                <a:gd name="connsiteX2305" fmla="*/ 5059392 w 11950697"/>
                <a:gd name="connsiteY2305" fmla="*/ 56304 h 212008"/>
                <a:gd name="connsiteX2306" fmla="*/ 5061313 w 11950697"/>
                <a:gd name="connsiteY2306" fmla="*/ 57611 h 212008"/>
                <a:gd name="connsiteX2307" fmla="*/ 5079387 w 11950697"/>
                <a:gd name="connsiteY2307" fmla="*/ 60210 h 212008"/>
                <a:gd name="connsiteX2308" fmla="*/ 5089852 w 11950697"/>
                <a:gd name="connsiteY2308" fmla="*/ 53612 h 212008"/>
                <a:gd name="connsiteX2309" fmla="*/ 5071484 w 11950697"/>
                <a:gd name="connsiteY2309" fmla="*/ 31408 h 212008"/>
                <a:gd name="connsiteX2310" fmla="*/ 5053410 w 11950697"/>
                <a:gd name="connsiteY2310" fmla="*/ 28807 h 212008"/>
                <a:gd name="connsiteX2311" fmla="*/ 964012 w 11950697"/>
                <a:gd name="connsiteY2311" fmla="*/ 28806 h 212008"/>
                <a:gd name="connsiteX2312" fmla="*/ 953546 w 11950697"/>
                <a:gd name="connsiteY2312" fmla="*/ 35405 h 212008"/>
                <a:gd name="connsiteX2313" fmla="*/ 956819 w 11950697"/>
                <a:gd name="connsiteY2313" fmla="*/ 47336 h 212008"/>
                <a:gd name="connsiteX2314" fmla="*/ 961910 w 11950697"/>
                <a:gd name="connsiteY2314" fmla="*/ 50800 h 212008"/>
                <a:gd name="connsiteX2315" fmla="*/ 961294 w 11950697"/>
                <a:gd name="connsiteY2315" fmla="*/ 51072 h 212008"/>
                <a:gd name="connsiteX2316" fmla="*/ 961536 w 11950697"/>
                <a:gd name="connsiteY2316" fmla="*/ 55497 h 212008"/>
                <a:gd name="connsiteX2317" fmla="*/ 966033 w 11950697"/>
                <a:gd name="connsiteY2317" fmla="*/ 58048 h 212008"/>
                <a:gd name="connsiteX2318" fmla="*/ 969994 w 11950697"/>
                <a:gd name="connsiteY2318" fmla="*/ 56303 h 212008"/>
                <a:gd name="connsiteX2319" fmla="*/ 971915 w 11950697"/>
                <a:gd name="connsiteY2319" fmla="*/ 57610 h 212008"/>
                <a:gd name="connsiteX2320" fmla="*/ 989989 w 11950697"/>
                <a:gd name="connsiteY2320" fmla="*/ 60209 h 212008"/>
                <a:gd name="connsiteX2321" fmla="*/ 1000454 w 11950697"/>
                <a:gd name="connsiteY2321" fmla="*/ 53611 h 212008"/>
                <a:gd name="connsiteX2322" fmla="*/ 982085 w 11950697"/>
                <a:gd name="connsiteY2322" fmla="*/ 31407 h 212008"/>
                <a:gd name="connsiteX2323" fmla="*/ 964012 w 11950697"/>
                <a:gd name="connsiteY2323" fmla="*/ 28806 h 212008"/>
                <a:gd name="connsiteX2324" fmla="*/ 4865746 w 11950697"/>
                <a:gd name="connsiteY2324" fmla="*/ 28552 h 212008"/>
                <a:gd name="connsiteX2325" fmla="*/ 4858886 w 11950697"/>
                <a:gd name="connsiteY2325" fmla="*/ 38854 h 212008"/>
                <a:gd name="connsiteX2326" fmla="*/ 4836867 w 11950697"/>
                <a:gd name="connsiteY2326" fmla="*/ 43129 h 212008"/>
                <a:gd name="connsiteX2327" fmla="*/ 4836996 w 11950697"/>
                <a:gd name="connsiteY2327" fmla="*/ 50420 h 212008"/>
                <a:gd name="connsiteX2328" fmla="*/ 4841959 w 11950697"/>
                <a:gd name="connsiteY2328" fmla="*/ 56651 h 212008"/>
                <a:gd name="connsiteX2329" fmla="*/ 4858637 w 11950697"/>
                <a:gd name="connsiteY2329" fmla="*/ 52457 h 212008"/>
                <a:gd name="connsiteX2330" fmla="*/ 4872318 w 11950697"/>
                <a:gd name="connsiteY2330" fmla="*/ 57419 h 212008"/>
                <a:gd name="connsiteX2331" fmla="*/ 4882334 w 11950697"/>
                <a:gd name="connsiteY2331" fmla="*/ 46933 h 212008"/>
                <a:gd name="connsiteX2332" fmla="*/ 4881363 w 11950697"/>
                <a:gd name="connsiteY2332" fmla="*/ 45502 h 212008"/>
                <a:gd name="connsiteX2333" fmla="*/ 4884677 w 11950697"/>
                <a:gd name="connsiteY2333" fmla="*/ 45657 h 212008"/>
                <a:gd name="connsiteX2334" fmla="*/ 4889214 w 11950697"/>
                <a:gd name="connsiteY2334" fmla="*/ 45481 h 212008"/>
                <a:gd name="connsiteX2335" fmla="*/ 4894737 w 11950697"/>
                <a:gd name="connsiteY2335" fmla="*/ 50148 h 212008"/>
                <a:gd name="connsiteX2336" fmla="*/ 4901204 w 11950697"/>
                <a:gd name="connsiteY2336" fmla="*/ 45956 h 212008"/>
                <a:gd name="connsiteX2337" fmla="*/ 4897209 w 11950697"/>
                <a:gd name="connsiteY2337" fmla="*/ 35329 h 212008"/>
                <a:gd name="connsiteX2338" fmla="*/ 4891250 w 11950697"/>
                <a:gd name="connsiteY2338" fmla="*/ 30192 h 212008"/>
                <a:gd name="connsiteX2339" fmla="*/ 4883742 w 11950697"/>
                <a:gd name="connsiteY2339" fmla="*/ 34064 h 212008"/>
                <a:gd name="connsiteX2340" fmla="*/ 4880261 w 11950697"/>
                <a:gd name="connsiteY2340" fmla="*/ 31365 h 212008"/>
                <a:gd name="connsiteX2341" fmla="*/ 4878568 w 11950697"/>
                <a:gd name="connsiteY2341" fmla="*/ 37872 h 212008"/>
                <a:gd name="connsiteX2342" fmla="*/ 4880094 w 11950697"/>
                <a:gd name="connsiteY2342" fmla="*/ 43631 h 212008"/>
                <a:gd name="connsiteX2343" fmla="*/ 4878409 w 11950697"/>
                <a:gd name="connsiteY2343" fmla="*/ 41145 h 212008"/>
                <a:gd name="connsiteX2344" fmla="*/ 4873886 w 11950697"/>
                <a:gd name="connsiteY2344" fmla="*/ 35909 h 212008"/>
                <a:gd name="connsiteX2345" fmla="*/ 4879122 w 11950697"/>
                <a:gd name="connsiteY2345" fmla="*/ 29847 h 212008"/>
                <a:gd name="connsiteX2346" fmla="*/ 4865746 w 11950697"/>
                <a:gd name="connsiteY2346" fmla="*/ 28552 h 212008"/>
                <a:gd name="connsiteX2347" fmla="*/ 776348 w 11950697"/>
                <a:gd name="connsiteY2347" fmla="*/ 28551 h 212008"/>
                <a:gd name="connsiteX2348" fmla="*/ 769488 w 11950697"/>
                <a:gd name="connsiteY2348" fmla="*/ 38853 h 212008"/>
                <a:gd name="connsiteX2349" fmla="*/ 747469 w 11950697"/>
                <a:gd name="connsiteY2349" fmla="*/ 43128 h 212008"/>
                <a:gd name="connsiteX2350" fmla="*/ 747597 w 11950697"/>
                <a:gd name="connsiteY2350" fmla="*/ 50419 h 212008"/>
                <a:gd name="connsiteX2351" fmla="*/ 752561 w 11950697"/>
                <a:gd name="connsiteY2351" fmla="*/ 56650 h 212008"/>
                <a:gd name="connsiteX2352" fmla="*/ 769239 w 11950697"/>
                <a:gd name="connsiteY2352" fmla="*/ 52456 h 212008"/>
                <a:gd name="connsiteX2353" fmla="*/ 782920 w 11950697"/>
                <a:gd name="connsiteY2353" fmla="*/ 57418 h 212008"/>
                <a:gd name="connsiteX2354" fmla="*/ 792936 w 11950697"/>
                <a:gd name="connsiteY2354" fmla="*/ 46932 h 212008"/>
                <a:gd name="connsiteX2355" fmla="*/ 791965 w 11950697"/>
                <a:gd name="connsiteY2355" fmla="*/ 45501 h 212008"/>
                <a:gd name="connsiteX2356" fmla="*/ 795279 w 11950697"/>
                <a:gd name="connsiteY2356" fmla="*/ 45656 h 212008"/>
                <a:gd name="connsiteX2357" fmla="*/ 799815 w 11950697"/>
                <a:gd name="connsiteY2357" fmla="*/ 45480 h 212008"/>
                <a:gd name="connsiteX2358" fmla="*/ 805339 w 11950697"/>
                <a:gd name="connsiteY2358" fmla="*/ 50147 h 212008"/>
                <a:gd name="connsiteX2359" fmla="*/ 811806 w 11950697"/>
                <a:gd name="connsiteY2359" fmla="*/ 45955 h 212008"/>
                <a:gd name="connsiteX2360" fmla="*/ 807811 w 11950697"/>
                <a:gd name="connsiteY2360" fmla="*/ 35328 h 212008"/>
                <a:gd name="connsiteX2361" fmla="*/ 801852 w 11950697"/>
                <a:gd name="connsiteY2361" fmla="*/ 30191 h 212008"/>
                <a:gd name="connsiteX2362" fmla="*/ 794344 w 11950697"/>
                <a:gd name="connsiteY2362" fmla="*/ 34063 h 212008"/>
                <a:gd name="connsiteX2363" fmla="*/ 790863 w 11950697"/>
                <a:gd name="connsiteY2363" fmla="*/ 31364 h 212008"/>
                <a:gd name="connsiteX2364" fmla="*/ 789170 w 11950697"/>
                <a:gd name="connsiteY2364" fmla="*/ 37871 h 212008"/>
                <a:gd name="connsiteX2365" fmla="*/ 790696 w 11950697"/>
                <a:gd name="connsiteY2365" fmla="*/ 43630 h 212008"/>
                <a:gd name="connsiteX2366" fmla="*/ 789011 w 11950697"/>
                <a:gd name="connsiteY2366" fmla="*/ 41144 h 212008"/>
                <a:gd name="connsiteX2367" fmla="*/ 784488 w 11950697"/>
                <a:gd name="connsiteY2367" fmla="*/ 35908 h 212008"/>
                <a:gd name="connsiteX2368" fmla="*/ 789724 w 11950697"/>
                <a:gd name="connsiteY2368" fmla="*/ 29846 h 212008"/>
                <a:gd name="connsiteX2369" fmla="*/ 776348 w 11950697"/>
                <a:gd name="connsiteY2369" fmla="*/ 28551 h 212008"/>
                <a:gd name="connsiteX2370" fmla="*/ 7286591 w 11950697"/>
                <a:gd name="connsiteY2370" fmla="*/ 26923 h 212008"/>
                <a:gd name="connsiteX2371" fmla="*/ 7279428 w 11950697"/>
                <a:gd name="connsiteY2371" fmla="*/ 28186 h 212008"/>
                <a:gd name="connsiteX2372" fmla="*/ 7278575 w 11950697"/>
                <a:gd name="connsiteY2372" fmla="*/ 32030 h 212008"/>
                <a:gd name="connsiteX2373" fmla="*/ 7280692 w 11950697"/>
                <a:gd name="connsiteY2373" fmla="*/ 35350 h 212008"/>
                <a:gd name="connsiteX2374" fmla="*/ 7287855 w 11950697"/>
                <a:gd name="connsiteY2374" fmla="*/ 34087 h 212008"/>
                <a:gd name="connsiteX2375" fmla="*/ 7286591 w 11950697"/>
                <a:gd name="connsiteY2375" fmla="*/ 26923 h 212008"/>
                <a:gd name="connsiteX2376" fmla="*/ 3197193 w 11950697"/>
                <a:gd name="connsiteY2376" fmla="*/ 26922 h 212008"/>
                <a:gd name="connsiteX2377" fmla="*/ 3190030 w 11950697"/>
                <a:gd name="connsiteY2377" fmla="*/ 28185 h 212008"/>
                <a:gd name="connsiteX2378" fmla="*/ 3189177 w 11950697"/>
                <a:gd name="connsiteY2378" fmla="*/ 32029 h 212008"/>
                <a:gd name="connsiteX2379" fmla="*/ 3191294 w 11950697"/>
                <a:gd name="connsiteY2379" fmla="*/ 35349 h 212008"/>
                <a:gd name="connsiteX2380" fmla="*/ 3198457 w 11950697"/>
                <a:gd name="connsiteY2380" fmla="*/ 34086 h 212008"/>
                <a:gd name="connsiteX2381" fmla="*/ 3197193 w 11950697"/>
                <a:gd name="connsiteY2381" fmla="*/ 26922 h 212008"/>
                <a:gd name="connsiteX2382" fmla="*/ 5800932 w 11950697"/>
                <a:gd name="connsiteY2382" fmla="*/ 24710 h 212008"/>
                <a:gd name="connsiteX2383" fmla="*/ 5789782 w 11950697"/>
                <a:gd name="connsiteY2383" fmla="*/ 27902 h 212008"/>
                <a:gd name="connsiteX2384" fmla="*/ 5789069 w 11950697"/>
                <a:gd name="connsiteY2384" fmla="*/ 34139 h 212008"/>
                <a:gd name="connsiteX2385" fmla="*/ 5792974 w 11950697"/>
                <a:gd name="connsiteY2385" fmla="*/ 39052 h 212008"/>
                <a:gd name="connsiteX2386" fmla="*/ 5804124 w 11950697"/>
                <a:gd name="connsiteY2386" fmla="*/ 35860 h 212008"/>
                <a:gd name="connsiteX2387" fmla="*/ 5800932 w 11950697"/>
                <a:gd name="connsiteY2387" fmla="*/ 24710 h 212008"/>
                <a:gd name="connsiteX2388" fmla="*/ 1711534 w 11950697"/>
                <a:gd name="connsiteY2388" fmla="*/ 24709 h 212008"/>
                <a:gd name="connsiteX2389" fmla="*/ 1700384 w 11950697"/>
                <a:gd name="connsiteY2389" fmla="*/ 27901 h 212008"/>
                <a:gd name="connsiteX2390" fmla="*/ 1699671 w 11950697"/>
                <a:gd name="connsiteY2390" fmla="*/ 34138 h 212008"/>
                <a:gd name="connsiteX2391" fmla="*/ 1703576 w 11950697"/>
                <a:gd name="connsiteY2391" fmla="*/ 39051 h 212008"/>
                <a:gd name="connsiteX2392" fmla="*/ 1714726 w 11950697"/>
                <a:gd name="connsiteY2392" fmla="*/ 35859 h 212008"/>
                <a:gd name="connsiteX2393" fmla="*/ 1711534 w 11950697"/>
                <a:gd name="connsiteY2393" fmla="*/ 24709 h 212008"/>
                <a:gd name="connsiteX2394" fmla="*/ 6524882 w 11950697"/>
                <a:gd name="connsiteY2394" fmla="*/ 23676 h 212008"/>
                <a:gd name="connsiteX2395" fmla="*/ 6516206 w 11950697"/>
                <a:gd name="connsiteY2395" fmla="*/ 24746 h 212008"/>
                <a:gd name="connsiteX2396" fmla="*/ 6514883 w 11950697"/>
                <a:gd name="connsiteY2396" fmla="*/ 34261 h 212008"/>
                <a:gd name="connsiteX2397" fmla="*/ 6511967 w 11950697"/>
                <a:gd name="connsiteY2397" fmla="*/ 36886 h 212008"/>
                <a:gd name="connsiteX2398" fmla="*/ 6510562 w 11950697"/>
                <a:gd name="connsiteY2398" fmla="*/ 32674 h 212008"/>
                <a:gd name="connsiteX2399" fmla="*/ 6492453 w 11950697"/>
                <a:gd name="connsiteY2399" fmla="*/ 41434 h 212008"/>
                <a:gd name="connsiteX2400" fmla="*/ 6487685 w 11950697"/>
                <a:gd name="connsiteY2400" fmla="*/ 53254 h 212008"/>
                <a:gd name="connsiteX2401" fmla="*/ 6490417 w 11950697"/>
                <a:gd name="connsiteY2401" fmla="*/ 61447 h 212008"/>
                <a:gd name="connsiteX2402" fmla="*/ 6508526 w 11950697"/>
                <a:gd name="connsiteY2402" fmla="*/ 52687 h 212008"/>
                <a:gd name="connsiteX2403" fmla="*/ 6511529 w 11950697"/>
                <a:gd name="connsiteY2403" fmla="*/ 45242 h 212008"/>
                <a:gd name="connsiteX2404" fmla="*/ 6512547 w 11950697"/>
                <a:gd name="connsiteY2404" fmla="*/ 47411 h 212008"/>
                <a:gd name="connsiteX2405" fmla="*/ 6524867 w 11950697"/>
                <a:gd name="connsiteY2405" fmla="*/ 44613 h 212008"/>
                <a:gd name="connsiteX2406" fmla="*/ 6531432 w 11950697"/>
                <a:gd name="connsiteY2406" fmla="*/ 38820 h 212008"/>
                <a:gd name="connsiteX2407" fmla="*/ 6528298 w 11950697"/>
                <a:gd name="connsiteY2407" fmla="*/ 29957 h 212008"/>
                <a:gd name="connsiteX2408" fmla="*/ 6531800 w 11950697"/>
                <a:gd name="connsiteY2408" fmla="*/ 26526 h 212008"/>
                <a:gd name="connsiteX2409" fmla="*/ 6524882 w 11950697"/>
                <a:gd name="connsiteY2409" fmla="*/ 23676 h 212008"/>
                <a:gd name="connsiteX2410" fmla="*/ 2435484 w 11950697"/>
                <a:gd name="connsiteY2410" fmla="*/ 23675 h 212008"/>
                <a:gd name="connsiteX2411" fmla="*/ 2426808 w 11950697"/>
                <a:gd name="connsiteY2411" fmla="*/ 24745 h 212008"/>
                <a:gd name="connsiteX2412" fmla="*/ 2425485 w 11950697"/>
                <a:gd name="connsiteY2412" fmla="*/ 34260 h 212008"/>
                <a:gd name="connsiteX2413" fmla="*/ 2422569 w 11950697"/>
                <a:gd name="connsiteY2413" fmla="*/ 36885 h 212008"/>
                <a:gd name="connsiteX2414" fmla="*/ 2421164 w 11950697"/>
                <a:gd name="connsiteY2414" fmla="*/ 32673 h 212008"/>
                <a:gd name="connsiteX2415" fmla="*/ 2403055 w 11950697"/>
                <a:gd name="connsiteY2415" fmla="*/ 41433 h 212008"/>
                <a:gd name="connsiteX2416" fmla="*/ 2398287 w 11950697"/>
                <a:gd name="connsiteY2416" fmla="*/ 53253 h 212008"/>
                <a:gd name="connsiteX2417" fmla="*/ 2401019 w 11950697"/>
                <a:gd name="connsiteY2417" fmla="*/ 61446 h 212008"/>
                <a:gd name="connsiteX2418" fmla="*/ 2419128 w 11950697"/>
                <a:gd name="connsiteY2418" fmla="*/ 52686 h 212008"/>
                <a:gd name="connsiteX2419" fmla="*/ 2422131 w 11950697"/>
                <a:gd name="connsiteY2419" fmla="*/ 45241 h 212008"/>
                <a:gd name="connsiteX2420" fmla="*/ 2423149 w 11950697"/>
                <a:gd name="connsiteY2420" fmla="*/ 47410 h 212008"/>
                <a:gd name="connsiteX2421" fmla="*/ 2435469 w 11950697"/>
                <a:gd name="connsiteY2421" fmla="*/ 44612 h 212008"/>
                <a:gd name="connsiteX2422" fmla="*/ 2442034 w 11950697"/>
                <a:gd name="connsiteY2422" fmla="*/ 38819 h 212008"/>
                <a:gd name="connsiteX2423" fmla="*/ 2438900 w 11950697"/>
                <a:gd name="connsiteY2423" fmla="*/ 29956 h 212008"/>
                <a:gd name="connsiteX2424" fmla="*/ 2442402 w 11950697"/>
                <a:gd name="connsiteY2424" fmla="*/ 26525 h 212008"/>
                <a:gd name="connsiteX2425" fmla="*/ 2435484 w 11950697"/>
                <a:gd name="connsiteY2425" fmla="*/ 23675 h 212008"/>
                <a:gd name="connsiteX2426" fmla="*/ 7336308 w 11950697"/>
                <a:gd name="connsiteY2426" fmla="*/ 19572 h 212008"/>
                <a:gd name="connsiteX2427" fmla="*/ 7329884 w 11950697"/>
                <a:gd name="connsiteY2427" fmla="*/ 26638 h 212008"/>
                <a:gd name="connsiteX2428" fmla="*/ 7315750 w 11950697"/>
                <a:gd name="connsiteY2428" fmla="*/ 24711 h 212008"/>
                <a:gd name="connsiteX2429" fmla="*/ 7314185 w 11950697"/>
                <a:gd name="connsiteY2429" fmla="*/ 30975 h 212008"/>
                <a:gd name="connsiteX2430" fmla="*/ 7315750 w 11950697"/>
                <a:gd name="connsiteY2430" fmla="*/ 37560 h 212008"/>
                <a:gd name="connsiteX2431" fmla="*/ 7326672 w 11950697"/>
                <a:gd name="connsiteY2431" fmla="*/ 38202 h 212008"/>
                <a:gd name="connsiteX2432" fmla="*/ 7333739 w 11950697"/>
                <a:gd name="connsiteY2432" fmla="*/ 45911 h 212008"/>
                <a:gd name="connsiteX2433" fmla="*/ 7342090 w 11950697"/>
                <a:gd name="connsiteY2433" fmla="*/ 39487 h 212008"/>
                <a:gd name="connsiteX2434" fmla="*/ 7339520 w 11950697"/>
                <a:gd name="connsiteY2434" fmla="*/ 27923 h 212008"/>
                <a:gd name="connsiteX2435" fmla="*/ 7344017 w 11950697"/>
                <a:gd name="connsiteY2435" fmla="*/ 24069 h 212008"/>
                <a:gd name="connsiteX2436" fmla="*/ 7336308 w 11950697"/>
                <a:gd name="connsiteY2436" fmla="*/ 19572 h 212008"/>
                <a:gd name="connsiteX2437" fmla="*/ 3246910 w 11950697"/>
                <a:gd name="connsiteY2437" fmla="*/ 19571 h 212008"/>
                <a:gd name="connsiteX2438" fmla="*/ 3240486 w 11950697"/>
                <a:gd name="connsiteY2438" fmla="*/ 26637 h 212008"/>
                <a:gd name="connsiteX2439" fmla="*/ 3226352 w 11950697"/>
                <a:gd name="connsiteY2439" fmla="*/ 24710 h 212008"/>
                <a:gd name="connsiteX2440" fmla="*/ 3224787 w 11950697"/>
                <a:gd name="connsiteY2440" fmla="*/ 30974 h 212008"/>
                <a:gd name="connsiteX2441" fmla="*/ 3226352 w 11950697"/>
                <a:gd name="connsiteY2441" fmla="*/ 37559 h 212008"/>
                <a:gd name="connsiteX2442" fmla="*/ 3237274 w 11950697"/>
                <a:gd name="connsiteY2442" fmla="*/ 38201 h 212008"/>
                <a:gd name="connsiteX2443" fmla="*/ 3244341 w 11950697"/>
                <a:gd name="connsiteY2443" fmla="*/ 45910 h 212008"/>
                <a:gd name="connsiteX2444" fmla="*/ 3252692 w 11950697"/>
                <a:gd name="connsiteY2444" fmla="*/ 39486 h 212008"/>
                <a:gd name="connsiteX2445" fmla="*/ 3250122 w 11950697"/>
                <a:gd name="connsiteY2445" fmla="*/ 27922 h 212008"/>
                <a:gd name="connsiteX2446" fmla="*/ 3254619 w 11950697"/>
                <a:gd name="connsiteY2446" fmla="*/ 24068 h 212008"/>
                <a:gd name="connsiteX2447" fmla="*/ 3246910 w 11950697"/>
                <a:gd name="connsiteY2447" fmla="*/ 19571 h 212008"/>
                <a:gd name="connsiteX2448" fmla="*/ 4943758 w 11950697"/>
                <a:gd name="connsiteY2448" fmla="*/ 19109 h 212008"/>
                <a:gd name="connsiteX2449" fmla="*/ 4935552 w 11950697"/>
                <a:gd name="connsiteY2449" fmla="*/ 21661 h 212008"/>
                <a:gd name="connsiteX2450" fmla="*/ 4935695 w 11950697"/>
                <a:gd name="connsiteY2450" fmla="*/ 28463 h 212008"/>
                <a:gd name="connsiteX2451" fmla="*/ 4930731 w 11950697"/>
                <a:gd name="connsiteY2451" fmla="*/ 33408 h 212008"/>
                <a:gd name="connsiteX2452" fmla="*/ 4935402 w 11950697"/>
                <a:gd name="connsiteY2452" fmla="*/ 37968 h 212008"/>
                <a:gd name="connsiteX2453" fmla="*/ 4946863 w 11950697"/>
                <a:gd name="connsiteY2453" fmla="*/ 33469 h 212008"/>
                <a:gd name="connsiteX2454" fmla="*/ 4952329 w 11950697"/>
                <a:gd name="connsiteY2454" fmla="*/ 28122 h 212008"/>
                <a:gd name="connsiteX2455" fmla="*/ 4947986 w 11950697"/>
                <a:gd name="connsiteY2455" fmla="*/ 22701 h 212008"/>
                <a:gd name="connsiteX2456" fmla="*/ 4950852 w 11950697"/>
                <a:gd name="connsiteY2456" fmla="*/ 19615 h 212008"/>
                <a:gd name="connsiteX2457" fmla="*/ 4943758 w 11950697"/>
                <a:gd name="connsiteY2457" fmla="*/ 19109 h 212008"/>
                <a:gd name="connsiteX2458" fmla="*/ 854360 w 11950697"/>
                <a:gd name="connsiteY2458" fmla="*/ 19108 h 212008"/>
                <a:gd name="connsiteX2459" fmla="*/ 846154 w 11950697"/>
                <a:gd name="connsiteY2459" fmla="*/ 21660 h 212008"/>
                <a:gd name="connsiteX2460" fmla="*/ 846296 w 11950697"/>
                <a:gd name="connsiteY2460" fmla="*/ 28462 h 212008"/>
                <a:gd name="connsiteX2461" fmla="*/ 841333 w 11950697"/>
                <a:gd name="connsiteY2461" fmla="*/ 33407 h 212008"/>
                <a:gd name="connsiteX2462" fmla="*/ 846004 w 11950697"/>
                <a:gd name="connsiteY2462" fmla="*/ 37967 h 212008"/>
                <a:gd name="connsiteX2463" fmla="*/ 857465 w 11950697"/>
                <a:gd name="connsiteY2463" fmla="*/ 33468 h 212008"/>
                <a:gd name="connsiteX2464" fmla="*/ 862931 w 11950697"/>
                <a:gd name="connsiteY2464" fmla="*/ 28121 h 212008"/>
                <a:gd name="connsiteX2465" fmla="*/ 858588 w 11950697"/>
                <a:gd name="connsiteY2465" fmla="*/ 22700 h 212008"/>
                <a:gd name="connsiteX2466" fmla="*/ 861454 w 11950697"/>
                <a:gd name="connsiteY2466" fmla="*/ 19614 h 212008"/>
                <a:gd name="connsiteX2467" fmla="*/ 854360 w 11950697"/>
                <a:gd name="connsiteY2467" fmla="*/ 19108 h 212008"/>
                <a:gd name="connsiteX2468" fmla="*/ 5957844 w 11950697"/>
                <a:gd name="connsiteY2468" fmla="*/ 15264 h 212008"/>
                <a:gd name="connsiteX2469" fmla="*/ 5949169 w 11950697"/>
                <a:gd name="connsiteY2469" fmla="*/ 16335 h 212008"/>
                <a:gd name="connsiteX2470" fmla="*/ 5947845 w 11950697"/>
                <a:gd name="connsiteY2470" fmla="*/ 25849 h 212008"/>
                <a:gd name="connsiteX2471" fmla="*/ 5944930 w 11950697"/>
                <a:gd name="connsiteY2471" fmla="*/ 28475 h 212008"/>
                <a:gd name="connsiteX2472" fmla="*/ 5943524 w 11950697"/>
                <a:gd name="connsiteY2472" fmla="*/ 24262 h 212008"/>
                <a:gd name="connsiteX2473" fmla="*/ 5925415 w 11950697"/>
                <a:gd name="connsiteY2473" fmla="*/ 33022 h 212008"/>
                <a:gd name="connsiteX2474" fmla="*/ 5920648 w 11950697"/>
                <a:gd name="connsiteY2474" fmla="*/ 44843 h 212008"/>
                <a:gd name="connsiteX2475" fmla="*/ 5923379 w 11950697"/>
                <a:gd name="connsiteY2475" fmla="*/ 53035 h 212008"/>
                <a:gd name="connsiteX2476" fmla="*/ 5941488 w 11950697"/>
                <a:gd name="connsiteY2476" fmla="*/ 44275 h 212008"/>
                <a:gd name="connsiteX2477" fmla="*/ 5944491 w 11950697"/>
                <a:gd name="connsiteY2477" fmla="*/ 36830 h 212008"/>
                <a:gd name="connsiteX2478" fmla="*/ 5945509 w 11950697"/>
                <a:gd name="connsiteY2478" fmla="*/ 38999 h 212008"/>
                <a:gd name="connsiteX2479" fmla="*/ 5957829 w 11950697"/>
                <a:gd name="connsiteY2479" fmla="*/ 36201 h 212008"/>
                <a:gd name="connsiteX2480" fmla="*/ 5964394 w 11950697"/>
                <a:gd name="connsiteY2480" fmla="*/ 30408 h 212008"/>
                <a:gd name="connsiteX2481" fmla="*/ 5961260 w 11950697"/>
                <a:gd name="connsiteY2481" fmla="*/ 21545 h 212008"/>
                <a:gd name="connsiteX2482" fmla="*/ 5964762 w 11950697"/>
                <a:gd name="connsiteY2482" fmla="*/ 18115 h 212008"/>
                <a:gd name="connsiteX2483" fmla="*/ 5957844 w 11950697"/>
                <a:gd name="connsiteY2483" fmla="*/ 15264 h 212008"/>
                <a:gd name="connsiteX2484" fmla="*/ 1868446 w 11950697"/>
                <a:gd name="connsiteY2484" fmla="*/ 15263 h 212008"/>
                <a:gd name="connsiteX2485" fmla="*/ 1859770 w 11950697"/>
                <a:gd name="connsiteY2485" fmla="*/ 16334 h 212008"/>
                <a:gd name="connsiteX2486" fmla="*/ 1858447 w 11950697"/>
                <a:gd name="connsiteY2486" fmla="*/ 25848 h 212008"/>
                <a:gd name="connsiteX2487" fmla="*/ 1855531 w 11950697"/>
                <a:gd name="connsiteY2487" fmla="*/ 28474 h 212008"/>
                <a:gd name="connsiteX2488" fmla="*/ 1854126 w 11950697"/>
                <a:gd name="connsiteY2488" fmla="*/ 24261 h 212008"/>
                <a:gd name="connsiteX2489" fmla="*/ 1836017 w 11950697"/>
                <a:gd name="connsiteY2489" fmla="*/ 33021 h 212008"/>
                <a:gd name="connsiteX2490" fmla="*/ 1831249 w 11950697"/>
                <a:gd name="connsiteY2490" fmla="*/ 44842 h 212008"/>
                <a:gd name="connsiteX2491" fmla="*/ 1833981 w 11950697"/>
                <a:gd name="connsiteY2491" fmla="*/ 53034 h 212008"/>
                <a:gd name="connsiteX2492" fmla="*/ 1852090 w 11950697"/>
                <a:gd name="connsiteY2492" fmla="*/ 44274 h 212008"/>
                <a:gd name="connsiteX2493" fmla="*/ 1855093 w 11950697"/>
                <a:gd name="connsiteY2493" fmla="*/ 36829 h 212008"/>
                <a:gd name="connsiteX2494" fmla="*/ 1856111 w 11950697"/>
                <a:gd name="connsiteY2494" fmla="*/ 38998 h 212008"/>
                <a:gd name="connsiteX2495" fmla="*/ 1868431 w 11950697"/>
                <a:gd name="connsiteY2495" fmla="*/ 36200 h 212008"/>
                <a:gd name="connsiteX2496" fmla="*/ 1874996 w 11950697"/>
                <a:gd name="connsiteY2496" fmla="*/ 30407 h 212008"/>
                <a:gd name="connsiteX2497" fmla="*/ 1871862 w 11950697"/>
                <a:gd name="connsiteY2497" fmla="*/ 21544 h 212008"/>
                <a:gd name="connsiteX2498" fmla="*/ 1875364 w 11950697"/>
                <a:gd name="connsiteY2498" fmla="*/ 18114 h 212008"/>
                <a:gd name="connsiteX2499" fmla="*/ 1868446 w 11950697"/>
                <a:gd name="connsiteY2499" fmla="*/ 15263 h 212008"/>
                <a:gd name="connsiteX2500" fmla="*/ 4788395 w 11950697"/>
                <a:gd name="connsiteY2500" fmla="*/ 13640 h 212008"/>
                <a:gd name="connsiteX2501" fmla="*/ 4778121 w 11950697"/>
                <a:gd name="connsiteY2501" fmla="*/ 18166 h 212008"/>
                <a:gd name="connsiteX2502" fmla="*/ 4778365 w 11950697"/>
                <a:gd name="connsiteY2502" fmla="*/ 22591 h 212008"/>
                <a:gd name="connsiteX2503" fmla="*/ 4782861 w 11950697"/>
                <a:gd name="connsiteY2503" fmla="*/ 25142 h 212008"/>
                <a:gd name="connsiteX2504" fmla="*/ 4793134 w 11950697"/>
                <a:gd name="connsiteY2504" fmla="*/ 20617 h 212008"/>
                <a:gd name="connsiteX2505" fmla="*/ 4788395 w 11950697"/>
                <a:gd name="connsiteY2505" fmla="*/ 13640 h 212008"/>
                <a:gd name="connsiteX2506" fmla="*/ 698997 w 11950697"/>
                <a:gd name="connsiteY2506" fmla="*/ 13639 h 212008"/>
                <a:gd name="connsiteX2507" fmla="*/ 688723 w 11950697"/>
                <a:gd name="connsiteY2507" fmla="*/ 18165 h 212008"/>
                <a:gd name="connsiteX2508" fmla="*/ 688966 w 11950697"/>
                <a:gd name="connsiteY2508" fmla="*/ 22590 h 212008"/>
                <a:gd name="connsiteX2509" fmla="*/ 693463 w 11950697"/>
                <a:gd name="connsiteY2509" fmla="*/ 25141 h 212008"/>
                <a:gd name="connsiteX2510" fmla="*/ 703736 w 11950697"/>
                <a:gd name="connsiteY2510" fmla="*/ 20616 h 212008"/>
                <a:gd name="connsiteX2511" fmla="*/ 698997 w 11950697"/>
                <a:gd name="connsiteY2511" fmla="*/ 13639 h 212008"/>
                <a:gd name="connsiteX2512" fmla="*/ 6445580 w 11950697"/>
                <a:gd name="connsiteY2512" fmla="*/ 13217 h 212008"/>
                <a:gd name="connsiteX2513" fmla="*/ 6436566 w 11950697"/>
                <a:gd name="connsiteY2513" fmla="*/ 25488 h 212008"/>
                <a:gd name="connsiteX2514" fmla="*/ 6413837 w 11950697"/>
                <a:gd name="connsiteY2514" fmla="*/ 24777 h 212008"/>
                <a:gd name="connsiteX2515" fmla="*/ 6412393 w 11950697"/>
                <a:gd name="connsiteY2515" fmla="*/ 34968 h 212008"/>
                <a:gd name="connsiteX2516" fmla="*/ 6412749 w 11950697"/>
                <a:gd name="connsiteY2516" fmla="*/ 35981 h 212008"/>
                <a:gd name="connsiteX2517" fmla="*/ 6407270 w 11950697"/>
                <a:gd name="connsiteY2517" fmla="*/ 33139 h 212008"/>
                <a:gd name="connsiteX2518" fmla="*/ 6398204 w 11950697"/>
                <a:gd name="connsiteY2518" fmla="*/ 40695 h 212008"/>
                <a:gd name="connsiteX2519" fmla="*/ 6408681 w 11950697"/>
                <a:gd name="connsiteY2519" fmla="*/ 46129 h 212008"/>
                <a:gd name="connsiteX2520" fmla="*/ 6414584 w 11950697"/>
                <a:gd name="connsiteY2520" fmla="*/ 41208 h 212008"/>
                <a:gd name="connsiteX2521" fmla="*/ 6415968 w 11950697"/>
                <a:gd name="connsiteY2521" fmla="*/ 45149 h 212008"/>
                <a:gd name="connsiteX2522" fmla="*/ 6433392 w 11950697"/>
                <a:gd name="connsiteY2522" fmla="*/ 44356 h 212008"/>
                <a:gd name="connsiteX2523" fmla="*/ 6439962 w 11950697"/>
                <a:gd name="connsiteY2523" fmla="*/ 50555 h 212008"/>
                <a:gd name="connsiteX2524" fmla="*/ 6444704 w 11950697"/>
                <a:gd name="connsiteY2524" fmla="*/ 54445 h 212008"/>
                <a:gd name="connsiteX2525" fmla="*/ 6443528 w 11950697"/>
                <a:gd name="connsiteY2525" fmla="*/ 57885 h 212008"/>
                <a:gd name="connsiteX2526" fmla="*/ 6449113 w 11950697"/>
                <a:gd name="connsiteY2526" fmla="*/ 71060 h 212008"/>
                <a:gd name="connsiteX2527" fmla="*/ 6457305 w 11950697"/>
                <a:gd name="connsiteY2527" fmla="*/ 59328 h 212008"/>
                <a:gd name="connsiteX2528" fmla="*/ 6456209 w 11950697"/>
                <a:gd name="connsiteY2528" fmla="*/ 50310 h 212008"/>
                <a:gd name="connsiteX2529" fmla="*/ 6454734 w 11950697"/>
                <a:gd name="connsiteY2529" fmla="*/ 48944 h 212008"/>
                <a:gd name="connsiteX2530" fmla="*/ 6458052 w 11950697"/>
                <a:gd name="connsiteY2530" fmla="*/ 43834 h 212008"/>
                <a:gd name="connsiteX2531" fmla="*/ 6452058 w 11950697"/>
                <a:gd name="connsiteY2531" fmla="*/ 25926 h 212008"/>
                <a:gd name="connsiteX2532" fmla="*/ 6458549 w 11950697"/>
                <a:gd name="connsiteY2532" fmla="*/ 19068 h 212008"/>
                <a:gd name="connsiteX2533" fmla="*/ 6445580 w 11950697"/>
                <a:gd name="connsiteY2533" fmla="*/ 13217 h 212008"/>
                <a:gd name="connsiteX2534" fmla="*/ 2356182 w 11950697"/>
                <a:gd name="connsiteY2534" fmla="*/ 13216 h 212008"/>
                <a:gd name="connsiteX2535" fmla="*/ 2347168 w 11950697"/>
                <a:gd name="connsiteY2535" fmla="*/ 25487 h 212008"/>
                <a:gd name="connsiteX2536" fmla="*/ 2324439 w 11950697"/>
                <a:gd name="connsiteY2536" fmla="*/ 24776 h 212008"/>
                <a:gd name="connsiteX2537" fmla="*/ 2322995 w 11950697"/>
                <a:gd name="connsiteY2537" fmla="*/ 34967 h 212008"/>
                <a:gd name="connsiteX2538" fmla="*/ 2323351 w 11950697"/>
                <a:gd name="connsiteY2538" fmla="*/ 35980 h 212008"/>
                <a:gd name="connsiteX2539" fmla="*/ 2317872 w 11950697"/>
                <a:gd name="connsiteY2539" fmla="*/ 33138 h 212008"/>
                <a:gd name="connsiteX2540" fmla="*/ 2308806 w 11950697"/>
                <a:gd name="connsiteY2540" fmla="*/ 40694 h 212008"/>
                <a:gd name="connsiteX2541" fmla="*/ 2319283 w 11950697"/>
                <a:gd name="connsiteY2541" fmla="*/ 46128 h 212008"/>
                <a:gd name="connsiteX2542" fmla="*/ 2325186 w 11950697"/>
                <a:gd name="connsiteY2542" fmla="*/ 41207 h 212008"/>
                <a:gd name="connsiteX2543" fmla="*/ 2326570 w 11950697"/>
                <a:gd name="connsiteY2543" fmla="*/ 45148 h 212008"/>
                <a:gd name="connsiteX2544" fmla="*/ 2343994 w 11950697"/>
                <a:gd name="connsiteY2544" fmla="*/ 44355 h 212008"/>
                <a:gd name="connsiteX2545" fmla="*/ 2350564 w 11950697"/>
                <a:gd name="connsiteY2545" fmla="*/ 50554 h 212008"/>
                <a:gd name="connsiteX2546" fmla="*/ 2355306 w 11950697"/>
                <a:gd name="connsiteY2546" fmla="*/ 54444 h 212008"/>
                <a:gd name="connsiteX2547" fmla="*/ 2354130 w 11950697"/>
                <a:gd name="connsiteY2547" fmla="*/ 57884 h 212008"/>
                <a:gd name="connsiteX2548" fmla="*/ 2359715 w 11950697"/>
                <a:gd name="connsiteY2548" fmla="*/ 71059 h 212008"/>
                <a:gd name="connsiteX2549" fmla="*/ 2367907 w 11950697"/>
                <a:gd name="connsiteY2549" fmla="*/ 59327 h 212008"/>
                <a:gd name="connsiteX2550" fmla="*/ 2366811 w 11950697"/>
                <a:gd name="connsiteY2550" fmla="*/ 50309 h 212008"/>
                <a:gd name="connsiteX2551" fmla="*/ 2365336 w 11950697"/>
                <a:gd name="connsiteY2551" fmla="*/ 48943 h 212008"/>
                <a:gd name="connsiteX2552" fmla="*/ 2368654 w 11950697"/>
                <a:gd name="connsiteY2552" fmla="*/ 43833 h 212008"/>
                <a:gd name="connsiteX2553" fmla="*/ 2362660 w 11950697"/>
                <a:gd name="connsiteY2553" fmla="*/ 25925 h 212008"/>
                <a:gd name="connsiteX2554" fmla="*/ 2369151 w 11950697"/>
                <a:gd name="connsiteY2554" fmla="*/ 19067 h 212008"/>
                <a:gd name="connsiteX2555" fmla="*/ 2356182 w 11950697"/>
                <a:gd name="connsiteY2555" fmla="*/ 13216 h 212008"/>
                <a:gd name="connsiteX2556" fmla="*/ 4908776 w 11950697"/>
                <a:gd name="connsiteY2556" fmla="*/ 13031 h 212008"/>
                <a:gd name="connsiteX2557" fmla="*/ 4888892 w 11950697"/>
                <a:gd name="connsiteY2557" fmla="*/ 20867 h 212008"/>
                <a:gd name="connsiteX2558" fmla="*/ 4889772 w 11950697"/>
                <a:gd name="connsiteY2558" fmla="*/ 28848 h 212008"/>
                <a:gd name="connsiteX2559" fmla="*/ 4898888 w 11950697"/>
                <a:gd name="connsiteY2559" fmla="*/ 33582 h 212008"/>
                <a:gd name="connsiteX2560" fmla="*/ 4918771 w 11950697"/>
                <a:gd name="connsiteY2560" fmla="*/ 25746 h 212008"/>
                <a:gd name="connsiteX2561" fmla="*/ 4908776 w 11950697"/>
                <a:gd name="connsiteY2561" fmla="*/ 13031 h 212008"/>
                <a:gd name="connsiteX2562" fmla="*/ 819378 w 11950697"/>
                <a:gd name="connsiteY2562" fmla="*/ 13030 h 212008"/>
                <a:gd name="connsiteX2563" fmla="*/ 799494 w 11950697"/>
                <a:gd name="connsiteY2563" fmla="*/ 20866 h 212008"/>
                <a:gd name="connsiteX2564" fmla="*/ 800374 w 11950697"/>
                <a:gd name="connsiteY2564" fmla="*/ 28847 h 212008"/>
                <a:gd name="connsiteX2565" fmla="*/ 809490 w 11950697"/>
                <a:gd name="connsiteY2565" fmla="*/ 33581 h 212008"/>
                <a:gd name="connsiteX2566" fmla="*/ 829373 w 11950697"/>
                <a:gd name="connsiteY2566" fmla="*/ 25745 h 212008"/>
                <a:gd name="connsiteX2567" fmla="*/ 819378 w 11950697"/>
                <a:gd name="connsiteY2567" fmla="*/ 13030 h 212008"/>
                <a:gd name="connsiteX2568" fmla="*/ 6560570 w 11950697"/>
                <a:gd name="connsiteY2568" fmla="*/ 10431 h 212008"/>
                <a:gd name="connsiteX2569" fmla="*/ 6546911 w 11950697"/>
                <a:gd name="connsiteY2569" fmla="*/ 12089 h 212008"/>
                <a:gd name="connsiteX2570" fmla="*/ 6545640 w 11950697"/>
                <a:gd name="connsiteY2570" fmla="*/ 19133 h 212008"/>
                <a:gd name="connsiteX2571" fmla="*/ 6550027 w 11950697"/>
                <a:gd name="connsiteY2571" fmla="*/ 25490 h 212008"/>
                <a:gd name="connsiteX2572" fmla="*/ 6563685 w 11950697"/>
                <a:gd name="connsiteY2572" fmla="*/ 23833 h 212008"/>
                <a:gd name="connsiteX2573" fmla="*/ 6560570 w 11950697"/>
                <a:gd name="connsiteY2573" fmla="*/ 10431 h 212008"/>
                <a:gd name="connsiteX2574" fmla="*/ 2471172 w 11950697"/>
                <a:gd name="connsiteY2574" fmla="*/ 10430 h 212008"/>
                <a:gd name="connsiteX2575" fmla="*/ 2457513 w 11950697"/>
                <a:gd name="connsiteY2575" fmla="*/ 12088 h 212008"/>
                <a:gd name="connsiteX2576" fmla="*/ 2456242 w 11950697"/>
                <a:gd name="connsiteY2576" fmla="*/ 19132 h 212008"/>
                <a:gd name="connsiteX2577" fmla="*/ 2460629 w 11950697"/>
                <a:gd name="connsiteY2577" fmla="*/ 25489 h 212008"/>
                <a:gd name="connsiteX2578" fmla="*/ 2474287 w 11950697"/>
                <a:gd name="connsiteY2578" fmla="*/ 23832 h 212008"/>
                <a:gd name="connsiteX2579" fmla="*/ 2471172 w 11950697"/>
                <a:gd name="connsiteY2579" fmla="*/ 10430 h 212008"/>
                <a:gd name="connsiteX2580" fmla="*/ 5041088 w 11950697"/>
                <a:gd name="connsiteY2580" fmla="*/ 9642 h 212008"/>
                <a:gd name="connsiteX2581" fmla="*/ 5033580 w 11950697"/>
                <a:gd name="connsiteY2581" fmla="*/ 13515 h 212008"/>
                <a:gd name="connsiteX2582" fmla="*/ 5030098 w 11950697"/>
                <a:gd name="connsiteY2582" fmla="*/ 10815 h 212008"/>
                <a:gd name="connsiteX2583" fmla="*/ 5028406 w 11950697"/>
                <a:gd name="connsiteY2583" fmla="*/ 17322 h 212008"/>
                <a:gd name="connsiteX2584" fmla="*/ 5030418 w 11950697"/>
                <a:gd name="connsiteY2584" fmla="*/ 24916 h 212008"/>
                <a:gd name="connsiteX2585" fmla="*/ 5039050 w 11950697"/>
                <a:gd name="connsiteY2585" fmla="*/ 24932 h 212008"/>
                <a:gd name="connsiteX2586" fmla="*/ 5044574 w 11950697"/>
                <a:gd name="connsiteY2586" fmla="*/ 29599 h 212008"/>
                <a:gd name="connsiteX2587" fmla="*/ 5051042 w 11950697"/>
                <a:gd name="connsiteY2587" fmla="*/ 25406 h 212008"/>
                <a:gd name="connsiteX2588" fmla="*/ 5047046 w 11950697"/>
                <a:gd name="connsiteY2588" fmla="*/ 14779 h 212008"/>
                <a:gd name="connsiteX2589" fmla="*/ 5041088 w 11950697"/>
                <a:gd name="connsiteY2589" fmla="*/ 9642 h 212008"/>
                <a:gd name="connsiteX2590" fmla="*/ 951689 w 11950697"/>
                <a:gd name="connsiteY2590" fmla="*/ 9641 h 212008"/>
                <a:gd name="connsiteX2591" fmla="*/ 944181 w 11950697"/>
                <a:gd name="connsiteY2591" fmla="*/ 13514 h 212008"/>
                <a:gd name="connsiteX2592" fmla="*/ 940700 w 11950697"/>
                <a:gd name="connsiteY2592" fmla="*/ 10814 h 212008"/>
                <a:gd name="connsiteX2593" fmla="*/ 939008 w 11950697"/>
                <a:gd name="connsiteY2593" fmla="*/ 17321 h 212008"/>
                <a:gd name="connsiteX2594" fmla="*/ 941020 w 11950697"/>
                <a:gd name="connsiteY2594" fmla="*/ 24915 h 212008"/>
                <a:gd name="connsiteX2595" fmla="*/ 949652 w 11950697"/>
                <a:gd name="connsiteY2595" fmla="*/ 24931 h 212008"/>
                <a:gd name="connsiteX2596" fmla="*/ 955176 w 11950697"/>
                <a:gd name="connsiteY2596" fmla="*/ 29598 h 212008"/>
                <a:gd name="connsiteX2597" fmla="*/ 961644 w 11950697"/>
                <a:gd name="connsiteY2597" fmla="*/ 25405 h 212008"/>
                <a:gd name="connsiteX2598" fmla="*/ 957648 w 11950697"/>
                <a:gd name="connsiteY2598" fmla="*/ 14778 h 212008"/>
                <a:gd name="connsiteX2599" fmla="*/ 951689 w 11950697"/>
                <a:gd name="connsiteY2599" fmla="*/ 9641 h 212008"/>
                <a:gd name="connsiteX2600" fmla="*/ 5203247 w 11950697"/>
                <a:gd name="connsiteY2600" fmla="*/ 8258 h 212008"/>
                <a:gd name="connsiteX2601" fmla="*/ 5192781 w 11950697"/>
                <a:gd name="connsiteY2601" fmla="*/ 14856 h 212008"/>
                <a:gd name="connsiteX2602" fmla="*/ 5204048 w 11950697"/>
                <a:gd name="connsiteY2602" fmla="*/ 28476 h 212008"/>
                <a:gd name="connsiteX2603" fmla="*/ 5196149 w 11950697"/>
                <a:gd name="connsiteY2603" fmla="*/ 30735 h 212008"/>
                <a:gd name="connsiteX2604" fmla="*/ 5195634 w 11950697"/>
                <a:gd name="connsiteY2604" fmla="*/ 37031 h 212008"/>
                <a:gd name="connsiteX2605" fmla="*/ 5201489 w 11950697"/>
                <a:gd name="connsiteY2605" fmla="*/ 41503 h 212008"/>
                <a:gd name="connsiteX2606" fmla="*/ 5215056 w 11950697"/>
                <a:gd name="connsiteY2606" fmla="*/ 37623 h 212008"/>
                <a:gd name="connsiteX2607" fmla="*/ 5229225 w 11950697"/>
                <a:gd name="connsiteY2607" fmla="*/ 39661 h 212008"/>
                <a:gd name="connsiteX2608" fmla="*/ 5239689 w 11950697"/>
                <a:gd name="connsiteY2608" fmla="*/ 33063 h 212008"/>
                <a:gd name="connsiteX2609" fmla="*/ 5221320 w 11950697"/>
                <a:gd name="connsiteY2609" fmla="*/ 10858 h 212008"/>
                <a:gd name="connsiteX2610" fmla="*/ 5203247 w 11950697"/>
                <a:gd name="connsiteY2610" fmla="*/ 8258 h 212008"/>
                <a:gd name="connsiteX2611" fmla="*/ 1113849 w 11950697"/>
                <a:gd name="connsiteY2611" fmla="*/ 8257 h 212008"/>
                <a:gd name="connsiteX2612" fmla="*/ 1103383 w 11950697"/>
                <a:gd name="connsiteY2612" fmla="*/ 14855 h 212008"/>
                <a:gd name="connsiteX2613" fmla="*/ 1114650 w 11950697"/>
                <a:gd name="connsiteY2613" fmla="*/ 28475 h 212008"/>
                <a:gd name="connsiteX2614" fmla="*/ 1106751 w 11950697"/>
                <a:gd name="connsiteY2614" fmla="*/ 30734 h 212008"/>
                <a:gd name="connsiteX2615" fmla="*/ 1106236 w 11950697"/>
                <a:gd name="connsiteY2615" fmla="*/ 37030 h 212008"/>
                <a:gd name="connsiteX2616" fmla="*/ 1112091 w 11950697"/>
                <a:gd name="connsiteY2616" fmla="*/ 41502 h 212008"/>
                <a:gd name="connsiteX2617" fmla="*/ 1125658 w 11950697"/>
                <a:gd name="connsiteY2617" fmla="*/ 37622 h 212008"/>
                <a:gd name="connsiteX2618" fmla="*/ 1139826 w 11950697"/>
                <a:gd name="connsiteY2618" fmla="*/ 39660 h 212008"/>
                <a:gd name="connsiteX2619" fmla="*/ 1150291 w 11950697"/>
                <a:gd name="connsiteY2619" fmla="*/ 33062 h 212008"/>
                <a:gd name="connsiteX2620" fmla="*/ 1131922 w 11950697"/>
                <a:gd name="connsiteY2620" fmla="*/ 10857 h 212008"/>
                <a:gd name="connsiteX2621" fmla="*/ 1113849 w 11950697"/>
                <a:gd name="connsiteY2621" fmla="*/ 8257 h 212008"/>
                <a:gd name="connsiteX2622" fmla="*/ 5145530 w 11950697"/>
                <a:gd name="connsiteY2622" fmla="*/ 6160 h 212008"/>
                <a:gd name="connsiteX2623" fmla="*/ 5127948 w 11950697"/>
                <a:gd name="connsiteY2623" fmla="*/ 15069 h 212008"/>
                <a:gd name="connsiteX2624" fmla="*/ 5127890 w 11950697"/>
                <a:gd name="connsiteY2624" fmla="*/ 19140 h 212008"/>
                <a:gd name="connsiteX2625" fmla="*/ 5124492 w 11950697"/>
                <a:gd name="connsiteY2625" fmla="*/ 13246 h 212008"/>
                <a:gd name="connsiteX2626" fmla="*/ 5117929 w 11950697"/>
                <a:gd name="connsiteY2626" fmla="*/ 9958 h 212008"/>
                <a:gd name="connsiteX2627" fmla="*/ 5109851 w 11950697"/>
                <a:gd name="connsiteY2627" fmla="*/ 13963 h 212008"/>
                <a:gd name="connsiteX2628" fmla="*/ 5106023 w 11950697"/>
                <a:gd name="connsiteY2628" fmla="*/ 12281 h 212008"/>
                <a:gd name="connsiteX2629" fmla="*/ 5104305 w 11950697"/>
                <a:gd name="connsiteY2629" fmla="*/ 17622 h 212008"/>
                <a:gd name="connsiteX2630" fmla="*/ 5104775 w 11950697"/>
                <a:gd name="connsiteY2630" fmla="*/ 20886 h 212008"/>
                <a:gd name="connsiteX2631" fmla="*/ 5106630 w 11950697"/>
                <a:gd name="connsiteY2631" fmla="*/ 23347 h 212008"/>
                <a:gd name="connsiteX2632" fmla="*/ 5116000 w 11950697"/>
                <a:gd name="connsiteY2632" fmla="*/ 22261 h 212008"/>
                <a:gd name="connsiteX2633" fmla="*/ 5122083 w 11950697"/>
                <a:gd name="connsiteY2633" fmla="*/ 25234 h 212008"/>
                <a:gd name="connsiteX2634" fmla="*/ 5127852 w 11950697"/>
                <a:gd name="connsiteY2634" fmla="*/ 21805 h 212008"/>
                <a:gd name="connsiteX2635" fmla="*/ 5127790 w 11950697"/>
                <a:gd name="connsiteY2635" fmla="*/ 26133 h 212008"/>
                <a:gd name="connsiteX2636" fmla="*/ 5134916 w 11950697"/>
                <a:gd name="connsiteY2636" fmla="*/ 33507 h 212008"/>
                <a:gd name="connsiteX2637" fmla="*/ 5145152 w 11950697"/>
                <a:gd name="connsiteY2637" fmla="*/ 32871 h 212008"/>
                <a:gd name="connsiteX2638" fmla="*/ 5152499 w 11950697"/>
                <a:gd name="connsiteY2638" fmla="*/ 24598 h 212008"/>
                <a:gd name="connsiteX2639" fmla="*/ 5145530 w 11950697"/>
                <a:gd name="connsiteY2639" fmla="*/ 6160 h 212008"/>
                <a:gd name="connsiteX2640" fmla="*/ 1056132 w 11950697"/>
                <a:gd name="connsiteY2640" fmla="*/ 6159 h 212008"/>
                <a:gd name="connsiteX2641" fmla="*/ 1038550 w 11950697"/>
                <a:gd name="connsiteY2641" fmla="*/ 15068 h 212008"/>
                <a:gd name="connsiteX2642" fmla="*/ 1038492 w 11950697"/>
                <a:gd name="connsiteY2642" fmla="*/ 19139 h 212008"/>
                <a:gd name="connsiteX2643" fmla="*/ 1035094 w 11950697"/>
                <a:gd name="connsiteY2643" fmla="*/ 13245 h 212008"/>
                <a:gd name="connsiteX2644" fmla="*/ 1028531 w 11950697"/>
                <a:gd name="connsiteY2644" fmla="*/ 9957 h 212008"/>
                <a:gd name="connsiteX2645" fmla="*/ 1020453 w 11950697"/>
                <a:gd name="connsiteY2645" fmla="*/ 13962 h 212008"/>
                <a:gd name="connsiteX2646" fmla="*/ 1016624 w 11950697"/>
                <a:gd name="connsiteY2646" fmla="*/ 12280 h 212008"/>
                <a:gd name="connsiteX2647" fmla="*/ 1014907 w 11950697"/>
                <a:gd name="connsiteY2647" fmla="*/ 17621 h 212008"/>
                <a:gd name="connsiteX2648" fmla="*/ 1015377 w 11950697"/>
                <a:gd name="connsiteY2648" fmla="*/ 20885 h 212008"/>
                <a:gd name="connsiteX2649" fmla="*/ 1017232 w 11950697"/>
                <a:gd name="connsiteY2649" fmla="*/ 23346 h 212008"/>
                <a:gd name="connsiteX2650" fmla="*/ 1026602 w 11950697"/>
                <a:gd name="connsiteY2650" fmla="*/ 22260 h 212008"/>
                <a:gd name="connsiteX2651" fmla="*/ 1032685 w 11950697"/>
                <a:gd name="connsiteY2651" fmla="*/ 25233 h 212008"/>
                <a:gd name="connsiteX2652" fmla="*/ 1038454 w 11950697"/>
                <a:gd name="connsiteY2652" fmla="*/ 21804 h 212008"/>
                <a:gd name="connsiteX2653" fmla="*/ 1038392 w 11950697"/>
                <a:gd name="connsiteY2653" fmla="*/ 26132 h 212008"/>
                <a:gd name="connsiteX2654" fmla="*/ 1045518 w 11950697"/>
                <a:gd name="connsiteY2654" fmla="*/ 33506 h 212008"/>
                <a:gd name="connsiteX2655" fmla="*/ 1055753 w 11950697"/>
                <a:gd name="connsiteY2655" fmla="*/ 32870 h 212008"/>
                <a:gd name="connsiteX2656" fmla="*/ 1063101 w 11950697"/>
                <a:gd name="connsiteY2656" fmla="*/ 24597 h 212008"/>
                <a:gd name="connsiteX2657" fmla="*/ 1056132 w 11950697"/>
                <a:gd name="connsiteY2657" fmla="*/ 6159 h 212008"/>
                <a:gd name="connsiteX2658" fmla="*/ 5878542 w 11950697"/>
                <a:gd name="connsiteY2658" fmla="*/ 4805 h 212008"/>
                <a:gd name="connsiteX2659" fmla="*/ 5869528 w 11950697"/>
                <a:gd name="connsiteY2659" fmla="*/ 17076 h 212008"/>
                <a:gd name="connsiteX2660" fmla="*/ 5846799 w 11950697"/>
                <a:gd name="connsiteY2660" fmla="*/ 16365 h 212008"/>
                <a:gd name="connsiteX2661" fmla="*/ 5845356 w 11950697"/>
                <a:gd name="connsiteY2661" fmla="*/ 26556 h 212008"/>
                <a:gd name="connsiteX2662" fmla="*/ 5845711 w 11950697"/>
                <a:gd name="connsiteY2662" fmla="*/ 27569 h 212008"/>
                <a:gd name="connsiteX2663" fmla="*/ 5840232 w 11950697"/>
                <a:gd name="connsiteY2663" fmla="*/ 24727 h 212008"/>
                <a:gd name="connsiteX2664" fmla="*/ 5831166 w 11950697"/>
                <a:gd name="connsiteY2664" fmla="*/ 32284 h 212008"/>
                <a:gd name="connsiteX2665" fmla="*/ 5841643 w 11950697"/>
                <a:gd name="connsiteY2665" fmla="*/ 37717 h 212008"/>
                <a:gd name="connsiteX2666" fmla="*/ 5847547 w 11950697"/>
                <a:gd name="connsiteY2666" fmla="*/ 32796 h 212008"/>
                <a:gd name="connsiteX2667" fmla="*/ 5848931 w 11950697"/>
                <a:gd name="connsiteY2667" fmla="*/ 36737 h 212008"/>
                <a:gd name="connsiteX2668" fmla="*/ 5866354 w 11950697"/>
                <a:gd name="connsiteY2668" fmla="*/ 35944 h 212008"/>
                <a:gd name="connsiteX2669" fmla="*/ 5872924 w 11950697"/>
                <a:gd name="connsiteY2669" fmla="*/ 42143 h 212008"/>
                <a:gd name="connsiteX2670" fmla="*/ 5877666 w 11950697"/>
                <a:gd name="connsiteY2670" fmla="*/ 46033 h 212008"/>
                <a:gd name="connsiteX2671" fmla="*/ 5876490 w 11950697"/>
                <a:gd name="connsiteY2671" fmla="*/ 49474 h 212008"/>
                <a:gd name="connsiteX2672" fmla="*/ 5882075 w 11950697"/>
                <a:gd name="connsiteY2672" fmla="*/ 62649 h 212008"/>
                <a:gd name="connsiteX2673" fmla="*/ 5890267 w 11950697"/>
                <a:gd name="connsiteY2673" fmla="*/ 50916 h 212008"/>
                <a:gd name="connsiteX2674" fmla="*/ 5889171 w 11950697"/>
                <a:gd name="connsiteY2674" fmla="*/ 41898 h 212008"/>
                <a:gd name="connsiteX2675" fmla="*/ 5887696 w 11950697"/>
                <a:gd name="connsiteY2675" fmla="*/ 40532 h 212008"/>
                <a:gd name="connsiteX2676" fmla="*/ 5891014 w 11950697"/>
                <a:gd name="connsiteY2676" fmla="*/ 35423 h 212008"/>
                <a:gd name="connsiteX2677" fmla="*/ 5885022 w 11950697"/>
                <a:gd name="connsiteY2677" fmla="*/ 17514 h 212008"/>
                <a:gd name="connsiteX2678" fmla="*/ 5891513 w 11950697"/>
                <a:gd name="connsiteY2678" fmla="*/ 10656 h 212008"/>
                <a:gd name="connsiteX2679" fmla="*/ 5878542 w 11950697"/>
                <a:gd name="connsiteY2679" fmla="*/ 4805 h 212008"/>
                <a:gd name="connsiteX2680" fmla="*/ 1789144 w 11950697"/>
                <a:gd name="connsiteY2680" fmla="*/ 4804 h 212008"/>
                <a:gd name="connsiteX2681" fmla="*/ 1780130 w 11950697"/>
                <a:gd name="connsiteY2681" fmla="*/ 17075 h 212008"/>
                <a:gd name="connsiteX2682" fmla="*/ 1757401 w 11950697"/>
                <a:gd name="connsiteY2682" fmla="*/ 16364 h 212008"/>
                <a:gd name="connsiteX2683" fmla="*/ 1755958 w 11950697"/>
                <a:gd name="connsiteY2683" fmla="*/ 26555 h 212008"/>
                <a:gd name="connsiteX2684" fmla="*/ 1756313 w 11950697"/>
                <a:gd name="connsiteY2684" fmla="*/ 27568 h 212008"/>
                <a:gd name="connsiteX2685" fmla="*/ 1750834 w 11950697"/>
                <a:gd name="connsiteY2685" fmla="*/ 24726 h 212008"/>
                <a:gd name="connsiteX2686" fmla="*/ 1741768 w 11950697"/>
                <a:gd name="connsiteY2686" fmla="*/ 32283 h 212008"/>
                <a:gd name="connsiteX2687" fmla="*/ 1752245 w 11950697"/>
                <a:gd name="connsiteY2687" fmla="*/ 37716 h 212008"/>
                <a:gd name="connsiteX2688" fmla="*/ 1758149 w 11950697"/>
                <a:gd name="connsiteY2688" fmla="*/ 32795 h 212008"/>
                <a:gd name="connsiteX2689" fmla="*/ 1759533 w 11950697"/>
                <a:gd name="connsiteY2689" fmla="*/ 36736 h 212008"/>
                <a:gd name="connsiteX2690" fmla="*/ 1776956 w 11950697"/>
                <a:gd name="connsiteY2690" fmla="*/ 35943 h 212008"/>
                <a:gd name="connsiteX2691" fmla="*/ 1783526 w 11950697"/>
                <a:gd name="connsiteY2691" fmla="*/ 42142 h 212008"/>
                <a:gd name="connsiteX2692" fmla="*/ 1788268 w 11950697"/>
                <a:gd name="connsiteY2692" fmla="*/ 46032 h 212008"/>
                <a:gd name="connsiteX2693" fmla="*/ 1787092 w 11950697"/>
                <a:gd name="connsiteY2693" fmla="*/ 49473 h 212008"/>
                <a:gd name="connsiteX2694" fmla="*/ 1792677 w 11950697"/>
                <a:gd name="connsiteY2694" fmla="*/ 62648 h 212008"/>
                <a:gd name="connsiteX2695" fmla="*/ 1800869 w 11950697"/>
                <a:gd name="connsiteY2695" fmla="*/ 50915 h 212008"/>
                <a:gd name="connsiteX2696" fmla="*/ 1799773 w 11950697"/>
                <a:gd name="connsiteY2696" fmla="*/ 41897 h 212008"/>
                <a:gd name="connsiteX2697" fmla="*/ 1798298 w 11950697"/>
                <a:gd name="connsiteY2697" fmla="*/ 40531 h 212008"/>
                <a:gd name="connsiteX2698" fmla="*/ 1801616 w 11950697"/>
                <a:gd name="connsiteY2698" fmla="*/ 35422 h 212008"/>
                <a:gd name="connsiteX2699" fmla="*/ 1795623 w 11950697"/>
                <a:gd name="connsiteY2699" fmla="*/ 17513 h 212008"/>
                <a:gd name="connsiteX2700" fmla="*/ 1802114 w 11950697"/>
                <a:gd name="connsiteY2700" fmla="*/ 10655 h 212008"/>
                <a:gd name="connsiteX2701" fmla="*/ 1789144 w 11950697"/>
                <a:gd name="connsiteY2701" fmla="*/ 4804 h 212008"/>
                <a:gd name="connsiteX2702" fmla="*/ 6485870 w 11950697"/>
                <a:gd name="connsiteY2702" fmla="*/ 4079 h 212008"/>
                <a:gd name="connsiteX2703" fmla="*/ 6480387 w 11950697"/>
                <a:gd name="connsiteY2703" fmla="*/ 4180 h 212008"/>
                <a:gd name="connsiteX2704" fmla="*/ 6478941 w 11950697"/>
                <a:gd name="connsiteY2704" fmla="*/ 10030 h 212008"/>
                <a:gd name="connsiteX2705" fmla="*/ 6474858 w 11950697"/>
                <a:gd name="connsiteY2705" fmla="*/ 12999 h 212008"/>
                <a:gd name="connsiteX2706" fmla="*/ 6476625 w 11950697"/>
                <a:gd name="connsiteY2706" fmla="*/ 18081 h 212008"/>
                <a:gd name="connsiteX2707" fmla="*/ 6484493 w 11950697"/>
                <a:gd name="connsiteY2707" fmla="*/ 17140 h 212008"/>
                <a:gd name="connsiteX2708" fmla="*/ 6488967 w 11950697"/>
                <a:gd name="connsiteY2708" fmla="*/ 13954 h 212008"/>
                <a:gd name="connsiteX2709" fmla="*/ 6487591 w 11950697"/>
                <a:gd name="connsiteY2709" fmla="*/ 8220 h 212008"/>
                <a:gd name="connsiteX2710" fmla="*/ 6490000 w 11950697"/>
                <a:gd name="connsiteY2710" fmla="*/ 6309 h 212008"/>
                <a:gd name="connsiteX2711" fmla="*/ 6485870 w 11950697"/>
                <a:gd name="connsiteY2711" fmla="*/ 4079 h 212008"/>
                <a:gd name="connsiteX2712" fmla="*/ 2396472 w 11950697"/>
                <a:gd name="connsiteY2712" fmla="*/ 4078 h 212008"/>
                <a:gd name="connsiteX2713" fmla="*/ 2390989 w 11950697"/>
                <a:gd name="connsiteY2713" fmla="*/ 4179 h 212008"/>
                <a:gd name="connsiteX2714" fmla="*/ 2389543 w 11950697"/>
                <a:gd name="connsiteY2714" fmla="*/ 10029 h 212008"/>
                <a:gd name="connsiteX2715" fmla="*/ 2385460 w 11950697"/>
                <a:gd name="connsiteY2715" fmla="*/ 12998 h 212008"/>
                <a:gd name="connsiteX2716" fmla="*/ 2387227 w 11950697"/>
                <a:gd name="connsiteY2716" fmla="*/ 18080 h 212008"/>
                <a:gd name="connsiteX2717" fmla="*/ 2395095 w 11950697"/>
                <a:gd name="connsiteY2717" fmla="*/ 17139 h 212008"/>
                <a:gd name="connsiteX2718" fmla="*/ 2399569 w 11950697"/>
                <a:gd name="connsiteY2718" fmla="*/ 13953 h 212008"/>
                <a:gd name="connsiteX2719" fmla="*/ 2398193 w 11950697"/>
                <a:gd name="connsiteY2719" fmla="*/ 8219 h 212008"/>
                <a:gd name="connsiteX2720" fmla="*/ 2400602 w 11950697"/>
                <a:gd name="connsiteY2720" fmla="*/ 6308 h 212008"/>
                <a:gd name="connsiteX2721" fmla="*/ 2396472 w 11950697"/>
                <a:gd name="connsiteY2721" fmla="*/ 4078 h 212008"/>
                <a:gd name="connsiteX2722" fmla="*/ 5993532 w 11950697"/>
                <a:gd name="connsiteY2722" fmla="*/ 2020 h 212008"/>
                <a:gd name="connsiteX2723" fmla="*/ 5979873 w 11950697"/>
                <a:gd name="connsiteY2723" fmla="*/ 3677 h 212008"/>
                <a:gd name="connsiteX2724" fmla="*/ 5978602 w 11950697"/>
                <a:gd name="connsiteY2724" fmla="*/ 10721 h 212008"/>
                <a:gd name="connsiteX2725" fmla="*/ 5982989 w 11950697"/>
                <a:gd name="connsiteY2725" fmla="*/ 17078 h 212008"/>
                <a:gd name="connsiteX2726" fmla="*/ 5996647 w 11950697"/>
                <a:gd name="connsiteY2726" fmla="*/ 15421 h 212008"/>
                <a:gd name="connsiteX2727" fmla="*/ 5993532 w 11950697"/>
                <a:gd name="connsiteY2727" fmla="*/ 2020 h 212008"/>
                <a:gd name="connsiteX2728" fmla="*/ 1904134 w 11950697"/>
                <a:gd name="connsiteY2728" fmla="*/ 2019 h 212008"/>
                <a:gd name="connsiteX2729" fmla="*/ 1890475 w 11950697"/>
                <a:gd name="connsiteY2729" fmla="*/ 3676 h 212008"/>
                <a:gd name="connsiteX2730" fmla="*/ 1889204 w 11950697"/>
                <a:gd name="connsiteY2730" fmla="*/ 10720 h 212008"/>
                <a:gd name="connsiteX2731" fmla="*/ 1893591 w 11950697"/>
                <a:gd name="connsiteY2731" fmla="*/ 17077 h 212008"/>
                <a:gd name="connsiteX2732" fmla="*/ 1907249 w 11950697"/>
                <a:gd name="connsiteY2732" fmla="*/ 15420 h 212008"/>
                <a:gd name="connsiteX2733" fmla="*/ 1904134 w 11950697"/>
                <a:gd name="connsiteY2733" fmla="*/ 2019 h 212008"/>
                <a:gd name="connsiteX2734" fmla="*/ 5302365 w 11950697"/>
                <a:gd name="connsiteY2734" fmla="*/ 1967 h 212008"/>
                <a:gd name="connsiteX2735" fmla="*/ 5315324 w 11950697"/>
                <a:gd name="connsiteY2735" fmla="*/ 1967 h 212008"/>
                <a:gd name="connsiteX2736" fmla="*/ 5313598 w 11950697"/>
                <a:gd name="connsiteY2736" fmla="*/ 3944 h 212008"/>
                <a:gd name="connsiteX2737" fmla="*/ 5307087 w 11950697"/>
                <a:gd name="connsiteY2737" fmla="*/ 11240 h 212008"/>
                <a:gd name="connsiteX2738" fmla="*/ 5295675 w 11950697"/>
                <a:gd name="connsiteY2738" fmla="*/ 11547 h 212008"/>
                <a:gd name="connsiteX2739" fmla="*/ 5302336 w 11950697"/>
                <a:gd name="connsiteY2739" fmla="*/ 4048 h 212008"/>
                <a:gd name="connsiteX2740" fmla="*/ 1212967 w 11950697"/>
                <a:gd name="connsiteY2740" fmla="*/ 1966 h 212008"/>
                <a:gd name="connsiteX2741" fmla="*/ 1225926 w 11950697"/>
                <a:gd name="connsiteY2741" fmla="*/ 1966 h 212008"/>
                <a:gd name="connsiteX2742" fmla="*/ 1224200 w 11950697"/>
                <a:gd name="connsiteY2742" fmla="*/ 3943 h 212008"/>
                <a:gd name="connsiteX2743" fmla="*/ 1217689 w 11950697"/>
                <a:gd name="connsiteY2743" fmla="*/ 11239 h 212008"/>
                <a:gd name="connsiteX2744" fmla="*/ 1206277 w 11950697"/>
                <a:gd name="connsiteY2744" fmla="*/ 11546 h 212008"/>
                <a:gd name="connsiteX2745" fmla="*/ 1212938 w 11950697"/>
                <a:gd name="connsiteY2745" fmla="*/ 4047 h 212008"/>
                <a:gd name="connsiteX2746" fmla="*/ 10388597 w 11950697"/>
                <a:gd name="connsiteY2746" fmla="*/ 0 h 212008"/>
                <a:gd name="connsiteX2747" fmla="*/ 11950697 w 11950697"/>
                <a:gd name="connsiteY2747" fmla="*/ 0 h 212008"/>
                <a:gd name="connsiteX2748" fmla="*/ 11950697 w 11950697"/>
                <a:gd name="connsiteY2748" fmla="*/ 211782 h 212008"/>
                <a:gd name="connsiteX2749" fmla="*/ 8019773 w 11950697"/>
                <a:gd name="connsiteY2749" fmla="*/ 211782 h 212008"/>
                <a:gd name="connsiteX2750" fmla="*/ 8022242 w 11950697"/>
                <a:gd name="connsiteY2750" fmla="*/ 209176 h 212008"/>
                <a:gd name="connsiteX2751" fmla="*/ 8022914 w 11950697"/>
                <a:gd name="connsiteY2751" fmla="*/ 196447 h 212008"/>
                <a:gd name="connsiteX2752" fmla="*/ 8010203 w 11950697"/>
                <a:gd name="connsiteY2752" fmla="*/ 180856 h 212008"/>
                <a:gd name="connsiteX2753" fmla="*/ 8003592 w 11950697"/>
                <a:gd name="connsiteY2753" fmla="*/ 199855 h 212008"/>
                <a:gd name="connsiteX2754" fmla="*/ 8008579 w 11950697"/>
                <a:gd name="connsiteY2754" fmla="*/ 211585 h 212008"/>
                <a:gd name="connsiteX2755" fmla="*/ 8008973 w 11950697"/>
                <a:gd name="connsiteY2755" fmla="*/ 211782 h 212008"/>
                <a:gd name="connsiteX2756" fmla="*/ 7943939 w 11950697"/>
                <a:gd name="connsiteY2756" fmla="*/ 211782 h 212008"/>
                <a:gd name="connsiteX2757" fmla="*/ 7937925 w 11950697"/>
                <a:gd name="connsiteY2757" fmla="*/ 207955 h 212008"/>
                <a:gd name="connsiteX2758" fmla="*/ 7938380 w 11950697"/>
                <a:gd name="connsiteY2758" fmla="*/ 202050 h 212008"/>
                <a:gd name="connsiteX2759" fmla="*/ 7929749 w 11950697"/>
                <a:gd name="connsiteY2759" fmla="*/ 204321 h 212008"/>
                <a:gd name="connsiteX2760" fmla="*/ 7930104 w 11950697"/>
                <a:gd name="connsiteY2760" fmla="*/ 211782 h 212008"/>
                <a:gd name="connsiteX2761" fmla="*/ 7761530 w 11950697"/>
                <a:gd name="connsiteY2761" fmla="*/ 211782 h 212008"/>
                <a:gd name="connsiteX2762" fmla="*/ 7769354 w 11950697"/>
                <a:gd name="connsiteY2762" fmla="*/ 207444 h 212008"/>
                <a:gd name="connsiteX2763" fmla="*/ 7775551 w 11950697"/>
                <a:gd name="connsiteY2763" fmla="*/ 190939 h 212008"/>
                <a:gd name="connsiteX2764" fmla="*/ 7761557 w 11950697"/>
                <a:gd name="connsiteY2764" fmla="*/ 180214 h 212008"/>
                <a:gd name="connsiteX2765" fmla="*/ 7735570 w 11950697"/>
                <a:gd name="connsiteY2765" fmla="*/ 181554 h 212008"/>
                <a:gd name="connsiteX2766" fmla="*/ 7706616 w 11950697"/>
                <a:gd name="connsiteY2766" fmla="*/ 210677 h 212008"/>
                <a:gd name="connsiteX2767" fmla="*/ 7708058 w 11950697"/>
                <a:gd name="connsiteY2767" fmla="*/ 211782 h 212008"/>
                <a:gd name="connsiteX2768" fmla="*/ 7413823 w 11950697"/>
                <a:gd name="connsiteY2768" fmla="*/ 211782 h 212008"/>
                <a:gd name="connsiteX2769" fmla="*/ 7417742 w 11950697"/>
                <a:gd name="connsiteY2769" fmla="*/ 207437 h 212008"/>
                <a:gd name="connsiteX2770" fmla="*/ 7417648 w 11950697"/>
                <a:gd name="connsiteY2770" fmla="*/ 175367 h 212008"/>
                <a:gd name="connsiteX2771" fmla="*/ 7390389 w 11950697"/>
                <a:gd name="connsiteY2771" fmla="*/ 192261 h 212008"/>
                <a:gd name="connsiteX2772" fmla="*/ 7384794 w 11950697"/>
                <a:gd name="connsiteY2772" fmla="*/ 211782 h 212008"/>
                <a:gd name="connsiteX2773" fmla="*/ 7360860 w 11950697"/>
                <a:gd name="connsiteY2773" fmla="*/ 211782 h 212008"/>
                <a:gd name="connsiteX2774" fmla="*/ 7359081 w 11950697"/>
                <a:gd name="connsiteY2774" fmla="*/ 204133 h 212008"/>
                <a:gd name="connsiteX2775" fmla="*/ 7345424 w 11950697"/>
                <a:gd name="connsiteY2775" fmla="*/ 205790 h 212008"/>
                <a:gd name="connsiteX2776" fmla="*/ 7344342 w 11950697"/>
                <a:gd name="connsiteY2776" fmla="*/ 211782 h 212008"/>
                <a:gd name="connsiteX2777" fmla="*/ 7333637 w 11950697"/>
                <a:gd name="connsiteY2777" fmla="*/ 211782 h 212008"/>
                <a:gd name="connsiteX2778" fmla="*/ 7326586 w 11950697"/>
                <a:gd name="connsiteY2778" fmla="*/ 206502 h 212008"/>
                <a:gd name="connsiteX2779" fmla="*/ 7319535 w 11950697"/>
                <a:gd name="connsiteY2779" fmla="*/ 211782 h 212008"/>
                <a:gd name="connsiteX2780" fmla="*/ 7260115 w 11950697"/>
                <a:gd name="connsiteY2780" fmla="*/ 211782 h 212008"/>
                <a:gd name="connsiteX2781" fmla="*/ 7271461 w 11950697"/>
                <a:gd name="connsiteY2781" fmla="*/ 200120 h 212008"/>
                <a:gd name="connsiteX2782" fmla="*/ 7253947 w 11950697"/>
                <a:gd name="connsiteY2782" fmla="*/ 193244 h 212008"/>
                <a:gd name="connsiteX2783" fmla="*/ 7240826 w 11950697"/>
                <a:gd name="connsiteY2783" fmla="*/ 206729 h 212008"/>
                <a:gd name="connsiteX2784" fmla="*/ 7253695 w 11950697"/>
                <a:gd name="connsiteY2784" fmla="*/ 211782 h 212008"/>
                <a:gd name="connsiteX2785" fmla="*/ 7233120 w 11950697"/>
                <a:gd name="connsiteY2785" fmla="*/ 211782 h 212008"/>
                <a:gd name="connsiteX2786" fmla="*/ 7227486 w 11950697"/>
                <a:gd name="connsiteY2786" fmla="*/ 208274 h 212008"/>
                <a:gd name="connsiteX2787" fmla="*/ 7224738 w 11950697"/>
                <a:gd name="connsiteY2787" fmla="*/ 211782 h 212008"/>
                <a:gd name="connsiteX2788" fmla="*/ 7150445 w 11950697"/>
                <a:gd name="connsiteY2788" fmla="*/ 211782 h 212008"/>
                <a:gd name="connsiteX2789" fmla="*/ 7149854 w 11950697"/>
                <a:gd name="connsiteY2789" fmla="*/ 200322 h 212008"/>
                <a:gd name="connsiteX2790" fmla="*/ 7127111 w 11950697"/>
                <a:gd name="connsiteY2790" fmla="*/ 177711 h 212008"/>
                <a:gd name="connsiteX2791" fmla="*/ 7118736 w 11950697"/>
                <a:gd name="connsiteY2791" fmla="*/ 188639 h 212008"/>
                <a:gd name="connsiteX2792" fmla="*/ 7119132 w 11950697"/>
                <a:gd name="connsiteY2792" fmla="*/ 196322 h 212008"/>
                <a:gd name="connsiteX2793" fmla="*/ 7112316 w 11950697"/>
                <a:gd name="connsiteY2793" fmla="*/ 191984 h 212008"/>
                <a:gd name="connsiteX2794" fmla="*/ 7112770 w 11950697"/>
                <a:gd name="connsiteY2794" fmla="*/ 186079 h 212008"/>
                <a:gd name="connsiteX2795" fmla="*/ 7104139 w 11950697"/>
                <a:gd name="connsiteY2795" fmla="*/ 188350 h 212008"/>
                <a:gd name="connsiteX2796" fmla="*/ 7104165 w 11950697"/>
                <a:gd name="connsiteY2796" fmla="*/ 188900 h 212008"/>
                <a:gd name="connsiteX2797" fmla="*/ 7090788 w 11950697"/>
                <a:gd name="connsiteY2797" fmla="*/ 176834 h 212008"/>
                <a:gd name="connsiteX2798" fmla="*/ 7065775 w 11950697"/>
                <a:gd name="connsiteY2798" fmla="*/ 169663 h 212008"/>
                <a:gd name="connsiteX2799" fmla="*/ 7049722 w 11950697"/>
                <a:gd name="connsiteY2799" fmla="*/ 176953 h 212008"/>
                <a:gd name="connsiteX2800" fmla="*/ 7052034 w 11950697"/>
                <a:gd name="connsiteY2800" fmla="*/ 194431 h 212008"/>
                <a:gd name="connsiteX2801" fmla="*/ 7071270 w 11950697"/>
                <a:gd name="connsiteY2801" fmla="*/ 211782 h 212008"/>
                <a:gd name="connsiteX2802" fmla="*/ 7037463 w 11950697"/>
                <a:gd name="connsiteY2802" fmla="*/ 211782 h 212008"/>
                <a:gd name="connsiteX2803" fmla="*/ 7036622 w 11950697"/>
                <a:gd name="connsiteY2803" fmla="*/ 209855 h 212008"/>
                <a:gd name="connsiteX2804" fmla="*/ 7022582 w 11950697"/>
                <a:gd name="connsiteY2804" fmla="*/ 205445 h 212008"/>
                <a:gd name="connsiteX2805" fmla="*/ 7012531 w 11950697"/>
                <a:gd name="connsiteY2805" fmla="*/ 210184 h 212008"/>
                <a:gd name="connsiteX2806" fmla="*/ 7013228 w 11950697"/>
                <a:gd name="connsiteY2806" fmla="*/ 211782 h 212008"/>
                <a:gd name="connsiteX2807" fmla="*/ 6958901 w 11950697"/>
                <a:gd name="connsiteY2807" fmla="*/ 211782 h 212008"/>
                <a:gd name="connsiteX2808" fmla="*/ 6960980 w 11950697"/>
                <a:gd name="connsiteY2808" fmla="*/ 209005 h 212008"/>
                <a:gd name="connsiteX2809" fmla="*/ 6935417 w 11950697"/>
                <a:gd name="connsiteY2809" fmla="*/ 194865 h 212008"/>
                <a:gd name="connsiteX2810" fmla="*/ 6909854 w 11950697"/>
                <a:gd name="connsiteY2810" fmla="*/ 209005 h 212008"/>
                <a:gd name="connsiteX2811" fmla="*/ 6911934 w 11950697"/>
                <a:gd name="connsiteY2811" fmla="*/ 211782 h 212008"/>
                <a:gd name="connsiteX2812" fmla="*/ 6810797 w 11950697"/>
                <a:gd name="connsiteY2812" fmla="*/ 211782 h 212008"/>
                <a:gd name="connsiteX2813" fmla="*/ 6819437 w 11950697"/>
                <a:gd name="connsiteY2813" fmla="*/ 198007 h 212008"/>
                <a:gd name="connsiteX2814" fmla="*/ 6817661 w 11950697"/>
                <a:gd name="connsiteY2814" fmla="*/ 185642 h 212008"/>
                <a:gd name="connsiteX2815" fmla="*/ 6805296 w 11950697"/>
                <a:gd name="connsiteY2815" fmla="*/ 183866 h 212008"/>
                <a:gd name="connsiteX2816" fmla="*/ 6789586 w 11950697"/>
                <a:gd name="connsiteY2816" fmla="*/ 193719 h 212008"/>
                <a:gd name="connsiteX2817" fmla="*/ 6779733 w 11950697"/>
                <a:gd name="connsiteY2817" fmla="*/ 209430 h 212008"/>
                <a:gd name="connsiteX2818" fmla="*/ 6780071 w 11950697"/>
                <a:gd name="connsiteY2818" fmla="*/ 211782 h 212008"/>
                <a:gd name="connsiteX2819" fmla="*/ 6703746 w 11950697"/>
                <a:gd name="connsiteY2819" fmla="*/ 211782 h 212008"/>
                <a:gd name="connsiteX2820" fmla="*/ 6705166 w 11950697"/>
                <a:gd name="connsiteY2820" fmla="*/ 210444 h 212008"/>
                <a:gd name="connsiteX2821" fmla="*/ 6708459 w 11950697"/>
                <a:gd name="connsiteY2821" fmla="*/ 196226 h 212008"/>
                <a:gd name="connsiteX2822" fmla="*/ 6700586 w 11950697"/>
                <a:gd name="connsiteY2822" fmla="*/ 187923 h 212008"/>
                <a:gd name="connsiteX2823" fmla="*/ 6686158 w 11950697"/>
                <a:gd name="connsiteY2823" fmla="*/ 190401 h 212008"/>
                <a:gd name="connsiteX2824" fmla="*/ 6673628 w 11950697"/>
                <a:gd name="connsiteY2824" fmla="*/ 202206 h 212008"/>
                <a:gd name="connsiteX2825" fmla="*/ 6671410 w 11950697"/>
                <a:gd name="connsiteY2825" fmla="*/ 211782 h 212008"/>
                <a:gd name="connsiteX2826" fmla="*/ 6639407 w 11950697"/>
                <a:gd name="connsiteY2826" fmla="*/ 211782 h 212008"/>
                <a:gd name="connsiteX2827" fmla="*/ 6639131 w 11950697"/>
                <a:gd name="connsiteY2827" fmla="*/ 210566 h 212008"/>
                <a:gd name="connsiteX2828" fmla="*/ 6633338 w 11950697"/>
                <a:gd name="connsiteY2828" fmla="*/ 204001 h 212008"/>
                <a:gd name="connsiteX2829" fmla="*/ 6628054 w 11950697"/>
                <a:gd name="connsiteY2829" fmla="*/ 205869 h 212008"/>
                <a:gd name="connsiteX2830" fmla="*/ 6624169 w 11950697"/>
                <a:gd name="connsiteY2830" fmla="*/ 200595 h 212008"/>
                <a:gd name="connsiteX2831" fmla="*/ 6609729 w 11950697"/>
                <a:gd name="connsiteY2831" fmla="*/ 198362 h 212008"/>
                <a:gd name="connsiteX2832" fmla="*/ 6598658 w 11950697"/>
                <a:gd name="connsiteY2832" fmla="*/ 207900 h 212008"/>
                <a:gd name="connsiteX2833" fmla="*/ 6598358 w 11950697"/>
                <a:gd name="connsiteY2833" fmla="*/ 211782 h 212008"/>
                <a:gd name="connsiteX2834" fmla="*/ 6505699 w 11950697"/>
                <a:gd name="connsiteY2834" fmla="*/ 211782 h 212008"/>
                <a:gd name="connsiteX2835" fmla="*/ 6502746 w 11950697"/>
                <a:gd name="connsiteY2835" fmla="*/ 205279 h 212008"/>
                <a:gd name="connsiteX2836" fmla="*/ 6489097 w 11950697"/>
                <a:gd name="connsiteY2836" fmla="*/ 207085 h 212008"/>
                <a:gd name="connsiteX2837" fmla="*/ 6484860 w 11950697"/>
                <a:gd name="connsiteY2837" fmla="*/ 211782 h 212008"/>
                <a:gd name="connsiteX2838" fmla="*/ 6207201 w 11950697"/>
                <a:gd name="connsiteY2838" fmla="*/ 211782 h 212008"/>
                <a:gd name="connsiteX2839" fmla="*/ 6207582 w 11950697"/>
                <a:gd name="connsiteY2839" fmla="*/ 209269 h 212008"/>
                <a:gd name="connsiteX2840" fmla="*/ 6198950 w 11950697"/>
                <a:gd name="connsiteY2840" fmla="*/ 197478 h 212008"/>
                <a:gd name="connsiteX2841" fmla="*/ 6184378 w 11950697"/>
                <a:gd name="connsiteY2841" fmla="*/ 196394 h 212008"/>
                <a:gd name="connsiteX2842" fmla="*/ 6172402 w 11950697"/>
                <a:gd name="connsiteY2842" fmla="*/ 206652 h 212008"/>
                <a:gd name="connsiteX2843" fmla="*/ 6172076 w 11950697"/>
                <a:gd name="connsiteY2843" fmla="*/ 208802 h 212008"/>
                <a:gd name="connsiteX2844" fmla="*/ 6162009 w 11950697"/>
                <a:gd name="connsiteY2844" fmla="*/ 211677 h 212008"/>
                <a:gd name="connsiteX2845" fmla="*/ 6161738 w 11950697"/>
                <a:gd name="connsiteY2845" fmla="*/ 211782 h 212008"/>
                <a:gd name="connsiteX2846" fmla="*/ 6146162 w 11950697"/>
                <a:gd name="connsiteY2846" fmla="*/ 211782 h 212008"/>
                <a:gd name="connsiteX2847" fmla="*/ 6145564 w 11950697"/>
                <a:gd name="connsiteY2847" fmla="*/ 211255 h 212008"/>
                <a:gd name="connsiteX2848" fmla="*/ 6142138 w 11950697"/>
                <a:gd name="connsiteY2848" fmla="*/ 207658 h 212008"/>
                <a:gd name="connsiteX2849" fmla="*/ 6139239 w 11950697"/>
                <a:gd name="connsiteY2849" fmla="*/ 211782 h 212008"/>
                <a:gd name="connsiteX2850" fmla="*/ 6074280 w 11950697"/>
                <a:gd name="connsiteY2850" fmla="*/ 211782 h 212008"/>
                <a:gd name="connsiteX2851" fmla="*/ 6072094 w 11950697"/>
                <a:gd name="connsiteY2851" fmla="*/ 202154 h 212008"/>
                <a:gd name="connsiteX2852" fmla="*/ 6069344 w 11950697"/>
                <a:gd name="connsiteY2852" fmla="*/ 199037 h 212008"/>
                <a:gd name="connsiteX2853" fmla="*/ 6070079 w 11950697"/>
                <a:gd name="connsiteY2853" fmla="*/ 185949 h 212008"/>
                <a:gd name="connsiteX2854" fmla="*/ 6052811 w 11950697"/>
                <a:gd name="connsiteY2854" fmla="*/ 169147 h 212008"/>
                <a:gd name="connsiteX2855" fmla="*/ 6044005 w 11950697"/>
                <a:gd name="connsiteY2855" fmla="*/ 191574 h 212008"/>
                <a:gd name="connsiteX2856" fmla="*/ 6050816 w 11950697"/>
                <a:gd name="connsiteY2856" fmla="*/ 204620 h 212008"/>
                <a:gd name="connsiteX2857" fmla="*/ 6051027 w 11950697"/>
                <a:gd name="connsiteY2857" fmla="*/ 204695 h 212008"/>
                <a:gd name="connsiteX2858" fmla="*/ 6050919 w 11950697"/>
                <a:gd name="connsiteY2858" fmla="*/ 206827 h 212008"/>
                <a:gd name="connsiteX2859" fmla="*/ 6052227 w 11950697"/>
                <a:gd name="connsiteY2859" fmla="*/ 210816 h 212008"/>
                <a:gd name="connsiteX2860" fmla="*/ 6059180 w 11950697"/>
                <a:gd name="connsiteY2860" fmla="*/ 211782 h 212008"/>
                <a:gd name="connsiteX2861" fmla="*/ 5940719 w 11950697"/>
                <a:gd name="connsiteY2861" fmla="*/ 211782 h 212008"/>
                <a:gd name="connsiteX2862" fmla="*/ 5941400 w 11950697"/>
                <a:gd name="connsiteY2862" fmla="*/ 209404 h 212008"/>
                <a:gd name="connsiteX2863" fmla="*/ 5935708 w 11950697"/>
                <a:gd name="connsiteY2863" fmla="*/ 196867 h 212008"/>
                <a:gd name="connsiteX2864" fmla="*/ 5922060 w 11950697"/>
                <a:gd name="connsiteY2864" fmla="*/ 198673 h 212008"/>
                <a:gd name="connsiteX2865" fmla="*/ 5910235 w 11950697"/>
                <a:gd name="connsiteY2865" fmla="*/ 211782 h 212008"/>
                <a:gd name="connsiteX2866" fmla="*/ 5619606 w 11950697"/>
                <a:gd name="connsiteY2866" fmla="*/ 211782 h 212008"/>
                <a:gd name="connsiteX2867" fmla="*/ 5616542 w 11950697"/>
                <a:gd name="connsiteY2867" fmla="*/ 206200 h 212008"/>
                <a:gd name="connsiteX2868" fmla="*/ 5606815 w 11950697"/>
                <a:gd name="connsiteY2868" fmla="*/ 199883 h 212008"/>
                <a:gd name="connsiteX2869" fmla="*/ 5583882 w 11950697"/>
                <a:gd name="connsiteY2869" fmla="*/ 207558 h 212008"/>
                <a:gd name="connsiteX2870" fmla="*/ 5575100 w 11950697"/>
                <a:gd name="connsiteY2870" fmla="*/ 199246 h 212008"/>
                <a:gd name="connsiteX2871" fmla="*/ 5570222 w 11950697"/>
                <a:gd name="connsiteY2871" fmla="*/ 206185 h 212008"/>
                <a:gd name="connsiteX2872" fmla="*/ 5568709 w 11950697"/>
                <a:gd name="connsiteY2872" fmla="*/ 211782 h 212008"/>
                <a:gd name="connsiteX2873" fmla="*/ 5510932 w 11950697"/>
                <a:gd name="connsiteY2873" fmla="*/ 211782 h 212008"/>
                <a:gd name="connsiteX2874" fmla="*/ 5509242 w 11950697"/>
                <a:gd name="connsiteY2874" fmla="*/ 208374 h 212008"/>
                <a:gd name="connsiteX2875" fmla="*/ 5497328 w 11950697"/>
                <a:gd name="connsiteY2875" fmla="*/ 211782 h 212008"/>
                <a:gd name="connsiteX2876" fmla="*/ 5417509 w 11950697"/>
                <a:gd name="connsiteY2876" fmla="*/ 211782 h 212008"/>
                <a:gd name="connsiteX2877" fmla="*/ 5422754 w 11950697"/>
                <a:gd name="connsiteY2877" fmla="*/ 195146 h 212008"/>
                <a:gd name="connsiteX2878" fmla="*/ 5413802 w 11950697"/>
                <a:gd name="connsiteY2878" fmla="*/ 183269 h 212008"/>
                <a:gd name="connsiteX2879" fmla="*/ 5376905 w 11950697"/>
                <a:gd name="connsiteY2879" fmla="*/ 203087 h 212008"/>
                <a:gd name="connsiteX2880" fmla="*/ 5376856 w 11950697"/>
                <a:gd name="connsiteY2880" fmla="*/ 203242 h 212008"/>
                <a:gd name="connsiteX2881" fmla="*/ 5372829 w 11950697"/>
                <a:gd name="connsiteY2881" fmla="*/ 204536 h 212008"/>
                <a:gd name="connsiteX2882" fmla="*/ 5372603 w 11950697"/>
                <a:gd name="connsiteY2882" fmla="*/ 207290 h 212008"/>
                <a:gd name="connsiteX2883" fmla="*/ 5374390 w 11950697"/>
                <a:gd name="connsiteY2883" fmla="*/ 209397 h 212008"/>
                <a:gd name="connsiteX2884" fmla="*/ 5374975 w 11950697"/>
                <a:gd name="connsiteY2884" fmla="*/ 209209 h 212008"/>
                <a:gd name="connsiteX2885" fmla="*/ 5374164 w 11950697"/>
                <a:gd name="connsiteY2885" fmla="*/ 211782 h 212008"/>
                <a:gd name="connsiteX2886" fmla="*/ 5312712 w 11950697"/>
                <a:gd name="connsiteY2886" fmla="*/ 211782 h 212008"/>
                <a:gd name="connsiteX2887" fmla="*/ 5308445 w 11950697"/>
                <a:gd name="connsiteY2887" fmla="*/ 204621 h 212008"/>
                <a:gd name="connsiteX2888" fmla="*/ 5304779 w 11950697"/>
                <a:gd name="connsiteY2888" fmla="*/ 211782 h 212008"/>
                <a:gd name="connsiteX2889" fmla="*/ 5258299 w 11950697"/>
                <a:gd name="connsiteY2889" fmla="*/ 211782 h 212008"/>
                <a:gd name="connsiteX2890" fmla="*/ 5256141 w 11950697"/>
                <a:gd name="connsiteY2890" fmla="*/ 206076 h 212008"/>
                <a:gd name="connsiteX2891" fmla="*/ 5250155 w 11950697"/>
                <a:gd name="connsiteY2891" fmla="*/ 202756 h 212008"/>
                <a:gd name="connsiteX2892" fmla="*/ 5245283 w 11950697"/>
                <a:gd name="connsiteY2892" fmla="*/ 207565 h 212008"/>
                <a:gd name="connsiteX2893" fmla="*/ 5244907 w 11950697"/>
                <a:gd name="connsiteY2893" fmla="*/ 211782 h 212008"/>
                <a:gd name="connsiteX2894" fmla="*/ 5205170 w 11950697"/>
                <a:gd name="connsiteY2894" fmla="*/ 211782 h 212008"/>
                <a:gd name="connsiteX2895" fmla="*/ 5211222 w 11950697"/>
                <a:gd name="connsiteY2895" fmla="*/ 203575 h 212008"/>
                <a:gd name="connsiteX2896" fmla="*/ 5198392 w 11950697"/>
                <a:gd name="connsiteY2896" fmla="*/ 200464 h 212008"/>
                <a:gd name="connsiteX2897" fmla="*/ 5191815 w 11950697"/>
                <a:gd name="connsiteY2897" fmla="*/ 205133 h 212008"/>
                <a:gd name="connsiteX2898" fmla="*/ 5190555 w 11950697"/>
                <a:gd name="connsiteY2898" fmla="*/ 211091 h 212008"/>
                <a:gd name="connsiteX2899" fmla="*/ 5193406 w 11950697"/>
                <a:gd name="connsiteY2899" fmla="*/ 211782 h 212008"/>
                <a:gd name="connsiteX2900" fmla="*/ 5164280 w 11950697"/>
                <a:gd name="connsiteY2900" fmla="*/ 211782 h 212008"/>
                <a:gd name="connsiteX2901" fmla="*/ 5165810 w 11950697"/>
                <a:gd name="connsiteY2901" fmla="*/ 201150 h 212008"/>
                <a:gd name="connsiteX2902" fmla="*/ 5160657 w 11950697"/>
                <a:gd name="connsiteY2902" fmla="*/ 192976 h 212008"/>
                <a:gd name="connsiteX2903" fmla="*/ 5151340 w 11950697"/>
                <a:gd name="connsiteY2903" fmla="*/ 195533 h 212008"/>
                <a:gd name="connsiteX2904" fmla="*/ 5144550 w 11950697"/>
                <a:gd name="connsiteY2904" fmla="*/ 205508 h 212008"/>
                <a:gd name="connsiteX2905" fmla="*/ 5140970 w 11950697"/>
                <a:gd name="connsiteY2905" fmla="*/ 197388 h 212008"/>
                <a:gd name="connsiteX2906" fmla="*/ 5131435 w 11950697"/>
                <a:gd name="connsiteY2906" fmla="*/ 201592 h 212008"/>
                <a:gd name="connsiteX2907" fmla="*/ 5135638 w 11950697"/>
                <a:gd name="connsiteY2907" fmla="*/ 211128 h 212008"/>
                <a:gd name="connsiteX2908" fmla="*/ 5141277 w 11950697"/>
                <a:gd name="connsiteY2908" fmla="*/ 211002 h 212008"/>
                <a:gd name="connsiteX2909" fmla="*/ 5143054 w 11950697"/>
                <a:gd name="connsiteY2909" fmla="*/ 209142 h 212008"/>
                <a:gd name="connsiteX2910" fmla="*/ 5142675 w 11950697"/>
                <a:gd name="connsiteY2910" fmla="*/ 211782 h 212008"/>
                <a:gd name="connsiteX2911" fmla="*/ 5007282 w 11950697"/>
                <a:gd name="connsiteY2911" fmla="*/ 211782 h 212008"/>
                <a:gd name="connsiteX2912" fmla="*/ 5013238 w 11950697"/>
                <a:gd name="connsiteY2912" fmla="*/ 210216 h 212008"/>
                <a:gd name="connsiteX2913" fmla="*/ 5009794 w 11950697"/>
                <a:gd name="connsiteY2913" fmla="*/ 201197 h 212008"/>
                <a:gd name="connsiteX2914" fmla="*/ 5000457 w 11950697"/>
                <a:gd name="connsiteY2914" fmla="*/ 203651 h 212008"/>
                <a:gd name="connsiteX2915" fmla="*/ 5000245 w 11950697"/>
                <a:gd name="connsiteY2915" fmla="*/ 208669 h 212008"/>
                <a:gd name="connsiteX2916" fmla="*/ 5003088 w 11950697"/>
                <a:gd name="connsiteY2916" fmla="*/ 211782 h 212008"/>
                <a:gd name="connsiteX2917" fmla="*/ 4958960 w 11950697"/>
                <a:gd name="connsiteY2917" fmla="*/ 211782 h 212008"/>
                <a:gd name="connsiteX2918" fmla="*/ 4960351 w 11950697"/>
                <a:gd name="connsiteY2918" fmla="*/ 210473 h 212008"/>
                <a:gd name="connsiteX2919" fmla="*/ 4958847 w 11950697"/>
                <a:gd name="connsiteY2919" fmla="*/ 206618 h 212008"/>
                <a:gd name="connsiteX2920" fmla="*/ 4960340 w 11950697"/>
                <a:gd name="connsiteY2920" fmla="*/ 205060 h 212008"/>
                <a:gd name="connsiteX2921" fmla="*/ 4957256 w 11950697"/>
                <a:gd name="connsiteY2921" fmla="*/ 203903 h 212008"/>
                <a:gd name="connsiteX2922" fmla="*/ 4953454 w 11950697"/>
                <a:gd name="connsiteY2922" fmla="*/ 204496 h 212008"/>
                <a:gd name="connsiteX2923" fmla="*/ 4953007 w 11950697"/>
                <a:gd name="connsiteY2923" fmla="*/ 208701 h 212008"/>
                <a:gd name="connsiteX2924" fmla="*/ 4950451 w 11950697"/>
                <a:gd name="connsiteY2924" fmla="*/ 211154 h 212008"/>
                <a:gd name="connsiteX2925" fmla="*/ 4950771 w 11950697"/>
                <a:gd name="connsiteY2925" fmla="*/ 211782 h 212008"/>
                <a:gd name="connsiteX2926" fmla="*/ 4927424 w 11950697"/>
                <a:gd name="connsiteY2926" fmla="*/ 211782 h 212008"/>
                <a:gd name="connsiteX2927" fmla="*/ 4925251 w 11950697"/>
                <a:gd name="connsiteY2927" fmla="*/ 205919 h 212008"/>
                <a:gd name="connsiteX2928" fmla="*/ 4928009 w 11950697"/>
                <a:gd name="connsiteY2928" fmla="*/ 202811 h 212008"/>
                <a:gd name="connsiteX2929" fmla="*/ 4922221 w 11950697"/>
                <a:gd name="connsiteY2929" fmla="*/ 200419 h 212008"/>
                <a:gd name="connsiteX2930" fmla="*/ 4918429 w 11950697"/>
                <a:gd name="connsiteY2930" fmla="*/ 205945 h 212008"/>
                <a:gd name="connsiteX2931" fmla="*/ 4908419 w 11950697"/>
                <a:gd name="connsiteY2931" fmla="*/ 205953 h 212008"/>
                <a:gd name="connsiteX2932" fmla="*/ 4907927 w 11950697"/>
                <a:gd name="connsiteY2932" fmla="*/ 210456 h 212008"/>
                <a:gd name="connsiteX2933" fmla="*/ 4908441 w 11950697"/>
                <a:gd name="connsiteY2933" fmla="*/ 211782 h 212008"/>
                <a:gd name="connsiteX2934" fmla="*/ 4089398 w 11950697"/>
                <a:gd name="connsiteY2934" fmla="*/ 211782 h 212008"/>
                <a:gd name="connsiteX2935" fmla="*/ 3930375 w 11950697"/>
                <a:gd name="connsiteY2935" fmla="*/ 211782 h 212008"/>
                <a:gd name="connsiteX2936" fmla="*/ 3932844 w 11950697"/>
                <a:gd name="connsiteY2936" fmla="*/ 209175 h 212008"/>
                <a:gd name="connsiteX2937" fmla="*/ 3933516 w 11950697"/>
                <a:gd name="connsiteY2937" fmla="*/ 196446 h 212008"/>
                <a:gd name="connsiteX2938" fmla="*/ 3920805 w 11950697"/>
                <a:gd name="connsiteY2938" fmla="*/ 180855 h 212008"/>
                <a:gd name="connsiteX2939" fmla="*/ 3914194 w 11950697"/>
                <a:gd name="connsiteY2939" fmla="*/ 199854 h 212008"/>
                <a:gd name="connsiteX2940" fmla="*/ 3919181 w 11950697"/>
                <a:gd name="connsiteY2940" fmla="*/ 211584 h 212008"/>
                <a:gd name="connsiteX2941" fmla="*/ 3919578 w 11950697"/>
                <a:gd name="connsiteY2941" fmla="*/ 211782 h 212008"/>
                <a:gd name="connsiteX2942" fmla="*/ 3854543 w 11950697"/>
                <a:gd name="connsiteY2942" fmla="*/ 211782 h 212008"/>
                <a:gd name="connsiteX2943" fmla="*/ 3848527 w 11950697"/>
                <a:gd name="connsiteY2943" fmla="*/ 207954 h 212008"/>
                <a:gd name="connsiteX2944" fmla="*/ 3848982 w 11950697"/>
                <a:gd name="connsiteY2944" fmla="*/ 202049 h 212008"/>
                <a:gd name="connsiteX2945" fmla="*/ 3840351 w 11950697"/>
                <a:gd name="connsiteY2945" fmla="*/ 204320 h 212008"/>
                <a:gd name="connsiteX2946" fmla="*/ 3840706 w 11950697"/>
                <a:gd name="connsiteY2946" fmla="*/ 211782 h 212008"/>
                <a:gd name="connsiteX2947" fmla="*/ 3672130 w 11950697"/>
                <a:gd name="connsiteY2947" fmla="*/ 211782 h 212008"/>
                <a:gd name="connsiteX2948" fmla="*/ 3679956 w 11950697"/>
                <a:gd name="connsiteY2948" fmla="*/ 207443 h 212008"/>
                <a:gd name="connsiteX2949" fmla="*/ 3686153 w 11950697"/>
                <a:gd name="connsiteY2949" fmla="*/ 190938 h 212008"/>
                <a:gd name="connsiteX2950" fmla="*/ 3672159 w 11950697"/>
                <a:gd name="connsiteY2950" fmla="*/ 180213 h 212008"/>
                <a:gd name="connsiteX2951" fmla="*/ 3646172 w 11950697"/>
                <a:gd name="connsiteY2951" fmla="*/ 181553 h 212008"/>
                <a:gd name="connsiteX2952" fmla="*/ 3617218 w 11950697"/>
                <a:gd name="connsiteY2952" fmla="*/ 210676 h 212008"/>
                <a:gd name="connsiteX2953" fmla="*/ 3618662 w 11950697"/>
                <a:gd name="connsiteY2953" fmla="*/ 211782 h 212008"/>
                <a:gd name="connsiteX2954" fmla="*/ 3324424 w 11950697"/>
                <a:gd name="connsiteY2954" fmla="*/ 211782 h 212008"/>
                <a:gd name="connsiteX2955" fmla="*/ 3328344 w 11950697"/>
                <a:gd name="connsiteY2955" fmla="*/ 207436 h 212008"/>
                <a:gd name="connsiteX2956" fmla="*/ 3328250 w 11950697"/>
                <a:gd name="connsiteY2956" fmla="*/ 175366 h 212008"/>
                <a:gd name="connsiteX2957" fmla="*/ 3300991 w 11950697"/>
                <a:gd name="connsiteY2957" fmla="*/ 192260 h 212008"/>
                <a:gd name="connsiteX2958" fmla="*/ 3295396 w 11950697"/>
                <a:gd name="connsiteY2958" fmla="*/ 211782 h 212008"/>
                <a:gd name="connsiteX2959" fmla="*/ 3271462 w 11950697"/>
                <a:gd name="connsiteY2959" fmla="*/ 211782 h 212008"/>
                <a:gd name="connsiteX2960" fmla="*/ 3269683 w 11950697"/>
                <a:gd name="connsiteY2960" fmla="*/ 204132 h 212008"/>
                <a:gd name="connsiteX2961" fmla="*/ 3256026 w 11950697"/>
                <a:gd name="connsiteY2961" fmla="*/ 205789 h 212008"/>
                <a:gd name="connsiteX2962" fmla="*/ 3254944 w 11950697"/>
                <a:gd name="connsiteY2962" fmla="*/ 211782 h 212008"/>
                <a:gd name="connsiteX2963" fmla="*/ 3244240 w 11950697"/>
                <a:gd name="connsiteY2963" fmla="*/ 211782 h 212008"/>
                <a:gd name="connsiteX2964" fmla="*/ 3237188 w 11950697"/>
                <a:gd name="connsiteY2964" fmla="*/ 206501 h 212008"/>
                <a:gd name="connsiteX2965" fmla="*/ 3230136 w 11950697"/>
                <a:gd name="connsiteY2965" fmla="*/ 211782 h 212008"/>
                <a:gd name="connsiteX2966" fmla="*/ 3170716 w 11950697"/>
                <a:gd name="connsiteY2966" fmla="*/ 211782 h 212008"/>
                <a:gd name="connsiteX2967" fmla="*/ 3182063 w 11950697"/>
                <a:gd name="connsiteY2967" fmla="*/ 200119 h 212008"/>
                <a:gd name="connsiteX2968" fmla="*/ 3164549 w 11950697"/>
                <a:gd name="connsiteY2968" fmla="*/ 193243 h 212008"/>
                <a:gd name="connsiteX2969" fmla="*/ 3151428 w 11950697"/>
                <a:gd name="connsiteY2969" fmla="*/ 206728 h 212008"/>
                <a:gd name="connsiteX2970" fmla="*/ 3164300 w 11950697"/>
                <a:gd name="connsiteY2970" fmla="*/ 211782 h 212008"/>
                <a:gd name="connsiteX2971" fmla="*/ 3143724 w 11950697"/>
                <a:gd name="connsiteY2971" fmla="*/ 211782 h 212008"/>
                <a:gd name="connsiteX2972" fmla="*/ 3138088 w 11950697"/>
                <a:gd name="connsiteY2972" fmla="*/ 208273 h 212008"/>
                <a:gd name="connsiteX2973" fmla="*/ 3135339 w 11950697"/>
                <a:gd name="connsiteY2973" fmla="*/ 211782 h 212008"/>
                <a:gd name="connsiteX2974" fmla="*/ 3061047 w 11950697"/>
                <a:gd name="connsiteY2974" fmla="*/ 211782 h 212008"/>
                <a:gd name="connsiteX2975" fmla="*/ 3060456 w 11950697"/>
                <a:gd name="connsiteY2975" fmla="*/ 200321 h 212008"/>
                <a:gd name="connsiteX2976" fmla="*/ 3037713 w 11950697"/>
                <a:gd name="connsiteY2976" fmla="*/ 177710 h 212008"/>
                <a:gd name="connsiteX2977" fmla="*/ 3029338 w 11950697"/>
                <a:gd name="connsiteY2977" fmla="*/ 188638 h 212008"/>
                <a:gd name="connsiteX2978" fmla="*/ 3029734 w 11950697"/>
                <a:gd name="connsiteY2978" fmla="*/ 196321 h 212008"/>
                <a:gd name="connsiteX2979" fmla="*/ 3022918 w 11950697"/>
                <a:gd name="connsiteY2979" fmla="*/ 191983 h 212008"/>
                <a:gd name="connsiteX2980" fmla="*/ 3023372 w 11950697"/>
                <a:gd name="connsiteY2980" fmla="*/ 186078 h 212008"/>
                <a:gd name="connsiteX2981" fmla="*/ 3014741 w 11950697"/>
                <a:gd name="connsiteY2981" fmla="*/ 188349 h 212008"/>
                <a:gd name="connsiteX2982" fmla="*/ 3014767 w 11950697"/>
                <a:gd name="connsiteY2982" fmla="*/ 188899 h 212008"/>
                <a:gd name="connsiteX2983" fmla="*/ 3001390 w 11950697"/>
                <a:gd name="connsiteY2983" fmla="*/ 176833 h 212008"/>
                <a:gd name="connsiteX2984" fmla="*/ 2976377 w 11950697"/>
                <a:gd name="connsiteY2984" fmla="*/ 169662 h 212008"/>
                <a:gd name="connsiteX2985" fmla="*/ 2960324 w 11950697"/>
                <a:gd name="connsiteY2985" fmla="*/ 176952 h 212008"/>
                <a:gd name="connsiteX2986" fmla="*/ 2962636 w 11950697"/>
                <a:gd name="connsiteY2986" fmla="*/ 194430 h 212008"/>
                <a:gd name="connsiteX2987" fmla="*/ 2981873 w 11950697"/>
                <a:gd name="connsiteY2987" fmla="*/ 211782 h 212008"/>
                <a:gd name="connsiteX2988" fmla="*/ 2948065 w 11950697"/>
                <a:gd name="connsiteY2988" fmla="*/ 211782 h 212008"/>
                <a:gd name="connsiteX2989" fmla="*/ 2947224 w 11950697"/>
                <a:gd name="connsiteY2989" fmla="*/ 209854 h 212008"/>
                <a:gd name="connsiteX2990" fmla="*/ 2933184 w 11950697"/>
                <a:gd name="connsiteY2990" fmla="*/ 205444 h 212008"/>
                <a:gd name="connsiteX2991" fmla="*/ 2923133 w 11950697"/>
                <a:gd name="connsiteY2991" fmla="*/ 210183 h 212008"/>
                <a:gd name="connsiteX2992" fmla="*/ 2923831 w 11950697"/>
                <a:gd name="connsiteY2992" fmla="*/ 211782 h 212008"/>
                <a:gd name="connsiteX2993" fmla="*/ 2869502 w 11950697"/>
                <a:gd name="connsiteY2993" fmla="*/ 211782 h 212008"/>
                <a:gd name="connsiteX2994" fmla="*/ 2871582 w 11950697"/>
                <a:gd name="connsiteY2994" fmla="*/ 209004 h 212008"/>
                <a:gd name="connsiteX2995" fmla="*/ 2846019 w 11950697"/>
                <a:gd name="connsiteY2995" fmla="*/ 194864 h 212008"/>
                <a:gd name="connsiteX2996" fmla="*/ 2820456 w 11950697"/>
                <a:gd name="connsiteY2996" fmla="*/ 209004 h 212008"/>
                <a:gd name="connsiteX2997" fmla="*/ 2822537 w 11950697"/>
                <a:gd name="connsiteY2997" fmla="*/ 211782 h 212008"/>
                <a:gd name="connsiteX2998" fmla="*/ 2721398 w 11950697"/>
                <a:gd name="connsiteY2998" fmla="*/ 211782 h 212008"/>
                <a:gd name="connsiteX2999" fmla="*/ 2730039 w 11950697"/>
                <a:gd name="connsiteY2999" fmla="*/ 198006 h 212008"/>
                <a:gd name="connsiteX3000" fmla="*/ 2728263 w 11950697"/>
                <a:gd name="connsiteY3000" fmla="*/ 185641 h 212008"/>
                <a:gd name="connsiteX3001" fmla="*/ 2715898 w 11950697"/>
                <a:gd name="connsiteY3001" fmla="*/ 183865 h 212008"/>
                <a:gd name="connsiteX3002" fmla="*/ 2700188 w 11950697"/>
                <a:gd name="connsiteY3002" fmla="*/ 193718 h 212008"/>
                <a:gd name="connsiteX3003" fmla="*/ 2690335 w 11950697"/>
                <a:gd name="connsiteY3003" fmla="*/ 209429 h 212008"/>
                <a:gd name="connsiteX3004" fmla="*/ 2690673 w 11950697"/>
                <a:gd name="connsiteY3004" fmla="*/ 211782 h 212008"/>
                <a:gd name="connsiteX3005" fmla="*/ 2614347 w 11950697"/>
                <a:gd name="connsiteY3005" fmla="*/ 211782 h 212008"/>
                <a:gd name="connsiteX3006" fmla="*/ 2615768 w 11950697"/>
                <a:gd name="connsiteY3006" fmla="*/ 210443 h 212008"/>
                <a:gd name="connsiteX3007" fmla="*/ 2619061 w 11950697"/>
                <a:gd name="connsiteY3007" fmla="*/ 196225 h 212008"/>
                <a:gd name="connsiteX3008" fmla="*/ 2611188 w 11950697"/>
                <a:gd name="connsiteY3008" fmla="*/ 187922 h 212008"/>
                <a:gd name="connsiteX3009" fmla="*/ 2596760 w 11950697"/>
                <a:gd name="connsiteY3009" fmla="*/ 190400 h 212008"/>
                <a:gd name="connsiteX3010" fmla="*/ 2584230 w 11950697"/>
                <a:gd name="connsiteY3010" fmla="*/ 202205 h 212008"/>
                <a:gd name="connsiteX3011" fmla="*/ 2582012 w 11950697"/>
                <a:gd name="connsiteY3011" fmla="*/ 211782 h 212008"/>
                <a:gd name="connsiteX3012" fmla="*/ 2550010 w 11950697"/>
                <a:gd name="connsiteY3012" fmla="*/ 211782 h 212008"/>
                <a:gd name="connsiteX3013" fmla="*/ 2549733 w 11950697"/>
                <a:gd name="connsiteY3013" fmla="*/ 210565 h 212008"/>
                <a:gd name="connsiteX3014" fmla="*/ 2543940 w 11950697"/>
                <a:gd name="connsiteY3014" fmla="*/ 204000 h 212008"/>
                <a:gd name="connsiteX3015" fmla="*/ 2538656 w 11950697"/>
                <a:gd name="connsiteY3015" fmla="*/ 205868 h 212008"/>
                <a:gd name="connsiteX3016" fmla="*/ 2534771 w 11950697"/>
                <a:gd name="connsiteY3016" fmla="*/ 200594 h 212008"/>
                <a:gd name="connsiteX3017" fmla="*/ 2520331 w 11950697"/>
                <a:gd name="connsiteY3017" fmla="*/ 198361 h 212008"/>
                <a:gd name="connsiteX3018" fmla="*/ 2509260 w 11950697"/>
                <a:gd name="connsiteY3018" fmla="*/ 207899 h 212008"/>
                <a:gd name="connsiteX3019" fmla="*/ 2508960 w 11950697"/>
                <a:gd name="connsiteY3019" fmla="*/ 211782 h 212008"/>
                <a:gd name="connsiteX3020" fmla="*/ 2416302 w 11950697"/>
                <a:gd name="connsiteY3020" fmla="*/ 211782 h 212008"/>
                <a:gd name="connsiteX3021" fmla="*/ 2413348 w 11950697"/>
                <a:gd name="connsiteY3021" fmla="*/ 205278 h 212008"/>
                <a:gd name="connsiteX3022" fmla="*/ 2399699 w 11950697"/>
                <a:gd name="connsiteY3022" fmla="*/ 207084 h 212008"/>
                <a:gd name="connsiteX3023" fmla="*/ 2395461 w 11950697"/>
                <a:gd name="connsiteY3023" fmla="*/ 211782 h 212008"/>
                <a:gd name="connsiteX3024" fmla="*/ 2117803 w 11950697"/>
                <a:gd name="connsiteY3024" fmla="*/ 211782 h 212008"/>
                <a:gd name="connsiteX3025" fmla="*/ 2118185 w 11950697"/>
                <a:gd name="connsiteY3025" fmla="*/ 209268 h 212008"/>
                <a:gd name="connsiteX3026" fmla="*/ 2109552 w 11950697"/>
                <a:gd name="connsiteY3026" fmla="*/ 197477 h 212008"/>
                <a:gd name="connsiteX3027" fmla="*/ 2094980 w 11950697"/>
                <a:gd name="connsiteY3027" fmla="*/ 196393 h 212008"/>
                <a:gd name="connsiteX3028" fmla="*/ 2083004 w 11950697"/>
                <a:gd name="connsiteY3028" fmla="*/ 206651 h 212008"/>
                <a:gd name="connsiteX3029" fmla="*/ 2082678 w 11950697"/>
                <a:gd name="connsiteY3029" fmla="*/ 208801 h 212008"/>
                <a:gd name="connsiteX3030" fmla="*/ 2072611 w 11950697"/>
                <a:gd name="connsiteY3030" fmla="*/ 211676 h 212008"/>
                <a:gd name="connsiteX3031" fmla="*/ 2072337 w 11950697"/>
                <a:gd name="connsiteY3031" fmla="*/ 211782 h 212008"/>
                <a:gd name="connsiteX3032" fmla="*/ 2056766 w 11950697"/>
                <a:gd name="connsiteY3032" fmla="*/ 211782 h 212008"/>
                <a:gd name="connsiteX3033" fmla="*/ 2056166 w 11950697"/>
                <a:gd name="connsiteY3033" fmla="*/ 211254 h 212008"/>
                <a:gd name="connsiteX3034" fmla="*/ 2052740 w 11950697"/>
                <a:gd name="connsiteY3034" fmla="*/ 207657 h 212008"/>
                <a:gd name="connsiteX3035" fmla="*/ 2049840 w 11950697"/>
                <a:gd name="connsiteY3035" fmla="*/ 211782 h 212008"/>
                <a:gd name="connsiteX3036" fmla="*/ 1984882 w 11950697"/>
                <a:gd name="connsiteY3036" fmla="*/ 211782 h 212008"/>
                <a:gd name="connsiteX3037" fmla="*/ 1982696 w 11950697"/>
                <a:gd name="connsiteY3037" fmla="*/ 202153 h 212008"/>
                <a:gd name="connsiteX3038" fmla="*/ 1979946 w 11950697"/>
                <a:gd name="connsiteY3038" fmla="*/ 199036 h 212008"/>
                <a:gd name="connsiteX3039" fmla="*/ 1980681 w 11950697"/>
                <a:gd name="connsiteY3039" fmla="*/ 185948 h 212008"/>
                <a:gd name="connsiteX3040" fmla="*/ 1963413 w 11950697"/>
                <a:gd name="connsiteY3040" fmla="*/ 169146 h 212008"/>
                <a:gd name="connsiteX3041" fmla="*/ 1954607 w 11950697"/>
                <a:gd name="connsiteY3041" fmla="*/ 191573 h 212008"/>
                <a:gd name="connsiteX3042" fmla="*/ 1961418 w 11950697"/>
                <a:gd name="connsiteY3042" fmla="*/ 204619 h 212008"/>
                <a:gd name="connsiteX3043" fmla="*/ 1961629 w 11950697"/>
                <a:gd name="connsiteY3043" fmla="*/ 204694 h 212008"/>
                <a:gd name="connsiteX3044" fmla="*/ 1961521 w 11950697"/>
                <a:gd name="connsiteY3044" fmla="*/ 206826 h 212008"/>
                <a:gd name="connsiteX3045" fmla="*/ 1962829 w 11950697"/>
                <a:gd name="connsiteY3045" fmla="*/ 210815 h 212008"/>
                <a:gd name="connsiteX3046" fmla="*/ 1969789 w 11950697"/>
                <a:gd name="connsiteY3046" fmla="*/ 211782 h 212008"/>
                <a:gd name="connsiteX3047" fmla="*/ 1851320 w 11950697"/>
                <a:gd name="connsiteY3047" fmla="*/ 211782 h 212008"/>
                <a:gd name="connsiteX3048" fmla="*/ 1852002 w 11950697"/>
                <a:gd name="connsiteY3048" fmla="*/ 209403 h 212008"/>
                <a:gd name="connsiteX3049" fmla="*/ 1846310 w 11950697"/>
                <a:gd name="connsiteY3049" fmla="*/ 196866 h 212008"/>
                <a:gd name="connsiteX3050" fmla="*/ 1832662 w 11950697"/>
                <a:gd name="connsiteY3050" fmla="*/ 198672 h 212008"/>
                <a:gd name="connsiteX3051" fmla="*/ 1820836 w 11950697"/>
                <a:gd name="connsiteY3051" fmla="*/ 211782 h 212008"/>
                <a:gd name="connsiteX3052" fmla="*/ 1530209 w 11950697"/>
                <a:gd name="connsiteY3052" fmla="*/ 211782 h 212008"/>
                <a:gd name="connsiteX3053" fmla="*/ 1527144 w 11950697"/>
                <a:gd name="connsiteY3053" fmla="*/ 206199 h 212008"/>
                <a:gd name="connsiteX3054" fmla="*/ 1517417 w 11950697"/>
                <a:gd name="connsiteY3054" fmla="*/ 199882 h 212008"/>
                <a:gd name="connsiteX3055" fmla="*/ 1494484 w 11950697"/>
                <a:gd name="connsiteY3055" fmla="*/ 207557 h 212008"/>
                <a:gd name="connsiteX3056" fmla="*/ 1485702 w 11950697"/>
                <a:gd name="connsiteY3056" fmla="*/ 199245 h 212008"/>
                <a:gd name="connsiteX3057" fmla="*/ 1480825 w 11950697"/>
                <a:gd name="connsiteY3057" fmla="*/ 206184 h 212008"/>
                <a:gd name="connsiteX3058" fmla="*/ 1479311 w 11950697"/>
                <a:gd name="connsiteY3058" fmla="*/ 211782 h 212008"/>
                <a:gd name="connsiteX3059" fmla="*/ 1421534 w 11950697"/>
                <a:gd name="connsiteY3059" fmla="*/ 211782 h 212008"/>
                <a:gd name="connsiteX3060" fmla="*/ 1419843 w 11950697"/>
                <a:gd name="connsiteY3060" fmla="*/ 208373 h 212008"/>
                <a:gd name="connsiteX3061" fmla="*/ 1407926 w 11950697"/>
                <a:gd name="connsiteY3061" fmla="*/ 211782 h 212008"/>
                <a:gd name="connsiteX3062" fmla="*/ 1328111 w 11950697"/>
                <a:gd name="connsiteY3062" fmla="*/ 211782 h 212008"/>
                <a:gd name="connsiteX3063" fmla="*/ 1333356 w 11950697"/>
                <a:gd name="connsiteY3063" fmla="*/ 195145 h 212008"/>
                <a:gd name="connsiteX3064" fmla="*/ 1324404 w 11950697"/>
                <a:gd name="connsiteY3064" fmla="*/ 183268 h 212008"/>
                <a:gd name="connsiteX3065" fmla="*/ 1287507 w 11950697"/>
                <a:gd name="connsiteY3065" fmla="*/ 203086 h 212008"/>
                <a:gd name="connsiteX3066" fmla="*/ 1287458 w 11950697"/>
                <a:gd name="connsiteY3066" fmla="*/ 203241 h 212008"/>
                <a:gd name="connsiteX3067" fmla="*/ 1283431 w 11950697"/>
                <a:gd name="connsiteY3067" fmla="*/ 204535 h 212008"/>
                <a:gd name="connsiteX3068" fmla="*/ 1283205 w 11950697"/>
                <a:gd name="connsiteY3068" fmla="*/ 207289 h 212008"/>
                <a:gd name="connsiteX3069" fmla="*/ 1284992 w 11950697"/>
                <a:gd name="connsiteY3069" fmla="*/ 209396 h 212008"/>
                <a:gd name="connsiteX3070" fmla="*/ 1285577 w 11950697"/>
                <a:gd name="connsiteY3070" fmla="*/ 209208 h 212008"/>
                <a:gd name="connsiteX3071" fmla="*/ 1284766 w 11950697"/>
                <a:gd name="connsiteY3071" fmla="*/ 211782 h 212008"/>
                <a:gd name="connsiteX3072" fmla="*/ 1223314 w 11950697"/>
                <a:gd name="connsiteY3072" fmla="*/ 211782 h 212008"/>
                <a:gd name="connsiteX3073" fmla="*/ 1219047 w 11950697"/>
                <a:gd name="connsiteY3073" fmla="*/ 204620 h 212008"/>
                <a:gd name="connsiteX3074" fmla="*/ 1215380 w 11950697"/>
                <a:gd name="connsiteY3074" fmla="*/ 211782 h 212008"/>
                <a:gd name="connsiteX3075" fmla="*/ 1168901 w 11950697"/>
                <a:gd name="connsiteY3075" fmla="*/ 211782 h 212008"/>
                <a:gd name="connsiteX3076" fmla="*/ 1166742 w 11950697"/>
                <a:gd name="connsiteY3076" fmla="*/ 206075 h 212008"/>
                <a:gd name="connsiteX3077" fmla="*/ 1160757 w 11950697"/>
                <a:gd name="connsiteY3077" fmla="*/ 202755 h 212008"/>
                <a:gd name="connsiteX3078" fmla="*/ 1155885 w 11950697"/>
                <a:gd name="connsiteY3078" fmla="*/ 207564 h 212008"/>
                <a:gd name="connsiteX3079" fmla="*/ 1155509 w 11950697"/>
                <a:gd name="connsiteY3079" fmla="*/ 211782 h 212008"/>
                <a:gd name="connsiteX3080" fmla="*/ 1115771 w 11950697"/>
                <a:gd name="connsiteY3080" fmla="*/ 211782 h 212008"/>
                <a:gd name="connsiteX3081" fmla="*/ 1121824 w 11950697"/>
                <a:gd name="connsiteY3081" fmla="*/ 203574 h 212008"/>
                <a:gd name="connsiteX3082" fmla="*/ 1108993 w 11950697"/>
                <a:gd name="connsiteY3082" fmla="*/ 200463 h 212008"/>
                <a:gd name="connsiteX3083" fmla="*/ 1102417 w 11950697"/>
                <a:gd name="connsiteY3083" fmla="*/ 205132 h 212008"/>
                <a:gd name="connsiteX3084" fmla="*/ 1101157 w 11950697"/>
                <a:gd name="connsiteY3084" fmla="*/ 211090 h 212008"/>
                <a:gd name="connsiteX3085" fmla="*/ 1104012 w 11950697"/>
                <a:gd name="connsiteY3085" fmla="*/ 211782 h 212008"/>
                <a:gd name="connsiteX3086" fmla="*/ 1074882 w 11950697"/>
                <a:gd name="connsiteY3086" fmla="*/ 211782 h 212008"/>
                <a:gd name="connsiteX3087" fmla="*/ 1076412 w 11950697"/>
                <a:gd name="connsiteY3087" fmla="*/ 201149 h 212008"/>
                <a:gd name="connsiteX3088" fmla="*/ 1071259 w 11950697"/>
                <a:gd name="connsiteY3088" fmla="*/ 192975 h 212008"/>
                <a:gd name="connsiteX3089" fmla="*/ 1061942 w 11950697"/>
                <a:gd name="connsiteY3089" fmla="*/ 195532 h 212008"/>
                <a:gd name="connsiteX3090" fmla="*/ 1055152 w 11950697"/>
                <a:gd name="connsiteY3090" fmla="*/ 205507 h 212008"/>
                <a:gd name="connsiteX3091" fmla="*/ 1051572 w 11950697"/>
                <a:gd name="connsiteY3091" fmla="*/ 197387 h 212008"/>
                <a:gd name="connsiteX3092" fmla="*/ 1042037 w 11950697"/>
                <a:gd name="connsiteY3092" fmla="*/ 201591 h 212008"/>
                <a:gd name="connsiteX3093" fmla="*/ 1046240 w 11950697"/>
                <a:gd name="connsiteY3093" fmla="*/ 211127 h 212008"/>
                <a:gd name="connsiteX3094" fmla="*/ 1051878 w 11950697"/>
                <a:gd name="connsiteY3094" fmla="*/ 211001 h 212008"/>
                <a:gd name="connsiteX3095" fmla="*/ 1053656 w 11950697"/>
                <a:gd name="connsiteY3095" fmla="*/ 209141 h 212008"/>
                <a:gd name="connsiteX3096" fmla="*/ 1053277 w 11950697"/>
                <a:gd name="connsiteY3096" fmla="*/ 211782 h 212008"/>
                <a:gd name="connsiteX3097" fmla="*/ 917880 w 11950697"/>
                <a:gd name="connsiteY3097" fmla="*/ 211782 h 212008"/>
                <a:gd name="connsiteX3098" fmla="*/ 923840 w 11950697"/>
                <a:gd name="connsiteY3098" fmla="*/ 210215 h 212008"/>
                <a:gd name="connsiteX3099" fmla="*/ 920396 w 11950697"/>
                <a:gd name="connsiteY3099" fmla="*/ 201196 h 212008"/>
                <a:gd name="connsiteX3100" fmla="*/ 911059 w 11950697"/>
                <a:gd name="connsiteY3100" fmla="*/ 203650 h 212008"/>
                <a:gd name="connsiteX3101" fmla="*/ 910847 w 11950697"/>
                <a:gd name="connsiteY3101" fmla="*/ 208668 h 212008"/>
                <a:gd name="connsiteX3102" fmla="*/ 913691 w 11950697"/>
                <a:gd name="connsiteY3102" fmla="*/ 211782 h 212008"/>
                <a:gd name="connsiteX3103" fmla="*/ 869561 w 11950697"/>
                <a:gd name="connsiteY3103" fmla="*/ 211782 h 212008"/>
                <a:gd name="connsiteX3104" fmla="*/ 870953 w 11950697"/>
                <a:gd name="connsiteY3104" fmla="*/ 210472 h 212008"/>
                <a:gd name="connsiteX3105" fmla="*/ 869449 w 11950697"/>
                <a:gd name="connsiteY3105" fmla="*/ 206617 h 212008"/>
                <a:gd name="connsiteX3106" fmla="*/ 870942 w 11950697"/>
                <a:gd name="connsiteY3106" fmla="*/ 205059 h 212008"/>
                <a:gd name="connsiteX3107" fmla="*/ 867858 w 11950697"/>
                <a:gd name="connsiteY3107" fmla="*/ 203902 h 212008"/>
                <a:gd name="connsiteX3108" fmla="*/ 864056 w 11950697"/>
                <a:gd name="connsiteY3108" fmla="*/ 204495 h 212008"/>
                <a:gd name="connsiteX3109" fmla="*/ 863609 w 11950697"/>
                <a:gd name="connsiteY3109" fmla="*/ 208700 h 212008"/>
                <a:gd name="connsiteX3110" fmla="*/ 861053 w 11950697"/>
                <a:gd name="connsiteY3110" fmla="*/ 211153 h 212008"/>
                <a:gd name="connsiteX3111" fmla="*/ 861374 w 11950697"/>
                <a:gd name="connsiteY3111" fmla="*/ 211782 h 212008"/>
                <a:gd name="connsiteX3112" fmla="*/ 838026 w 11950697"/>
                <a:gd name="connsiteY3112" fmla="*/ 211782 h 212008"/>
                <a:gd name="connsiteX3113" fmla="*/ 835852 w 11950697"/>
                <a:gd name="connsiteY3113" fmla="*/ 205918 h 212008"/>
                <a:gd name="connsiteX3114" fmla="*/ 838611 w 11950697"/>
                <a:gd name="connsiteY3114" fmla="*/ 202810 h 212008"/>
                <a:gd name="connsiteX3115" fmla="*/ 832823 w 11950697"/>
                <a:gd name="connsiteY3115" fmla="*/ 200418 h 212008"/>
                <a:gd name="connsiteX3116" fmla="*/ 829031 w 11950697"/>
                <a:gd name="connsiteY3116" fmla="*/ 205944 h 212008"/>
                <a:gd name="connsiteX3117" fmla="*/ 819021 w 11950697"/>
                <a:gd name="connsiteY3117" fmla="*/ 205952 h 212008"/>
                <a:gd name="connsiteX3118" fmla="*/ 818529 w 11950697"/>
                <a:gd name="connsiteY3118" fmla="*/ 210455 h 212008"/>
                <a:gd name="connsiteX3119" fmla="*/ 819044 w 11950697"/>
                <a:gd name="connsiteY3119" fmla="*/ 211782 h 212008"/>
                <a:gd name="connsiteX3120" fmla="*/ 0 w 11950697"/>
                <a:gd name="connsiteY3120" fmla="*/ 211782 h 212008"/>
                <a:gd name="connsiteX3121" fmla="*/ 0 w 11950697"/>
                <a:gd name="connsiteY3121" fmla="*/ 1966 h 212008"/>
                <a:gd name="connsiteX3122" fmla="*/ 631296 w 11950697"/>
                <a:gd name="connsiteY3122" fmla="*/ 1966 h 212008"/>
                <a:gd name="connsiteX3123" fmla="*/ 629936 w 11950697"/>
                <a:gd name="connsiteY3123" fmla="*/ 7211 h 212008"/>
                <a:gd name="connsiteX3124" fmla="*/ 647844 w 11950697"/>
                <a:gd name="connsiteY3124" fmla="*/ 8257 h 212008"/>
                <a:gd name="connsiteX3125" fmla="*/ 655611 w 11950697"/>
                <a:gd name="connsiteY3125" fmla="*/ 3284 h 212008"/>
                <a:gd name="connsiteX3126" fmla="*/ 656010 w 11950697"/>
                <a:gd name="connsiteY3126" fmla="*/ 10013 h 212008"/>
                <a:gd name="connsiteX3127" fmla="*/ 670039 w 11950697"/>
                <a:gd name="connsiteY3127" fmla="*/ 16346 h 212008"/>
                <a:gd name="connsiteX3128" fmla="*/ 674746 w 11950697"/>
                <a:gd name="connsiteY3128" fmla="*/ 1966 h 212008"/>
                <a:gd name="connsiteX3129" fmla="*/ 705214 w 11950697"/>
                <a:gd name="connsiteY3129" fmla="*/ 1966 h 212008"/>
                <a:gd name="connsiteX3130" fmla="*/ 704908 w 11950697"/>
                <a:gd name="connsiteY3130" fmla="*/ 5090 h 212008"/>
                <a:gd name="connsiteX3131" fmla="*/ 718529 w 11950697"/>
                <a:gd name="connsiteY3131" fmla="*/ 16466 h 212008"/>
                <a:gd name="connsiteX3132" fmla="*/ 725185 w 11950697"/>
                <a:gd name="connsiteY3132" fmla="*/ 10821 h 212008"/>
                <a:gd name="connsiteX3133" fmla="*/ 726052 w 11950697"/>
                <a:gd name="connsiteY3133" fmla="*/ 1966 h 212008"/>
                <a:gd name="connsiteX3134" fmla="*/ 770947 w 11950697"/>
                <a:gd name="connsiteY3134" fmla="*/ 1966 h 212008"/>
                <a:gd name="connsiteX3135" fmla="*/ 774514 w 11950697"/>
                <a:gd name="connsiteY3135" fmla="*/ 5546 h 212008"/>
                <a:gd name="connsiteX3136" fmla="*/ 774987 w 11950697"/>
                <a:gd name="connsiteY3136" fmla="*/ 11173 h 212008"/>
                <a:gd name="connsiteX3137" fmla="*/ 780874 w 11950697"/>
                <a:gd name="connsiteY3137" fmla="*/ 12429 h 212008"/>
                <a:gd name="connsiteX3138" fmla="*/ 784535 w 11950697"/>
                <a:gd name="connsiteY3138" fmla="*/ 4355 h 212008"/>
                <a:gd name="connsiteX3139" fmla="*/ 784358 w 11950697"/>
                <a:gd name="connsiteY3139" fmla="*/ 1966 h 212008"/>
                <a:gd name="connsiteX3140" fmla="*/ 822779 w 11950697"/>
                <a:gd name="connsiteY3140" fmla="*/ 1966 h 212008"/>
                <a:gd name="connsiteX3141" fmla="*/ 823801 w 11950697"/>
                <a:gd name="connsiteY3141" fmla="*/ 5688 h 212008"/>
                <a:gd name="connsiteX3142" fmla="*/ 838895 w 11950697"/>
                <a:gd name="connsiteY3142" fmla="*/ 15962 h 212008"/>
                <a:gd name="connsiteX3143" fmla="*/ 856969 w 11950697"/>
                <a:gd name="connsiteY3143" fmla="*/ 18562 h 212008"/>
                <a:gd name="connsiteX3144" fmla="*/ 867434 w 11950697"/>
                <a:gd name="connsiteY3144" fmla="*/ 11963 h 212008"/>
                <a:gd name="connsiteX3145" fmla="*/ 859164 w 11950697"/>
                <a:gd name="connsiteY3145" fmla="*/ 1966 h 212008"/>
                <a:gd name="connsiteX3146" fmla="*/ 949513 w 11950697"/>
                <a:gd name="connsiteY3146" fmla="*/ 1966 h 212008"/>
                <a:gd name="connsiteX3147" fmla="*/ 950211 w 11950697"/>
                <a:gd name="connsiteY3147" fmla="*/ 8297 h 212008"/>
                <a:gd name="connsiteX3148" fmla="*/ 959327 w 11950697"/>
                <a:gd name="connsiteY3148" fmla="*/ 13031 h 212008"/>
                <a:gd name="connsiteX3149" fmla="*/ 979210 w 11950697"/>
                <a:gd name="connsiteY3149" fmla="*/ 5196 h 212008"/>
                <a:gd name="connsiteX3150" fmla="*/ 976671 w 11950697"/>
                <a:gd name="connsiteY3150" fmla="*/ 1966 h 212008"/>
                <a:gd name="connsiteX3151" fmla="*/ 1188282 w 11950697"/>
                <a:gd name="connsiteY3151" fmla="*/ 1966 h 212008"/>
                <a:gd name="connsiteX3152" fmla="*/ 1188230 w 11950697"/>
                <a:gd name="connsiteY3152" fmla="*/ 5582 h 212008"/>
                <a:gd name="connsiteX3153" fmla="*/ 1194654 w 11950697"/>
                <a:gd name="connsiteY3153" fmla="*/ 12230 h 212008"/>
                <a:gd name="connsiteX3154" fmla="*/ 1185775 w 11950697"/>
                <a:gd name="connsiteY3154" fmla="*/ 13011 h 212008"/>
                <a:gd name="connsiteX3155" fmla="*/ 1184543 w 11950697"/>
                <a:gd name="connsiteY3155" fmla="*/ 23329 h 212008"/>
                <a:gd name="connsiteX3156" fmla="*/ 1190344 w 11950697"/>
                <a:gd name="connsiteY3156" fmla="*/ 33089 h 212008"/>
                <a:gd name="connsiteX3157" fmla="*/ 1214704 w 11950697"/>
                <a:gd name="connsiteY3157" fmla="*/ 30397 h 212008"/>
                <a:gd name="connsiteX3158" fmla="*/ 1233060 w 11950697"/>
                <a:gd name="connsiteY3158" fmla="*/ 40052 h 212008"/>
                <a:gd name="connsiteX3159" fmla="*/ 1249229 w 11950697"/>
                <a:gd name="connsiteY3159" fmla="*/ 27186 h 212008"/>
                <a:gd name="connsiteX3160" fmla="*/ 1239438 w 11950697"/>
                <a:gd name="connsiteY3160" fmla="*/ 9986 h 212008"/>
                <a:gd name="connsiteX3161" fmla="*/ 1248004 w 11950697"/>
                <a:gd name="connsiteY3161" fmla="*/ 2440 h 212008"/>
                <a:gd name="connsiteX3162" fmla="*/ 1246004 w 11950697"/>
                <a:gd name="connsiteY3162" fmla="*/ 1966 h 212008"/>
                <a:gd name="connsiteX3163" fmla="*/ 1329241 w 11950697"/>
                <a:gd name="connsiteY3163" fmla="*/ 1966 h 212008"/>
                <a:gd name="connsiteX3164" fmla="*/ 1328144 w 11950697"/>
                <a:gd name="connsiteY3164" fmla="*/ 11441 h 212008"/>
                <a:gd name="connsiteX3165" fmla="*/ 1320178 w 11950697"/>
                <a:gd name="connsiteY3165" fmla="*/ 17462 h 212008"/>
                <a:gd name="connsiteX3166" fmla="*/ 1324776 w 11950697"/>
                <a:gd name="connsiteY3166" fmla="*/ 23373 h 212008"/>
                <a:gd name="connsiteX3167" fmla="*/ 1319907 w 11950697"/>
                <a:gd name="connsiteY3167" fmla="*/ 25371 h 212008"/>
                <a:gd name="connsiteX3168" fmla="*/ 1315514 w 11950697"/>
                <a:gd name="connsiteY3168" fmla="*/ 20887 h 212008"/>
                <a:gd name="connsiteX3169" fmla="*/ 1311864 w 11950697"/>
                <a:gd name="connsiteY3169" fmla="*/ 29745 h 212008"/>
                <a:gd name="connsiteX3170" fmla="*/ 1313235 w 11950697"/>
                <a:gd name="connsiteY3170" fmla="*/ 40856 h 212008"/>
                <a:gd name="connsiteX3171" fmla="*/ 1325419 w 11950697"/>
                <a:gd name="connsiteY3171" fmla="*/ 42550 h 212008"/>
                <a:gd name="connsiteX3172" fmla="*/ 1332314 w 11950697"/>
                <a:gd name="connsiteY3172" fmla="*/ 50209 h 212008"/>
                <a:gd name="connsiteX3173" fmla="*/ 1342258 w 11950697"/>
                <a:gd name="connsiteY3173" fmla="*/ 45541 h 212008"/>
                <a:gd name="connsiteX3174" fmla="*/ 1338675 w 11950697"/>
                <a:gd name="connsiteY3174" fmla="*/ 29764 h 212008"/>
                <a:gd name="connsiteX3175" fmla="*/ 1332817 w 11950697"/>
                <a:gd name="connsiteY3175" fmla="*/ 23126 h 212008"/>
                <a:gd name="connsiteX3176" fmla="*/ 1342942 w 11950697"/>
                <a:gd name="connsiteY3176" fmla="*/ 20672 h 212008"/>
                <a:gd name="connsiteX3177" fmla="*/ 1351694 w 11950697"/>
                <a:gd name="connsiteY3177" fmla="*/ 14180 h 212008"/>
                <a:gd name="connsiteX3178" fmla="*/ 1346613 w 11950697"/>
                <a:gd name="connsiteY3178" fmla="*/ 5685 h 212008"/>
                <a:gd name="connsiteX3179" fmla="*/ 1351155 w 11950697"/>
                <a:gd name="connsiteY3179" fmla="*/ 1966 h 212008"/>
                <a:gd name="connsiteX3180" fmla="*/ 1379132 w 11950697"/>
                <a:gd name="connsiteY3180" fmla="*/ 1966 h 212008"/>
                <a:gd name="connsiteX3181" fmla="*/ 1386311 w 11950697"/>
                <a:gd name="connsiteY3181" fmla="*/ 8441 h 212008"/>
                <a:gd name="connsiteX3182" fmla="*/ 1411325 w 11950697"/>
                <a:gd name="connsiteY3182" fmla="*/ 15611 h 212008"/>
                <a:gd name="connsiteX3183" fmla="*/ 1427378 w 11950697"/>
                <a:gd name="connsiteY3183" fmla="*/ 8322 h 212008"/>
                <a:gd name="connsiteX3184" fmla="*/ 1426537 w 11950697"/>
                <a:gd name="connsiteY3184" fmla="*/ 1966 h 212008"/>
                <a:gd name="connsiteX3185" fmla="*/ 1760196 w 11950697"/>
                <a:gd name="connsiteY3185" fmla="*/ 1966 h 212008"/>
                <a:gd name="connsiteX3186" fmla="*/ 1765105 w 11950697"/>
                <a:gd name="connsiteY3186" fmla="*/ 2594 h 212008"/>
                <a:gd name="connsiteX3187" fmla="*/ 1771008 w 11950697"/>
                <a:gd name="connsiteY3187" fmla="*/ 2594 h 212008"/>
                <a:gd name="connsiteX3188" fmla="*/ 1778074 w 11950697"/>
                <a:gd name="connsiteY3188" fmla="*/ 10303 h 212008"/>
                <a:gd name="connsiteX3189" fmla="*/ 1786426 w 11950697"/>
                <a:gd name="connsiteY3189" fmla="*/ 3879 h 212008"/>
                <a:gd name="connsiteX3190" fmla="*/ 1786001 w 11950697"/>
                <a:gd name="connsiteY3190" fmla="*/ 1966 h 212008"/>
                <a:gd name="connsiteX3191" fmla="*/ 1822025 w 11950697"/>
                <a:gd name="connsiteY3191" fmla="*/ 1966 h 212008"/>
                <a:gd name="connsiteX3192" fmla="*/ 1818422 w 11950697"/>
                <a:gd name="connsiteY3192" fmla="*/ 4586 h 212008"/>
                <a:gd name="connsiteX3193" fmla="*/ 1820189 w 11950697"/>
                <a:gd name="connsiteY3193" fmla="*/ 9668 h 212008"/>
                <a:gd name="connsiteX3194" fmla="*/ 1828057 w 11950697"/>
                <a:gd name="connsiteY3194" fmla="*/ 8727 h 212008"/>
                <a:gd name="connsiteX3195" fmla="*/ 1832532 w 11950697"/>
                <a:gd name="connsiteY3195" fmla="*/ 5541 h 212008"/>
                <a:gd name="connsiteX3196" fmla="*/ 1831673 w 11950697"/>
                <a:gd name="connsiteY3196" fmla="*/ 1966 h 212008"/>
                <a:gd name="connsiteX3197" fmla="*/ 1936844 w 11950697"/>
                <a:gd name="connsiteY3197" fmla="*/ 1966 h 212008"/>
                <a:gd name="connsiteX3198" fmla="*/ 1953348 w 11950697"/>
                <a:gd name="connsiteY3198" fmla="*/ 16853 h 212008"/>
                <a:gd name="connsiteX3199" fmla="*/ 1978362 w 11950697"/>
                <a:gd name="connsiteY3199" fmla="*/ 24023 h 212008"/>
                <a:gd name="connsiteX3200" fmla="*/ 1994415 w 11950697"/>
                <a:gd name="connsiteY3200" fmla="*/ 16734 h 212008"/>
                <a:gd name="connsiteX3201" fmla="*/ 1992462 w 11950697"/>
                <a:gd name="connsiteY3201" fmla="*/ 1966 h 212008"/>
                <a:gd name="connsiteX3202" fmla="*/ 2326012 w 11950697"/>
                <a:gd name="connsiteY3202" fmla="*/ 1966 h 212008"/>
                <a:gd name="connsiteX3203" fmla="*/ 2325559 w 11950697"/>
                <a:gd name="connsiteY3203" fmla="*/ 3779 h 212008"/>
                <a:gd name="connsiteX3204" fmla="*/ 2327125 w 11950697"/>
                <a:gd name="connsiteY3204" fmla="*/ 10364 h 212008"/>
                <a:gd name="connsiteX3205" fmla="*/ 2338046 w 11950697"/>
                <a:gd name="connsiteY3205" fmla="*/ 11006 h 212008"/>
                <a:gd name="connsiteX3206" fmla="*/ 2345112 w 11950697"/>
                <a:gd name="connsiteY3206" fmla="*/ 18715 h 212008"/>
                <a:gd name="connsiteX3207" fmla="*/ 2353464 w 11950697"/>
                <a:gd name="connsiteY3207" fmla="*/ 12291 h 212008"/>
                <a:gd name="connsiteX3208" fmla="*/ 2351170 w 11950697"/>
                <a:gd name="connsiteY3208" fmla="*/ 1966 h 212008"/>
                <a:gd name="connsiteX3209" fmla="*/ 2742610 w 11950697"/>
                <a:gd name="connsiteY3209" fmla="*/ 1966 h 212008"/>
                <a:gd name="connsiteX3210" fmla="*/ 2737692 w 11950697"/>
                <a:gd name="connsiteY3210" fmla="*/ 10829 h 212008"/>
                <a:gd name="connsiteX3211" fmla="*/ 2750678 w 11950697"/>
                <a:gd name="connsiteY3211" fmla="*/ 18035 h 212008"/>
                <a:gd name="connsiteX3212" fmla="*/ 2756970 w 11950697"/>
                <a:gd name="connsiteY3212" fmla="*/ 13034 h 212008"/>
                <a:gd name="connsiteX3213" fmla="*/ 2757883 w 11950697"/>
                <a:gd name="connsiteY3213" fmla="*/ 5048 h 212008"/>
                <a:gd name="connsiteX3214" fmla="*/ 2752328 w 11950697"/>
                <a:gd name="connsiteY3214" fmla="*/ 1966 h 212008"/>
                <a:gd name="connsiteX3215" fmla="*/ 2847481 w 11950697"/>
                <a:gd name="connsiteY3215" fmla="*/ 1966 h 212008"/>
                <a:gd name="connsiteX3216" fmla="*/ 2847330 w 11950697"/>
                <a:gd name="connsiteY3216" fmla="*/ 3917 h 212008"/>
                <a:gd name="connsiteX3217" fmla="*/ 2871122 w 11950697"/>
                <a:gd name="connsiteY3217" fmla="*/ 18845 h 212008"/>
                <a:gd name="connsiteX3218" fmla="*/ 2882193 w 11950697"/>
                <a:gd name="connsiteY3218" fmla="*/ 9308 h 212008"/>
                <a:gd name="connsiteX3219" fmla="*/ 2882761 w 11950697"/>
                <a:gd name="connsiteY3219" fmla="*/ 1966 h 212008"/>
                <a:gd name="connsiteX3220" fmla="*/ 2968582 w 11950697"/>
                <a:gd name="connsiteY3220" fmla="*/ 1966 h 212008"/>
                <a:gd name="connsiteX3221" fmla="*/ 2967094 w 11950697"/>
                <a:gd name="connsiteY3221" fmla="*/ 2304 h 212008"/>
                <a:gd name="connsiteX3222" fmla="*/ 2958686 w 11950697"/>
                <a:gd name="connsiteY3222" fmla="*/ 9723 h 212008"/>
                <a:gd name="connsiteX3223" fmla="*/ 2962700 w 11950697"/>
                <a:gd name="connsiteY3223" fmla="*/ 21073 h 212008"/>
                <a:gd name="connsiteX3224" fmla="*/ 2958215 w 11950697"/>
                <a:gd name="connsiteY3224" fmla="*/ 25465 h 212008"/>
                <a:gd name="connsiteX3225" fmla="*/ 2967074 w 11950697"/>
                <a:gd name="connsiteY3225" fmla="*/ 29115 h 212008"/>
                <a:gd name="connsiteX3226" fmla="*/ 2973077 w 11950697"/>
                <a:gd name="connsiteY3226" fmla="*/ 29420 h 212008"/>
                <a:gd name="connsiteX3227" fmla="*/ 2978185 w 11950697"/>
                <a:gd name="connsiteY3227" fmla="*/ 27745 h 212008"/>
                <a:gd name="connsiteX3228" fmla="*/ 2979879 w 11950697"/>
                <a:gd name="connsiteY3228" fmla="*/ 15560 h 212008"/>
                <a:gd name="connsiteX3229" fmla="*/ 2987538 w 11950697"/>
                <a:gd name="connsiteY3229" fmla="*/ 8665 h 212008"/>
                <a:gd name="connsiteX3230" fmla="*/ 2986669 w 11950697"/>
                <a:gd name="connsiteY3230" fmla="*/ 3038 h 212008"/>
                <a:gd name="connsiteX3231" fmla="*/ 2985724 w 11950697"/>
                <a:gd name="connsiteY3231" fmla="*/ 1966 h 212008"/>
                <a:gd name="connsiteX3232" fmla="*/ 4089398 w 11950697"/>
                <a:gd name="connsiteY3232" fmla="*/ 1966 h 212008"/>
                <a:gd name="connsiteX3233" fmla="*/ 4089398 w 11950697"/>
                <a:gd name="connsiteY3233" fmla="*/ 1967 h 212008"/>
                <a:gd name="connsiteX3234" fmla="*/ 4720695 w 11950697"/>
                <a:gd name="connsiteY3234" fmla="*/ 1967 h 212008"/>
                <a:gd name="connsiteX3235" fmla="*/ 4719335 w 11950697"/>
                <a:gd name="connsiteY3235" fmla="*/ 7212 h 212008"/>
                <a:gd name="connsiteX3236" fmla="*/ 4737243 w 11950697"/>
                <a:gd name="connsiteY3236" fmla="*/ 8258 h 212008"/>
                <a:gd name="connsiteX3237" fmla="*/ 4745009 w 11950697"/>
                <a:gd name="connsiteY3237" fmla="*/ 3285 h 212008"/>
                <a:gd name="connsiteX3238" fmla="*/ 4745408 w 11950697"/>
                <a:gd name="connsiteY3238" fmla="*/ 10014 h 212008"/>
                <a:gd name="connsiteX3239" fmla="*/ 4759437 w 11950697"/>
                <a:gd name="connsiteY3239" fmla="*/ 16347 h 212008"/>
                <a:gd name="connsiteX3240" fmla="*/ 4764144 w 11950697"/>
                <a:gd name="connsiteY3240" fmla="*/ 1967 h 212008"/>
                <a:gd name="connsiteX3241" fmla="*/ 4794612 w 11950697"/>
                <a:gd name="connsiteY3241" fmla="*/ 1967 h 212008"/>
                <a:gd name="connsiteX3242" fmla="*/ 4794306 w 11950697"/>
                <a:gd name="connsiteY3242" fmla="*/ 5091 h 212008"/>
                <a:gd name="connsiteX3243" fmla="*/ 4807927 w 11950697"/>
                <a:gd name="connsiteY3243" fmla="*/ 16467 h 212008"/>
                <a:gd name="connsiteX3244" fmla="*/ 4814584 w 11950697"/>
                <a:gd name="connsiteY3244" fmla="*/ 10822 h 212008"/>
                <a:gd name="connsiteX3245" fmla="*/ 4815450 w 11950697"/>
                <a:gd name="connsiteY3245" fmla="*/ 1967 h 212008"/>
                <a:gd name="connsiteX3246" fmla="*/ 4860345 w 11950697"/>
                <a:gd name="connsiteY3246" fmla="*/ 1967 h 212008"/>
                <a:gd name="connsiteX3247" fmla="*/ 4863912 w 11950697"/>
                <a:gd name="connsiteY3247" fmla="*/ 5547 h 212008"/>
                <a:gd name="connsiteX3248" fmla="*/ 4864386 w 11950697"/>
                <a:gd name="connsiteY3248" fmla="*/ 11174 h 212008"/>
                <a:gd name="connsiteX3249" fmla="*/ 4870272 w 11950697"/>
                <a:gd name="connsiteY3249" fmla="*/ 12430 h 212008"/>
                <a:gd name="connsiteX3250" fmla="*/ 4873933 w 11950697"/>
                <a:gd name="connsiteY3250" fmla="*/ 4356 h 212008"/>
                <a:gd name="connsiteX3251" fmla="*/ 4873756 w 11950697"/>
                <a:gd name="connsiteY3251" fmla="*/ 1967 h 212008"/>
                <a:gd name="connsiteX3252" fmla="*/ 4912177 w 11950697"/>
                <a:gd name="connsiteY3252" fmla="*/ 1967 h 212008"/>
                <a:gd name="connsiteX3253" fmla="*/ 4913199 w 11950697"/>
                <a:gd name="connsiteY3253" fmla="*/ 5689 h 212008"/>
                <a:gd name="connsiteX3254" fmla="*/ 4928293 w 11950697"/>
                <a:gd name="connsiteY3254" fmla="*/ 15963 h 212008"/>
                <a:gd name="connsiteX3255" fmla="*/ 4946368 w 11950697"/>
                <a:gd name="connsiteY3255" fmla="*/ 18563 h 212008"/>
                <a:gd name="connsiteX3256" fmla="*/ 4956833 w 11950697"/>
                <a:gd name="connsiteY3256" fmla="*/ 11964 h 212008"/>
                <a:gd name="connsiteX3257" fmla="*/ 4948563 w 11950697"/>
                <a:gd name="connsiteY3257" fmla="*/ 1967 h 212008"/>
                <a:gd name="connsiteX3258" fmla="*/ 5038911 w 11950697"/>
                <a:gd name="connsiteY3258" fmla="*/ 1967 h 212008"/>
                <a:gd name="connsiteX3259" fmla="*/ 5039609 w 11950697"/>
                <a:gd name="connsiteY3259" fmla="*/ 8298 h 212008"/>
                <a:gd name="connsiteX3260" fmla="*/ 5048726 w 11950697"/>
                <a:gd name="connsiteY3260" fmla="*/ 13032 h 212008"/>
                <a:gd name="connsiteX3261" fmla="*/ 5068608 w 11950697"/>
                <a:gd name="connsiteY3261" fmla="*/ 5197 h 212008"/>
                <a:gd name="connsiteX3262" fmla="*/ 5066069 w 11950697"/>
                <a:gd name="connsiteY3262" fmla="*/ 1967 h 212008"/>
                <a:gd name="connsiteX3263" fmla="*/ 5277680 w 11950697"/>
                <a:gd name="connsiteY3263" fmla="*/ 1967 h 212008"/>
                <a:gd name="connsiteX3264" fmla="*/ 5277628 w 11950697"/>
                <a:gd name="connsiteY3264" fmla="*/ 5583 h 212008"/>
                <a:gd name="connsiteX3265" fmla="*/ 5284052 w 11950697"/>
                <a:gd name="connsiteY3265" fmla="*/ 12231 h 212008"/>
                <a:gd name="connsiteX3266" fmla="*/ 5275173 w 11950697"/>
                <a:gd name="connsiteY3266" fmla="*/ 13012 h 212008"/>
                <a:gd name="connsiteX3267" fmla="*/ 5273941 w 11950697"/>
                <a:gd name="connsiteY3267" fmla="*/ 23330 h 212008"/>
                <a:gd name="connsiteX3268" fmla="*/ 5279742 w 11950697"/>
                <a:gd name="connsiteY3268" fmla="*/ 33090 h 212008"/>
                <a:gd name="connsiteX3269" fmla="*/ 5304102 w 11950697"/>
                <a:gd name="connsiteY3269" fmla="*/ 30398 h 212008"/>
                <a:gd name="connsiteX3270" fmla="*/ 5322458 w 11950697"/>
                <a:gd name="connsiteY3270" fmla="*/ 40053 h 212008"/>
                <a:gd name="connsiteX3271" fmla="*/ 5338628 w 11950697"/>
                <a:gd name="connsiteY3271" fmla="*/ 27187 h 212008"/>
                <a:gd name="connsiteX3272" fmla="*/ 5328836 w 11950697"/>
                <a:gd name="connsiteY3272" fmla="*/ 9987 h 212008"/>
                <a:gd name="connsiteX3273" fmla="*/ 5337402 w 11950697"/>
                <a:gd name="connsiteY3273" fmla="*/ 2441 h 212008"/>
                <a:gd name="connsiteX3274" fmla="*/ 5335402 w 11950697"/>
                <a:gd name="connsiteY3274" fmla="*/ 1967 h 212008"/>
                <a:gd name="connsiteX3275" fmla="*/ 5418639 w 11950697"/>
                <a:gd name="connsiteY3275" fmla="*/ 1967 h 212008"/>
                <a:gd name="connsiteX3276" fmla="*/ 5417542 w 11950697"/>
                <a:gd name="connsiteY3276" fmla="*/ 11442 h 212008"/>
                <a:gd name="connsiteX3277" fmla="*/ 5409576 w 11950697"/>
                <a:gd name="connsiteY3277" fmla="*/ 17463 h 212008"/>
                <a:gd name="connsiteX3278" fmla="*/ 5414174 w 11950697"/>
                <a:gd name="connsiteY3278" fmla="*/ 23374 h 212008"/>
                <a:gd name="connsiteX3279" fmla="*/ 5409305 w 11950697"/>
                <a:gd name="connsiteY3279" fmla="*/ 25372 h 212008"/>
                <a:gd name="connsiteX3280" fmla="*/ 5404912 w 11950697"/>
                <a:gd name="connsiteY3280" fmla="*/ 20888 h 212008"/>
                <a:gd name="connsiteX3281" fmla="*/ 5401262 w 11950697"/>
                <a:gd name="connsiteY3281" fmla="*/ 29746 h 212008"/>
                <a:gd name="connsiteX3282" fmla="*/ 5402633 w 11950697"/>
                <a:gd name="connsiteY3282" fmla="*/ 40857 h 212008"/>
                <a:gd name="connsiteX3283" fmla="*/ 5414817 w 11950697"/>
                <a:gd name="connsiteY3283" fmla="*/ 42551 h 212008"/>
                <a:gd name="connsiteX3284" fmla="*/ 5421712 w 11950697"/>
                <a:gd name="connsiteY3284" fmla="*/ 50210 h 212008"/>
                <a:gd name="connsiteX3285" fmla="*/ 5431656 w 11950697"/>
                <a:gd name="connsiteY3285" fmla="*/ 45542 h 212008"/>
                <a:gd name="connsiteX3286" fmla="*/ 5428074 w 11950697"/>
                <a:gd name="connsiteY3286" fmla="*/ 29765 h 212008"/>
                <a:gd name="connsiteX3287" fmla="*/ 5422215 w 11950697"/>
                <a:gd name="connsiteY3287" fmla="*/ 23127 h 212008"/>
                <a:gd name="connsiteX3288" fmla="*/ 5432340 w 11950697"/>
                <a:gd name="connsiteY3288" fmla="*/ 20673 h 212008"/>
                <a:gd name="connsiteX3289" fmla="*/ 5441092 w 11950697"/>
                <a:gd name="connsiteY3289" fmla="*/ 14181 h 212008"/>
                <a:gd name="connsiteX3290" fmla="*/ 5436011 w 11950697"/>
                <a:gd name="connsiteY3290" fmla="*/ 5686 h 212008"/>
                <a:gd name="connsiteX3291" fmla="*/ 5440553 w 11950697"/>
                <a:gd name="connsiteY3291" fmla="*/ 1967 h 212008"/>
                <a:gd name="connsiteX3292" fmla="*/ 5468530 w 11950697"/>
                <a:gd name="connsiteY3292" fmla="*/ 1967 h 212008"/>
                <a:gd name="connsiteX3293" fmla="*/ 5475709 w 11950697"/>
                <a:gd name="connsiteY3293" fmla="*/ 8442 h 212008"/>
                <a:gd name="connsiteX3294" fmla="*/ 5500723 w 11950697"/>
                <a:gd name="connsiteY3294" fmla="*/ 15612 h 212008"/>
                <a:gd name="connsiteX3295" fmla="*/ 5516776 w 11950697"/>
                <a:gd name="connsiteY3295" fmla="*/ 8323 h 212008"/>
                <a:gd name="connsiteX3296" fmla="*/ 5515936 w 11950697"/>
                <a:gd name="connsiteY3296" fmla="*/ 1967 h 212008"/>
                <a:gd name="connsiteX3297" fmla="*/ 5849594 w 11950697"/>
                <a:gd name="connsiteY3297" fmla="*/ 1967 h 212008"/>
                <a:gd name="connsiteX3298" fmla="*/ 5854503 w 11950697"/>
                <a:gd name="connsiteY3298" fmla="*/ 2595 h 212008"/>
                <a:gd name="connsiteX3299" fmla="*/ 5860407 w 11950697"/>
                <a:gd name="connsiteY3299" fmla="*/ 2595 h 212008"/>
                <a:gd name="connsiteX3300" fmla="*/ 5867473 w 11950697"/>
                <a:gd name="connsiteY3300" fmla="*/ 10304 h 212008"/>
                <a:gd name="connsiteX3301" fmla="*/ 5875824 w 11950697"/>
                <a:gd name="connsiteY3301" fmla="*/ 3880 h 212008"/>
                <a:gd name="connsiteX3302" fmla="*/ 5875399 w 11950697"/>
                <a:gd name="connsiteY3302" fmla="*/ 1967 h 212008"/>
                <a:gd name="connsiteX3303" fmla="*/ 5911423 w 11950697"/>
                <a:gd name="connsiteY3303" fmla="*/ 1967 h 212008"/>
                <a:gd name="connsiteX3304" fmla="*/ 5907820 w 11950697"/>
                <a:gd name="connsiteY3304" fmla="*/ 4587 h 212008"/>
                <a:gd name="connsiteX3305" fmla="*/ 5909587 w 11950697"/>
                <a:gd name="connsiteY3305" fmla="*/ 9669 h 212008"/>
                <a:gd name="connsiteX3306" fmla="*/ 5917455 w 11950697"/>
                <a:gd name="connsiteY3306" fmla="*/ 8728 h 212008"/>
                <a:gd name="connsiteX3307" fmla="*/ 5921930 w 11950697"/>
                <a:gd name="connsiteY3307" fmla="*/ 5542 h 212008"/>
                <a:gd name="connsiteX3308" fmla="*/ 5921071 w 11950697"/>
                <a:gd name="connsiteY3308" fmla="*/ 1967 h 212008"/>
                <a:gd name="connsiteX3309" fmla="*/ 6026242 w 11950697"/>
                <a:gd name="connsiteY3309" fmla="*/ 1967 h 212008"/>
                <a:gd name="connsiteX3310" fmla="*/ 6042746 w 11950697"/>
                <a:gd name="connsiteY3310" fmla="*/ 16854 h 212008"/>
                <a:gd name="connsiteX3311" fmla="*/ 6067760 w 11950697"/>
                <a:gd name="connsiteY3311" fmla="*/ 24024 h 212008"/>
                <a:gd name="connsiteX3312" fmla="*/ 6083813 w 11950697"/>
                <a:gd name="connsiteY3312" fmla="*/ 16735 h 212008"/>
                <a:gd name="connsiteX3313" fmla="*/ 6081860 w 11950697"/>
                <a:gd name="connsiteY3313" fmla="*/ 1967 h 212008"/>
                <a:gd name="connsiteX3314" fmla="*/ 6415410 w 11950697"/>
                <a:gd name="connsiteY3314" fmla="*/ 1967 h 212008"/>
                <a:gd name="connsiteX3315" fmla="*/ 6414957 w 11950697"/>
                <a:gd name="connsiteY3315" fmla="*/ 3780 h 212008"/>
                <a:gd name="connsiteX3316" fmla="*/ 6416523 w 11950697"/>
                <a:gd name="connsiteY3316" fmla="*/ 10365 h 212008"/>
                <a:gd name="connsiteX3317" fmla="*/ 6427444 w 11950697"/>
                <a:gd name="connsiteY3317" fmla="*/ 11007 h 212008"/>
                <a:gd name="connsiteX3318" fmla="*/ 6434510 w 11950697"/>
                <a:gd name="connsiteY3318" fmla="*/ 18716 h 212008"/>
                <a:gd name="connsiteX3319" fmla="*/ 6442862 w 11950697"/>
                <a:gd name="connsiteY3319" fmla="*/ 12292 h 212008"/>
                <a:gd name="connsiteX3320" fmla="*/ 6440568 w 11950697"/>
                <a:gd name="connsiteY3320" fmla="*/ 1967 h 212008"/>
                <a:gd name="connsiteX3321" fmla="*/ 6832008 w 11950697"/>
                <a:gd name="connsiteY3321" fmla="*/ 1967 h 212008"/>
                <a:gd name="connsiteX3322" fmla="*/ 6827090 w 11950697"/>
                <a:gd name="connsiteY3322" fmla="*/ 10830 h 212008"/>
                <a:gd name="connsiteX3323" fmla="*/ 6840076 w 11950697"/>
                <a:gd name="connsiteY3323" fmla="*/ 18036 h 212008"/>
                <a:gd name="connsiteX3324" fmla="*/ 6846368 w 11950697"/>
                <a:gd name="connsiteY3324" fmla="*/ 13035 h 212008"/>
                <a:gd name="connsiteX3325" fmla="*/ 6847281 w 11950697"/>
                <a:gd name="connsiteY3325" fmla="*/ 5049 h 212008"/>
                <a:gd name="connsiteX3326" fmla="*/ 6841726 w 11950697"/>
                <a:gd name="connsiteY3326" fmla="*/ 1967 h 212008"/>
                <a:gd name="connsiteX3327" fmla="*/ 6936879 w 11950697"/>
                <a:gd name="connsiteY3327" fmla="*/ 1967 h 212008"/>
                <a:gd name="connsiteX3328" fmla="*/ 6936728 w 11950697"/>
                <a:gd name="connsiteY3328" fmla="*/ 3918 h 212008"/>
                <a:gd name="connsiteX3329" fmla="*/ 6960520 w 11950697"/>
                <a:gd name="connsiteY3329" fmla="*/ 18846 h 212008"/>
                <a:gd name="connsiteX3330" fmla="*/ 6971591 w 11950697"/>
                <a:gd name="connsiteY3330" fmla="*/ 9309 h 212008"/>
                <a:gd name="connsiteX3331" fmla="*/ 6972159 w 11950697"/>
                <a:gd name="connsiteY3331" fmla="*/ 1967 h 212008"/>
                <a:gd name="connsiteX3332" fmla="*/ 7057980 w 11950697"/>
                <a:gd name="connsiteY3332" fmla="*/ 1967 h 212008"/>
                <a:gd name="connsiteX3333" fmla="*/ 7056492 w 11950697"/>
                <a:gd name="connsiteY3333" fmla="*/ 2305 h 212008"/>
                <a:gd name="connsiteX3334" fmla="*/ 7048084 w 11950697"/>
                <a:gd name="connsiteY3334" fmla="*/ 9724 h 212008"/>
                <a:gd name="connsiteX3335" fmla="*/ 7052098 w 11950697"/>
                <a:gd name="connsiteY3335" fmla="*/ 21074 h 212008"/>
                <a:gd name="connsiteX3336" fmla="*/ 7047613 w 11950697"/>
                <a:gd name="connsiteY3336" fmla="*/ 25466 h 212008"/>
                <a:gd name="connsiteX3337" fmla="*/ 7056472 w 11950697"/>
                <a:gd name="connsiteY3337" fmla="*/ 29116 h 212008"/>
                <a:gd name="connsiteX3338" fmla="*/ 7062475 w 11950697"/>
                <a:gd name="connsiteY3338" fmla="*/ 29421 h 212008"/>
                <a:gd name="connsiteX3339" fmla="*/ 7067583 w 11950697"/>
                <a:gd name="connsiteY3339" fmla="*/ 27746 h 212008"/>
                <a:gd name="connsiteX3340" fmla="*/ 7069277 w 11950697"/>
                <a:gd name="connsiteY3340" fmla="*/ 15561 h 212008"/>
                <a:gd name="connsiteX3341" fmla="*/ 7076936 w 11950697"/>
                <a:gd name="connsiteY3341" fmla="*/ 8666 h 212008"/>
                <a:gd name="connsiteX3342" fmla="*/ 7076067 w 11950697"/>
                <a:gd name="connsiteY3342" fmla="*/ 3039 h 212008"/>
                <a:gd name="connsiteX3343" fmla="*/ 7075122 w 11950697"/>
                <a:gd name="connsiteY3343" fmla="*/ 1967 h 212008"/>
                <a:gd name="connsiteX3344" fmla="*/ 10388597 w 11950697"/>
                <a:gd name="connsiteY3344" fmla="*/ 1967 h 21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</a:cxnLst>
              <a:rect l="l" t="t" r="r" b="b"/>
              <a:pathLst>
                <a:path w="11950697" h="212008">
                  <a:moveTo>
                    <a:pt x="7111981" y="208402"/>
                  </a:moveTo>
                  <a:lnTo>
                    <a:pt x="7119772" y="208741"/>
                  </a:lnTo>
                  <a:lnTo>
                    <a:pt x="7119782" y="208932"/>
                  </a:lnTo>
                  <a:lnTo>
                    <a:pt x="7121362" y="211782"/>
                  </a:lnTo>
                  <a:lnTo>
                    <a:pt x="7112332" y="211782"/>
                  </a:lnTo>
                  <a:lnTo>
                    <a:pt x="7112422" y="211741"/>
                  </a:lnTo>
                  <a:close/>
                  <a:moveTo>
                    <a:pt x="3022583" y="208401"/>
                  </a:moveTo>
                  <a:lnTo>
                    <a:pt x="3030374" y="208740"/>
                  </a:lnTo>
                  <a:lnTo>
                    <a:pt x="3030384" y="208931"/>
                  </a:lnTo>
                  <a:lnTo>
                    <a:pt x="3031965" y="211782"/>
                  </a:lnTo>
                  <a:lnTo>
                    <a:pt x="3022932" y="211782"/>
                  </a:lnTo>
                  <a:lnTo>
                    <a:pt x="3023024" y="211740"/>
                  </a:lnTo>
                  <a:close/>
                  <a:moveTo>
                    <a:pt x="5276301" y="199812"/>
                  </a:moveTo>
                  <a:cubicBezTo>
                    <a:pt x="5272606" y="200734"/>
                    <a:pt x="5270106" y="203472"/>
                    <a:pt x="5270719" y="205929"/>
                  </a:cubicBezTo>
                  <a:cubicBezTo>
                    <a:pt x="5271332" y="208386"/>
                    <a:pt x="5274825" y="209629"/>
                    <a:pt x="5278521" y="208708"/>
                  </a:cubicBezTo>
                  <a:cubicBezTo>
                    <a:pt x="5282218" y="207785"/>
                    <a:pt x="5284717" y="205046"/>
                    <a:pt x="5284103" y="202590"/>
                  </a:cubicBezTo>
                  <a:cubicBezTo>
                    <a:pt x="5283490" y="200134"/>
                    <a:pt x="5279997" y="198889"/>
                    <a:pt x="5276301" y="199812"/>
                  </a:cubicBezTo>
                  <a:close/>
                  <a:moveTo>
                    <a:pt x="1186903" y="199811"/>
                  </a:moveTo>
                  <a:cubicBezTo>
                    <a:pt x="1183207" y="200733"/>
                    <a:pt x="1180708" y="203471"/>
                    <a:pt x="1181321" y="205928"/>
                  </a:cubicBezTo>
                  <a:cubicBezTo>
                    <a:pt x="1181934" y="208385"/>
                    <a:pt x="1185427" y="209628"/>
                    <a:pt x="1189123" y="208707"/>
                  </a:cubicBezTo>
                  <a:cubicBezTo>
                    <a:pt x="1192819" y="207784"/>
                    <a:pt x="1195318" y="205045"/>
                    <a:pt x="1194705" y="202589"/>
                  </a:cubicBezTo>
                  <a:cubicBezTo>
                    <a:pt x="1194092" y="200133"/>
                    <a:pt x="1190599" y="198888"/>
                    <a:pt x="1186903" y="199811"/>
                  </a:cubicBezTo>
                  <a:close/>
                  <a:moveTo>
                    <a:pt x="7050922" y="195819"/>
                  </a:moveTo>
                  <a:cubicBezTo>
                    <a:pt x="7048124" y="196312"/>
                    <a:pt x="7046256" y="198980"/>
                    <a:pt x="7046749" y="201778"/>
                  </a:cubicBezTo>
                  <a:cubicBezTo>
                    <a:pt x="7046996" y="203177"/>
                    <a:pt x="7047786" y="204343"/>
                    <a:pt x="7048865" y="205098"/>
                  </a:cubicBezTo>
                  <a:cubicBezTo>
                    <a:pt x="7049944" y="205853"/>
                    <a:pt x="7051310" y="206197"/>
                    <a:pt x="7052709" y="205950"/>
                  </a:cubicBezTo>
                  <a:cubicBezTo>
                    <a:pt x="7055506" y="205457"/>
                    <a:pt x="7057375" y="202789"/>
                    <a:pt x="7056881" y="199991"/>
                  </a:cubicBezTo>
                  <a:cubicBezTo>
                    <a:pt x="7056388" y="197193"/>
                    <a:pt x="7053719" y="195325"/>
                    <a:pt x="7050922" y="195819"/>
                  </a:cubicBezTo>
                  <a:close/>
                  <a:moveTo>
                    <a:pt x="2961524" y="195818"/>
                  </a:moveTo>
                  <a:cubicBezTo>
                    <a:pt x="2958726" y="196311"/>
                    <a:pt x="2956858" y="198979"/>
                    <a:pt x="2957351" y="201777"/>
                  </a:cubicBezTo>
                  <a:cubicBezTo>
                    <a:pt x="2957598" y="203176"/>
                    <a:pt x="2958388" y="204342"/>
                    <a:pt x="2959467" y="205097"/>
                  </a:cubicBezTo>
                  <a:cubicBezTo>
                    <a:pt x="2960546" y="205852"/>
                    <a:pt x="2961912" y="206196"/>
                    <a:pt x="2963311" y="205949"/>
                  </a:cubicBezTo>
                  <a:cubicBezTo>
                    <a:pt x="2966108" y="205456"/>
                    <a:pt x="2967977" y="202788"/>
                    <a:pt x="2967483" y="199990"/>
                  </a:cubicBezTo>
                  <a:cubicBezTo>
                    <a:pt x="2966990" y="197192"/>
                    <a:pt x="2964321" y="195324"/>
                    <a:pt x="2961524" y="195818"/>
                  </a:cubicBezTo>
                  <a:close/>
                  <a:moveTo>
                    <a:pt x="5018020" y="190018"/>
                  </a:moveTo>
                  <a:cubicBezTo>
                    <a:pt x="5015056" y="188867"/>
                    <a:pt x="5011722" y="190337"/>
                    <a:pt x="5010572" y="193300"/>
                  </a:cubicBezTo>
                  <a:cubicBezTo>
                    <a:pt x="5009997" y="194782"/>
                    <a:pt x="5010078" y="196356"/>
                    <a:pt x="5010671" y="197704"/>
                  </a:cubicBezTo>
                  <a:cubicBezTo>
                    <a:pt x="5011265" y="199051"/>
                    <a:pt x="5012373" y="200173"/>
                    <a:pt x="5013855" y="200748"/>
                  </a:cubicBezTo>
                  <a:cubicBezTo>
                    <a:pt x="5016817" y="201898"/>
                    <a:pt x="5020153" y="200428"/>
                    <a:pt x="5021302" y="197465"/>
                  </a:cubicBezTo>
                  <a:cubicBezTo>
                    <a:pt x="5022452" y="194502"/>
                    <a:pt x="5020982" y="191168"/>
                    <a:pt x="5018020" y="190018"/>
                  </a:cubicBezTo>
                  <a:close/>
                  <a:moveTo>
                    <a:pt x="928622" y="190017"/>
                  </a:moveTo>
                  <a:cubicBezTo>
                    <a:pt x="925658" y="188866"/>
                    <a:pt x="922324" y="190336"/>
                    <a:pt x="921174" y="193299"/>
                  </a:cubicBezTo>
                  <a:cubicBezTo>
                    <a:pt x="920599" y="194781"/>
                    <a:pt x="920679" y="196355"/>
                    <a:pt x="921273" y="197703"/>
                  </a:cubicBezTo>
                  <a:cubicBezTo>
                    <a:pt x="921867" y="199050"/>
                    <a:pt x="922975" y="200172"/>
                    <a:pt x="924457" y="200747"/>
                  </a:cubicBezTo>
                  <a:cubicBezTo>
                    <a:pt x="927419" y="201897"/>
                    <a:pt x="930754" y="200427"/>
                    <a:pt x="931904" y="197464"/>
                  </a:cubicBezTo>
                  <a:cubicBezTo>
                    <a:pt x="933054" y="194501"/>
                    <a:pt x="931584" y="191167"/>
                    <a:pt x="928622" y="190017"/>
                  </a:cubicBezTo>
                  <a:close/>
                  <a:moveTo>
                    <a:pt x="5348068" y="189639"/>
                  </a:moveTo>
                  <a:cubicBezTo>
                    <a:pt x="5344686" y="187902"/>
                    <a:pt x="5339423" y="191402"/>
                    <a:pt x="5336313" y="197456"/>
                  </a:cubicBezTo>
                  <a:cubicBezTo>
                    <a:pt x="5334759" y="200483"/>
                    <a:pt x="5334036" y="203575"/>
                    <a:pt x="5334126" y="206129"/>
                  </a:cubicBezTo>
                  <a:cubicBezTo>
                    <a:pt x="5334215" y="208681"/>
                    <a:pt x="5335115" y="210695"/>
                    <a:pt x="5336806" y="211563"/>
                  </a:cubicBezTo>
                  <a:cubicBezTo>
                    <a:pt x="5340188" y="213300"/>
                    <a:pt x="5345452" y="209801"/>
                    <a:pt x="5348560" y="203747"/>
                  </a:cubicBezTo>
                  <a:cubicBezTo>
                    <a:pt x="5351671" y="197693"/>
                    <a:pt x="5351450" y="191376"/>
                    <a:pt x="5348068" y="189639"/>
                  </a:cubicBezTo>
                  <a:close/>
                  <a:moveTo>
                    <a:pt x="1258670" y="189638"/>
                  </a:moveTo>
                  <a:cubicBezTo>
                    <a:pt x="1255288" y="187901"/>
                    <a:pt x="1250025" y="191401"/>
                    <a:pt x="1246915" y="197455"/>
                  </a:cubicBezTo>
                  <a:cubicBezTo>
                    <a:pt x="1245361" y="200482"/>
                    <a:pt x="1244638" y="203574"/>
                    <a:pt x="1244728" y="206128"/>
                  </a:cubicBezTo>
                  <a:cubicBezTo>
                    <a:pt x="1244817" y="208680"/>
                    <a:pt x="1245717" y="210694"/>
                    <a:pt x="1247408" y="211562"/>
                  </a:cubicBezTo>
                  <a:cubicBezTo>
                    <a:pt x="1250790" y="213299"/>
                    <a:pt x="1256053" y="209800"/>
                    <a:pt x="1259162" y="203746"/>
                  </a:cubicBezTo>
                  <a:cubicBezTo>
                    <a:pt x="1262273" y="197692"/>
                    <a:pt x="1262052" y="191375"/>
                    <a:pt x="1258670" y="189638"/>
                  </a:cubicBezTo>
                  <a:close/>
                  <a:moveTo>
                    <a:pt x="6215569" y="185522"/>
                  </a:moveTo>
                  <a:cubicBezTo>
                    <a:pt x="6211609" y="183324"/>
                    <a:pt x="6206617" y="184754"/>
                    <a:pt x="6204419" y="188714"/>
                  </a:cubicBezTo>
                  <a:cubicBezTo>
                    <a:pt x="6203321" y="190694"/>
                    <a:pt x="6203129" y="192933"/>
                    <a:pt x="6203706" y="194950"/>
                  </a:cubicBezTo>
                  <a:cubicBezTo>
                    <a:pt x="6204285" y="196968"/>
                    <a:pt x="6205632" y="198765"/>
                    <a:pt x="6207612" y="199864"/>
                  </a:cubicBezTo>
                  <a:cubicBezTo>
                    <a:pt x="6211572" y="202061"/>
                    <a:pt x="6216565" y="200632"/>
                    <a:pt x="6218762" y="196672"/>
                  </a:cubicBezTo>
                  <a:cubicBezTo>
                    <a:pt x="6220959" y="192711"/>
                    <a:pt x="6219530" y="187719"/>
                    <a:pt x="6215569" y="185522"/>
                  </a:cubicBezTo>
                  <a:close/>
                  <a:moveTo>
                    <a:pt x="2126171" y="185521"/>
                  </a:moveTo>
                  <a:cubicBezTo>
                    <a:pt x="2122211" y="183323"/>
                    <a:pt x="2117219" y="184753"/>
                    <a:pt x="2115021" y="188713"/>
                  </a:cubicBezTo>
                  <a:cubicBezTo>
                    <a:pt x="2113923" y="190693"/>
                    <a:pt x="2113731" y="192932"/>
                    <a:pt x="2114308" y="194949"/>
                  </a:cubicBezTo>
                  <a:cubicBezTo>
                    <a:pt x="2114887" y="196967"/>
                    <a:pt x="2116234" y="198764"/>
                    <a:pt x="2118214" y="199863"/>
                  </a:cubicBezTo>
                  <a:cubicBezTo>
                    <a:pt x="2122174" y="202060"/>
                    <a:pt x="2127167" y="200631"/>
                    <a:pt x="2129364" y="196671"/>
                  </a:cubicBezTo>
                  <a:cubicBezTo>
                    <a:pt x="2131561" y="192710"/>
                    <a:pt x="2130132" y="187718"/>
                    <a:pt x="2126171" y="185521"/>
                  </a:cubicBezTo>
                  <a:close/>
                  <a:moveTo>
                    <a:pt x="4889305" y="182021"/>
                  </a:moveTo>
                  <a:cubicBezTo>
                    <a:pt x="4887530" y="181110"/>
                    <a:pt x="4885354" y="181809"/>
                    <a:pt x="4884443" y="183583"/>
                  </a:cubicBezTo>
                  <a:cubicBezTo>
                    <a:pt x="4883988" y="184469"/>
                    <a:pt x="4883935" y="185456"/>
                    <a:pt x="4884218" y="186336"/>
                  </a:cubicBezTo>
                  <a:cubicBezTo>
                    <a:pt x="4884500" y="187215"/>
                    <a:pt x="4885118" y="187987"/>
                    <a:pt x="4886005" y="188442"/>
                  </a:cubicBezTo>
                  <a:cubicBezTo>
                    <a:pt x="4887779" y="189353"/>
                    <a:pt x="4889955" y="188655"/>
                    <a:pt x="4890866" y="186881"/>
                  </a:cubicBezTo>
                  <a:cubicBezTo>
                    <a:pt x="4891776" y="185108"/>
                    <a:pt x="4891077" y="182932"/>
                    <a:pt x="4889305" y="182021"/>
                  </a:cubicBezTo>
                  <a:close/>
                  <a:moveTo>
                    <a:pt x="799906" y="182020"/>
                  </a:moveTo>
                  <a:cubicBezTo>
                    <a:pt x="798132" y="181109"/>
                    <a:pt x="795956" y="181808"/>
                    <a:pt x="795045" y="183582"/>
                  </a:cubicBezTo>
                  <a:cubicBezTo>
                    <a:pt x="794590" y="184468"/>
                    <a:pt x="794537" y="185455"/>
                    <a:pt x="794820" y="186335"/>
                  </a:cubicBezTo>
                  <a:cubicBezTo>
                    <a:pt x="795102" y="187214"/>
                    <a:pt x="795720" y="187986"/>
                    <a:pt x="796607" y="188441"/>
                  </a:cubicBezTo>
                  <a:cubicBezTo>
                    <a:pt x="798381" y="189352"/>
                    <a:pt x="800557" y="188654"/>
                    <a:pt x="801468" y="186880"/>
                  </a:cubicBezTo>
                  <a:cubicBezTo>
                    <a:pt x="802378" y="185107"/>
                    <a:pt x="801679" y="182931"/>
                    <a:pt x="799906" y="182020"/>
                  </a:cubicBezTo>
                  <a:close/>
                  <a:moveTo>
                    <a:pt x="7977020" y="176753"/>
                  </a:moveTo>
                  <a:cubicBezTo>
                    <a:pt x="7976329" y="176467"/>
                    <a:pt x="7973907" y="177214"/>
                    <a:pt x="7972523" y="178096"/>
                  </a:cubicBezTo>
                  <a:cubicBezTo>
                    <a:pt x="7971140" y="178978"/>
                    <a:pt x="7968833" y="180527"/>
                    <a:pt x="7968718" y="182045"/>
                  </a:cubicBezTo>
                  <a:cubicBezTo>
                    <a:pt x="7968602" y="183563"/>
                    <a:pt x="7971444" y="185513"/>
                    <a:pt x="7971831" y="187204"/>
                  </a:cubicBezTo>
                  <a:cubicBezTo>
                    <a:pt x="7972219" y="188895"/>
                    <a:pt x="7970368" y="190968"/>
                    <a:pt x="7971044" y="192190"/>
                  </a:cubicBezTo>
                  <a:cubicBezTo>
                    <a:pt x="7971719" y="193412"/>
                    <a:pt x="7974263" y="195182"/>
                    <a:pt x="7975887" y="194534"/>
                  </a:cubicBezTo>
                  <a:cubicBezTo>
                    <a:pt x="7977510" y="193886"/>
                    <a:pt x="7979817" y="190246"/>
                    <a:pt x="7980785" y="188305"/>
                  </a:cubicBezTo>
                  <a:cubicBezTo>
                    <a:pt x="7981753" y="186364"/>
                    <a:pt x="7982382" y="184305"/>
                    <a:pt x="7981696" y="182889"/>
                  </a:cubicBezTo>
                  <a:cubicBezTo>
                    <a:pt x="7981010" y="181473"/>
                    <a:pt x="7977448" y="180830"/>
                    <a:pt x="7976668" y="179808"/>
                  </a:cubicBezTo>
                  <a:cubicBezTo>
                    <a:pt x="7975889" y="178785"/>
                    <a:pt x="7977711" y="177038"/>
                    <a:pt x="7977020" y="176753"/>
                  </a:cubicBezTo>
                  <a:close/>
                  <a:moveTo>
                    <a:pt x="3887622" y="176752"/>
                  </a:moveTo>
                  <a:cubicBezTo>
                    <a:pt x="3886931" y="176466"/>
                    <a:pt x="3884509" y="177213"/>
                    <a:pt x="3883125" y="178095"/>
                  </a:cubicBezTo>
                  <a:cubicBezTo>
                    <a:pt x="3881742" y="178977"/>
                    <a:pt x="3879435" y="180526"/>
                    <a:pt x="3879320" y="182044"/>
                  </a:cubicBezTo>
                  <a:cubicBezTo>
                    <a:pt x="3879204" y="183562"/>
                    <a:pt x="3882046" y="185512"/>
                    <a:pt x="3882433" y="187203"/>
                  </a:cubicBezTo>
                  <a:cubicBezTo>
                    <a:pt x="3882821" y="188894"/>
                    <a:pt x="3880970" y="190967"/>
                    <a:pt x="3881646" y="192189"/>
                  </a:cubicBezTo>
                  <a:cubicBezTo>
                    <a:pt x="3882321" y="193411"/>
                    <a:pt x="3884865" y="195181"/>
                    <a:pt x="3886489" y="194533"/>
                  </a:cubicBezTo>
                  <a:cubicBezTo>
                    <a:pt x="3888112" y="193885"/>
                    <a:pt x="3890419" y="190245"/>
                    <a:pt x="3891387" y="188304"/>
                  </a:cubicBezTo>
                  <a:cubicBezTo>
                    <a:pt x="3892355" y="186363"/>
                    <a:pt x="3892984" y="184304"/>
                    <a:pt x="3892298" y="182888"/>
                  </a:cubicBezTo>
                  <a:cubicBezTo>
                    <a:pt x="3891612" y="181472"/>
                    <a:pt x="3888050" y="180829"/>
                    <a:pt x="3887270" y="179807"/>
                  </a:cubicBezTo>
                  <a:cubicBezTo>
                    <a:pt x="3886491" y="178784"/>
                    <a:pt x="3888313" y="177037"/>
                    <a:pt x="3887622" y="176752"/>
                  </a:cubicBezTo>
                  <a:close/>
                  <a:moveTo>
                    <a:pt x="4964597" y="173729"/>
                  </a:moveTo>
                  <a:cubicBezTo>
                    <a:pt x="4961915" y="173815"/>
                    <a:pt x="4959866" y="177817"/>
                    <a:pt x="4960021" y="182667"/>
                  </a:cubicBezTo>
                  <a:cubicBezTo>
                    <a:pt x="4960177" y="187517"/>
                    <a:pt x="4962478" y="191379"/>
                    <a:pt x="4965161" y="191294"/>
                  </a:cubicBezTo>
                  <a:cubicBezTo>
                    <a:pt x="4967844" y="191208"/>
                    <a:pt x="4969892" y="187206"/>
                    <a:pt x="4969737" y="182355"/>
                  </a:cubicBezTo>
                  <a:cubicBezTo>
                    <a:pt x="4969582" y="177505"/>
                    <a:pt x="4967281" y="173643"/>
                    <a:pt x="4964597" y="173729"/>
                  </a:cubicBezTo>
                  <a:close/>
                  <a:moveTo>
                    <a:pt x="875199" y="173728"/>
                  </a:moveTo>
                  <a:cubicBezTo>
                    <a:pt x="872517" y="173814"/>
                    <a:pt x="870468" y="177816"/>
                    <a:pt x="870623" y="182666"/>
                  </a:cubicBezTo>
                  <a:cubicBezTo>
                    <a:pt x="870779" y="187516"/>
                    <a:pt x="873080" y="191378"/>
                    <a:pt x="875763" y="191293"/>
                  </a:cubicBezTo>
                  <a:cubicBezTo>
                    <a:pt x="878446" y="191207"/>
                    <a:pt x="880494" y="187205"/>
                    <a:pt x="880339" y="182354"/>
                  </a:cubicBezTo>
                  <a:cubicBezTo>
                    <a:pt x="880184" y="177504"/>
                    <a:pt x="877883" y="173642"/>
                    <a:pt x="875199" y="173728"/>
                  </a:cubicBezTo>
                  <a:close/>
                  <a:moveTo>
                    <a:pt x="4915672" y="172208"/>
                  </a:moveTo>
                  <a:cubicBezTo>
                    <a:pt x="4911878" y="170735"/>
                    <a:pt x="4907609" y="172618"/>
                    <a:pt x="4906136" y="176411"/>
                  </a:cubicBezTo>
                  <a:cubicBezTo>
                    <a:pt x="4904663" y="180205"/>
                    <a:pt x="4906545" y="184475"/>
                    <a:pt x="4910339" y="185948"/>
                  </a:cubicBezTo>
                  <a:cubicBezTo>
                    <a:pt x="4912236" y="186684"/>
                    <a:pt x="4914253" y="186582"/>
                    <a:pt x="4915978" y="185821"/>
                  </a:cubicBezTo>
                  <a:cubicBezTo>
                    <a:pt x="4917704" y="185060"/>
                    <a:pt x="4919139" y="183642"/>
                    <a:pt x="4919875" y="181745"/>
                  </a:cubicBezTo>
                  <a:cubicBezTo>
                    <a:pt x="4921348" y="177950"/>
                    <a:pt x="4919466" y="173680"/>
                    <a:pt x="4915672" y="172208"/>
                  </a:cubicBezTo>
                  <a:close/>
                  <a:moveTo>
                    <a:pt x="826274" y="172207"/>
                  </a:moveTo>
                  <a:cubicBezTo>
                    <a:pt x="822480" y="170734"/>
                    <a:pt x="818211" y="172617"/>
                    <a:pt x="816738" y="176410"/>
                  </a:cubicBezTo>
                  <a:cubicBezTo>
                    <a:pt x="815265" y="180204"/>
                    <a:pt x="817147" y="184474"/>
                    <a:pt x="820941" y="185947"/>
                  </a:cubicBezTo>
                  <a:cubicBezTo>
                    <a:pt x="822838" y="186683"/>
                    <a:pt x="824854" y="186581"/>
                    <a:pt x="826580" y="185820"/>
                  </a:cubicBezTo>
                  <a:cubicBezTo>
                    <a:pt x="828305" y="185059"/>
                    <a:pt x="829741" y="183641"/>
                    <a:pt x="830477" y="181744"/>
                  </a:cubicBezTo>
                  <a:cubicBezTo>
                    <a:pt x="831950" y="177949"/>
                    <a:pt x="830068" y="173679"/>
                    <a:pt x="826274" y="172207"/>
                  </a:cubicBezTo>
                  <a:close/>
                  <a:moveTo>
                    <a:pt x="5328175" y="172114"/>
                  </a:moveTo>
                  <a:cubicBezTo>
                    <a:pt x="5327027" y="172020"/>
                    <a:pt x="5325081" y="171908"/>
                    <a:pt x="5324374" y="172707"/>
                  </a:cubicBezTo>
                  <a:cubicBezTo>
                    <a:pt x="5323664" y="173507"/>
                    <a:pt x="5324426" y="175802"/>
                    <a:pt x="5323925" y="176912"/>
                  </a:cubicBezTo>
                  <a:cubicBezTo>
                    <a:pt x="5323425" y="178022"/>
                    <a:pt x="5321510" y="178395"/>
                    <a:pt x="5321370" y="179365"/>
                  </a:cubicBezTo>
                  <a:cubicBezTo>
                    <a:pt x="5321229" y="180335"/>
                    <a:pt x="5321901" y="182403"/>
                    <a:pt x="5323084" y="182730"/>
                  </a:cubicBezTo>
                  <a:cubicBezTo>
                    <a:pt x="5324265" y="183056"/>
                    <a:pt x="5327099" y="181999"/>
                    <a:pt x="5328463" y="181325"/>
                  </a:cubicBezTo>
                  <a:cubicBezTo>
                    <a:pt x="5329828" y="180651"/>
                    <a:pt x="5331052" y="179767"/>
                    <a:pt x="5331271" y="178684"/>
                  </a:cubicBezTo>
                  <a:cubicBezTo>
                    <a:pt x="5331487" y="177602"/>
                    <a:pt x="5329768" y="175731"/>
                    <a:pt x="5329766" y="174829"/>
                  </a:cubicBezTo>
                  <a:cubicBezTo>
                    <a:pt x="5329765" y="173927"/>
                    <a:pt x="5331524" y="173723"/>
                    <a:pt x="5331259" y="173270"/>
                  </a:cubicBezTo>
                  <a:cubicBezTo>
                    <a:pt x="5330994" y="172818"/>
                    <a:pt x="5329323" y="172208"/>
                    <a:pt x="5328175" y="172114"/>
                  </a:cubicBezTo>
                  <a:close/>
                  <a:moveTo>
                    <a:pt x="1238777" y="172113"/>
                  </a:moveTo>
                  <a:cubicBezTo>
                    <a:pt x="1237629" y="172019"/>
                    <a:pt x="1235683" y="171907"/>
                    <a:pt x="1234975" y="172706"/>
                  </a:cubicBezTo>
                  <a:cubicBezTo>
                    <a:pt x="1234266" y="173506"/>
                    <a:pt x="1235028" y="175801"/>
                    <a:pt x="1234527" y="176911"/>
                  </a:cubicBezTo>
                  <a:cubicBezTo>
                    <a:pt x="1234027" y="178021"/>
                    <a:pt x="1232112" y="178394"/>
                    <a:pt x="1231972" y="179364"/>
                  </a:cubicBezTo>
                  <a:cubicBezTo>
                    <a:pt x="1231831" y="180334"/>
                    <a:pt x="1232503" y="182402"/>
                    <a:pt x="1233685" y="182729"/>
                  </a:cubicBezTo>
                  <a:cubicBezTo>
                    <a:pt x="1234867" y="183055"/>
                    <a:pt x="1237701" y="181998"/>
                    <a:pt x="1239065" y="181324"/>
                  </a:cubicBezTo>
                  <a:cubicBezTo>
                    <a:pt x="1240430" y="180650"/>
                    <a:pt x="1241654" y="179766"/>
                    <a:pt x="1241872" y="178683"/>
                  </a:cubicBezTo>
                  <a:cubicBezTo>
                    <a:pt x="1242089" y="177601"/>
                    <a:pt x="1240370" y="175730"/>
                    <a:pt x="1240368" y="174828"/>
                  </a:cubicBezTo>
                  <a:cubicBezTo>
                    <a:pt x="1240366" y="173926"/>
                    <a:pt x="1242126" y="173722"/>
                    <a:pt x="1241861" y="173269"/>
                  </a:cubicBezTo>
                  <a:cubicBezTo>
                    <a:pt x="1241596" y="172817"/>
                    <a:pt x="1239925" y="172207"/>
                    <a:pt x="1238777" y="172113"/>
                  </a:cubicBezTo>
                  <a:close/>
                  <a:moveTo>
                    <a:pt x="5078223" y="171189"/>
                  </a:moveTo>
                  <a:lnTo>
                    <a:pt x="5079652" y="171611"/>
                  </a:lnTo>
                  <a:lnTo>
                    <a:pt x="5078399" y="173362"/>
                  </a:lnTo>
                  <a:close/>
                  <a:moveTo>
                    <a:pt x="988825" y="171188"/>
                  </a:moveTo>
                  <a:lnTo>
                    <a:pt x="990254" y="171610"/>
                  </a:lnTo>
                  <a:lnTo>
                    <a:pt x="989000" y="173361"/>
                  </a:lnTo>
                  <a:close/>
                  <a:moveTo>
                    <a:pt x="5167858" y="169468"/>
                  </a:moveTo>
                  <a:cubicBezTo>
                    <a:pt x="5164894" y="168318"/>
                    <a:pt x="5161559" y="169787"/>
                    <a:pt x="5160410" y="172750"/>
                  </a:cubicBezTo>
                  <a:cubicBezTo>
                    <a:pt x="5159835" y="174232"/>
                    <a:pt x="5159915" y="175806"/>
                    <a:pt x="5160508" y="177154"/>
                  </a:cubicBezTo>
                  <a:cubicBezTo>
                    <a:pt x="5161103" y="178502"/>
                    <a:pt x="5162210" y="179623"/>
                    <a:pt x="5163692" y="180198"/>
                  </a:cubicBezTo>
                  <a:cubicBezTo>
                    <a:pt x="5166655" y="181347"/>
                    <a:pt x="5169990" y="179878"/>
                    <a:pt x="5171140" y="176915"/>
                  </a:cubicBezTo>
                  <a:cubicBezTo>
                    <a:pt x="5172290" y="173952"/>
                    <a:pt x="5170820" y="170618"/>
                    <a:pt x="5167858" y="169468"/>
                  </a:cubicBezTo>
                  <a:close/>
                  <a:moveTo>
                    <a:pt x="1078459" y="169467"/>
                  </a:moveTo>
                  <a:cubicBezTo>
                    <a:pt x="1075496" y="168317"/>
                    <a:pt x="1072161" y="169786"/>
                    <a:pt x="1071012" y="172749"/>
                  </a:cubicBezTo>
                  <a:cubicBezTo>
                    <a:pt x="1070436" y="174231"/>
                    <a:pt x="1070517" y="175805"/>
                    <a:pt x="1071110" y="177153"/>
                  </a:cubicBezTo>
                  <a:cubicBezTo>
                    <a:pt x="1071705" y="178501"/>
                    <a:pt x="1072812" y="179622"/>
                    <a:pt x="1074294" y="180197"/>
                  </a:cubicBezTo>
                  <a:cubicBezTo>
                    <a:pt x="1077257" y="181346"/>
                    <a:pt x="1080592" y="179877"/>
                    <a:pt x="1081742" y="176914"/>
                  </a:cubicBezTo>
                  <a:cubicBezTo>
                    <a:pt x="1082892" y="173951"/>
                    <a:pt x="1081422" y="170617"/>
                    <a:pt x="1078459" y="169467"/>
                  </a:cubicBezTo>
                  <a:close/>
                  <a:moveTo>
                    <a:pt x="5380714" y="169408"/>
                  </a:moveTo>
                  <a:cubicBezTo>
                    <a:pt x="5377183" y="167595"/>
                    <a:pt x="5373003" y="168693"/>
                    <a:pt x="5371375" y="171863"/>
                  </a:cubicBezTo>
                  <a:cubicBezTo>
                    <a:pt x="5370562" y="173447"/>
                    <a:pt x="5370541" y="175248"/>
                    <a:pt x="5371164" y="176881"/>
                  </a:cubicBezTo>
                  <a:cubicBezTo>
                    <a:pt x="5371787" y="178513"/>
                    <a:pt x="5373055" y="179976"/>
                    <a:pt x="5374819" y="180882"/>
                  </a:cubicBezTo>
                  <a:cubicBezTo>
                    <a:pt x="5378350" y="182695"/>
                    <a:pt x="5382529" y="181596"/>
                    <a:pt x="5384157" y="178428"/>
                  </a:cubicBezTo>
                  <a:cubicBezTo>
                    <a:pt x="5385785" y="175259"/>
                    <a:pt x="5384243" y="171221"/>
                    <a:pt x="5380714" y="169408"/>
                  </a:cubicBezTo>
                  <a:close/>
                  <a:moveTo>
                    <a:pt x="1291315" y="169407"/>
                  </a:moveTo>
                  <a:cubicBezTo>
                    <a:pt x="1287785" y="167594"/>
                    <a:pt x="1283605" y="168692"/>
                    <a:pt x="1281977" y="171862"/>
                  </a:cubicBezTo>
                  <a:cubicBezTo>
                    <a:pt x="1281164" y="173446"/>
                    <a:pt x="1281143" y="175247"/>
                    <a:pt x="1281766" y="176880"/>
                  </a:cubicBezTo>
                  <a:cubicBezTo>
                    <a:pt x="1282389" y="178512"/>
                    <a:pt x="1283657" y="179975"/>
                    <a:pt x="1285421" y="180881"/>
                  </a:cubicBezTo>
                  <a:cubicBezTo>
                    <a:pt x="1288951" y="182694"/>
                    <a:pt x="1293131" y="181595"/>
                    <a:pt x="1294759" y="178427"/>
                  </a:cubicBezTo>
                  <a:cubicBezTo>
                    <a:pt x="1296387" y="175258"/>
                    <a:pt x="1294845" y="171220"/>
                    <a:pt x="1291315" y="169407"/>
                  </a:cubicBezTo>
                  <a:close/>
                  <a:moveTo>
                    <a:pt x="4932455" y="168920"/>
                  </a:moveTo>
                  <a:cubicBezTo>
                    <a:pt x="4928759" y="169842"/>
                    <a:pt x="4926260" y="172581"/>
                    <a:pt x="4926873" y="175037"/>
                  </a:cubicBezTo>
                  <a:cubicBezTo>
                    <a:pt x="4927485" y="177493"/>
                    <a:pt x="4930980" y="178738"/>
                    <a:pt x="4934674" y="177816"/>
                  </a:cubicBezTo>
                  <a:cubicBezTo>
                    <a:pt x="4938371" y="176894"/>
                    <a:pt x="4940869" y="174155"/>
                    <a:pt x="4940256" y="171698"/>
                  </a:cubicBezTo>
                  <a:cubicBezTo>
                    <a:pt x="4939643" y="169242"/>
                    <a:pt x="4936151" y="167998"/>
                    <a:pt x="4932455" y="168920"/>
                  </a:cubicBezTo>
                  <a:close/>
                  <a:moveTo>
                    <a:pt x="843057" y="168919"/>
                  </a:moveTo>
                  <a:cubicBezTo>
                    <a:pt x="839361" y="169841"/>
                    <a:pt x="836861" y="172580"/>
                    <a:pt x="837475" y="175036"/>
                  </a:cubicBezTo>
                  <a:cubicBezTo>
                    <a:pt x="838087" y="177492"/>
                    <a:pt x="841581" y="178737"/>
                    <a:pt x="845276" y="177815"/>
                  </a:cubicBezTo>
                  <a:cubicBezTo>
                    <a:pt x="848972" y="176893"/>
                    <a:pt x="851471" y="174154"/>
                    <a:pt x="850858" y="171697"/>
                  </a:cubicBezTo>
                  <a:cubicBezTo>
                    <a:pt x="850245" y="169241"/>
                    <a:pt x="846753" y="167997"/>
                    <a:pt x="843057" y="168919"/>
                  </a:cubicBezTo>
                  <a:close/>
                  <a:moveTo>
                    <a:pt x="5293139" y="168630"/>
                  </a:moveTo>
                  <a:cubicBezTo>
                    <a:pt x="5291417" y="168791"/>
                    <a:pt x="5291647" y="173233"/>
                    <a:pt x="5289347" y="174156"/>
                  </a:cubicBezTo>
                  <a:cubicBezTo>
                    <a:pt x="5287047" y="175077"/>
                    <a:pt x="5280802" y="172673"/>
                    <a:pt x="5279339" y="174163"/>
                  </a:cubicBezTo>
                  <a:cubicBezTo>
                    <a:pt x="5278606" y="174908"/>
                    <a:pt x="5278542" y="176794"/>
                    <a:pt x="5278846" y="178668"/>
                  </a:cubicBezTo>
                  <a:cubicBezTo>
                    <a:pt x="5279151" y="180540"/>
                    <a:pt x="5279822" y="182401"/>
                    <a:pt x="5280564" y="183096"/>
                  </a:cubicBezTo>
                  <a:cubicBezTo>
                    <a:pt x="5282043" y="184486"/>
                    <a:pt x="5285999" y="181820"/>
                    <a:pt x="5288217" y="182501"/>
                  </a:cubicBezTo>
                  <a:lnTo>
                    <a:pt x="5293229" y="186660"/>
                  </a:lnTo>
                  <a:lnTo>
                    <a:pt x="5293154" y="186771"/>
                  </a:lnTo>
                  <a:cubicBezTo>
                    <a:pt x="5291191" y="191829"/>
                    <a:pt x="5290558" y="196853"/>
                    <a:pt x="5291125" y="200885"/>
                  </a:cubicBezTo>
                  <a:cubicBezTo>
                    <a:pt x="5291689" y="204918"/>
                    <a:pt x="5293451" y="207962"/>
                    <a:pt x="5296276" y="209058"/>
                  </a:cubicBezTo>
                  <a:cubicBezTo>
                    <a:pt x="5301928" y="211251"/>
                    <a:pt x="5309691" y="204829"/>
                    <a:pt x="5313616" y="194714"/>
                  </a:cubicBezTo>
                  <a:cubicBezTo>
                    <a:pt x="5317542" y="184598"/>
                    <a:pt x="5316145" y="174620"/>
                    <a:pt x="5310494" y="172427"/>
                  </a:cubicBezTo>
                  <a:cubicBezTo>
                    <a:pt x="5307669" y="171331"/>
                    <a:pt x="5304315" y="172387"/>
                    <a:pt x="5301177" y="174983"/>
                  </a:cubicBezTo>
                  <a:lnTo>
                    <a:pt x="5298140" y="179446"/>
                  </a:lnTo>
                  <a:lnTo>
                    <a:pt x="5296169" y="174130"/>
                  </a:lnTo>
                  <a:cubicBezTo>
                    <a:pt x="5296147" y="172313"/>
                    <a:pt x="5299432" y="171938"/>
                    <a:pt x="5298928" y="171021"/>
                  </a:cubicBezTo>
                  <a:cubicBezTo>
                    <a:pt x="5298423" y="170105"/>
                    <a:pt x="5294862" y="168470"/>
                    <a:pt x="5293139" y="168630"/>
                  </a:cubicBezTo>
                  <a:close/>
                  <a:moveTo>
                    <a:pt x="1203741" y="168629"/>
                  </a:moveTo>
                  <a:cubicBezTo>
                    <a:pt x="1202019" y="168790"/>
                    <a:pt x="1202249" y="173232"/>
                    <a:pt x="1199949" y="174155"/>
                  </a:cubicBezTo>
                  <a:cubicBezTo>
                    <a:pt x="1197649" y="175076"/>
                    <a:pt x="1191404" y="172672"/>
                    <a:pt x="1189940" y="174162"/>
                  </a:cubicBezTo>
                  <a:cubicBezTo>
                    <a:pt x="1189208" y="174907"/>
                    <a:pt x="1189144" y="176793"/>
                    <a:pt x="1189448" y="178667"/>
                  </a:cubicBezTo>
                  <a:cubicBezTo>
                    <a:pt x="1189753" y="180539"/>
                    <a:pt x="1190424" y="182400"/>
                    <a:pt x="1191165" y="183095"/>
                  </a:cubicBezTo>
                  <a:cubicBezTo>
                    <a:pt x="1192645" y="184485"/>
                    <a:pt x="1196601" y="181819"/>
                    <a:pt x="1198819" y="182500"/>
                  </a:cubicBezTo>
                  <a:lnTo>
                    <a:pt x="1203831" y="186659"/>
                  </a:lnTo>
                  <a:lnTo>
                    <a:pt x="1203756" y="186770"/>
                  </a:lnTo>
                  <a:cubicBezTo>
                    <a:pt x="1201793" y="191828"/>
                    <a:pt x="1201160" y="196852"/>
                    <a:pt x="1201726" y="200884"/>
                  </a:cubicBezTo>
                  <a:cubicBezTo>
                    <a:pt x="1202291" y="204917"/>
                    <a:pt x="1204053" y="207961"/>
                    <a:pt x="1206878" y="209057"/>
                  </a:cubicBezTo>
                  <a:cubicBezTo>
                    <a:pt x="1212529" y="211250"/>
                    <a:pt x="1220292" y="204828"/>
                    <a:pt x="1224218" y="194713"/>
                  </a:cubicBezTo>
                  <a:cubicBezTo>
                    <a:pt x="1228144" y="184597"/>
                    <a:pt x="1226747" y="174619"/>
                    <a:pt x="1221096" y="172426"/>
                  </a:cubicBezTo>
                  <a:cubicBezTo>
                    <a:pt x="1218271" y="171330"/>
                    <a:pt x="1214917" y="172386"/>
                    <a:pt x="1211779" y="174982"/>
                  </a:cubicBezTo>
                  <a:lnTo>
                    <a:pt x="1208742" y="179445"/>
                  </a:lnTo>
                  <a:lnTo>
                    <a:pt x="1206771" y="174129"/>
                  </a:lnTo>
                  <a:cubicBezTo>
                    <a:pt x="1206749" y="172312"/>
                    <a:pt x="1210034" y="171937"/>
                    <a:pt x="1209530" y="171020"/>
                  </a:cubicBezTo>
                  <a:cubicBezTo>
                    <a:pt x="1209025" y="170104"/>
                    <a:pt x="1205464" y="168469"/>
                    <a:pt x="1203741" y="168629"/>
                  </a:cubicBezTo>
                  <a:close/>
                  <a:moveTo>
                    <a:pt x="5126207" y="168490"/>
                  </a:moveTo>
                  <a:cubicBezTo>
                    <a:pt x="5124373" y="168531"/>
                    <a:pt x="5121267" y="168676"/>
                    <a:pt x="5120277" y="170062"/>
                  </a:cubicBezTo>
                  <a:cubicBezTo>
                    <a:pt x="5119287" y="171447"/>
                    <a:pt x="5120875" y="174960"/>
                    <a:pt x="5120265" y="176802"/>
                  </a:cubicBezTo>
                  <a:cubicBezTo>
                    <a:pt x="5119655" y="178645"/>
                    <a:pt x="5116683" y="179556"/>
                    <a:pt x="5116620" y="181116"/>
                  </a:cubicBezTo>
                  <a:cubicBezTo>
                    <a:pt x="5116558" y="182677"/>
                    <a:pt x="5117965" y="185845"/>
                    <a:pt x="5119894" y="186167"/>
                  </a:cubicBezTo>
                  <a:cubicBezTo>
                    <a:pt x="5121823" y="186488"/>
                    <a:pt x="5126141" y="184343"/>
                    <a:pt x="5128193" y="183047"/>
                  </a:cubicBezTo>
                  <a:cubicBezTo>
                    <a:pt x="5130244" y="181752"/>
                    <a:pt x="5132040" y="180146"/>
                    <a:pt x="5132204" y="178394"/>
                  </a:cubicBezTo>
                  <a:cubicBezTo>
                    <a:pt x="5132370" y="176641"/>
                    <a:pt x="5129333" y="173961"/>
                    <a:pt x="5129180" y="172530"/>
                  </a:cubicBezTo>
                  <a:cubicBezTo>
                    <a:pt x="5129028" y="171101"/>
                    <a:pt x="5131784" y="170485"/>
                    <a:pt x="5131288" y="169812"/>
                  </a:cubicBezTo>
                  <a:cubicBezTo>
                    <a:pt x="5130794" y="169138"/>
                    <a:pt x="5128042" y="168448"/>
                    <a:pt x="5126207" y="168490"/>
                  </a:cubicBezTo>
                  <a:close/>
                  <a:moveTo>
                    <a:pt x="1036809" y="168489"/>
                  </a:moveTo>
                  <a:cubicBezTo>
                    <a:pt x="1034974" y="168530"/>
                    <a:pt x="1031869" y="168675"/>
                    <a:pt x="1030879" y="170061"/>
                  </a:cubicBezTo>
                  <a:cubicBezTo>
                    <a:pt x="1029889" y="171446"/>
                    <a:pt x="1031476" y="174959"/>
                    <a:pt x="1030867" y="176801"/>
                  </a:cubicBezTo>
                  <a:cubicBezTo>
                    <a:pt x="1030257" y="178644"/>
                    <a:pt x="1027284" y="179555"/>
                    <a:pt x="1027222" y="181115"/>
                  </a:cubicBezTo>
                  <a:cubicBezTo>
                    <a:pt x="1027160" y="182676"/>
                    <a:pt x="1028567" y="185844"/>
                    <a:pt x="1030496" y="186166"/>
                  </a:cubicBezTo>
                  <a:cubicBezTo>
                    <a:pt x="1032425" y="186487"/>
                    <a:pt x="1036743" y="184342"/>
                    <a:pt x="1038795" y="183046"/>
                  </a:cubicBezTo>
                  <a:cubicBezTo>
                    <a:pt x="1040846" y="181751"/>
                    <a:pt x="1042642" y="180145"/>
                    <a:pt x="1042806" y="178393"/>
                  </a:cubicBezTo>
                  <a:cubicBezTo>
                    <a:pt x="1042971" y="176640"/>
                    <a:pt x="1039935" y="173960"/>
                    <a:pt x="1039782" y="172529"/>
                  </a:cubicBezTo>
                  <a:cubicBezTo>
                    <a:pt x="1039630" y="171100"/>
                    <a:pt x="1042386" y="170484"/>
                    <a:pt x="1041890" y="169811"/>
                  </a:cubicBezTo>
                  <a:cubicBezTo>
                    <a:pt x="1041395" y="169137"/>
                    <a:pt x="1038644" y="168447"/>
                    <a:pt x="1036809" y="168489"/>
                  </a:cubicBezTo>
                  <a:close/>
                  <a:moveTo>
                    <a:pt x="5596750" y="167745"/>
                  </a:moveTo>
                  <a:cubicBezTo>
                    <a:pt x="5593282" y="167441"/>
                    <a:pt x="5587448" y="171674"/>
                    <a:pt x="5584569" y="171837"/>
                  </a:cubicBezTo>
                  <a:cubicBezTo>
                    <a:pt x="5581693" y="171999"/>
                    <a:pt x="5580913" y="168037"/>
                    <a:pt x="5579490" y="168719"/>
                  </a:cubicBezTo>
                  <a:cubicBezTo>
                    <a:pt x="5578067" y="169401"/>
                    <a:pt x="5576245" y="173304"/>
                    <a:pt x="5576031" y="175927"/>
                  </a:cubicBezTo>
                  <a:cubicBezTo>
                    <a:pt x="5575925" y="177239"/>
                    <a:pt x="5575818" y="179005"/>
                    <a:pt x="5576062" y="180627"/>
                  </a:cubicBezTo>
                  <a:cubicBezTo>
                    <a:pt x="5576307" y="182249"/>
                    <a:pt x="5576905" y="183726"/>
                    <a:pt x="5578205" y="184461"/>
                  </a:cubicBezTo>
                  <a:cubicBezTo>
                    <a:pt x="5580807" y="185931"/>
                    <a:pt x="5588069" y="183799"/>
                    <a:pt x="5591645" y="184742"/>
                  </a:cubicBezTo>
                  <a:cubicBezTo>
                    <a:pt x="5595220" y="185684"/>
                    <a:pt x="5596554" y="189968"/>
                    <a:pt x="5599656" y="190117"/>
                  </a:cubicBezTo>
                  <a:cubicBezTo>
                    <a:pt x="5602758" y="190266"/>
                    <a:pt x="5609303" y="188379"/>
                    <a:pt x="5610258" y="185635"/>
                  </a:cubicBezTo>
                  <a:cubicBezTo>
                    <a:pt x="5611211" y="182892"/>
                    <a:pt x="5607630" y="176640"/>
                    <a:pt x="5605379" y="173658"/>
                  </a:cubicBezTo>
                  <a:cubicBezTo>
                    <a:pt x="5603128" y="170676"/>
                    <a:pt x="5600218" y="168048"/>
                    <a:pt x="5596750" y="167745"/>
                  </a:cubicBezTo>
                  <a:close/>
                  <a:moveTo>
                    <a:pt x="1507352" y="167744"/>
                  </a:moveTo>
                  <a:cubicBezTo>
                    <a:pt x="1503884" y="167440"/>
                    <a:pt x="1498049" y="171673"/>
                    <a:pt x="1495171" y="171836"/>
                  </a:cubicBezTo>
                  <a:cubicBezTo>
                    <a:pt x="1492295" y="171998"/>
                    <a:pt x="1491515" y="168036"/>
                    <a:pt x="1490092" y="168718"/>
                  </a:cubicBezTo>
                  <a:cubicBezTo>
                    <a:pt x="1488669" y="169400"/>
                    <a:pt x="1486847" y="173303"/>
                    <a:pt x="1486633" y="175926"/>
                  </a:cubicBezTo>
                  <a:cubicBezTo>
                    <a:pt x="1486527" y="177238"/>
                    <a:pt x="1486419" y="179004"/>
                    <a:pt x="1486664" y="180626"/>
                  </a:cubicBezTo>
                  <a:cubicBezTo>
                    <a:pt x="1486909" y="182248"/>
                    <a:pt x="1487506" y="183725"/>
                    <a:pt x="1488807" y="184460"/>
                  </a:cubicBezTo>
                  <a:cubicBezTo>
                    <a:pt x="1491409" y="185930"/>
                    <a:pt x="1498671" y="183798"/>
                    <a:pt x="1502247" y="184741"/>
                  </a:cubicBezTo>
                  <a:cubicBezTo>
                    <a:pt x="1505822" y="185683"/>
                    <a:pt x="1507156" y="189967"/>
                    <a:pt x="1510258" y="190116"/>
                  </a:cubicBezTo>
                  <a:cubicBezTo>
                    <a:pt x="1513360" y="190265"/>
                    <a:pt x="1519905" y="188378"/>
                    <a:pt x="1520859" y="185634"/>
                  </a:cubicBezTo>
                  <a:cubicBezTo>
                    <a:pt x="1521813" y="182891"/>
                    <a:pt x="1518232" y="176639"/>
                    <a:pt x="1515981" y="173657"/>
                  </a:cubicBezTo>
                  <a:cubicBezTo>
                    <a:pt x="1513730" y="170675"/>
                    <a:pt x="1510820" y="168047"/>
                    <a:pt x="1507352" y="167744"/>
                  </a:cubicBezTo>
                  <a:close/>
                  <a:moveTo>
                    <a:pt x="7398671" y="167686"/>
                  </a:moveTo>
                  <a:cubicBezTo>
                    <a:pt x="7396344" y="166056"/>
                    <a:pt x="7393137" y="166622"/>
                    <a:pt x="7391507" y="168949"/>
                  </a:cubicBezTo>
                  <a:cubicBezTo>
                    <a:pt x="7390692" y="170113"/>
                    <a:pt x="7390426" y="171497"/>
                    <a:pt x="7390655" y="172793"/>
                  </a:cubicBezTo>
                  <a:cubicBezTo>
                    <a:pt x="7390883" y="174090"/>
                    <a:pt x="7391608" y="175299"/>
                    <a:pt x="7392771" y="176114"/>
                  </a:cubicBezTo>
                  <a:cubicBezTo>
                    <a:pt x="7395097" y="177743"/>
                    <a:pt x="7398305" y="177177"/>
                    <a:pt x="7399935" y="174850"/>
                  </a:cubicBezTo>
                  <a:cubicBezTo>
                    <a:pt x="7401564" y="172523"/>
                    <a:pt x="7400999" y="169315"/>
                    <a:pt x="7398671" y="167686"/>
                  </a:cubicBezTo>
                  <a:close/>
                  <a:moveTo>
                    <a:pt x="3309273" y="167685"/>
                  </a:moveTo>
                  <a:cubicBezTo>
                    <a:pt x="3306946" y="166055"/>
                    <a:pt x="3303739" y="166621"/>
                    <a:pt x="3302109" y="168948"/>
                  </a:cubicBezTo>
                  <a:cubicBezTo>
                    <a:pt x="3301294" y="170112"/>
                    <a:pt x="3301028" y="171496"/>
                    <a:pt x="3301257" y="172792"/>
                  </a:cubicBezTo>
                  <a:cubicBezTo>
                    <a:pt x="3301485" y="174089"/>
                    <a:pt x="3302210" y="175298"/>
                    <a:pt x="3303373" y="176113"/>
                  </a:cubicBezTo>
                  <a:cubicBezTo>
                    <a:pt x="3305699" y="177742"/>
                    <a:pt x="3308907" y="177176"/>
                    <a:pt x="3310537" y="174849"/>
                  </a:cubicBezTo>
                  <a:cubicBezTo>
                    <a:pt x="3312166" y="172522"/>
                    <a:pt x="3311601" y="169314"/>
                    <a:pt x="3309273" y="167685"/>
                  </a:cubicBezTo>
                  <a:close/>
                  <a:moveTo>
                    <a:pt x="6293180" y="165617"/>
                  </a:moveTo>
                  <a:cubicBezTo>
                    <a:pt x="6291219" y="165736"/>
                    <a:pt x="6290288" y="168322"/>
                    <a:pt x="6289186" y="171119"/>
                  </a:cubicBezTo>
                  <a:lnTo>
                    <a:pt x="6286041" y="175359"/>
                  </a:lnTo>
                  <a:lnTo>
                    <a:pt x="6284361" y="173115"/>
                  </a:lnTo>
                  <a:cubicBezTo>
                    <a:pt x="6279735" y="170557"/>
                    <a:pt x="6273344" y="168974"/>
                    <a:pt x="6266285" y="168974"/>
                  </a:cubicBezTo>
                  <a:cubicBezTo>
                    <a:pt x="6252166" y="168974"/>
                    <a:pt x="6240721" y="175305"/>
                    <a:pt x="6240721" y="183115"/>
                  </a:cubicBezTo>
                  <a:cubicBezTo>
                    <a:pt x="6240721" y="187019"/>
                    <a:pt x="6243583" y="190554"/>
                    <a:pt x="6248209" y="193113"/>
                  </a:cubicBezTo>
                  <a:lnTo>
                    <a:pt x="6263218" y="196552"/>
                  </a:lnTo>
                  <a:lnTo>
                    <a:pt x="6263568" y="197549"/>
                  </a:lnTo>
                  <a:cubicBezTo>
                    <a:pt x="6266828" y="200812"/>
                    <a:pt x="6276007" y="195046"/>
                    <a:pt x="6280992" y="196756"/>
                  </a:cubicBezTo>
                  <a:cubicBezTo>
                    <a:pt x="6285976" y="198465"/>
                    <a:pt x="6289366" y="207893"/>
                    <a:pt x="6293476" y="207806"/>
                  </a:cubicBezTo>
                  <a:cubicBezTo>
                    <a:pt x="6297586" y="207719"/>
                    <a:pt x="6304621" y="201148"/>
                    <a:pt x="6305652" y="196234"/>
                  </a:cubicBezTo>
                  <a:cubicBezTo>
                    <a:pt x="6306682" y="191321"/>
                    <a:pt x="6299576" y="182453"/>
                    <a:pt x="6299658" y="178326"/>
                  </a:cubicBezTo>
                  <a:cubicBezTo>
                    <a:pt x="6299741" y="174198"/>
                    <a:pt x="6307229" y="173586"/>
                    <a:pt x="6306149" y="171468"/>
                  </a:cubicBezTo>
                  <a:cubicBezTo>
                    <a:pt x="6305069" y="169350"/>
                    <a:pt x="6297102" y="165378"/>
                    <a:pt x="6293180" y="165617"/>
                  </a:cubicBezTo>
                  <a:close/>
                  <a:moveTo>
                    <a:pt x="2203782" y="165616"/>
                  </a:moveTo>
                  <a:cubicBezTo>
                    <a:pt x="2201821" y="165735"/>
                    <a:pt x="2200890" y="168321"/>
                    <a:pt x="2199788" y="171118"/>
                  </a:cubicBezTo>
                  <a:lnTo>
                    <a:pt x="2196643" y="175358"/>
                  </a:lnTo>
                  <a:lnTo>
                    <a:pt x="2194963" y="173114"/>
                  </a:lnTo>
                  <a:cubicBezTo>
                    <a:pt x="2190337" y="170556"/>
                    <a:pt x="2183946" y="168973"/>
                    <a:pt x="2176887" y="168973"/>
                  </a:cubicBezTo>
                  <a:cubicBezTo>
                    <a:pt x="2162768" y="168973"/>
                    <a:pt x="2151323" y="175304"/>
                    <a:pt x="2151323" y="183114"/>
                  </a:cubicBezTo>
                  <a:cubicBezTo>
                    <a:pt x="2151323" y="187018"/>
                    <a:pt x="2154185" y="190553"/>
                    <a:pt x="2158811" y="193112"/>
                  </a:cubicBezTo>
                  <a:lnTo>
                    <a:pt x="2173820" y="196551"/>
                  </a:lnTo>
                  <a:lnTo>
                    <a:pt x="2174170" y="197548"/>
                  </a:lnTo>
                  <a:cubicBezTo>
                    <a:pt x="2177430" y="200811"/>
                    <a:pt x="2186609" y="195045"/>
                    <a:pt x="2191594" y="196755"/>
                  </a:cubicBezTo>
                  <a:cubicBezTo>
                    <a:pt x="2196578" y="198464"/>
                    <a:pt x="2199968" y="207892"/>
                    <a:pt x="2204078" y="207805"/>
                  </a:cubicBezTo>
                  <a:cubicBezTo>
                    <a:pt x="2208188" y="207718"/>
                    <a:pt x="2215223" y="201147"/>
                    <a:pt x="2216254" y="196233"/>
                  </a:cubicBezTo>
                  <a:cubicBezTo>
                    <a:pt x="2217284" y="191320"/>
                    <a:pt x="2210178" y="182452"/>
                    <a:pt x="2210260" y="178325"/>
                  </a:cubicBezTo>
                  <a:cubicBezTo>
                    <a:pt x="2210343" y="174197"/>
                    <a:pt x="2217831" y="173585"/>
                    <a:pt x="2216751" y="171467"/>
                  </a:cubicBezTo>
                  <a:cubicBezTo>
                    <a:pt x="2215671" y="169349"/>
                    <a:pt x="2207704" y="165377"/>
                    <a:pt x="2203782" y="165616"/>
                  </a:cubicBezTo>
                  <a:close/>
                  <a:moveTo>
                    <a:pt x="6458850" y="164037"/>
                  </a:moveTo>
                  <a:cubicBezTo>
                    <a:pt x="6456251" y="163740"/>
                    <a:pt x="6451840" y="163343"/>
                    <a:pt x="6450173" y="165107"/>
                  </a:cubicBezTo>
                  <a:cubicBezTo>
                    <a:pt x="6448506" y="166872"/>
                    <a:pt x="6450068" y="172139"/>
                    <a:pt x="6448850" y="174623"/>
                  </a:cubicBezTo>
                  <a:cubicBezTo>
                    <a:pt x="6447633" y="177106"/>
                    <a:pt x="6443259" y="177815"/>
                    <a:pt x="6442869" y="180007"/>
                  </a:cubicBezTo>
                  <a:cubicBezTo>
                    <a:pt x="6442480" y="182199"/>
                    <a:pt x="6443854" y="186944"/>
                    <a:pt x="6446514" y="187772"/>
                  </a:cubicBezTo>
                  <a:cubicBezTo>
                    <a:pt x="6449176" y="188600"/>
                    <a:pt x="6455687" y="186406"/>
                    <a:pt x="6458834" y="184974"/>
                  </a:cubicBezTo>
                  <a:cubicBezTo>
                    <a:pt x="6461982" y="183542"/>
                    <a:pt x="6464827" y="181624"/>
                    <a:pt x="6465400" y="179181"/>
                  </a:cubicBezTo>
                  <a:cubicBezTo>
                    <a:pt x="6465971" y="176738"/>
                    <a:pt x="6462204" y="172367"/>
                    <a:pt x="6462266" y="170318"/>
                  </a:cubicBezTo>
                  <a:cubicBezTo>
                    <a:pt x="6462327" y="168269"/>
                    <a:pt x="6466337" y="167934"/>
                    <a:pt x="6465768" y="166888"/>
                  </a:cubicBezTo>
                  <a:cubicBezTo>
                    <a:pt x="6465198" y="165841"/>
                    <a:pt x="6461449" y="164334"/>
                    <a:pt x="6458850" y="164037"/>
                  </a:cubicBezTo>
                  <a:close/>
                  <a:moveTo>
                    <a:pt x="2369452" y="164036"/>
                  </a:moveTo>
                  <a:cubicBezTo>
                    <a:pt x="2366853" y="163739"/>
                    <a:pt x="2362442" y="163342"/>
                    <a:pt x="2360775" y="165106"/>
                  </a:cubicBezTo>
                  <a:cubicBezTo>
                    <a:pt x="2359108" y="166871"/>
                    <a:pt x="2360670" y="172138"/>
                    <a:pt x="2359452" y="174622"/>
                  </a:cubicBezTo>
                  <a:cubicBezTo>
                    <a:pt x="2358235" y="177105"/>
                    <a:pt x="2353861" y="177814"/>
                    <a:pt x="2353471" y="180006"/>
                  </a:cubicBezTo>
                  <a:cubicBezTo>
                    <a:pt x="2353082" y="182198"/>
                    <a:pt x="2354456" y="186943"/>
                    <a:pt x="2357116" y="187771"/>
                  </a:cubicBezTo>
                  <a:cubicBezTo>
                    <a:pt x="2359778" y="188599"/>
                    <a:pt x="2366289" y="186405"/>
                    <a:pt x="2369436" y="184973"/>
                  </a:cubicBezTo>
                  <a:cubicBezTo>
                    <a:pt x="2372584" y="183541"/>
                    <a:pt x="2375429" y="181623"/>
                    <a:pt x="2376002" y="179180"/>
                  </a:cubicBezTo>
                  <a:cubicBezTo>
                    <a:pt x="2376573" y="176737"/>
                    <a:pt x="2372806" y="172366"/>
                    <a:pt x="2372868" y="170317"/>
                  </a:cubicBezTo>
                  <a:cubicBezTo>
                    <a:pt x="2372929" y="168268"/>
                    <a:pt x="2376939" y="167933"/>
                    <a:pt x="2376370" y="166887"/>
                  </a:cubicBezTo>
                  <a:cubicBezTo>
                    <a:pt x="2375800" y="165840"/>
                    <a:pt x="2372051" y="164333"/>
                    <a:pt x="2369452" y="164036"/>
                  </a:cubicBezTo>
                  <a:close/>
                  <a:moveTo>
                    <a:pt x="5082830" y="162528"/>
                  </a:moveTo>
                  <a:cubicBezTo>
                    <a:pt x="5080402" y="163411"/>
                    <a:pt x="5078742" y="165692"/>
                    <a:pt x="5078022" y="168666"/>
                  </a:cubicBezTo>
                  <a:lnTo>
                    <a:pt x="5078223" y="171189"/>
                  </a:lnTo>
                  <a:lnTo>
                    <a:pt x="5070077" y="168780"/>
                  </a:lnTo>
                  <a:cubicBezTo>
                    <a:pt x="5067373" y="169320"/>
                    <a:pt x="5068475" y="176326"/>
                    <a:pt x="5064981" y="178170"/>
                  </a:cubicBezTo>
                  <a:cubicBezTo>
                    <a:pt x="5061487" y="180014"/>
                    <a:pt x="5051185" y="177238"/>
                    <a:pt x="5049111" y="179843"/>
                  </a:cubicBezTo>
                  <a:cubicBezTo>
                    <a:pt x="5048074" y="181146"/>
                    <a:pt x="5048286" y="184147"/>
                    <a:pt x="5049080" y="187066"/>
                  </a:cubicBezTo>
                  <a:cubicBezTo>
                    <a:pt x="5049873" y="189985"/>
                    <a:pt x="5051248" y="192824"/>
                    <a:pt x="5052536" y="193803"/>
                  </a:cubicBezTo>
                  <a:cubicBezTo>
                    <a:pt x="5055113" y="195761"/>
                    <a:pt x="5060945" y="190877"/>
                    <a:pt x="5064573" y="191590"/>
                  </a:cubicBezTo>
                  <a:cubicBezTo>
                    <a:pt x="5068202" y="192303"/>
                    <a:pt x="5071458" y="198535"/>
                    <a:pt x="5074306" y="198083"/>
                  </a:cubicBezTo>
                  <a:cubicBezTo>
                    <a:pt x="5077156" y="197630"/>
                    <a:pt x="5081419" y="192391"/>
                    <a:pt x="5081668" y="188876"/>
                  </a:cubicBezTo>
                  <a:cubicBezTo>
                    <a:pt x="5081916" y="185362"/>
                    <a:pt x="5076129" y="179875"/>
                    <a:pt x="5075793" y="176998"/>
                  </a:cubicBezTo>
                  <a:lnTo>
                    <a:pt x="5078399" y="173362"/>
                  </a:lnTo>
                  <a:lnTo>
                    <a:pt x="5078847" y="178960"/>
                  </a:lnTo>
                  <a:cubicBezTo>
                    <a:pt x="5081505" y="186267"/>
                    <a:pt x="5087597" y="190760"/>
                    <a:pt x="5092454" y="188994"/>
                  </a:cubicBezTo>
                  <a:cubicBezTo>
                    <a:pt x="5097312" y="187228"/>
                    <a:pt x="5099096" y="179871"/>
                    <a:pt x="5096438" y="172563"/>
                  </a:cubicBezTo>
                  <a:cubicBezTo>
                    <a:pt x="5093781" y="165254"/>
                    <a:pt x="5087688" y="160762"/>
                    <a:pt x="5082830" y="162528"/>
                  </a:cubicBezTo>
                  <a:close/>
                  <a:moveTo>
                    <a:pt x="993432" y="162527"/>
                  </a:moveTo>
                  <a:cubicBezTo>
                    <a:pt x="991004" y="163410"/>
                    <a:pt x="989344" y="165691"/>
                    <a:pt x="988623" y="168665"/>
                  </a:cubicBezTo>
                  <a:lnTo>
                    <a:pt x="988825" y="171188"/>
                  </a:lnTo>
                  <a:lnTo>
                    <a:pt x="980679" y="168779"/>
                  </a:lnTo>
                  <a:cubicBezTo>
                    <a:pt x="977975" y="169319"/>
                    <a:pt x="979077" y="176325"/>
                    <a:pt x="975583" y="178169"/>
                  </a:cubicBezTo>
                  <a:cubicBezTo>
                    <a:pt x="972089" y="180013"/>
                    <a:pt x="961787" y="177237"/>
                    <a:pt x="959713" y="179842"/>
                  </a:cubicBezTo>
                  <a:cubicBezTo>
                    <a:pt x="958676" y="181145"/>
                    <a:pt x="958888" y="184146"/>
                    <a:pt x="959682" y="187065"/>
                  </a:cubicBezTo>
                  <a:cubicBezTo>
                    <a:pt x="960475" y="189984"/>
                    <a:pt x="961850" y="192823"/>
                    <a:pt x="963138" y="193802"/>
                  </a:cubicBezTo>
                  <a:cubicBezTo>
                    <a:pt x="965715" y="195760"/>
                    <a:pt x="971547" y="190876"/>
                    <a:pt x="975175" y="191589"/>
                  </a:cubicBezTo>
                  <a:cubicBezTo>
                    <a:pt x="978804" y="192302"/>
                    <a:pt x="982059" y="198534"/>
                    <a:pt x="984908" y="198082"/>
                  </a:cubicBezTo>
                  <a:cubicBezTo>
                    <a:pt x="987757" y="197629"/>
                    <a:pt x="992021" y="192390"/>
                    <a:pt x="992269" y="188875"/>
                  </a:cubicBezTo>
                  <a:cubicBezTo>
                    <a:pt x="992518" y="185361"/>
                    <a:pt x="986731" y="179874"/>
                    <a:pt x="986395" y="176997"/>
                  </a:cubicBezTo>
                  <a:lnTo>
                    <a:pt x="989000" y="173361"/>
                  </a:lnTo>
                  <a:lnTo>
                    <a:pt x="989449" y="178959"/>
                  </a:lnTo>
                  <a:cubicBezTo>
                    <a:pt x="992107" y="186266"/>
                    <a:pt x="998199" y="190759"/>
                    <a:pt x="1003056" y="188993"/>
                  </a:cubicBezTo>
                  <a:cubicBezTo>
                    <a:pt x="1007914" y="187227"/>
                    <a:pt x="1009698" y="179870"/>
                    <a:pt x="1007040" y="172562"/>
                  </a:cubicBezTo>
                  <a:cubicBezTo>
                    <a:pt x="1004383" y="165253"/>
                    <a:pt x="998290" y="160761"/>
                    <a:pt x="993432" y="162527"/>
                  </a:cubicBezTo>
                  <a:close/>
                  <a:moveTo>
                    <a:pt x="7151411" y="160782"/>
                  </a:moveTo>
                  <a:cubicBezTo>
                    <a:pt x="7150720" y="160497"/>
                    <a:pt x="7148298" y="161243"/>
                    <a:pt x="7146914" y="162125"/>
                  </a:cubicBezTo>
                  <a:cubicBezTo>
                    <a:pt x="7145530" y="163007"/>
                    <a:pt x="7143224" y="164556"/>
                    <a:pt x="7143108" y="166074"/>
                  </a:cubicBezTo>
                  <a:cubicBezTo>
                    <a:pt x="7142993" y="167592"/>
                    <a:pt x="7145834" y="169542"/>
                    <a:pt x="7146222" y="171233"/>
                  </a:cubicBezTo>
                  <a:cubicBezTo>
                    <a:pt x="7146610" y="172924"/>
                    <a:pt x="7144758" y="174997"/>
                    <a:pt x="7145434" y="176219"/>
                  </a:cubicBezTo>
                  <a:cubicBezTo>
                    <a:pt x="7146110" y="177441"/>
                    <a:pt x="7148654" y="179210"/>
                    <a:pt x="7150277" y="178563"/>
                  </a:cubicBezTo>
                  <a:cubicBezTo>
                    <a:pt x="7151901" y="177915"/>
                    <a:pt x="7154208" y="174275"/>
                    <a:pt x="7155176" y="172334"/>
                  </a:cubicBezTo>
                  <a:cubicBezTo>
                    <a:pt x="7156144" y="170393"/>
                    <a:pt x="7156773" y="168334"/>
                    <a:pt x="7156087" y="166918"/>
                  </a:cubicBezTo>
                  <a:cubicBezTo>
                    <a:pt x="7155401" y="165502"/>
                    <a:pt x="7151838" y="164859"/>
                    <a:pt x="7151059" y="163837"/>
                  </a:cubicBezTo>
                  <a:cubicBezTo>
                    <a:pt x="7150279" y="162814"/>
                    <a:pt x="7152102" y="161067"/>
                    <a:pt x="7151411" y="160782"/>
                  </a:cubicBezTo>
                  <a:close/>
                  <a:moveTo>
                    <a:pt x="3062013" y="160781"/>
                  </a:moveTo>
                  <a:cubicBezTo>
                    <a:pt x="3061322" y="160496"/>
                    <a:pt x="3058900" y="161242"/>
                    <a:pt x="3057516" y="162124"/>
                  </a:cubicBezTo>
                  <a:cubicBezTo>
                    <a:pt x="3056132" y="163006"/>
                    <a:pt x="3053826" y="164555"/>
                    <a:pt x="3053710" y="166073"/>
                  </a:cubicBezTo>
                  <a:cubicBezTo>
                    <a:pt x="3053595" y="167591"/>
                    <a:pt x="3056436" y="169541"/>
                    <a:pt x="3056824" y="171232"/>
                  </a:cubicBezTo>
                  <a:cubicBezTo>
                    <a:pt x="3057212" y="172923"/>
                    <a:pt x="3055360" y="174996"/>
                    <a:pt x="3056036" y="176218"/>
                  </a:cubicBezTo>
                  <a:cubicBezTo>
                    <a:pt x="3056712" y="177440"/>
                    <a:pt x="3059256" y="179209"/>
                    <a:pt x="3060879" y="178562"/>
                  </a:cubicBezTo>
                  <a:cubicBezTo>
                    <a:pt x="3062503" y="177914"/>
                    <a:pt x="3064810" y="174274"/>
                    <a:pt x="3065778" y="172333"/>
                  </a:cubicBezTo>
                  <a:cubicBezTo>
                    <a:pt x="3066746" y="170392"/>
                    <a:pt x="3067375" y="168333"/>
                    <a:pt x="3066689" y="166917"/>
                  </a:cubicBezTo>
                  <a:cubicBezTo>
                    <a:pt x="3066003" y="165501"/>
                    <a:pt x="3062440" y="164858"/>
                    <a:pt x="3061661" y="163836"/>
                  </a:cubicBezTo>
                  <a:cubicBezTo>
                    <a:pt x="3060881" y="162813"/>
                    <a:pt x="3062704" y="161066"/>
                    <a:pt x="3062013" y="160781"/>
                  </a:cubicBezTo>
                  <a:close/>
                  <a:moveTo>
                    <a:pt x="5485774" y="160736"/>
                  </a:moveTo>
                  <a:cubicBezTo>
                    <a:pt x="5478573" y="162289"/>
                    <a:pt x="5474630" y="172329"/>
                    <a:pt x="5476968" y="183162"/>
                  </a:cubicBezTo>
                  <a:cubicBezTo>
                    <a:pt x="5479305" y="193995"/>
                    <a:pt x="5487036" y="201517"/>
                    <a:pt x="5494236" y="199964"/>
                  </a:cubicBezTo>
                  <a:cubicBezTo>
                    <a:pt x="5501436" y="198411"/>
                    <a:pt x="5505380" y="188370"/>
                    <a:pt x="5503042" y="177538"/>
                  </a:cubicBezTo>
                  <a:cubicBezTo>
                    <a:pt x="5500705" y="166705"/>
                    <a:pt x="5492973" y="159182"/>
                    <a:pt x="5485774" y="160736"/>
                  </a:cubicBezTo>
                  <a:close/>
                  <a:moveTo>
                    <a:pt x="1396375" y="160735"/>
                  </a:moveTo>
                  <a:cubicBezTo>
                    <a:pt x="1389175" y="162288"/>
                    <a:pt x="1385232" y="172328"/>
                    <a:pt x="1387570" y="183161"/>
                  </a:cubicBezTo>
                  <a:cubicBezTo>
                    <a:pt x="1389907" y="193994"/>
                    <a:pt x="1397638" y="201516"/>
                    <a:pt x="1404838" y="199963"/>
                  </a:cubicBezTo>
                  <a:cubicBezTo>
                    <a:pt x="1412038" y="198410"/>
                    <a:pt x="1415981" y="188369"/>
                    <a:pt x="1413644" y="177537"/>
                  </a:cubicBezTo>
                  <a:cubicBezTo>
                    <a:pt x="1411307" y="166704"/>
                    <a:pt x="1403575" y="159181"/>
                    <a:pt x="1396375" y="160735"/>
                  </a:cubicBezTo>
                  <a:close/>
                  <a:moveTo>
                    <a:pt x="5699247" y="160562"/>
                  </a:moveTo>
                  <a:cubicBezTo>
                    <a:pt x="5685130" y="160562"/>
                    <a:pt x="5673684" y="166893"/>
                    <a:pt x="5673684" y="174703"/>
                  </a:cubicBezTo>
                  <a:cubicBezTo>
                    <a:pt x="5673684" y="182512"/>
                    <a:pt x="5685130" y="188843"/>
                    <a:pt x="5699247" y="188843"/>
                  </a:cubicBezTo>
                  <a:cubicBezTo>
                    <a:pt x="5713366" y="188843"/>
                    <a:pt x="5724810" y="182512"/>
                    <a:pt x="5724810" y="174702"/>
                  </a:cubicBezTo>
                  <a:cubicBezTo>
                    <a:pt x="5724810" y="166893"/>
                    <a:pt x="5713365" y="160562"/>
                    <a:pt x="5699247" y="160562"/>
                  </a:cubicBezTo>
                  <a:close/>
                  <a:moveTo>
                    <a:pt x="1609849" y="160561"/>
                  </a:moveTo>
                  <a:cubicBezTo>
                    <a:pt x="1595731" y="160561"/>
                    <a:pt x="1584286" y="166892"/>
                    <a:pt x="1584286" y="174702"/>
                  </a:cubicBezTo>
                  <a:cubicBezTo>
                    <a:pt x="1584286" y="182511"/>
                    <a:pt x="1595731" y="188842"/>
                    <a:pt x="1609849" y="188842"/>
                  </a:cubicBezTo>
                  <a:cubicBezTo>
                    <a:pt x="1623968" y="188842"/>
                    <a:pt x="1635412" y="182511"/>
                    <a:pt x="1635412" y="174701"/>
                  </a:cubicBezTo>
                  <a:cubicBezTo>
                    <a:pt x="1635412" y="166892"/>
                    <a:pt x="1623967" y="160561"/>
                    <a:pt x="1609849" y="160561"/>
                  </a:cubicBezTo>
                  <a:close/>
                  <a:moveTo>
                    <a:pt x="6566173" y="159867"/>
                  </a:moveTo>
                  <a:cubicBezTo>
                    <a:pt x="6562304" y="160753"/>
                    <a:pt x="6558929" y="163070"/>
                    <a:pt x="6556965" y="166608"/>
                  </a:cubicBezTo>
                  <a:cubicBezTo>
                    <a:pt x="6555002" y="170147"/>
                    <a:pt x="6554823" y="174236"/>
                    <a:pt x="6556119" y="177988"/>
                  </a:cubicBezTo>
                  <a:cubicBezTo>
                    <a:pt x="6557415" y="181740"/>
                    <a:pt x="6560188" y="185153"/>
                    <a:pt x="6564129" y="187340"/>
                  </a:cubicBezTo>
                  <a:cubicBezTo>
                    <a:pt x="6572012" y="191714"/>
                    <a:pt x="6581584" y="189522"/>
                    <a:pt x="6585510" y="182446"/>
                  </a:cubicBezTo>
                  <a:cubicBezTo>
                    <a:pt x="6589437" y="175369"/>
                    <a:pt x="6586230" y="166087"/>
                    <a:pt x="6578347" y="161714"/>
                  </a:cubicBezTo>
                  <a:cubicBezTo>
                    <a:pt x="6574406" y="159527"/>
                    <a:pt x="6570042" y="158982"/>
                    <a:pt x="6566173" y="159867"/>
                  </a:cubicBezTo>
                  <a:close/>
                  <a:moveTo>
                    <a:pt x="2476775" y="159866"/>
                  </a:moveTo>
                  <a:cubicBezTo>
                    <a:pt x="2472906" y="160752"/>
                    <a:pt x="2469531" y="163069"/>
                    <a:pt x="2467567" y="166607"/>
                  </a:cubicBezTo>
                  <a:cubicBezTo>
                    <a:pt x="2465604" y="170146"/>
                    <a:pt x="2465425" y="174235"/>
                    <a:pt x="2466721" y="177987"/>
                  </a:cubicBezTo>
                  <a:cubicBezTo>
                    <a:pt x="2468017" y="181739"/>
                    <a:pt x="2470790" y="185152"/>
                    <a:pt x="2474731" y="187339"/>
                  </a:cubicBezTo>
                  <a:cubicBezTo>
                    <a:pt x="2482614" y="191713"/>
                    <a:pt x="2492186" y="189521"/>
                    <a:pt x="2496112" y="182445"/>
                  </a:cubicBezTo>
                  <a:cubicBezTo>
                    <a:pt x="2500039" y="175368"/>
                    <a:pt x="2496832" y="166086"/>
                    <a:pt x="2488949" y="161713"/>
                  </a:cubicBezTo>
                  <a:cubicBezTo>
                    <a:pt x="2485008" y="159526"/>
                    <a:pt x="2480644" y="158981"/>
                    <a:pt x="2476775" y="159866"/>
                  </a:cubicBezTo>
                  <a:close/>
                  <a:moveTo>
                    <a:pt x="5004220" y="158748"/>
                  </a:moveTo>
                  <a:cubicBezTo>
                    <a:pt x="5000838" y="157011"/>
                    <a:pt x="4995577" y="160510"/>
                    <a:pt x="4992466" y="166564"/>
                  </a:cubicBezTo>
                  <a:cubicBezTo>
                    <a:pt x="4990911" y="169591"/>
                    <a:pt x="4990191" y="172684"/>
                    <a:pt x="4990278" y="175237"/>
                  </a:cubicBezTo>
                  <a:cubicBezTo>
                    <a:pt x="4990368" y="177790"/>
                    <a:pt x="4991268" y="179803"/>
                    <a:pt x="4992960" y="180672"/>
                  </a:cubicBezTo>
                  <a:cubicBezTo>
                    <a:pt x="4996342" y="182409"/>
                    <a:pt x="5001604" y="178910"/>
                    <a:pt x="5004713" y="172855"/>
                  </a:cubicBezTo>
                  <a:cubicBezTo>
                    <a:pt x="5007823" y="166801"/>
                    <a:pt x="5007602" y="160485"/>
                    <a:pt x="5004220" y="158748"/>
                  </a:cubicBezTo>
                  <a:close/>
                  <a:moveTo>
                    <a:pt x="914822" y="158747"/>
                  </a:moveTo>
                  <a:cubicBezTo>
                    <a:pt x="911440" y="157010"/>
                    <a:pt x="906178" y="160509"/>
                    <a:pt x="903068" y="166563"/>
                  </a:cubicBezTo>
                  <a:cubicBezTo>
                    <a:pt x="901513" y="169590"/>
                    <a:pt x="900792" y="172683"/>
                    <a:pt x="900880" y="175236"/>
                  </a:cubicBezTo>
                  <a:cubicBezTo>
                    <a:pt x="900970" y="177789"/>
                    <a:pt x="901870" y="179802"/>
                    <a:pt x="903562" y="180671"/>
                  </a:cubicBezTo>
                  <a:cubicBezTo>
                    <a:pt x="906944" y="182408"/>
                    <a:pt x="912206" y="178909"/>
                    <a:pt x="915315" y="172854"/>
                  </a:cubicBezTo>
                  <a:cubicBezTo>
                    <a:pt x="918425" y="166800"/>
                    <a:pt x="918204" y="160484"/>
                    <a:pt x="914822" y="158747"/>
                  </a:cubicBezTo>
                  <a:close/>
                  <a:moveTo>
                    <a:pt x="6867930" y="157676"/>
                  </a:moveTo>
                  <a:cubicBezTo>
                    <a:pt x="6865201" y="159370"/>
                    <a:pt x="6864654" y="166740"/>
                    <a:pt x="6862743" y="168539"/>
                  </a:cubicBezTo>
                  <a:cubicBezTo>
                    <a:pt x="6860833" y="170339"/>
                    <a:pt x="6856898" y="167011"/>
                    <a:pt x="6856466" y="168474"/>
                  </a:cubicBezTo>
                  <a:cubicBezTo>
                    <a:pt x="6856034" y="169938"/>
                    <a:pt x="6858064" y="174697"/>
                    <a:pt x="6860149" y="177319"/>
                  </a:cubicBezTo>
                  <a:cubicBezTo>
                    <a:pt x="6862234" y="179941"/>
                    <a:pt x="6865868" y="184295"/>
                    <a:pt x="6868975" y="184207"/>
                  </a:cubicBezTo>
                  <a:cubicBezTo>
                    <a:pt x="6872081" y="184118"/>
                    <a:pt x="6875437" y="177935"/>
                    <a:pt x="6878788" y="176789"/>
                  </a:cubicBezTo>
                  <a:cubicBezTo>
                    <a:pt x="6882138" y="175642"/>
                    <a:pt x="6886742" y="178961"/>
                    <a:pt x="6889080" y="177329"/>
                  </a:cubicBezTo>
                  <a:cubicBezTo>
                    <a:pt x="6891416" y="175697"/>
                    <a:pt x="6894469" y="170156"/>
                    <a:pt x="6892810" y="166998"/>
                  </a:cubicBezTo>
                  <a:cubicBezTo>
                    <a:pt x="6891149" y="163838"/>
                    <a:pt x="6883267" y="159928"/>
                    <a:pt x="6879121" y="158375"/>
                  </a:cubicBezTo>
                  <a:cubicBezTo>
                    <a:pt x="6874974" y="156821"/>
                    <a:pt x="6870661" y="155982"/>
                    <a:pt x="6867930" y="157676"/>
                  </a:cubicBezTo>
                  <a:close/>
                  <a:moveTo>
                    <a:pt x="2778532" y="157675"/>
                  </a:moveTo>
                  <a:cubicBezTo>
                    <a:pt x="2775803" y="159369"/>
                    <a:pt x="2775256" y="166739"/>
                    <a:pt x="2773345" y="168538"/>
                  </a:cubicBezTo>
                  <a:cubicBezTo>
                    <a:pt x="2771435" y="170338"/>
                    <a:pt x="2767500" y="167010"/>
                    <a:pt x="2767068" y="168473"/>
                  </a:cubicBezTo>
                  <a:cubicBezTo>
                    <a:pt x="2766636" y="169937"/>
                    <a:pt x="2768666" y="174696"/>
                    <a:pt x="2770751" y="177318"/>
                  </a:cubicBezTo>
                  <a:cubicBezTo>
                    <a:pt x="2772836" y="179940"/>
                    <a:pt x="2776470" y="184294"/>
                    <a:pt x="2779577" y="184206"/>
                  </a:cubicBezTo>
                  <a:cubicBezTo>
                    <a:pt x="2782683" y="184117"/>
                    <a:pt x="2786039" y="177934"/>
                    <a:pt x="2789390" y="176788"/>
                  </a:cubicBezTo>
                  <a:cubicBezTo>
                    <a:pt x="2792740" y="175641"/>
                    <a:pt x="2797344" y="178960"/>
                    <a:pt x="2799682" y="177328"/>
                  </a:cubicBezTo>
                  <a:cubicBezTo>
                    <a:pt x="2802018" y="175696"/>
                    <a:pt x="2805071" y="170155"/>
                    <a:pt x="2803412" y="166997"/>
                  </a:cubicBezTo>
                  <a:cubicBezTo>
                    <a:pt x="2801751" y="163837"/>
                    <a:pt x="2793869" y="159927"/>
                    <a:pt x="2789723" y="158374"/>
                  </a:cubicBezTo>
                  <a:cubicBezTo>
                    <a:pt x="2785576" y="156820"/>
                    <a:pt x="2781263" y="155981"/>
                    <a:pt x="2778532" y="157675"/>
                  </a:cubicBezTo>
                  <a:close/>
                  <a:moveTo>
                    <a:pt x="7610999" y="156410"/>
                  </a:moveTo>
                  <a:cubicBezTo>
                    <a:pt x="7601035" y="159263"/>
                    <a:pt x="7595535" y="170571"/>
                    <a:pt x="7598713" y="181669"/>
                  </a:cubicBezTo>
                  <a:cubicBezTo>
                    <a:pt x="7601890" y="192767"/>
                    <a:pt x="7612542" y="199450"/>
                    <a:pt x="7622505" y="196597"/>
                  </a:cubicBezTo>
                  <a:cubicBezTo>
                    <a:pt x="7627487" y="195171"/>
                    <a:pt x="7631352" y="191631"/>
                    <a:pt x="7633576" y="187060"/>
                  </a:cubicBezTo>
                  <a:cubicBezTo>
                    <a:pt x="7635799" y="182489"/>
                    <a:pt x="7636379" y="176887"/>
                    <a:pt x="7634791" y="171339"/>
                  </a:cubicBezTo>
                  <a:cubicBezTo>
                    <a:pt x="7631613" y="160241"/>
                    <a:pt x="7620961" y="153558"/>
                    <a:pt x="7610999" y="156410"/>
                  </a:cubicBezTo>
                  <a:close/>
                  <a:moveTo>
                    <a:pt x="3521601" y="156409"/>
                  </a:moveTo>
                  <a:cubicBezTo>
                    <a:pt x="3511637" y="159262"/>
                    <a:pt x="3506137" y="170570"/>
                    <a:pt x="3509315" y="181668"/>
                  </a:cubicBezTo>
                  <a:cubicBezTo>
                    <a:pt x="3512492" y="192766"/>
                    <a:pt x="3523144" y="199449"/>
                    <a:pt x="3533107" y="196596"/>
                  </a:cubicBezTo>
                  <a:cubicBezTo>
                    <a:pt x="3538089" y="195170"/>
                    <a:pt x="3541954" y="191630"/>
                    <a:pt x="3544178" y="187059"/>
                  </a:cubicBezTo>
                  <a:cubicBezTo>
                    <a:pt x="3546401" y="182488"/>
                    <a:pt x="3546981" y="176886"/>
                    <a:pt x="3545393" y="171338"/>
                  </a:cubicBezTo>
                  <a:cubicBezTo>
                    <a:pt x="3542215" y="160240"/>
                    <a:pt x="3531563" y="153557"/>
                    <a:pt x="3521601" y="156409"/>
                  </a:cubicBezTo>
                  <a:close/>
                  <a:moveTo>
                    <a:pt x="7229708" y="154508"/>
                  </a:moveTo>
                  <a:cubicBezTo>
                    <a:pt x="7226911" y="155001"/>
                    <a:pt x="7225042" y="157670"/>
                    <a:pt x="7225536" y="160467"/>
                  </a:cubicBezTo>
                  <a:cubicBezTo>
                    <a:pt x="7225783" y="161866"/>
                    <a:pt x="7226573" y="163033"/>
                    <a:pt x="7227651" y="163788"/>
                  </a:cubicBezTo>
                  <a:cubicBezTo>
                    <a:pt x="7228730" y="164543"/>
                    <a:pt x="7230097" y="164886"/>
                    <a:pt x="7231495" y="164640"/>
                  </a:cubicBezTo>
                  <a:cubicBezTo>
                    <a:pt x="7234293" y="164146"/>
                    <a:pt x="7236161" y="161478"/>
                    <a:pt x="7235668" y="158680"/>
                  </a:cubicBezTo>
                  <a:cubicBezTo>
                    <a:pt x="7235174" y="155883"/>
                    <a:pt x="7232506" y="154014"/>
                    <a:pt x="7229708" y="154508"/>
                  </a:cubicBezTo>
                  <a:close/>
                  <a:moveTo>
                    <a:pt x="3140310" y="154507"/>
                  </a:moveTo>
                  <a:cubicBezTo>
                    <a:pt x="3137513" y="155000"/>
                    <a:pt x="3135644" y="157669"/>
                    <a:pt x="3136138" y="160466"/>
                  </a:cubicBezTo>
                  <a:cubicBezTo>
                    <a:pt x="3136385" y="161865"/>
                    <a:pt x="3137175" y="163032"/>
                    <a:pt x="3138253" y="163787"/>
                  </a:cubicBezTo>
                  <a:cubicBezTo>
                    <a:pt x="3139332" y="164542"/>
                    <a:pt x="3140699" y="164885"/>
                    <a:pt x="3142097" y="164639"/>
                  </a:cubicBezTo>
                  <a:cubicBezTo>
                    <a:pt x="3144895" y="164145"/>
                    <a:pt x="3146763" y="161477"/>
                    <a:pt x="3146270" y="158679"/>
                  </a:cubicBezTo>
                  <a:cubicBezTo>
                    <a:pt x="3145776" y="155882"/>
                    <a:pt x="3143108" y="154013"/>
                    <a:pt x="3140310" y="154507"/>
                  </a:cubicBezTo>
                  <a:close/>
                  <a:moveTo>
                    <a:pt x="7185649" y="154442"/>
                  </a:moveTo>
                  <a:cubicBezTo>
                    <a:pt x="7180845" y="156103"/>
                    <a:pt x="7176473" y="159653"/>
                    <a:pt x="7173672" y="164700"/>
                  </a:cubicBezTo>
                  <a:cubicBezTo>
                    <a:pt x="7170872" y="169747"/>
                    <a:pt x="7170174" y="175335"/>
                    <a:pt x="7171308" y="180290"/>
                  </a:cubicBezTo>
                  <a:cubicBezTo>
                    <a:pt x="7172442" y="185244"/>
                    <a:pt x="7175409" y="189566"/>
                    <a:pt x="7179940" y="192079"/>
                  </a:cubicBezTo>
                  <a:lnTo>
                    <a:pt x="7181516" y="192196"/>
                  </a:lnTo>
                  <a:lnTo>
                    <a:pt x="7182969" y="195614"/>
                  </a:lnTo>
                  <a:cubicBezTo>
                    <a:pt x="7185270" y="198435"/>
                    <a:pt x="7188026" y="199945"/>
                    <a:pt x="7190694" y="199475"/>
                  </a:cubicBezTo>
                  <a:cubicBezTo>
                    <a:pt x="7193362" y="199004"/>
                    <a:pt x="7195436" y="196642"/>
                    <a:pt x="7196633" y="193204"/>
                  </a:cubicBezTo>
                  <a:lnTo>
                    <a:pt x="7196735" y="191260"/>
                  </a:lnTo>
                  <a:lnTo>
                    <a:pt x="7206488" y="182906"/>
                  </a:lnTo>
                  <a:cubicBezTo>
                    <a:pt x="7212088" y="172812"/>
                    <a:pt x="7209282" y="160554"/>
                    <a:pt x="7200221" y="155526"/>
                  </a:cubicBezTo>
                  <a:cubicBezTo>
                    <a:pt x="7195690" y="153012"/>
                    <a:pt x="7190453" y="152782"/>
                    <a:pt x="7185649" y="154442"/>
                  </a:cubicBezTo>
                  <a:close/>
                  <a:moveTo>
                    <a:pt x="3096251" y="154441"/>
                  </a:moveTo>
                  <a:cubicBezTo>
                    <a:pt x="3091446" y="156102"/>
                    <a:pt x="3087075" y="159652"/>
                    <a:pt x="3084274" y="164699"/>
                  </a:cubicBezTo>
                  <a:cubicBezTo>
                    <a:pt x="3081474" y="169746"/>
                    <a:pt x="3080776" y="175334"/>
                    <a:pt x="3081910" y="180289"/>
                  </a:cubicBezTo>
                  <a:cubicBezTo>
                    <a:pt x="3083044" y="185243"/>
                    <a:pt x="3086011" y="189565"/>
                    <a:pt x="3090542" y="192078"/>
                  </a:cubicBezTo>
                  <a:lnTo>
                    <a:pt x="3092118" y="192195"/>
                  </a:lnTo>
                  <a:lnTo>
                    <a:pt x="3093571" y="195613"/>
                  </a:lnTo>
                  <a:cubicBezTo>
                    <a:pt x="3095872" y="198434"/>
                    <a:pt x="3098628" y="199944"/>
                    <a:pt x="3101296" y="199474"/>
                  </a:cubicBezTo>
                  <a:cubicBezTo>
                    <a:pt x="3103964" y="199003"/>
                    <a:pt x="3106038" y="196641"/>
                    <a:pt x="3107235" y="193203"/>
                  </a:cubicBezTo>
                  <a:lnTo>
                    <a:pt x="3107337" y="191259"/>
                  </a:lnTo>
                  <a:lnTo>
                    <a:pt x="3117090" y="182905"/>
                  </a:lnTo>
                  <a:cubicBezTo>
                    <a:pt x="3122690" y="172811"/>
                    <a:pt x="3119884" y="160553"/>
                    <a:pt x="3110823" y="155525"/>
                  </a:cubicBezTo>
                  <a:cubicBezTo>
                    <a:pt x="3106292" y="153011"/>
                    <a:pt x="3101055" y="152781"/>
                    <a:pt x="3096251" y="154441"/>
                  </a:cubicBezTo>
                  <a:close/>
                  <a:moveTo>
                    <a:pt x="6379547" y="153578"/>
                  </a:moveTo>
                  <a:cubicBezTo>
                    <a:pt x="6375625" y="153817"/>
                    <a:pt x="6375824" y="163922"/>
                    <a:pt x="6370534" y="165848"/>
                  </a:cubicBezTo>
                  <a:cubicBezTo>
                    <a:pt x="6365243" y="167775"/>
                    <a:pt x="6351237" y="161861"/>
                    <a:pt x="6347804" y="165138"/>
                  </a:cubicBezTo>
                  <a:cubicBezTo>
                    <a:pt x="6346088" y="166777"/>
                    <a:pt x="6345806" y="171054"/>
                    <a:pt x="6346361" y="175330"/>
                  </a:cubicBezTo>
                  <a:cubicBezTo>
                    <a:pt x="6346916" y="179605"/>
                    <a:pt x="6348306" y="183879"/>
                    <a:pt x="6349936" y="185511"/>
                  </a:cubicBezTo>
                  <a:cubicBezTo>
                    <a:pt x="6351566" y="187142"/>
                    <a:pt x="6354675" y="186516"/>
                    <a:pt x="6358001" y="185696"/>
                  </a:cubicBezTo>
                  <a:lnTo>
                    <a:pt x="6362685" y="185206"/>
                  </a:lnTo>
                  <a:lnTo>
                    <a:pt x="6362483" y="186661"/>
                  </a:lnTo>
                  <a:cubicBezTo>
                    <a:pt x="6361266" y="189145"/>
                    <a:pt x="6356891" y="189855"/>
                    <a:pt x="6356502" y="192046"/>
                  </a:cubicBezTo>
                  <a:cubicBezTo>
                    <a:pt x="6356112" y="194237"/>
                    <a:pt x="6357486" y="198983"/>
                    <a:pt x="6360147" y="199811"/>
                  </a:cubicBezTo>
                  <a:cubicBezTo>
                    <a:pt x="6362808" y="200639"/>
                    <a:pt x="6369319" y="198445"/>
                    <a:pt x="6372467" y="197013"/>
                  </a:cubicBezTo>
                  <a:lnTo>
                    <a:pt x="6376752" y="193232"/>
                  </a:lnTo>
                  <a:lnTo>
                    <a:pt x="6379843" y="195768"/>
                  </a:lnTo>
                  <a:cubicBezTo>
                    <a:pt x="6383953" y="195681"/>
                    <a:pt x="6390989" y="189109"/>
                    <a:pt x="6392019" y="184196"/>
                  </a:cubicBezTo>
                  <a:cubicBezTo>
                    <a:pt x="6393050" y="179282"/>
                    <a:pt x="6385943" y="170415"/>
                    <a:pt x="6386026" y="166287"/>
                  </a:cubicBezTo>
                  <a:cubicBezTo>
                    <a:pt x="6386109" y="162159"/>
                    <a:pt x="6393596" y="161547"/>
                    <a:pt x="6392517" y="159429"/>
                  </a:cubicBezTo>
                  <a:cubicBezTo>
                    <a:pt x="6391437" y="157311"/>
                    <a:pt x="6383470" y="153339"/>
                    <a:pt x="6379547" y="153578"/>
                  </a:cubicBezTo>
                  <a:close/>
                  <a:moveTo>
                    <a:pt x="2290149" y="153577"/>
                  </a:moveTo>
                  <a:cubicBezTo>
                    <a:pt x="2286227" y="153816"/>
                    <a:pt x="2286426" y="163921"/>
                    <a:pt x="2281136" y="165847"/>
                  </a:cubicBezTo>
                  <a:cubicBezTo>
                    <a:pt x="2275845" y="167774"/>
                    <a:pt x="2261839" y="161860"/>
                    <a:pt x="2258406" y="165137"/>
                  </a:cubicBezTo>
                  <a:cubicBezTo>
                    <a:pt x="2256690" y="166776"/>
                    <a:pt x="2256408" y="171053"/>
                    <a:pt x="2256963" y="175329"/>
                  </a:cubicBezTo>
                  <a:cubicBezTo>
                    <a:pt x="2257518" y="179604"/>
                    <a:pt x="2258908" y="183878"/>
                    <a:pt x="2260538" y="185510"/>
                  </a:cubicBezTo>
                  <a:cubicBezTo>
                    <a:pt x="2262168" y="187141"/>
                    <a:pt x="2265277" y="186515"/>
                    <a:pt x="2268603" y="185695"/>
                  </a:cubicBezTo>
                  <a:lnTo>
                    <a:pt x="2273287" y="185205"/>
                  </a:lnTo>
                  <a:lnTo>
                    <a:pt x="2273085" y="186660"/>
                  </a:lnTo>
                  <a:cubicBezTo>
                    <a:pt x="2271868" y="189144"/>
                    <a:pt x="2267493" y="189854"/>
                    <a:pt x="2267104" y="192045"/>
                  </a:cubicBezTo>
                  <a:cubicBezTo>
                    <a:pt x="2266714" y="194236"/>
                    <a:pt x="2268088" y="198982"/>
                    <a:pt x="2270749" y="199810"/>
                  </a:cubicBezTo>
                  <a:cubicBezTo>
                    <a:pt x="2273410" y="200638"/>
                    <a:pt x="2279921" y="198444"/>
                    <a:pt x="2283069" y="197012"/>
                  </a:cubicBezTo>
                  <a:lnTo>
                    <a:pt x="2287354" y="193231"/>
                  </a:lnTo>
                  <a:lnTo>
                    <a:pt x="2290445" y="195767"/>
                  </a:lnTo>
                  <a:cubicBezTo>
                    <a:pt x="2294555" y="195680"/>
                    <a:pt x="2301591" y="189108"/>
                    <a:pt x="2302621" y="184195"/>
                  </a:cubicBezTo>
                  <a:cubicBezTo>
                    <a:pt x="2303652" y="179281"/>
                    <a:pt x="2296545" y="170414"/>
                    <a:pt x="2296628" y="166286"/>
                  </a:cubicBezTo>
                  <a:cubicBezTo>
                    <a:pt x="2296711" y="162158"/>
                    <a:pt x="2304198" y="161546"/>
                    <a:pt x="2303119" y="159428"/>
                  </a:cubicBezTo>
                  <a:cubicBezTo>
                    <a:pt x="2302039" y="157310"/>
                    <a:pt x="2294072" y="153338"/>
                    <a:pt x="2290149" y="153577"/>
                  </a:cubicBezTo>
                  <a:close/>
                  <a:moveTo>
                    <a:pt x="5228235" y="152812"/>
                  </a:moveTo>
                  <a:lnTo>
                    <a:pt x="5228413" y="155035"/>
                  </a:lnTo>
                  <a:lnTo>
                    <a:pt x="5226173" y="157545"/>
                  </a:lnTo>
                  <a:lnTo>
                    <a:pt x="5225631" y="156448"/>
                  </a:lnTo>
                  <a:close/>
                  <a:moveTo>
                    <a:pt x="1138837" y="152811"/>
                  </a:moveTo>
                  <a:lnTo>
                    <a:pt x="1139015" y="155034"/>
                  </a:lnTo>
                  <a:lnTo>
                    <a:pt x="1136775" y="157544"/>
                  </a:lnTo>
                  <a:lnTo>
                    <a:pt x="1136233" y="156447"/>
                  </a:lnTo>
                  <a:close/>
                  <a:moveTo>
                    <a:pt x="6540893" y="152241"/>
                  </a:moveTo>
                  <a:cubicBezTo>
                    <a:pt x="6539577" y="152168"/>
                    <a:pt x="6535005" y="155194"/>
                    <a:pt x="6532404" y="157778"/>
                  </a:cubicBezTo>
                  <a:cubicBezTo>
                    <a:pt x="6529804" y="160361"/>
                    <a:pt x="6525470" y="164816"/>
                    <a:pt x="6525287" y="167743"/>
                  </a:cubicBezTo>
                  <a:cubicBezTo>
                    <a:pt x="6525104" y="170670"/>
                    <a:pt x="6530534" y="172427"/>
                    <a:pt x="6531308" y="175341"/>
                  </a:cubicBezTo>
                  <a:cubicBezTo>
                    <a:pt x="6532083" y="178256"/>
                    <a:pt x="6528624" y="183391"/>
                    <a:pt x="6529933" y="185232"/>
                  </a:cubicBezTo>
                  <a:cubicBezTo>
                    <a:pt x="6531242" y="187072"/>
                    <a:pt x="6536104" y="188690"/>
                    <a:pt x="6539165" y="186385"/>
                  </a:cubicBezTo>
                  <a:cubicBezTo>
                    <a:pt x="6542226" y="184081"/>
                    <a:pt x="6546510" y="175699"/>
                    <a:pt x="6548299" y="171405"/>
                  </a:cubicBezTo>
                  <a:cubicBezTo>
                    <a:pt x="6550088" y="167112"/>
                    <a:pt x="6551231" y="162825"/>
                    <a:pt x="6549898" y="160626"/>
                  </a:cubicBezTo>
                  <a:cubicBezTo>
                    <a:pt x="6548564" y="158427"/>
                    <a:pt x="6541799" y="159609"/>
                    <a:pt x="6540298" y="158212"/>
                  </a:cubicBezTo>
                  <a:cubicBezTo>
                    <a:pt x="6538798" y="156814"/>
                    <a:pt x="6542209" y="152313"/>
                    <a:pt x="6540893" y="152241"/>
                  </a:cubicBezTo>
                  <a:close/>
                  <a:moveTo>
                    <a:pt x="2451495" y="152240"/>
                  </a:moveTo>
                  <a:cubicBezTo>
                    <a:pt x="2450179" y="152167"/>
                    <a:pt x="2445607" y="155193"/>
                    <a:pt x="2443006" y="157777"/>
                  </a:cubicBezTo>
                  <a:cubicBezTo>
                    <a:pt x="2440406" y="160360"/>
                    <a:pt x="2436072" y="164815"/>
                    <a:pt x="2435889" y="167742"/>
                  </a:cubicBezTo>
                  <a:cubicBezTo>
                    <a:pt x="2435706" y="170669"/>
                    <a:pt x="2441136" y="172426"/>
                    <a:pt x="2441910" y="175340"/>
                  </a:cubicBezTo>
                  <a:cubicBezTo>
                    <a:pt x="2442685" y="178255"/>
                    <a:pt x="2439226" y="183390"/>
                    <a:pt x="2440535" y="185231"/>
                  </a:cubicBezTo>
                  <a:cubicBezTo>
                    <a:pt x="2441844" y="187071"/>
                    <a:pt x="2446706" y="188689"/>
                    <a:pt x="2449767" y="186384"/>
                  </a:cubicBezTo>
                  <a:cubicBezTo>
                    <a:pt x="2452828" y="184080"/>
                    <a:pt x="2457112" y="175698"/>
                    <a:pt x="2458901" y="171404"/>
                  </a:cubicBezTo>
                  <a:cubicBezTo>
                    <a:pt x="2460690" y="167111"/>
                    <a:pt x="2461833" y="162824"/>
                    <a:pt x="2460500" y="160625"/>
                  </a:cubicBezTo>
                  <a:cubicBezTo>
                    <a:pt x="2459166" y="158426"/>
                    <a:pt x="2452401" y="159608"/>
                    <a:pt x="2450900" y="158211"/>
                  </a:cubicBezTo>
                  <a:cubicBezTo>
                    <a:pt x="2449400" y="156813"/>
                    <a:pt x="2452811" y="152312"/>
                    <a:pt x="2451495" y="152240"/>
                  </a:cubicBezTo>
                  <a:close/>
                  <a:moveTo>
                    <a:pt x="5065509" y="151658"/>
                  </a:moveTo>
                  <a:cubicBezTo>
                    <a:pt x="5061716" y="150185"/>
                    <a:pt x="5057446" y="152068"/>
                    <a:pt x="5055974" y="155861"/>
                  </a:cubicBezTo>
                  <a:cubicBezTo>
                    <a:pt x="5054500" y="159655"/>
                    <a:pt x="5056382" y="163926"/>
                    <a:pt x="5060176" y="165398"/>
                  </a:cubicBezTo>
                  <a:cubicBezTo>
                    <a:pt x="5062073" y="166134"/>
                    <a:pt x="5064090" y="166032"/>
                    <a:pt x="5065816" y="165271"/>
                  </a:cubicBezTo>
                  <a:cubicBezTo>
                    <a:pt x="5067540" y="164510"/>
                    <a:pt x="5068977" y="163092"/>
                    <a:pt x="5069713" y="161195"/>
                  </a:cubicBezTo>
                  <a:cubicBezTo>
                    <a:pt x="5071185" y="157400"/>
                    <a:pt x="5069304" y="153131"/>
                    <a:pt x="5065509" y="151658"/>
                  </a:cubicBezTo>
                  <a:close/>
                  <a:moveTo>
                    <a:pt x="976111" y="151657"/>
                  </a:moveTo>
                  <a:cubicBezTo>
                    <a:pt x="972317" y="150184"/>
                    <a:pt x="968048" y="152067"/>
                    <a:pt x="966575" y="155860"/>
                  </a:cubicBezTo>
                  <a:cubicBezTo>
                    <a:pt x="965102" y="159654"/>
                    <a:pt x="966984" y="163925"/>
                    <a:pt x="970778" y="165397"/>
                  </a:cubicBezTo>
                  <a:cubicBezTo>
                    <a:pt x="972675" y="166133"/>
                    <a:pt x="974692" y="166031"/>
                    <a:pt x="976418" y="165270"/>
                  </a:cubicBezTo>
                  <a:cubicBezTo>
                    <a:pt x="978142" y="164509"/>
                    <a:pt x="979578" y="163091"/>
                    <a:pt x="980314" y="161194"/>
                  </a:cubicBezTo>
                  <a:cubicBezTo>
                    <a:pt x="981787" y="157399"/>
                    <a:pt x="979906" y="153130"/>
                    <a:pt x="976111" y="151657"/>
                  </a:cubicBezTo>
                  <a:close/>
                  <a:moveTo>
                    <a:pt x="5228061" y="150639"/>
                  </a:moveTo>
                  <a:lnTo>
                    <a:pt x="5229489" y="151061"/>
                  </a:lnTo>
                  <a:lnTo>
                    <a:pt x="5228235" y="152812"/>
                  </a:lnTo>
                  <a:close/>
                  <a:moveTo>
                    <a:pt x="1138663" y="150638"/>
                  </a:moveTo>
                  <a:lnTo>
                    <a:pt x="1140091" y="151060"/>
                  </a:lnTo>
                  <a:lnTo>
                    <a:pt x="1138837" y="152811"/>
                  </a:lnTo>
                  <a:close/>
                  <a:moveTo>
                    <a:pt x="5260223" y="150232"/>
                  </a:moveTo>
                  <a:cubicBezTo>
                    <a:pt x="5258449" y="149321"/>
                    <a:pt x="5256274" y="150021"/>
                    <a:pt x="5255362" y="151794"/>
                  </a:cubicBezTo>
                  <a:cubicBezTo>
                    <a:pt x="5254907" y="152680"/>
                    <a:pt x="5254854" y="153667"/>
                    <a:pt x="5255137" y="154547"/>
                  </a:cubicBezTo>
                  <a:cubicBezTo>
                    <a:pt x="5255419" y="155427"/>
                    <a:pt x="5256037" y="156199"/>
                    <a:pt x="5256924" y="156654"/>
                  </a:cubicBezTo>
                  <a:cubicBezTo>
                    <a:pt x="5258697" y="157564"/>
                    <a:pt x="5260873" y="156865"/>
                    <a:pt x="5261784" y="155092"/>
                  </a:cubicBezTo>
                  <a:cubicBezTo>
                    <a:pt x="5262695" y="153319"/>
                    <a:pt x="5261995" y="151143"/>
                    <a:pt x="5260223" y="150232"/>
                  </a:cubicBezTo>
                  <a:close/>
                  <a:moveTo>
                    <a:pt x="1170825" y="150231"/>
                  </a:moveTo>
                  <a:cubicBezTo>
                    <a:pt x="1169051" y="149320"/>
                    <a:pt x="1166875" y="150020"/>
                    <a:pt x="1165964" y="151793"/>
                  </a:cubicBezTo>
                  <a:cubicBezTo>
                    <a:pt x="1165509" y="152679"/>
                    <a:pt x="1165456" y="153666"/>
                    <a:pt x="1165739" y="154546"/>
                  </a:cubicBezTo>
                  <a:cubicBezTo>
                    <a:pt x="1166021" y="155426"/>
                    <a:pt x="1166639" y="156198"/>
                    <a:pt x="1167526" y="156653"/>
                  </a:cubicBezTo>
                  <a:cubicBezTo>
                    <a:pt x="1169299" y="157563"/>
                    <a:pt x="1171475" y="156864"/>
                    <a:pt x="1172386" y="155091"/>
                  </a:cubicBezTo>
                  <a:cubicBezTo>
                    <a:pt x="1173297" y="153318"/>
                    <a:pt x="1172597" y="151142"/>
                    <a:pt x="1170825" y="150231"/>
                  </a:cubicBezTo>
                  <a:close/>
                  <a:moveTo>
                    <a:pt x="7433340" y="149818"/>
                  </a:moveTo>
                  <a:cubicBezTo>
                    <a:pt x="7432650" y="150105"/>
                    <a:pt x="7431465" y="152346"/>
                    <a:pt x="7431111" y="153948"/>
                  </a:cubicBezTo>
                  <a:cubicBezTo>
                    <a:pt x="7430933" y="154749"/>
                    <a:pt x="7430710" y="155831"/>
                    <a:pt x="7430656" y="156857"/>
                  </a:cubicBezTo>
                  <a:cubicBezTo>
                    <a:pt x="7430601" y="157883"/>
                    <a:pt x="7430715" y="158853"/>
                    <a:pt x="7431211" y="159431"/>
                  </a:cubicBezTo>
                  <a:cubicBezTo>
                    <a:pt x="7432203" y="160586"/>
                    <a:pt x="7435591" y="159956"/>
                    <a:pt x="7437062" y="160877"/>
                  </a:cubicBezTo>
                  <a:cubicBezTo>
                    <a:pt x="7438530" y="161799"/>
                    <a:pt x="7438688" y="164574"/>
                    <a:pt x="7440029" y="164960"/>
                  </a:cubicBezTo>
                  <a:cubicBezTo>
                    <a:pt x="7441372" y="165346"/>
                    <a:pt x="7444421" y="164799"/>
                    <a:pt x="7445113" y="163193"/>
                  </a:cubicBezTo>
                  <a:cubicBezTo>
                    <a:pt x="7445803" y="161587"/>
                    <a:pt x="7444859" y="157381"/>
                    <a:pt x="7444171" y="155324"/>
                  </a:cubicBezTo>
                  <a:cubicBezTo>
                    <a:pt x="7443483" y="153267"/>
                    <a:pt x="7442472" y="151367"/>
                    <a:pt x="7440985" y="150851"/>
                  </a:cubicBezTo>
                  <a:cubicBezTo>
                    <a:pt x="7439498" y="150334"/>
                    <a:pt x="7436526" y="152399"/>
                    <a:pt x="7435251" y="152227"/>
                  </a:cubicBezTo>
                  <a:cubicBezTo>
                    <a:pt x="7433977" y="152055"/>
                    <a:pt x="7434030" y="149531"/>
                    <a:pt x="7433340" y="149818"/>
                  </a:cubicBezTo>
                  <a:close/>
                  <a:moveTo>
                    <a:pt x="3343942" y="149817"/>
                  </a:moveTo>
                  <a:cubicBezTo>
                    <a:pt x="3343252" y="150104"/>
                    <a:pt x="3342067" y="152345"/>
                    <a:pt x="3341713" y="153947"/>
                  </a:cubicBezTo>
                  <a:cubicBezTo>
                    <a:pt x="3341535" y="154748"/>
                    <a:pt x="3341312" y="155830"/>
                    <a:pt x="3341258" y="156856"/>
                  </a:cubicBezTo>
                  <a:cubicBezTo>
                    <a:pt x="3341203" y="157882"/>
                    <a:pt x="3341317" y="158852"/>
                    <a:pt x="3341813" y="159430"/>
                  </a:cubicBezTo>
                  <a:cubicBezTo>
                    <a:pt x="3342805" y="160585"/>
                    <a:pt x="3346193" y="159955"/>
                    <a:pt x="3347664" y="160876"/>
                  </a:cubicBezTo>
                  <a:cubicBezTo>
                    <a:pt x="3349132" y="161798"/>
                    <a:pt x="3349290" y="164573"/>
                    <a:pt x="3350631" y="164959"/>
                  </a:cubicBezTo>
                  <a:cubicBezTo>
                    <a:pt x="3351974" y="165345"/>
                    <a:pt x="3355023" y="164798"/>
                    <a:pt x="3355715" y="163192"/>
                  </a:cubicBezTo>
                  <a:cubicBezTo>
                    <a:pt x="3356405" y="161586"/>
                    <a:pt x="3355461" y="157380"/>
                    <a:pt x="3354773" y="155323"/>
                  </a:cubicBezTo>
                  <a:cubicBezTo>
                    <a:pt x="3354085" y="153266"/>
                    <a:pt x="3353074" y="151366"/>
                    <a:pt x="3351587" y="150850"/>
                  </a:cubicBezTo>
                  <a:cubicBezTo>
                    <a:pt x="3350100" y="150333"/>
                    <a:pt x="3347128" y="152398"/>
                    <a:pt x="3345853" y="152226"/>
                  </a:cubicBezTo>
                  <a:cubicBezTo>
                    <a:pt x="3344579" y="152054"/>
                    <a:pt x="3344632" y="149530"/>
                    <a:pt x="3343942" y="149817"/>
                  </a:cubicBezTo>
                  <a:close/>
                  <a:moveTo>
                    <a:pt x="5276044" y="147940"/>
                  </a:moveTo>
                  <a:cubicBezTo>
                    <a:pt x="5274210" y="147981"/>
                    <a:pt x="5271105" y="148126"/>
                    <a:pt x="5270114" y="149512"/>
                  </a:cubicBezTo>
                  <a:cubicBezTo>
                    <a:pt x="5269124" y="150897"/>
                    <a:pt x="5270711" y="154410"/>
                    <a:pt x="5270102" y="156252"/>
                  </a:cubicBezTo>
                  <a:cubicBezTo>
                    <a:pt x="5269493" y="158095"/>
                    <a:pt x="5266519" y="159006"/>
                    <a:pt x="5266458" y="160566"/>
                  </a:cubicBezTo>
                  <a:cubicBezTo>
                    <a:pt x="5266395" y="162127"/>
                    <a:pt x="5267803" y="165295"/>
                    <a:pt x="5269732" y="165617"/>
                  </a:cubicBezTo>
                  <a:cubicBezTo>
                    <a:pt x="5271662" y="165939"/>
                    <a:pt x="5275979" y="163793"/>
                    <a:pt x="5278031" y="162497"/>
                  </a:cubicBezTo>
                  <a:cubicBezTo>
                    <a:pt x="5280081" y="161202"/>
                    <a:pt x="5281877" y="159597"/>
                    <a:pt x="5282041" y="157843"/>
                  </a:cubicBezTo>
                  <a:cubicBezTo>
                    <a:pt x="5282206" y="156091"/>
                    <a:pt x="5279170" y="153411"/>
                    <a:pt x="5279019" y="151981"/>
                  </a:cubicBezTo>
                  <a:cubicBezTo>
                    <a:pt x="5278865" y="150551"/>
                    <a:pt x="5281621" y="149935"/>
                    <a:pt x="5281125" y="149262"/>
                  </a:cubicBezTo>
                  <a:cubicBezTo>
                    <a:pt x="5280630" y="148589"/>
                    <a:pt x="5277880" y="147898"/>
                    <a:pt x="5276044" y="147940"/>
                  </a:cubicBezTo>
                  <a:close/>
                  <a:moveTo>
                    <a:pt x="1186646" y="147939"/>
                  </a:moveTo>
                  <a:cubicBezTo>
                    <a:pt x="1184812" y="147980"/>
                    <a:pt x="1181707" y="148125"/>
                    <a:pt x="1180716" y="149511"/>
                  </a:cubicBezTo>
                  <a:cubicBezTo>
                    <a:pt x="1179726" y="150896"/>
                    <a:pt x="1181313" y="154409"/>
                    <a:pt x="1180704" y="156251"/>
                  </a:cubicBezTo>
                  <a:cubicBezTo>
                    <a:pt x="1180095" y="158094"/>
                    <a:pt x="1177121" y="159005"/>
                    <a:pt x="1177059" y="160565"/>
                  </a:cubicBezTo>
                  <a:cubicBezTo>
                    <a:pt x="1176997" y="162126"/>
                    <a:pt x="1178405" y="165294"/>
                    <a:pt x="1180334" y="165616"/>
                  </a:cubicBezTo>
                  <a:cubicBezTo>
                    <a:pt x="1182263" y="165938"/>
                    <a:pt x="1186580" y="163792"/>
                    <a:pt x="1188633" y="162496"/>
                  </a:cubicBezTo>
                  <a:cubicBezTo>
                    <a:pt x="1190683" y="161201"/>
                    <a:pt x="1192479" y="159596"/>
                    <a:pt x="1192643" y="157842"/>
                  </a:cubicBezTo>
                  <a:cubicBezTo>
                    <a:pt x="1192808" y="156090"/>
                    <a:pt x="1189772" y="153410"/>
                    <a:pt x="1189620" y="151980"/>
                  </a:cubicBezTo>
                  <a:cubicBezTo>
                    <a:pt x="1189467" y="150550"/>
                    <a:pt x="1192223" y="149934"/>
                    <a:pt x="1191727" y="149261"/>
                  </a:cubicBezTo>
                  <a:cubicBezTo>
                    <a:pt x="1191232" y="148588"/>
                    <a:pt x="1188482" y="147897"/>
                    <a:pt x="1186646" y="147939"/>
                  </a:cubicBezTo>
                  <a:close/>
                  <a:moveTo>
                    <a:pt x="4915431" y="147590"/>
                  </a:moveTo>
                  <a:cubicBezTo>
                    <a:pt x="4913657" y="146678"/>
                    <a:pt x="4911480" y="147378"/>
                    <a:pt x="4910570" y="149151"/>
                  </a:cubicBezTo>
                  <a:cubicBezTo>
                    <a:pt x="4910114" y="150038"/>
                    <a:pt x="4910061" y="151025"/>
                    <a:pt x="4910344" y="151904"/>
                  </a:cubicBezTo>
                  <a:cubicBezTo>
                    <a:pt x="4910627" y="152784"/>
                    <a:pt x="4911245" y="153555"/>
                    <a:pt x="4912131" y="154011"/>
                  </a:cubicBezTo>
                  <a:cubicBezTo>
                    <a:pt x="4913904" y="154922"/>
                    <a:pt x="4916081" y="154223"/>
                    <a:pt x="4916992" y="152449"/>
                  </a:cubicBezTo>
                  <a:cubicBezTo>
                    <a:pt x="4917903" y="150676"/>
                    <a:pt x="4917203" y="148501"/>
                    <a:pt x="4915431" y="147590"/>
                  </a:cubicBezTo>
                  <a:close/>
                  <a:moveTo>
                    <a:pt x="826032" y="147589"/>
                  </a:moveTo>
                  <a:cubicBezTo>
                    <a:pt x="824259" y="146677"/>
                    <a:pt x="822082" y="147377"/>
                    <a:pt x="821172" y="149150"/>
                  </a:cubicBezTo>
                  <a:cubicBezTo>
                    <a:pt x="820716" y="150037"/>
                    <a:pt x="820663" y="151024"/>
                    <a:pt x="820946" y="151903"/>
                  </a:cubicBezTo>
                  <a:cubicBezTo>
                    <a:pt x="821229" y="152783"/>
                    <a:pt x="821847" y="153554"/>
                    <a:pt x="822733" y="154010"/>
                  </a:cubicBezTo>
                  <a:cubicBezTo>
                    <a:pt x="824506" y="154921"/>
                    <a:pt x="826682" y="154222"/>
                    <a:pt x="827594" y="152448"/>
                  </a:cubicBezTo>
                  <a:cubicBezTo>
                    <a:pt x="828505" y="150675"/>
                    <a:pt x="827805" y="148500"/>
                    <a:pt x="826032" y="147589"/>
                  </a:cubicBezTo>
                  <a:close/>
                  <a:moveTo>
                    <a:pt x="5812509" y="145166"/>
                  </a:moveTo>
                  <a:cubicBezTo>
                    <a:pt x="5808587" y="145405"/>
                    <a:pt x="5808786" y="155510"/>
                    <a:pt x="5803496" y="157437"/>
                  </a:cubicBezTo>
                  <a:cubicBezTo>
                    <a:pt x="5798205" y="159363"/>
                    <a:pt x="5784199" y="153449"/>
                    <a:pt x="5780766" y="156726"/>
                  </a:cubicBezTo>
                  <a:cubicBezTo>
                    <a:pt x="5779050" y="158365"/>
                    <a:pt x="5778768" y="162642"/>
                    <a:pt x="5779323" y="166918"/>
                  </a:cubicBezTo>
                  <a:cubicBezTo>
                    <a:pt x="5779878" y="171193"/>
                    <a:pt x="5781270" y="175467"/>
                    <a:pt x="5782898" y="177099"/>
                  </a:cubicBezTo>
                  <a:cubicBezTo>
                    <a:pt x="5786157" y="180362"/>
                    <a:pt x="5795337" y="174595"/>
                    <a:pt x="5800322" y="176305"/>
                  </a:cubicBezTo>
                  <a:cubicBezTo>
                    <a:pt x="5805306" y="178015"/>
                    <a:pt x="5808696" y="187442"/>
                    <a:pt x="5812805" y="187356"/>
                  </a:cubicBezTo>
                  <a:lnTo>
                    <a:pt x="5818511" y="184224"/>
                  </a:lnTo>
                  <a:lnTo>
                    <a:pt x="5815900" y="190558"/>
                  </a:lnTo>
                  <a:cubicBezTo>
                    <a:pt x="5815520" y="193886"/>
                    <a:pt x="5815011" y="199535"/>
                    <a:pt x="5817270" y="201669"/>
                  </a:cubicBezTo>
                  <a:cubicBezTo>
                    <a:pt x="5819529" y="203803"/>
                    <a:pt x="5826275" y="201803"/>
                    <a:pt x="5829454" y="203362"/>
                  </a:cubicBezTo>
                  <a:cubicBezTo>
                    <a:pt x="5832635" y="204921"/>
                    <a:pt x="5833544" y="210523"/>
                    <a:pt x="5836350" y="211022"/>
                  </a:cubicBezTo>
                  <a:cubicBezTo>
                    <a:pt x="5839156" y="211520"/>
                    <a:pt x="5845233" y="209761"/>
                    <a:pt x="5846293" y="206354"/>
                  </a:cubicBezTo>
                  <a:cubicBezTo>
                    <a:pt x="5847353" y="202946"/>
                    <a:pt x="5844544" y="194608"/>
                    <a:pt x="5842710" y="190577"/>
                  </a:cubicBezTo>
                  <a:cubicBezTo>
                    <a:pt x="5840877" y="186547"/>
                    <a:pt x="5838420" y="182903"/>
                    <a:pt x="5835292" y="182171"/>
                  </a:cubicBezTo>
                  <a:cubicBezTo>
                    <a:pt x="5832164" y="181439"/>
                    <a:pt x="5826566" y="186262"/>
                    <a:pt x="5823942" y="186184"/>
                  </a:cubicBezTo>
                  <a:cubicBezTo>
                    <a:pt x="5822631" y="186144"/>
                    <a:pt x="5821868" y="184841"/>
                    <a:pt x="5821265" y="183638"/>
                  </a:cubicBezTo>
                  <a:lnTo>
                    <a:pt x="5820467" y="182736"/>
                  </a:lnTo>
                  <a:lnTo>
                    <a:pt x="5824982" y="175784"/>
                  </a:lnTo>
                  <a:cubicBezTo>
                    <a:pt x="5826012" y="170870"/>
                    <a:pt x="5818905" y="162003"/>
                    <a:pt x="5818988" y="157875"/>
                  </a:cubicBezTo>
                  <a:cubicBezTo>
                    <a:pt x="5819071" y="153747"/>
                    <a:pt x="5826560" y="153135"/>
                    <a:pt x="5825479" y="151017"/>
                  </a:cubicBezTo>
                  <a:cubicBezTo>
                    <a:pt x="5824399" y="148899"/>
                    <a:pt x="5816433" y="144928"/>
                    <a:pt x="5812509" y="145166"/>
                  </a:cubicBezTo>
                  <a:close/>
                  <a:moveTo>
                    <a:pt x="1723111" y="145165"/>
                  </a:moveTo>
                  <a:cubicBezTo>
                    <a:pt x="1719189" y="145404"/>
                    <a:pt x="1719388" y="155509"/>
                    <a:pt x="1714098" y="157436"/>
                  </a:cubicBezTo>
                  <a:cubicBezTo>
                    <a:pt x="1708807" y="159362"/>
                    <a:pt x="1694801" y="153448"/>
                    <a:pt x="1691368" y="156725"/>
                  </a:cubicBezTo>
                  <a:cubicBezTo>
                    <a:pt x="1689652" y="158364"/>
                    <a:pt x="1689370" y="162641"/>
                    <a:pt x="1689925" y="166917"/>
                  </a:cubicBezTo>
                  <a:cubicBezTo>
                    <a:pt x="1690480" y="171192"/>
                    <a:pt x="1691871" y="175466"/>
                    <a:pt x="1693500" y="177098"/>
                  </a:cubicBezTo>
                  <a:cubicBezTo>
                    <a:pt x="1696759" y="180361"/>
                    <a:pt x="1705939" y="174594"/>
                    <a:pt x="1710924" y="176304"/>
                  </a:cubicBezTo>
                  <a:cubicBezTo>
                    <a:pt x="1715908" y="178014"/>
                    <a:pt x="1719298" y="187441"/>
                    <a:pt x="1723407" y="187355"/>
                  </a:cubicBezTo>
                  <a:lnTo>
                    <a:pt x="1729112" y="184223"/>
                  </a:lnTo>
                  <a:lnTo>
                    <a:pt x="1726502" y="190557"/>
                  </a:lnTo>
                  <a:cubicBezTo>
                    <a:pt x="1726122" y="193885"/>
                    <a:pt x="1725613" y="199534"/>
                    <a:pt x="1727872" y="201668"/>
                  </a:cubicBezTo>
                  <a:cubicBezTo>
                    <a:pt x="1730131" y="203802"/>
                    <a:pt x="1736877" y="201802"/>
                    <a:pt x="1740056" y="203361"/>
                  </a:cubicBezTo>
                  <a:cubicBezTo>
                    <a:pt x="1743237" y="204920"/>
                    <a:pt x="1744146" y="210522"/>
                    <a:pt x="1746952" y="211021"/>
                  </a:cubicBezTo>
                  <a:cubicBezTo>
                    <a:pt x="1749758" y="211519"/>
                    <a:pt x="1755835" y="209760"/>
                    <a:pt x="1756895" y="206353"/>
                  </a:cubicBezTo>
                  <a:cubicBezTo>
                    <a:pt x="1757955" y="202945"/>
                    <a:pt x="1755146" y="194607"/>
                    <a:pt x="1753312" y="190576"/>
                  </a:cubicBezTo>
                  <a:cubicBezTo>
                    <a:pt x="1751479" y="186546"/>
                    <a:pt x="1749022" y="182902"/>
                    <a:pt x="1745894" y="182170"/>
                  </a:cubicBezTo>
                  <a:cubicBezTo>
                    <a:pt x="1742766" y="181438"/>
                    <a:pt x="1737168" y="186261"/>
                    <a:pt x="1734544" y="186183"/>
                  </a:cubicBezTo>
                  <a:cubicBezTo>
                    <a:pt x="1733233" y="186143"/>
                    <a:pt x="1732470" y="184840"/>
                    <a:pt x="1731867" y="183637"/>
                  </a:cubicBezTo>
                  <a:lnTo>
                    <a:pt x="1731069" y="182735"/>
                  </a:lnTo>
                  <a:lnTo>
                    <a:pt x="1735584" y="175783"/>
                  </a:lnTo>
                  <a:cubicBezTo>
                    <a:pt x="1736614" y="170869"/>
                    <a:pt x="1729507" y="162002"/>
                    <a:pt x="1729590" y="157874"/>
                  </a:cubicBezTo>
                  <a:cubicBezTo>
                    <a:pt x="1729673" y="153746"/>
                    <a:pt x="1737161" y="153134"/>
                    <a:pt x="1736081" y="151016"/>
                  </a:cubicBezTo>
                  <a:cubicBezTo>
                    <a:pt x="1735001" y="148898"/>
                    <a:pt x="1727034" y="144927"/>
                    <a:pt x="1723111" y="145165"/>
                  </a:cubicBezTo>
                  <a:close/>
                  <a:moveTo>
                    <a:pt x="7216840" y="143570"/>
                  </a:moveTo>
                  <a:cubicBezTo>
                    <a:pt x="7212880" y="141373"/>
                    <a:pt x="7207887" y="142802"/>
                    <a:pt x="7205690" y="146762"/>
                  </a:cubicBezTo>
                  <a:cubicBezTo>
                    <a:pt x="7204592" y="148742"/>
                    <a:pt x="7204399" y="150981"/>
                    <a:pt x="7204977" y="152999"/>
                  </a:cubicBezTo>
                  <a:cubicBezTo>
                    <a:pt x="7205556" y="155016"/>
                    <a:pt x="7206902" y="156813"/>
                    <a:pt x="7208882" y="157912"/>
                  </a:cubicBezTo>
                  <a:cubicBezTo>
                    <a:pt x="7212843" y="160109"/>
                    <a:pt x="7217835" y="158680"/>
                    <a:pt x="7220032" y="154720"/>
                  </a:cubicBezTo>
                  <a:cubicBezTo>
                    <a:pt x="7222229" y="150759"/>
                    <a:pt x="7220800" y="145767"/>
                    <a:pt x="7216840" y="143570"/>
                  </a:cubicBezTo>
                  <a:close/>
                  <a:moveTo>
                    <a:pt x="3127442" y="143569"/>
                  </a:moveTo>
                  <a:cubicBezTo>
                    <a:pt x="3123482" y="141372"/>
                    <a:pt x="3118489" y="142801"/>
                    <a:pt x="3116292" y="146761"/>
                  </a:cubicBezTo>
                  <a:cubicBezTo>
                    <a:pt x="3115194" y="148741"/>
                    <a:pt x="3115001" y="150980"/>
                    <a:pt x="3115579" y="152998"/>
                  </a:cubicBezTo>
                  <a:cubicBezTo>
                    <a:pt x="3116158" y="155015"/>
                    <a:pt x="3117504" y="156812"/>
                    <a:pt x="3119484" y="157911"/>
                  </a:cubicBezTo>
                  <a:cubicBezTo>
                    <a:pt x="3123445" y="160108"/>
                    <a:pt x="3128437" y="158679"/>
                    <a:pt x="3130634" y="154719"/>
                  </a:cubicBezTo>
                  <a:cubicBezTo>
                    <a:pt x="3132831" y="150758"/>
                    <a:pt x="3131402" y="145766"/>
                    <a:pt x="3127442" y="143569"/>
                  </a:cubicBezTo>
                  <a:close/>
                  <a:moveTo>
                    <a:pt x="5232668" y="141978"/>
                  </a:moveTo>
                  <a:cubicBezTo>
                    <a:pt x="5230239" y="142861"/>
                    <a:pt x="5228580" y="145142"/>
                    <a:pt x="5227858" y="148116"/>
                  </a:cubicBezTo>
                  <a:lnTo>
                    <a:pt x="5228061" y="150639"/>
                  </a:lnTo>
                  <a:lnTo>
                    <a:pt x="5219915" y="148229"/>
                  </a:lnTo>
                  <a:cubicBezTo>
                    <a:pt x="5217211" y="148770"/>
                    <a:pt x="5218312" y="155776"/>
                    <a:pt x="5214818" y="157620"/>
                  </a:cubicBezTo>
                  <a:cubicBezTo>
                    <a:pt x="5211324" y="159464"/>
                    <a:pt x="5201023" y="156688"/>
                    <a:pt x="5198949" y="159293"/>
                  </a:cubicBezTo>
                  <a:lnTo>
                    <a:pt x="5198947" y="159677"/>
                  </a:lnTo>
                  <a:lnTo>
                    <a:pt x="5193511" y="160155"/>
                  </a:lnTo>
                  <a:cubicBezTo>
                    <a:pt x="5191232" y="161976"/>
                    <a:pt x="5191170" y="166271"/>
                    <a:pt x="5192279" y="170473"/>
                  </a:cubicBezTo>
                  <a:cubicBezTo>
                    <a:pt x="5193388" y="174675"/>
                    <a:pt x="5195670" y="178784"/>
                    <a:pt x="5198081" y="180233"/>
                  </a:cubicBezTo>
                  <a:cubicBezTo>
                    <a:pt x="5202902" y="183131"/>
                    <a:pt x="5215322" y="176380"/>
                    <a:pt x="5222441" y="177541"/>
                  </a:cubicBezTo>
                  <a:cubicBezTo>
                    <a:pt x="5229560" y="178701"/>
                    <a:pt x="5235043" y="187731"/>
                    <a:pt x="5240796" y="187196"/>
                  </a:cubicBezTo>
                  <a:cubicBezTo>
                    <a:pt x="5246550" y="186661"/>
                    <a:pt x="5255902" y="179342"/>
                    <a:pt x="5256965" y="174331"/>
                  </a:cubicBezTo>
                  <a:cubicBezTo>
                    <a:pt x="5258028" y="169319"/>
                    <a:pt x="5247380" y="161254"/>
                    <a:pt x="5247175" y="157130"/>
                  </a:cubicBezTo>
                  <a:cubicBezTo>
                    <a:pt x="5246970" y="153005"/>
                    <a:pt x="5257418" y="151578"/>
                    <a:pt x="5255741" y="149584"/>
                  </a:cubicBezTo>
                  <a:lnTo>
                    <a:pt x="5242286" y="146394"/>
                  </a:lnTo>
                  <a:lnTo>
                    <a:pt x="5240297" y="143592"/>
                  </a:lnTo>
                  <a:cubicBezTo>
                    <a:pt x="5237834" y="141776"/>
                    <a:pt x="5235096" y="141095"/>
                    <a:pt x="5232668" y="141978"/>
                  </a:cubicBezTo>
                  <a:close/>
                  <a:moveTo>
                    <a:pt x="1143270" y="141977"/>
                  </a:moveTo>
                  <a:cubicBezTo>
                    <a:pt x="1140841" y="142860"/>
                    <a:pt x="1139181" y="145141"/>
                    <a:pt x="1138460" y="148115"/>
                  </a:cubicBezTo>
                  <a:lnTo>
                    <a:pt x="1138663" y="150638"/>
                  </a:lnTo>
                  <a:lnTo>
                    <a:pt x="1130517" y="148228"/>
                  </a:lnTo>
                  <a:cubicBezTo>
                    <a:pt x="1127813" y="148769"/>
                    <a:pt x="1128914" y="155775"/>
                    <a:pt x="1125420" y="157619"/>
                  </a:cubicBezTo>
                  <a:cubicBezTo>
                    <a:pt x="1121926" y="159463"/>
                    <a:pt x="1111625" y="156687"/>
                    <a:pt x="1109551" y="159292"/>
                  </a:cubicBezTo>
                  <a:lnTo>
                    <a:pt x="1109549" y="159676"/>
                  </a:lnTo>
                  <a:lnTo>
                    <a:pt x="1104113" y="160154"/>
                  </a:lnTo>
                  <a:cubicBezTo>
                    <a:pt x="1101834" y="161975"/>
                    <a:pt x="1101772" y="166270"/>
                    <a:pt x="1102881" y="170472"/>
                  </a:cubicBezTo>
                  <a:cubicBezTo>
                    <a:pt x="1103990" y="174674"/>
                    <a:pt x="1106272" y="178783"/>
                    <a:pt x="1108683" y="180232"/>
                  </a:cubicBezTo>
                  <a:cubicBezTo>
                    <a:pt x="1113504" y="183130"/>
                    <a:pt x="1125923" y="176379"/>
                    <a:pt x="1133043" y="177540"/>
                  </a:cubicBezTo>
                  <a:cubicBezTo>
                    <a:pt x="1140162" y="178700"/>
                    <a:pt x="1145645" y="187730"/>
                    <a:pt x="1151398" y="187195"/>
                  </a:cubicBezTo>
                  <a:cubicBezTo>
                    <a:pt x="1157152" y="186660"/>
                    <a:pt x="1166504" y="179341"/>
                    <a:pt x="1167567" y="174330"/>
                  </a:cubicBezTo>
                  <a:cubicBezTo>
                    <a:pt x="1168630" y="169318"/>
                    <a:pt x="1157981" y="161253"/>
                    <a:pt x="1157777" y="157129"/>
                  </a:cubicBezTo>
                  <a:cubicBezTo>
                    <a:pt x="1157572" y="153004"/>
                    <a:pt x="1168020" y="151577"/>
                    <a:pt x="1166342" y="149583"/>
                  </a:cubicBezTo>
                  <a:lnTo>
                    <a:pt x="1152888" y="146393"/>
                  </a:lnTo>
                  <a:lnTo>
                    <a:pt x="1150899" y="143591"/>
                  </a:lnTo>
                  <a:cubicBezTo>
                    <a:pt x="1148436" y="141775"/>
                    <a:pt x="1145698" y="141094"/>
                    <a:pt x="1143270" y="141977"/>
                  </a:cubicBezTo>
                  <a:close/>
                  <a:moveTo>
                    <a:pt x="5335517" y="141940"/>
                  </a:moveTo>
                  <a:cubicBezTo>
                    <a:pt x="5332833" y="142026"/>
                    <a:pt x="5330784" y="146027"/>
                    <a:pt x="5330940" y="150878"/>
                  </a:cubicBezTo>
                  <a:lnTo>
                    <a:pt x="5335640" y="158767"/>
                  </a:lnTo>
                  <a:lnTo>
                    <a:pt x="5327914" y="164606"/>
                  </a:lnTo>
                  <a:cubicBezTo>
                    <a:pt x="5327539" y="166834"/>
                    <a:pt x="5329833" y="171415"/>
                    <a:pt x="5333627" y="171950"/>
                  </a:cubicBezTo>
                  <a:cubicBezTo>
                    <a:pt x="5337421" y="172485"/>
                    <a:pt x="5346378" y="169588"/>
                    <a:pt x="5350678" y="167816"/>
                  </a:cubicBezTo>
                  <a:cubicBezTo>
                    <a:pt x="5354979" y="166045"/>
                    <a:pt x="5358818" y="163822"/>
                    <a:pt x="5359430" y="161324"/>
                  </a:cubicBezTo>
                  <a:cubicBezTo>
                    <a:pt x="5360042" y="158827"/>
                    <a:pt x="5354422" y="154879"/>
                    <a:pt x="5354350" y="152830"/>
                  </a:cubicBezTo>
                  <a:cubicBezTo>
                    <a:pt x="5354276" y="150781"/>
                    <a:pt x="5359872" y="150009"/>
                    <a:pt x="5358992" y="149028"/>
                  </a:cubicBezTo>
                  <a:cubicBezTo>
                    <a:pt x="5358113" y="148046"/>
                    <a:pt x="5352741" y="146953"/>
                    <a:pt x="5349075" y="146941"/>
                  </a:cubicBezTo>
                  <a:lnTo>
                    <a:pt x="5339451" y="148545"/>
                  </a:lnTo>
                  <a:close/>
                  <a:moveTo>
                    <a:pt x="1246119" y="141939"/>
                  </a:moveTo>
                  <a:cubicBezTo>
                    <a:pt x="1243435" y="142025"/>
                    <a:pt x="1241386" y="146026"/>
                    <a:pt x="1241542" y="150877"/>
                  </a:cubicBezTo>
                  <a:lnTo>
                    <a:pt x="1246242" y="158766"/>
                  </a:lnTo>
                  <a:lnTo>
                    <a:pt x="1238516" y="164605"/>
                  </a:lnTo>
                  <a:cubicBezTo>
                    <a:pt x="1238141" y="166833"/>
                    <a:pt x="1240435" y="171414"/>
                    <a:pt x="1244228" y="171949"/>
                  </a:cubicBezTo>
                  <a:cubicBezTo>
                    <a:pt x="1248023" y="172484"/>
                    <a:pt x="1256979" y="169587"/>
                    <a:pt x="1261280" y="167815"/>
                  </a:cubicBezTo>
                  <a:cubicBezTo>
                    <a:pt x="1265581" y="166044"/>
                    <a:pt x="1269420" y="163821"/>
                    <a:pt x="1270032" y="161323"/>
                  </a:cubicBezTo>
                  <a:cubicBezTo>
                    <a:pt x="1270644" y="158826"/>
                    <a:pt x="1265024" y="154878"/>
                    <a:pt x="1264952" y="152829"/>
                  </a:cubicBezTo>
                  <a:cubicBezTo>
                    <a:pt x="1264878" y="150780"/>
                    <a:pt x="1270474" y="150008"/>
                    <a:pt x="1269594" y="149027"/>
                  </a:cubicBezTo>
                  <a:cubicBezTo>
                    <a:pt x="1268715" y="148045"/>
                    <a:pt x="1263343" y="146952"/>
                    <a:pt x="1259677" y="146940"/>
                  </a:cubicBezTo>
                  <a:lnTo>
                    <a:pt x="1250053" y="148544"/>
                  </a:lnTo>
                  <a:close/>
                  <a:moveTo>
                    <a:pt x="4984328" y="141222"/>
                  </a:moveTo>
                  <a:cubicBezTo>
                    <a:pt x="4983181" y="141128"/>
                    <a:pt x="4981234" y="141016"/>
                    <a:pt x="4980526" y="141815"/>
                  </a:cubicBezTo>
                  <a:cubicBezTo>
                    <a:pt x="4979818" y="142615"/>
                    <a:pt x="4980579" y="144911"/>
                    <a:pt x="4980078" y="146020"/>
                  </a:cubicBezTo>
                  <a:cubicBezTo>
                    <a:pt x="4979578" y="147130"/>
                    <a:pt x="4977664" y="147504"/>
                    <a:pt x="4977523" y="148473"/>
                  </a:cubicBezTo>
                  <a:cubicBezTo>
                    <a:pt x="4977383" y="149443"/>
                    <a:pt x="4978054" y="151511"/>
                    <a:pt x="4979235" y="151838"/>
                  </a:cubicBezTo>
                  <a:cubicBezTo>
                    <a:pt x="4980418" y="152165"/>
                    <a:pt x="4983252" y="151107"/>
                    <a:pt x="4984616" y="150434"/>
                  </a:cubicBezTo>
                  <a:cubicBezTo>
                    <a:pt x="4985981" y="149760"/>
                    <a:pt x="4987206" y="148875"/>
                    <a:pt x="4987424" y="147792"/>
                  </a:cubicBezTo>
                  <a:cubicBezTo>
                    <a:pt x="4987640" y="146710"/>
                    <a:pt x="4985921" y="144839"/>
                    <a:pt x="4985919" y="143937"/>
                  </a:cubicBezTo>
                  <a:cubicBezTo>
                    <a:pt x="4985917" y="143035"/>
                    <a:pt x="4987677" y="142831"/>
                    <a:pt x="4987411" y="142379"/>
                  </a:cubicBezTo>
                  <a:cubicBezTo>
                    <a:pt x="4987146" y="141926"/>
                    <a:pt x="4985476" y="141316"/>
                    <a:pt x="4984328" y="141222"/>
                  </a:cubicBezTo>
                  <a:close/>
                  <a:moveTo>
                    <a:pt x="894930" y="141221"/>
                  </a:moveTo>
                  <a:cubicBezTo>
                    <a:pt x="893783" y="141127"/>
                    <a:pt x="891836" y="141015"/>
                    <a:pt x="891128" y="141814"/>
                  </a:cubicBezTo>
                  <a:cubicBezTo>
                    <a:pt x="890420" y="142614"/>
                    <a:pt x="891181" y="144910"/>
                    <a:pt x="890680" y="146019"/>
                  </a:cubicBezTo>
                  <a:cubicBezTo>
                    <a:pt x="890179" y="147129"/>
                    <a:pt x="888265" y="147503"/>
                    <a:pt x="888125" y="148472"/>
                  </a:cubicBezTo>
                  <a:cubicBezTo>
                    <a:pt x="887984" y="149442"/>
                    <a:pt x="888655" y="151510"/>
                    <a:pt x="889837" y="151837"/>
                  </a:cubicBezTo>
                  <a:cubicBezTo>
                    <a:pt x="891020" y="152164"/>
                    <a:pt x="893854" y="151106"/>
                    <a:pt x="895218" y="150433"/>
                  </a:cubicBezTo>
                  <a:cubicBezTo>
                    <a:pt x="896583" y="149759"/>
                    <a:pt x="897808" y="148874"/>
                    <a:pt x="898025" y="147791"/>
                  </a:cubicBezTo>
                  <a:cubicBezTo>
                    <a:pt x="898242" y="146709"/>
                    <a:pt x="896523" y="144838"/>
                    <a:pt x="896521" y="143936"/>
                  </a:cubicBezTo>
                  <a:cubicBezTo>
                    <a:pt x="896519" y="143034"/>
                    <a:pt x="898279" y="142830"/>
                    <a:pt x="898013" y="142378"/>
                  </a:cubicBezTo>
                  <a:cubicBezTo>
                    <a:pt x="897748" y="141925"/>
                    <a:pt x="896078" y="141315"/>
                    <a:pt x="894930" y="141221"/>
                  </a:cubicBezTo>
                  <a:close/>
                  <a:moveTo>
                    <a:pt x="7099873" y="140209"/>
                  </a:moveTo>
                  <a:cubicBezTo>
                    <a:pt x="7097062" y="137948"/>
                    <a:pt x="7092025" y="139545"/>
                    <a:pt x="7088623" y="143775"/>
                  </a:cubicBezTo>
                  <a:cubicBezTo>
                    <a:pt x="7085222" y="148006"/>
                    <a:pt x="7084744" y="153268"/>
                    <a:pt x="7087556" y="155529"/>
                  </a:cubicBezTo>
                  <a:cubicBezTo>
                    <a:pt x="7090367" y="157790"/>
                    <a:pt x="7095405" y="156193"/>
                    <a:pt x="7098806" y="151963"/>
                  </a:cubicBezTo>
                  <a:cubicBezTo>
                    <a:pt x="7102207" y="147732"/>
                    <a:pt x="7102685" y="142470"/>
                    <a:pt x="7099873" y="140209"/>
                  </a:cubicBezTo>
                  <a:close/>
                  <a:moveTo>
                    <a:pt x="3010475" y="140208"/>
                  </a:moveTo>
                  <a:cubicBezTo>
                    <a:pt x="3007664" y="137947"/>
                    <a:pt x="3002627" y="139544"/>
                    <a:pt x="2999225" y="143774"/>
                  </a:cubicBezTo>
                  <a:cubicBezTo>
                    <a:pt x="2995824" y="148005"/>
                    <a:pt x="2995346" y="153267"/>
                    <a:pt x="2998158" y="155528"/>
                  </a:cubicBezTo>
                  <a:cubicBezTo>
                    <a:pt x="3000969" y="157789"/>
                    <a:pt x="3006007" y="156192"/>
                    <a:pt x="3009408" y="151962"/>
                  </a:cubicBezTo>
                  <a:cubicBezTo>
                    <a:pt x="3012809" y="147731"/>
                    <a:pt x="3013287" y="142469"/>
                    <a:pt x="3010475" y="140208"/>
                  </a:cubicBezTo>
                  <a:close/>
                  <a:moveTo>
                    <a:pt x="5303374" y="137131"/>
                  </a:moveTo>
                  <a:cubicBezTo>
                    <a:pt x="5299677" y="138053"/>
                    <a:pt x="5297178" y="140792"/>
                    <a:pt x="5297791" y="143249"/>
                  </a:cubicBezTo>
                  <a:cubicBezTo>
                    <a:pt x="5298404" y="145705"/>
                    <a:pt x="5301897" y="146949"/>
                    <a:pt x="5305593" y="146027"/>
                  </a:cubicBezTo>
                  <a:cubicBezTo>
                    <a:pt x="5309289" y="145105"/>
                    <a:pt x="5311788" y="142366"/>
                    <a:pt x="5311175" y="139909"/>
                  </a:cubicBezTo>
                  <a:cubicBezTo>
                    <a:pt x="5310562" y="137453"/>
                    <a:pt x="5307070" y="136209"/>
                    <a:pt x="5303374" y="137131"/>
                  </a:cubicBezTo>
                  <a:close/>
                  <a:moveTo>
                    <a:pt x="1213975" y="137130"/>
                  </a:moveTo>
                  <a:cubicBezTo>
                    <a:pt x="1210279" y="138052"/>
                    <a:pt x="1207780" y="140791"/>
                    <a:pt x="1208393" y="143248"/>
                  </a:cubicBezTo>
                  <a:cubicBezTo>
                    <a:pt x="1209006" y="145704"/>
                    <a:pt x="1212499" y="146948"/>
                    <a:pt x="1216195" y="146026"/>
                  </a:cubicBezTo>
                  <a:cubicBezTo>
                    <a:pt x="1219891" y="145104"/>
                    <a:pt x="1222390" y="142365"/>
                    <a:pt x="1221777" y="139908"/>
                  </a:cubicBezTo>
                  <a:cubicBezTo>
                    <a:pt x="1221164" y="137452"/>
                    <a:pt x="1217672" y="136208"/>
                    <a:pt x="1213975" y="137130"/>
                  </a:cubicBezTo>
                  <a:close/>
                  <a:moveTo>
                    <a:pt x="6725802" y="137069"/>
                  </a:moveTo>
                  <a:cubicBezTo>
                    <a:pt x="6718567" y="135371"/>
                    <a:pt x="6709333" y="135683"/>
                    <a:pt x="6699815" y="138408"/>
                  </a:cubicBezTo>
                  <a:cubicBezTo>
                    <a:pt x="6680779" y="143859"/>
                    <a:pt x="6667816" y="156898"/>
                    <a:pt x="6670860" y="167531"/>
                  </a:cubicBezTo>
                  <a:cubicBezTo>
                    <a:pt x="6673905" y="178165"/>
                    <a:pt x="6691805" y="182367"/>
                    <a:pt x="6710841" y="176917"/>
                  </a:cubicBezTo>
                  <a:cubicBezTo>
                    <a:pt x="6720359" y="174191"/>
                    <a:pt x="6728358" y="169569"/>
                    <a:pt x="6733599" y="164299"/>
                  </a:cubicBezTo>
                  <a:cubicBezTo>
                    <a:pt x="6738838" y="159029"/>
                    <a:pt x="6741318" y="153110"/>
                    <a:pt x="6739795" y="147794"/>
                  </a:cubicBezTo>
                  <a:cubicBezTo>
                    <a:pt x="6738273" y="142477"/>
                    <a:pt x="6733037" y="138768"/>
                    <a:pt x="6725802" y="137069"/>
                  </a:cubicBezTo>
                  <a:close/>
                  <a:moveTo>
                    <a:pt x="2636404" y="137068"/>
                  </a:moveTo>
                  <a:cubicBezTo>
                    <a:pt x="2629169" y="135370"/>
                    <a:pt x="2619935" y="135682"/>
                    <a:pt x="2610417" y="138407"/>
                  </a:cubicBezTo>
                  <a:cubicBezTo>
                    <a:pt x="2591381" y="143858"/>
                    <a:pt x="2578418" y="156897"/>
                    <a:pt x="2581462" y="167530"/>
                  </a:cubicBezTo>
                  <a:cubicBezTo>
                    <a:pt x="2584507" y="178164"/>
                    <a:pt x="2602407" y="182366"/>
                    <a:pt x="2621443" y="176916"/>
                  </a:cubicBezTo>
                  <a:cubicBezTo>
                    <a:pt x="2630961" y="174190"/>
                    <a:pt x="2638960" y="169568"/>
                    <a:pt x="2644201" y="164298"/>
                  </a:cubicBezTo>
                  <a:cubicBezTo>
                    <a:pt x="2649440" y="159028"/>
                    <a:pt x="2651920" y="153109"/>
                    <a:pt x="2650397" y="147793"/>
                  </a:cubicBezTo>
                  <a:cubicBezTo>
                    <a:pt x="2648875" y="142476"/>
                    <a:pt x="2643639" y="138767"/>
                    <a:pt x="2636404" y="137068"/>
                  </a:cubicBezTo>
                  <a:close/>
                  <a:moveTo>
                    <a:pt x="5037693" y="136555"/>
                  </a:moveTo>
                  <a:cubicBezTo>
                    <a:pt x="5033195" y="136238"/>
                    <a:pt x="5026166" y="143647"/>
                    <a:pt x="5022483" y="144077"/>
                  </a:cubicBezTo>
                  <a:cubicBezTo>
                    <a:pt x="5018798" y="144507"/>
                    <a:pt x="5017339" y="137916"/>
                    <a:pt x="5015584" y="139136"/>
                  </a:cubicBezTo>
                  <a:cubicBezTo>
                    <a:pt x="5013830" y="140356"/>
                    <a:pt x="5011267" y="147934"/>
                    <a:pt x="5011959" y="151397"/>
                  </a:cubicBezTo>
                  <a:cubicBezTo>
                    <a:pt x="5012650" y="154860"/>
                    <a:pt x="5021622" y="153449"/>
                    <a:pt x="5023983" y="157923"/>
                  </a:cubicBezTo>
                  <a:cubicBezTo>
                    <a:pt x="5026345" y="162398"/>
                    <a:pt x="5022790" y="175589"/>
                    <a:pt x="5026126" y="178245"/>
                  </a:cubicBezTo>
                  <a:cubicBezTo>
                    <a:pt x="5027794" y="179573"/>
                    <a:pt x="5031637" y="179301"/>
                    <a:pt x="5035375" y="178286"/>
                  </a:cubicBezTo>
                  <a:cubicBezTo>
                    <a:pt x="5039114" y="177269"/>
                    <a:pt x="5042748" y="175509"/>
                    <a:pt x="5044003" y="173859"/>
                  </a:cubicBezTo>
                  <a:cubicBezTo>
                    <a:pt x="5046509" y="170560"/>
                    <a:pt x="5040255" y="163091"/>
                    <a:pt x="5041168" y="158445"/>
                  </a:cubicBezTo>
                  <a:cubicBezTo>
                    <a:pt x="5042082" y="153799"/>
                    <a:pt x="5050061" y="149630"/>
                    <a:pt x="5049482" y="145982"/>
                  </a:cubicBezTo>
                  <a:cubicBezTo>
                    <a:pt x="5048903" y="142334"/>
                    <a:pt x="5042193" y="136872"/>
                    <a:pt x="5037693" y="136555"/>
                  </a:cubicBezTo>
                  <a:close/>
                  <a:moveTo>
                    <a:pt x="948295" y="136554"/>
                  </a:moveTo>
                  <a:cubicBezTo>
                    <a:pt x="943796" y="136237"/>
                    <a:pt x="936768" y="143646"/>
                    <a:pt x="933084" y="144076"/>
                  </a:cubicBezTo>
                  <a:cubicBezTo>
                    <a:pt x="929399" y="144506"/>
                    <a:pt x="927940" y="137915"/>
                    <a:pt x="926186" y="139135"/>
                  </a:cubicBezTo>
                  <a:cubicBezTo>
                    <a:pt x="924432" y="140355"/>
                    <a:pt x="921869" y="147933"/>
                    <a:pt x="922561" y="151396"/>
                  </a:cubicBezTo>
                  <a:cubicBezTo>
                    <a:pt x="923252" y="154859"/>
                    <a:pt x="932224" y="153448"/>
                    <a:pt x="934585" y="157922"/>
                  </a:cubicBezTo>
                  <a:cubicBezTo>
                    <a:pt x="936946" y="162397"/>
                    <a:pt x="933391" y="175588"/>
                    <a:pt x="936728" y="178244"/>
                  </a:cubicBezTo>
                  <a:cubicBezTo>
                    <a:pt x="938396" y="179572"/>
                    <a:pt x="942239" y="179300"/>
                    <a:pt x="945977" y="178285"/>
                  </a:cubicBezTo>
                  <a:cubicBezTo>
                    <a:pt x="949716" y="177268"/>
                    <a:pt x="953350" y="175508"/>
                    <a:pt x="954605" y="173858"/>
                  </a:cubicBezTo>
                  <a:cubicBezTo>
                    <a:pt x="957111" y="170559"/>
                    <a:pt x="950857" y="163090"/>
                    <a:pt x="951770" y="158444"/>
                  </a:cubicBezTo>
                  <a:cubicBezTo>
                    <a:pt x="952684" y="153798"/>
                    <a:pt x="960663" y="149629"/>
                    <a:pt x="960084" y="145981"/>
                  </a:cubicBezTo>
                  <a:cubicBezTo>
                    <a:pt x="959505" y="142333"/>
                    <a:pt x="952795" y="136871"/>
                    <a:pt x="948295" y="136554"/>
                  </a:cubicBezTo>
                  <a:close/>
                  <a:moveTo>
                    <a:pt x="7050922" y="134225"/>
                  </a:moveTo>
                  <a:cubicBezTo>
                    <a:pt x="7048124" y="134719"/>
                    <a:pt x="7046256" y="137387"/>
                    <a:pt x="7046749" y="140185"/>
                  </a:cubicBezTo>
                  <a:cubicBezTo>
                    <a:pt x="7046996" y="141584"/>
                    <a:pt x="7047786" y="142750"/>
                    <a:pt x="7048865" y="143505"/>
                  </a:cubicBezTo>
                  <a:cubicBezTo>
                    <a:pt x="7049943" y="144260"/>
                    <a:pt x="7051310" y="144604"/>
                    <a:pt x="7052709" y="144357"/>
                  </a:cubicBezTo>
                  <a:cubicBezTo>
                    <a:pt x="7055506" y="143864"/>
                    <a:pt x="7057374" y="141195"/>
                    <a:pt x="7056881" y="138398"/>
                  </a:cubicBezTo>
                  <a:cubicBezTo>
                    <a:pt x="7056388" y="135600"/>
                    <a:pt x="7053719" y="133732"/>
                    <a:pt x="7050922" y="134225"/>
                  </a:cubicBezTo>
                  <a:close/>
                  <a:moveTo>
                    <a:pt x="2961524" y="134224"/>
                  </a:moveTo>
                  <a:cubicBezTo>
                    <a:pt x="2958726" y="134718"/>
                    <a:pt x="2956858" y="137386"/>
                    <a:pt x="2957351" y="140184"/>
                  </a:cubicBezTo>
                  <a:cubicBezTo>
                    <a:pt x="2957598" y="141583"/>
                    <a:pt x="2958388" y="142749"/>
                    <a:pt x="2959467" y="143504"/>
                  </a:cubicBezTo>
                  <a:cubicBezTo>
                    <a:pt x="2960545" y="144259"/>
                    <a:pt x="2961912" y="144603"/>
                    <a:pt x="2963311" y="144356"/>
                  </a:cubicBezTo>
                  <a:cubicBezTo>
                    <a:pt x="2966108" y="143863"/>
                    <a:pt x="2967976" y="141194"/>
                    <a:pt x="2967483" y="138397"/>
                  </a:cubicBezTo>
                  <a:cubicBezTo>
                    <a:pt x="2966990" y="135599"/>
                    <a:pt x="2964321" y="133731"/>
                    <a:pt x="2961524" y="134224"/>
                  </a:cubicBezTo>
                  <a:close/>
                  <a:moveTo>
                    <a:pt x="7373753" y="134124"/>
                  </a:moveTo>
                  <a:cubicBezTo>
                    <a:pt x="7371154" y="133828"/>
                    <a:pt x="7366743" y="133430"/>
                    <a:pt x="7365076" y="135195"/>
                  </a:cubicBezTo>
                  <a:cubicBezTo>
                    <a:pt x="7363409" y="136959"/>
                    <a:pt x="7364971" y="142226"/>
                    <a:pt x="7363754" y="144709"/>
                  </a:cubicBezTo>
                  <a:lnTo>
                    <a:pt x="7360838" y="147335"/>
                  </a:lnTo>
                  <a:lnTo>
                    <a:pt x="7359433" y="143122"/>
                  </a:lnTo>
                  <a:cubicBezTo>
                    <a:pt x="7354994" y="140015"/>
                    <a:pt x="7346886" y="143937"/>
                    <a:pt x="7341324" y="151882"/>
                  </a:cubicBezTo>
                  <a:cubicBezTo>
                    <a:pt x="7338542" y="155855"/>
                    <a:pt x="7336924" y="160081"/>
                    <a:pt x="7336555" y="163703"/>
                  </a:cubicBezTo>
                  <a:cubicBezTo>
                    <a:pt x="7336187" y="167324"/>
                    <a:pt x="7337068" y="170341"/>
                    <a:pt x="7339287" y="171895"/>
                  </a:cubicBezTo>
                  <a:cubicBezTo>
                    <a:pt x="7343726" y="175002"/>
                    <a:pt x="7351834" y="171080"/>
                    <a:pt x="7357396" y="163135"/>
                  </a:cubicBezTo>
                  <a:lnTo>
                    <a:pt x="7360400" y="155691"/>
                  </a:lnTo>
                  <a:lnTo>
                    <a:pt x="7361417" y="157859"/>
                  </a:lnTo>
                  <a:cubicBezTo>
                    <a:pt x="7364078" y="158687"/>
                    <a:pt x="7370590" y="156493"/>
                    <a:pt x="7373737" y="155061"/>
                  </a:cubicBezTo>
                  <a:cubicBezTo>
                    <a:pt x="7376884" y="153630"/>
                    <a:pt x="7379730" y="151711"/>
                    <a:pt x="7380303" y="149268"/>
                  </a:cubicBezTo>
                  <a:cubicBezTo>
                    <a:pt x="7380874" y="146825"/>
                    <a:pt x="7377108" y="142454"/>
                    <a:pt x="7377168" y="140405"/>
                  </a:cubicBezTo>
                  <a:cubicBezTo>
                    <a:pt x="7377229" y="138356"/>
                    <a:pt x="7381240" y="138022"/>
                    <a:pt x="7380670" y="136975"/>
                  </a:cubicBezTo>
                  <a:cubicBezTo>
                    <a:pt x="7380101" y="135928"/>
                    <a:pt x="7376352" y="134421"/>
                    <a:pt x="7373753" y="134124"/>
                  </a:cubicBezTo>
                  <a:close/>
                  <a:moveTo>
                    <a:pt x="3284355" y="134123"/>
                  </a:moveTo>
                  <a:cubicBezTo>
                    <a:pt x="3281756" y="133827"/>
                    <a:pt x="3277345" y="133429"/>
                    <a:pt x="3275678" y="135194"/>
                  </a:cubicBezTo>
                  <a:cubicBezTo>
                    <a:pt x="3274011" y="136958"/>
                    <a:pt x="3275573" y="142225"/>
                    <a:pt x="3274356" y="144708"/>
                  </a:cubicBezTo>
                  <a:lnTo>
                    <a:pt x="3271440" y="147334"/>
                  </a:lnTo>
                  <a:lnTo>
                    <a:pt x="3270035" y="143121"/>
                  </a:lnTo>
                  <a:cubicBezTo>
                    <a:pt x="3265596" y="140014"/>
                    <a:pt x="3257488" y="143936"/>
                    <a:pt x="3251926" y="151881"/>
                  </a:cubicBezTo>
                  <a:cubicBezTo>
                    <a:pt x="3249144" y="155854"/>
                    <a:pt x="3247526" y="160080"/>
                    <a:pt x="3247157" y="163702"/>
                  </a:cubicBezTo>
                  <a:cubicBezTo>
                    <a:pt x="3246789" y="167323"/>
                    <a:pt x="3247670" y="170340"/>
                    <a:pt x="3249889" y="171894"/>
                  </a:cubicBezTo>
                  <a:cubicBezTo>
                    <a:pt x="3254328" y="175001"/>
                    <a:pt x="3262436" y="171079"/>
                    <a:pt x="3267998" y="163134"/>
                  </a:cubicBezTo>
                  <a:lnTo>
                    <a:pt x="3271002" y="155690"/>
                  </a:lnTo>
                  <a:lnTo>
                    <a:pt x="3272019" y="157858"/>
                  </a:lnTo>
                  <a:cubicBezTo>
                    <a:pt x="3274680" y="158686"/>
                    <a:pt x="3281192" y="156492"/>
                    <a:pt x="3284339" y="155060"/>
                  </a:cubicBezTo>
                  <a:cubicBezTo>
                    <a:pt x="3287486" y="153629"/>
                    <a:pt x="3290332" y="151710"/>
                    <a:pt x="3290905" y="149267"/>
                  </a:cubicBezTo>
                  <a:cubicBezTo>
                    <a:pt x="3291476" y="146824"/>
                    <a:pt x="3287710" y="142453"/>
                    <a:pt x="3287770" y="140404"/>
                  </a:cubicBezTo>
                  <a:cubicBezTo>
                    <a:pt x="3287831" y="138355"/>
                    <a:pt x="3291842" y="138021"/>
                    <a:pt x="3291272" y="136974"/>
                  </a:cubicBezTo>
                  <a:cubicBezTo>
                    <a:pt x="3290703" y="135927"/>
                    <a:pt x="3286954" y="134420"/>
                    <a:pt x="3284355" y="134123"/>
                  </a:cubicBezTo>
                  <a:close/>
                  <a:moveTo>
                    <a:pt x="5499181" y="131073"/>
                  </a:moveTo>
                  <a:cubicBezTo>
                    <a:pt x="5493827" y="132378"/>
                    <a:pt x="5489276" y="135056"/>
                    <a:pt x="5486799" y="138799"/>
                  </a:cubicBezTo>
                  <a:cubicBezTo>
                    <a:pt x="5484322" y="142540"/>
                    <a:pt x="5484387" y="146637"/>
                    <a:pt x="5486495" y="150236"/>
                  </a:cubicBezTo>
                  <a:cubicBezTo>
                    <a:pt x="5488603" y="153835"/>
                    <a:pt x="5492755" y="156936"/>
                    <a:pt x="5498449" y="158686"/>
                  </a:cubicBezTo>
                  <a:cubicBezTo>
                    <a:pt x="5509837" y="162186"/>
                    <a:pt x="5523084" y="158957"/>
                    <a:pt x="5528038" y="151473"/>
                  </a:cubicBezTo>
                  <a:cubicBezTo>
                    <a:pt x="5532993" y="143989"/>
                    <a:pt x="5527777" y="135086"/>
                    <a:pt x="5516389" y="131586"/>
                  </a:cubicBezTo>
                  <a:cubicBezTo>
                    <a:pt x="5510695" y="129836"/>
                    <a:pt x="5504536" y="129768"/>
                    <a:pt x="5499181" y="131073"/>
                  </a:cubicBezTo>
                  <a:close/>
                  <a:moveTo>
                    <a:pt x="1409783" y="131072"/>
                  </a:moveTo>
                  <a:cubicBezTo>
                    <a:pt x="1404428" y="132377"/>
                    <a:pt x="1399878" y="135055"/>
                    <a:pt x="1397401" y="138798"/>
                  </a:cubicBezTo>
                  <a:cubicBezTo>
                    <a:pt x="1394924" y="142539"/>
                    <a:pt x="1394989" y="146636"/>
                    <a:pt x="1397097" y="150235"/>
                  </a:cubicBezTo>
                  <a:cubicBezTo>
                    <a:pt x="1399205" y="153834"/>
                    <a:pt x="1403357" y="156935"/>
                    <a:pt x="1409051" y="158685"/>
                  </a:cubicBezTo>
                  <a:cubicBezTo>
                    <a:pt x="1420439" y="162185"/>
                    <a:pt x="1433686" y="158956"/>
                    <a:pt x="1438640" y="151472"/>
                  </a:cubicBezTo>
                  <a:cubicBezTo>
                    <a:pt x="1443595" y="143988"/>
                    <a:pt x="1438379" y="135085"/>
                    <a:pt x="1426991" y="131585"/>
                  </a:cubicBezTo>
                  <a:cubicBezTo>
                    <a:pt x="1421297" y="129835"/>
                    <a:pt x="1415138" y="129767"/>
                    <a:pt x="1409783" y="131072"/>
                  </a:cubicBezTo>
                  <a:close/>
                  <a:moveTo>
                    <a:pt x="6796614" y="131058"/>
                  </a:moveTo>
                  <a:cubicBezTo>
                    <a:pt x="6786651" y="133911"/>
                    <a:pt x="6781151" y="145220"/>
                    <a:pt x="6784328" y="156318"/>
                  </a:cubicBezTo>
                  <a:lnTo>
                    <a:pt x="6787768" y="160988"/>
                  </a:lnTo>
                  <a:lnTo>
                    <a:pt x="6778834" y="157224"/>
                  </a:lnTo>
                  <a:cubicBezTo>
                    <a:pt x="6775133" y="156708"/>
                    <a:pt x="6771218" y="156907"/>
                    <a:pt x="6768550" y="159145"/>
                  </a:cubicBezTo>
                  <a:cubicBezTo>
                    <a:pt x="6765883" y="161383"/>
                    <a:pt x="6764751" y="168502"/>
                    <a:pt x="6762831" y="170651"/>
                  </a:cubicBezTo>
                  <a:cubicBezTo>
                    <a:pt x="6760912" y="172800"/>
                    <a:pt x="6757559" y="170550"/>
                    <a:pt x="6757035" y="172039"/>
                  </a:cubicBezTo>
                  <a:cubicBezTo>
                    <a:pt x="6756510" y="173527"/>
                    <a:pt x="6757982" y="177575"/>
                    <a:pt x="6759686" y="179581"/>
                  </a:cubicBezTo>
                  <a:cubicBezTo>
                    <a:pt x="6760538" y="180584"/>
                    <a:pt x="6761711" y="181909"/>
                    <a:pt x="6763031" y="182883"/>
                  </a:cubicBezTo>
                  <a:cubicBezTo>
                    <a:pt x="6764351" y="183856"/>
                    <a:pt x="6765818" y="184479"/>
                    <a:pt x="6767258" y="184079"/>
                  </a:cubicBezTo>
                  <a:cubicBezTo>
                    <a:pt x="6770136" y="183278"/>
                    <a:pt x="6773764" y="176635"/>
                    <a:pt x="6776959" y="174774"/>
                  </a:cubicBezTo>
                  <a:cubicBezTo>
                    <a:pt x="6780153" y="172912"/>
                    <a:pt x="6784126" y="174998"/>
                    <a:pt x="6786425" y="172910"/>
                  </a:cubicBezTo>
                  <a:lnTo>
                    <a:pt x="6790021" y="164046"/>
                  </a:lnTo>
                  <a:lnTo>
                    <a:pt x="6793680" y="169013"/>
                  </a:lnTo>
                  <a:cubicBezTo>
                    <a:pt x="6797985" y="171715"/>
                    <a:pt x="6803139" y="172672"/>
                    <a:pt x="6808120" y="171246"/>
                  </a:cubicBezTo>
                  <a:cubicBezTo>
                    <a:pt x="6813102" y="169819"/>
                    <a:pt x="6816968" y="166279"/>
                    <a:pt x="6819191" y="161709"/>
                  </a:cubicBezTo>
                  <a:lnTo>
                    <a:pt x="6819337" y="159828"/>
                  </a:lnTo>
                  <a:lnTo>
                    <a:pt x="6830726" y="161411"/>
                  </a:lnTo>
                  <a:cubicBezTo>
                    <a:pt x="6833905" y="162969"/>
                    <a:pt x="6834814" y="168572"/>
                    <a:pt x="6837621" y="169070"/>
                  </a:cubicBezTo>
                  <a:cubicBezTo>
                    <a:pt x="6840427" y="169569"/>
                    <a:pt x="6846504" y="167810"/>
                    <a:pt x="6847564" y="164402"/>
                  </a:cubicBezTo>
                  <a:cubicBezTo>
                    <a:pt x="6848624" y="160995"/>
                    <a:pt x="6845815" y="152656"/>
                    <a:pt x="6843981" y="148625"/>
                  </a:cubicBezTo>
                  <a:cubicBezTo>
                    <a:pt x="6842148" y="144595"/>
                    <a:pt x="6839691" y="140951"/>
                    <a:pt x="6836563" y="140219"/>
                  </a:cubicBezTo>
                  <a:cubicBezTo>
                    <a:pt x="6833434" y="139487"/>
                    <a:pt x="6827837" y="144310"/>
                    <a:pt x="6825213" y="144232"/>
                  </a:cubicBezTo>
                  <a:cubicBezTo>
                    <a:pt x="6822589" y="144154"/>
                    <a:pt x="6822162" y="139018"/>
                    <a:pt x="6820821" y="139748"/>
                  </a:cubicBezTo>
                  <a:lnTo>
                    <a:pt x="6819024" y="144110"/>
                  </a:lnTo>
                  <a:lnTo>
                    <a:pt x="6811055" y="133292"/>
                  </a:lnTo>
                  <a:cubicBezTo>
                    <a:pt x="6806749" y="130590"/>
                    <a:pt x="6801596" y="129632"/>
                    <a:pt x="6796614" y="131058"/>
                  </a:cubicBezTo>
                  <a:close/>
                  <a:moveTo>
                    <a:pt x="2707216" y="131057"/>
                  </a:moveTo>
                  <a:cubicBezTo>
                    <a:pt x="2697253" y="133910"/>
                    <a:pt x="2691753" y="145219"/>
                    <a:pt x="2694930" y="156317"/>
                  </a:cubicBezTo>
                  <a:lnTo>
                    <a:pt x="2698370" y="160987"/>
                  </a:lnTo>
                  <a:lnTo>
                    <a:pt x="2689436" y="157223"/>
                  </a:lnTo>
                  <a:cubicBezTo>
                    <a:pt x="2685735" y="156707"/>
                    <a:pt x="2681820" y="156906"/>
                    <a:pt x="2679152" y="159144"/>
                  </a:cubicBezTo>
                  <a:cubicBezTo>
                    <a:pt x="2676485" y="161382"/>
                    <a:pt x="2675353" y="168501"/>
                    <a:pt x="2673433" y="170650"/>
                  </a:cubicBezTo>
                  <a:cubicBezTo>
                    <a:pt x="2671514" y="172799"/>
                    <a:pt x="2668161" y="170549"/>
                    <a:pt x="2667637" y="172038"/>
                  </a:cubicBezTo>
                  <a:cubicBezTo>
                    <a:pt x="2667112" y="173526"/>
                    <a:pt x="2668584" y="177574"/>
                    <a:pt x="2670288" y="179580"/>
                  </a:cubicBezTo>
                  <a:cubicBezTo>
                    <a:pt x="2671140" y="180583"/>
                    <a:pt x="2672313" y="181908"/>
                    <a:pt x="2673633" y="182882"/>
                  </a:cubicBezTo>
                  <a:cubicBezTo>
                    <a:pt x="2674953" y="183855"/>
                    <a:pt x="2676420" y="184478"/>
                    <a:pt x="2677860" y="184078"/>
                  </a:cubicBezTo>
                  <a:cubicBezTo>
                    <a:pt x="2680738" y="183277"/>
                    <a:pt x="2684366" y="176634"/>
                    <a:pt x="2687561" y="174773"/>
                  </a:cubicBezTo>
                  <a:cubicBezTo>
                    <a:pt x="2690755" y="172911"/>
                    <a:pt x="2694728" y="174997"/>
                    <a:pt x="2697027" y="172909"/>
                  </a:cubicBezTo>
                  <a:lnTo>
                    <a:pt x="2700623" y="164045"/>
                  </a:lnTo>
                  <a:lnTo>
                    <a:pt x="2704282" y="169012"/>
                  </a:lnTo>
                  <a:cubicBezTo>
                    <a:pt x="2708587" y="171714"/>
                    <a:pt x="2713741" y="172671"/>
                    <a:pt x="2718722" y="171245"/>
                  </a:cubicBezTo>
                  <a:cubicBezTo>
                    <a:pt x="2723704" y="169818"/>
                    <a:pt x="2727570" y="166278"/>
                    <a:pt x="2729793" y="161708"/>
                  </a:cubicBezTo>
                  <a:lnTo>
                    <a:pt x="2729939" y="159827"/>
                  </a:lnTo>
                  <a:lnTo>
                    <a:pt x="2741328" y="161410"/>
                  </a:lnTo>
                  <a:cubicBezTo>
                    <a:pt x="2744507" y="162968"/>
                    <a:pt x="2745416" y="168571"/>
                    <a:pt x="2748223" y="169069"/>
                  </a:cubicBezTo>
                  <a:cubicBezTo>
                    <a:pt x="2751029" y="169568"/>
                    <a:pt x="2757106" y="167809"/>
                    <a:pt x="2758166" y="164401"/>
                  </a:cubicBezTo>
                  <a:cubicBezTo>
                    <a:pt x="2759226" y="160994"/>
                    <a:pt x="2756417" y="152655"/>
                    <a:pt x="2754583" y="148624"/>
                  </a:cubicBezTo>
                  <a:cubicBezTo>
                    <a:pt x="2752750" y="144594"/>
                    <a:pt x="2750293" y="140950"/>
                    <a:pt x="2747165" y="140218"/>
                  </a:cubicBezTo>
                  <a:cubicBezTo>
                    <a:pt x="2744036" y="139486"/>
                    <a:pt x="2738439" y="144309"/>
                    <a:pt x="2735815" y="144231"/>
                  </a:cubicBezTo>
                  <a:cubicBezTo>
                    <a:pt x="2733191" y="144153"/>
                    <a:pt x="2732764" y="139017"/>
                    <a:pt x="2731423" y="139747"/>
                  </a:cubicBezTo>
                  <a:lnTo>
                    <a:pt x="2729626" y="144109"/>
                  </a:lnTo>
                  <a:lnTo>
                    <a:pt x="2721657" y="133291"/>
                  </a:lnTo>
                  <a:cubicBezTo>
                    <a:pt x="2717351" y="130589"/>
                    <a:pt x="2712198" y="129631"/>
                    <a:pt x="2707216" y="131057"/>
                  </a:cubicBezTo>
                  <a:close/>
                  <a:moveTo>
                    <a:pt x="6104265" y="129925"/>
                  </a:moveTo>
                  <a:cubicBezTo>
                    <a:pt x="6099193" y="127112"/>
                    <a:pt x="6092800" y="128942"/>
                    <a:pt x="6089987" y="134013"/>
                  </a:cubicBezTo>
                  <a:cubicBezTo>
                    <a:pt x="6087173" y="139085"/>
                    <a:pt x="6089003" y="145478"/>
                    <a:pt x="6094075" y="148291"/>
                  </a:cubicBezTo>
                  <a:cubicBezTo>
                    <a:pt x="6096611" y="149698"/>
                    <a:pt x="6099476" y="149944"/>
                    <a:pt x="6102060" y="149204"/>
                  </a:cubicBezTo>
                  <a:cubicBezTo>
                    <a:pt x="6104644" y="148465"/>
                    <a:pt x="6106946" y="146739"/>
                    <a:pt x="6108353" y="144203"/>
                  </a:cubicBezTo>
                  <a:cubicBezTo>
                    <a:pt x="6111166" y="139132"/>
                    <a:pt x="6109336" y="132739"/>
                    <a:pt x="6104265" y="129925"/>
                  </a:cubicBezTo>
                  <a:close/>
                  <a:moveTo>
                    <a:pt x="2014867" y="129924"/>
                  </a:moveTo>
                  <a:cubicBezTo>
                    <a:pt x="2009795" y="127111"/>
                    <a:pt x="2003402" y="128941"/>
                    <a:pt x="2000589" y="134012"/>
                  </a:cubicBezTo>
                  <a:cubicBezTo>
                    <a:pt x="1997775" y="139084"/>
                    <a:pt x="1999605" y="145477"/>
                    <a:pt x="2004677" y="148290"/>
                  </a:cubicBezTo>
                  <a:cubicBezTo>
                    <a:pt x="2007213" y="149697"/>
                    <a:pt x="2010078" y="149943"/>
                    <a:pt x="2012662" y="149203"/>
                  </a:cubicBezTo>
                  <a:cubicBezTo>
                    <a:pt x="2015246" y="148464"/>
                    <a:pt x="2017548" y="146738"/>
                    <a:pt x="2018955" y="144202"/>
                  </a:cubicBezTo>
                  <a:cubicBezTo>
                    <a:pt x="2021768" y="139131"/>
                    <a:pt x="2019938" y="132738"/>
                    <a:pt x="2014867" y="129924"/>
                  </a:cubicBezTo>
                  <a:close/>
                  <a:moveTo>
                    <a:pt x="5884765" y="127058"/>
                  </a:moveTo>
                  <a:cubicBezTo>
                    <a:pt x="5877334" y="127080"/>
                    <a:pt x="5871396" y="129511"/>
                    <a:pt x="5868712" y="134347"/>
                  </a:cubicBezTo>
                  <a:cubicBezTo>
                    <a:pt x="5866029" y="139183"/>
                    <a:pt x="5867109" y="145509"/>
                    <a:pt x="5871024" y="151826"/>
                  </a:cubicBezTo>
                  <a:lnTo>
                    <a:pt x="5882388" y="162075"/>
                  </a:lnTo>
                  <a:lnTo>
                    <a:pt x="5881813" y="166211"/>
                  </a:lnTo>
                  <a:cubicBezTo>
                    <a:pt x="5880596" y="168694"/>
                    <a:pt x="5876221" y="169404"/>
                    <a:pt x="5875831" y="171596"/>
                  </a:cubicBezTo>
                  <a:cubicBezTo>
                    <a:pt x="5875442" y="173787"/>
                    <a:pt x="5876817" y="178532"/>
                    <a:pt x="5879477" y="179360"/>
                  </a:cubicBezTo>
                  <a:cubicBezTo>
                    <a:pt x="5882138" y="180188"/>
                    <a:pt x="5888649" y="177994"/>
                    <a:pt x="5891797" y="176563"/>
                  </a:cubicBezTo>
                  <a:lnTo>
                    <a:pt x="5897693" y="171360"/>
                  </a:lnTo>
                  <a:lnTo>
                    <a:pt x="5915360" y="176424"/>
                  </a:lnTo>
                  <a:cubicBezTo>
                    <a:pt x="5922792" y="176402"/>
                    <a:pt x="5928730" y="173971"/>
                    <a:pt x="5931413" y="169135"/>
                  </a:cubicBezTo>
                  <a:cubicBezTo>
                    <a:pt x="5936779" y="159463"/>
                    <a:pt x="5927093" y="143835"/>
                    <a:pt x="5909780" y="134228"/>
                  </a:cubicBezTo>
                  <a:cubicBezTo>
                    <a:pt x="5901122" y="129425"/>
                    <a:pt x="5892197" y="127037"/>
                    <a:pt x="5884765" y="127058"/>
                  </a:cubicBezTo>
                  <a:close/>
                  <a:moveTo>
                    <a:pt x="1795367" y="127057"/>
                  </a:moveTo>
                  <a:cubicBezTo>
                    <a:pt x="1787936" y="127079"/>
                    <a:pt x="1781998" y="129510"/>
                    <a:pt x="1779314" y="134346"/>
                  </a:cubicBezTo>
                  <a:cubicBezTo>
                    <a:pt x="1776631" y="139182"/>
                    <a:pt x="1777711" y="145508"/>
                    <a:pt x="1781626" y="151825"/>
                  </a:cubicBezTo>
                  <a:lnTo>
                    <a:pt x="1792990" y="162074"/>
                  </a:lnTo>
                  <a:lnTo>
                    <a:pt x="1792415" y="166210"/>
                  </a:lnTo>
                  <a:cubicBezTo>
                    <a:pt x="1791198" y="168693"/>
                    <a:pt x="1786823" y="169403"/>
                    <a:pt x="1786433" y="171595"/>
                  </a:cubicBezTo>
                  <a:cubicBezTo>
                    <a:pt x="1786044" y="173786"/>
                    <a:pt x="1787418" y="178531"/>
                    <a:pt x="1790079" y="179359"/>
                  </a:cubicBezTo>
                  <a:cubicBezTo>
                    <a:pt x="1792740" y="180187"/>
                    <a:pt x="1799251" y="177993"/>
                    <a:pt x="1802399" y="176562"/>
                  </a:cubicBezTo>
                  <a:lnTo>
                    <a:pt x="1808295" y="171359"/>
                  </a:lnTo>
                  <a:lnTo>
                    <a:pt x="1825962" y="176423"/>
                  </a:lnTo>
                  <a:cubicBezTo>
                    <a:pt x="1833394" y="176401"/>
                    <a:pt x="1839332" y="173970"/>
                    <a:pt x="1842015" y="169134"/>
                  </a:cubicBezTo>
                  <a:cubicBezTo>
                    <a:pt x="1847381" y="159462"/>
                    <a:pt x="1837695" y="143834"/>
                    <a:pt x="1820381" y="134227"/>
                  </a:cubicBezTo>
                  <a:cubicBezTo>
                    <a:pt x="1811724" y="129424"/>
                    <a:pt x="1802799" y="127036"/>
                    <a:pt x="1795367" y="127057"/>
                  </a:cubicBezTo>
                  <a:close/>
                  <a:moveTo>
                    <a:pt x="5375139" y="126959"/>
                  </a:moveTo>
                  <a:cubicBezTo>
                    <a:pt x="5371757" y="125222"/>
                    <a:pt x="5366495" y="128721"/>
                    <a:pt x="5363386" y="134776"/>
                  </a:cubicBezTo>
                  <a:cubicBezTo>
                    <a:pt x="5361830" y="137803"/>
                    <a:pt x="5361108" y="140895"/>
                    <a:pt x="5361197" y="143448"/>
                  </a:cubicBezTo>
                  <a:cubicBezTo>
                    <a:pt x="5361286" y="146001"/>
                    <a:pt x="5362187" y="148014"/>
                    <a:pt x="5363878" y="148883"/>
                  </a:cubicBezTo>
                  <a:cubicBezTo>
                    <a:pt x="5367261" y="150620"/>
                    <a:pt x="5372522" y="147120"/>
                    <a:pt x="5375632" y="141066"/>
                  </a:cubicBezTo>
                  <a:cubicBezTo>
                    <a:pt x="5378742" y="135012"/>
                    <a:pt x="5378521" y="128696"/>
                    <a:pt x="5375139" y="126959"/>
                  </a:cubicBezTo>
                  <a:close/>
                  <a:moveTo>
                    <a:pt x="1285741" y="126958"/>
                  </a:moveTo>
                  <a:cubicBezTo>
                    <a:pt x="1282359" y="125221"/>
                    <a:pt x="1277097" y="128720"/>
                    <a:pt x="1273987" y="134775"/>
                  </a:cubicBezTo>
                  <a:cubicBezTo>
                    <a:pt x="1272432" y="137802"/>
                    <a:pt x="1271710" y="140894"/>
                    <a:pt x="1271799" y="143447"/>
                  </a:cubicBezTo>
                  <a:cubicBezTo>
                    <a:pt x="1271888" y="146000"/>
                    <a:pt x="1272789" y="148013"/>
                    <a:pt x="1274480" y="148882"/>
                  </a:cubicBezTo>
                  <a:cubicBezTo>
                    <a:pt x="1277862" y="150619"/>
                    <a:pt x="1283124" y="147119"/>
                    <a:pt x="1286234" y="141065"/>
                  </a:cubicBezTo>
                  <a:cubicBezTo>
                    <a:pt x="1289344" y="135011"/>
                    <a:pt x="1289123" y="128695"/>
                    <a:pt x="1285741" y="126958"/>
                  </a:cubicBezTo>
                  <a:close/>
                  <a:moveTo>
                    <a:pt x="7294450" y="123665"/>
                  </a:moveTo>
                  <a:cubicBezTo>
                    <a:pt x="7290528" y="123904"/>
                    <a:pt x="7290726" y="134009"/>
                    <a:pt x="7285436" y="135936"/>
                  </a:cubicBezTo>
                  <a:cubicBezTo>
                    <a:pt x="7280146" y="137863"/>
                    <a:pt x="7266140" y="131948"/>
                    <a:pt x="7262707" y="135225"/>
                  </a:cubicBezTo>
                  <a:cubicBezTo>
                    <a:pt x="7260991" y="136864"/>
                    <a:pt x="7260709" y="141141"/>
                    <a:pt x="7261264" y="145416"/>
                  </a:cubicBezTo>
                  <a:lnTo>
                    <a:pt x="7261619" y="146429"/>
                  </a:lnTo>
                  <a:lnTo>
                    <a:pt x="7256140" y="143587"/>
                  </a:lnTo>
                  <a:cubicBezTo>
                    <a:pt x="7250743" y="144174"/>
                    <a:pt x="7246684" y="147557"/>
                    <a:pt x="7247074" y="151144"/>
                  </a:cubicBezTo>
                  <a:cubicBezTo>
                    <a:pt x="7247464" y="154731"/>
                    <a:pt x="7252155" y="157163"/>
                    <a:pt x="7257551" y="156577"/>
                  </a:cubicBezTo>
                  <a:lnTo>
                    <a:pt x="7263455" y="151656"/>
                  </a:lnTo>
                  <a:lnTo>
                    <a:pt x="7264839" y="155597"/>
                  </a:lnTo>
                  <a:cubicBezTo>
                    <a:pt x="7268098" y="158860"/>
                    <a:pt x="7277277" y="153094"/>
                    <a:pt x="7282262" y="154804"/>
                  </a:cubicBezTo>
                  <a:cubicBezTo>
                    <a:pt x="7284754" y="155658"/>
                    <a:pt x="7286848" y="158443"/>
                    <a:pt x="7288833" y="161003"/>
                  </a:cubicBezTo>
                  <a:lnTo>
                    <a:pt x="7293574" y="164893"/>
                  </a:lnTo>
                  <a:lnTo>
                    <a:pt x="7292398" y="168334"/>
                  </a:lnTo>
                  <a:cubicBezTo>
                    <a:pt x="7291678" y="175212"/>
                    <a:pt x="7294179" y="181110"/>
                    <a:pt x="7297984" y="181509"/>
                  </a:cubicBezTo>
                  <a:cubicBezTo>
                    <a:pt x="7301788" y="181907"/>
                    <a:pt x="7305456" y="176654"/>
                    <a:pt x="7306175" y="169776"/>
                  </a:cubicBezTo>
                  <a:cubicBezTo>
                    <a:pt x="7306536" y="166337"/>
                    <a:pt x="7306091" y="163142"/>
                    <a:pt x="7305079" y="160758"/>
                  </a:cubicBezTo>
                  <a:lnTo>
                    <a:pt x="7303604" y="159392"/>
                  </a:lnTo>
                  <a:lnTo>
                    <a:pt x="7306922" y="154283"/>
                  </a:lnTo>
                  <a:cubicBezTo>
                    <a:pt x="7307953" y="149369"/>
                    <a:pt x="7300846" y="140501"/>
                    <a:pt x="7300928" y="136374"/>
                  </a:cubicBezTo>
                  <a:cubicBezTo>
                    <a:pt x="7301012" y="132246"/>
                    <a:pt x="7308499" y="131634"/>
                    <a:pt x="7307420" y="129516"/>
                  </a:cubicBezTo>
                  <a:cubicBezTo>
                    <a:pt x="7306339" y="127398"/>
                    <a:pt x="7298372" y="123426"/>
                    <a:pt x="7294450" y="123665"/>
                  </a:cubicBezTo>
                  <a:close/>
                  <a:moveTo>
                    <a:pt x="3205052" y="123664"/>
                  </a:moveTo>
                  <a:cubicBezTo>
                    <a:pt x="3201130" y="123903"/>
                    <a:pt x="3201328" y="134008"/>
                    <a:pt x="3196038" y="135935"/>
                  </a:cubicBezTo>
                  <a:cubicBezTo>
                    <a:pt x="3190748" y="137862"/>
                    <a:pt x="3176742" y="131947"/>
                    <a:pt x="3173309" y="135224"/>
                  </a:cubicBezTo>
                  <a:cubicBezTo>
                    <a:pt x="3171593" y="136863"/>
                    <a:pt x="3171311" y="141140"/>
                    <a:pt x="3171866" y="145415"/>
                  </a:cubicBezTo>
                  <a:lnTo>
                    <a:pt x="3172221" y="146428"/>
                  </a:lnTo>
                  <a:lnTo>
                    <a:pt x="3166742" y="143586"/>
                  </a:lnTo>
                  <a:cubicBezTo>
                    <a:pt x="3161345" y="144173"/>
                    <a:pt x="3157286" y="147556"/>
                    <a:pt x="3157676" y="151143"/>
                  </a:cubicBezTo>
                  <a:cubicBezTo>
                    <a:pt x="3158066" y="154730"/>
                    <a:pt x="3162757" y="157162"/>
                    <a:pt x="3168153" y="156576"/>
                  </a:cubicBezTo>
                  <a:lnTo>
                    <a:pt x="3174057" y="151655"/>
                  </a:lnTo>
                  <a:lnTo>
                    <a:pt x="3175441" y="155596"/>
                  </a:lnTo>
                  <a:cubicBezTo>
                    <a:pt x="3178700" y="158859"/>
                    <a:pt x="3187879" y="153093"/>
                    <a:pt x="3192864" y="154803"/>
                  </a:cubicBezTo>
                  <a:cubicBezTo>
                    <a:pt x="3195356" y="155657"/>
                    <a:pt x="3197450" y="158442"/>
                    <a:pt x="3199435" y="161002"/>
                  </a:cubicBezTo>
                  <a:lnTo>
                    <a:pt x="3204176" y="164892"/>
                  </a:lnTo>
                  <a:lnTo>
                    <a:pt x="3203000" y="168333"/>
                  </a:lnTo>
                  <a:cubicBezTo>
                    <a:pt x="3202280" y="175211"/>
                    <a:pt x="3204781" y="181109"/>
                    <a:pt x="3208586" y="181508"/>
                  </a:cubicBezTo>
                  <a:cubicBezTo>
                    <a:pt x="3212390" y="181906"/>
                    <a:pt x="3216058" y="176653"/>
                    <a:pt x="3216777" y="169775"/>
                  </a:cubicBezTo>
                  <a:cubicBezTo>
                    <a:pt x="3217138" y="166336"/>
                    <a:pt x="3216693" y="163141"/>
                    <a:pt x="3215681" y="160757"/>
                  </a:cubicBezTo>
                  <a:lnTo>
                    <a:pt x="3214206" y="159391"/>
                  </a:lnTo>
                  <a:lnTo>
                    <a:pt x="3217524" y="154282"/>
                  </a:lnTo>
                  <a:cubicBezTo>
                    <a:pt x="3218555" y="149368"/>
                    <a:pt x="3211448" y="140500"/>
                    <a:pt x="3211530" y="136373"/>
                  </a:cubicBezTo>
                  <a:cubicBezTo>
                    <a:pt x="3211614" y="132245"/>
                    <a:pt x="3219101" y="131633"/>
                    <a:pt x="3218022" y="129515"/>
                  </a:cubicBezTo>
                  <a:cubicBezTo>
                    <a:pt x="3216941" y="127397"/>
                    <a:pt x="3208974" y="123425"/>
                    <a:pt x="3205052" y="123664"/>
                  </a:cubicBezTo>
                  <a:close/>
                  <a:moveTo>
                    <a:pt x="4866033" y="123114"/>
                  </a:moveTo>
                  <a:cubicBezTo>
                    <a:pt x="4857783" y="121766"/>
                    <a:pt x="4848881" y="125274"/>
                    <a:pt x="4846150" y="130949"/>
                  </a:cubicBezTo>
                  <a:cubicBezTo>
                    <a:pt x="4844785" y="133787"/>
                    <a:pt x="4845220" y="136629"/>
                    <a:pt x="4847029" y="138930"/>
                  </a:cubicBezTo>
                  <a:cubicBezTo>
                    <a:pt x="4848838" y="141231"/>
                    <a:pt x="4852020" y="142991"/>
                    <a:pt x="4856145" y="143665"/>
                  </a:cubicBezTo>
                  <a:cubicBezTo>
                    <a:pt x="4864396" y="145012"/>
                    <a:pt x="4873298" y="141504"/>
                    <a:pt x="4876029" y="135829"/>
                  </a:cubicBezTo>
                  <a:cubicBezTo>
                    <a:pt x="4878759" y="130154"/>
                    <a:pt x="4874284" y="124461"/>
                    <a:pt x="4866033" y="123114"/>
                  </a:cubicBezTo>
                  <a:close/>
                  <a:moveTo>
                    <a:pt x="776635" y="123113"/>
                  </a:moveTo>
                  <a:cubicBezTo>
                    <a:pt x="768384" y="121765"/>
                    <a:pt x="759482" y="125273"/>
                    <a:pt x="756752" y="130948"/>
                  </a:cubicBezTo>
                  <a:cubicBezTo>
                    <a:pt x="755387" y="133786"/>
                    <a:pt x="755822" y="136628"/>
                    <a:pt x="757631" y="138929"/>
                  </a:cubicBezTo>
                  <a:cubicBezTo>
                    <a:pt x="759440" y="141230"/>
                    <a:pt x="762621" y="142990"/>
                    <a:pt x="766747" y="143664"/>
                  </a:cubicBezTo>
                  <a:cubicBezTo>
                    <a:pt x="774998" y="145011"/>
                    <a:pt x="783900" y="141503"/>
                    <a:pt x="786631" y="135828"/>
                  </a:cubicBezTo>
                  <a:cubicBezTo>
                    <a:pt x="789361" y="130153"/>
                    <a:pt x="784886" y="124460"/>
                    <a:pt x="776635" y="123113"/>
                  </a:cubicBezTo>
                  <a:close/>
                  <a:moveTo>
                    <a:pt x="7129256" y="121546"/>
                  </a:moveTo>
                  <a:cubicBezTo>
                    <a:pt x="7126284" y="123955"/>
                    <a:pt x="7127405" y="130263"/>
                    <a:pt x="7131760" y="135635"/>
                  </a:cubicBezTo>
                  <a:cubicBezTo>
                    <a:pt x="7136114" y="141008"/>
                    <a:pt x="7142053" y="143410"/>
                    <a:pt x="7145025" y="141002"/>
                  </a:cubicBezTo>
                  <a:cubicBezTo>
                    <a:pt x="7147997" y="138593"/>
                    <a:pt x="7146876" y="132285"/>
                    <a:pt x="7142521" y="126913"/>
                  </a:cubicBezTo>
                  <a:cubicBezTo>
                    <a:pt x="7138167" y="121540"/>
                    <a:pt x="7132228" y="119137"/>
                    <a:pt x="7129256" y="121546"/>
                  </a:cubicBezTo>
                  <a:close/>
                  <a:moveTo>
                    <a:pt x="3039858" y="121545"/>
                  </a:moveTo>
                  <a:cubicBezTo>
                    <a:pt x="3036886" y="123954"/>
                    <a:pt x="3038007" y="130262"/>
                    <a:pt x="3042362" y="135634"/>
                  </a:cubicBezTo>
                  <a:cubicBezTo>
                    <a:pt x="3046716" y="141007"/>
                    <a:pt x="3052655" y="143409"/>
                    <a:pt x="3055627" y="141001"/>
                  </a:cubicBezTo>
                  <a:cubicBezTo>
                    <a:pt x="3058599" y="138592"/>
                    <a:pt x="3057478" y="132284"/>
                    <a:pt x="3053123" y="126912"/>
                  </a:cubicBezTo>
                  <a:cubicBezTo>
                    <a:pt x="3048769" y="121539"/>
                    <a:pt x="3042830" y="119136"/>
                    <a:pt x="3039858" y="121545"/>
                  </a:cubicBezTo>
                  <a:close/>
                  <a:moveTo>
                    <a:pt x="7409440" y="120880"/>
                  </a:moveTo>
                  <a:cubicBezTo>
                    <a:pt x="7404808" y="117637"/>
                    <a:pt x="7398694" y="118379"/>
                    <a:pt x="7395782" y="122537"/>
                  </a:cubicBezTo>
                  <a:cubicBezTo>
                    <a:pt x="7394326" y="124616"/>
                    <a:pt x="7393946" y="127156"/>
                    <a:pt x="7394510" y="129581"/>
                  </a:cubicBezTo>
                  <a:cubicBezTo>
                    <a:pt x="7395074" y="132006"/>
                    <a:pt x="7396582" y="134317"/>
                    <a:pt x="7398897" y="135938"/>
                  </a:cubicBezTo>
                  <a:cubicBezTo>
                    <a:pt x="7403530" y="139181"/>
                    <a:pt x="7409644" y="138439"/>
                    <a:pt x="7412555" y="134281"/>
                  </a:cubicBezTo>
                  <a:cubicBezTo>
                    <a:pt x="7415467" y="130122"/>
                    <a:pt x="7414073" y="124123"/>
                    <a:pt x="7409440" y="120880"/>
                  </a:cubicBezTo>
                  <a:close/>
                  <a:moveTo>
                    <a:pt x="4949811" y="120880"/>
                  </a:moveTo>
                  <a:cubicBezTo>
                    <a:pt x="4944953" y="122647"/>
                    <a:pt x="4943170" y="130003"/>
                    <a:pt x="4945828" y="137311"/>
                  </a:cubicBezTo>
                  <a:lnTo>
                    <a:pt x="4947739" y="140003"/>
                  </a:lnTo>
                  <a:lnTo>
                    <a:pt x="4945500" y="143264"/>
                  </a:lnTo>
                  <a:cubicBezTo>
                    <a:pt x="4943200" y="144186"/>
                    <a:pt x="4936955" y="141782"/>
                    <a:pt x="4935491" y="143272"/>
                  </a:cubicBezTo>
                  <a:cubicBezTo>
                    <a:pt x="4934758" y="144017"/>
                    <a:pt x="4934695" y="145903"/>
                    <a:pt x="4934999" y="147776"/>
                  </a:cubicBezTo>
                  <a:cubicBezTo>
                    <a:pt x="4935305" y="149649"/>
                    <a:pt x="4935976" y="151509"/>
                    <a:pt x="4936717" y="152205"/>
                  </a:cubicBezTo>
                  <a:cubicBezTo>
                    <a:pt x="4938196" y="153594"/>
                    <a:pt x="4942153" y="150927"/>
                    <a:pt x="4944369" y="151610"/>
                  </a:cubicBezTo>
                  <a:cubicBezTo>
                    <a:pt x="4946586" y="152291"/>
                    <a:pt x="4948210" y="156391"/>
                    <a:pt x="4950018" y="156295"/>
                  </a:cubicBezTo>
                  <a:cubicBezTo>
                    <a:pt x="4951825" y="156199"/>
                    <a:pt x="4954827" y="153209"/>
                    <a:pt x="4955211" y="151032"/>
                  </a:cubicBezTo>
                  <a:lnTo>
                    <a:pt x="4953369" y="146062"/>
                  </a:lnTo>
                  <a:lnTo>
                    <a:pt x="4959435" y="147345"/>
                  </a:lnTo>
                  <a:cubicBezTo>
                    <a:pt x="4964294" y="145580"/>
                    <a:pt x="4966076" y="138223"/>
                    <a:pt x="4963418" y="130914"/>
                  </a:cubicBezTo>
                  <a:cubicBezTo>
                    <a:pt x="4960761" y="123606"/>
                    <a:pt x="4954668" y="119114"/>
                    <a:pt x="4949811" y="120880"/>
                  </a:cubicBezTo>
                  <a:close/>
                  <a:moveTo>
                    <a:pt x="3320042" y="120879"/>
                  </a:moveTo>
                  <a:cubicBezTo>
                    <a:pt x="3315410" y="117636"/>
                    <a:pt x="3309296" y="118378"/>
                    <a:pt x="3306384" y="122536"/>
                  </a:cubicBezTo>
                  <a:cubicBezTo>
                    <a:pt x="3304928" y="124615"/>
                    <a:pt x="3304548" y="127155"/>
                    <a:pt x="3305112" y="129580"/>
                  </a:cubicBezTo>
                  <a:cubicBezTo>
                    <a:pt x="3305676" y="132005"/>
                    <a:pt x="3307184" y="134316"/>
                    <a:pt x="3309499" y="135937"/>
                  </a:cubicBezTo>
                  <a:cubicBezTo>
                    <a:pt x="3314132" y="139180"/>
                    <a:pt x="3320246" y="138438"/>
                    <a:pt x="3323157" y="134280"/>
                  </a:cubicBezTo>
                  <a:cubicBezTo>
                    <a:pt x="3326069" y="130121"/>
                    <a:pt x="3324675" y="124122"/>
                    <a:pt x="3320042" y="120879"/>
                  </a:cubicBezTo>
                  <a:close/>
                  <a:moveTo>
                    <a:pt x="860413" y="120879"/>
                  </a:moveTo>
                  <a:cubicBezTo>
                    <a:pt x="855555" y="122646"/>
                    <a:pt x="853772" y="130002"/>
                    <a:pt x="856430" y="137310"/>
                  </a:cubicBezTo>
                  <a:lnTo>
                    <a:pt x="858341" y="140002"/>
                  </a:lnTo>
                  <a:lnTo>
                    <a:pt x="856102" y="143263"/>
                  </a:lnTo>
                  <a:cubicBezTo>
                    <a:pt x="853802" y="144185"/>
                    <a:pt x="847557" y="141781"/>
                    <a:pt x="846093" y="143271"/>
                  </a:cubicBezTo>
                  <a:cubicBezTo>
                    <a:pt x="845360" y="144016"/>
                    <a:pt x="845297" y="145902"/>
                    <a:pt x="845601" y="147775"/>
                  </a:cubicBezTo>
                  <a:cubicBezTo>
                    <a:pt x="845906" y="149648"/>
                    <a:pt x="846578" y="151508"/>
                    <a:pt x="847318" y="152204"/>
                  </a:cubicBezTo>
                  <a:cubicBezTo>
                    <a:pt x="848798" y="153593"/>
                    <a:pt x="852755" y="150926"/>
                    <a:pt x="854971" y="151609"/>
                  </a:cubicBezTo>
                  <a:cubicBezTo>
                    <a:pt x="857188" y="152290"/>
                    <a:pt x="858812" y="156390"/>
                    <a:pt x="860620" y="156294"/>
                  </a:cubicBezTo>
                  <a:cubicBezTo>
                    <a:pt x="862427" y="156198"/>
                    <a:pt x="865429" y="153208"/>
                    <a:pt x="865813" y="151031"/>
                  </a:cubicBezTo>
                  <a:lnTo>
                    <a:pt x="863971" y="146061"/>
                  </a:lnTo>
                  <a:lnTo>
                    <a:pt x="870037" y="147344"/>
                  </a:lnTo>
                  <a:cubicBezTo>
                    <a:pt x="874895" y="145579"/>
                    <a:pt x="876678" y="138222"/>
                    <a:pt x="874020" y="130913"/>
                  </a:cubicBezTo>
                  <a:cubicBezTo>
                    <a:pt x="871363" y="123605"/>
                    <a:pt x="865270" y="119113"/>
                    <a:pt x="860413" y="120879"/>
                  </a:cubicBezTo>
                  <a:close/>
                  <a:moveTo>
                    <a:pt x="6992182" y="116563"/>
                  </a:moveTo>
                  <a:cubicBezTo>
                    <a:pt x="6987101" y="118025"/>
                    <a:pt x="6981463" y="121424"/>
                    <a:pt x="6976472" y="126416"/>
                  </a:cubicBezTo>
                  <a:cubicBezTo>
                    <a:pt x="6971480" y="131408"/>
                    <a:pt x="6968080" y="137046"/>
                    <a:pt x="6966618" y="142127"/>
                  </a:cubicBezTo>
                  <a:cubicBezTo>
                    <a:pt x="6965156" y="147207"/>
                    <a:pt x="6965633" y="151730"/>
                    <a:pt x="6968394" y="154491"/>
                  </a:cubicBezTo>
                  <a:cubicBezTo>
                    <a:pt x="6973916" y="160013"/>
                    <a:pt x="6986486" y="156397"/>
                    <a:pt x="6996468" y="146414"/>
                  </a:cubicBezTo>
                  <a:cubicBezTo>
                    <a:pt x="7006452" y="136430"/>
                    <a:pt x="7010068" y="123861"/>
                    <a:pt x="7004546" y="118339"/>
                  </a:cubicBezTo>
                  <a:cubicBezTo>
                    <a:pt x="7001785" y="115578"/>
                    <a:pt x="6997262" y="115101"/>
                    <a:pt x="6992182" y="116563"/>
                  </a:cubicBezTo>
                  <a:close/>
                  <a:moveTo>
                    <a:pt x="2902784" y="116562"/>
                  </a:moveTo>
                  <a:cubicBezTo>
                    <a:pt x="2897703" y="118024"/>
                    <a:pt x="2892065" y="121423"/>
                    <a:pt x="2887074" y="126415"/>
                  </a:cubicBezTo>
                  <a:cubicBezTo>
                    <a:pt x="2882082" y="131407"/>
                    <a:pt x="2878682" y="137045"/>
                    <a:pt x="2877220" y="142126"/>
                  </a:cubicBezTo>
                  <a:cubicBezTo>
                    <a:pt x="2875758" y="147206"/>
                    <a:pt x="2876235" y="151729"/>
                    <a:pt x="2878996" y="154490"/>
                  </a:cubicBezTo>
                  <a:cubicBezTo>
                    <a:pt x="2884518" y="160012"/>
                    <a:pt x="2897088" y="156396"/>
                    <a:pt x="2907070" y="146413"/>
                  </a:cubicBezTo>
                  <a:cubicBezTo>
                    <a:pt x="2917054" y="136429"/>
                    <a:pt x="2920670" y="123860"/>
                    <a:pt x="2915148" y="118338"/>
                  </a:cubicBezTo>
                  <a:cubicBezTo>
                    <a:pt x="2912387" y="115577"/>
                    <a:pt x="2907864" y="115100"/>
                    <a:pt x="2902784" y="116562"/>
                  </a:cubicBezTo>
                  <a:close/>
                  <a:moveTo>
                    <a:pt x="5187531" y="116005"/>
                  </a:moveTo>
                  <a:cubicBezTo>
                    <a:pt x="5183031" y="115688"/>
                    <a:pt x="5176004" y="123097"/>
                    <a:pt x="5172319" y="123527"/>
                  </a:cubicBezTo>
                  <a:cubicBezTo>
                    <a:pt x="5168634" y="123957"/>
                    <a:pt x="5167175" y="117367"/>
                    <a:pt x="5165422" y="118586"/>
                  </a:cubicBezTo>
                  <a:cubicBezTo>
                    <a:pt x="5163668" y="119807"/>
                    <a:pt x="5161105" y="127384"/>
                    <a:pt x="5161796" y="130847"/>
                  </a:cubicBezTo>
                  <a:cubicBezTo>
                    <a:pt x="5162488" y="134310"/>
                    <a:pt x="5171460" y="132899"/>
                    <a:pt x="5173821" y="137373"/>
                  </a:cubicBezTo>
                  <a:cubicBezTo>
                    <a:pt x="5176182" y="141847"/>
                    <a:pt x="5172627" y="155039"/>
                    <a:pt x="5175964" y="157695"/>
                  </a:cubicBezTo>
                  <a:cubicBezTo>
                    <a:pt x="5177631" y="159022"/>
                    <a:pt x="5181475" y="158751"/>
                    <a:pt x="5185212" y="157736"/>
                  </a:cubicBezTo>
                  <a:cubicBezTo>
                    <a:pt x="5188951" y="156720"/>
                    <a:pt x="5192585" y="154959"/>
                    <a:pt x="5193840" y="153309"/>
                  </a:cubicBezTo>
                  <a:cubicBezTo>
                    <a:pt x="5196347" y="150010"/>
                    <a:pt x="5190092" y="142541"/>
                    <a:pt x="5191005" y="137895"/>
                  </a:cubicBezTo>
                  <a:cubicBezTo>
                    <a:pt x="5191919" y="133249"/>
                    <a:pt x="5199898" y="129080"/>
                    <a:pt x="5199319" y="125432"/>
                  </a:cubicBezTo>
                  <a:cubicBezTo>
                    <a:pt x="5198741" y="121784"/>
                    <a:pt x="5192031" y="116323"/>
                    <a:pt x="5187531" y="116005"/>
                  </a:cubicBezTo>
                  <a:close/>
                  <a:moveTo>
                    <a:pt x="1098133" y="116004"/>
                  </a:moveTo>
                  <a:cubicBezTo>
                    <a:pt x="1093633" y="115687"/>
                    <a:pt x="1086606" y="123096"/>
                    <a:pt x="1082921" y="123526"/>
                  </a:cubicBezTo>
                  <a:cubicBezTo>
                    <a:pt x="1079236" y="123956"/>
                    <a:pt x="1077777" y="117366"/>
                    <a:pt x="1076024" y="118585"/>
                  </a:cubicBezTo>
                  <a:cubicBezTo>
                    <a:pt x="1074270" y="119806"/>
                    <a:pt x="1071707" y="127383"/>
                    <a:pt x="1072398" y="130846"/>
                  </a:cubicBezTo>
                  <a:cubicBezTo>
                    <a:pt x="1073090" y="134309"/>
                    <a:pt x="1082061" y="132898"/>
                    <a:pt x="1084423" y="137372"/>
                  </a:cubicBezTo>
                  <a:cubicBezTo>
                    <a:pt x="1086784" y="141846"/>
                    <a:pt x="1083229" y="155038"/>
                    <a:pt x="1086566" y="157694"/>
                  </a:cubicBezTo>
                  <a:cubicBezTo>
                    <a:pt x="1088233" y="159021"/>
                    <a:pt x="1092076" y="158750"/>
                    <a:pt x="1095814" y="157735"/>
                  </a:cubicBezTo>
                  <a:cubicBezTo>
                    <a:pt x="1099553" y="156719"/>
                    <a:pt x="1103187" y="154958"/>
                    <a:pt x="1104442" y="153308"/>
                  </a:cubicBezTo>
                  <a:cubicBezTo>
                    <a:pt x="1106949" y="150009"/>
                    <a:pt x="1100694" y="142540"/>
                    <a:pt x="1101607" y="137894"/>
                  </a:cubicBezTo>
                  <a:cubicBezTo>
                    <a:pt x="1102521" y="133248"/>
                    <a:pt x="1110500" y="129079"/>
                    <a:pt x="1109921" y="125431"/>
                  </a:cubicBezTo>
                  <a:cubicBezTo>
                    <a:pt x="1109343" y="121783"/>
                    <a:pt x="1102633" y="116322"/>
                    <a:pt x="1098133" y="116004"/>
                  </a:cubicBezTo>
                  <a:close/>
                  <a:moveTo>
                    <a:pt x="5286349" y="115800"/>
                  </a:moveTo>
                  <a:cubicBezTo>
                    <a:pt x="5284575" y="114890"/>
                    <a:pt x="5282400" y="115589"/>
                    <a:pt x="5281488" y="117362"/>
                  </a:cubicBezTo>
                  <a:cubicBezTo>
                    <a:pt x="5281032" y="118249"/>
                    <a:pt x="5280980" y="119236"/>
                    <a:pt x="5281262" y="120116"/>
                  </a:cubicBezTo>
                  <a:cubicBezTo>
                    <a:pt x="5281545" y="120995"/>
                    <a:pt x="5282163" y="121767"/>
                    <a:pt x="5283050" y="122223"/>
                  </a:cubicBezTo>
                  <a:cubicBezTo>
                    <a:pt x="5284823" y="123133"/>
                    <a:pt x="5286999" y="122434"/>
                    <a:pt x="5287910" y="120661"/>
                  </a:cubicBezTo>
                  <a:cubicBezTo>
                    <a:pt x="5288821" y="118887"/>
                    <a:pt x="5288121" y="116711"/>
                    <a:pt x="5286349" y="115800"/>
                  </a:cubicBezTo>
                  <a:close/>
                  <a:moveTo>
                    <a:pt x="1196951" y="115799"/>
                  </a:moveTo>
                  <a:cubicBezTo>
                    <a:pt x="1195177" y="114889"/>
                    <a:pt x="1193001" y="115588"/>
                    <a:pt x="1192090" y="117361"/>
                  </a:cubicBezTo>
                  <a:cubicBezTo>
                    <a:pt x="1191634" y="118248"/>
                    <a:pt x="1191582" y="119235"/>
                    <a:pt x="1191864" y="120115"/>
                  </a:cubicBezTo>
                  <a:cubicBezTo>
                    <a:pt x="1192147" y="120994"/>
                    <a:pt x="1192765" y="121766"/>
                    <a:pt x="1193652" y="122222"/>
                  </a:cubicBezTo>
                  <a:cubicBezTo>
                    <a:pt x="1195425" y="123132"/>
                    <a:pt x="1197601" y="122433"/>
                    <a:pt x="1198512" y="120660"/>
                  </a:cubicBezTo>
                  <a:cubicBezTo>
                    <a:pt x="1199423" y="118886"/>
                    <a:pt x="1198723" y="116710"/>
                    <a:pt x="1196951" y="115799"/>
                  </a:cubicBezTo>
                  <a:close/>
                  <a:moveTo>
                    <a:pt x="5395362" y="114688"/>
                  </a:moveTo>
                  <a:cubicBezTo>
                    <a:pt x="5392649" y="116072"/>
                    <a:pt x="5387564" y="126274"/>
                    <a:pt x="5387869" y="131297"/>
                  </a:cubicBezTo>
                  <a:cubicBezTo>
                    <a:pt x="5388174" y="136319"/>
                    <a:pt x="5401115" y="136064"/>
                    <a:pt x="5403582" y="142839"/>
                  </a:cubicBezTo>
                  <a:cubicBezTo>
                    <a:pt x="5406049" y="149614"/>
                    <a:pt x="5398476" y="167549"/>
                    <a:pt x="5402672" y="171945"/>
                  </a:cubicBezTo>
                  <a:cubicBezTo>
                    <a:pt x="5404770" y="174143"/>
                    <a:pt x="5410248" y="174504"/>
                    <a:pt x="5415722" y="173793"/>
                  </a:cubicBezTo>
                  <a:cubicBezTo>
                    <a:pt x="5421198" y="173083"/>
                    <a:pt x="5426670" y="171301"/>
                    <a:pt x="5428760" y="169215"/>
                  </a:cubicBezTo>
                  <a:cubicBezTo>
                    <a:pt x="5432938" y="165041"/>
                    <a:pt x="5425554" y="153287"/>
                    <a:pt x="5427743" y="146904"/>
                  </a:cubicBezTo>
                  <a:cubicBezTo>
                    <a:pt x="5429932" y="140521"/>
                    <a:pt x="5442006" y="136181"/>
                    <a:pt x="5441894" y="130918"/>
                  </a:cubicBezTo>
                  <a:cubicBezTo>
                    <a:pt x="5441783" y="125654"/>
                    <a:pt x="5433367" y="116645"/>
                    <a:pt x="5427076" y="115326"/>
                  </a:cubicBezTo>
                  <a:cubicBezTo>
                    <a:pt x="5420784" y="114006"/>
                    <a:pt x="5409430" y="123106"/>
                    <a:pt x="5404143" y="123000"/>
                  </a:cubicBezTo>
                  <a:cubicBezTo>
                    <a:pt x="5398858" y="122894"/>
                    <a:pt x="5398074" y="113306"/>
                    <a:pt x="5395362" y="114688"/>
                  </a:cubicBezTo>
                  <a:close/>
                  <a:moveTo>
                    <a:pt x="1305964" y="114687"/>
                  </a:moveTo>
                  <a:cubicBezTo>
                    <a:pt x="1303251" y="116071"/>
                    <a:pt x="1298165" y="126273"/>
                    <a:pt x="1298471" y="131296"/>
                  </a:cubicBezTo>
                  <a:cubicBezTo>
                    <a:pt x="1298776" y="136318"/>
                    <a:pt x="1311717" y="136063"/>
                    <a:pt x="1314184" y="142838"/>
                  </a:cubicBezTo>
                  <a:cubicBezTo>
                    <a:pt x="1316651" y="149613"/>
                    <a:pt x="1309078" y="167548"/>
                    <a:pt x="1313274" y="171944"/>
                  </a:cubicBezTo>
                  <a:cubicBezTo>
                    <a:pt x="1315372" y="174142"/>
                    <a:pt x="1320850" y="174503"/>
                    <a:pt x="1326324" y="173792"/>
                  </a:cubicBezTo>
                  <a:cubicBezTo>
                    <a:pt x="1331799" y="173082"/>
                    <a:pt x="1337272" y="171300"/>
                    <a:pt x="1339362" y="169214"/>
                  </a:cubicBezTo>
                  <a:cubicBezTo>
                    <a:pt x="1343540" y="165040"/>
                    <a:pt x="1336156" y="153286"/>
                    <a:pt x="1338345" y="146903"/>
                  </a:cubicBezTo>
                  <a:cubicBezTo>
                    <a:pt x="1340534" y="140520"/>
                    <a:pt x="1352608" y="136180"/>
                    <a:pt x="1352496" y="130917"/>
                  </a:cubicBezTo>
                  <a:cubicBezTo>
                    <a:pt x="1352385" y="125653"/>
                    <a:pt x="1343969" y="116644"/>
                    <a:pt x="1337678" y="115325"/>
                  </a:cubicBezTo>
                  <a:cubicBezTo>
                    <a:pt x="1331386" y="114005"/>
                    <a:pt x="1320031" y="123105"/>
                    <a:pt x="1314745" y="122999"/>
                  </a:cubicBezTo>
                  <a:cubicBezTo>
                    <a:pt x="1309460" y="122893"/>
                    <a:pt x="1308676" y="113305"/>
                    <a:pt x="1305964" y="114687"/>
                  </a:cubicBezTo>
                  <a:close/>
                  <a:moveTo>
                    <a:pt x="7334740" y="114528"/>
                  </a:moveTo>
                  <a:cubicBezTo>
                    <a:pt x="7333138" y="114173"/>
                    <a:pt x="7330412" y="113637"/>
                    <a:pt x="7329257" y="114628"/>
                  </a:cubicBezTo>
                  <a:cubicBezTo>
                    <a:pt x="7328103" y="115620"/>
                    <a:pt x="7328733" y="119008"/>
                    <a:pt x="7327811" y="120478"/>
                  </a:cubicBezTo>
                  <a:cubicBezTo>
                    <a:pt x="7326890" y="121948"/>
                    <a:pt x="7324114" y="122105"/>
                    <a:pt x="7323728" y="123447"/>
                  </a:cubicBezTo>
                  <a:cubicBezTo>
                    <a:pt x="7323342" y="124789"/>
                    <a:pt x="7323890" y="127839"/>
                    <a:pt x="7325495" y="128529"/>
                  </a:cubicBezTo>
                  <a:cubicBezTo>
                    <a:pt x="7327102" y="129219"/>
                    <a:pt x="7331306" y="128276"/>
                    <a:pt x="7333364" y="127588"/>
                  </a:cubicBezTo>
                  <a:cubicBezTo>
                    <a:pt x="7335421" y="126900"/>
                    <a:pt x="7337322" y="125889"/>
                    <a:pt x="7337837" y="124402"/>
                  </a:cubicBezTo>
                  <a:cubicBezTo>
                    <a:pt x="7338354" y="122916"/>
                    <a:pt x="7336290" y="119943"/>
                    <a:pt x="7336462" y="118669"/>
                  </a:cubicBezTo>
                  <a:cubicBezTo>
                    <a:pt x="7336633" y="117394"/>
                    <a:pt x="7339157" y="117447"/>
                    <a:pt x="7338870" y="116757"/>
                  </a:cubicBezTo>
                  <a:cubicBezTo>
                    <a:pt x="7338583" y="116067"/>
                    <a:pt x="7336343" y="114882"/>
                    <a:pt x="7334740" y="114528"/>
                  </a:cubicBezTo>
                  <a:close/>
                  <a:moveTo>
                    <a:pt x="3245342" y="114527"/>
                  </a:moveTo>
                  <a:cubicBezTo>
                    <a:pt x="3243740" y="114172"/>
                    <a:pt x="3241014" y="113636"/>
                    <a:pt x="3239859" y="114627"/>
                  </a:cubicBezTo>
                  <a:cubicBezTo>
                    <a:pt x="3238705" y="115619"/>
                    <a:pt x="3239335" y="119007"/>
                    <a:pt x="3238413" y="120477"/>
                  </a:cubicBezTo>
                  <a:cubicBezTo>
                    <a:pt x="3237492" y="121947"/>
                    <a:pt x="3234716" y="122104"/>
                    <a:pt x="3234330" y="123446"/>
                  </a:cubicBezTo>
                  <a:cubicBezTo>
                    <a:pt x="3233944" y="124788"/>
                    <a:pt x="3234492" y="127838"/>
                    <a:pt x="3236097" y="128528"/>
                  </a:cubicBezTo>
                  <a:cubicBezTo>
                    <a:pt x="3237704" y="129218"/>
                    <a:pt x="3241908" y="128275"/>
                    <a:pt x="3243966" y="127587"/>
                  </a:cubicBezTo>
                  <a:cubicBezTo>
                    <a:pt x="3246023" y="126899"/>
                    <a:pt x="3247924" y="125888"/>
                    <a:pt x="3248439" y="124401"/>
                  </a:cubicBezTo>
                  <a:cubicBezTo>
                    <a:pt x="3248956" y="122915"/>
                    <a:pt x="3246892" y="119942"/>
                    <a:pt x="3247064" y="118668"/>
                  </a:cubicBezTo>
                  <a:cubicBezTo>
                    <a:pt x="3247235" y="117393"/>
                    <a:pt x="3249759" y="117446"/>
                    <a:pt x="3249472" y="116756"/>
                  </a:cubicBezTo>
                  <a:cubicBezTo>
                    <a:pt x="3249185" y="116066"/>
                    <a:pt x="3246945" y="114881"/>
                    <a:pt x="3245342" y="114527"/>
                  </a:cubicBezTo>
                  <a:close/>
                  <a:moveTo>
                    <a:pt x="6151689" y="113856"/>
                  </a:moveTo>
                  <a:cubicBezTo>
                    <a:pt x="6150348" y="114586"/>
                    <a:pt x="6148419" y="119387"/>
                    <a:pt x="6148039" y="122715"/>
                  </a:cubicBezTo>
                  <a:cubicBezTo>
                    <a:pt x="6147659" y="126044"/>
                    <a:pt x="6147150" y="131692"/>
                    <a:pt x="6149409" y="133826"/>
                  </a:cubicBezTo>
                  <a:cubicBezTo>
                    <a:pt x="6151668" y="135961"/>
                    <a:pt x="6158413" y="133961"/>
                    <a:pt x="6161594" y="135520"/>
                  </a:cubicBezTo>
                  <a:cubicBezTo>
                    <a:pt x="6164773" y="137078"/>
                    <a:pt x="6165682" y="142680"/>
                    <a:pt x="6168489" y="143179"/>
                  </a:cubicBezTo>
                  <a:cubicBezTo>
                    <a:pt x="6171295" y="143678"/>
                    <a:pt x="6177372" y="141919"/>
                    <a:pt x="6178432" y="138511"/>
                  </a:cubicBezTo>
                  <a:cubicBezTo>
                    <a:pt x="6179492" y="135104"/>
                    <a:pt x="6176683" y="126765"/>
                    <a:pt x="6174850" y="122735"/>
                  </a:cubicBezTo>
                  <a:cubicBezTo>
                    <a:pt x="6173016" y="118704"/>
                    <a:pt x="6170559" y="115061"/>
                    <a:pt x="6167431" y="114328"/>
                  </a:cubicBezTo>
                  <a:cubicBezTo>
                    <a:pt x="6164303" y="113596"/>
                    <a:pt x="6158705" y="118420"/>
                    <a:pt x="6156081" y="118341"/>
                  </a:cubicBezTo>
                  <a:cubicBezTo>
                    <a:pt x="6153458" y="118263"/>
                    <a:pt x="6153029" y="113127"/>
                    <a:pt x="6151689" y="113856"/>
                  </a:cubicBezTo>
                  <a:close/>
                  <a:moveTo>
                    <a:pt x="2062291" y="113855"/>
                  </a:moveTo>
                  <a:cubicBezTo>
                    <a:pt x="2060950" y="114585"/>
                    <a:pt x="2059021" y="119386"/>
                    <a:pt x="2058641" y="122714"/>
                  </a:cubicBezTo>
                  <a:cubicBezTo>
                    <a:pt x="2058261" y="126043"/>
                    <a:pt x="2057752" y="131691"/>
                    <a:pt x="2060011" y="133825"/>
                  </a:cubicBezTo>
                  <a:cubicBezTo>
                    <a:pt x="2062270" y="135960"/>
                    <a:pt x="2069015" y="133960"/>
                    <a:pt x="2072196" y="135519"/>
                  </a:cubicBezTo>
                  <a:cubicBezTo>
                    <a:pt x="2075375" y="137077"/>
                    <a:pt x="2076284" y="142679"/>
                    <a:pt x="2079091" y="143178"/>
                  </a:cubicBezTo>
                  <a:cubicBezTo>
                    <a:pt x="2081897" y="143677"/>
                    <a:pt x="2087974" y="141918"/>
                    <a:pt x="2089034" y="138510"/>
                  </a:cubicBezTo>
                  <a:cubicBezTo>
                    <a:pt x="2090094" y="135103"/>
                    <a:pt x="2087285" y="126764"/>
                    <a:pt x="2085452" y="122734"/>
                  </a:cubicBezTo>
                  <a:cubicBezTo>
                    <a:pt x="2083618" y="118703"/>
                    <a:pt x="2081161" y="115060"/>
                    <a:pt x="2078033" y="114327"/>
                  </a:cubicBezTo>
                  <a:cubicBezTo>
                    <a:pt x="2074905" y="113595"/>
                    <a:pt x="2069307" y="118419"/>
                    <a:pt x="2066683" y="118340"/>
                  </a:cubicBezTo>
                  <a:cubicBezTo>
                    <a:pt x="2064060" y="118262"/>
                    <a:pt x="2063631" y="113126"/>
                    <a:pt x="2062291" y="113855"/>
                  </a:cubicBezTo>
                  <a:close/>
                  <a:moveTo>
                    <a:pt x="7204226" y="113796"/>
                  </a:moveTo>
                  <a:cubicBezTo>
                    <a:pt x="7198657" y="114779"/>
                    <a:pt x="7194858" y="119627"/>
                    <a:pt x="7195740" y="124626"/>
                  </a:cubicBezTo>
                  <a:cubicBezTo>
                    <a:pt x="7196181" y="127126"/>
                    <a:pt x="7197709" y="129190"/>
                    <a:pt x="7199822" y="130506"/>
                  </a:cubicBezTo>
                  <a:cubicBezTo>
                    <a:pt x="7201936" y="131822"/>
                    <a:pt x="7204635" y="132390"/>
                    <a:pt x="7207419" y="131899"/>
                  </a:cubicBezTo>
                  <a:cubicBezTo>
                    <a:pt x="7212988" y="130917"/>
                    <a:pt x="7216787" y="126069"/>
                    <a:pt x="7215905" y="121069"/>
                  </a:cubicBezTo>
                  <a:cubicBezTo>
                    <a:pt x="7215023" y="116070"/>
                    <a:pt x="7209795" y="112814"/>
                    <a:pt x="7204226" y="113796"/>
                  </a:cubicBezTo>
                  <a:close/>
                  <a:moveTo>
                    <a:pt x="3114828" y="113795"/>
                  </a:moveTo>
                  <a:cubicBezTo>
                    <a:pt x="3109259" y="114778"/>
                    <a:pt x="3105460" y="119626"/>
                    <a:pt x="3106342" y="124625"/>
                  </a:cubicBezTo>
                  <a:cubicBezTo>
                    <a:pt x="3106783" y="127125"/>
                    <a:pt x="3108311" y="129189"/>
                    <a:pt x="3110424" y="130505"/>
                  </a:cubicBezTo>
                  <a:cubicBezTo>
                    <a:pt x="3112538" y="131821"/>
                    <a:pt x="3115237" y="132389"/>
                    <a:pt x="3118021" y="131898"/>
                  </a:cubicBezTo>
                  <a:cubicBezTo>
                    <a:pt x="3123590" y="130916"/>
                    <a:pt x="3127389" y="126068"/>
                    <a:pt x="3126507" y="121068"/>
                  </a:cubicBezTo>
                  <a:cubicBezTo>
                    <a:pt x="3125625" y="116069"/>
                    <a:pt x="3120397" y="112813"/>
                    <a:pt x="3114828" y="113795"/>
                  </a:cubicBezTo>
                  <a:close/>
                  <a:moveTo>
                    <a:pt x="7247725" y="112683"/>
                  </a:moveTo>
                  <a:cubicBezTo>
                    <a:pt x="7246309" y="113369"/>
                    <a:pt x="7245666" y="116932"/>
                    <a:pt x="7244643" y="117711"/>
                  </a:cubicBezTo>
                  <a:cubicBezTo>
                    <a:pt x="7243621" y="118490"/>
                    <a:pt x="7241874" y="116668"/>
                    <a:pt x="7241589" y="117359"/>
                  </a:cubicBezTo>
                  <a:cubicBezTo>
                    <a:pt x="7241303" y="118050"/>
                    <a:pt x="7242050" y="120472"/>
                    <a:pt x="7242932" y="121856"/>
                  </a:cubicBezTo>
                  <a:cubicBezTo>
                    <a:pt x="7243373" y="122548"/>
                    <a:pt x="7243981" y="123470"/>
                    <a:pt x="7244668" y="124234"/>
                  </a:cubicBezTo>
                  <a:cubicBezTo>
                    <a:pt x="7245355" y="124998"/>
                    <a:pt x="7246121" y="125604"/>
                    <a:pt x="7246881" y="125662"/>
                  </a:cubicBezTo>
                  <a:cubicBezTo>
                    <a:pt x="7248398" y="125777"/>
                    <a:pt x="7250349" y="122936"/>
                    <a:pt x="7252040" y="122548"/>
                  </a:cubicBezTo>
                  <a:cubicBezTo>
                    <a:pt x="7253730" y="122160"/>
                    <a:pt x="7255804" y="124012"/>
                    <a:pt x="7257026" y="123336"/>
                  </a:cubicBezTo>
                  <a:cubicBezTo>
                    <a:pt x="7258247" y="122660"/>
                    <a:pt x="7260017" y="120116"/>
                    <a:pt x="7259370" y="118492"/>
                  </a:cubicBezTo>
                  <a:cubicBezTo>
                    <a:pt x="7258722" y="116869"/>
                    <a:pt x="7255081" y="114562"/>
                    <a:pt x="7253141" y="113594"/>
                  </a:cubicBezTo>
                  <a:cubicBezTo>
                    <a:pt x="7251200" y="112626"/>
                    <a:pt x="7249141" y="111997"/>
                    <a:pt x="7247725" y="112683"/>
                  </a:cubicBezTo>
                  <a:close/>
                  <a:moveTo>
                    <a:pt x="3158327" y="112682"/>
                  </a:moveTo>
                  <a:cubicBezTo>
                    <a:pt x="3156911" y="113368"/>
                    <a:pt x="3156268" y="116931"/>
                    <a:pt x="3155245" y="117710"/>
                  </a:cubicBezTo>
                  <a:cubicBezTo>
                    <a:pt x="3154223" y="118489"/>
                    <a:pt x="3152476" y="116667"/>
                    <a:pt x="3152191" y="117358"/>
                  </a:cubicBezTo>
                  <a:cubicBezTo>
                    <a:pt x="3151905" y="118049"/>
                    <a:pt x="3152652" y="120471"/>
                    <a:pt x="3153534" y="121855"/>
                  </a:cubicBezTo>
                  <a:cubicBezTo>
                    <a:pt x="3153975" y="122547"/>
                    <a:pt x="3154583" y="123469"/>
                    <a:pt x="3155270" y="124233"/>
                  </a:cubicBezTo>
                  <a:cubicBezTo>
                    <a:pt x="3155957" y="124997"/>
                    <a:pt x="3156723" y="125603"/>
                    <a:pt x="3157483" y="125661"/>
                  </a:cubicBezTo>
                  <a:cubicBezTo>
                    <a:pt x="3159000" y="125776"/>
                    <a:pt x="3160951" y="122935"/>
                    <a:pt x="3162642" y="122547"/>
                  </a:cubicBezTo>
                  <a:cubicBezTo>
                    <a:pt x="3164332" y="122159"/>
                    <a:pt x="3166406" y="124011"/>
                    <a:pt x="3167628" y="123335"/>
                  </a:cubicBezTo>
                  <a:cubicBezTo>
                    <a:pt x="3168849" y="122659"/>
                    <a:pt x="3170619" y="120115"/>
                    <a:pt x="3169972" y="118491"/>
                  </a:cubicBezTo>
                  <a:cubicBezTo>
                    <a:pt x="3169324" y="116868"/>
                    <a:pt x="3165683" y="114561"/>
                    <a:pt x="3163743" y="113593"/>
                  </a:cubicBezTo>
                  <a:cubicBezTo>
                    <a:pt x="3161802" y="112625"/>
                    <a:pt x="3159743" y="111996"/>
                    <a:pt x="3158327" y="112682"/>
                  </a:cubicBezTo>
                  <a:close/>
                  <a:moveTo>
                    <a:pt x="6004639" y="111837"/>
                  </a:moveTo>
                  <a:cubicBezTo>
                    <a:pt x="5999835" y="113497"/>
                    <a:pt x="5995463" y="117047"/>
                    <a:pt x="5992663" y="122094"/>
                  </a:cubicBezTo>
                  <a:lnTo>
                    <a:pt x="5992337" y="124245"/>
                  </a:lnTo>
                  <a:lnTo>
                    <a:pt x="5982270" y="127119"/>
                  </a:lnTo>
                  <a:cubicBezTo>
                    <a:pt x="5977984" y="129216"/>
                    <a:pt x="5973823" y="131465"/>
                    <a:pt x="5971181" y="131412"/>
                  </a:cubicBezTo>
                  <a:cubicBezTo>
                    <a:pt x="5965895" y="131306"/>
                    <a:pt x="5965111" y="121718"/>
                    <a:pt x="5962399" y="123100"/>
                  </a:cubicBezTo>
                  <a:cubicBezTo>
                    <a:pt x="5959686" y="124484"/>
                    <a:pt x="5954600" y="134686"/>
                    <a:pt x="5954906" y="139709"/>
                  </a:cubicBezTo>
                  <a:cubicBezTo>
                    <a:pt x="5955212" y="144731"/>
                    <a:pt x="5968152" y="144476"/>
                    <a:pt x="5970619" y="151251"/>
                  </a:cubicBezTo>
                  <a:cubicBezTo>
                    <a:pt x="5973087" y="158026"/>
                    <a:pt x="5965514" y="175961"/>
                    <a:pt x="5969709" y="180357"/>
                  </a:cubicBezTo>
                  <a:cubicBezTo>
                    <a:pt x="5971808" y="182554"/>
                    <a:pt x="5977285" y="182916"/>
                    <a:pt x="5982760" y="182205"/>
                  </a:cubicBezTo>
                  <a:cubicBezTo>
                    <a:pt x="5988235" y="181495"/>
                    <a:pt x="5993708" y="179713"/>
                    <a:pt x="5995797" y="177627"/>
                  </a:cubicBezTo>
                  <a:lnTo>
                    <a:pt x="5995802" y="177423"/>
                  </a:lnTo>
                  <a:lnTo>
                    <a:pt x="5997091" y="178928"/>
                  </a:lnTo>
                  <a:cubicBezTo>
                    <a:pt x="6004974" y="183302"/>
                    <a:pt x="6014546" y="181110"/>
                    <a:pt x="6018473" y="174034"/>
                  </a:cubicBezTo>
                  <a:cubicBezTo>
                    <a:pt x="6022399" y="166957"/>
                    <a:pt x="6019192" y="157675"/>
                    <a:pt x="6011309" y="153302"/>
                  </a:cubicBezTo>
                  <a:cubicBezTo>
                    <a:pt x="6007368" y="151115"/>
                    <a:pt x="6003004" y="150570"/>
                    <a:pt x="5999135" y="151456"/>
                  </a:cubicBezTo>
                  <a:lnTo>
                    <a:pt x="5996832" y="153142"/>
                  </a:lnTo>
                  <a:lnTo>
                    <a:pt x="6000203" y="149568"/>
                  </a:lnTo>
                  <a:lnTo>
                    <a:pt x="6013503" y="150558"/>
                  </a:lnTo>
                  <a:cubicBezTo>
                    <a:pt x="6018307" y="148898"/>
                    <a:pt x="6022678" y="145347"/>
                    <a:pt x="6025479" y="140301"/>
                  </a:cubicBezTo>
                  <a:cubicBezTo>
                    <a:pt x="6031079" y="130206"/>
                    <a:pt x="6028273" y="117949"/>
                    <a:pt x="6019211" y="112921"/>
                  </a:cubicBezTo>
                  <a:cubicBezTo>
                    <a:pt x="6014680" y="110407"/>
                    <a:pt x="6009443" y="110177"/>
                    <a:pt x="6004639" y="111837"/>
                  </a:cubicBezTo>
                  <a:close/>
                  <a:moveTo>
                    <a:pt x="1915241" y="111836"/>
                  </a:moveTo>
                  <a:cubicBezTo>
                    <a:pt x="1910437" y="113496"/>
                    <a:pt x="1906065" y="117046"/>
                    <a:pt x="1903265" y="122093"/>
                  </a:cubicBezTo>
                  <a:lnTo>
                    <a:pt x="1902939" y="124244"/>
                  </a:lnTo>
                  <a:lnTo>
                    <a:pt x="1892872" y="127118"/>
                  </a:lnTo>
                  <a:cubicBezTo>
                    <a:pt x="1888586" y="129215"/>
                    <a:pt x="1884425" y="131464"/>
                    <a:pt x="1881783" y="131411"/>
                  </a:cubicBezTo>
                  <a:cubicBezTo>
                    <a:pt x="1876497" y="131305"/>
                    <a:pt x="1875713" y="121717"/>
                    <a:pt x="1873001" y="123099"/>
                  </a:cubicBezTo>
                  <a:cubicBezTo>
                    <a:pt x="1870288" y="124483"/>
                    <a:pt x="1865202" y="134685"/>
                    <a:pt x="1865508" y="139708"/>
                  </a:cubicBezTo>
                  <a:cubicBezTo>
                    <a:pt x="1865814" y="144730"/>
                    <a:pt x="1878754" y="144475"/>
                    <a:pt x="1881221" y="151250"/>
                  </a:cubicBezTo>
                  <a:cubicBezTo>
                    <a:pt x="1883689" y="158025"/>
                    <a:pt x="1876115" y="175960"/>
                    <a:pt x="1880311" y="180356"/>
                  </a:cubicBezTo>
                  <a:cubicBezTo>
                    <a:pt x="1882410" y="182553"/>
                    <a:pt x="1887887" y="182915"/>
                    <a:pt x="1893362" y="182204"/>
                  </a:cubicBezTo>
                  <a:cubicBezTo>
                    <a:pt x="1898837" y="181494"/>
                    <a:pt x="1904310" y="179712"/>
                    <a:pt x="1906399" y="177626"/>
                  </a:cubicBezTo>
                  <a:lnTo>
                    <a:pt x="1906404" y="177422"/>
                  </a:lnTo>
                  <a:lnTo>
                    <a:pt x="1907693" y="178927"/>
                  </a:lnTo>
                  <a:cubicBezTo>
                    <a:pt x="1915576" y="183301"/>
                    <a:pt x="1925148" y="181109"/>
                    <a:pt x="1929075" y="174033"/>
                  </a:cubicBezTo>
                  <a:cubicBezTo>
                    <a:pt x="1933001" y="166956"/>
                    <a:pt x="1929794" y="157674"/>
                    <a:pt x="1921911" y="153301"/>
                  </a:cubicBezTo>
                  <a:cubicBezTo>
                    <a:pt x="1917970" y="151114"/>
                    <a:pt x="1913606" y="150569"/>
                    <a:pt x="1909737" y="151455"/>
                  </a:cubicBezTo>
                  <a:lnTo>
                    <a:pt x="1907434" y="153141"/>
                  </a:lnTo>
                  <a:lnTo>
                    <a:pt x="1910805" y="149567"/>
                  </a:lnTo>
                  <a:lnTo>
                    <a:pt x="1924105" y="150557"/>
                  </a:lnTo>
                  <a:cubicBezTo>
                    <a:pt x="1928909" y="148897"/>
                    <a:pt x="1933280" y="145346"/>
                    <a:pt x="1936081" y="140300"/>
                  </a:cubicBezTo>
                  <a:cubicBezTo>
                    <a:pt x="1941681" y="130205"/>
                    <a:pt x="1938875" y="117948"/>
                    <a:pt x="1929813" y="112920"/>
                  </a:cubicBezTo>
                  <a:cubicBezTo>
                    <a:pt x="1925282" y="110406"/>
                    <a:pt x="1920045" y="110176"/>
                    <a:pt x="1915241" y="111836"/>
                  </a:cubicBezTo>
                  <a:close/>
                  <a:moveTo>
                    <a:pt x="6595260" y="110658"/>
                  </a:moveTo>
                  <a:cubicBezTo>
                    <a:pt x="6592102" y="112318"/>
                    <a:pt x="6588192" y="120200"/>
                    <a:pt x="6586638" y="124346"/>
                  </a:cubicBezTo>
                  <a:cubicBezTo>
                    <a:pt x="6585085" y="128493"/>
                    <a:pt x="6584245" y="132807"/>
                    <a:pt x="6585939" y="135537"/>
                  </a:cubicBezTo>
                  <a:cubicBezTo>
                    <a:pt x="6587633" y="138266"/>
                    <a:pt x="6595003" y="138813"/>
                    <a:pt x="6596803" y="140725"/>
                  </a:cubicBezTo>
                  <a:cubicBezTo>
                    <a:pt x="6598602" y="142636"/>
                    <a:pt x="6595274" y="146570"/>
                    <a:pt x="6596738" y="147002"/>
                  </a:cubicBezTo>
                  <a:lnTo>
                    <a:pt x="6597539" y="146669"/>
                  </a:lnTo>
                  <a:lnTo>
                    <a:pt x="6592759" y="153451"/>
                  </a:lnTo>
                  <a:cubicBezTo>
                    <a:pt x="6590573" y="160708"/>
                    <a:pt x="6590076" y="169398"/>
                    <a:pt x="6591785" y="177800"/>
                  </a:cubicBezTo>
                  <a:cubicBezTo>
                    <a:pt x="6593494" y="186202"/>
                    <a:pt x="6597086" y="192725"/>
                    <a:pt x="6601510" y="196480"/>
                  </a:cubicBezTo>
                  <a:cubicBezTo>
                    <a:pt x="6605936" y="200235"/>
                    <a:pt x="6611195" y="201221"/>
                    <a:pt x="6616239" y="198549"/>
                  </a:cubicBezTo>
                  <a:cubicBezTo>
                    <a:pt x="6626326" y="193205"/>
                    <a:pt x="6631733" y="175250"/>
                    <a:pt x="6628316" y="158445"/>
                  </a:cubicBezTo>
                  <a:cubicBezTo>
                    <a:pt x="6626607" y="150043"/>
                    <a:pt x="6623015" y="143520"/>
                    <a:pt x="6618590" y="139765"/>
                  </a:cubicBezTo>
                  <a:lnTo>
                    <a:pt x="6610385" y="138613"/>
                  </a:lnTo>
                  <a:lnTo>
                    <a:pt x="6612470" y="134493"/>
                  </a:lnTo>
                  <a:cubicBezTo>
                    <a:pt x="6612382" y="131387"/>
                    <a:pt x="6606198" y="128030"/>
                    <a:pt x="6605052" y="124679"/>
                  </a:cubicBezTo>
                  <a:cubicBezTo>
                    <a:pt x="6603906" y="121329"/>
                    <a:pt x="6607224" y="116725"/>
                    <a:pt x="6605592" y="114388"/>
                  </a:cubicBezTo>
                  <a:cubicBezTo>
                    <a:pt x="6603960" y="112052"/>
                    <a:pt x="6598420" y="108998"/>
                    <a:pt x="6595260" y="110658"/>
                  </a:cubicBezTo>
                  <a:close/>
                  <a:moveTo>
                    <a:pt x="2505862" y="110657"/>
                  </a:moveTo>
                  <a:cubicBezTo>
                    <a:pt x="2502704" y="112317"/>
                    <a:pt x="2498794" y="120199"/>
                    <a:pt x="2497240" y="124345"/>
                  </a:cubicBezTo>
                  <a:cubicBezTo>
                    <a:pt x="2495687" y="128492"/>
                    <a:pt x="2494847" y="132806"/>
                    <a:pt x="2496541" y="135536"/>
                  </a:cubicBezTo>
                  <a:cubicBezTo>
                    <a:pt x="2498235" y="138265"/>
                    <a:pt x="2505605" y="138812"/>
                    <a:pt x="2507405" y="140724"/>
                  </a:cubicBezTo>
                  <a:cubicBezTo>
                    <a:pt x="2509204" y="142635"/>
                    <a:pt x="2505876" y="146569"/>
                    <a:pt x="2507340" y="147001"/>
                  </a:cubicBezTo>
                  <a:lnTo>
                    <a:pt x="2508141" y="146668"/>
                  </a:lnTo>
                  <a:lnTo>
                    <a:pt x="2503361" y="153450"/>
                  </a:lnTo>
                  <a:cubicBezTo>
                    <a:pt x="2501175" y="160707"/>
                    <a:pt x="2500678" y="169397"/>
                    <a:pt x="2502387" y="177799"/>
                  </a:cubicBezTo>
                  <a:cubicBezTo>
                    <a:pt x="2504096" y="186201"/>
                    <a:pt x="2507688" y="192724"/>
                    <a:pt x="2512112" y="196479"/>
                  </a:cubicBezTo>
                  <a:cubicBezTo>
                    <a:pt x="2516538" y="200234"/>
                    <a:pt x="2521797" y="201220"/>
                    <a:pt x="2526841" y="198548"/>
                  </a:cubicBezTo>
                  <a:cubicBezTo>
                    <a:pt x="2536928" y="193204"/>
                    <a:pt x="2542335" y="175249"/>
                    <a:pt x="2538918" y="158444"/>
                  </a:cubicBezTo>
                  <a:cubicBezTo>
                    <a:pt x="2537209" y="150042"/>
                    <a:pt x="2533617" y="143519"/>
                    <a:pt x="2529192" y="139764"/>
                  </a:cubicBezTo>
                  <a:lnTo>
                    <a:pt x="2520987" y="138612"/>
                  </a:lnTo>
                  <a:lnTo>
                    <a:pt x="2523072" y="134492"/>
                  </a:lnTo>
                  <a:cubicBezTo>
                    <a:pt x="2522984" y="131386"/>
                    <a:pt x="2516800" y="128029"/>
                    <a:pt x="2515654" y="124678"/>
                  </a:cubicBezTo>
                  <a:cubicBezTo>
                    <a:pt x="2514508" y="121328"/>
                    <a:pt x="2517826" y="116724"/>
                    <a:pt x="2516194" y="114387"/>
                  </a:cubicBezTo>
                  <a:cubicBezTo>
                    <a:pt x="2514562" y="112051"/>
                    <a:pt x="2509022" y="108997"/>
                    <a:pt x="2505862" y="110657"/>
                  </a:cubicBezTo>
                  <a:close/>
                  <a:moveTo>
                    <a:pt x="5355246" y="109434"/>
                  </a:moveTo>
                  <a:cubicBezTo>
                    <a:pt x="5354099" y="109340"/>
                    <a:pt x="5352152" y="109227"/>
                    <a:pt x="5351444" y="110026"/>
                  </a:cubicBezTo>
                  <a:cubicBezTo>
                    <a:pt x="5350736" y="110826"/>
                    <a:pt x="5351497" y="113122"/>
                    <a:pt x="5350997" y="114231"/>
                  </a:cubicBezTo>
                  <a:cubicBezTo>
                    <a:pt x="5350496" y="115341"/>
                    <a:pt x="5348582" y="115715"/>
                    <a:pt x="5348441" y="116685"/>
                  </a:cubicBezTo>
                  <a:cubicBezTo>
                    <a:pt x="5348301" y="117654"/>
                    <a:pt x="5348972" y="119722"/>
                    <a:pt x="5350154" y="120049"/>
                  </a:cubicBezTo>
                  <a:cubicBezTo>
                    <a:pt x="5351337" y="120376"/>
                    <a:pt x="5354170" y="119319"/>
                    <a:pt x="5355535" y="118645"/>
                  </a:cubicBezTo>
                  <a:cubicBezTo>
                    <a:pt x="5356900" y="117970"/>
                    <a:pt x="5358125" y="117086"/>
                    <a:pt x="5358342" y="116004"/>
                  </a:cubicBezTo>
                  <a:cubicBezTo>
                    <a:pt x="5358559" y="114920"/>
                    <a:pt x="5356839" y="113051"/>
                    <a:pt x="5356838" y="112148"/>
                  </a:cubicBezTo>
                  <a:cubicBezTo>
                    <a:pt x="5356836" y="111246"/>
                    <a:pt x="5358596" y="111043"/>
                    <a:pt x="5358330" y="110590"/>
                  </a:cubicBezTo>
                  <a:cubicBezTo>
                    <a:pt x="5358065" y="110137"/>
                    <a:pt x="5356394" y="109527"/>
                    <a:pt x="5355246" y="109434"/>
                  </a:cubicBezTo>
                  <a:close/>
                  <a:moveTo>
                    <a:pt x="1265848" y="109433"/>
                  </a:moveTo>
                  <a:cubicBezTo>
                    <a:pt x="1264701" y="109339"/>
                    <a:pt x="1262754" y="109226"/>
                    <a:pt x="1262046" y="110025"/>
                  </a:cubicBezTo>
                  <a:cubicBezTo>
                    <a:pt x="1261338" y="110825"/>
                    <a:pt x="1262099" y="113121"/>
                    <a:pt x="1261599" y="114230"/>
                  </a:cubicBezTo>
                  <a:cubicBezTo>
                    <a:pt x="1261098" y="115340"/>
                    <a:pt x="1259184" y="115714"/>
                    <a:pt x="1259043" y="116684"/>
                  </a:cubicBezTo>
                  <a:cubicBezTo>
                    <a:pt x="1258903" y="117653"/>
                    <a:pt x="1259574" y="119721"/>
                    <a:pt x="1260756" y="120048"/>
                  </a:cubicBezTo>
                  <a:cubicBezTo>
                    <a:pt x="1261939" y="120375"/>
                    <a:pt x="1264772" y="119318"/>
                    <a:pt x="1266137" y="118644"/>
                  </a:cubicBezTo>
                  <a:cubicBezTo>
                    <a:pt x="1267501" y="117969"/>
                    <a:pt x="1268727" y="117085"/>
                    <a:pt x="1268944" y="116003"/>
                  </a:cubicBezTo>
                  <a:cubicBezTo>
                    <a:pt x="1269161" y="114919"/>
                    <a:pt x="1267441" y="113050"/>
                    <a:pt x="1267440" y="112147"/>
                  </a:cubicBezTo>
                  <a:cubicBezTo>
                    <a:pt x="1267438" y="111245"/>
                    <a:pt x="1269198" y="111042"/>
                    <a:pt x="1268932" y="110589"/>
                  </a:cubicBezTo>
                  <a:cubicBezTo>
                    <a:pt x="1268667" y="110136"/>
                    <a:pt x="1266996" y="109526"/>
                    <a:pt x="1265848" y="109433"/>
                  </a:cubicBezTo>
                  <a:close/>
                  <a:moveTo>
                    <a:pt x="6306139" y="109406"/>
                  </a:moveTo>
                  <a:cubicBezTo>
                    <a:pt x="6302179" y="107208"/>
                    <a:pt x="6297187" y="108638"/>
                    <a:pt x="6294989" y="112598"/>
                  </a:cubicBezTo>
                  <a:cubicBezTo>
                    <a:pt x="6293891" y="114578"/>
                    <a:pt x="6293699" y="116816"/>
                    <a:pt x="6294277" y="118834"/>
                  </a:cubicBezTo>
                  <a:cubicBezTo>
                    <a:pt x="6294854" y="120852"/>
                    <a:pt x="6296202" y="122649"/>
                    <a:pt x="6298182" y="123748"/>
                  </a:cubicBezTo>
                  <a:cubicBezTo>
                    <a:pt x="6302142" y="125945"/>
                    <a:pt x="6307134" y="124516"/>
                    <a:pt x="6309332" y="120555"/>
                  </a:cubicBezTo>
                  <a:cubicBezTo>
                    <a:pt x="6311529" y="116595"/>
                    <a:pt x="6310099" y="111603"/>
                    <a:pt x="6306139" y="109406"/>
                  </a:cubicBezTo>
                  <a:close/>
                  <a:moveTo>
                    <a:pt x="2216741" y="109405"/>
                  </a:moveTo>
                  <a:cubicBezTo>
                    <a:pt x="2212781" y="107207"/>
                    <a:pt x="2207789" y="108637"/>
                    <a:pt x="2205591" y="112597"/>
                  </a:cubicBezTo>
                  <a:cubicBezTo>
                    <a:pt x="2204493" y="114577"/>
                    <a:pt x="2204301" y="116815"/>
                    <a:pt x="2204879" y="118833"/>
                  </a:cubicBezTo>
                  <a:cubicBezTo>
                    <a:pt x="2205456" y="120851"/>
                    <a:pt x="2206804" y="122648"/>
                    <a:pt x="2208784" y="123747"/>
                  </a:cubicBezTo>
                  <a:cubicBezTo>
                    <a:pt x="2212744" y="125944"/>
                    <a:pt x="2217736" y="124515"/>
                    <a:pt x="2219934" y="120554"/>
                  </a:cubicBezTo>
                  <a:cubicBezTo>
                    <a:pt x="2222131" y="116594"/>
                    <a:pt x="2220701" y="111602"/>
                    <a:pt x="2216741" y="109405"/>
                  </a:cubicBezTo>
                  <a:close/>
                  <a:moveTo>
                    <a:pt x="5130786" y="109137"/>
                  </a:moveTo>
                  <a:cubicBezTo>
                    <a:pt x="5125064" y="107378"/>
                    <a:pt x="5118177" y="109348"/>
                    <a:pt x="5115406" y="113536"/>
                  </a:cubicBezTo>
                  <a:cubicBezTo>
                    <a:pt x="5114020" y="115630"/>
                    <a:pt x="5113923" y="117882"/>
                    <a:pt x="5114891" y="119831"/>
                  </a:cubicBezTo>
                  <a:cubicBezTo>
                    <a:pt x="5115856" y="121780"/>
                    <a:pt x="5117884" y="123425"/>
                    <a:pt x="5120745" y="124304"/>
                  </a:cubicBezTo>
                  <a:cubicBezTo>
                    <a:pt x="5126467" y="126063"/>
                    <a:pt x="5133353" y="124093"/>
                    <a:pt x="5136126" y="119905"/>
                  </a:cubicBezTo>
                  <a:cubicBezTo>
                    <a:pt x="5138898" y="115716"/>
                    <a:pt x="5136507" y="110895"/>
                    <a:pt x="5130786" y="109137"/>
                  </a:cubicBezTo>
                  <a:close/>
                  <a:moveTo>
                    <a:pt x="1041388" y="109136"/>
                  </a:moveTo>
                  <a:cubicBezTo>
                    <a:pt x="1035666" y="107377"/>
                    <a:pt x="1028779" y="109347"/>
                    <a:pt x="1026007" y="113535"/>
                  </a:cubicBezTo>
                  <a:cubicBezTo>
                    <a:pt x="1024621" y="115629"/>
                    <a:pt x="1024525" y="117881"/>
                    <a:pt x="1025492" y="119830"/>
                  </a:cubicBezTo>
                  <a:cubicBezTo>
                    <a:pt x="1026458" y="121779"/>
                    <a:pt x="1028486" y="123424"/>
                    <a:pt x="1031347" y="124303"/>
                  </a:cubicBezTo>
                  <a:cubicBezTo>
                    <a:pt x="1037069" y="126062"/>
                    <a:pt x="1043955" y="124092"/>
                    <a:pt x="1046728" y="119904"/>
                  </a:cubicBezTo>
                  <a:cubicBezTo>
                    <a:pt x="1049500" y="115715"/>
                    <a:pt x="1047109" y="110894"/>
                    <a:pt x="1041388" y="109136"/>
                  </a:cubicBezTo>
                  <a:close/>
                  <a:moveTo>
                    <a:pt x="7683164" y="108292"/>
                  </a:moveTo>
                  <a:cubicBezTo>
                    <a:pt x="7677589" y="109889"/>
                    <a:pt x="7674363" y="115703"/>
                    <a:pt x="7675959" y="121278"/>
                  </a:cubicBezTo>
                  <a:cubicBezTo>
                    <a:pt x="7677556" y="126854"/>
                    <a:pt x="7683370" y="130080"/>
                    <a:pt x="7688946" y="128484"/>
                  </a:cubicBezTo>
                  <a:cubicBezTo>
                    <a:pt x="7691734" y="127686"/>
                    <a:pt x="7693934" y="125833"/>
                    <a:pt x="7695238" y="123483"/>
                  </a:cubicBezTo>
                  <a:cubicBezTo>
                    <a:pt x="7696542" y="121133"/>
                    <a:pt x="7696950" y="118285"/>
                    <a:pt x="7696151" y="115498"/>
                  </a:cubicBezTo>
                  <a:cubicBezTo>
                    <a:pt x="7694555" y="109922"/>
                    <a:pt x="7688740" y="106696"/>
                    <a:pt x="7683164" y="108292"/>
                  </a:cubicBezTo>
                  <a:close/>
                  <a:moveTo>
                    <a:pt x="3593766" y="108291"/>
                  </a:moveTo>
                  <a:cubicBezTo>
                    <a:pt x="3588191" y="109888"/>
                    <a:pt x="3584965" y="115702"/>
                    <a:pt x="3586561" y="121277"/>
                  </a:cubicBezTo>
                  <a:cubicBezTo>
                    <a:pt x="3588158" y="126853"/>
                    <a:pt x="3593972" y="130079"/>
                    <a:pt x="3599548" y="128483"/>
                  </a:cubicBezTo>
                  <a:cubicBezTo>
                    <a:pt x="3602336" y="127685"/>
                    <a:pt x="3604536" y="125832"/>
                    <a:pt x="3605840" y="123482"/>
                  </a:cubicBezTo>
                  <a:cubicBezTo>
                    <a:pt x="3607144" y="121132"/>
                    <a:pt x="3607552" y="118284"/>
                    <a:pt x="3606753" y="115497"/>
                  </a:cubicBezTo>
                  <a:cubicBezTo>
                    <a:pt x="3605157" y="109921"/>
                    <a:pt x="3599342" y="106695"/>
                    <a:pt x="3593766" y="108291"/>
                  </a:cubicBezTo>
                  <a:close/>
                  <a:moveTo>
                    <a:pt x="5320211" y="105950"/>
                  </a:moveTo>
                  <a:cubicBezTo>
                    <a:pt x="5318489" y="106110"/>
                    <a:pt x="5318719" y="110553"/>
                    <a:pt x="5316419" y="111475"/>
                  </a:cubicBezTo>
                  <a:cubicBezTo>
                    <a:pt x="5314118" y="112397"/>
                    <a:pt x="5307873" y="109993"/>
                    <a:pt x="5306409" y="111483"/>
                  </a:cubicBezTo>
                  <a:cubicBezTo>
                    <a:pt x="5305677" y="112228"/>
                    <a:pt x="5305613" y="114114"/>
                    <a:pt x="5305918" y="115987"/>
                  </a:cubicBezTo>
                  <a:cubicBezTo>
                    <a:pt x="5306222" y="117860"/>
                    <a:pt x="5306895" y="119721"/>
                    <a:pt x="5307634" y="120415"/>
                  </a:cubicBezTo>
                  <a:cubicBezTo>
                    <a:pt x="5309114" y="121805"/>
                    <a:pt x="5313072" y="119139"/>
                    <a:pt x="5315288" y="119821"/>
                  </a:cubicBezTo>
                  <a:cubicBezTo>
                    <a:pt x="5317505" y="120502"/>
                    <a:pt x="5319129" y="124603"/>
                    <a:pt x="5320936" y="124506"/>
                  </a:cubicBezTo>
                  <a:cubicBezTo>
                    <a:pt x="5322743" y="124410"/>
                    <a:pt x="5325745" y="121420"/>
                    <a:pt x="5326130" y="119244"/>
                  </a:cubicBezTo>
                  <a:cubicBezTo>
                    <a:pt x="5326514" y="117068"/>
                    <a:pt x="5323262" y="113266"/>
                    <a:pt x="5323241" y="111450"/>
                  </a:cubicBezTo>
                  <a:cubicBezTo>
                    <a:pt x="5323219" y="109633"/>
                    <a:pt x="5326504" y="109258"/>
                    <a:pt x="5325999" y="108341"/>
                  </a:cubicBezTo>
                  <a:cubicBezTo>
                    <a:pt x="5325495" y="107424"/>
                    <a:pt x="5321933" y="105790"/>
                    <a:pt x="5320211" y="105950"/>
                  </a:cubicBezTo>
                  <a:close/>
                  <a:moveTo>
                    <a:pt x="1230813" y="105949"/>
                  </a:moveTo>
                  <a:cubicBezTo>
                    <a:pt x="1229091" y="106109"/>
                    <a:pt x="1229321" y="110552"/>
                    <a:pt x="1227021" y="111474"/>
                  </a:cubicBezTo>
                  <a:cubicBezTo>
                    <a:pt x="1224720" y="112396"/>
                    <a:pt x="1218475" y="109992"/>
                    <a:pt x="1217011" y="111482"/>
                  </a:cubicBezTo>
                  <a:cubicBezTo>
                    <a:pt x="1216279" y="112227"/>
                    <a:pt x="1216215" y="114113"/>
                    <a:pt x="1216520" y="115986"/>
                  </a:cubicBezTo>
                  <a:cubicBezTo>
                    <a:pt x="1216824" y="117859"/>
                    <a:pt x="1217497" y="119720"/>
                    <a:pt x="1218236" y="120414"/>
                  </a:cubicBezTo>
                  <a:cubicBezTo>
                    <a:pt x="1219716" y="121804"/>
                    <a:pt x="1223674" y="119138"/>
                    <a:pt x="1225890" y="119820"/>
                  </a:cubicBezTo>
                  <a:cubicBezTo>
                    <a:pt x="1228107" y="120501"/>
                    <a:pt x="1229731" y="124602"/>
                    <a:pt x="1231538" y="124505"/>
                  </a:cubicBezTo>
                  <a:cubicBezTo>
                    <a:pt x="1233345" y="124409"/>
                    <a:pt x="1236347" y="121419"/>
                    <a:pt x="1236732" y="119243"/>
                  </a:cubicBezTo>
                  <a:cubicBezTo>
                    <a:pt x="1237116" y="117067"/>
                    <a:pt x="1233864" y="113265"/>
                    <a:pt x="1233843" y="111449"/>
                  </a:cubicBezTo>
                  <a:cubicBezTo>
                    <a:pt x="1233821" y="109632"/>
                    <a:pt x="1237106" y="109257"/>
                    <a:pt x="1236601" y="108340"/>
                  </a:cubicBezTo>
                  <a:cubicBezTo>
                    <a:pt x="1236097" y="107423"/>
                    <a:pt x="1232535" y="105789"/>
                    <a:pt x="1230813" y="105949"/>
                  </a:cubicBezTo>
                  <a:close/>
                  <a:moveTo>
                    <a:pt x="5584651" y="105445"/>
                  </a:moveTo>
                  <a:cubicBezTo>
                    <a:pt x="5583310" y="106174"/>
                    <a:pt x="5581381" y="110975"/>
                    <a:pt x="5581001" y="114303"/>
                  </a:cubicBezTo>
                  <a:cubicBezTo>
                    <a:pt x="5580621" y="117632"/>
                    <a:pt x="5580112" y="123281"/>
                    <a:pt x="5582371" y="125415"/>
                  </a:cubicBezTo>
                  <a:cubicBezTo>
                    <a:pt x="5584631" y="127549"/>
                    <a:pt x="5591375" y="125549"/>
                    <a:pt x="5594556" y="127108"/>
                  </a:cubicBezTo>
                  <a:cubicBezTo>
                    <a:pt x="5597736" y="128667"/>
                    <a:pt x="5598644" y="134269"/>
                    <a:pt x="5601451" y="134768"/>
                  </a:cubicBezTo>
                  <a:cubicBezTo>
                    <a:pt x="5604258" y="135266"/>
                    <a:pt x="5610334" y="133507"/>
                    <a:pt x="5611394" y="130100"/>
                  </a:cubicBezTo>
                  <a:cubicBezTo>
                    <a:pt x="5612454" y="126692"/>
                    <a:pt x="5609645" y="118354"/>
                    <a:pt x="5607812" y="114323"/>
                  </a:cubicBezTo>
                  <a:cubicBezTo>
                    <a:pt x="5605978" y="110292"/>
                    <a:pt x="5603521" y="106649"/>
                    <a:pt x="5600394" y="105916"/>
                  </a:cubicBezTo>
                  <a:cubicBezTo>
                    <a:pt x="5597265" y="105184"/>
                    <a:pt x="5591667" y="110008"/>
                    <a:pt x="5589044" y="109929"/>
                  </a:cubicBezTo>
                  <a:cubicBezTo>
                    <a:pt x="5586420" y="109851"/>
                    <a:pt x="5585991" y="104715"/>
                    <a:pt x="5584651" y="105445"/>
                  </a:cubicBezTo>
                  <a:close/>
                  <a:moveTo>
                    <a:pt x="1495253" y="105444"/>
                  </a:moveTo>
                  <a:cubicBezTo>
                    <a:pt x="1493912" y="106173"/>
                    <a:pt x="1491983" y="110974"/>
                    <a:pt x="1491603" y="114302"/>
                  </a:cubicBezTo>
                  <a:cubicBezTo>
                    <a:pt x="1491223" y="117631"/>
                    <a:pt x="1490714" y="123280"/>
                    <a:pt x="1492973" y="125414"/>
                  </a:cubicBezTo>
                  <a:cubicBezTo>
                    <a:pt x="1495233" y="127548"/>
                    <a:pt x="1501977" y="125548"/>
                    <a:pt x="1505158" y="127107"/>
                  </a:cubicBezTo>
                  <a:cubicBezTo>
                    <a:pt x="1508337" y="128666"/>
                    <a:pt x="1509246" y="134268"/>
                    <a:pt x="1512053" y="134767"/>
                  </a:cubicBezTo>
                  <a:cubicBezTo>
                    <a:pt x="1514860" y="135265"/>
                    <a:pt x="1520936" y="133506"/>
                    <a:pt x="1521996" y="130099"/>
                  </a:cubicBezTo>
                  <a:cubicBezTo>
                    <a:pt x="1523056" y="126691"/>
                    <a:pt x="1520247" y="118353"/>
                    <a:pt x="1518414" y="114322"/>
                  </a:cubicBezTo>
                  <a:cubicBezTo>
                    <a:pt x="1516580" y="110291"/>
                    <a:pt x="1514123" y="106648"/>
                    <a:pt x="1510995" y="105915"/>
                  </a:cubicBezTo>
                  <a:cubicBezTo>
                    <a:pt x="1507867" y="105183"/>
                    <a:pt x="1502269" y="110007"/>
                    <a:pt x="1499646" y="109928"/>
                  </a:cubicBezTo>
                  <a:cubicBezTo>
                    <a:pt x="1497022" y="109850"/>
                    <a:pt x="1496593" y="104714"/>
                    <a:pt x="1495253" y="105444"/>
                  </a:cubicBezTo>
                  <a:close/>
                  <a:moveTo>
                    <a:pt x="4687232" y="105298"/>
                  </a:moveTo>
                  <a:cubicBezTo>
                    <a:pt x="4683290" y="106810"/>
                    <a:pt x="4680129" y="108909"/>
                    <a:pt x="4678202" y="111080"/>
                  </a:cubicBezTo>
                  <a:cubicBezTo>
                    <a:pt x="4676276" y="113251"/>
                    <a:pt x="4675588" y="115494"/>
                    <a:pt x="4676592" y="117294"/>
                  </a:cubicBezTo>
                  <a:cubicBezTo>
                    <a:pt x="4678598" y="120896"/>
                    <a:pt x="4686618" y="121365"/>
                    <a:pt x="4694500" y="118340"/>
                  </a:cubicBezTo>
                  <a:cubicBezTo>
                    <a:pt x="4702385" y="115317"/>
                    <a:pt x="4707147" y="109946"/>
                    <a:pt x="4705140" y="106345"/>
                  </a:cubicBezTo>
                  <a:cubicBezTo>
                    <a:pt x="4703133" y="102744"/>
                    <a:pt x="4695114" y="102274"/>
                    <a:pt x="4687232" y="105298"/>
                  </a:cubicBezTo>
                  <a:close/>
                  <a:moveTo>
                    <a:pt x="597833" y="105297"/>
                  </a:moveTo>
                  <a:cubicBezTo>
                    <a:pt x="593891" y="106809"/>
                    <a:pt x="590730" y="108908"/>
                    <a:pt x="588804" y="111079"/>
                  </a:cubicBezTo>
                  <a:cubicBezTo>
                    <a:pt x="586878" y="113250"/>
                    <a:pt x="586190" y="115493"/>
                    <a:pt x="587193" y="117293"/>
                  </a:cubicBezTo>
                  <a:cubicBezTo>
                    <a:pt x="589200" y="120895"/>
                    <a:pt x="597219" y="121364"/>
                    <a:pt x="605102" y="118339"/>
                  </a:cubicBezTo>
                  <a:cubicBezTo>
                    <a:pt x="612986" y="115316"/>
                    <a:pt x="617749" y="109945"/>
                    <a:pt x="615742" y="106344"/>
                  </a:cubicBezTo>
                  <a:cubicBezTo>
                    <a:pt x="613734" y="102743"/>
                    <a:pt x="605716" y="102273"/>
                    <a:pt x="597833" y="105297"/>
                  </a:cubicBezTo>
                  <a:close/>
                  <a:moveTo>
                    <a:pt x="7285950" y="102825"/>
                  </a:moveTo>
                  <a:cubicBezTo>
                    <a:pt x="7283487" y="102718"/>
                    <a:pt x="7282953" y="109035"/>
                    <a:pt x="7279526" y="109891"/>
                  </a:cubicBezTo>
                  <a:cubicBezTo>
                    <a:pt x="7276100" y="110748"/>
                    <a:pt x="7267748" y="106144"/>
                    <a:pt x="7265393" y="107964"/>
                  </a:cubicBezTo>
                  <a:cubicBezTo>
                    <a:pt x="7264215" y="108874"/>
                    <a:pt x="7263760" y="111524"/>
                    <a:pt x="7263827" y="114228"/>
                  </a:cubicBezTo>
                  <a:cubicBezTo>
                    <a:pt x="7263894" y="116932"/>
                    <a:pt x="7264483" y="119688"/>
                    <a:pt x="7265393" y="120813"/>
                  </a:cubicBezTo>
                  <a:cubicBezTo>
                    <a:pt x="7267212" y="123061"/>
                    <a:pt x="7273317" y="120063"/>
                    <a:pt x="7276314" y="121455"/>
                  </a:cubicBezTo>
                  <a:cubicBezTo>
                    <a:pt x="7279312" y="122847"/>
                    <a:pt x="7280811" y="128950"/>
                    <a:pt x="7283381" y="129164"/>
                  </a:cubicBezTo>
                  <a:cubicBezTo>
                    <a:pt x="7285950" y="129378"/>
                    <a:pt x="7290768" y="125738"/>
                    <a:pt x="7291733" y="122740"/>
                  </a:cubicBezTo>
                  <a:cubicBezTo>
                    <a:pt x="7292696" y="119742"/>
                    <a:pt x="7288841" y="113746"/>
                    <a:pt x="7289162" y="111176"/>
                  </a:cubicBezTo>
                  <a:cubicBezTo>
                    <a:pt x="7289484" y="108607"/>
                    <a:pt x="7294194" y="108714"/>
                    <a:pt x="7293659" y="107322"/>
                  </a:cubicBezTo>
                  <a:cubicBezTo>
                    <a:pt x="7293124" y="105930"/>
                    <a:pt x="7288413" y="102932"/>
                    <a:pt x="7285950" y="102825"/>
                  </a:cubicBezTo>
                  <a:close/>
                  <a:moveTo>
                    <a:pt x="3196552" y="102824"/>
                  </a:moveTo>
                  <a:cubicBezTo>
                    <a:pt x="3194089" y="102717"/>
                    <a:pt x="3193555" y="109034"/>
                    <a:pt x="3190128" y="109890"/>
                  </a:cubicBezTo>
                  <a:cubicBezTo>
                    <a:pt x="3186702" y="110747"/>
                    <a:pt x="3178350" y="106143"/>
                    <a:pt x="3175995" y="107963"/>
                  </a:cubicBezTo>
                  <a:cubicBezTo>
                    <a:pt x="3174817" y="108873"/>
                    <a:pt x="3174362" y="111523"/>
                    <a:pt x="3174429" y="114227"/>
                  </a:cubicBezTo>
                  <a:cubicBezTo>
                    <a:pt x="3174496" y="116931"/>
                    <a:pt x="3175085" y="119687"/>
                    <a:pt x="3175995" y="120812"/>
                  </a:cubicBezTo>
                  <a:cubicBezTo>
                    <a:pt x="3177814" y="123060"/>
                    <a:pt x="3183919" y="120062"/>
                    <a:pt x="3186916" y="121454"/>
                  </a:cubicBezTo>
                  <a:cubicBezTo>
                    <a:pt x="3189914" y="122846"/>
                    <a:pt x="3191413" y="128949"/>
                    <a:pt x="3193983" y="129163"/>
                  </a:cubicBezTo>
                  <a:cubicBezTo>
                    <a:pt x="3196552" y="129377"/>
                    <a:pt x="3201370" y="125737"/>
                    <a:pt x="3202335" y="122739"/>
                  </a:cubicBezTo>
                  <a:cubicBezTo>
                    <a:pt x="3203298" y="119741"/>
                    <a:pt x="3199443" y="113745"/>
                    <a:pt x="3199764" y="111175"/>
                  </a:cubicBezTo>
                  <a:cubicBezTo>
                    <a:pt x="3200086" y="108606"/>
                    <a:pt x="3204796" y="108713"/>
                    <a:pt x="3204261" y="107321"/>
                  </a:cubicBezTo>
                  <a:cubicBezTo>
                    <a:pt x="3203726" y="105929"/>
                    <a:pt x="3199015" y="102931"/>
                    <a:pt x="3196552" y="102824"/>
                  </a:cubicBezTo>
                  <a:close/>
                  <a:moveTo>
                    <a:pt x="5015870" y="102564"/>
                  </a:moveTo>
                  <a:cubicBezTo>
                    <a:pt x="5007619" y="101216"/>
                    <a:pt x="4998717" y="104724"/>
                    <a:pt x="4995988" y="110400"/>
                  </a:cubicBezTo>
                  <a:cubicBezTo>
                    <a:pt x="4994622" y="113237"/>
                    <a:pt x="4995058" y="116079"/>
                    <a:pt x="4996867" y="118380"/>
                  </a:cubicBezTo>
                  <a:cubicBezTo>
                    <a:pt x="4998675" y="120681"/>
                    <a:pt x="5001857" y="122441"/>
                    <a:pt x="5005982" y="123115"/>
                  </a:cubicBezTo>
                  <a:cubicBezTo>
                    <a:pt x="5014234" y="124462"/>
                    <a:pt x="5023135" y="120954"/>
                    <a:pt x="5025866" y="115279"/>
                  </a:cubicBezTo>
                  <a:cubicBezTo>
                    <a:pt x="5028596" y="109604"/>
                    <a:pt x="5024121" y="103911"/>
                    <a:pt x="5015870" y="102564"/>
                  </a:cubicBezTo>
                  <a:close/>
                  <a:moveTo>
                    <a:pt x="926472" y="102563"/>
                  </a:moveTo>
                  <a:cubicBezTo>
                    <a:pt x="918221" y="101215"/>
                    <a:pt x="909319" y="104723"/>
                    <a:pt x="906589" y="110399"/>
                  </a:cubicBezTo>
                  <a:cubicBezTo>
                    <a:pt x="905224" y="113236"/>
                    <a:pt x="905660" y="116078"/>
                    <a:pt x="907468" y="118379"/>
                  </a:cubicBezTo>
                  <a:cubicBezTo>
                    <a:pt x="909277" y="120680"/>
                    <a:pt x="912459" y="122440"/>
                    <a:pt x="916584" y="123114"/>
                  </a:cubicBezTo>
                  <a:cubicBezTo>
                    <a:pt x="924835" y="124461"/>
                    <a:pt x="933737" y="120953"/>
                    <a:pt x="936468" y="115278"/>
                  </a:cubicBezTo>
                  <a:cubicBezTo>
                    <a:pt x="939198" y="109603"/>
                    <a:pt x="934723" y="103910"/>
                    <a:pt x="926472" y="102563"/>
                  </a:cubicBezTo>
                  <a:close/>
                  <a:moveTo>
                    <a:pt x="5739102" y="100994"/>
                  </a:moveTo>
                  <a:cubicBezTo>
                    <a:pt x="5735141" y="98797"/>
                    <a:pt x="5730149" y="100226"/>
                    <a:pt x="5727952" y="104187"/>
                  </a:cubicBezTo>
                  <a:cubicBezTo>
                    <a:pt x="5726853" y="106167"/>
                    <a:pt x="5726662" y="108404"/>
                    <a:pt x="5727239" y="110422"/>
                  </a:cubicBezTo>
                  <a:cubicBezTo>
                    <a:pt x="5727817" y="112440"/>
                    <a:pt x="5729164" y="114238"/>
                    <a:pt x="5731144" y="115336"/>
                  </a:cubicBezTo>
                  <a:cubicBezTo>
                    <a:pt x="5735105" y="117533"/>
                    <a:pt x="5740097" y="116104"/>
                    <a:pt x="5742294" y="112144"/>
                  </a:cubicBezTo>
                  <a:cubicBezTo>
                    <a:pt x="5744492" y="108183"/>
                    <a:pt x="5743062" y="103191"/>
                    <a:pt x="5739102" y="100994"/>
                  </a:cubicBezTo>
                  <a:close/>
                  <a:moveTo>
                    <a:pt x="1649704" y="100993"/>
                  </a:moveTo>
                  <a:cubicBezTo>
                    <a:pt x="1645743" y="98796"/>
                    <a:pt x="1640751" y="100225"/>
                    <a:pt x="1638554" y="104186"/>
                  </a:cubicBezTo>
                  <a:cubicBezTo>
                    <a:pt x="1637455" y="106166"/>
                    <a:pt x="1637263" y="108403"/>
                    <a:pt x="1637841" y="110421"/>
                  </a:cubicBezTo>
                  <a:cubicBezTo>
                    <a:pt x="1638419" y="112439"/>
                    <a:pt x="1639766" y="114237"/>
                    <a:pt x="1641746" y="115335"/>
                  </a:cubicBezTo>
                  <a:cubicBezTo>
                    <a:pt x="1645707" y="117532"/>
                    <a:pt x="1650699" y="116103"/>
                    <a:pt x="1652896" y="112143"/>
                  </a:cubicBezTo>
                  <a:cubicBezTo>
                    <a:pt x="1655093" y="108182"/>
                    <a:pt x="1653664" y="103190"/>
                    <a:pt x="1649704" y="100993"/>
                  </a:cubicBezTo>
                  <a:close/>
                  <a:moveTo>
                    <a:pt x="5099648" y="100330"/>
                  </a:moveTo>
                  <a:lnTo>
                    <a:pt x="5099600" y="100529"/>
                  </a:lnTo>
                  <a:lnTo>
                    <a:pt x="5098205" y="100405"/>
                  </a:lnTo>
                  <a:cubicBezTo>
                    <a:pt x="5093298" y="101079"/>
                    <a:pt x="5089005" y="102788"/>
                    <a:pt x="5086033" y="105008"/>
                  </a:cubicBezTo>
                  <a:cubicBezTo>
                    <a:pt x="5083062" y="107229"/>
                    <a:pt x="5081409" y="109959"/>
                    <a:pt x="5081781" y="112674"/>
                  </a:cubicBezTo>
                  <a:cubicBezTo>
                    <a:pt x="5082153" y="115388"/>
                    <a:pt x="5084479" y="117573"/>
                    <a:pt x="5087940" y="118911"/>
                  </a:cubicBezTo>
                  <a:lnTo>
                    <a:pt x="5097816" y="119791"/>
                  </a:lnTo>
                  <a:lnTo>
                    <a:pt x="5101644" y="125182"/>
                  </a:lnTo>
                  <a:cubicBezTo>
                    <a:pt x="5104106" y="126998"/>
                    <a:pt x="5106844" y="127679"/>
                    <a:pt x="5109273" y="126796"/>
                  </a:cubicBezTo>
                  <a:lnTo>
                    <a:pt x="5111913" y="115902"/>
                  </a:lnTo>
                  <a:lnTo>
                    <a:pt x="5113073" y="115464"/>
                  </a:lnTo>
                  <a:cubicBezTo>
                    <a:pt x="5116045" y="113244"/>
                    <a:pt x="5117697" y="110513"/>
                    <a:pt x="5117326" y="107799"/>
                  </a:cubicBezTo>
                  <a:cubicBezTo>
                    <a:pt x="5116953" y="105084"/>
                    <a:pt x="5114626" y="102899"/>
                    <a:pt x="5111167" y="101561"/>
                  </a:cubicBezTo>
                  <a:lnTo>
                    <a:pt x="5101314" y="100683"/>
                  </a:lnTo>
                  <a:close/>
                  <a:moveTo>
                    <a:pt x="1010250" y="100329"/>
                  </a:moveTo>
                  <a:lnTo>
                    <a:pt x="1010202" y="100528"/>
                  </a:lnTo>
                  <a:lnTo>
                    <a:pt x="1008807" y="100404"/>
                  </a:lnTo>
                  <a:cubicBezTo>
                    <a:pt x="1003899" y="101078"/>
                    <a:pt x="999607" y="102787"/>
                    <a:pt x="996635" y="105007"/>
                  </a:cubicBezTo>
                  <a:cubicBezTo>
                    <a:pt x="993663" y="107228"/>
                    <a:pt x="992011" y="109958"/>
                    <a:pt x="992383" y="112673"/>
                  </a:cubicBezTo>
                  <a:cubicBezTo>
                    <a:pt x="992755" y="115387"/>
                    <a:pt x="995081" y="117572"/>
                    <a:pt x="998542" y="118910"/>
                  </a:cubicBezTo>
                  <a:lnTo>
                    <a:pt x="1008418" y="119790"/>
                  </a:lnTo>
                  <a:lnTo>
                    <a:pt x="1012246" y="125181"/>
                  </a:lnTo>
                  <a:cubicBezTo>
                    <a:pt x="1014708" y="126997"/>
                    <a:pt x="1017446" y="127678"/>
                    <a:pt x="1019875" y="126795"/>
                  </a:cubicBezTo>
                  <a:lnTo>
                    <a:pt x="1022515" y="115901"/>
                  </a:lnTo>
                  <a:lnTo>
                    <a:pt x="1023675" y="115463"/>
                  </a:lnTo>
                  <a:cubicBezTo>
                    <a:pt x="1026647" y="113243"/>
                    <a:pt x="1028299" y="110512"/>
                    <a:pt x="1027928" y="107798"/>
                  </a:cubicBezTo>
                  <a:cubicBezTo>
                    <a:pt x="1027555" y="105083"/>
                    <a:pt x="1025228" y="102898"/>
                    <a:pt x="1021769" y="101560"/>
                  </a:cubicBezTo>
                  <a:lnTo>
                    <a:pt x="1011916" y="100682"/>
                  </a:lnTo>
                  <a:close/>
                  <a:moveTo>
                    <a:pt x="4759235" y="99172"/>
                  </a:moveTo>
                  <a:cubicBezTo>
                    <a:pt x="4753355" y="100450"/>
                    <a:pt x="4749922" y="107614"/>
                    <a:pt x="4751564" y="115174"/>
                  </a:cubicBezTo>
                  <a:cubicBezTo>
                    <a:pt x="4753207" y="122734"/>
                    <a:pt x="4759305" y="127827"/>
                    <a:pt x="4765185" y="126550"/>
                  </a:cubicBezTo>
                  <a:cubicBezTo>
                    <a:pt x="4771065" y="125272"/>
                    <a:pt x="4774498" y="118107"/>
                    <a:pt x="4772855" y="110548"/>
                  </a:cubicBezTo>
                  <a:cubicBezTo>
                    <a:pt x="4771212" y="102987"/>
                    <a:pt x="4765114" y="97894"/>
                    <a:pt x="4759235" y="99172"/>
                  </a:cubicBezTo>
                  <a:close/>
                  <a:moveTo>
                    <a:pt x="669837" y="99171"/>
                  </a:moveTo>
                  <a:cubicBezTo>
                    <a:pt x="663957" y="100449"/>
                    <a:pt x="660523" y="107613"/>
                    <a:pt x="662166" y="115173"/>
                  </a:cubicBezTo>
                  <a:cubicBezTo>
                    <a:pt x="663809" y="122733"/>
                    <a:pt x="669907" y="127826"/>
                    <a:pt x="675786" y="126549"/>
                  </a:cubicBezTo>
                  <a:cubicBezTo>
                    <a:pt x="681666" y="125271"/>
                    <a:pt x="685100" y="118106"/>
                    <a:pt x="683457" y="110547"/>
                  </a:cubicBezTo>
                  <a:cubicBezTo>
                    <a:pt x="681814" y="102986"/>
                    <a:pt x="675716" y="97893"/>
                    <a:pt x="669837" y="99171"/>
                  </a:cubicBezTo>
                  <a:close/>
                  <a:moveTo>
                    <a:pt x="6477716" y="96054"/>
                  </a:moveTo>
                  <a:cubicBezTo>
                    <a:pt x="6471617" y="96054"/>
                    <a:pt x="6466673" y="104992"/>
                    <a:pt x="6466673" y="116017"/>
                  </a:cubicBezTo>
                  <a:cubicBezTo>
                    <a:pt x="6466673" y="127042"/>
                    <a:pt x="6471617" y="135979"/>
                    <a:pt x="6477716" y="135979"/>
                  </a:cubicBezTo>
                  <a:cubicBezTo>
                    <a:pt x="6483814" y="135979"/>
                    <a:pt x="6488758" y="127042"/>
                    <a:pt x="6488758" y="116017"/>
                  </a:cubicBezTo>
                  <a:cubicBezTo>
                    <a:pt x="6488758" y="104992"/>
                    <a:pt x="6483814" y="96054"/>
                    <a:pt x="6477716" y="96054"/>
                  </a:cubicBezTo>
                  <a:close/>
                  <a:moveTo>
                    <a:pt x="2388318" y="96053"/>
                  </a:moveTo>
                  <a:cubicBezTo>
                    <a:pt x="2382219" y="96053"/>
                    <a:pt x="2377275" y="104991"/>
                    <a:pt x="2377275" y="116016"/>
                  </a:cubicBezTo>
                  <a:cubicBezTo>
                    <a:pt x="2377275" y="127041"/>
                    <a:pt x="2382219" y="135978"/>
                    <a:pt x="2388318" y="135978"/>
                  </a:cubicBezTo>
                  <a:cubicBezTo>
                    <a:pt x="2394416" y="135978"/>
                    <a:pt x="2399360" y="127041"/>
                    <a:pt x="2399360" y="116016"/>
                  </a:cubicBezTo>
                  <a:cubicBezTo>
                    <a:pt x="2399360" y="104991"/>
                    <a:pt x="2394416" y="96053"/>
                    <a:pt x="2388318" y="96053"/>
                  </a:cubicBezTo>
                  <a:close/>
                  <a:moveTo>
                    <a:pt x="6510212" y="93684"/>
                  </a:moveTo>
                  <a:cubicBezTo>
                    <a:pt x="6505580" y="90441"/>
                    <a:pt x="6499465" y="91184"/>
                    <a:pt x="6496554" y="95342"/>
                  </a:cubicBezTo>
                  <a:cubicBezTo>
                    <a:pt x="6495098" y="97421"/>
                    <a:pt x="6494718" y="99961"/>
                    <a:pt x="6495282" y="102386"/>
                  </a:cubicBezTo>
                  <a:cubicBezTo>
                    <a:pt x="6495846" y="104811"/>
                    <a:pt x="6497353" y="107122"/>
                    <a:pt x="6499669" y="108743"/>
                  </a:cubicBezTo>
                  <a:cubicBezTo>
                    <a:pt x="6504301" y="111986"/>
                    <a:pt x="6510416" y="111244"/>
                    <a:pt x="6513327" y="107086"/>
                  </a:cubicBezTo>
                  <a:cubicBezTo>
                    <a:pt x="6516239" y="102927"/>
                    <a:pt x="6514844" y="96928"/>
                    <a:pt x="6510212" y="93684"/>
                  </a:cubicBezTo>
                  <a:close/>
                  <a:moveTo>
                    <a:pt x="2420814" y="93683"/>
                  </a:moveTo>
                  <a:cubicBezTo>
                    <a:pt x="2416182" y="90440"/>
                    <a:pt x="2410067" y="91183"/>
                    <a:pt x="2407156" y="95341"/>
                  </a:cubicBezTo>
                  <a:cubicBezTo>
                    <a:pt x="2405700" y="97420"/>
                    <a:pt x="2405320" y="99960"/>
                    <a:pt x="2405884" y="102385"/>
                  </a:cubicBezTo>
                  <a:cubicBezTo>
                    <a:pt x="2406448" y="104810"/>
                    <a:pt x="2407955" y="107121"/>
                    <a:pt x="2410271" y="108742"/>
                  </a:cubicBezTo>
                  <a:cubicBezTo>
                    <a:pt x="2414903" y="111985"/>
                    <a:pt x="2421018" y="111243"/>
                    <a:pt x="2423929" y="107085"/>
                  </a:cubicBezTo>
                  <a:cubicBezTo>
                    <a:pt x="2426841" y="102926"/>
                    <a:pt x="2425446" y="96927"/>
                    <a:pt x="2420814" y="93683"/>
                  </a:cubicBezTo>
                  <a:close/>
                  <a:moveTo>
                    <a:pt x="7797884" y="89106"/>
                  </a:moveTo>
                  <a:cubicBezTo>
                    <a:pt x="7787921" y="91960"/>
                    <a:pt x="7782421" y="103268"/>
                    <a:pt x="7785598" y="114366"/>
                  </a:cubicBezTo>
                  <a:cubicBezTo>
                    <a:pt x="7788776" y="125463"/>
                    <a:pt x="7799428" y="132147"/>
                    <a:pt x="7809390" y="129294"/>
                  </a:cubicBezTo>
                  <a:cubicBezTo>
                    <a:pt x="7814372" y="127868"/>
                    <a:pt x="7818238" y="124328"/>
                    <a:pt x="7820461" y="119757"/>
                  </a:cubicBezTo>
                  <a:cubicBezTo>
                    <a:pt x="7822684" y="115186"/>
                    <a:pt x="7823265" y="109584"/>
                    <a:pt x="7821676" y="104036"/>
                  </a:cubicBezTo>
                  <a:cubicBezTo>
                    <a:pt x="7818499" y="92938"/>
                    <a:pt x="7807847" y="86254"/>
                    <a:pt x="7797884" y="89106"/>
                  </a:cubicBezTo>
                  <a:close/>
                  <a:moveTo>
                    <a:pt x="3708486" y="89105"/>
                  </a:moveTo>
                  <a:cubicBezTo>
                    <a:pt x="3698523" y="91959"/>
                    <a:pt x="3693023" y="103267"/>
                    <a:pt x="3696200" y="114365"/>
                  </a:cubicBezTo>
                  <a:cubicBezTo>
                    <a:pt x="3699378" y="125462"/>
                    <a:pt x="3710030" y="132146"/>
                    <a:pt x="3719992" y="129293"/>
                  </a:cubicBezTo>
                  <a:cubicBezTo>
                    <a:pt x="3724974" y="127867"/>
                    <a:pt x="3728840" y="124327"/>
                    <a:pt x="3731063" y="119756"/>
                  </a:cubicBezTo>
                  <a:cubicBezTo>
                    <a:pt x="3733286" y="115185"/>
                    <a:pt x="3733867" y="109583"/>
                    <a:pt x="3732278" y="104035"/>
                  </a:cubicBezTo>
                  <a:cubicBezTo>
                    <a:pt x="3729101" y="92937"/>
                    <a:pt x="3718449" y="86253"/>
                    <a:pt x="3708486" y="89105"/>
                  </a:cubicBezTo>
                  <a:close/>
                  <a:moveTo>
                    <a:pt x="7105535" y="87973"/>
                  </a:moveTo>
                  <a:cubicBezTo>
                    <a:pt x="7100464" y="85160"/>
                    <a:pt x="7094071" y="86990"/>
                    <a:pt x="7091258" y="92061"/>
                  </a:cubicBezTo>
                  <a:lnTo>
                    <a:pt x="7093655" y="100434"/>
                  </a:lnTo>
                  <a:lnTo>
                    <a:pt x="7089055" y="97507"/>
                  </a:lnTo>
                  <a:cubicBezTo>
                    <a:pt x="7087465" y="95463"/>
                    <a:pt x="7090873" y="92207"/>
                    <a:pt x="7089510" y="91602"/>
                  </a:cubicBezTo>
                  <a:cubicBezTo>
                    <a:pt x="7088147" y="90996"/>
                    <a:pt x="7082696" y="92207"/>
                    <a:pt x="7080879" y="93873"/>
                  </a:cubicBezTo>
                  <a:cubicBezTo>
                    <a:pt x="7079062" y="95538"/>
                    <a:pt x="7083150" y="100384"/>
                    <a:pt x="7081333" y="103412"/>
                  </a:cubicBezTo>
                  <a:cubicBezTo>
                    <a:pt x="7079516" y="106441"/>
                    <a:pt x="7070355" y="109091"/>
                    <a:pt x="7069976" y="112043"/>
                  </a:cubicBezTo>
                  <a:cubicBezTo>
                    <a:pt x="7069787" y="113520"/>
                    <a:pt x="7071339" y="115715"/>
                    <a:pt x="7073298" y="117579"/>
                  </a:cubicBezTo>
                  <a:cubicBezTo>
                    <a:pt x="7075257" y="119444"/>
                    <a:pt x="7077623" y="120977"/>
                    <a:pt x="7079062" y="121129"/>
                  </a:cubicBezTo>
                  <a:cubicBezTo>
                    <a:pt x="7081939" y="121431"/>
                    <a:pt x="7084134" y="114996"/>
                    <a:pt x="7087238" y="113860"/>
                  </a:cubicBezTo>
                  <a:cubicBezTo>
                    <a:pt x="7090342" y="112724"/>
                    <a:pt x="7095718" y="115980"/>
                    <a:pt x="7097686" y="114314"/>
                  </a:cubicBezTo>
                  <a:lnTo>
                    <a:pt x="7098677" y="106721"/>
                  </a:lnTo>
                  <a:lnTo>
                    <a:pt x="7103331" y="107253"/>
                  </a:lnTo>
                  <a:cubicBezTo>
                    <a:pt x="7105916" y="106513"/>
                    <a:pt x="7108217" y="104787"/>
                    <a:pt x="7109624" y="102252"/>
                  </a:cubicBezTo>
                  <a:cubicBezTo>
                    <a:pt x="7112437" y="97180"/>
                    <a:pt x="7110607" y="90787"/>
                    <a:pt x="7105535" y="87973"/>
                  </a:cubicBezTo>
                  <a:close/>
                  <a:moveTo>
                    <a:pt x="3016137" y="87972"/>
                  </a:moveTo>
                  <a:cubicBezTo>
                    <a:pt x="3011066" y="85159"/>
                    <a:pt x="3004673" y="86989"/>
                    <a:pt x="3001860" y="92060"/>
                  </a:cubicBezTo>
                  <a:lnTo>
                    <a:pt x="3004257" y="100433"/>
                  </a:lnTo>
                  <a:lnTo>
                    <a:pt x="2999657" y="97506"/>
                  </a:lnTo>
                  <a:cubicBezTo>
                    <a:pt x="2998067" y="95462"/>
                    <a:pt x="3001475" y="92206"/>
                    <a:pt x="3000112" y="91601"/>
                  </a:cubicBezTo>
                  <a:cubicBezTo>
                    <a:pt x="2998749" y="90995"/>
                    <a:pt x="2993298" y="92206"/>
                    <a:pt x="2991481" y="93872"/>
                  </a:cubicBezTo>
                  <a:cubicBezTo>
                    <a:pt x="2989664" y="95537"/>
                    <a:pt x="2993752" y="100383"/>
                    <a:pt x="2991935" y="103411"/>
                  </a:cubicBezTo>
                  <a:cubicBezTo>
                    <a:pt x="2990118" y="106440"/>
                    <a:pt x="2980957" y="109090"/>
                    <a:pt x="2980578" y="112042"/>
                  </a:cubicBezTo>
                  <a:cubicBezTo>
                    <a:pt x="2980389" y="113519"/>
                    <a:pt x="2981941" y="115714"/>
                    <a:pt x="2983900" y="117578"/>
                  </a:cubicBezTo>
                  <a:cubicBezTo>
                    <a:pt x="2985859" y="119443"/>
                    <a:pt x="2988225" y="120976"/>
                    <a:pt x="2989664" y="121128"/>
                  </a:cubicBezTo>
                  <a:cubicBezTo>
                    <a:pt x="2992541" y="121430"/>
                    <a:pt x="2994736" y="114995"/>
                    <a:pt x="2997840" y="113859"/>
                  </a:cubicBezTo>
                  <a:cubicBezTo>
                    <a:pt x="3000944" y="112723"/>
                    <a:pt x="3006320" y="115979"/>
                    <a:pt x="3008288" y="114313"/>
                  </a:cubicBezTo>
                  <a:lnTo>
                    <a:pt x="3009279" y="106720"/>
                  </a:lnTo>
                  <a:lnTo>
                    <a:pt x="3013933" y="107252"/>
                  </a:lnTo>
                  <a:cubicBezTo>
                    <a:pt x="3016518" y="106512"/>
                    <a:pt x="3018819" y="104786"/>
                    <a:pt x="3020226" y="102251"/>
                  </a:cubicBezTo>
                  <a:cubicBezTo>
                    <a:pt x="3023039" y="97179"/>
                    <a:pt x="3021209" y="90786"/>
                    <a:pt x="3016137" y="87972"/>
                  </a:cubicBezTo>
                  <a:close/>
                  <a:moveTo>
                    <a:pt x="5910678" y="87642"/>
                  </a:moveTo>
                  <a:cubicBezTo>
                    <a:pt x="5904579" y="87642"/>
                    <a:pt x="5899635" y="96580"/>
                    <a:pt x="5899635" y="107605"/>
                  </a:cubicBezTo>
                  <a:cubicBezTo>
                    <a:pt x="5899635" y="118630"/>
                    <a:pt x="5904579" y="127568"/>
                    <a:pt x="5910678" y="127568"/>
                  </a:cubicBezTo>
                  <a:cubicBezTo>
                    <a:pt x="5916777" y="127568"/>
                    <a:pt x="5921720" y="118630"/>
                    <a:pt x="5921720" y="107605"/>
                  </a:cubicBezTo>
                  <a:cubicBezTo>
                    <a:pt x="5921720" y="96580"/>
                    <a:pt x="5916777" y="87642"/>
                    <a:pt x="5910678" y="87642"/>
                  </a:cubicBezTo>
                  <a:close/>
                  <a:moveTo>
                    <a:pt x="1821280" y="87641"/>
                  </a:moveTo>
                  <a:cubicBezTo>
                    <a:pt x="1815181" y="87641"/>
                    <a:pt x="1810237" y="96579"/>
                    <a:pt x="1810237" y="107604"/>
                  </a:cubicBezTo>
                  <a:cubicBezTo>
                    <a:pt x="1810237" y="118629"/>
                    <a:pt x="1815181" y="127567"/>
                    <a:pt x="1821280" y="127567"/>
                  </a:cubicBezTo>
                  <a:cubicBezTo>
                    <a:pt x="1827379" y="127567"/>
                    <a:pt x="1832322" y="118629"/>
                    <a:pt x="1832322" y="107604"/>
                  </a:cubicBezTo>
                  <a:cubicBezTo>
                    <a:pt x="1832322" y="96579"/>
                    <a:pt x="1827379" y="87641"/>
                    <a:pt x="1821280" y="87641"/>
                  </a:cubicBezTo>
                  <a:close/>
                  <a:moveTo>
                    <a:pt x="5943174" y="85273"/>
                  </a:moveTo>
                  <a:cubicBezTo>
                    <a:pt x="5938542" y="82030"/>
                    <a:pt x="5932427" y="82772"/>
                    <a:pt x="5929516" y="86930"/>
                  </a:cubicBezTo>
                  <a:cubicBezTo>
                    <a:pt x="5928060" y="89010"/>
                    <a:pt x="5927681" y="91549"/>
                    <a:pt x="5928244" y="93974"/>
                  </a:cubicBezTo>
                  <a:cubicBezTo>
                    <a:pt x="5928808" y="96399"/>
                    <a:pt x="5930315" y="98710"/>
                    <a:pt x="5932631" y="100331"/>
                  </a:cubicBezTo>
                  <a:cubicBezTo>
                    <a:pt x="5937263" y="103575"/>
                    <a:pt x="5943378" y="102832"/>
                    <a:pt x="5946290" y="98674"/>
                  </a:cubicBezTo>
                  <a:cubicBezTo>
                    <a:pt x="5949201" y="94516"/>
                    <a:pt x="5947806" y="88516"/>
                    <a:pt x="5943174" y="85273"/>
                  </a:cubicBezTo>
                  <a:close/>
                  <a:moveTo>
                    <a:pt x="1853776" y="85272"/>
                  </a:moveTo>
                  <a:cubicBezTo>
                    <a:pt x="1849144" y="82029"/>
                    <a:pt x="1843029" y="82771"/>
                    <a:pt x="1840117" y="86929"/>
                  </a:cubicBezTo>
                  <a:cubicBezTo>
                    <a:pt x="1838662" y="89009"/>
                    <a:pt x="1838283" y="91548"/>
                    <a:pt x="1838846" y="93973"/>
                  </a:cubicBezTo>
                  <a:cubicBezTo>
                    <a:pt x="1839410" y="96398"/>
                    <a:pt x="1840917" y="98709"/>
                    <a:pt x="1843233" y="100330"/>
                  </a:cubicBezTo>
                  <a:cubicBezTo>
                    <a:pt x="1847865" y="103574"/>
                    <a:pt x="1853980" y="102831"/>
                    <a:pt x="1856891" y="98673"/>
                  </a:cubicBezTo>
                  <a:cubicBezTo>
                    <a:pt x="1859803" y="94515"/>
                    <a:pt x="1858408" y="88515"/>
                    <a:pt x="1853776" y="85272"/>
                  </a:cubicBezTo>
                  <a:close/>
                  <a:moveTo>
                    <a:pt x="6086546" y="84416"/>
                  </a:moveTo>
                  <a:cubicBezTo>
                    <a:pt x="6072428" y="84416"/>
                    <a:pt x="6060983" y="90747"/>
                    <a:pt x="6060983" y="98557"/>
                  </a:cubicBezTo>
                  <a:cubicBezTo>
                    <a:pt x="6060983" y="106367"/>
                    <a:pt x="6072428" y="112697"/>
                    <a:pt x="6086546" y="112697"/>
                  </a:cubicBezTo>
                  <a:cubicBezTo>
                    <a:pt x="6100664" y="112697"/>
                    <a:pt x="6112109" y="106367"/>
                    <a:pt x="6112109" y="98557"/>
                  </a:cubicBezTo>
                  <a:cubicBezTo>
                    <a:pt x="6112109" y="90747"/>
                    <a:pt x="6100664" y="84416"/>
                    <a:pt x="6086546" y="84416"/>
                  </a:cubicBezTo>
                  <a:close/>
                  <a:moveTo>
                    <a:pt x="1997148" y="84415"/>
                  </a:moveTo>
                  <a:cubicBezTo>
                    <a:pt x="1983030" y="84415"/>
                    <a:pt x="1971585" y="90746"/>
                    <a:pt x="1971585" y="98556"/>
                  </a:cubicBezTo>
                  <a:cubicBezTo>
                    <a:pt x="1971585" y="106366"/>
                    <a:pt x="1983030" y="112696"/>
                    <a:pt x="1997148" y="112696"/>
                  </a:cubicBezTo>
                  <a:cubicBezTo>
                    <a:pt x="2011266" y="112696"/>
                    <a:pt x="2022711" y="106366"/>
                    <a:pt x="2022711" y="98556"/>
                  </a:cubicBezTo>
                  <a:cubicBezTo>
                    <a:pt x="2022711" y="90746"/>
                    <a:pt x="2011266" y="84415"/>
                    <a:pt x="1997148" y="84415"/>
                  </a:cubicBezTo>
                  <a:close/>
                  <a:moveTo>
                    <a:pt x="6405077" y="82796"/>
                  </a:moveTo>
                  <a:cubicBezTo>
                    <a:pt x="6396617" y="84621"/>
                    <a:pt x="6390743" y="90659"/>
                    <a:pt x="6391956" y="96281"/>
                  </a:cubicBezTo>
                  <a:cubicBezTo>
                    <a:pt x="6393169" y="101904"/>
                    <a:pt x="6401010" y="104983"/>
                    <a:pt x="6409469" y="103158"/>
                  </a:cubicBezTo>
                  <a:cubicBezTo>
                    <a:pt x="6417929" y="101333"/>
                    <a:pt x="6423803" y="95295"/>
                    <a:pt x="6422590" y="89672"/>
                  </a:cubicBezTo>
                  <a:cubicBezTo>
                    <a:pt x="6421377" y="84050"/>
                    <a:pt x="6413536" y="80971"/>
                    <a:pt x="6405077" y="82796"/>
                  </a:cubicBezTo>
                  <a:close/>
                  <a:moveTo>
                    <a:pt x="2315679" y="82795"/>
                  </a:moveTo>
                  <a:cubicBezTo>
                    <a:pt x="2307219" y="84620"/>
                    <a:pt x="2301345" y="90658"/>
                    <a:pt x="2302558" y="96280"/>
                  </a:cubicBezTo>
                  <a:cubicBezTo>
                    <a:pt x="2303771" y="101903"/>
                    <a:pt x="2311612" y="104982"/>
                    <a:pt x="2320071" y="103157"/>
                  </a:cubicBezTo>
                  <a:cubicBezTo>
                    <a:pt x="2328531" y="101332"/>
                    <a:pt x="2334405" y="95294"/>
                    <a:pt x="2333192" y="89671"/>
                  </a:cubicBezTo>
                  <a:cubicBezTo>
                    <a:pt x="2331979" y="84049"/>
                    <a:pt x="2324138" y="80970"/>
                    <a:pt x="2315679" y="82795"/>
                  </a:cubicBezTo>
                  <a:close/>
                  <a:moveTo>
                    <a:pt x="4909072" y="78622"/>
                  </a:moveTo>
                  <a:cubicBezTo>
                    <a:pt x="4903192" y="79899"/>
                    <a:pt x="4899758" y="87064"/>
                    <a:pt x="4901401" y="94624"/>
                  </a:cubicBezTo>
                  <a:lnTo>
                    <a:pt x="4902197" y="95997"/>
                  </a:lnTo>
                  <a:lnTo>
                    <a:pt x="4896763" y="98388"/>
                  </a:lnTo>
                  <a:cubicBezTo>
                    <a:pt x="4893983" y="100254"/>
                    <a:pt x="4891305" y="102214"/>
                    <a:pt x="4889462" y="102429"/>
                  </a:cubicBezTo>
                  <a:cubicBezTo>
                    <a:pt x="4885778" y="102859"/>
                    <a:pt x="4884319" y="96268"/>
                    <a:pt x="4882565" y="97488"/>
                  </a:cubicBezTo>
                  <a:cubicBezTo>
                    <a:pt x="4880811" y="98709"/>
                    <a:pt x="4878248" y="106286"/>
                    <a:pt x="4878939" y="109749"/>
                  </a:cubicBezTo>
                  <a:cubicBezTo>
                    <a:pt x="4879631" y="113212"/>
                    <a:pt x="4888603" y="111801"/>
                    <a:pt x="4890964" y="116275"/>
                  </a:cubicBezTo>
                  <a:cubicBezTo>
                    <a:pt x="4893325" y="120749"/>
                    <a:pt x="4889771" y="133941"/>
                    <a:pt x="4893107" y="136597"/>
                  </a:cubicBezTo>
                  <a:cubicBezTo>
                    <a:pt x="4894775" y="137925"/>
                    <a:pt x="4898618" y="137653"/>
                    <a:pt x="4902356" y="136638"/>
                  </a:cubicBezTo>
                  <a:cubicBezTo>
                    <a:pt x="4906094" y="135621"/>
                    <a:pt x="4909729" y="133861"/>
                    <a:pt x="4910984" y="132211"/>
                  </a:cubicBezTo>
                  <a:cubicBezTo>
                    <a:pt x="4913489" y="128911"/>
                    <a:pt x="4907236" y="121443"/>
                    <a:pt x="4908149" y="116797"/>
                  </a:cubicBezTo>
                  <a:cubicBezTo>
                    <a:pt x="4909062" y="112151"/>
                    <a:pt x="4917041" y="107982"/>
                    <a:pt x="4916463" y="104334"/>
                  </a:cubicBezTo>
                  <a:lnTo>
                    <a:pt x="4915998" y="103963"/>
                  </a:lnTo>
                  <a:lnTo>
                    <a:pt x="4922692" y="89997"/>
                  </a:lnTo>
                  <a:cubicBezTo>
                    <a:pt x="4921049" y="82437"/>
                    <a:pt x="4914951" y="77344"/>
                    <a:pt x="4909072" y="78622"/>
                  </a:cubicBezTo>
                  <a:close/>
                  <a:moveTo>
                    <a:pt x="819674" y="78621"/>
                  </a:moveTo>
                  <a:cubicBezTo>
                    <a:pt x="813794" y="79898"/>
                    <a:pt x="810360" y="87063"/>
                    <a:pt x="812003" y="94623"/>
                  </a:cubicBezTo>
                  <a:lnTo>
                    <a:pt x="812799" y="95996"/>
                  </a:lnTo>
                  <a:lnTo>
                    <a:pt x="807365" y="98387"/>
                  </a:lnTo>
                  <a:cubicBezTo>
                    <a:pt x="804585" y="100253"/>
                    <a:pt x="801907" y="102213"/>
                    <a:pt x="800064" y="102428"/>
                  </a:cubicBezTo>
                  <a:cubicBezTo>
                    <a:pt x="796380" y="102858"/>
                    <a:pt x="794921" y="96267"/>
                    <a:pt x="793167" y="97487"/>
                  </a:cubicBezTo>
                  <a:cubicBezTo>
                    <a:pt x="791413" y="98708"/>
                    <a:pt x="788850" y="106285"/>
                    <a:pt x="789541" y="109748"/>
                  </a:cubicBezTo>
                  <a:cubicBezTo>
                    <a:pt x="790233" y="113211"/>
                    <a:pt x="799205" y="111800"/>
                    <a:pt x="801566" y="116274"/>
                  </a:cubicBezTo>
                  <a:cubicBezTo>
                    <a:pt x="803927" y="120748"/>
                    <a:pt x="800373" y="133940"/>
                    <a:pt x="803709" y="136596"/>
                  </a:cubicBezTo>
                  <a:cubicBezTo>
                    <a:pt x="805377" y="137924"/>
                    <a:pt x="809219" y="137652"/>
                    <a:pt x="812958" y="136637"/>
                  </a:cubicBezTo>
                  <a:cubicBezTo>
                    <a:pt x="816696" y="135620"/>
                    <a:pt x="820331" y="133860"/>
                    <a:pt x="821585" y="132210"/>
                  </a:cubicBezTo>
                  <a:cubicBezTo>
                    <a:pt x="824091" y="128910"/>
                    <a:pt x="817838" y="121442"/>
                    <a:pt x="818751" y="116796"/>
                  </a:cubicBezTo>
                  <a:cubicBezTo>
                    <a:pt x="819664" y="112150"/>
                    <a:pt x="827643" y="107981"/>
                    <a:pt x="827065" y="104333"/>
                  </a:cubicBezTo>
                  <a:lnTo>
                    <a:pt x="826600" y="103962"/>
                  </a:lnTo>
                  <a:lnTo>
                    <a:pt x="833294" y="89996"/>
                  </a:lnTo>
                  <a:cubicBezTo>
                    <a:pt x="831651" y="82436"/>
                    <a:pt x="825553" y="77343"/>
                    <a:pt x="819674" y="78621"/>
                  </a:cubicBezTo>
                  <a:close/>
                  <a:moveTo>
                    <a:pt x="5370242" y="77104"/>
                  </a:moveTo>
                  <a:cubicBezTo>
                    <a:pt x="5361693" y="77769"/>
                    <a:pt x="5355457" y="87219"/>
                    <a:pt x="5356313" y="98211"/>
                  </a:cubicBezTo>
                  <a:cubicBezTo>
                    <a:pt x="5357169" y="109203"/>
                    <a:pt x="5364793" y="117575"/>
                    <a:pt x="5373340" y="116909"/>
                  </a:cubicBezTo>
                  <a:cubicBezTo>
                    <a:pt x="5381889" y="116244"/>
                    <a:pt x="5388124" y="106794"/>
                    <a:pt x="5387269" y="95802"/>
                  </a:cubicBezTo>
                  <a:cubicBezTo>
                    <a:pt x="5386413" y="84810"/>
                    <a:pt x="5378790" y="76438"/>
                    <a:pt x="5370242" y="77104"/>
                  </a:cubicBezTo>
                  <a:close/>
                  <a:moveTo>
                    <a:pt x="1280844" y="77103"/>
                  </a:moveTo>
                  <a:cubicBezTo>
                    <a:pt x="1272295" y="77768"/>
                    <a:pt x="1266059" y="87218"/>
                    <a:pt x="1266915" y="98210"/>
                  </a:cubicBezTo>
                  <a:cubicBezTo>
                    <a:pt x="1267771" y="109202"/>
                    <a:pt x="1275394" y="117574"/>
                    <a:pt x="1283942" y="116908"/>
                  </a:cubicBezTo>
                  <a:cubicBezTo>
                    <a:pt x="1292491" y="116243"/>
                    <a:pt x="1298726" y="106793"/>
                    <a:pt x="1297871" y="95801"/>
                  </a:cubicBezTo>
                  <a:cubicBezTo>
                    <a:pt x="1297015" y="84809"/>
                    <a:pt x="1289392" y="76437"/>
                    <a:pt x="1280844" y="77103"/>
                  </a:cubicBezTo>
                  <a:close/>
                  <a:moveTo>
                    <a:pt x="5519508" y="76005"/>
                  </a:moveTo>
                  <a:cubicBezTo>
                    <a:pt x="5505390" y="76005"/>
                    <a:pt x="5493945" y="82335"/>
                    <a:pt x="5493945" y="90145"/>
                  </a:cubicBezTo>
                  <a:cubicBezTo>
                    <a:pt x="5493945" y="97955"/>
                    <a:pt x="5505390" y="104285"/>
                    <a:pt x="5519508" y="104285"/>
                  </a:cubicBezTo>
                  <a:cubicBezTo>
                    <a:pt x="5533628" y="104285"/>
                    <a:pt x="5545072" y="97955"/>
                    <a:pt x="5545072" y="90145"/>
                  </a:cubicBezTo>
                  <a:cubicBezTo>
                    <a:pt x="5545072" y="82335"/>
                    <a:pt x="5533628" y="76005"/>
                    <a:pt x="5519508" y="76005"/>
                  </a:cubicBezTo>
                  <a:close/>
                  <a:moveTo>
                    <a:pt x="1430110" y="76004"/>
                  </a:moveTo>
                  <a:cubicBezTo>
                    <a:pt x="1415992" y="76004"/>
                    <a:pt x="1404547" y="82334"/>
                    <a:pt x="1404547" y="90144"/>
                  </a:cubicBezTo>
                  <a:cubicBezTo>
                    <a:pt x="1404547" y="97954"/>
                    <a:pt x="1415992" y="104284"/>
                    <a:pt x="1430110" y="104284"/>
                  </a:cubicBezTo>
                  <a:cubicBezTo>
                    <a:pt x="1444229" y="104284"/>
                    <a:pt x="1455674" y="97954"/>
                    <a:pt x="1455674" y="90144"/>
                  </a:cubicBezTo>
                  <a:cubicBezTo>
                    <a:pt x="1455674" y="82334"/>
                    <a:pt x="1444229" y="76004"/>
                    <a:pt x="1430110" y="76004"/>
                  </a:cubicBezTo>
                  <a:close/>
                  <a:moveTo>
                    <a:pt x="5838039" y="74384"/>
                  </a:moveTo>
                  <a:cubicBezTo>
                    <a:pt x="5829579" y="76209"/>
                    <a:pt x="5823705" y="82247"/>
                    <a:pt x="5824919" y="87869"/>
                  </a:cubicBezTo>
                  <a:cubicBezTo>
                    <a:pt x="5826131" y="93492"/>
                    <a:pt x="5833972" y="96571"/>
                    <a:pt x="5842431" y="94746"/>
                  </a:cubicBezTo>
                  <a:cubicBezTo>
                    <a:pt x="5850891" y="92921"/>
                    <a:pt x="5856766" y="86883"/>
                    <a:pt x="5855552" y="81260"/>
                  </a:cubicBezTo>
                  <a:cubicBezTo>
                    <a:pt x="5854340" y="75638"/>
                    <a:pt x="5846499" y="72559"/>
                    <a:pt x="5838039" y="74384"/>
                  </a:cubicBezTo>
                  <a:close/>
                  <a:moveTo>
                    <a:pt x="1748641" y="74383"/>
                  </a:moveTo>
                  <a:cubicBezTo>
                    <a:pt x="1740181" y="76208"/>
                    <a:pt x="1734307" y="82246"/>
                    <a:pt x="1735520" y="87868"/>
                  </a:cubicBezTo>
                  <a:cubicBezTo>
                    <a:pt x="1736733" y="93491"/>
                    <a:pt x="1744574" y="96570"/>
                    <a:pt x="1753033" y="94745"/>
                  </a:cubicBezTo>
                  <a:cubicBezTo>
                    <a:pt x="1761493" y="92920"/>
                    <a:pt x="1767368" y="86882"/>
                    <a:pt x="1766154" y="81259"/>
                  </a:cubicBezTo>
                  <a:cubicBezTo>
                    <a:pt x="1764942" y="75637"/>
                    <a:pt x="1757101" y="72558"/>
                    <a:pt x="1748641" y="74383"/>
                  </a:cubicBezTo>
                  <a:close/>
                  <a:moveTo>
                    <a:pt x="7350948" y="73348"/>
                  </a:moveTo>
                  <a:cubicBezTo>
                    <a:pt x="7347144" y="72950"/>
                    <a:pt x="7343476" y="78203"/>
                    <a:pt x="7342756" y="85081"/>
                  </a:cubicBezTo>
                  <a:cubicBezTo>
                    <a:pt x="7342036" y="91959"/>
                    <a:pt x="7344536" y="97857"/>
                    <a:pt x="7348342" y="98255"/>
                  </a:cubicBezTo>
                  <a:cubicBezTo>
                    <a:pt x="7352146" y="98653"/>
                    <a:pt x="7355813" y="93401"/>
                    <a:pt x="7356533" y="86522"/>
                  </a:cubicBezTo>
                  <a:cubicBezTo>
                    <a:pt x="7357253" y="79644"/>
                    <a:pt x="7354753" y="73746"/>
                    <a:pt x="7350948" y="73348"/>
                  </a:cubicBezTo>
                  <a:close/>
                  <a:moveTo>
                    <a:pt x="3261550" y="73347"/>
                  </a:moveTo>
                  <a:cubicBezTo>
                    <a:pt x="3257746" y="72949"/>
                    <a:pt x="3254078" y="78202"/>
                    <a:pt x="3253358" y="85080"/>
                  </a:cubicBezTo>
                  <a:cubicBezTo>
                    <a:pt x="3252638" y="91958"/>
                    <a:pt x="3255138" y="97856"/>
                    <a:pt x="3258944" y="98254"/>
                  </a:cubicBezTo>
                  <a:cubicBezTo>
                    <a:pt x="3262748" y="98652"/>
                    <a:pt x="3266415" y="93400"/>
                    <a:pt x="3267135" y="86521"/>
                  </a:cubicBezTo>
                  <a:cubicBezTo>
                    <a:pt x="3267855" y="79643"/>
                    <a:pt x="3265355" y="73745"/>
                    <a:pt x="3261550" y="73347"/>
                  </a:cubicBezTo>
                  <a:close/>
                  <a:moveTo>
                    <a:pt x="5024270" y="71840"/>
                  </a:moveTo>
                  <a:cubicBezTo>
                    <a:pt x="5022025" y="71629"/>
                    <a:pt x="5018593" y="75517"/>
                    <a:pt x="5016762" y="75712"/>
                  </a:cubicBezTo>
                  <a:cubicBezTo>
                    <a:pt x="5014931" y="75909"/>
                    <a:pt x="5014143" y="72379"/>
                    <a:pt x="5013282" y="73013"/>
                  </a:cubicBezTo>
                  <a:cubicBezTo>
                    <a:pt x="5012418" y="73648"/>
                    <a:pt x="5011535" y="77170"/>
                    <a:pt x="5011589" y="79520"/>
                  </a:cubicBezTo>
                  <a:cubicBezTo>
                    <a:pt x="5011641" y="81870"/>
                    <a:pt x="5011826" y="85846"/>
                    <a:pt x="5013600" y="87114"/>
                  </a:cubicBezTo>
                  <a:cubicBezTo>
                    <a:pt x="5015374" y="88383"/>
                    <a:pt x="5019873" y="86349"/>
                    <a:pt x="5022232" y="87130"/>
                  </a:cubicBezTo>
                  <a:cubicBezTo>
                    <a:pt x="5024591" y="87910"/>
                    <a:pt x="5025757" y="91718"/>
                    <a:pt x="5027756" y="91797"/>
                  </a:cubicBezTo>
                  <a:lnTo>
                    <a:pt x="5030413" y="90075"/>
                  </a:lnTo>
                  <a:lnTo>
                    <a:pt x="5034163" y="92083"/>
                  </a:lnTo>
                  <a:cubicBezTo>
                    <a:pt x="5036789" y="92722"/>
                    <a:pt x="5039621" y="93488"/>
                    <a:pt x="5040802" y="95725"/>
                  </a:cubicBezTo>
                  <a:cubicBezTo>
                    <a:pt x="5043162" y="100200"/>
                    <a:pt x="5039608" y="113391"/>
                    <a:pt x="5042944" y="116047"/>
                  </a:cubicBezTo>
                  <a:cubicBezTo>
                    <a:pt x="5044612" y="117375"/>
                    <a:pt x="5048454" y="117103"/>
                    <a:pt x="5052193" y="116087"/>
                  </a:cubicBezTo>
                  <a:cubicBezTo>
                    <a:pt x="5055931" y="115072"/>
                    <a:pt x="5059568" y="113311"/>
                    <a:pt x="5060820" y="111661"/>
                  </a:cubicBezTo>
                  <a:cubicBezTo>
                    <a:pt x="5063327" y="108361"/>
                    <a:pt x="5057074" y="100893"/>
                    <a:pt x="5057986" y="96247"/>
                  </a:cubicBezTo>
                  <a:cubicBezTo>
                    <a:pt x="5058899" y="91601"/>
                    <a:pt x="5066879" y="87432"/>
                    <a:pt x="5066301" y="83784"/>
                  </a:cubicBezTo>
                  <a:cubicBezTo>
                    <a:pt x="5065721" y="80136"/>
                    <a:pt x="5059011" y="74675"/>
                    <a:pt x="5054511" y="74358"/>
                  </a:cubicBezTo>
                  <a:cubicBezTo>
                    <a:pt x="5050011" y="74039"/>
                    <a:pt x="5042984" y="81449"/>
                    <a:pt x="5039300" y="81880"/>
                  </a:cubicBezTo>
                  <a:cubicBezTo>
                    <a:pt x="5035615" y="82310"/>
                    <a:pt x="5034156" y="75718"/>
                    <a:pt x="5032402" y="76938"/>
                  </a:cubicBezTo>
                  <a:lnTo>
                    <a:pt x="5031136" y="79391"/>
                  </a:lnTo>
                  <a:lnTo>
                    <a:pt x="5030229" y="76977"/>
                  </a:lnTo>
                  <a:cubicBezTo>
                    <a:pt x="5028570" y="74350"/>
                    <a:pt x="5026514" y="72051"/>
                    <a:pt x="5024270" y="71840"/>
                  </a:cubicBezTo>
                  <a:close/>
                  <a:moveTo>
                    <a:pt x="934872" y="71839"/>
                  </a:moveTo>
                  <a:cubicBezTo>
                    <a:pt x="932627" y="71628"/>
                    <a:pt x="929195" y="75516"/>
                    <a:pt x="927364" y="75711"/>
                  </a:cubicBezTo>
                  <a:cubicBezTo>
                    <a:pt x="925533" y="75908"/>
                    <a:pt x="924745" y="72378"/>
                    <a:pt x="923883" y="73012"/>
                  </a:cubicBezTo>
                  <a:cubicBezTo>
                    <a:pt x="923020" y="73647"/>
                    <a:pt x="922137" y="77169"/>
                    <a:pt x="922190" y="79519"/>
                  </a:cubicBezTo>
                  <a:cubicBezTo>
                    <a:pt x="922243" y="81869"/>
                    <a:pt x="922428" y="85845"/>
                    <a:pt x="924202" y="87113"/>
                  </a:cubicBezTo>
                  <a:cubicBezTo>
                    <a:pt x="925976" y="88382"/>
                    <a:pt x="930475" y="86348"/>
                    <a:pt x="932834" y="87129"/>
                  </a:cubicBezTo>
                  <a:cubicBezTo>
                    <a:pt x="935193" y="87909"/>
                    <a:pt x="936359" y="91717"/>
                    <a:pt x="938358" y="91796"/>
                  </a:cubicBezTo>
                  <a:lnTo>
                    <a:pt x="941015" y="90074"/>
                  </a:lnTo>
                  <a:lnTo>
                    <a:pt x="944765" y="92082"/>
                  </a:lnTo>
                  <a:cubicBezTo>
                    <a:pt x="947390" y="92721"/>
                    <a:pt x="950223" y="93487"/>
                    <a:pt x="951403" y="95724"/>
                  </a:cubicBezTo>
                  <a:cubicBezTo>
                    <a:pt x="953764" y="100199"/>
                    <a:pt x="950210" y="113390"/>
                    <a:pt x="953546" y="116046"/>
                  </a:cubicBezTo>
                  <a:cubicBezTo>
                    <a:pt x="955214" y="117374"/>
                    <a:pt x="959056" y="117102"/>
                    <a:pt x="962795" y="116086"/>
                  </a:cubicBezTo>
                  <a:cubicBezTo>
                    <a:pt x="966533" y="115071"/>
                    <a:pt x="970169" y="113310"/>
                    <a:pt x="971422" y="111660"/>
                  </a:cubicBezTo>
                  <a:cubicBezTo>
                    <a:pt x="973929" y="108360"/>
                    <a:pt x="967675" y="100892"/>
                    <a:pt x="968588" y="96246"/>
                  </a:cubicBezTo>
                  <a:cubicBezTo>
                    <a:pt x="969501" y="91600"/>
                    <a:pt x="977481" y="87431"/>
                    <a:pt x="976902" y="83783"/>
                  </a:cubicBezTo>
                  <a:cubicBezTo>
                    <a:pt x="976322" y="80135"/>
                    <a:pt x="969613" y="74674"/>
                    <a:pt x="965113" y="74357"/>
                  </a:cubicBezTo>
                  <a:cubicBezTo>
                    <a:pt x="960613" y="74038"/>
                    <a:pt x="953586" y="81448"/>
                    <a:pt x="949902" y="81879"/>
                  </a:cubicBezTo>
                  <a:cubicBezTo>
                    <a:pt x="946217" y="82309"/>
                    <a:pt x="944758" y="75717"/>
                    <a:pt x="943004" y="76937"/>
                  </a:cubicBezTo>
                  <a:lnTo>
                    <a:pt x="941738" y="79390"/>
                  </a:lnTo>
                  <a:lnTo>
                    <a:pt x="940831" y="76976"/>
                  </a:lnTo>
                  <a:cubicBezTo>
                    <a:pt x="939172" y="74349"/>
                    <a:pt x="937116" y="72050"/>
                    <a:pt x="934872" y="71839"/>
                  </a:cubicBezTo>
                  <a:close/>
                  <a:moveTo>
                    <a:pt x="5267397" y="71812"/>
                  </a:moveTo>
                  <a:lnTo>
                    <a:pt x="5254919" y="82514"/>
                  </a:lnTo>
                  <a:lnTo>
                    <a:pt x="5248043" y="79855"/>
                  </a:lnTo>
                  <a:cubicBezTo>
                    <a:pt x="5243135" y="80529"/>
                    <a:pt x="5238843" y="82239"/>
                    <a:pt x="5235871" y="84459"/>
                  </a:cubicBezTo>
                  <a:cubicBezTo>
                    <a:pt x="5232898" y="86678"/>
                    <a:pt x="5231246" y="89409"/>
                    <a:pt x="5231618" y="92124"/>
                  </a:cubicBezTo>
                  <a:cubicBezTo>
                    <a:pt x="5232364" y="97553"/>
                    <a:pt x="5240924" y="100863"/>
                    <a:pt x="5250738" y="99516"/>
                  </a:cubicBezTo>
                  <a:lnTo>
                    <a:pt x="5264183" y="89474"/>
                  </a:lnTo>
                  <a:lnTo>
                    <a:pt x="5275134" y="91633"/>
                  </a:lnTo>
                  <a:cubicBezTo>
                    <a:pt x="5286850" y="88890"/>
                    <a:pt x="5294616" y="82230"/>
                    <a:pt x="5292480" y="76756"/>
                  </a:cubicBezTo>
                  <a:cubicBezTo>
                    <a:pt x="5290343" y="71283"/>
                    <a:pt x="5279113" y="69069"/>
                    <a:pt x="5267397" y="71812"/>
                  </a:cubicBezTo>
                  <a:close/>
                  <a:moveTo>
                    <a:pt x="1177999" y="71811"/>
                  </a:moveTo>
                  <a:lnTo>
                    <a:pt x="1165521" y="82513"/>
                  </a:lnTo>
                  <a:lnTo>
                    <a:pt x="1158644" y="79854"/>
                  </a:lnTo>
                  <a:cubicBezTo>
                    <a:pt x="1153737" y="80528"/>
                    <a:pt x="1149445" y="82238"/>
                    <a:pt x="1146473" y="84458"/>
                  </a:cubicBezTo>
                  <a:cubicBezTo>
                    <a:pt x="1143500" y="86677"/>
                    <a:pt x="1141848" y="89408"/>
                    <a:pt x="1142220" y="92123"/>
                  </a:cubicBezTo>
                  <a:cubicBezTo>
                    <a:pt x="1142965" y="97552"/>
                    <a:pt x="1151526" y="100862"/>
                    <a:pt x="1161340" y="99515"/>
                  </a:cubicBezTo>
                  <a:lnTo>
                    <a:pt x="1174785" y="89473"/>
                  </a:lnTo>
                  <a:lnTo>
                    <a:pt x="1185736" y="91632"/>
                  </a:lnTo>
                  <a:cubicBezTo>
                    <a:pt x="1197452" y="88889"/>
                    <a:pt x="1205218" y="82229"/>
                    <a:pt x="1203081" y="76755"/>
                  </a:cubicBezTo>
                  <a:cubicBezTo>
                    <a:pt x="1200945" y="71282"/>
                    <a:pt x="1189715" y="69068"/>
                    <a:pt x="1177999" y="71811"/>
                  </a:cubicBezTo>
                  <a:close/>
                  <a:moveTo>
                    <a:pt x="7243039" y="70476"/>
                  </a:moveTo>
                  <a:cubicBezTo>
                    <a:pt x="7240711" y="68846"/>
                    <a:pt x="7237504" y="69412"/>
                    <a:pt x="7235874" y="71739"/>
                  </a:cubicBezTo>
                  <a:cubicBezTo>
                    <a:pt x="7235060" y="72903"/>
                    <a:pt x="7234794" y="74286"/>
                    <a:pt x="7235023" y="75583"/>
                  </a:cubicBezTo>
                  <a:cubicBezTo>
                    <a:pt x="7235252" y="76880"/>
                    <a:pt x="7235974" y="78089"/>
                    <a:pt x="7237138" y="78903"/>
                  </a:cubicBezTo>
                  <a:cubicBezTo>
                    <a:pt x="7239466" y="80533"/>
                    <a:pt x="7242673" y="79967"/>
                    <a:pt x="7244302" y="77640"/>
                  </a:cubicBezTo>
                  <a:cubicBezTo>
                    <a:pt x="7245932" y="75312"/>
                    <a:pt x="7245366" y="72105"/>
                    <a:pt x="7243039" y="70476"/>
                  </a:cubicBezTo>
                  <a:close/>
                  <a:moveTo>
                    <a:pt x="3153641" y="70475"/>
                  </a:moveTo>
                  <a:cubicBezTo>
                    <a:pt x="3151313" y="68845"/>
                    <a:pt x="3148106" y="69411"/>
                    <a:pt x="3146476" y="71738"/>
                  </a:cubicBezTo>
                  <a:cubicBezTo>
                    <a:pt x="3145662" y="72902"/>
                    <a:pt x="3145396" y="74285"/>
                    <a:pt x="3145625" y="75582"/>
                  </a:cubicBezTo>
                  <a:cubicBezTo>
                    <a:pt x="3145854" y="76879"/>
                    <a:pt x="3146576" y="78088"/>
                    <a:pt x="3147740" y="78902"/>
                  </a:cubicBezTo>
                  <a:cubicBezTo>
                    <a:pt x="3150068" y="80532"/>
                    <a:pt x="3153275" y="79966"/>
                    <a:pt x="3154904" y="77639"/>
                  </a:cubicBezTo>
                  <a:cubicBezTo>
                    <a:pt x="3156534" y="75311"/>
                    <a:pt x="3155968" y="72104"/>
                    <a:pt x="3153641" y="70475"/>
                  </a:cubicBezTo>
                  <a:close/>
                  <a:moveTo>
                    <a:pt x="7161333" y="70408"/>
                  </a:moveTo>
                  <a:cubicBezTo>
                    <a:pt x="7155997" y="71349"/>
                    <a:pt x="7153037" y="79855"/>
                    <a:pt x="7154722" y="89407"/>
                  </a:cubicBezTo>
                  <a:cubicBezTo>
                    <a:pt x="7155564" y="94183"/>
                    <a:pt x="7157409" y="98315"/>
                    <a:pt x="7159709" y="101137"/>
                  </a:cubicBezTo>
                  <a:cubicBezTo>
                    <a:pt x="7162009" y="103958"/>
                    <a:pt x="7164766" y="105468"/>
                    <a:pt x="7167434" y="104997"/>
                  </a:cubicBezTo>
                  <a:cubicBezTo>
                    <a:pt x="7172770" y="104056"/>
                    <a:pt x="7175729" y="95550"/>
                    <a:pt x="7174044" y="85999"/>
                  </a:cubicBezTo>
                  <a:cubicBezTo>
                    <a:pt x="7172359" y="76447"/>
                    <a:pt x="7166668" y="69467"/>
                    <a:pt x="7161333" y="70408"/>
                  </a:cubicBezTo>
                  <a:close/>
                  <a:moveTo>
                    <a:pt x="3071935" y="70407"/>
                  </a:moveTo>
                  <a:cubicBezTo>
                    <a:pt x="3066599" y="71348"/>
                    <a:pt x="3063639" y="79854"/>
                    <a:pt x="3065324" y="89406"/>
                  </a:cubicBezTo>
                  <a:cubicBezTo>
                    <a:pt x="3066166" y="94182"/>
                    <a:pt x="3068011" y="98314"/>
                    <a:pt x="3070311" y="101136"/>
                  </a:cubicBezTo>
                  <a:cubicBezTo>
                    <a:pt x="3072611" y="103957"/>
                    <a:pt x="3075368" y="105467"/>
                    <a:pt x="3078036" y="104996"/>
                  </a:cubicBezTo>
                  <a:cubicBezTo>
                    <a:pt x="3083372" y="104055"/>
                    <a:pt x="3086331" y="95549"/>
                    <a:pt x="3084646" y="85998"/>
                  </a:cubicBezTo>
                  <a:cubicBezTo>
                    <a:pt x="3082961" y="76446"/>
                    <a:pt x="3077270" y="69466"/>
                    <a:pt x="3071935" y="70407"/>
                  </a:cubicBezTo>
                  <a:close/>
                  <a:moveTo>
                    <a:pt x="7005910" y="69885"/>
                  </a:moveTo>
                  <a:cubicBezTo>
                    <a:pt x="7001106" y="71545"/>
                    <a:pt x="6996734" y="75095"/>
                    <a:pt x="6993934" y="80142"/>
                  </a:cubicBezTo>
                  <a:cubicBezTo>
                    <a:pt x="6991134" y="85189"/>
                    <a:pt x="6990435" y="90777"/>
                    <a:pt x="6991569" y="95732"/>
                  </a:cubicBezTo>
                  <a:cubicBezTo>
                    <a:pt x="6992704" y="100687"/>
                    <a:pt x="6995671" y="105008"/>
                    <a:pt x="7000202" y="107522"/>
                  </a:cubicBezTo>
                  <a:cubicBezTo>
                    <a:pt x="7004733" y="110036"/>
                    <a:pt x="7009969" y="110266"/>
                    <a:pt x="7014774" y="108606"/>
                  </a:cubicBezTo>
                  <a:cubicBezTo>
                    <a:pt x="7019578" y="106946"/>
                    <a:pt x="7023949" y="103396"/>
                    <a:pt x="7026750" y="98349"/>
                  </a:cubicBezTo>
                  <a:cubicBezTo>
                    <a:pt x="7032350" y="88255"/>
                    <a:pt x="7029544" y="75997"/>
                    <a:pt x="7020482" y="70969"/>
                  </a:cubicBezTo>
                  <a:cubicBezTo>
                    <a:pt x="7015951" y="68455"/>
                    <a:pt x="7010714" y="68225"/>
                    <a:pt x="7005910" y="69885"/>
                  </a:cubicBezTo>
                  <a:close/>
                  <a:moveTo>
                    <a:pt x="2916512" y="69884"/>
                  </a:moveTo>
                  <a:cubicBezTo>
                    <a:pt x="2911708" y="71544"/>
                    <a:pt x="2907336" y="75094"/>
                    <a:pt x="2904536" y="80141"/>
                  </a:cubicBezTo>
                  <a:cubicBezTo>
                    <a:pt x="2901736" y="85188"/>
                    <a:pt x="2901037" y="90776"/>
                    <a:pt x="2902171" y="95731"/>
                  </a:cubicBezTo>
                  <a:cubicBezTo>
                    <a:pt x="2903306" y="100686"/>
                    <a:pt x="2906273" y="105007"/>
                    <a:pt x="2910804" y="107521"/>
                  </a:cubicBezTo>
                  <a:cubicBezTo>
                    <a:pt x="2915335" y="110035"/>
                    <a:pt x="2920571" y="110265"/>
                    <a:pt x="2925376" y="108605"/>
                  </a:cubicBezTo>
                  <a:cubicBezTo>
                    <a:pt x="2930180" y="106945"/>
                    <a:pt x="2934551" y="103395"/>
                    <a:pt x="2937352" y="98348"/>
                  </a:cubicBezTo>
                  <a:cubicBezTo>
                    <a:pt x="2942952" y="88254"/>
                    <a:pt x="2940146" y="75996"/>
                    <a:pt x="2931084" y="70968"/>
                  </a:cubicBezTo>
                  <a:cubicBezTo>
                    <a:pt x="2926553" y="68454"/>
                    <a:pt x="2921316" y="68224"/>
                    <a:pt x="2916512" y="69884"/>
                  </a:cubicBezTo>
                  <a:close/>
                  <a:moveTo>
                    <a:pt x="6912688" y="69766"/>
                  </a:moveTo>
                  <a:cubicBezTo>
                    <a:pt x="6905452" y="68068"/>
                    <a:pt x="6896219" y="68380"/>
                    <a:pt x="6886701" y="71106"/>
                  </a:cubicBezTo>
                  <a:cubicBezTo>
                    <a:pt x="6867665" y="76556"/>
                    <a:pt x="6854701" y="89594"/>
                    <a:pt x="6857746" y="100228"/>
                  </a:cubicBezTo>
                  <a:cubicBezTo>
                    <a:pt x="6859269" y="105545"/>
                    <a:pt x="6864505" y="109254"/>
                    <a:pt x="6871740" y="110952"/>
                  </a:cubicBezTo>
                  <a:lnTo>
                    <a:pt x="6873397" y="110867"/>
                  </a:lnTo>
                  <a:lnTo>
                    <a:pt x="6891617" y="127302"/>
                  </a:lnTo>
                  <a:cubicBezTo>
                    <a:pt x="6900274" y="132105"/>
                    <a:pt x="6909200" y="134493"/>
                    <a:pt x="6916631" y="134472"/>
                  </a:cubicBezTo>
                  <a:cubicBezTo>
                    <a:pt x="6924063" y="134451"/>
                    <a:pt x="6930001" y="132019"/>
                    <a:pt x="6932684" y="127183"/>
                  </a:cubicBezTo>
                  <a:cubicBezTo>
                    <a:pt x="6935367" y="122347"/>
                    <a:pt x="6934287" y="116022"/>
                    <a:pt x="6930373" y="109705"/>
                  </a:cubicBezTo>
                  <a:lnTo>
                    <a:pt x="6917882" y="98439"/>
                  </a:lnTo>
                  <a:lnTo>
                    <a:pt x="6920484" y="96996"/>
                  </a:lnTo>
                  <a:cubicBezTo>
                    <a:pt x="6925723" y="91726"/>
                    <a:pt x="6928203" y="85808"/>
                    <a:pt x="6926681" y="80491"/>
                  </a:cubicBezTo>
                  <a:cubicBezTo>
                    <a:pt x="6925159" y="75174"/>
                    <a:pt x="6919922" y="71465"/>
                    <a:pt x="6912688" y="69766"/>
                  </a:cubicBezTo>
                  <a:close/>
                  <a:moveTo>
                    <a:pt x="2823289" y="69765"/>
                  </a:moveTo>
                  <a:cubicBezTo>
                    <a:pt x="2816054" y="68067"/>
                    <a:pt x="2806821" y="68379"/>
                    <a:pt x="2797303" y="71105"/>
                  </a:cubicBezTo>
                  <a:cubicBezTo>
                    <a:pt x="2778267" y="76555"/>
                    <a:pt x="2765303" y="89593"/>
                    <a:pt x="2768348" y="100227"/>
                  </a:cubicBezTo>
                  <a:cubicBezTo>
                    <a:pt x="2769871" y="105544"/>
                    <a:pt x="2775107" y="109253"/>
                    <a:pt x="2782342" y="110951"/>
                  </a:cubicBezTo>
                  <a:lnTo>
                    <a:pt x="2783999" y="110866"/>
                  </a:lnTo>
                  <a:lnTo>
                    <a:pt x="2802219" y="127301"/>
                  </a:lnTo>
                  <a:cubicBezTo>
                    <a:pt x="2810876" y="132104"/>
                    <a:pt x="2819802" y="134492"/>
                    <a:pt x="2827233" y="134471"/>
                  </a:cubicBezTo>
                  <a:cubicBezTo>
                    <a:pt x="2834665" y="134450"/>
                    <a:pt x="2840603" y="132018"/>
                    <a:pt x="2843286" y="127182"/>
                  </a:cubicBezTo>
                  <a:cubicBezTo>
                    <a:pt x="2845969" y="122346"/>
                    <a:pt x="2844889" y="116021"/>
                    <a:pt x="2840975" y="109704"/>
                  </a:cubicBezTo>
                  <a:lnTo>
                    <a:pt x="2828484" y="98438"/>
                  </a:lnTo>
                  <a:lnTo>
                    <a:pt x="2831086" y="96995"/>
                  </a:lnTo>
                  <a:cubicBezTo>
                    <a:pt x="2836325" y="91725"/>
                    <a:pt x="2838805" y="85807"/>
                    <a:pt x="2837283" y="80490"/>
                  </a:cubicBezTo>
                  <a:cubicBezTo>
                    <a:pt x="2835761" y="75173"/>
                    <a:pt x="2830524" y="71464"/>
                    <a:pt x="2823289" y="69765"/>
                  </a:cubicBezTo>
                  <a:close/>
                  <a:moveTo>
                    <a:pt x="7596530" y="68707"/>
                  </a:moveTo>
                  <a:cubicBezTo>
                    <a:pt x="7593371" y="70366"/>
                    <a:pt x="7589462" y="78249"/>
                    <a:pt x="7587908" y="82395"/>
                  </a:cubicBezTo>
                  <a:cubicBezTo>
                    <a:pt x="7586354" y="86542"/>
                    <a:pt x="7585515" y="90856"/>
                    <a:pt x="7587209" y="93585"/>
                  </a:cubicBezTo>
                  <a:cubicBezTo>
                    <a:pt x="7588903" y="96315"/>
                    <a:pt x="7596273" y="96862"/>
                    <a:pt x="7598073" y="98773"/>
                  </a:cubicBezTo>
                  <a:cubicBezTo>
                    <a:pt x="7599872" y="100684"/>
                    <a:pt x="7596544" y="104618"/>
                    <a:pt x="7598008" y="105050"/>
                  </a:cubicBezTo>
                  <a:cubicBezTo>
                    <a:pt x="7599470" y="105483"/>
                    <a:pt x="7604230" y="103452"/>
                    <a:pt x="7606852" y="101367"/>
                  </a:cubicBezTo>
                  <a:cubicBezTo>
                    <a:pt x="7608163" y="100325"/>
                    <a:pt x="7609907" y="98895"/>
                    <a:pt x="7611313" y="97337"/>
                  </a:cubicBezTo>
                  <a:cubicBezTo>
                    <a:pt x="7612718" y="95780"/>
                    <a:pt x="7613784" y="94095"/>
                    <a:pt x="7613740" y="92541"/>
                  </a:cubicBezTo>
                  <a:cubicBezTo>
                    <a:pt x="7613652" y="89435"/>
                    <a:pt x="7607468" y="86079"/>
                    <a:pt x="7606322" y="82728"/>
                  </a:cubicBezTo>
                  <a:cubicBezTo>
                    <a:pt x="7605175" y="79377"/>
                    <a:pt x="7608494" y="74773"/>
                    <a:pt x="7606862" y="72436"/>
                  </a:cubicBezTo>
                  <a:cubicBezTo>
                    <a:pt x="7605230" y="70100"/>
                    <a:pt x="7599689" y="67047"/>
                    <a:pt x="7596530" y="68707"/>
                  </a:cubicBezTo>
                  <a:close/>
                  <a:moveTo>
                    <a:pt x="3507132" y="68706"/>
                  </a:moveTo>
                  <a:cubicBezTo>
                    <a:pt x="3503973" y="70365"/>
                    <a:pt x="3500064" y="78248"/>
                    <a:pt x="3498510" y="82394"/>
                  </a:cubicBezTo>
                  <a:cubicBezTo>
                    <a:pt x="3496956" y="86541"/>
                    <a:pt x="3496117" y="90855"/>
                    <a:pt x="3497811" y="93584"/>
                  </a:cubicBezTo>
                  <a:cubicBezTo>
                    <a:pt x="3499505" y="96314"/>
                    <a:pt x="3506875" y="96861"/>
                    <a:pt x="3508675" y="98772"/>
                  </a:cubicBezTo>
                  <a:cubicBezTo>
                    <a:pt x="3510474" y="100683"/>
                    <a:pt x="3507146" y="104617"/>
                    <a:pt x="3508610" y="105049"/>
                  </a:cubicBezTo>
                  <a:cubicBezTo>
                    <a:pt x="3510072" y="105482"/>
                    <a:pt x="3514832" y="103451"/>
                    <a:pt x="3517454" y="101366"/>
                  </a:cubicBezTo>
                  <a:cubicBezTo>
                    <a:pt x="3518765" y="100324"/>
                    <a:pt x="3520509" y="98894"/>
                    <a:pt x="3521915" y="97336"/>
                  </a:cubicBezTo>
                  <a:cubicBezTo>
                    <a:pt x="3523320" y="95779"/>
                    <a:pt x="3524386" y="94094"/>
                    <a:pt x="3524342" y="92540"/>
                  </a:cubicBezTo>
                  <a:cubicBezTo>
                    <a:pt x="3524254" y="89434"/>
                    <a:pt x="3518070" y="86078"/>
                    <a:pt x="3516924" y="82727"/>
                  </a:cubicBezTo>
                  <a:cubicBezTo>
                    <a:pt x="3515777" y="79376"/>
                    <a:pt x="3519096" y="74772"/>
                    <a:pt x="3517464" y="72435"/>
                  </a:cubicBezTo>
                  <a:cubicBezTo>
                    <a:pt x="3515832" y="70099"/>
                    <a:pt x="3510291" y="67046"/>
                    <a:pt x="3507132" y="68706"/>
                  </a:cubicBezTo>
                  <a:close/>
                  <a:moveTo>
                    <a:pt x="4911128" y="67097"/>
                  </a:moveTo>
                  <a:cubicBezTo>
                    <a:pt x="4906982" y="66420"/>
                    <a:pt x="4902382" y="68446"/>
                    <a:pt x="4900854" y="71622"/>
                  </a:cubicBezTo>
                  <a:cubicBezTo>
                    <a:pt x="4900091" y="73210"/>
                    <a:pt x="4900238" y="74785"/>
                    <a:pt x="4901097" y="76048"/>
                  </a:cubicBezTo>
                  <a:cubicBezTo>
                    <a:pt x="4901954" y="77310"/>
                    <a:pt x="4903521" y="78260"/>
                    <a:pt x="4905593" y="78599"/>
                  </a:cubicBezTo>
                  <a:cubicBezTo>
                    <a:pt x="4909739" y="79276"/>
                    <a:pt x="4914339" y="77250"/>
                    <a:pt x="4915867" y="74074"/>
                  </a:cubicBezTo>
                  <a:cubicBezTo>
                    <a:pt x="4917395" y="70898"/>
                    <a:pt x="4915273" y="67774"/>
                    <a:pt x="4911128" y="67097"/>
                  </a:cubicBezTo>
                  <a:close/>
                  <a:moveTo>
                    <a:pt x="821730" y="67096"/>
                  </a:moveTo>
                  <a:cubicBezTo>
                    <a:pt x="817584" y="66419"/>
                    <a:pt x="812984" y="68445"/>
                    <a:pt x="811456" y="71621"/>
                  </a:cubicBezTo>
                  <a:cubicBezTo>
                    <a:pt x="810693" y="73209"/>
                    <a:pt x="810840" y="74784"/>
                    <a:pt x="811699" y="76047"/>
                  </a:cubicBezTo>
                  <a:cubicBezTo>
                    <a:pt x="812556" y="77309"/>
                    <a:pt x="814123" y="78259"/>
                    <a:pt x="816195" y="78598"/>
                  </a:cubicBezTo>
                  <a:cubicBezTo>
                    <a:pt x="820341" y="79275"/>
                    <a:pt x="824941" y="77249"/>
                    <a:pt x="826469" y="74073"/>
                  </a:cubicBezTo>
                  <a:cubicBezTo>
                    <a:pt x="827997" y="70897"/>
                    <a:pt x="825875" y="67773"/>
                    <a:pt x="821730" y="67096"/>
                  </a:cubicBezTo>
                  <a:close/>
                  <a:moveTo>
                    <a:pt x="7128150" y="66305"/>
                  </a:moveTo>
                  <a:cubicBezTo>
                    <a:pt x="7127459" y="66019"/>
                    <a:pt x="7125037" y="66766"/>
                    <a:pt x="7123653" y="67648"/>
                  </a:cubicBezTo>
                  <a:cubicBezTo>
                    <a:pt x="7122270" y="68530"/>
                    <a:pt x="7119963" y="70079"/>
                    <a:pt x="7119848" y="71596"/>
                  </a:cubicBezTo>
                  <a:cubicBezTo>
                    <a:pt x="7119733" y="73114"/>
                    <a:pt x="7122574" y="75065"/>
                    <a:pt x="7122961" y="76755"/>
                  </a:cubicBezTo>
                  <a:cubicBezTo>
                    <a:pt x="7123349" y="78446"/>
                    <a:pt x="7121498" y="80520"/>
                    <a:pt x="7122174" y="81742"/>
                  </a:cubicBezTo>
                  <a:cubicBezTo>
                    <a:pt x="7122849" y="82963"/>
                    <a:pt x="7125393" y="84733"/>
                    <a:pt x="7127017" y="84086"/>
                  </a:cubicBezTo>
                  <a:cubicBezTo>
                    <a:pt x="7128640" y="83438"/>
                    <a:pt x="7130947" y="79797"/>
                    <a:pt x="7131915" y="77856"/>
                  </a:cubicBezTo>
                  <a:cubicBezTo>
                    <a:pt x="7132883" y="75916"/>
                    <a:pt x="7133512" y="73857"/>
                    <a:pt x="7132826" y="72441"/>
                  </a:cubicBezTo>
                  <a:cubicBezTo>
                    <a:pt x="7132140" y="71024"/>
                    <a:pt x="7128578" y="70382"/>
                    <a:pt x="7127798" y="69359"/>
                  </a:cubicBezTo>
                  <a:cubicBezTo>
                    <a:pt x="7127019" y="68337"/>
                    <a:pt x="7128841" y="66590"/>
                    <a:pt x="7128150" y="66305"/>
                  </a:cubicBezTo>
                  <a:close/>
                  <a:moveTo>
                    <a:pt x="3038752" y="66304"/>
                  </a:moveTo>
                  <a:cubicBezTo>
                    <a:pt x="3038061" y="66018"/>
                    <a:pt x="3035639" y="66765"/>
                    <a:pt x="3034255" y="67647"/>
                  </a:cubicBezTo>
                  <a:cubicBezTo>
                    <a:pt x="3032872" y="68529"/>
                    <a:pt x="3030565" y="70078"/>
                    <a:pt x="3030450" y="71595"/>
                  </a:cubicBezTo>
                  <a:cubicBezTo>
                    <a:pt x="3030335" y="73113"/>
                    <a:pt x="3033176" y="75064"/>
                    <a:pt x="3033563" y="76754"/>
                  </a:cubicBezTo>
                  <a:cubicBezTo>
                    <a:pt x="3033951" y="78445"/>
                    <a:pt x="3032100" y="80519"/>
                    <a:pt x="3032776" y="81741"/>
                  </a:cubicBezTo>
                  <a:cubicBezTo>
                    <a:pt x="3033451" y="82962"/>
                    <a:pt x="3035995" y="84732"/>
                    <a:pt x="3037619" y="84085"/>
                  </a:cubicBezTo>
                  <a:cubicBezTo>
                    <a:pt x="3039242" y="83437"/>
                    <a:pt x="3041549" y="79796"/>
                    <a:pt x="3042517" y="77855"/>
                  </a:cubicBezTo>
                  <a:cubicBezTo>
                    <a:pt x="3043485" y="75915"/>
                    <a:pt x="3044114" y="73856"/>
                    <a:pt x="3043428" y="72440"/>
                  </a:cubicBezTo>
                  <a:cubicBezTo>
                    <a:pt x="3042742" y="71023"/>
                    <a:pt x="3039180" y="70381"/>
                    <a:pt x="3038400" y="69358"/>
                  </a:cubicBezTo>
                  <a:cubicBezTo>
                    <a:pt x="3037621" y="68336"/>
                    <a:pt x="3039443" y="66589"/>
                    <a:pt x="3038752" y="66304"/>
                  </a:cubicBezTo>
                  <a:close/>
                  <a:moveTo>
                    <a:pt x="6568778" y="64918"/>
                  </a:moveTo>
                  <a:cubicBezTo>
                    <a:pt x="6561225" y="60728"/>
                    <a:pt x="6549021" y="68292"/>
                    <a:pt x="6541519" y="81813"/>
                  </a:cubicBezTo>
                  <a:cubicBezTo>
                    <a:pt x="6537768" y="88573"/>
                    <a:pt x="6535903" y="95543"/>
                    <a:pt x="6535920" y="101347"/>
                  </a:cubicBezTo>
                  <a:cubicBezTo>
                    <a:pt x="6535936" y="107150"/>
                    <a:pt x="6537835" y="111787"/>
                    <a:pt x="6541612" y="113883"/>
                  </a:cubicBezTo>
                  <a:cubicBezTo>
                    <a:pt x="6549165" y="118073"/>
                    <a:pt x="6561369" y="110509"/>
                    <a:pt x="6568871" y="96988"/>
                  </a:cubicBezTo>
                  <a:cubicBezTo>
                    <a:pt x="6576373" y="83467"/>
                    <a:pt x="6576331" y="69109"/>
                    <a:pt x="6568778" y="64918"/>
                  </a:cubicBezTo>
                  <a:close/>
                  <a:moveTo>
                    <a:pt x="2479380" y="64917"/>
                  </a:moveTo>
                  <a:cubicBezTo>
                    <a:pt x="2471827" y="60727"/>
                    <a:pt x="2459623" y="68291"/>
                    <a:pt x="2452121" y="81812"/>
                  </a:cubicBezTo>
                  <a:cubicBezTo>
                    <a:pt x="2448370" y="88572"/>
                    <a:pt x="2446505" y="95542"/>
                    <a:pt x="2446522" y="101346"/>
                  </a:cubicBezTo>
                  <a:cubicBezTo>
                    <a:pt x="2446538" y="107149"/>
                    <a:pt x="2448437" y="111786"/>
                    <a:pt x="2452214" y="113882"/>
                  </a:cubicBezTo>
                  <a:cubicBezTo>
                    <a:pt x="2459767" y="118072"/>
                    <a:pt x="2471971" y="110508"/>
                    <a:pt x="2479473" y="96987"/>
                  </a:cubicBezTo>
                  <a:cubicBezTo>
                    <a:pt x="2486975" y="83466"/>
                    <a:pt x="2486933" y="69108"/>
                    <a:pt x="2479380" y="64917"/>
                  </a:cubicBezTo>
                  <a:close/>
                  <a:moveTo>
                    <a:pt x="7306498" y="60334"/>
                  </a:moveTo>
                  <a:cubicBezTo>
                    <a:pt x="7301101" y="60921"/>
                    <a:pt x="7297043" y="64304"/>
                    <a:pt x="7297432" y="67891"/>
                  </a:cubicBezTo>
                  <a:cubicBezTo>
                    <a:pt x="7297821" y="71477"/>
                    <a:pt x="7302513" y="73910"/>
                    <a:pt x="7307909" y="73324"/>
                  </a:cubicBezTo>
                  <a:cubicBezTo>
                    <a:pt x="7313305" y="72738"/>
                    <a:pt x="7317365" y="69354"/>
                    <a:pt x="7316975" y="65768"/>
                  </a:cubicBezTo>
                  <a:cubicBezTo>
                    <a:pt x="7316585" y="62181"/>
                    <a:pt x="7311895" y="59748"/>
                    <a:pt x="7306498" y="60334"/>
                  </a:cubicBezTo>
                  <a:close/>
                  <a:moveTo>
                    <a:pt x="3217100" y="60333"/>
                  </a:moveTo>
                  <a:cubicBezTo>
                    <a:pt x="3211703" y="60920"/>
                    <a:pt x="3207645" y="64303"/>
                    <a:pt x="3208034" y="67890"/>
                  </a:cubicBezTo>
                  <a:cubicBezTo>
                    <a:pt x="3208423" y="71476"/>
                    <a:pt x="3213115" y="73909"/>
                    <a:pt x="3218511" y="73323"/>
                  </a:cubicBezTo>
                  <a:cubicBezTo>
                    <a:pt x="3223907" y="72737"/>
                    <a:pt x="3227967" y="69353"/>
                    <a:pt x="3227577" y="65767"/>
                  </a:cubicBezTo>
                  <a:cubicBezTo>
                    <a:pt x="3227187" y="62180"/>
                    <a:pt x="3222497" y="59747"/>
                    <a:pt x="3217100" y="60333"/>
                  </a:cubicBezTo>
                  <a:close/>
                  <a:moveTo>
                    <a:pt x="7409791" y="59869"/>
                  </a:moveTo>
                  <a:cubicBezTo>
                    <a:pt x="7405351" y="56762"/>
                    <a:pt x="7397244" y="60684"/>
                    <a:pt x="7391682" y="68629"/>
                  </a:cubicBezTo>
                  <a:cubicBezTo>
                    <a:pt x="7388900" y="72602"/>
                    <a:pt x="7387282" y="76828"/>
                    <a:pt x="7386913" y="80450"/>
                  </a:cubicBezTo>
                  <a:cubicBezTo>
                    <a:pt x="7386545" y="84071"/>
                    <a:pt x="7387426" y="87088"/>
                    <a:pt x="7389645" y="88642"/>
                  </a:cubicBezTo>
                  <a:cubicBezTo>
                    <a:pt x="7394084" y="91749"/>
                    <a:pt x="7402192" y="87827"/>
                    <a:pt x="7407754" y="79882"/>
                  </a:cubicBezTo>
                  <a:cubicBezTo>
                    <a:pt x="7413317" y="71936"/>
                    <a:pt x="7414229" y="62977"/>
                    <a:pt x="7409791" y="59869"/>
                  </a:cubicBezTo>
                  <a:close/>
                  <a:moveTo>
                    <a:pt x="3320393" y="59868"/>
                  </a:moveTo>
                  <a:cubicBezTo>
                    <a:pt x="3315953" y="56761"/>
                    <a:pt x="3307846" y="60683"/>
                    <a:pt x="3302284" y="68628"/>
                  </a:cubicBezTo>
                  <a:cubicBezTo>
                    <a:pt x="3299502" y="72601"/>
                    <a:pt x="3297884" y="76827"/>
                    <a:pt x="3297515" y="80449"/>
                  </a:cubicBezTo>
                  <a:cubicBezTo>
                    <a:pt x="3297147" y="84070"/>
                    <a:pt x="3298028" y="87087"/>
                    <a:pt x="3300247" y="88641"/>
                  </a:cubicBezTo>
                  <a:cubicBezTo>
                    <a:pt x="3304686" y="91748"/>
                    <a:pt x="3312794" y="87826"/>
                    <a:pt x="3318356" y="79881"/>
                  </a:cubicBezTo>
                  <a:cubicBezTo>
                    <a:pt x="3323919" y="71935"/>
                    <a:pt x="3324831" y="62976"/>
                    <a:pt x="3320393" y="59868"/>
                  </a:cubicBezTo>
                  <a:close/>
                  <a:moveTo>
                    <a:pt x="6216904" y="59215"/>
                  </a:moveTo>
                  <a:cubicBezTo>
                    <a:pt x="6209472" y="59237"/>
                    <a:pt x="6203534" y="61668"/>
                    <a:pt x="6200851" y="66505"/>
                  </a:cubicBezTo>
                  <a:cubicBezTo>
                    <a:pt x="6195485" y="76177"/>
                    <a:pt x="6205171" y="91805"/>
                    <a:pt x="6222485" y="101412"/>
                  </a:cubicBezTo>
                  <a:cubicBezTo>
                    <a:pt x="6231142" y="106214"/>
                    <a:pt x="6240067" y="108603"/>
                    <a:pt x="6247499" y="108581"/>
                  </a:cubicBezTo>
                  <a:cubicBezTo>
                    <a:pt x="6254931" y="108560"/>
                    <a:pt x="6260869" y="106128"/>
                    <a:pt x="6263552" y="101292"/>
                  </a:cubicBezTo>
                  <a:cubicBezTo>
                    <a:pt x="6268918" y="91620"/>
                    <a:pt x="6259232" y="75992"/>
                    <a:pt x="6241918" y="66386"/>
                  </a:cubicBezTo>
                  <a:cubicBezTo>
                    <a:pt x="6233261" y="61582"/>
                    <a:pt x="6224336" y="59194"/>
                    <a:pt x="6216904" y="59215"/>
                  </a:cubicBezTo>
                  <a:close/>
                  <a:moveTo>
                    <a:pt x="2127506" y="59214"/>
                  </a:moveTo>
                  <a:cubicBezTo>
                    <a:pt x="2120074" y="59236"/>
                    <a:pt x="2114136" y="61667"/>
                    <a:pt x="2111453" y="66504"/>
                  </a:cubicBezTo>
                  <a:cubicBezTo>
                    <a:pt x="2106087" y="76176"/>
                    <a:pt x="2115773" y="91804"/>
                    <a:pt x="2133087" y="101411"/>
                  </a:cubicBezTo>
                  <a:cubicBezTo>
                    <a:pt x="2141744" y="106213"/>
                    <a:pt x="2150669" y="108602"/>
                    <a:pt x="2158101" y="108580"/>
                  </a:cubicBezTo>
                  <a:cubicBezTo>
                    <a:pt x="2165533" y="108559"/>
                    <a:pt x="2171471" y="106127"/>
                    <a:pt x="2174154" y="101291"/>
                  </a:cubicBezTo>
                  <a:cubicBezTo>
                    <a:pt x="2179520" y="91619"/>
                    <a:pt x="2169834" y="75991"/>
                    <a:pt x="2152520" y="66385"/>
                  </a:cubicBezTo>
                  <a:cubicBezTo>
                    <a:pt x="2143863" y="61581"/>
                    <a:pt x="2134938" y="59193"/>
                    <a:pt x="2127506" y="59214"/>
                  </a:cubicBezTo>
                  <a:close/>
                  <a:moveTo>
                    <a:pt x="4842384" y="58743"/>
                  </a:moveTo>
                  <a:cubicBezTo>
                    <a:pt x="4834478" y="57452"/>
                    <a:pt x="4823839" y="65196"/>
                    <a:pt x="4818622" y="76040"/>
                  </a:cubicBezTo>
                  <a:cubicBezTo>
                    <a:pt x="4816014" y="81461"/>
                    <a:pt x="4815255" y="86631"/>
                    <a:pt x="4816136" y="90607"/>
                  </a:cubicBezTo>
                  <a:cubicBezTo>
                    <a:pt x="4817016" y="94583"/>
                    <a:pt x="4819538" y="97365"/>
                    <a:pt x="4823491" y="98010"/>
                  </a:cubicBezTo>
                  <a:lnTo>
                    <a:pt x="4826864" y="96939"/>
                  </a:lnTo>
                  <a:lnTo>
                    <a:pt x="4833179" y="99752"/>
                  </a:lnTo>
                  <a:cubicBezTo>
                    <a:pt x="4836420" y="99942"/>
                    <a:pt x="4840396" y="99302"/>
                    <a:pt x="4844337" y="97791"/>
                  </a:cubicBezTo>
                  <a:cubicBezTo>
                    <a:pt x="4852221" y="94767"/>
                    <a:pt x="4856984" y="89396"/>
                    <a:pt x="4854977" y="85794"/>
                  </a:cubicBezTo>
                  <a:cubicBezTo>
                    <a:pt x="4853973" y="83994"/>
                    <a:pt x="4851467" y="82977"/>
                    <a:pt x="4848226" y="82787"/>
                  </a:cubicBezTo>
                  <a:lnTo>
                    <a:pt x="4845092" y="83338"/>
                  </a:lnTo>
                  <a:lnTo>
                    <a:pt x="4847253" y="80715"/>
                  </a:lnTo>
                  <a:cubicBezTo>
                    <a:pt x="4852470" y="69872"/>
                    <a:pt x="4850290" y="60035"/>
                    <a:pt x="4842384" y="58743"/>
                  </a:cubicBezTo>
                  <a:close/>
                  <a:moveTo>
                    <a:pt x="752986" y="58742"/>
                  </a:moveTo>
                  <a:cubicBezTo>
                    <a:pt x="745080" y="57451"/>
                    <a:pt x="734441" y="65195"/>
                    <a:pt x="729224" y="76039"/>
                  </a:cubicBezTo>
                  <a:cubicBezTo>
                    <a:pt x="726616" y="81460"/>
                    <a:pt x="725856" y="86630"/>
                    <a:pt x="726738" y="90606"/>
                  </a:cubicBezTo>
                  <a:cubicBezTo>
                    <a:pt x="727618" y="94582"/>
                    <a:pt x="730139" y="97364"/>
                    <a:pt x="734093" y="98009"/>
                  </a:cubicBezTo>
                  <a:lnTo>
                    <a:pt x="737466" y="96938"/>
                  </a:lnTo>
                  <a:lnTo>
                    <a:pt x="743781" y="99751"/>
                  </a:lnTo>
                  <a:cubicBezTo>
                    <a:pt x="747022" y="99941"/>
                    <a:pt x="750998" y="99301"/>
                    <a:pt x="754939" y="97790"/>
                  </a:cubicBezTo>
                  <a:cubicBezTo>
                    <a:pt x="762823" y="94766"/>
                    <a:pt x="767586" y="89395"/>
                    <a:pt x="765579" y="85793"/>
                  </a:cubicBezTo>
                  <a:cubicBezTo>
                    <a:pt x="764575" y="83993"/>
                    <a:pt x="762069" y="82976"/>
                    <a:pt x="758828" y="82786"/>
                  </a:cubicBezTo>
                  <a:lnTo>
                    <a:pt x="755694" y="83337"/>
                  </a:lnTo>
                  <a:lnTo>
                    <a:pt x="757855" y="80714"/>
                  </a:lnTo>
                  <a:cubicBezTo>
                    <a:pt x="763072" y="69871"/>
                    <a:pt x="760892" y="60034"/>
                    <a:pt x="752986" y="58742"/>
                  </a:cubicBezTo>
                  <a:close/>
                  <a:moveTo>
                    <a:pt x="6549801" y="57238"/>
                  </a:moveTo>
                  <a:cubicBezTo>
                    <a:pt x="6547474" y="55608"/>
                    <a:pt x="6544266" y="56174"/>
                    <a:pt x="6542637" y="58501"/>
                  </a:cubicBezTo>
                  <a:cubicBezTo>
                    <a:pt x="6541822" y="59665"/>
                    <a:pt x="6541556" y="61048"/>
                    <a:pt x="6541785" y="62345"/>
                  </a:cubicBezTo>
                  <a:cubicBezTo>
                    <a:pt x="6542013" y="63642"/>
                    <a:pt x="6542737" y="64851"/>
                    <a:pt x="6543900" y="65665"/>
                  </a:cubicBezTo>
                  <a:cubicBezTo>
                    <a:pt x="6546228" y="67295"/>
                    <a:pt x="6549435" y="66729"/>
                    <a:pt x="6551065" y="64402"/>
                  </a:cubicBezTo>
                  <a:cubicBezTo>
                    <a:pt x="6552694" y="62074"/>
                    <a:pt x="6552128" y="58867"/>
                    <a:pt x="6549801" y="57238"/>
                  </a:cubicBezTo>
                  <a:close/>
                  <a:moveTo>
                    <a:pt x="2460403" y="57237"/>
                  </a:moveTo>
                  <a:cubicBezTo>
                    <a:pt x="2458076" y="55607"/>
                    <a:pt x="2454868" y="56173"/>
                    <a:pt x="2453239" y="58500"/>
                  </a:cubicBezTo>
                  <a:cubicBezTo>
                    <a:pt x="2452424" y="59664"/>
                    <a:pt x="2452158" y="61047"/>
                    <a:pt x="2452387" y="62344"/>
                  </a:cubicBezTo>
                  <a:cubicBezTo>
                    <a:pt x="2452615" y="63641"/>
                    <a:pt x="2453339" y="64850"/>
                    <a:pt x="2454502" y="65664"/>
                  </a:cubicBezTo>
                  <a:cubicBezTo>
                    <a:pt x="2456830" y="67294"/>
                    <a:pt x="2460037" y="66728"/>
                    <a:pt x="2461667" y="64401"/>
                  </a:cubicBezTo>
                  <a:cubicBezTo>
                    <a:pt x="2463296" y="62073"/>
                    <a:pt x="2462730" y="58866"/>
                    <a:pt x="2460403" y="57237"/>
                  </a:cubicBezTo>
                  <a:close/>
                  <a:moveTo>
                    <a:pt x="5174107" y="51290"/>
                  </a:moveTo>
                  <a:cubicBezTo>
                    <a:pt x="5171863" y="51079"/>
                    <a:pt x="5168431" y="54967"/>
                    <a:pt x="5166599" y="55162"/>
                  </a:cubicBezTo>
                  <a:cubicBezTo>
                    <a:pt x="5164768" y="55358"/>
                    <a:pt x="5163980" y="51829"/>
                    <a:pt x="5163118" y="52463"/>
                  </a:cubicBezTo>
                  <a:cubicBezTo>
                    <a:pt x="5162255" y="53098"/>
                    <a:pt x="5161372" y="56620"/>
                    <a:pt x="5161425" y="58970"/>
                  </a:cubicBezTo>
                  <a:cubicBezTo>
                    <a:pt x="5161478" y="61321"/>
                    <a:pt x="5161663" y="65296"/>
                    <a:pt x="5163437" y="66564"/>
                  </a:cubicBezTo>
                  <a:cubicBezTo>
                    <a:pt x="5165211" y="67833"/>
                    <a:pt x="5169710" y="65799"/>
                    <a:pt x="5172071" y="66580"/>
                  </a:cubicBezTo>
                  <a:cubicBezTo>
                    <a:pt x="5174429" y="67360"/>
                    <a:pt x="5175594" y="71168"/>
                    <a:pt x="5177593" y="71247"/>
                  </a:cubicBezTo>
                  <a:cubicBezTo>
                    <a:pt x="5179592" y="71326"/>
                    <a:pt x="5183649" y="69524"/>
                    <a:pt x="5184061" y="67054"/>
                  </a:cubicBezTo>
                  <a:cubicBezTo>
                    <a:pt x="5184473" y="64584"/>
                    <a:pt x="5181725" y="59055"/>
                    <a:pt x="5180066" y="56427"/>
                  </a:cubicBezTo>
                  <a:cubicBezTo>
                    <a:pt x="5178407" y="53800"/>
                    <a:pt x="5176352" y="51501"/>
                    <a:pt x="5174107" y="51290"/>
                  </a:cubicBezTo>
                  <a:close/>
                  <a:moveTo>
                    <a:pt x="1084709" y="51289"/>
                  </a:moveTo>
                  <a:cubicBezTo>
                    <a:pt x="1082464" y="51078"/>
                    <a:pt x="1079033" y="54966"/>
                    <a:pt x="1077201" y="55161"/>
                  </a:cubicBezTo>
                  <a:cubicBezTo>
                    <a:pt x="1075370" y="55357"/>
                    <a:pt x="1074582" y="51828"/>
                    <a:pt x="1073720" y="52462"/>
                  </a:cubicBezTo>
                  <a:cubicBezTo>
                    <a:pt x="1072857" y="53097"/>
                    <a:pt x="1071974" y="56619"/>
                    <a:pt x="1072027" y="58969"/>
                  </a:cubicBezTo>
                  <a:cubicBezTo>
                    <a:pt x="1072080" y="61320"/>
                    <a:pt x="1072265" y="65295"/>
                    <a:pt x="1074039" y="66563"/>
                  </a:cubicBezTo>
                  <a:cubicBezTo>
                    <a:pt x="1075813" y="67832"/>
                    <a:pt x="1080312" y="65798"/>
                    <a:pt x="1082672" y="66579"/>
                  </a:cubicBezTo>
                  <a:cubicBezTo>
                    <a:pt x="1085031" y="67359"/>
                    <a:pt x="1086196" y="71167"/>
                    <a:pt x="1088195" y="71246"/>
                  </a:cubicBezTo>
                  <a:cubicBezTo>
                    <a:pt x="1090194" y="71325"/>
                    <a:pt x="1094251" y="69523"/>
                    <a:pt x="1094663" y="67053"/>
                  </a:cubicBezTo>
                  <a:cubicBezTo>
                    <a:pt x="1095075" y="64583"/>
                    <a:pt x="1092327" y="59054"/>
                    <a:pt x="1090668" y="56426"/>
                  </a:cubicBezTo>
                  <a:cubicBezTo>
                    <a:pt x="1089009" y="53799"/>
                    <a:pt x="1086954" y="51500"/>
                    <a:pt x="1084709" y="51289"/>
                  </a:cubicBezTo>
                  <a:close/>
                  <a:moveTo>
                    <a:pt x="5649866" y="50803"/>
                  </a:moveTo>
                  <a:cubicBezTo>
                    <a:pt x="5642435" y="50825"/>
                    <a:pt x="5636496" y="53256"/>
                    <a:pt x="5633813" y="58093"/>
                  </a:cubicBezTo>
                  <a:cubicBezTo>
                    <a:pt x="5628447" y="67765"/>
                    <a:pt x="5638133" y="83393"/>
                    <a:pt x="5655448" y="93000"/>
                  </a:cubicBezTo>
                  <a:cubicBezTo>
                    <a:pt x="5664104" y="97802"/>
                    <a:pt x="5673030" y="100191"/>
                    <a:pt x="5680462" y="100169"/>
                  </a:cubicBezTo>
                  <a:cubicBezTo>
                    <a:pt x="5687893" y="100148"/>
                    <a:pt x="5693831" y="97717"/>
                    <a:pt x="5696514" y="92881"/>
                  </a:cubicBezTo>
                  <a:cubicBezTo>
                    <a:pt x="5701880" y="83208"/>
                    <a:pt x="5692194" y="67580"/>
                    <a:pt x="5674881" y="57974"/>
                  </a:cubicBezTo>
                  <a:cubicBezTo>
                    <a:pt x="5666223" y="53170"/>
                    <a:pt x="5657298" y="50782"/>
                    <a:pt x="5649866" y="50803"/>
                  </a:cubicBezTo>
                  <a:close/>
                  <a:moveTo>
                    <a:pt x="1560468" y="50802"/>
                  </a:moveTo>
                  <a:cubicBezTo>
                    <a:pt x="1553036" y="50824"/>
                    <a:pt x="1547098" y="53255"/>
                    <a:pt x="1544415" y="58092"/>
                  </a:cubicBezTo>
                  <a:cubicBezTo>
                    <a:pt x="1539049" y="67764"/>
                    <a:pt x="1548735" y="83392"/>
                    <a:pt x="1566050" y="92999"/>
                  </a:cubicBezTo>
                  <a:cubicBezTo>
                    <a:pt x="1574706" y="97801"/>
                    <a:pt x="1583632" y="100190"/>
                    <a:pt x="1591063" y="100168"/>
                  </a:cubicBezTo>
                  <a:cubicBezTo>
                    <a:pt x="1598495" y="100147"/>
                    <a:pt x="1604433" y="97716"/>
                    <a:pt x="1607116" y="92880"/>
                  </a:cubicBezTo>
                  <a:cubicBezTo>
                    <a:pt x="1612482" y="83207"/>
                    <a:pt x="1602796" y="67579"/>
                    <a:pt x="1585482" y="57973"/>
                  </a:cubicBezTo>
                  <a:cubicBezTo>
                    <a:pt x="1576825" y="53169"/>
                    <a:pt x="1567900" y="50781"/>
                    <a:pt x="1560468" y="50802"/>
                  </a:cubicBezTo>
                  <a:close/>
                  <a:moveTo>
                    <a:pt x="4715909" y="49102"/>
                  </a:moveTo>
                  <a:cubicBezTo>
                    <a:pt x="4712163" y="50087"/>
                    <a:pt x="4713861" y="56974"/>
                    <a:pt x="4709049" y="59404"/>
                  </a:cubicBezTo>
                  <a:cubicBezTo>
                    <a:pt x="4704235" y="61834"/>
                    <a:pt x="4689851" y="60712"/>
                    <a:pt x="4687032" y="63679"/>
                  </a:cubicBezTo>
                  <a:cubicBezTo>
                    <a:pt x="4685621" y="65161"/>
                    <a:pt x="4685985" y="68153"/>
                    <a:pt x="4687157" y="70969"/>
                  </a:cubicBezTo>
                  <a:cubicBezTo>
                    <a:pt x="4688330" y="73784"/>
                    <a:pt x="4690307" y="76424"/>
                    <a:pt x="4692124" y="77201"/>
                  </a:cubicBezTo>
                  <a:cubicBezTo>
                    <a:pt x="4695749" y="78756"/>
                    <a:pt x="4703740" y="72879"/>
                    <a:pt x="4708801" y="73007"/>
                  </a:cubicBezTo>
                  <a:cubicBezTo>
                    <a:pt x="4713861" y="73135"/>
                    <a:pt x="4718533" y="78890"/>
                    <a:pt x="4722481" y="77969"/>
                  </a:cubicBezTo>
                  <a:cubicBezTo>
                    <a:pt x="4726432" y="77049"/>
                    <a:pt x="4732236" y="71068"/>
                    <a:pt x="4732496" y="67483"/>
                  </a:cubicBezTo>
                  <a:cubicBezTo>
                    <a:pt x="4732758" y="63898"/>
                    <a:pt x="4724585" y="59306"/>
                    <a:pt x="4724049" y="56458"/>
                  </a:cubicBezTo>
                  <a:cubicBezTo>
                    <a:pt x="4723514" y="53611"/>
                    <a:pt x="4730641" y="51623"/>
                    <a:pt x="4729284" y="50397"/>
                  </a:cubicBezTo>
                  <a:cubicBezTo>
                    <a:pt x="4727928" y="49170"/>
                    <a:pt x="4719656" y="48116"/>
                    <a:pt x="4715909" y="49102"/>
                  </a:cubicBezTo>
                  <a:close/>
                  <a:moveTo>
                    <a:pt x="626511" y="49101"/>
                  </a:moveTo>
                  <a:cubicBezTo>
                    <a:pt x="622765" y="50086"/>
                    <a:pt x="624463" y="56973"/>
                    <a:pt x="619651" y="59403"/>
                  </a:cubicBezTo>
                  <a:cubicBezTo>
                    <a:pt x="614837" y="61833"/>
                    <a:pt x="600453" y="60711"/>
                    <a:pt x="597632" y="63678"/>
                  </a:cubicBezTo>
                  <a:cubicBezTo>
                    <a:pt x="596222" y="65160"/>
                    <a:pt x="596587" y="68152"/>
                    <a:pt x="597759" y="70968"/>
                  </a:cubicBezTo>
                  <a:cubicBezTo>
                    <a:pt x="598931" y="73783"/>
                    <a:pt x="600909" y="76423"/>
                    <a:pt x="602724" y="77200"/>
                  </a:cubicBezTo>
                  <a:cubicBezTo>
                    <a:pt x="606351" y="78755"/>
                    <a:pt x="614342" y="72878"/>
                    <a:pt x="619402" y="73006"/>
                  </a:cubicBezTo>
                  <a:cubicBezTo>
                    <a:pt x="624462" y="73134"/>
                    <a:pt x="629135" y="78889"/>
                    <a:pt x="633083" y="77968"/>
                  </a:cubicBezTo>
                  <a:cubicBezTo>
                    <a:pt x="637033" y="77048"/>
                    <a:pt x="642837" y="71067"/>
                    <a:pt x="643098" y="67482"/>
                  </a:cubicBezTo>
                  <a:cubicBezTo>
                    <a:pt x="643359" y="63897"/>
                    <a:pt x="635187" y="59305"/>
                    <a:pt x="634651" y="56457"/>
                  </a:cubicBezTo>
                  <a:cubicBezTo>
                    <a:pt x="634116" y="53610"/>
                    <a:pt x="641243" y="51622"/>
                    <a:pt x="639886" y="50396"/>
                  </a:cubicBezTo>
                  <a:cubicBezTo>
                    <a:pt x="638530" y="49169"/>
                    <a:pt x="630257" y="48115"/>
                    <a:pt x="626511" y="49101"/>
                  </a:cubicBezTo>
                  <a:close/>
                  <a:moveTo>
                    <a:pt x="6762129" y="45962"/>
                  </a:moveTo>
                  <a:cubicBezTo>
                    <a:pt x="6752165" y="48815"/>
                    <a:pt x="6746665" y="60123"/>
                    <a:pt x="6749843" y="71221"/>
                  </a:cubicBezTo>
                  <a:cubicBezTo>
                    <a:pt x="6753021" y="82318"/>
                    <a:pt x="6763672" y="89002"/>
                    <a:pt x="6773635" y="86149"/>
                  </a:cubicBezTo>
                  <a:cubicBezTo>
                    <a:pt x="6778617" y="84723"/>
                    <a:pt x="6782482" y="81183"/>
                    <a:pt x="6784706" y="76612"/>
                  </a:cubicBezTo>
                  <a:cubicBezTo>
                    <a:pt x="6786929" y="72041"/>
                    <a:pt x="6787509" y="66439"/>
                    <a:pt x="6785921" y="60891"/>
                  </a:cubicBezTo>
                  <a:cubicBezTo>
                    <a:pt x="6782743" y="49793"/>
                    <a:pt x="6772092" y="43110"/>
                    <a:pt x="6762129" y="45962"/>
                  </a:cubicBezTo>
                  <a:close/>
                  <a:moveTo>
                    <a:pt x="2672731" y="45961"/>
                  </a:moveTo>
                  <a:cubicBezTo>
                    <a:pt x="2662767" y="48814"/>
                    <a:pt x="2657267" y="60122"/>
                    <a:pt x="2660445" y="71220"/>
                  </a:cubicBezTo>
                  <a:cubicBezTo>
                    <a:pt x="2663623" y="82317"/>
                    <a:pt x="2674274" y="89001"/>
                    <a:pt x="2684237" y="86148"/>
                  </a:cubicBezTo>
                  <a:cubicBezTo>
                    <a:pt x="2689219" y="84722"/>
                    <a:pt x="2693084" y="81182"/>
                    <a:pt x="2695308" y="76611"/>
                  </a:cubicBezTo>
                  <a:cubicBezTo>
                    <a:pt x="2697531" y="72040"/>
                    <a:pt x="2698111" y="66438"/>
                    <a:pt x="2696523" y="60890"/>
                  </a:cubicBezTo>
                  <a:cubicBezTo>
                    <a:pt x="2693345" y="49792"/>
                    <a:pt x="2682694" y="43109"/>
                    <a:pt x="2672731" y="45961"/>
                  </a:cubicBezTo>
                  <a:close/>
                  <a:moveTo>
                    <a:pt x="6336778" y="43994"/>
                  </a:moveTo>
                  <a:cubicBezTo>
                    <a:pt x="6331974" y="45654"/>
                    <a:pt x="6327603" y="49204"/>
                    <a:pt x="6324802" y="54252"/>
                  </a:cubicBezTo>
                  <a:cubicBezTo>
                    <a:pt x="6322002" y="59299"/>
                    <a:pt x="6321303" y="64887"/>
                    <a:pt x="6322437" y="69841"/>
                  </a:cubicBezTo>
                  <a:cubicBezTo>
                    <a:pt x="6323572" y="74796"/>
                    <a:pt x="6326539" y="79118"/>
                    <a:pt x="6331069" y="81631"/>
                  </a:cubicBezTo>
                  <a:cubicBezTo>
                    <a:pt x="6335601" y="84145"/>
                    <a:pt x="6340838" y="84376"/>
                    <a:pt x="6345642" y="82716"/>
                  </a:cubicBezTo>
                  <a:cubicBezTo>
                    <a:pt x="6350446" y="81055"/>
                    <a:pt x="6354818" y="77505"/>
                    <a:pt x="6357617" y="72458"/>
                  </a:cubicBezTo>
                  <a:cubicBezTo>
                    <a:pt x="6363218" y="62364"/>
                    <a:pt x="6360412" y="50106"/>
                    <a:pt x="6351350" y="45078"/>
                  </a:cubicBezTo>
                  <a:cubicBezTo>
                    <a:pt x="6346819" y="42564"/>
                    <a:pt x="6341583" y="42334"/>
                    <a:pt x="6336778" y="43994"/>
                  </a:cubicBezTo>
                  <a:close/>
                  <a:moveTo>
                    <a:pt x="2247380" y="43993"/>
                  </a:moveTo>
                  <a:cubicBezTo>
                    <a:pt x="2242576" y="45653"/>
                    <a:pt x="2238205" y="49203"/>
                    <a:pt x="2235404" y="54251"/>
                  </a:cubicBezTo>
                  <a:cubicBezTo>
                    <a:pt x="2232604" y="59298"/>
                    <a:pt x="2231905" y="64886"/>
                    <a:pt x="2233039" y="69840"/>
                  </a:cubicBezTo>
                  <a:cubicBezTo>
                    <a:pt x="2234174" y="74795"/>
                    <a:pt x="2237141" y="79117"/>
                    <a:pt x="2241671" y="81630"/>
                  </a:cubicBezTo>
                  <a:cubicBezTo>
                    <a:pt x="2246203" y="84144"/>
                    <a:pt x="2251440" y="84375"/>
                    <a:pt x="2256244" y="82715"/>
                  </a:cubicBezTo>
                  <a:cubicBezTo>
                    <a:pt x="2261048" y="81054"/>
                    <a:pt x="2265420" y="77504"/>
                    <a:pt x="2268219" y="72457"/>
                  </a:cubicBezTo>
                  <a:cubicBezTo>
                    <a:pt x="2273820" y="62363"/>
                    <a:pt x="2271014" y="50105"/>
                    <a:pt x="2261952" y="45077"/>
                  </a:cubicBezTo>
                  <a:cubicBezTo>
                    <a:pt x="2257421" y="42563"/>
                    <a:pt x="2252185" y="42333"/>
                    <a:pt x="2247380" y="43993"/>
                  </a:cubicBezTo>
                  <a:close/>
                  <a:moveTo>
                    <a:pt x="6070996" y="40674"/>
                  </a:moveTo>
                  <a:cubicBezTo>
                    <a:pt x="6067589" y="39614"/>
                    <a:pt x="6059251" y="42424"/>
                    <a:pt x="6055220" y="44257"/>
                  </a:cubicBezTo>
                  <a:cubicBezTo>
                    <a:pt x="6051190" y="46090"/>
                    <a:pt x="6047546" y="48547"/>
                    <a:pt x="6046813" y="51675"/>
                  </a:cubicBezTo>
                  <a:cubicBezTo>
                    <a:pt x="6046081" y="54803"/>
                    <a:pt x="6050905" y="60401"/>
                    <a:pt x="6050827" y="63025"/>
                  </a:cubicBezTo>
                  <a:cubicBezTo>
                    <a:pt x="6050748" y="65649"/>
                    <a:pt x="6045613" y="66077"/>
                    <a:pt x="6046342" y="67418"/>
                  </a:cubicBezTo>
                  <a:cubicBezTo>
                    <a:pt x="6047071" y="68758"/>
                    <a:pt x="6051872" y="70688"/>
                    <a:pt x="6055201" y="71068"/>
                  </a:cubicBezTo>
                  <a:cubicBezTo>
                    <a:pt x="6056865" y="71257"/>
                    <a:pt x="6059109" y="71480"/>
                    <a:pt x="6061204" y="71372"/>
                  </a:cubicBezTo>
                  <a:cubicBezTo>
                    <a:pt x="6063298" y="71264"/>
                    <a:pt x="6065244" y="70827"/>
                    <a:pt x="6066312" y="69697"/>
                  </a:cubicBezTo>
                  <a:cubicBezTo>
                    <a:pt x="6068446" y="67438"/>
                    <a:pt x="6066447" y="60693"/>
                    <a:pt x="6068006" y="57513"/>
                  </a:cubicBezTo>
                  <a:cubicBezTo>
                    <a:pt x="6069564" y="54333"/>
                    <a:pt x="6075166" y="53424"/>
                    <a:pt x="6075665" y="50618"/>
                  </a:cubicBezTo>
                  <a:cubicBezTo>
                    <a:pt x="6076163" y="47811"/>
                    <a:pt x="6074404" y="41735"/>
                    <a:pt x="6070996" y="40674"/>
                  </a:cubicBezTo>
                  <a:close/>
                  <a:moveTo>
                    <a:pt x="1981598" y="40673"/>
                  </a:moveTo>
                  <a:cubicBezTo>
                    <a:pt x="1978191" y="39613"/>
                    <a:pt x="1969853" y="42423"/>
                    <a:pt x="1965822" y="44256"/>
                  </a:cubicBezTo>
                  <a:cubicBezTo>
                    <a:pt x="1961792" y="46089"/>
                    <a:pt x="1958148" y="48546"/>
                    <a:pt x="1957415" y="51674"/>
                  </a:cubicBezTo>
                  <a:cubicBezTo>
                    <a:pt x="1956683" y="54802"/>
                    <a:pt x="1961507" y="60400"/>
                    <a:pt x="1961429" y="63024"/>
                  </a:cubicBezTo>
                  <a:cubicBezTo>
                    <a:pt x="1961350" y="65648"/>
                    <a:pt x="1956215" y="66076"/>
                    <a:pt x="1956944" y="67417"/>
                  </a:cubicBezTo>
                  <a:cubicBezTo>
                    <a:pt x="1957673" y="68757"/>
                    <a:pt x="1962474" y="70687"/>
                    <a:pt x="1965803" y="71067"/>
                  </a:cubicBezTo>
                  <a:cubicBezTo>
                    <a:pt x="1967467" y="71256"/>
                    <a:pt x="1969711" y="71479"/>
                    <a:pt x="1971806" y="71371"/>
                  </a:cubicBezTo>
                  <a:cubicBezTo>
                    <a:pt x="1973900" y="71263"/>
                    <a:pt x="1975846" y="70826"/>
                    <a:pt x="1976914" y="69696"/>
                  </a:cubicBezTo>
                  <a:cubicBezTo>
                    <a:pt x="1979048" y="67437"/>
                    <a:pt x="1977049" y="60692"/>
                    <a:pt x="1978608" y="57512"/>
                  </a:cubicBezTo>
                  <a:cubicBezTo>
                    <a:pt x="1980166" y="54332"/>
                    <a:pt x="1985768" y="53423"/>
                    <a:pt x="1986267" y="50617"/>
                  </a:cubicBezTo>
                  <a:cubicBezTo>
                    <a:pt x="1986765" y="47810"/>
                    <a:pt x="1985006" y="41734"/>
                    <a:pt x="1981598" y="40673"/>
                  </a:cubicBezTo>
                  <a:close/>
                  <a:moveTo>
                    <a:pt x="4793922" y="39659"/>
                  </a:moveTo>
                  <a:cubicBezTo>
                    <a:pt x="4791370" y="40000"/>
                    <a:pt x="4787059" y="40652"/>
                    <a:pt x="4785715" y="42211"/>
                  </a:cubicBezTo>
                  <a:cubicBezTo>
                    <a:pt x="4784371" y="43770"/>
                    <a:pt x="4786661" y="47055"/>
                    <a:pt x="4785857" y="49013"/>
                  </a:cubicBezTo>
                  <a:cubicBezTo>
                    <a:pt x="4785054" y="50970"/>
                    <a:pt x="4780943" y="52374"/>
                    <a:pt x="4780894" y="53958"/>
                  </a:cubicBezTo>
                  <a:cubicBezTo>
                    <a:pt x="4780846" y="55542"/>
                    <a:pt x="4782877" y="58508"/>
                    <a:pt x="4785565" y="58519"/>
                  </a:cubicBezTo>
                  <a:cubicBezTo>
                    <a:pt x="4788254" y="58529"/>
                    <a:pt x="4794205" y="55661"/>
                    <a:pt x="4797025" y="54019"/>
                  </a:cubicBezTo>
                  <a:cubicBezTo>
                    <a:pt x="4799846" y="52378"/>
                    <a:pt x="4802303" y="50466"/>
                    <a:pt x="4802491" y="48672"/>
                  </a:cubicBezTo>
                  <a:cubicBezTo>
                    <a:pt x="4802679" y="46877"/>
                    <a:pt x="4798395" y="44668"/>
                    <a:pt x="4798149" y="43250"/>
                  </a:cubicBezTo>
                  <a:cubicBezTo>
                    <a:pt x="4797903" y="41833"/>
                    <a:pt x="4801719" y="40763"/>
                    <a:pt x="4801015" y="40164"/>
                  </a:cubicBezTo>
                  <a:cubicBezTo>
                    <a:pt x="4800309" y="39566"/>
                    <a:pt x="4796470" y="39318"/>
                    <a:pt x="4793922" y="39659"/>
                  </a:cubicBezTo>
                  <a:close/>
                  <a:moveTo>
                    <a:pt x="704523" y="39658"/>
                  </a:moveTo>
                  <a:cubicBezTo>
                    <a:pt x="701972" y="39999"/>
                    <a:pt x="697661" y="40651"/>
                    <a:pt x="696317" y="42210"/>
                  </a:cubicBezTo>
                  <a:cubicBezTo>
                    <a:pt x="694973" y="43769"/>
                    <a:pt x="697263" y="47054"/>
                    <a:pt x="696459" y="49012"/>
                  </a:cubicBezTo>
                  <a:cubicBezTo>
                    <a:pt x="695656" y="50969"/>
                    <a:pt x="691545" y="52373"/>
                    <a:pt x="691496" y="53957"/>
                  </a:cubicBezTo>
                  <a:cubicBezTo>
                    <a:pt x="691447" y="55541"/>
                    <a:pt x="693478" y="58507"/>
                    <a:pt x="696167" y="58518"/>
                  </a:cubicBezTo>
                  <a:cubicBezTo>
                    <a:pt x="698856" y="58528"/>
                    <a:pt x="704807" y="55660"/>
                    <a:pt x="707627" y="54018"/>
                  </a:cubicBezTo>
                  <a:cubicBezTo>
                    <a:pt x="710448" y="52377"/>
                    <a:pt x="712905" y="50465"/>
                    <a:pt x="713093" y="48671"/>
                  </a:cubicBezTo>
                  <a:cubicBezTo>
                    <a:pt x="713281" y="46876"/>
                    <a:pt x="708997" y="44667"/>
                    <a:pt x="708751" y="43249"/>
                  </a:cubicBezTo>
                  <a:cubicBezTo>
                    <a:pt x="708505" y="41832"/>
                    <a:pt x="712321" y="40762"/>
                    <a:pt x="711617" y="40163"/>
                  </a:cubicBezTo>
                  <a:cubicBezTo>
                    <a:pt x="710911" y="39565"/>
                    <a:pt x="707072" y="39317"/>
                    <a:pt x="704523" y="39658"/>
                  </a:cubicBezTo>
                  <a:close/>
                  <a:moveTo>
                    <a:pt x="6584470" y="39370"/>
                  </a:moveTo>
                  <a:cubicBezTo>
                    <a:pt x="6583780" y="39657"/>
                    <a:pt x="6582595" y="41897"/>
                    <a:pt x="6582240" y="43500"/>
                  </a:cubicBezTo>
                  <a:cubicBezTo>
                    <a:pt x="6582063" y="44301"/>
                    <a:pt x="6581840" y="45383"/>
                    <a:pt x="6581785" y="46409"/>
                  </a:cubicBezTo>
                  <a:cubicBezTo>
                    <a:pt x="6581731" y="47435"/>
                    <a:pt x="6581845" y="48405"/>
                    <a:pt x="6582341" y="48983"/>
                  </a:cubicBezTo>
                  <a:cubicBezTo>
                    <a:pt x="6583333" y="50138"/>
                    <a:pt x="6586721" y="49507"/>
                    <a:pt x="6588191" y="50429"/>
                  </a:cubicBezTo>
                  <a:cubicBezTo>
                    <a:pt x="6589660" y="51350"/>
                    <a:pt x="6589818" y="54126"/>
                    <a:pt x="6591159" y="54512"/>
                  </a:cubicBezTo>
                  <a:cubicBezTo>
                    <a:pt x="6592501" y="54898"/>
                    <a:pt x="6595551" y="54351"/>
                    <a:pt x="6596241" y="52744"/>
                  </a:cubicBezTo>
                  <a:cubicBezTo>
                    <a:pt x="6596932" y="51139"/>
                    <a:pt x="6595988" y="46933"/>
                    <a:pt x="6595301" y="44876"/>
                  </a:cubicBezTo>
                  <a:cubicBezTo>
                    <a:pt x="6594613" y="42819"/>
                    <a:pt x="6593602" y="40918"/>
                    <a:pt x="6592115" y="40402"/>
                  </a:cubicBezTo>
                  <a:cubicBezTo>
                    <a:pt x="6590629" y="39886"/>
                    <a:pt x="6587655" y="41951"/>
                    <a:pt x="6586381" y="41779"/>
                  </a:cubicBezTo>
                  <a:cubicBezTo>
                    <a:pt x="6585107" y="41607"/>
                    <a:pt x="6585160" y="39083"/>
                    <a:pt x="6584470" y="39370"/>
                  </a:cubicBezTo>
                  <a:close/>
                  <a:moveTo>
                    <a:pt x="2495072" y="39369"/>
                  </a:moveTo>
                  <a:cubicBezTo>
                    <a:pt x="2494382" y="39656"/>
                    <a:pt x="2493197" y="41896"/>
                    <a:pt x="2492842" y="43499"/>
                  </a:cubicBezTo>
                  <a:cubicBezTo>
                    <a:pt x="2492665" y="44300"/>
                    <a:pt x="2492442" y="45382"/>
                    <a:pt x="2492387" y="46408"/>
                  </a:cubicBezTo>
                  <a:cubicBezTo>
                    <a:pt x="2492333" y="47434"/>
                    <a:pt x="2492447" y="48404"/>
                    <a:pt x="2492943" y="48982"/>
                  </a:cubicBezTo>
                  <a:cubicBezTo>
                    <a:pt x="2493935" y="50137"/>
                    <a:pt x="2497323" y="49506"/>
                    <a:pt x="2498793" y="50428"/>
                  </a:cubicBezTo>
                  <a:cubicBezTo>
                    <a:pt x="2500262" y="51349"/>
                    <a:pt x="2500420" y="54125"/>
                    <a:pt x="2501761" y="54511"/>
                  </a:cubicBezTo>
                  <a:cubicBezTo>
                    <a:pt x="2503103" y="54897"/>
                    <a:pt x="2506153" y="54350"/>
                    <a:pt x="2506843" y="52743"/>
                  </a:cubicBezTo>
                  <a:cubicBezTo>
                    <a:pt x="2507534" y="51138"/>
                    <a:pt x="2506590" y="46932"/>
                    <a:pt x="2505903" y="44875"/>
                  </a:cubicBezTo>
                  <a:cubicBezTo>
                    <a:pt x="2505215" y="42818"/>
                    <a:pt x="2504204" y="40917"/>
                    <a:pt x="2502717" y="40401"/>
                  </a:cubicBezTo>
                  <a:cubicBezTo>
                    <a:pt x="2501231" y="39885"/>
                    <a:pt x="2498257" y="41950"/>
                    <a:pt x="2496983" y="41778"/>
                  </a:cubicBezTo>
                  <a:cubicBezTo>
                    <a:pt x="2495709" y="41606"/>
                    <a:pt x="2495762" y="39082"/>
                    <a:pt x="2495072" y="39369"/>
                  </a:cubicBezTo>
                  <a:close/>
                  <a:moveTo>
                    <a:pt x="5115023" y="38207"/>
                  </a:moveTo>
                  <a:cubicBezTo>
                    <a:pt x="5110115" y="38880"/>
                    <a:pt x="5105823" y="40590"/>
                    <a:pt x="5102851" y="42810"/>
                  </a:cubicBezTo>
                  <a:cubicBezTo>
                    <a:pt x="5099879" y="45031"/>
                    <a:pt x="5098226" y="47760"/>
                    <a:pt x="5098599" y="50476"/>
                  </a:cubicBezTo>
                  <a:cubicBezTo>
                    <a:pt x="5099344" y="55905"/>
                    <a:pt x="5107904" y="59215"/>
                    <a:pt x="5117719" y="57869"/>
                  </a:cubicBezTo>
                  <a:cubicBezTo>
                    <a:pt x="5127534" y="56522"/>
                    <a:pt x="5134887" y="51030"/>
                    <a:pt x="5134143" y="45601"/>
                  </a:cubicBezTo>
                  <a:cubicBezTo>
                    <a:pt x="5133398" y="40171"/>
                    <a:pt x="5124838" y="36861"/>
                    <a:pt x="5115023" y="38207"/>
                  </a:cubicBezTo>
                  <a:close/>
                  <a:moveTo>
                    <a:pt x="1025625" y="38206"/>
                  </a:moveTo>
                  <a:cubicBezTo>
                    <a:pt x="1020717" y="38879"/>
                    <a:pt x="1016425" y="40589"/>
                    <a:pt x="1013453" y="42809"/>
                  </a:cubicBezTo>
                  <a:cubicBezTo>
                    <a:pt x="1010481" y="45030"/>
                    <a:pt x="1008828" y="47759"/>
                    <a:pt x="1009201" y="50475"/>
                  </a:cubicBezTo>
                  <a:cubicBezTo>
                    <a:pt x="1009946" y="55904"/>
                    <a:pt x="1018506" y="59214"/>
                    <a:pt x="1028321" y="57868"/>
                  </a:cubicBezTo>
                  <a:cubicBezTo>
                    <a:pt x="1038136" y="56521"/>
                    <a:pt x="1045489" y="51029"/>
                    <a:pt x="1044745" y="45600"/>
                  </a:cubicBezTo>
                  <a:cubicBezTo>
                    <a:pt x="1044000" y="40170"/>
                    <a:pt x="1035440" y="36860"/>
                    <a:pt x="1025625" y="38206"/>
                  </a:cubicBezTo>
                  <a:close/>
                  <a:moveTo>
                    <a:pt x="4992221" y="38193"/>
                  </a:moveTo>
                  <a:cubicBezTo>
                    <a:pt x="4984315" y="36903"/>
                    <a:pt x="4973677" y="44646"/>
                    <a:pt x="4968459" y="55490"/>
                  </a:cubicBezTo>
                  <a:lnTo>
                    <a:pt x="4967861" y="58996"/>
                  </a:lnTo>
                  <a:lnTo>
                    <a:pt x="4965186" y="58757"/>
                  </a:lnTo>
                  <a:cubicBezTo>
                    <a:pt x="4960278" y="59430"/>
                    <a:pt x="4955985" y="61140"/>
                    <a:pt x="4953014" y="63360"/>
                  </a:cubicBezTo>
                  <a:cubicBezTo>
                    <a:pt x="4950041" y="65580"/>
                    <a:pt x="4948389" y="68310"/>
                    <a:pt x="4948762" y="71026"/>
                  </a:cubicBezTo>
                  <a:cubicBezTo>
                    <a:pt x="4949507" y="76455"/>
                    <a:pt x="4958066" y="79765"/>
                    <a:pt x="4967883" y="78418"/>
                  </a:cubicBezTo>
                  <a:lnTo>
                    <a:pt x="4972533" y="76660"/>
                  </a:lnTo>
                  <a:lnTo>
                    <a:pt x="4973328" y="77460"/>
                  </a:lnTo>
                  <a:cubicBezTo>
                    <a:pt x="4981234" y="78752"/>
                    <a:pt x="4991873" y="71008"/>
                    <a:pt x="4997090" y="60165"/>
                  </a:cubicBezTo>
                  <a:cubicBezTo>
                    <a:pt x="5002307" y="49322"/>
                    <a:pt x="5000128" y="39485"/>
                    <a:pt x="4992221" y="38193"/>
                  </a:cubicBezTo>
                  <a:close/>
                  <a:moveTo>
                    <a:pt x="902823" y="38192"/>
                  </a:moveTo>
                  <a:cubicBezTo>
                    <a:pt x="894917" y="36902"/>
                    <a:pt x="884279" y="44645"/>
                    <a:pt x="879061" y="55489"/>
                  </a:cubicBezTo>
                  <a:lnTo>
                    <a:pt x="878463" y="58995"/>
                  </a:lnTo>
                  <a:lnTo>
                    <a:pt x="875788" y="58756"/>
                  </a:lnTo>
                  <a:cubicBezTo>
                    <a:pt x="870880" y="59429"/>
                    <a:pt x="866587" y="61139"/>
                    <a:pt x="863616" y="63359"/>
                  </a:cubicBezTo>
                  <a:cubicBezTo>
                    <a:pt x="860643" y="65579"/>
                    <a:pt x="858991" y="68309"/>
                    <a:pt x="859364" y="71025"/>
                  </a:cubicBezTo>
                  <a:cubicBezTo>
                    <a:pt x="860109" y="76454"/>
                    <a:pt x="868668" y="79764"/>
                    <a:pt x="878484" y="78417"/>
                  </a:cubicBezTo>
                  <a:lnTo>
                    <a:pt x="883134" y="76659"/>
                  </a:lnTo>
                  <a:lnTo>
                    <a:pt x="883930" y="77459"/>
                  </a:lnTo>
                  <a:cubicBezTo>
                    <a:pt x="891836" y="78751"/>
                    <a:pt x="902475" y="71007"/>
                    <a:pt x="907692" y="60164"/>
                  </a:cubicBezTo>
                  <a:cubicBezTo>
                    <a:pt x="912909" y="49321"/>
                    <a:pt x="910729" y="39484"/>
                    <a:pt x="902823" y="38192"/>
                  </a:cubicBezTo>
                  <a:close/>
                  <a:moveTo>
                    <a:pt x="5495464" y="36126"/>
                  </a:moveTo>
                  <a:cubicBezTo>
                    <a:pt x="5484552" y="32772"/>
                    <a:pt x="5468032" y="41645"/>
                    <a:pt x="5458567" y="55944"/>
                  </a:cubicBezTo>
                  <a:cubicBezTo>
                    <a:pt x="5453834" y="63093"/>
                    <a:pt x="5451761" y="70246"/>
                    <a:pt x="5452235" y="76030"/>
                  </a:cubicBezTo>
                  <a:cubicBezTo>
                    <a:pt x="5452709" y="81814"/>
                    <a:pt x="5455730" y="86230"/>
                    <a:pt x="5461186" y="87907"/>
                  </a:cubicBezTo>
                  <a:cubicBezTo>
                    <a:pt x="5472098" y="91261"/>
                    <a:pt x="5488619" y="82388"/>
                    <a:pt x="5498084" y="68089"/>
                  </a:cubicBezTo>
                  <a:cubicBezTo>
                    <a:pt x="5507549" y="53790"/>
                    <a:pt x="5506376" y="39480"/>
                    <a:pt x="5495464" y="36126"/>
                  </a:cubicBezTo>
                  <a:close/>
                  <a:moveTo>
                    <a:pt x="1406066" y="36125"/>
                  </a:moveTo>
                  <a:cubicBezTo>
                    <a:pt x="1395154" y="32771"/>
                    <a:pt x="1378634" y="41644"/>
                    <a:pt x="1369169" y="55943"/>
                  </a:cubicBezTo>
                  <a:cubicBezTo>
                    <a:pt x="1364436" y="63092"/>
                    <a:pt x="1362363" y="70245"/>
                    <a:pt x="1362837" y="76029"/>
                  </a:cubicBezTo>
                  <a:cubicBezTo>
                    <a:pt x="1363311" y="81813"/>
                    <a:pt x="1366332" y="86229"/>
                    <a:pt x="1371788" y="87906"/>
                  </a:cubicBezTo>
                  <a:cubicBezTo>
                    <a:pt x="1382700" y="91260"/>
                    <a:pt x="1399220" y="82387"/>
                    <a:pt x="1408686" y="68088"/>
                  </a:cubicBezTo>
                  <a:cubicBezTo>
                    <a:pt x="1418151" y="53789"/>
                    <a:pt x="1416978" y="39479"/>
                    <a:pt x="1406066" y="36125"/>
                  </a:cubicBezTo>
                  <a:close/>
                  <a:moveTo>
                    <a:pt x="5769740" y="35582"/>
                  </a:moveTo>
                  <a:cubicBezTo>
                    <a:pt x="5764936" y="37243"/>
                    <a:pt x="5760565" y="40793"/>
                    <a:pt x="5757764" y="45840"/>
                  </a:cubicBezTo>
                  <a:cubicBezTo>
                    <a:pt x="5754964" y="50887"/>
                    <a:pt x="5754265" y="56475"/>
                    <a:pt x="5755400" y="61430"/>
                  </a:cubicBezTo>
                  <a:cubicBezTo>
                    <a:pt x="5756534" y="66384"/>
                    <a:pt x="5759501" y="70706"/>
                    <a:pt x="5764033" y="73219"/>
                  </a:cubicBezTo>
                  <a:cubicBezTo>
                    <a:pt x="5768563" y="75733"/>
                    <a:pt x="5773801" y="75964"/>
                    <a:pt x="5778604" y="74304"/>
                  </a:cubicBezTo>
                  <a:cubicBezTo>
                    <a:pt x="5783408" y="72644"/>
                    <a:pt x="5787780" y="69093"/>
                    <a:pt x="5790580" y="64046"/>
                  </a:cubicBezTo>
                  <a:cubicBezTo>
                    <a:pt x="5796182" y="53952"/>
                    <a:pt x="5793374" y="41694"/>
                    <a:pt x="5784312" y="36666"/>
                  </a:cubicBezTo>
                  <a:cubicBezTo>
                    <a:pt x="5779781" y="34152"/>
                    <a:pt x="5774545" y="33922"/>
                    <a:pt x="5769740" y="35582"/>
                  </a:cubicBezTo>
                  <a:close/>
                  <a:moveTo>
                    <a:pt x="1680342" y="35581"/>
                  </a:moveTo>
                  <a:cubicBezTo>
                    <a:pt x="1675538" y="37242"/>
                    <a:pt x="1671167" y="40792"/>
                    <a:pt x="1668366" y="45839"/>
                  </a:cubicBezTo>
                  <a:cubicBezTo>
                    <a:pt x="1665566" y="50886"/>
                    <a:pt x="1664867" y="56474"/>
                    <a:pt x="1666002" y="61429"/>
                  </a:cubicBezTo>
                  <a:cubicBezTo>
                    <a:pt x="1667136" y="66383"/>
                    <a:pt x="1670103" y="70705"/>
                    <a:pt x="1674634" y="73218"/>
                  </a:cubicBezTo>
                  <a:cubicBezTo>
                    <a:pt x="1679165" y="75732"/>
                    <a:pt x="1684402" y="75963"/>
                    <a:pt x="1689206" y="74303"/>
                  </a:cubicBezTo>
                  <a:cubicBezTo>
                    <a:pt x="1694010" y="72643"/>
                    <a:pt x="1698382" y="69092"/>
                    <a:pt x="1701182" y="64045"/>
                  </a:cubicBezTo>
                  <a:cubicBezTo>
                    <a:pt x="1706783" y="53951"/>
                    <a:pt x="1703976" y="41693"/>
                    <a:pt x="1694914" y="36665"/>
                  </a:cubicBezTo>
                  <a:cubicBezTo>
                    <a:pt x="1690383" y="34151"/>
                    <a:pt x="1685146" y="33921"/>
                    <a:pt x="1680342" y="35581"/>
                  </a:cubicBezTo>
                  <a:close/>
                  <a:moveTo>
                    <a:pt x="4638558" y="34190"/>
                  </a:moveTo>
                  <a:cubicBezTo>
                    <a:pt x="4634412" y="33514"/>
                    <a:pt x="4629814" y="35539"/>
                    <a:pt x="4628284" y="38716"/>
                  </a:cubicBezTo>
                  <a:cubicBezTo>
                    <a:pt x="4627522" y="40304"/>
                    <a:pt x="4627669" y="41879"/>
                    <a:pt x="4628528" y="43141"/>
                  </a:cubicBezTo>
                  <a:cubicBezTo>
                    <a:pt x="4629384" y="44403"/>
                    <a:pt x="4630951" y="45354"/>
                    <a:pt x="4633024" y="45692"/>
                  </a:cubicBezTo>
                  <a:cubicBezTo>
                    <a:pt x="4637169" y="46370"/>
                    <a:pt x="4641769" y="44343"/>
                    <a:pt x="4643297" y="41167"/>
                  </a:cubicBezTo>
                  <a:cubicBezTo>
                    <a:pt x="4644825" y="37991"/>
                    <a:pt x="4642703" y="34867"/>
                    <a:pt x="4638558" y="34190"/>
                  </a:cubicBezTo>
                  <a:close/>
                  <a:moveTo>
                    <a:pt x="549160" y="34189"/>
                  </a:moveTo>
                  <a:cubicBezTo>
                    <a:pt x="545014" y="33513"/>
                    <a:pt x="540415" y="35538"/>
                    <a:pt x="538886" y="38715"/>
                  </a:cubicBezTo>
                  <a:cubicBezTo>
                    <a:pt x="538122" y="40303"/>
                    <a:pt x="538271" y="41878"/>
                    <a:pt x="539129" y="43140"/>
                  </a:cubicBezTo>
                  <a:cubicBezTo>
                    <a:pt x="539986" y="44402"/>
                    <a:pt x="541553" y="45353"/>
                    <a:pt x="543626" y="45691"/>
                  </a:cubicBezTo>
                  <a:cubicBezTo>
                    <a:pt x="547771" y="46369"/>
                    <a:pt x="552371" y="44342"/>
                    <a:pt x="553899" y="41166"/>
                  </a:cubicBezTo>
                  <a:cubicBezTo>
                    <a:pt x="555427" y="37990"/>
                    <a:pt x="553305" y="34866"/>
                    <a:pt x="549160" y="34189"/>
                  </a:cubicBezTo>
                  <a:close/>
                  <a:moveTo>
                    <a:pt x="6367969" y="33122"/>
                  </a:moveTo>
                  <a:cubicBezTo>
                    <a:pt x="6364009" y="30924"/>
                    <a:pt x="6359017" y="32354"/>
                    <a:pt x="6356819" y="36314"/>
                  </a:cubicBezTo>
                  <a:cubicBezTo>
                    <a:pt x="6355721" y="38294"/>
                    <a:pt x="6355529" y="40533"/>
                    <a:pt x="6356106" y="42550"/>
                  </a:cubicBezTo>
                  <a:cubicBezTo>
                    <a:pt x="6356685" y="44568"/>
                    <a:pt x="6358032" y="46365"/>
                    <a:pt x="6360012" y="47464"/>
                  </a:cubicBezTo>
                  <a:cubicBezTo>
                    <a:pt x="6363972" y="49661"/>
                    <a:pt x="6368965" y="48232"/>
                    <a:pt x="6371162" y="44272"/>
                  </a:cubicBezTo>
                  <a:cubicBezTo>
                    <a:pt x="6373359" y="40311"/>
                    <a:pt x="6371930" y="35319"/>
                    <a:pt x="6367969" y="33122"/>
                  </a:cubicBezTo>
                  <a:close/>
                  <a:moveTo>
                    <a:pt x="2278571" y="33121"/>
                  </a:moveTo>
                  <a:cubicBezTo>
                    <a:pt x="2274611" y="30923"/>
                    <a:pt x="2269619" y="32353"/>
                    <a:pt x="2267421" y="36313"/>
                  </a:cubicBezTo>
                  <a:cubicBezTo>
                    <a:pt x="2266323" y="38293"/>
                    <a:pt x="2266131" y="40532"/>
                    <a:pt x="2266708" y="42549"/>
                  </a:cubicBezTo>
                  <a:cubicBezTo>
                    <a:pt x="2267287" y="44567"/>
                    <a:pt x="2268634" y="46364"/>
                    <a:pt x="2270614" y="47463"/>
                  </a:cubicBezTo>
                  <a:cubicBezTo>
                    <a:pt x="2274574" y="49660"/>
                    <a:pt x="2279567" y="48231"/>
                    <a:pt x="2281764" y="44271"/>
                  </a:cubicBezTo>
                  <a:cubicBezTo>
                    <a:pt x="2283961" y="40310"/>
                    <a:pt x="2282532" y="35318"/>
                    <a:pt x="2278571" y="33121"/>
                  </a:cubicBezTo>
                  <a:close/>
                  <a:moveTo>
                    <a:pt x="7385098" y="31274"/>
                  </a:moveTo>
                  <a:cubicBezTo>
                    <a:pt x="7383497" y="30920"/>
                    <a:pt x="7380770" y="30384"/>
                    <a:pt x="7379616" y="31375"/>
                  </a:cubicBezTo>
                  <a:cubicBezTo>
                    <a:pt x="7378460" y="32367"/>
                    <a:pt x="7379091" y="35755"/>
                    <a:pt x="7378169" y="37225"/>
                  </a:cubicBezTo>
                  <a:cubicBezTo>
                    <a:pt x="7377248" y="38695"/>
                    <a:pt x="7374472" y="38852"/>
                    <a:pt x="7374087" y="40194"/>
                  </a:cubicBezTo>
                  <a:cubicBezTo>
                    <a:pt x="7373700" y="41535"/>
                    <a:pt x="7374248" y="44586"/>
                    <a:pt x="7375854" y="45276"/>
                  </a:cubicBezTo>
                  <a:cubicBezTo>
                    <a:pt x="7377460" y="45966"/>
                    <a:pt x="7381665" y="45023"/>
                    <a:pt x="7383722" y="44335"/>
                  </a:cubicBezTo>
                  <a:cubicBezTo>
                    <a:pt x="7385779" y="43647"/>
                    <a:pt x="7387679" y="42636"/>
                    <a:pt x="7388196" y="41149"/>
                  </a:cubicBezTo>
                  <a:cubicBezTo>
                    <a:pt x="7388712" y="39663"/>
                    <a:pt x="7386648" y="36690"/>
                    <a:pt x="7386819" y="35415"/>
                  </a:cubicBezTo>
                  <a:cubicBezTo>
                    <a:pt x="7386991" y="34141"/>
                    <a:pt x="7389515" y="34194"/>
                    <a:pt x="7389228" y="33504"/>
                  </a:cubicBezTo>
                  <a:cubicBezTo>
                    <a:pt x="7388941" y="32814"/>
                    <a:pt x="7386700" y="31629"/>
                    <a:pt x="7385098" y="31274"/>
                  </a:cubicBezTo>
                  <a:close/>
                  <a:moveTo>
                    <a:pt x="3295700" y="31273"/>
                  </a:moveTo>
                  <a:cubicBezTo>
                    <a:pt x="3294099" y="30919"/>
                    <a:pt x="3291372" y="30383"/>
                    <a:pt x="3290218" y="31374"/>
                  </a:cubicBezTo>
                  <a:cubicBezTo>
                    <a:pt x="3289062" y="32366"/>
                    <a:pt x="3289693" y="35754"/>
                    <a:pt x="3288771" y="37224"/>
                  </a:cubicBezTo>
                  <a:cubicBezTo>
                    <a:pt x="3287850" y="38694"/>
                    <a:pt x="3285074" y="38851"/>
                    <a:pt x="3284689" y="40193"/>
                  </a:cubicBezTo>
                  <a:cubicBezTo>
                    <a:pt x="3284302" y="41534"/>
                    <a:pt x="3284850" y="44585"/>
                    <a:pt x="3286456" y="45275"/>
                  </a:cubicBezTo>
                  <a:cubicBezTo>
                    <a:pt x="3288062" y="45965"/>
                    <a:pt x="3292267" y="45022"/>
                    <a:pt x="3294324" y="44334"/>
                  </a:cubicBezTo>
                  <a:cubicBezTo>
                    <a:pt x="3296381" y="43646"/>
                    <a:pt x="3298281" y="42635"/>
                    <a:pt x="3298798" y="41148"/>
                  </a:cubicBezTo>
                  <a:cubicBezTo>
                    <a:pt x="3299314" y="39662"/>
                    <a:pt x="3297250" y="36689"/>
                    <a:pt x="3297421" y="35414"/>
                  </a:cubicBezTo>
                  <a:cubicBezTo>
                    <a:pt x="3297593" y="34140"/>
                    <a:pt x="3300117" y="34193"/>
                    <a:pt x="3299830" y="33503"/>
                  </a:cubicBezTo>
                  <a:cubicBezTo>
                    <a:pt x="3299543" y="32813"/>
                    <a:pt x="3297302" y="31628"/>
                    <a:pt x="3295700" y="31273"/>
                  </a:cubicBezTo>
                  <a:close/>
                  <a:moveTo>
                    <a:pt x="6017432" y="30958"/>
                  </a:moveTo>
                  <a:cubicBezTo>
                    <a:pt x="6016742" y="31245"/>
                    <a:pt x="6015557" y="33486"/>
                    <a:pt x="6015202" y="35088"/>
                  </a:cubicBezTo>
                  <a:cubicBezTo>
                    <a:pt x="6015025" y="35889"/>
                    <a:pt x="6014802" y="36971"/>
                    <a:pt x="6014747" y="37997"/>
                  </a:cubicBezTo>
                  <a:cubicBezTo>
                    <a:pt x="6014693" y="39023"/>
                    <a:pt x="6014807" y="39993"/>
                    <a:pt x="6015303" y="40571"/>
                  </a:cubicBezTo>
                  <a:cubicBezTo>
                    <a:pt x="6016295" y="41726"/>
                    <a:pt x="6019683" y="41096"/>
                    <a:pt x="6021153" y="42017"/>
                  </a:cubicBezTo>
                  <a:cubicBezTo>
                    <a:pt x="6022622" y="42939"/>
                    <a:pt x="6022780" y="45714"/>
                    <a:pt x="6024121" y="46100"/>
                  </a:cubicBezTo>
                  <a:cubicBezTo>
                    <a:pt x="6025463" y="46486"/>
                    <a:pt x="6028513" y="45939"/>
                    <a:pt x="6029203" y="44333"/>
                  </a:cubicBezTo>
                  <a:cubicBezTo>
                    <a:pt x="6029894" y="42727"/>
                    <a:pt x="6028950" y="38521"/>
                    <a:pt x="6028263" y="36464"/>
                  </a:cubicBezTo>
                  <a:cubicBezTo>
                    <a:pt x="6027575" y="34407"/>
                    <a:pt x="6026564" y="32507"/>
                    <a:pt x="6025077" y="31991"/>
                  </a:cubicBezTo>
                  <a:cubicBezTo>
                    <a:pt x="6023591" y="31474"/>
                    <a:pt x="6020617" y="33539"/>
                    <a:pt x="6019343" y="33367"/>
                  </a:cubicBezTo>
                  <a:cubicBezTo>
                    <a:pt x="6018069" y="33195"/>
                    <a:pt x="6018122" y="30671"/>
                    <a:pt x="6017432" y="30958"/>
                  </a:cubicBezTo>
                  <a:close/>
                  <a:moveTo>
                    <a:pt x="1928034" y="30957"/>
                  </a:moveTo>
                  <a:cubicBezTo>
                    <a:pt x="1927344" y="31244"/>
                    <a:pt x="1926159" y="33485"/>
                    <a:pt x="1925804" y="35087"/>
                  </a:cubicBezTo>
                  <a:cubicBezTo>
                    <a:pt x="1925627" y="35888"/>
                    <a:pt x="1925404" y="36970"/>
                    <a:pt x="1925349" y="37996"/>
                  </a:cubicBezTo>
                  <a:cubicBezTo>
                    <a:pt x="1925295" y="39022"/>
                    <a:pt x="1925409" y="39992"/>
                    <a:pt x="1925905" y="40570"/>
                  </a:cubicBezTo>
                  <a:cubicBezTo>
                    <a:pt x="1926897" y="41725"/>
                    <a:pt x="1930285" y="41095"/>
                    <a:pt x="1931755" y="42016"/>
                  </a:cubicBezTo>
                  <a:cubicBezTo>
                    <a:pt x="1933224" y="42938"/>
                    <a:pt x="1933382" y="45713"/>
                    <a:pt x="1934723" y="46099"/>
                  </a:cubicBezTo>
                  <a:cubicBezTo>
                    <a:pt x="1936065" y="46485"/>
                    <a:pt x="1939115" y="45938"/>
                    <a:pt x="1939805" y="44332"/>
                  </a:cubicBezTo>
                  <a:cubicBezTo>
                    <a:pt x="1940496" y="42726"/>
                    <a:pt x="1939552" y="38520"/>
                    <a:pt x="1938865" y="36463"/>
                  </a:cubicBezTo>
                  <a:cubicBezTo>
                    <a:pt x="1938177" y="34406"/>
                    <a:pt x="1937166" y="32506"/>
                    <a:pt x="1935679" y="31990"/>
                  </a:cubicBezTo>
                  <a:cubicBezTo>
                    <a:pt x="1934193" y="31473"/>
                    <a:pt x="1931219" y="33538"/>
                    <a:pt x="1929945" y="33366"/>
                  </a:cubicBezTo>
                  <a:cubicBezTo>
                    <a:pt x="1928671" y="33194"/>
                    <a:pt x="1928724" y="30670"/>
                    <a:pt x="1928034" y="30957"/>
                  </a:cubicBezTo>
                  <a:close/>
                  <a:moveTo>
                    <a:pt x="4968091" y="30507"/>
                  </a:moveTo>
                  <a:cubicBezTo>
                    <a:pt x="4965651" y="30626"/>
                    <a:pt x="4961999" y="34126"/>
                    <a:pt x="4960014" y="34513"/>
                  </a:cubicBezTo>
                  <a:cubicBezTo>
                    <a:pt x="4958030" y="34900"/>
                    <a:pt x="4957109" y="32221"/>
                    <a:pt x="4956185" y="32831"/>
                  </a:cubicBezTo>
                  <a:cubicBezTo>
                    <a:pt x="4955261" y="33440"/>
                    <a:pt x="4954367" y="36327"/>
                    <a:pt x="4954469" y="38171"/>
                  </a:cubicBezTo>
                  <a:cubicBezTo>
                    <a:pt x="4954519" y="39094"/>
                    <a:pt x="4954613" y="40331"/>
                    <a:pt x="4954938" y="41436"/>
                  </a:cubicBezTo>
                  <a:cubicBezTo>
                    <a:pt x="4955262" y="42540"/>
                    <a:pt x="4955818" y="43510"/>
                    <a:pt x="4956794" y="43897"/>
                  </a:cubicBezTo>
                  <a:cubicBezTo>
                    <a:pt x="4958742" y="44670"/>
                    <a:pt x="4963588" y="42496"/>
                    <a:pt x="4966164" y="42811"/>
                  </a:cubicBezTo>
                  <a:cubicBezTo>
                    <a:pt x="4968738" y="43125"/>
                    <a:pt x="4970074" y="45976"/>
                    <a:pt x="4972246" y="45784"/>
                  </a:cubicBezTo>
                  <a:cubicBezTo>
                    <a:pt x="4974416" y="45591"/>
                    <a:pt x="4978786" y="43655"/>
                    <a:pt x="4979188" y="41657"/>
                  </a:cubicBezTo>
                  <a:cubicBezTo>
                    <a:pt x="4979591" y="39659"/>
                    <a:pt x="4976504" y="35654"/>
                    <a:pt x="4974655" y="33795"/>
                  </a:cubicBezTo>
                  <a:cubicBezTo>
                    <a:pt x="4972806" y="31937"/>
                    <a:pt x="4970533" y="30387"/>
                    <a:pt x="4968091" y="30507"/>
                  </a:cubicBezTo>
                  <a:close/>
                  <a:moveTo>
                    <a:pt x="878693" y="30506"/>
                  </a:moveTo>
                  <a:cubicBezTo>
                    <a:pt x="876253" y="30625"/>
                    <a:pt x="872601" y="34125"/>
                    <a:pt x="870616" y="34512"/>
                  </a:cubicBezTo>
                  <a:cubicBezTo>
                    <a:pt x="868632" y="34899"/>
                    <a:pt x="867711" y="32220"/>
                    <a:pt x="866787" y="32830"/>
                  </a:cubicBezTo>
                  <a:cubicBezTo>
                    <a:pt x="865863" y="33439"/>
                    <a:pt x="864969" y="36326"/>
                    <a:pt x="865070" y="38170"/>
                  </a:cubicBezTo>
                  <a:cubicBezTo>
                    <a:pt x="865121" y="39093"/>
                    <a:pt x="865215" y="40330"/>
                    <a:pt x="865540" y="41435"/>
                  </a:cubicBezTo>
                  <a:cubicBezTo>
                    <a:pt x="865864" y="42539"/>
                    <a:pt x="866420" y="43509"/>
                    <a:pt x="867395" y="43896"/>
                  </a:cubicBezTo>
                  <a:cubicBezTo>
                    <a:pt x="869344" y="44669"/>
                    <a:pt x="874190" y="42495"/>
                    <a:pt x="876765" y="42810"/>
                  </a:cubicBezTo>
                  <a:cubicBezTo>
                    <a:pt x="879340" y="43124"/>
                    <a:pt x="880676" y="45975"/>
                    <a:pt x="882848" y="45783"/>
                  </a:cubicBezTo>
                  <a:cubicBezTo>
                    <a:pt x="885018" y="45590"/>
                    <a:pt x="889388" y="43654"/>
                    <a:pt x="889790" y="41656"/>
                  </a:cubicBezTo>
                  <a:cubicBezTo>
                    <a:pt x="890192" y="39658"/>
                    <a:pt x="887106" y="35653"/>
                    <a:pt x="885257" y="33794"/>
                  </a:cubicBezTo>
                  <a:cubicBezTo>
                    <a:pt x="883408" y="31936"/>
                    <a:pt x="881134" y="30386"/>
                    <a:pt x="878693" y="30506"/>
                  </a:cubicBezTo>
                  <a:close/>
                  <a:moveTo>
                    <a:pt x="5971950" y="29299"/>
                  </a:moveTo>
                  <a:cubicBezTo>
                    <a:pt x="5970609" y="30028"/>
                    <a:pt x="5968680" y="34830"/>
                    <a:pt x="5968300" y="38158"/>
                  </a:cubicBezTo>
                  <a:cubicBezTo>
                    <a:pt x="5967920" y="41486"/>
                    <a:pt x="5967411" y="47135"/>
                    <a:pt x="5969670" y="49269"/>
                  </a:cubicBezTo>
                  <a:lnTo>
                    <a:pt x="5975598" y="50093"/>
                  </a:lnTo>
                  <a:lnTo>
                    <a:pt x="5974747" y="53933"/>
                  </a:lnTo>
                  <a:cubicBezTo>
                    <a:pt x="5974975" y="55230"/>
                    <a:pt x="5975699" y="56439"/>
                    <a:pt x="5976862" y="57254"/>
                  </a:cubicBezTo>
                  <a:cubicBezTo>
                    <a:pt x="5979190" y="58883"/>
                    <a:pt x="5982397" y="58317"/>
                    <a:pt x="5984027" y="55990"/>
                  </a:cubicBezTo>
                  <a:lnTo>
                    <a:pt x="5983477" y="52874"/>
                  </a:lnTo>
                  <a:lnTo>
                    <a:pt x="5985443" y="55189"/>
                  </a:lnTo>
                  <a:lnTo>
                    <a:pt x="5988411" y="58270"/>
                  </a:lnTo>
                  <a:lnTo>
                    <a:pt x="5988092" y="58312"/>
                  </a:lnTo>
                  <a:cubicBezTo>
                    <a:pt x="5983159" y="61369"/>
                    <a:pt x="5978232" y="66640"/>
                    <a:pt x="5974481" y="73401"/>
                  </a:cubicBezTo>
                  <a:cubicBezTo>
                    <a:pt x="5970730" y="80162"/>
                    <a:pt x="5968866" y="87131"/>
                    <a:pt x="5968882" y="92935"/>
                  </a:cubicBezTo>
                  <a:cubicBezTo>
                    <a:pt x="5968900" y="98738"/>
                    <a:pt x="5970798" y="103376"/>
                    <a:pt x="5974574" y="105471"/>
                  </a:cubicBezTo>
                  <a:cubicBezTo>
                    <a:pt x="5982127" y="109662"/>
                    <a:pt x="5994331" y="102098"/>
                    <a:pt x="6001834" y="88577"/>
                  </a:cubicBezTo>
                  <a:cubicBezTo>
                    <a:pt x="6009335" y="75055"/>
                    <a:pt x="6009294" y="60697"/>
                    <a:pt x="6001741" y="56507"/>
                  </a:cubicBezTo>
                  <a:lnTo>
                    <a:pt x="5989928" y="58069"/>
                  </a:lnTo>
                  <a:lnTo>
                    <a:pt x="5998693" y="53954"/>
                  </a:lnTo>
                  <a:cubicBezTo>
                    <a:pt x="5999753" y="50546"/>
                    <a:pt x="5996944" y="42208"/>
                    <a:pt x="5995110" y="38177"/>
                  </a:cubicBezTo>
                  <a:cubicBezTo>
                    <a:pt x="5993277" y="34147"/>
                    <a:pt x="5990820" y="30503"/>
                    <a:pt x="5987692" y="29771"/>
                  </a:cubicBezTo>
                  <a:cubicBezTo>
                    <a:pt x="5984564" y="29039"/>
                    <a:pt x="5978966" y="33862"/>
                    <a:pt x="5976342" y="33784"/>
                  </a:cubicBezTo>
                  <a:cubicBezTo>
                    <a:pt x="5973719" y="33705"/>
                    <a:pt x="5973290" y="28570"/>
                    <a:pt x="5971950" y="29299"/>
                  </a:cubicBezTo>
                  <a:close/>
                  <a:moveTo>
                    <a:pt x="1882552" y="29298"/>
                  </a:moveTo>
                  <a:cubicBezTo>
                    <a:pt x="1881211" y="30027"/>
                    <a:pt x="1879282" y="34829"/>
                    <a:pt x="1878902" y="38157"/>
                  </a:cubicBezTo>
                  <a:cubicBezTo>
                    <a:pt x="1878522" y="41485"/>
                    <a:pt x="1878013" y="47134"/>
                    <a:pt x="1880272" y="49268"/>
                  </a:cubicBezTo>
                  <a:lnTo>
                    <a:pt x="1886200" y="50092"/>
                  </a:lnTo>
                  <a:lnTo>
                    <a:pt x="1885349" y="53932"/>
                  </a:lnTo>
                  <a:cubicBezTo>
                    <a:pt x="1885577" y="55229"/>
                    <a:pt x="1886301" y="56438"/>
                    <a:pt x="1887464" y="57253"/>
                  </a:cubicBezTo>
                  <a:cubicBezTo>
                    <a:pt x="1889792" y="58882"/>
                    <a:pt x="1892999" y="58316"/>
                    <a:pt x="1894629" y="55989"/>
                  </a:cubicBezTo>
                  <a:lnTo>
                    <a:pt x="1894079" y="52873"/>
                  </a:lnTo>
                  <a:lnTo>
                    <a:pt x="1896045" y="55188"/>
                  </a:lnTo>
                  <a:lnTo>
                    <a:pt x="1899013" y="58269"/>
                  </a:lnTo>
                  <a:lnTo>
                    <a:pt x="1898694" y="58311"/>
                  </a:lnTo>
                  <a:cubicBezTo>
                    <a:pt x="1893761" y="61368"/>
                    <a:pt x="1888834" y="66639"/>
                    <a:pt x="1885083" y="73400"/>
                  </a:cubicBezTo>
                  <a:cubicBezTo>
                    <a:pt x="1881332" y="80161"/>
                    <a:pt x="1879468" y="87130"/>
                    <a:pt x="1879484" y="92934"/>
                  </a:cubicBezTo>
                  <a:cubicBezTo>
                    <a:pt x="1879501" y="98737"/>
                    <a:pt x="1881400" y="103375"/>
                    <a:pt x="1885176" y="105470"/>
                  </a:cubicBezTo>
                  <a:cubicBezTo>
                    <a:pt x="1892729" y="109661"/>
                    <a:pt x="1904933" y="102097"/>
                    <a:pt x="1912436" y="88576"/>
                  </a:cubicBezTo>
                  <a:cubicBezTo>
                    <a:pt x="1919937" y="75054"/>
                    <a:pt x="1919896" y="60696"/>
                    <a:pt x="1912343" y="56506"/>
                  </a:cubicBezTo>
                  <a:lnTo>
                    <a:pt x="1900530" y="58068"/>
                  </a:lnTo>
                  <a:lnTo>
                    <a:pt x="1909295" y="53953"/>
                  </a:lnTo>
                  <a:cubicBezTo>
                    <a:pt x="1910355" y="50545"/>
                    <a:pt x="1907546" y="42207"/>
                    <a:pt x="1905712" y="38176"/>
                  </a:cubicBezTo>
                  <a:cubicBezTo>
                    <a:pt x="1903879" y="34146"/>
                    <a:pt x="1901422" y="30502"/>
                    <a:pt x="1898294" y="29770"/>
                  </a:cubicBezTo>
                  <a:cubicBezTo>
                    <a:pt x="1895166" y="29038"/>
                    <a:pt x="1889568" y="33861"/>
                    <a:pt x="1886944" y="33783"/>
                  </a:cubicBezTo>
                  <a:cubicBezTo>
                    <a:pt x="1884321" y="33704"/>
                    <a:pt x="1883892" y="28569"/>
                    <a:pt x="1882552" y="29298"/>
                  </a:cubicBezTo>
                  <a:close/>
                  <a:moveTo>
                    <a:pt x="5053410" y="28807"/>
                  </a:moveTo>
                  <a:cubicBezTo>
                    <a:pt x="5048245" y="29531"/>
                    <a:pt x="5044349" y="31787"/>
                    <a:pt x="5042944" y="35406"/>
                  </a:cubicBezTo>
                  <a:cubicBezTo>
                    <a:pt x="5041540" y="39024"/>
                    <a:pt x="5042893" y="43318"/>
                    <a:pt x="5046217" y="47337"/>
                  </a:cubicBezTo>
                  <a:lnTo>
                    <a:pt x="5051308" y="50801"/>
                  </a:lnTo>
                  <a:lnTo>
                    <a:pt x="5050692" y="51073"/>
                  </a:lnTo>
                  <a:cubicBezTo>
                    <a:pt x="5049928" y="52661"/>
                    <a:pt x="5050076" y="54235"/>
                    <a:pt x="5050934" y="55498"/>
                  </a:cubicBezTo>
                  <a:cubicBezTo>
                    <a:pt x="5051792" y="56760"/>
                    <a:pt x="5053358" y="57710"/>
                    <a:pt x="5055431" y="58049"/>
                  </a:cubicBezTo>
                  <a:lnTo>
                    <a:pt x="5059392" y="56304"/>
                  </a:lnTo>
                  <a:lnTo>
                    <a:pt x="5061313" y="57611"/>
                  </a:lnTo>
                  <a:cubicBezTo>
                    <a:pt x="5067789" y="60125"/>
                    <a:pt x="5074221" y="60934"/>
                    <a:pt x="5079387" y="60210"/>
                  </a:cubicBezTo>
                  <a:cubicBezTo>
                    <a:pt x="5084551" y="59487"/>
                    <a:pt x="5088448" y="57231"/>
                    <a:pt x="5089852" y="53612"/>
                  </a:cubicBezTo>
                  <a:cubicBezTo>
                    <a:pt x="5092661" y="46377"/>
                    <a:pt x="5084436" y="36435"/>
                    <a:pt x="5071484" y="31408"/>
                  </a:cubicBezTo>
                  <a:cubicBezTo>
                    <a:pt x="5065007" y="28894"/>
                    <a:pt x="5058574" y="28084"/>
                    <a:pt x="5053410" y="28807"/>
                  </a:cubicBezTo>
                  <a:close/>
                  <a:moveTo>
                    <a:pt x="964012" y="28806"/>
                  </a:moveTo>
                  <a:cubicBezTo>
                    <a:pt x="958847" y="29530"/>
                    <a:pt x="954951" y="31786"/>
                    <a:pt x="953546" y="35405"/>
                  </a:cubicBezTo>
                  <a:cubicBezTo>
                    <a:pt x="952142" y="39023"/>
                    <a:pt x="953495" y="43317"/>
                    <a:pt x="956819" y="47336"/>
                  </a:cubicBezTo>
                  <a:lnTo>
                    <a:pt x="961910" y="50800"/>
                  </a:lnTo>
                  <a:lnTo>
                    <a:pt x="961294" y="51072"/>
                  </a:lnTo>
                  <a:cubicBezTo>
                    <a:pt x="960530" y="52660"/>
                    <a:pt x="960678" y="54234"/>
                    <a:pt x="961536" y="55497"/>
                  </a:cubicBezTo>
                  <a:cubicBezTo>
                    <a:pt x="962393" y="56759"/>
                    <a:pt x="963960" y="57709"/>
                    <a:pt x="966033" y="58048"/>
                  </a:cubicBezTo>
                  <a:lnTo>
                    <a:pt x="969994" y="56303"/>
                  </a:lnTo>
                  <a:lnTo>
                    <a:pt x="971915" y="57610"/>
                  </a:lnTo>
                  <a:cubicBezTo>
                    <a:pt x="978391" y="60124"/>
                    <a:pt x="984823" y="60933"/>
                    <a:pt x="989989" y="60209"/>
                  </a:cubicBezTo>
                  <a:cubicBezTo>
                    <a:pt x="995153" y="59486"/>
                    <a:pt x="999049" y="57230"/>
                    <a:pt x="1000454" y="53611"/>
                  </a:cubicBezTo>
                  <a:cubicBezTo>
                    <a:pt x="1003262" y="46376"/>
                    <a:pt x="995038" y="36434"/>
                    <a:pt x="982085" y="31407"/>
                  </a:cubicBezTo>
                  <a:cubicBezTo>
                    <a:pt x="975609" y="28893"/>
                    <a:pt x="969176" y="28083"/>
                    <a:pt x="964012" y="28806"/>
                  </a:cubicBezTo>
                  <a:close/>
                  <a:moveTo>
                    <a:pt x="4865746" y="28552"/>
                  </a:moveTo>
                  <a:cubicBezTo>
                    <a:pt x="4862001" y="29537"/>
                    <a:pt x="4863698" y="36424"/>
                    <a:pt x="4858886" y="38854"/>
                  </a:cubicBezTo>
                  <a:cubicBezTo>
                    <a:pt x="4854072" y="41283"/>
                    <a:pt x="4839688" y="40162"/>
                    <a:pt x="4836867" y="43129"/>
                  </a:cubicBezTo>
                  <a:cubicBezTo>
                    <a:pt x="4835457" y="44611"/>
                    <a:pt x="4835823" y="47604"/>
                    <a:pt x="4836996" y="50420"/>
                  </a:cubicBezTo>
                  <a:cubicBezTo>
                    <a:pt x="4838167" y="53235"/>
                    <a:pt x="4840144" y="55874"/>
                    <a:pt x="4841959" y="56651"/>
                  </a:cubicBezTo>
                  <a:cubicBezTo>
                    <a:pt x="4845587" y="58207"/>
                    <a:pt x="4853577" y="52329"/>
                    <a:pt x="4858637" y="52457"/>
                  </a:cubicBezTo>
                  <a:cubicBezTo>
                    <a:pt x="4863697" y="52585"/>
                    <a:pt x="4868370" y="58340"/>
                    <a:pt x="4872318" y="57419"/>
                  </a:cubicBezTo>
                  <a:cubicBezTo>
                    <a:pt x="4876268" y="56499"/>
                    <a:pt x="4882072" y="50519"/>
                    <a:pt x="4882334" y="46933"/>
                  </a:cubicBezTo>
                  <a:lnTo>
                    <a:pt x="4881363" y="45502"/>
                  </a:lnTo>
                  <a:lnTo>
                    <a:pt x="4884677" y="45657"/>
                  </a:lnTo>
                  <a:cubicBezTo>
                    <a:pt x="4886318" y="45404"/>
                    <a:pt x="4888033" y="45091"/>
                    <a:pt x="4889214" y="45481"/>
                  </a:cubicBezTo>
                  <a:cubicBezTo>
                    <a:pt x="4891572" y="46263"/>
                    <a:pt x="4892738" y="50070"/>
                    <a:pt x="4894737" y="50148"/>
                  </a:cubicBezTo>
                  <a:cubicBezTo>
                    <a:pt x="4896735" y="50228"/>
                    <a:pt x="4900792" y="48426"/>
                    <a:pt x="4901204" y="45956"/>
                  </a:cubicBezTo>
                  <a:cubicBezTo>
                    <a:pt x="4901616" y="43486"/>
                    <a:pt x="4898868" y="37957"/>
                    <a:pt x="4897209" y="35329"/>
                  </a:cubicBezTo>
                  <a:cubicBezTo>
                    <a:pt x="4895551" y="32703"/>
                    <a:pt x="4893495" y="30403"/>
                    <a:pt x="4891250" y="30192"/>
                  </a:cubicBezTo>
                  <a:cubicBezTo>
                    <a:pt x="4889006" y="29981"/>
                    <a:pt x="4885574" y="33869"/>
                    <a:pt x="4883742" y="34064"/>
                  </a:cubicBezTo>
                  <a:cubicBezTo>
                    <a:pt x="4881911" y="34260"/>
                    <a:pt x="4881123" y="30731"/>
                    <a:pt x="4880261" y="31365"/>
                  </a:cubicBezTo>
                  <a:cubicBezTo>
                    <a:pt x="4879399" y="32000"/>
                    <a:pt x="4878515" y="35522"/>
                    <a:pt x="4878568" y="37872"/>
                  </a:cubicBezTo>
                  <a:lnTo>
                    <a:pt x="4880094" y="43631"/>
                  </a:lnTo>
                  <a:lnTo>
                    <a:pt x="4878409" y="41145"/>
                  </a:lnTo>
                  <a:cubicBezTo>
                    <a:pt x="4876331" y="39192"/>
                    <a:pt x="4874154" y="37333"/>
                    <a:pt x="4873886" y="35909"/>
                  </a:cubicBezTo>
                  <a:cubicBezTo>
                    <a:pt x="4873351" y="33061"/>
                    <a:pt x="4880478" y="31073"/>
                    <a:pt x="4879122" y="29847"/>
                  </a:cubicBezTo>
                  <a:cubicBezTo>
                    <a:pt x="4877766" y="28620"/>
                    <a:pt x="4869493" y="27566"/>
                    <a:pt x="4865746" y="28552"/>
                  </a:cubicBezTo>
                  <a:close/>
                  <a:moveTo>
                    <a:pt x="776348" y="28551"/>
                  </a:moveTo>
                  <a:cubicBezTo>
                    <a:pt x="772603" y="29536"/>
                    <a:pt x="774300" y="36423"/>
                    <a:pt x="769488" y="38853"/>
                  </a:cubicBezTo>
                  <a:cubicBezTo>
                    <a:pt x="764674" y="41282"/>
                    <a:pt x="750290" y="40161"/>
                    <a:pt x="747469" y="43128"/>
                  </a:cubicBezTo>
                  <a:cubicBezTo>
                    <a:pt x="746059" y="44610"/>
                    <a:pt x="746425" y="47603"/>
                    <a:pt x="747597" y="50419"/>
                  </a:cubicBezTo>
                  <a:cubicBezTo>
                    <a:pt x="748769" y="53234"/>
                    <a:pt x="750746" y="55873"/>
                    <a:pt x="752561" y="56650"/>
                  </a:cubicBezTo>
                  <a:cubicBezTo>
                    <a:pt x="756189" y="58206"/>
                    <a:pt x="764179" y="52328"/>
                    <a:pt x="769239" y="52456"/>
                  </a:cubicBezTo>
                  <a:cubicBezTo>
                    <a:pt x="774299" y="52584"/>
                    <a:pt x="778972" y="58339"/>
                    <a:pt x="782920" y="57418"/>
                  </a:cubicBezTo>
                  <a:cubicBezTo>
                    <a:pt x="786870" y="56498"/>
                    <a:pt x="792674" y="50518"/>
                    <a:pt x="792936" y="46932"/>
                  </a:cubicBezTo>
                  <a:lnTo>
                    <a:pt x="791965" y="45501"/>
                  </a:lnTo>
                  <a:lnTo>
                    <a:pt x="795279" y="45656"/>
                  </a:lnTo>
                  <a:cubicBezTo>
                    <a:pt x="796920" y="45403"/>
                    <a:pt x="798635" y="45090"/>
                    <a:pt x="799815" y="45480"/>
                  </a:cubicBezTo>
                  <a:cubicBezTo>
                    <a:pt x="802174" y="46262"/>
                    <a:pt x="803340" y="50069"/>
                    <a:pt x="805339" y="50147"/>
                  </a:cubicBezTo>
                  <a:cubicBezTo>
                    <a:pt x="807337" y="50227"/>
                    <a:pt x="811394" y="48425"/>
                    <a:pt x="811806" y="45955"/>
                  </a:cubicBezTo>
                  <a:cubicBezTo>
                    <a:pt x="812218" y="43485"/>
                    <a:pt x="809470" y="37956"/>
                    <a:pt x="807811" y="35328"/>
                  </a:cubicBezTo>
                  <a:cubicBezTo>
                    <a:pt x="806153" y="32702"/>
                    <a:pt x="804097" y="30402"/>
                    <a:pt x="801852" y="30191"/>
                  </a:cubicBezTo>
                  <a:cubicBezTo>
                    <a:pt x="799607" y="29980"/>
                    <a:pt x="796176" y="33868"/>
                    <a:pt x="794344" y="34063"/>
                  </a:cubicBezTo>
                  <a:cubicBezTo>
                    <a:pt x="792513" y="34259"/>
                    <a:pt x="791725" y="30730"/>
                    <a:pt x="790863" y="31364"/>
                  </a:cubicBezTo>
                  <a:cubicBezTo>
                    <a:pt x="790001" y="31999"/>
                    <a:pt x="789117" y="35521"/>
                    <a:pt x="789170" y="37871"/>
                  </a:cubicBezTo>
                  <a:lnTo>
                    <a:pt x="790696" y="43630"/>
                  </a:lnTo>
                  <a:lnTo>
                    <a:pt x="789011" y="41144"/>
                  </a:lnTo>
                  <a:cubicBezTo>
                    <a:pt x="786933" y="39191"/>
                    <a:pt x="784756" y="37332"/>
                    <a:pt x="784488" y="35908"/>
                  </a:cubicBezTo>
                  <a:cubicBezTo>
                    <a:pt x="783953" y="33060"/>
                    <a:pt x="791080" y="31072"/>
                    <a:pt x="789724" y="29846"/>
                  </a:cubicBezTo>
                  <a:cubicBezTo>
                    <a:pt x="788367" y="28619"/>
                    <a:pt x="780095" y="27565"/>
                    <a:pt x="776348" y="28551"/>
                  </a:cubicBezTo>
                  <a:close/>
                  <a:moveTo>
                    <a:pt x="7286591" y="26923"/>
                  </a:moveTo>
                  <a:cubicBezTo>
                    <a:pt x="7284265" y="25293"/>
                    <a:pt x="7281057" y="25859"/>
                    <a:pt x="7279428" y="28186"/>
                  </a:cubicBezTo>
                  <a:cubicBezTo>
                    <a:pt x="7278613" y="29350"/>
                    <a:pt x="7278347" y="30734"/>
                    <a:pt x="7278575" y="32030"/>
                  </a:cubicBezTo>
                  <a:cubicBezTo>
                    <a:pt x="7278804" y="33326"/>
                    <a:pt x="7279528" y="34536"/>
                    <a:pt x="7280692" y="35350"/>
                  </a:cubicBezTo>
                  <a:cubicBezTo>
                    <a:pt x="7283018" y="36980"/>
                    <a:pt x="7286226" y="36414"/>
                    <a:pt x="7287855" y="34087"/>
                  </a:cubicBezTo>
                  <a:cubicBezTo>
                    <a:pt x="7289485" y="31760"/>
                    <a:pt x="7288919" y="28552"/>
                    <a:pt x="7286591" y="26923"/>
                  </a:cubicBezTo>
                  <a:close/>
                  <a:moveTo>
                    <a:pt x="3197193" y="26922"/>
                  </a:moveTo>
                  <a:cubicBezTo>
                    <a:pt x="3194867" y="25292"/>
                    <a:pt x="3191659" y="25858"/>
                    <a:pt x="3190030" y="28185"/>
                  </a:cubicBezTo>
                  <a:cubicBezTo>
                    <a:pt x="3189215" y="29349"/>
                    <a:pt x="3188949" y="30733"/>
                    <a:pt x="3189177" y="32029"/>
                  </a:cubicBezTo>
                  <a:cubicBezTo>
                    <a:pt x="3189406" y="33325"/>
                    <a:pt x="3190130" y="34535"/>
                    <a:pt x="3191294" y="35349"/>
                  </a:cubicBezTo>
                  <a:cubicBezTo>
                    <a:pt x="3193620" y="36979"/>
                    <a:pt x="3196828" y="36413"/>
                    <a:pt x="3198457" y="34086"/>
                  </a:cubicBezTo>
                  <a:cubicBezTo>
                    <a:pt x="3200087" y="31759"/>
                    <a:pt x="3199521" y="28551"/>
                    <a:pt x="3197193" y="26922"/>
                  </a:cubicBezTo>
                  <a:close/>
                  <a:moveTo>
                    <a:pt x="5800932" y="24710"/>
                  </a:moveTo>
                  <a:cubicBezTo>
                    <a:pt x="5796971" y="22513"/>
                    <a:pt x="5791979" y="23942"/>
                    <a:pt x="5789782" y="27902"/>
                  </a:cubicBezTo>
                  <a:cubicBezTo>
                    <a:pt x="5788683" y="29882"/>
                    <a:pt x="5788492" y="32121"/>
                    <a:pt x="5789069" y="34139"/>
                  </a:cubicBezTo>
                  <a:cubicBezTo>
                    <a:pt x="5789647" y="36156"/>
                    <a:pt x="5790994" y="37953"/>
                    <a:pt x="5792974" y="39052"/>
                  </a:cubicBezTo>
                  <a:cubicBezTo>
                    <a:pt x="5796935" y="41249"/>
                    <a:pt x="5801927" y="39820"/>
                    <a:pt x="5804124" y="35860"/>
                  </a:cubicBezTo>
                  <a:cubicBezTo>
                    <a:pt x="5806322" y="31899"/>
                    <a:pt x="5804892" y="26907"/>
                    <a:pt x="5800932" y="24710"/>
                  </a:cubicBezTo>
                  <a:close/>
                  <a:moveTo>
                    <a:pt x="1711534" y="24709"/>
                  </a:moveTo>
                  <a:cubicBezTo>
                    <a:pt x="1707573" y="22512"/>
                    <a:pt x="1702581" y="23941"/>
                    <a:pt x="1700384" y="27901"/>
                  </a:cubicBezTo>
                  <a:cubicBezTo>
                    <a:pt x="1699285" y="29881"/>
                    <a:pt x="1699093" y="32120"/>
                    <a:pt x="1699671" y="34138"/>
                  </a:cubicBezTo>
                  <a:cubicBezTo>
                    <a:pt x="1700249" y="36155"/>
                    <a:pt x="1701596" y="37952"/>
                    <a:pt x="1703576" y="39051"/>
                  </a:cubicBezTo>
                  <a:cubicBezTo>
                    <a:pt x="1707537" y="41248"/>
                    <a:pt x="1712529" y="39819"/>
                    <a:pt x="1714726" y="35859"/>
                  </a:cubicBezTo>
                  <a:cubicBezTo>
                    <a:pt x="1716924" y="31898"/>
                    <a:pt x="1715494" y="26906"/>
                    <a:pt x="1711534" y="24709"/>
                  </a:cubicBezTo>
                  <a:close/>
                  <a:moveTo>
                    <a:pt x="6524882" y="23676"/>
                  </a:moveTo>
                  <a:cubicBezTo>
                    <a:pt x="6522283" y="23380"/>
                    <a:pt x="6517872" y="22982"/>
                    <a:pt x="6516206" y="24746"/>
                  </a:cubicBezTo>
                  <a:cubicBezTo>
                    <a:pt x="6514539" y="26510"/>
                    <a:pt x="6516100" y="31778"/>
                    <a:pt x="6514883" y="34261"/>
                  </a:cubicBezTo>
                  <a:lnTo>
                    <a:pt x="6511967" y="36886"/>
                  </a:lnTo>
                  <a:lnTo>
                    <a:pt x="6510562" y="32674"/>
                  </a:lnTo>
                  <a:cubicBezTo>
                    <a:pt x="6506123" y="29566"/>
                    <a:pt x="6498016" y="33488"/>
                    <a:pt x="6492453" y="41434"/>
                  </a:cubicBezTo>
                  <a:cubicBezTo>
                    <a:pt x="6489672" y="45406"/>
                    <a:pt x="6488053" y="49633"/>
                    <a:pt x="6487685" y="53254"/>
                  </a:cubicBezTo>
                  <a:cubicBezTo>
                    <a:pt x="6487317" y="56876"/>
                    <a:pt x="6488198" y="59893"/>
                    <a:pt x="6490417" y="61447"/>
                  </a:cubicBezTo>
                  <a:cubicBezTo>
                    <a:pt x="6494856" y="64554"/>
                    <a:pt x="6502963" y="60632"/>
                    <a:pt x="6508526" y="52687"/>
                  </a:cubicBezTo>
                  <a:lnTo>
                    <a:pt x="6511529" y="45242"/>
                  </a:lnTo>
                  <a:lnTo>
                    <a:pt x="6512547" y="47411"/>
                  </a:lnTo>
                  <a:cubicBezTo>
                    <a:pt x="6515208" y="48239"/>
                    <a:pt x="6521719" y="46045"/>
                    <a:pt x="6524867" y="44613"/>
                  </a:cubicBezTo>
                  <a:cubicBezTo>
                    <a:pt x="6528014" y="43181"/>
                    <a:pt x="6530860" y="41263"/>
                    <a:pt x="6531432" y="38820"/>
                  </a:cubicBezTo>
                  <a:cubicBezTo>
                    <a:pt x="6532004" y="36377"/>
                    <a:pt x="6528237" y="32005"/>
                    <a:pt x="6528298" y="29957"/>
                  </a:cubicBezTo>
                  <a:cubicBezTo>
                    <a:pt x="6528359" y="27908"/>
                    <a:pt x="6532370" y="27573"/>
                    <a:pt x="6531800" y="26526"/>
                  </a:cubicBezTo>
                  <a:cubicBezTo>
                    <a:pt x="6531231" y="25479"/>
                    <a:pt x="6527481" y="23973"/>
                    <a:pt x="6524882" y="23676"/>
                  </a:cubicBezTo>
                  <a:close/>
                  <a:moveTo>
                    <a:pt x="2435484" y="23675"/>
                  </a:moveTo>
                  <a:cubicBezTo>
                    <a:pt x="2432885" y="23379"/>
                    <a:pt x="2428474" y="22981"/>
                    <a:pt x="2426808" y="24745"/>
                  </a:cubicBezTo>
                  <a:cubicBezTo>
                    <a:pt x="2425141" y="26509"/>
                    <a:pt x="2426702" y="31777"/>
                    <a:pt x="2425485" y="34260"/>
                  </a:cubicBezTo>
                  <a:lnTo>
                    <a:pt x="2422569" y="36885"/>
                  </a:lnTo>
                  <a:lnTo>
                    <a:pt x="2421164" y="32673"/>
                  </a:lnTo>
                  <a:cubicBezTo>
                    <a:pt x="2416725" y="29565"/>
                    <a:pt x="2408618" y="33487"/>
                    <a:pt x="2403055" y="41433"/>
                  </a:cubicBezTo>
                  <a:cubicBezTo>
                    <a:pt x="2400274" y="45405"/>
                    <a:pt x="2398655" y="49632"/>
                    <a:pt x="2398287" y="53253"/>
                  </a:cubicBezTo>
                  <a:cubicBezTo>
                    <a:pt x="2397919" y="56875"/>
                    <a:pt x="2398800" y="59892"/>
                    <a:pt x="2401019" y="61446"/>
                  </a:cubicBezTo>
                  <a:cubicBezTo>
                    <a:pt x="2405458" y="64553"/>
                    <a:pt x="2413565" y="60631"/>
                    <a:pt x="2419128" y="52686"/>
                  </a:cubicBezTo>
                  <a:lnTo>
                    <a:pt x="2422131" y="45241"/>
                  </a:lnTo>
                  <a:lnTo>
                    <a:pt x="2423149" y="47410"/>
                  </a:lnTo>
                  <a:cubicBezTo>
                    <a:pt x="2425810" y="48238"/>
                    <a:pt x="2432321" y="46044"/>
                    <a:pt x="2435469" y="44612"/>
                  </a:cubicBezTo>
                  <a:cubicBezTo>
                    <a:pt x="2438616" y="43180"/>
                    <a:pt x="2441462" y="41262"/>
                    <a:pt x="2442034" y="38819"/>
                  </a:cubicBezTo>
                  <a:cubicBezTo>
                    <a:pt x="2442606" y="36376"/>
                    <a:pt x="2438839" y="32004"/>
                    <a:pt x="2438900" y="29956"/>
                  </a:cubicBezTo>
                  <a:cubicBezTo>
                    <a:pt x="2438961" y="27907"/>
                    <a:pt x="2442972" y="27572"/>
                    <a:pt x="2442402" y="26525"/>
                  </a:cubicBezTo>
                  <a:cubicBezTo>
                    <a:pt x="2441833" y="25478"/>
                    <a:pt x="2438083" y="23972"/>
                    <a:pt x="2435484" y="23675"/>
                  </a:cubicBezTo>
                  <a:close/>
                  <a:moveTo>
                    <a:pt x="7336308" y="19572"/>
                  </a:moveTo>
                  <a:cubicBezTo>
                    <a:pt x="7333846" y="19465"/>
                    <a:pt x="7333311" y="25782"/>
                    <a:pt x="7329884" y="26638"/>
                  </a:cubicBezTo>
                  <a:cubicBezTo>
                    <a:pt x="7326458" y="27495"/>
                    <a:pt x="7318106" y="22891"/>
                    <a:pt x="7315750" y="24711"/>
                  </a:cubicBezTo>
                  <a:cubicBezTo>
                    <a:pt x="7314573" y="25621"/>
                    <a:pt x="7314118" y="28271"/>
                    <a:pt x="7314185" y="30975"/>
                  </a:cubicBezTo>
                  <a:cubicBezTo>
                    <a:pt x="7314252" y="33678"/>
                    <a:pt x="7314841" y="36435"/>
                    <a:pt x="7315750" y="37560"/>
                  </a:cubicBezTo>
                  <a:cubicBezTo>
                    <a:pt x="7317571" y="39808"/>
                    <a:pt x="7323675" y="36810"/>
                    <a:pt x="7326672" y="38202"/>
                  </a:cubicBezTo>
                  <a:cubicBezTo>
                    <a:pt x="7329670" y="39594"/>
                    <a:pt x="7331169" y="45697"/>
                    <a:pt x="7333739" y="45911"/>
                  </a:cubicBezTo>
                  <a:cubicBezTo>
                    <a:pt x="7336308" y="46125"/>
                    <a:pt x="7341126" y="42485"/>
                    <a:pt x="7342090" y="39487"/>
                  </a:cubicBezTo>
                  <a:cubicBezTo>
                    <a:pt x="7343054" y="36489"/>
                    <a:pt x="7339199" y="30493"/>
                    <a:pt x="7339520" y="27923"/>
                  </a:cubicBezTo>
                  <a:cubicBezTo>
                    <a:pt x="7339842" y="25354"/>
                    <a:pt x="7344553" y="25461"/>
                    <a:pt x="7344017" y="24069"/>
                  </a:cubicBezTo>
                  <a:cubicBezTo>
                    <a:pt x="7343482" y="22677"/>
                    <a:pt x="7338771" y="19679"/>
                    <a:pt x="7336308" y="19572"/>
                  </a:cubicBezTo>
                  <a:close/>
                  <a:moveTo>
                    <a:pt x="3246910" y="19571"/>
                  </a:moveTo>
                  <a:cubicBezTo>
                    <a:pt x="3244448" y="19464"/>
                    <a:pt x="3243913" y="25781"/>
                    <a:pt x="3240486" y="26637"/>
                  </a:cubicBezTo>
                  <a:cubicBezTo>
                    <a:pt x="3237060" y="27494"/>
                    <a:pt x="3228708" y="22890"/>
                    <a:pt x="3226352" y="24710"/>
                  </a:cubicBezTo>
                  <a:cubicBezTo>
                    <a:pt x="3225175" y="25620"/>
                    <a:pt x="3224720" y="28270"/>
                    <a:pt x="3224787" y="30974"/>
                  </a:cubicBezTo>
                  <a:cubicBezTo>
                    <a:pt x="3224854" y="33677"/>
                    <a:pt x="3225443" y="36434"/>
                    <a:pt x="3226352" y="37559"/>
                  </a:cubicBezTo>
                  <a:cubicBezTo>
                    <a:pt x="3228173" y="39807"/>
                    <a:pt x="3234277" y="36809"/>
                    <a:pt x="3237274" y="38201"/>
                  </a:cubicBezTo>
                  <a:cubicBezTo>
                    <a:pt x="3240272" y="39593"/>
                    <a:pt x="3241771" y="45696"/>
                    <a:pt x="3244341" y="45910"/>
                  </a:cubicBezTo>
                  <a:cubicBezTo>
                    <a:pt x="3246910" y="46124"/>
                    <a:pt x="3251728" y="42484"/>
                    <a:pt x="3252692" y="39486"/>
                  </a:cubicBezTo>
                  <a:cubicBezTo>
                    <a:pt x="3253656" y="36488"/>
                    <a:pt x="3249801" y="30492"/>
                    <a:pt x="3250122" y="27922"/>
                  </a:cubicBezTo>
                  <a:cubicBezTo>
                    <a:pt x="3250444" y="25353"/>
                    <a:pt x="3255155" y="25460"/>
                    <a:pt x="3254619" y="24068"/>
                  </a:cubicBezTo>
                  <a:cubicBezTo>
                    <a:pt x="3254084" y="22676"/>
                    <a:pt x="3249373" y="19678"/>
                    <a:pt x="3246910" y="19571"/>
                  </a:cubicBezTo>
                  <a:close/>
                  <a:moveTo>
                    <a:pt x="4943758" y="19109"/>
                  </a:moveTo>
                  <a:cubicBezTo>
                    <a:pt x="4941207" y="19450"/>
                    <a:pt x="4936896" y="20102"/>
                    <a:pt x="4935552" y="21661"/>
                  </a:cubicBezTo>
                  <a:cubicBezTo>
                    <a:pt x="4934208" y="23220"/>
                    <a:pt x="4936498" y="26505"/>
                    <a:pt x="4935695" y="28463"/>
                  </a:cubicBezTo>
                  <a:cubicBezTo>
                    <a:pt x="4934891" y="30420"/>
                    <a:pt x="4930780" y="31823"/>
                    <a:pt x="4930731" y="33408"/>
                  </a:cubicBezTo>
                  <a:cubicBezTo>
                    <a:pt x="4930682" y="34992"/>
                    <a:pt x="4932714" y="37959"/>
                    <a:pt x="4935402" y="37968"/>
                  </a:cubicBezTo>
                  <a:cubicBezTo>
                    <a:pt x="4938092" y="37979"/>
                    <a:pt x="4944043" y="35111"/>
                    <a:pt x="4946863" y="33469"/>
                  </a:cubicBezTo>
                  <a:cubicBezTo>
                    <a:pt x="4949684" y="31828"/>
                    <a:pt x="4952141" y="29917"/>
                    <a:pt x="4952329" y="28122"/>
                  </a:cubicBezTo>
                  <a:cubicBezTo>
                    <a:pt x="4952516" y="26327"/>
                    <a:pt x="4948232" y="24119"/>
                    <a:pt x="4947986" y="22701"/>
                  </a:cubicBezTo>
                  <a:cubicBezTo>
                    <a:pt x="4947741" y="21283"/>
                    <a:pt x="4951556" y="20213"/>
                    <a:pt x="4950852" y="19615"/>
                  </a:cubicBezTo>
                  <a:cubicBezTo>
                    <a:pt x="4950146" y="19016"/>
                    <a:pt x="4946308" y="18768"/>
                    <a:pt x="4943758" y="19109"/>
                  </a:cubicBezTo>
                  <a:close/>
                  <a:moveTo>
                    <a:pt x="854360" y="19108"/>
                  </a:moveTo>
                  <a:cubicBezTo>
                    <a:pt x="851809" y="19449"/>
                    <a:pt x="847498" y="20101"/>
                    <a:pt x="846154" y="21660"/>
                  </a:cubicBezTo>
                  <a:cubicBezTo>
                    <a:pt x="844810" y="23219"/>
                    <a:pt x="847100" y="26504"/>
                    <a:pt x="846296" y="28462"/>
                  </a:cubicBezTo>
                  <a:cubicBezTo>
                    <a:pt x="845493" y="30419"/>
                    <a:pt x="841382" y="31822"/>
                    <a:pt x="841333" y="33407"/>
                  </a:cubicBezTo>
                  <a:cubicBezTo>
                    <a:pt x="841284" y="34991"/>
                    <a:pt x="843316" y="37958"/>
                    <a:pt x="846004" y="37967"/>
                  </a:cubicBezTo>
                  <a:cubicBezTo>
                    <a:pt x="848694" y="37978"/>
                    <a:pt x="854644" y="35110"/>
                    <a:pt x="857465" y="33468"/>
                  </a:cubicBezTo>
                  <a:cubicBezTo>
                    <a:pt x="860286" y="31827"/>
                    <a:pt x="862743" y="29916"/>
                    <a:pt x="862931" y="28121"/>
                  </a:cubicBezTo>
                  <a:cubicBezTo>
                    <a:pt x="863118" y="26326"/>
                    <a:pt x="858834" y="24118"/>
                    <a:pt x="858588" y="22700"/>
                  </a:cubicBezTo>
                  <a:cubicBezTo>
                    <a:pt x="858342" y="21282"/>
                    <a:pt x="862158" y="20212"/>
                    <a:pt x="861454" y="19614"/>
                  </a:cubicBezTo>
                  <a:cubicBezTo>
                    <a:pt x="860748" y="19015"/>
                    <a:pt x="856910" y="18767"/>
                    <a:pt x="854360" y="19108"/>
                  </a:cubicBezTo>
                  <a:close/>
                  <a:moveTo>
                    <a:pt x="5957844" y="15264"/>
                  </a:moveTo>
                  <a:cubicBezTo>
                    <a:pt x="5955246" y="14968"/>
                    <a:pt x="5950836" y="14570"/>
                    <a:pt x="5949169" y="16335"/>
                  </a:cubicBezTo>
                  <a:cubicBezTo>
                    <a:pt x="5947502" y="18099"/>
                    <a:pt x="5949063" y="23366"/>
                    <a:pt x="5947845" y="25849"/>
                  </a:cubicBezTo>
                  <a:lnTo>
                    <a:pt x="5944930" y="28475"/>
                  </a:lnTo>
                  <a:lnTo>
                    <a:pt x="5943524" y="24262"/>
                  </a:lnTo>
                  <a:cubicBezTo>
                    <a:pt x="5939085" y="21155"/>
                    <a:pt x="5930978" y="25077"/>
                    <a:pt x="5925415" y="33022"/>
                  </a:cubicBezTo>
                  <a:cubicBezTo>
                    <a:pt x="5922634" y="36995"/>
                    <a:pt x="5921015" y="41221"/>
                    <a:pt x="5920648" y="44843"/>
                  </a:cubicBezTo>
                  <a:cubicBezTo>
                    <a:pt x="5920279" y="48464"/>
                    <a:pt x="5921160" y="51481"/>
                    <a:pt x="5923379" y="53035"/>
                  </a:cubicBezTo>
                  <a:cubicBezTo>
                    <a:pt x="5927818" y="56142"/>
                    <a:pt x="5935925" y="52220"/>
                    <a:pt x="5941488" y="44275"/>
                  </a:cubicBezTo>
                  <a:lnTo>
                    <a:pt x="5944491" y="36830"/>
                  </a:lnTo>
                  <a:lnTo>
                    <a:pt x="5945509" y="38999"/>
                  </a:lnTo>
                  <a:cubicBezTo>
                    <a:pt x="5948170" y="39827"/>
                    <a:pt x="5954682" y="37633"/>
                    <a:pt x="5957829" y="36201"/>
                  </a:cubicBezTo>
                  <a:cubicBezTo>
                    <a:pt x="5960977" y="34770"/>
                    <a:pt x="5963822" y="32851"/>
                    <a:pt x="5964394" y="30408"/>
                  </a:cubicBezTo>
                  <a:cubicBezTo>
                    <a:pt x="5964966" y="27965"/>
                    <a:pt x="5961199" y="23594"/>
                    <a:pt x="5961260" y="21545"/>
                  </a:cubicBezTo>
                  <a:cubicBezTo>
                    <a:pt x="5961322" y="19496"/>
                    <a:pt x="5965332" y="19162"/>
                    <a:pt x="5964762" y="18115"/>
                  </a:cubicBezTo>
                  <a:cubicBezTo>
                    <a:pt x="5964193" y="17068"/>
                    <a:pt x="5960444" y="15561"/>
                    <a:pt x="5957844" y="15264"/>
                  </a:cubicBezTo>
                  <a:close/>
                  <a:moveTo>
                    <a:pt x="1868446" y="15263"/>
                  </a:moveTo>
                  <a:cubicBezTo>
                    <a:pt x="1865848" y="14967"/>
                    <a:pt x="1861437" y="14569"/>
                    <a:pt x="1859770" y="16334"/>
                  </a:cubicBezTo>
                  <a:cubicBezTo>
                    <a:pt x="1858103" y="18098"/>
                    <a:pt x="1859665" y="23365"/>
                    <a:pt x="1858447" y="25848"/>
                  </a:cubicBezTo>
                  <a:lnTo>
                    <a:pt x="1855531" y="28474"/>
                  </a:lnTo>
                  <a:lnTo>
                    <a:pt x="1854126" y="24261"/>
                  </a:lnTo>
                  <a:cubicBezTo>
                    <a:pt x="1849687" y="21154"/>
                    <a:pt x="1841580" y="25076"/>
                    <a:pt x="1836017" y="33021"/>
                  </a:cubicBezTo>
                  <a:cubicBezTo>
                    <a:pt x="1833236" y="36994"/>
                    <a:pt x="1831617" y="41220"/>
                    <a:pt x="1831249" y="44842"/>
                  </a:cubicBezTo>
                  <a:cubicBezTo>
                    <a:pt x="1830881" y="48463"/>
                    <a:pt x="1831762" y="51480"/>
                    <a:pt x="1833981" y="53034"/>
                  </a:cubicBezTo>
                  <a:cubicBezTo>
                    <a:pt x="1838420" y="56141"/>
                    <a:pt x="1846527" y="52219"/>
                    <a:pt x="1852090" y="44274"/>
                  </a:cubicBezTo>
                  <a:lnTo>
                    <a:pt x="1855093" y="36829"/>
                  </a:lnTo>
                  <a:lnTo>
                    <a:pt x="1856111" y="38998"/>
                  </a:lnTo>
                  <a:cubicBezTo>
                    <a:pt x="1858772" y="39826"/>
                    <a:pt x="1865284" y="37632"/>
                    <a:pt x="1868431" y="36200"/>
                  </a:cubicBezTo>
                  <a:cubicBezTo>
                    <a:pt x="1871579" y="34769"/>
                    <a:pt x="1874424" y="32850"/>
                    <a:pt x="1874996" y="30407"/>
                  </a:cubicBezTo>
                  <a:cubicBezTo>
                    <a:pt x="1875568" y="27964"/>
                    <a:pt x="1871801" y="23593"/>
                    <a:pt x="1871862" y="21544"/>
                  </a:cubicBezTo>
                  <a:cubicBezTo>
                    <a:pt x="1871924" y="19495"/>
                    <a:pt x="1875934" y="19161"/>
                    <a:pt x="1875364" y="18114"/>
                  </a:cubicBezTo>
                  <a:cubicBezTo>
                    <a:pt x="1874795" y="17067"/>
                    <a:pt x="1871046" y="15560"/>
                    <a:pt x="1868446" y="15263"/>
                  </a:cubicBezTo>
                  <a:close/>
                  <a:moveTo>
                    <a:pt x="4788395" y="13640"/>
                  </a:moveTo>
                  <a:cubicBezTo>
                    <a:pt x="4784249" y="12964"/>
                    <a:pt x="4779650" y="14989"/>
                    <a:pt x="4778121" y="18166"/>
                  </a:cubicBezTo>
                  <a:cubicBezTo>
                    <a:pt x="4777358" y="19754"/>
                    <a:pt x="4777506" y="21329"/>
                    <a:pt x="4778365" y="22591"/>
                  </a:cubicBezTo>
                  <a:cubicBezTo>
                    <a:pt x="4779222" y="23853"/>
                    <a:pt x="4780788" y="24804"/>
                    <a:pt x="4782861" y="25142"/>
                  </a:cubicBezTo>
                  <a:cubicBezTo>
                    <a:pt x="4787007" y="25820"/>
                    <a:pt x="4791606" y="23793"/>
                    <a:pt x="4793134" y="20617"/>
                  </a:cubicBezTo>
                  <a:cubicBezTo>
                    <a:pt x="4794663" y="17441"/>
                    <a:pt x="4792541" y="14317"/>
                    <a:pt x="4788395" y="13640"/>
                  </a:cubicBezTo>
                  <a:close/>
                  <a:moveTo>
                    <a:pt x="698997" y="13639"/>
                  </a:moveTo>
                  <a:cubicBezTo>
                    <a:pt x="694851" y="12963"/>
                    <a:pt x="690252" y="14988"/>
                    <a:pt x="688723" y="18165"/>
                  </a:cubicBezTo>
                  <a:cubicBezTo>
                    <a:pt x="687960" y="19753"/>
                    <a:pt x="688108" y="21328"/>
                    <a:pt x="688966" y="22590"/>
                  </a:cubicBezTo>
                  <a:cubicBezTo>
                    <a:pt x="689824" y="23852"/>
                    <a:pt x="691390" y="24803"/>
                    <a:pt x="693463" y="25141"/>
                  </a:cubicBezTo>
                  <a:cubicBezTo>
                    <a:pt x="697609" y="25819"/>
                    <a:pt x="702208" y="23792"/>
                    <a:pt x="703736" y="20616"/>
                  </a:cubicBezTo>
                  <a:cubicBezTo>
                    <a:pt x="705265" y="17440"/>
                    <a:pt x="703142" y="14316"/>
                    <a:pt x="698997" y="13639"/>
                  </a:cubicBezTo>
                  <a:close/>
                  <a:moveTo>
                    <a:pt x="6445580" y="13217"/>
                  </a:moveTo>
                  <a:cubicBezTo>
                    <a:pt x="6441657" y="13456"/>
                    <a:pt x="6441856" y="23561"/>
                    <a:pt x="6436566" y="25488"/>
                  </a:cubicBezTo>
                  <a:cubicBezTo>
                    <a:pt x="6431275" y="27414"/>
                    <a:pt x="6417269" y="21500"/>
                    <a:pt x="6413837" y="24777"/>
                  </a:cubicBezTo>
                  <a:cubicBezTo>
                    <a:pt x="6412120" y="26416"/>
                    <a:pt x="6411838" y="30693"/>
                    <a:pt x="6412393" y="34968"/>
                  </a:cubicBezTo>
                  <a:lnTo>
                    <a:pt x="6412749" y="35981"/>
                  </a:lnTo>
                  <a:lnTo>
                    <a:pt x="6407270" y="33139"/>
                  </a:lnTo>
                  <a:cubicBezTo>
                    <a:pt x="6401873" y="33725"/>
                    <a:pt x="6397814" y="37109"/>
                    <a:pt x="6398204" y="40695"/>
                  </a:cubicBezTo>
                  <a:cubicBezTo>
                    <a:pt x="6398594" y="44282"/>
                    <a:pt x="6403284" y="46715"/>
                    <a:pt x="6408681" y="46129"/>
                  </a:cubicBezTo>
                  <a:lnTo>
                    <a:pt x="6414584" y="41208"/>
                  </a:lnTo>
                  <a:lnTo>
                    <a:pt x="6415968" y="45149"/>
                  </a:lnTo>
                  <a:cubicBezTo>
                    <a:pt x="6419228" y="48412"/>
                    <a:pt x="6428407" y="42646"/>
                    <a:pt x="6433392" y="44356"/>
                  </a:cubicBezTo>
                  <a:cubicBezTo>
                    <a:pt x="6435884" y="45210"/>
                    <a:pt x="6437977" y="47995"/>
                    <a:pt x="6439962" y="50555"/>
                  </a:cubicBezTo>
                  <a:lnTo>
                    <a:pt x="6444704" y="54445"/>
                  </a:lnTo>
                  <a:lnTo>
                    <a:pt x="6443528" y="57885"/>
                  </a:lnTo>
                  <a:cubicBezTo>
                    <a:pt x="6442808" y="64764"/>
                    <a:pt x="6445309" y="70662"/>
                    <a:pt x="6449113" y="71060"/>
                  </a:cubicBezTo>
                  <a:cubicBezTo>
                    <a:pt x="6452918" y="71459"/>
                    <a:pt x="6456586" y="66205"/>
                    <a:pt x="6457305" y="59328"/>
                  </a:cubicBezTo>
                  <a:cubicBezTo>
                    <a:pt x="6457665" y="55888"/>
                    <a:pt x="6457220" y="52694"/>
                    <a:pt x="6456209" y="50310"/>
                  </a:cubicBezTo>
                  <a:lnTo>
                    <a:pt x="6454734" y="48944"/>
                  </a:lnTo>
                  <a:lnTo>
                    <a:pt x="6458052" y="43834"/>
                  </a:lnTo>
                  <a:cubicBezTo>
                    <a:pt x="6459082" y="38921"/>
                    <a:pt x="6451976" y="30053"/>
                    <a:pt x="6452058" y="25926"/>
                  </a:cubicBezTo>
                  <a:cubicBezTo>
                    <a:pt x="6452141" y="21798"/>
                    <a:pt x="6459629" y="21186"/>
                    <a:pt x="6458549" y="19068"/>
                  </a:cubicBezTo>
                  <a:cubicBezTo>
                    <a:pt x="6457469" y="16950"/>
                    <a:pt x="6449502" y="12978"/>
                    <a:pt x="6445580" y="13217"/>
                  </a:cubicBezTo>
                  <a:close/>
                  <a:moveTo>
                    <a:pt x="2356182" y="13216"/>
                  </a:moveTo>
                  <a:cubicBezTo>
                    <a:pt x="2352259" y="13455"/>
                    <a:pt x="2352458" y="23560"/>
                    <a:pt x="2347168" y="25487"/>
                  </a:cubicBezTo>
                  <a:cubicBezTo>
                    <a:pt x="2341877" y="27413"/>
                    <a:pt x="2327871" y="21499"/>
                    <a:pt x="2324439" y="24776"/>
                  </a:cubicBezTo>
                  <a:cubicBezTo>
                    <a:pt x="2322722" y="26415"/>
                    <a:pt x="2322440" y="30692"/>
                    <a:pt x="2322995" y="34967"/>
                  </a:cubicBezTo>
                  <a:lnTo>
                    <a:pt x="2323351" y="35980"/>
                  </a:lnTo>
                  <a:lnTo>
                    <a:pt x="2317872" y="33138"/>
                  </a:lnTo>
                  <a:cubicBezTo>
                    <a:pt x="2312475" y="33724"/>
                    <a:pt x="2308416" y="37108"/>
                    <a:pt x="2308806" y="40694"/>
                  </a:cubicBezTo>
                  <a:cubicBezTo>
                    <a:pt x="2309196" y="44281"/>
                    <a:pt x="2313886" y="46714"/>
                    <a:pt x="2319283" y="46128"/>
                  </a:cubicBezTo>
                  <a:lnTo>
                    <a:pt x="2325186" y="41207"/>
                  </a:lnTo>
                  <a:lnTo>
                    <a:pt x="2326570" y="45148"/>
                  </a:lnTo>
                  <a:cubicBezTo>
                    <a:pt x="2329830" y="48411"/>
                    <a:pt x="2339009" y="42645"/>
                    <a:pt x="2343994" y="44355"/>
                  </a:cubicBezTo>
                  <a:cubicBezTo>
                    <a:pt x="2346486" y="45209"/>
                    <a:pt x="2348579" y="47994"/>
                    <a:pt x="2350564" y="50554"/>
                  </a:cubicBezTo>
                  <a:lnTo>
                    <a:pt x="2355306" y="54444"/>
                  </a:lnTo>
                  <a:lnTo>
                    <a:pt x="2354130" y="57884"/>
                  </a:lnTo>
                  <a:cubicBezTo>
                    <a:pt x="2353410" y="64763"/>
                    <a:pt x="2355911" y="70661"/>
                    <a:pt x="2359715" y="71059"/>
                  </a:cubicBezTo>
                  <a:cubicBezTo>
                    <a:pt x="2363520" y="71458"/>
                    <a:pt x="2367188" y="66204"/>
                    <a:pt x="2367907" y="59327"/>
                  </a:cubicBezTo>
                  <a:cubicBezTo>
                    <a:pt x="2368267" y="55887"/>
                    <a:pt x="2367822" y="52693"/>
                    <a:pt x="2366811" y="50309"/>
                  </a:cubicBezTo>
                  <a:lnTo>
                    <a:pt x="2365336" y="48943"/>
                  </a:lnTo>
                  <a:lnTo>
                    <a:pt x="2368654" y="43833"/>
                  </a:lnTo>
                  <a:cubicBezTo>
                    <a:pt x="2369684" y="38920"/>
                    <a:pt x="2362578" y="30052"/>
                    <a:pt x="2362660" y="25925"/>
                  </a:cubicBezTo>
                  <a:cubicBezTo>
                    <a:pt x="2362743" y="21797"/>
                    <a:pt x="2370231" y="21185"/>
                    <a:pt x="2369151" y="19067"/>
                  </a:cubicBezTo>
                  <a:cubicBezTo>
                    <a:pt x="2368071" y="16949"/>
                    <a:pt x="2360104" y="12977"/>
                    <a:pt x="2356182" y="13216"/>
                  </a:cubicBezTo>
                  <a:close/>
                  <a:moveTo>
                    <a:pt x="4908776" y="13031"/>
                  </a:moveTo>
                  <a:cubicBezTo>
                    <a:pt x="4900524" y="11684"/>
                    <a:pt x="4891623" y="15191"/>
                    <a:pt x="4888892" y="20867"/>
                  </a:cubicBezTo>
                  <a:cubicBezTo>
                    <a:pt x="4887527" y="23704"/>
                    <a:pt x="4887963" y="26546"/>
                    <a:pt x="4889772" y="28848"/>
                  </a:cubicBezTo>
                  <a:cubicBezTo>
                    <a:pt x="4891581" y="31148"/>
                    <a:pt x="4894762" y="32908"/>
                    <a:pt x="4898888" y="33582"/>
                  </a:cubicBezTo>
                  <a:cubicBezTo>
                    <a:pt x="4907139" y="34930"/>
                    <a:pt x="4916040" y="31422"/>
                    <a:pt x="4918771" y="25746"/>
                  </a:cubicBezTo>
                  <a:cubicBezTo>
                    <a:pt x="4921502" y="20072"/>
                    <a:pt x="4917027" y="14379"/>
                    <a:pt x="4908776" y="13031"/>
                  </a:cubicBezTo>
                  <a:close/>
                  <a:moveTo>
                    <a:pt x="819378" y="13030"/>
                  </a:moveTo>
                  <a:cubicBezTo>
                    <a:pt x="811126" y="11683"/>
                    <a:pt x="802225" y="15190"/>
                    <a:pt x="799494" y="20866"/>
                  </a:cubicBezTo>
                  <a:cubicBezTo>
                    <a:pt x="798129" y="23703"/>
                    <a:pt x="798565" y="26545"/>
                    <a:pt x="800374" y="28847"/>
                  </a:cubicBezTo>
                  <a:cubicBezTo>
                    <a:pt x="802183" y="31147"/>
                    <a:pt x="805364" y="32907"/>
                    <a:pt x="809490" y="33581"/>
                  </a:cubicBezTo>
                  <a:cubicBezTo>
                    <a:pt x="817741" y="34929"/>
                    <a:pt x="826642" y="31421"/>
                    <a:pt x="829373" y="25745"/>
                  </a:cubicBezTo>
                  <a:cubicBezTo>
                    <a:pt x="832104" y="20071"/>
                    <a:pt x="827629" y="14378"/>
                    <a:pt x="819378" y="13030"/>
                  </a:cubicBezTo>
                  <a:close/>
                  <a:moveTo>
                    <a:pt x="6560570" y="10431"/>
                  </a:moveTo>
                  <a:cubicBezTo>
                    <a:pt x="6555938" y="7188"/>
                    <a:pt x="6549823" y="7930"/>
                    <a:pt x="6546911" y="12089"/>
                  </a:cubicBezTo>
                  <a:cubicBezTo>
                    <a:pt x="6545456" y="14168"/>
                    <a:pt x="6545077" y="16708"/>
                    <a:pt x="6545640" y="19133"/>
                  </a:cubicBezTo>
                  <a:cubicBezTo>
                    <a:pt x="6546204" y="21558"/>
                    <a:pt x="6547711" y="23869"/>
                    <a:pt x="6550027" y="25490"/>
                  </a:cubicBezTo>
                  <a:cubicBezTo>
                    <a:pt x="6554659" y="28733"/>
                    <a:pt x="6560774" y="27991"/>
                    <a:pt x="6563685" y="23833"/>
                  </a:cubicBezTo>
                  <a:cubicBezTo>
                    <a:pt x="6566597" y="19674"/>
                    <a:pt x="6565202" y="13674"/>
                    <a:pt x="6560570" y="10431"/>
                  </a:cubicBezTo>
                  <a:close/>
                  <a:moveTo>
                    <a:pt x="2471172" y="10430"/>
                  </a:moveTo>
                  <a:cubicBezTo>
                    <a:pt x="2466540" y="7187"/>
                    <a:pt x="2460425" y="7929"/>
                    <a:pt x="2457513" y="12088"/>
                  </a:cubicBezTo>
                  <a:cubicBezTo>
                    <a:pt x="2456058" y="14167"/>
                    <a:pt x="2455679" y="16707"/>
                    <a:pt x="2456242" y="19132"/>
                  </a:cubicBezTo>
                  <a:cubicBezTo>
                    <a:pt x="2456806" y="21557"/>
                    <a:pt x="2458313" y="23868"/>
                    <a:pt x="2460629" y="25489"/>
                  </a:cubicBezTo>
                  <a:cubicBezTo>
                    <a:pt x="2465261" y="28732"/>
                    <a:pt x="2471376" y="27990"/>
                    <a:pt x="2474287" y="23832"/>
                  </a:cubicBezTo>
                  <a:cubicBezTo>
                    <a:pt x="2477199" y="19673"/>
                    <a:pt x="2475804" y="13673"/>
                    <a:pt x="2471172" y="10430"/>
                  </a:cubicBezTo>
                  <a:close/>
                  <a:moveTo>
                    <a:pt x="5041088" y="9642"/>
                  </a:moveTo>
                  <a:cubicBezTo>
                    <a:pt x="5038843" y="9432"/>
                    <a:pt x="5035411" y="13319"/>
                    <a:pt x="5033580" y="13515"/>
                  </a:cubicBezTo>
                  <a:cubicBezTo>
                    <a:pt x="5031749" y="13710"/>
                    <a:pt x="5030961" y="10181"/>
                    <a:pt x="5030098" y="10815"/>
                  </a:cubicBezTo>
                  <a:cubicBezTo>
                    <a:pt x="5029237" y="11450"/>
                    <a:pt x="5028352" y="14972"/>
                    <a:pt x="5028406" y="17322"/>
                  </a:cubicBezTo>
                  <a:cubicBezTo>
                    <a:pt x="5028459" y="19672"/>
                    <a:pt x="5028644" y="23648"/>
                    <a:pt x="5030418" y="24916"/>
                  </a:cubicBezTo>
                  <a:cubicBezTo>
                    <a:pt x="5032191" y="26185"/>
                    <a:pt x="5036691" y="24151"/>
                    <a:pt x="5039050" y="24932"/>
                  </a:cubicBezTo>
                  <a:cubicBezTo>
                    <a:pt x="5041409" y="25712"/>
                    <a:pt x="5042576" y="29521"/>
                    <a:pt x="5044574" y="29599"/>
                  </a:cubicBezTo>
                  <a:cubicBezTo>
                    <a:pt x="5046572" y="29678"/>
                    <a:pt x="5050629" y="27876"/>
                    <a:pt x="5051042" y="25406"/>
                  </a:cubicBezTo>
                  <a:cubicBezTo>
                    <a:pt x="5051454" y="22936"/>
                    <a:pt x="5048705" y="17407"/>
                    <a:pt x="5047046" y="14779"/>
                  </a:cubicBezTo>
                  <a:cubicBezTo>
                    <a:pt x="5045388" y="12153"/>
                    <a:pt x="5043332" y="9853"/>
                    <a:pt x="5041088" y="9642"/>
                  </a:cubicBezTo>
                  <a:close/>
                  <a:moveTo>
                    <a:pt x="951689" y="9641"/>
                  </a:moveTo>
                  <a:cubicBezTo>
                    <a:pt x="949445" y="9431"/>
                    <a:pt x="946013" y="13318"/>
                    <a:pt x="944181" y="13514"/>
                  </a:cubicBezTo>
                  <a:cubicBezTo>
                    <a:pt x="942350" y="13709"/>
                    <a:pt x="941562" y="10180"/>
                    <a:pt x="940700" y="10814"/>
                  </a:cubicBezTo>
                  <a:cubicBezTo>
                    <a:pt x="939838" y="11449"/>
                    <a:pt x="938954" y="14971"/>
                    <a:pt x="939008" y="17321"/>
                  </a:cubicBezTo>
                  <a:cubicBezTo>
                    <a:pt x="939061" y="19671"/>
                    <a:pt x="939246" y="23647"/>
                    <a:pt x="941020" y="24915"/>
                  </a:cubicBezTo>
                  <a:cubicBezTo>
                    <a:pt x="942793" y="26184"/>
                    <a:pt x="947293" y="24150"/>
                    <a:pt x="949652" y="24931"/>
                  </a:cubicBezTo>
                  <a:cubicBezTo>
                    <a:pt x="952011" y="25711"/>
                    <a:pt x="953178" y="29520"/>
                    <a:pt x="955176" y="29598"/>
                  </a:cubicBezTo>
                  <a:cubicBezTo>
                    <a:pt x="957174" y="29677"/>
                    <a:pt x="961231" y="27875"/>
                    <a:pt x="961644" y="25405"/>
                  </a:cubicBezTo>
                  <a:cubicBezTo>
                    <a:pt x="962056" y="22935"/>
                    <a:pt x="959307" y="17406"/>
                    <a:pt x="957648" y="14778"/>
                  </a:cubicBezTo>
                  <a:cubicBezTo>
                    <a:pt x="955990" y="12152"/>
                    <a:pt x="953934" y="9852"/>
                    <a:pt x="951689" y="9641"/>
                  </a:cubicBezTo>
                  <a:close/>
                  <a:moveTo>
                    <a:pt x="5203247" y="8258"/>
                  </a:moveTo>
                  <a:cubicBezTo>
                    <a:pt x="5198082" y="8981"/>
                    <a:pt x="5194186" y="11238"/>
                    <a:pt x="5192781" y="14856"/>
                  </a:cubicBezTo>
                  <a:lnTo>
                    <a:pt x="5204048" y="28476"/>
                  </a:lnTo>
                  <a:lnTo>
                    <a:pt x="5196149" y="30735"/>
                  </a:lnTo>
                  <a:cubicBezTo>
                    <a:pt x="5194764" y="32829"/>
                    <a:pt x="5194668" y="35082"/>
                    <a:pt x="5195634" y="37031"/>
                  </a:cubicBezTo>
                  <a:cubicBezTo>
                    <a:pt x="5196601" y="38979"/>
                    <a:pt x="5198629" y="40624"/>
                    <a:pt x="5201489" y="41503"/>
                  </a:cubicBezTo>
                  <a:lnTo>
                    <a:pt x="5215056" y="37623"/>
                  </a:lnTo>
                  <a:lnTo>
                    <a:pt x="5229225" y="39661"/>
                  </a:lnTo>
                  <a:cubicBezTo>
                    <a:pt x="5234388" y="38937"/>
                    <a:pt x="5238284" y="36681"/>
                    <a:pt x="5239689" y="33063"/>
                  </a:cubicBezTo>
                  <a:cubicBezTo>
                    <a:pt x="5242498" y="25827"/>
                    <a:pt x="5234273" y="15885"/>
                    <a:pt x="5221320" y="10858"/>
                  </a:cubicBezTo>
                  <a:cubicBezTo>
                    <a:pt x="5214844" y="8344"/>
                    <a:pt x="5208411" y="7534"/>
                    <a:pt x="5203247" y="8258"/>
                  </a:cubicBezTo>
                  <a:close/>
                  <a:moveTo>
                    <a:pt x="1113849" y="8257"/>
                  </a:moveTo>
                  <a:cubicBezTo>
                    <a:pt x="1108684" y="8980"/>
                    <a:pt x="1104788" y="11237"/>
                    <a:pt x="1103383" y="14855"/>
                  </a:cubicBezTo>
                  <a:lnTo>
                    <a:pt x="1114650" y="28475"/>
                  </a:lnTo>
                  <a:lnTo>
                    <a:pt x="1106751" y="30734"/>
                  </a:lnTo>
                  <a:cubicBezTo>
                    <a:pt x="1105365" y="32828"/>
                    <a:pt x="1105270" y="35081"/>
                    <a:pt x="1106236" y="37030"/>
                  </a:cubicBezTo>
                  <a:cubicBezTo>
                    <a:pt x="1107203" y="38978"/>
                    <a:pt x="1109231" y="40623"/>
                    <a:pt x="1112091" y="41502"/>
                  </a:cubicBezTo>
                  <a:lnTo>
                    <a:pt x="1125658" y="37622"/>
                  </a:lnTo>
                  <a:lnTo>
                    <a:pt x="1139826" y="39660"/>
                  </a:lnTo>
                  <a:cubicBezTo>
                    <a:pt x="1144990" y="38936"/>
                    <a:pt x="1148886" y="36680"/>
                    <a:pt x="1150291" y="33062"/>
                  </a:cubicBezTo>
                  <a:cubicBezTo>
                    <a:pt x="1153100" y="25826"/>
                    <a:pt x="1144875" y="15884"/>
                    <a:pt x="1131922" y="10857"/>
                  </a:cubicBezTo>
                  <a:cubicBezTo>
                    <a:pt x="1125446" y="8343"/>
                    <a:pt x="1119013" y="7533"/>
                    <a:pt x="1113849" y="8257"/>
                  </a:cubicBezTo>
                  <a:close/>
                  <a:moveTo>
                    <a:pt x="5145530" y="6160"/>
                  </a:moveTo>
                  <a:cubicBezTo>
                    <a:pt x="5138751" y="3529"/>
                    <a:pt x="5130879" y="7517"/>
                    <a:pt x="5127948" y="15069"/>
                  </a:cubicBezTo>
                  <a:lnTo>
                    <a:pt x="5127890" y="19140"/>
                  </a:lnTo>
                  <a:lnTo>
                    <a:pt x="5124492" y="13246"/>
                  </a:lnTo>
                  <a:cubicBezTo>
                    <a:pt x="5122643" y="11387"/>
                    <a:pt x="5120369" y="9838"/>
                    <a:pt x="5117929" y="9958"/>
                  </a:cubicBezTo>
                  <a:cubicBezTo>
                    <a:pt x="5115489" y="10077"/>
                    <a:pt x="5111836" y="13576"/>
                    <a:pt x="5109851" y="13963"/>
                  </a:cubicBezTo>
                  <a:cubicBezTo>
                    <a:pt x="5107867" y="14350"/>
                    <a:pt x="5106947" y="11670"/>
                    <a:pt x="5106023" y="12281"/>
                  </a:cubicBezTo>
                  <a:cubicBezTo>
                    <a:pt x="5105098" y="12890"/>
                    <a:pt x="5104205" y="15777"/>
                    <a:pt x="5104305" y="17622"/>
                  </a:cubicBezTo>
                  <a:cubicBezTo>
                    <a:pt x="5104356" y="18543"/>
                    <a:pt x="5104450" y="19781"/>
                    <a:pt x="5104775" y="20886"/>
                  </a:cubicBezTo>
                  <a:cubicBezTo>
                    <a:pt x="5105099" y="21990"/>
                    <a:pt x="5105656" y="22960"/>
                    <a:pt x="5106630" y="23347"/>
                  </a:cubicBezTo>
                  <a:cubicBezTo>
                    <a:pt x="5108579" y="24120"/>
                    <a:pt x="5113425" y="21946"/>
                    <a:pt x="5116000" y="22261"/>
                  </a:cubicBezTo>
                  <a:cubicBezTo>
                    <a:pt x="5118575" y="22575"/>
                    <a:pt x="5119913" y="25426"/>
                    <a:pt x="5122083" y="25234"/>
                  </a:cubicBezTo>
                  <a:lnTo>
                    <a:pt x="5127852" y="21805"/>
                  </a:lnTo>
                  <a:lnTo>
                    <a:pt x="5127790" y="26133"/>
                  </a:lnTo>
                  <a:cubicBezTo>
                    <a:pt x="5129052" y="29469"/>
                    <a:pt x="5131527" y="32191"/>
                    <a:pt x="5134916" y="33507"/>
                  </a:cubicBezTo>
                  <a:cubicBezTo>
                    <a:pt x="5138307" y="34822"/>
                    <a:pt x="5141969" y="34483"/>
                    <a:pt x="5145152" y="32871"/>
                  </a:cubicBezTo>
                  <a:cubicBezTo>
                    <a:pt x="5148332" y="31258"/>
                    <a:pt x="5151033" y="28373"/>
                    <a:pt x="5152499" y="24598"/>
                  </a:cubicBezTo>
                  <a:cubicBezTo>
                    <a:pt x="5155430" y="17046"/>
                    <a:pt x="5152310" y="8792"/>
                    <a:pt x="5145530" y="6160"/>
                  </a:cubicBezTo>
                  <a:close/>
                  <a:moveTo>
                    <a:pt x="1056132" y="6159"/>
                  </a:moveTo>
                  <a:cubicBezTo>
                    <a:pt x="1049353" y="3528"/>
                    <a:pt x="1041481" y="7516"/>
                    <a:pt x="1038550" y="15068"/>
                  </a:cubicBezTo>
                  <a:lnTo>
                    <a:pt x="1038492" y="19139"/>
                  </a:lnTo>
                  <a:lnTo>
                    <a:pt x="1035094" y="13245"/>
                  </a:lnTo>
                  <a:cubicBezTo>
                    <a:pt x="1033245" y="11386"/>
                    <a:pt x="1030971" y="9837"/>
                    <a:pt x="1028531" y="9957"/>
                  </a:cubicBezTo>
                  <a:cubicBezTo>
                    <a:pt x="1026091" y="10076"/>
                    <a:pt x="1022438" y="13575"/>
                    <a:pt x="1020453" y="13962"/>
                  </a:cubicBezTo>
                  <a:cubicBezTo>
                    <a:pt x="1018469" y="14349"/>
                    <a:pt x="1017549" y="11669"/>
                    <a:pt x="1016624" y="12280"/>
                  </a:cubicBezTo>
                  <a:cubicBezTo>
                    <a:pt x="1015700" y="12889"/>
                    <a:pt x="1014806" y="15776"/>
                    <a:pt x="1014907" y="17621"/>
                  </a:cubicBezTo>
                  <a:cubicBezTo>
                    <a:pt x="1014958" y="18542"/>
                    <a:pt x="1015052" y="19780"/>
                    <a:pt x="1015377" y="20885"/>
                  </a:cubicBezTo>
                  <a:cubicBezTo>
                    <a:pt x="1015701" y="21989"/>
                    <a:pt x="1016258" y="22959"/>
                    <a:pt x="1017232" y="23346"/>
                  </a:cubicBezTo>
                  <a:cubicBezTo>
                    <a:pt x="1019181" y="24119"/>
                    <a:pt x="1024027" y="21945"/>
                    <a:pt x="1026602" y="22260"/>
                  </a:cubicBezTo>
                  <a:cubicBezTo>
                    <a:pt x="1029177" y="22574"/>
                    <a:pt x="1030514" y="25425"/>
                    <a:pt x="1032685" y="25233"/>
                  </a:cubicBezTo>
                  <a:lnTo>
                    <a:pt x="1038454" y="21804"/>
                  </a:lnTo>
                  <a:lnTo>
                    <a:pt x="1038392" y="26132"/>
                  </a:lnTo>
                  <a:cubicBezTo>
                    <a:pt x="1039654" y="29468"/>
                    <a:pt x="1042129" y="32190"/>
                    <a:pt x="1045518" y="33506"/>
                  </a:cubicBezTo>
                  <a:cubicBezTo>
                    <a:pt x="1048908" y="34821"/>
                    <a:pt x="1052571" y="34482"/>
                    <a:pt x="1055753" y="32870"/>
                  </a:cubicBezTo>
                  <a:cubicBezTo>
                    <a:pt x="1058934" y="31257"/>
                    <a:pt x="1061635" y="28372"/>
                    <a:pt x="1063101" y="24597"/>
                  </a:cubicBezTo>
                  <a:cubicBezTo>
                    <a:pt x="1066032" y="17045"/>
                    <a:pt x="1062912" y="8791"/>
                    <a:pt x="1056132" y="6159"/>
                  </a:cubicBezTo>
                  <a:close/>
                  <a:moveTo>
                    <a:pt x="5878542" y="4805"/>
                  </a:moveTo>
                  <a:cubicBezTo>
                    <a:pt x="5874620" y="5044"/>
                    <a:pt x="5874819" y="15149"/>
                    <a:pt x="5869528" y="17076"/>
                  </a:cubicBezTo>
                  <a:cubicBezTo>
                    <a:pt x="5864238" y="19003"/>
                    <a:pt x="5850231" y="13088"/>
                    <a:pt x="5846799" y="16365"/>
                  </a:cubicBezTo>
                  <a:cubicBezTo>
                    <a:pt x="5845083" y="18004"/>
                    <a:pt x="5844801" y="22281"/>
                    <a:pt x="5845356" y="26556"/>
                  </a:cubicBezTo>
                  <a:lnTo>
                    <a:pt x="5845711" y="27569"/>
                  </a:lnTo>
                  <a:lnTo>
                    <a:pt x="5840232" y="24727"/>
                  </a:lnTo>
                  <a:cubicBezTo>
                    <a:pt x="5834835" y="25314"/>
                    <a:pt x="5830776" y="28697"/>
                    <a:pt x="5831166" y="32284"/>
                  </a:cubicBezTo>
                  <a:cubicBezTo>
                    <a:pt x="5831556" y="35871"/>
                    <a:pt x="5836246" y="38303"/>
                    <a:pt x="5841643" y="37717"/>
                  </a:cubicBezTo>
                  <a:lnTo>
                    <a:pt x="5847547" y="32796"/>
                  </a:lnTo>
                  <a:lnTo>
                    <a:pt x="5848931" y="36737"/>
                  </a:lnTo>
                  <a:cubicBezTo>
                    <a:pt x="5852190" y="40000"/>
                    <a:pt x="5861370" y="34234"/>
                    <a:pt x="5866354" y="35944"/>
                  </a:cubicBezTo>
                  <a:cubicBezTo>
                    <a:pt x="5868846" y="36798"/>
                    <a:pt x="5870940" y="39583"/>
                    <a:pt x="5872924" y="42143"/>
                  </a:cubicBezTo>
                  <a:lnTo>
                    <a:pt x="5877666" y="46033"/>
                  </a:lnTo>
                  <a:lnTo>
                    <a:pt x="5876490" y="49474"/>
                  </a:lnTo>
                  <a:cubicBezTo>
                    <a:pt x="5875770" y="56352"/>
                    <a:pt x="5878271" y="62250"/>
                    <a:pt x="5882075" y="62649"/>
                  </a:cubicBezTo>
                  <a:cubicBezTo>
                    <a:pt x="5885880" y="63047"/>
                    <a:pt x="5889548" y="57794"/>
                    <a:pt x="5890267" y="50916"/>
                  </a:cubicBezTo>
                  <a:cubicBezTo>
                    <a:pt x="5890627" y="47477"/>
                    <a:pt x="5890182" y="44282"/>
                    <a:pt x="5889171" y="41898"/>
                  </a:cubicBezTo>
                  <a:lnTo>
                    <a:pt x="5887696" y="40532"/>
                  </a:lnTo>
                  <a:lnTo>
                    <a:pt x="5891014" y="35423"/>
                  </a:lnTo>
                  <a:cubicBezTo>
                    <a:pt x="5892044" y="30509"/>
                    <a:pt x="5884938" y="21641"/>
                    <a:pt x="5885022" y="17514"/>
                  </a:cubicBezTo>
                  <a:cubicBezTo>
                    <a:pt x="5885103" y="13386"/>
                    <a:pt x="5892591" y="12774"/>
                    <a:pt x="5891513" y="10656"/>
                  </a:cubicBezTo>
                  <a:cubicBezTo>
                    <a:pt x="5890431" y="8538"/>
                    <a:pt x="5882464" y="4566"/>
                    <a:pt x="5878542" y="4805"/>
                  </a:cubicBezTo>
                  <a:close/>
                  <a:moveTo>
                    <a:pt x="1789144" y="4804"/>
                  </a:moveTo>
                  <a:cubicBezTo>
                    <a:pt x="1785222" y="5043"/>
                    <a:pt x="1785421" y="15148"/>
                    <a:pt x="1780130" y="17075"/>
                  </a:cubicBezTo>
                  <a:cubicBezTo>
                    <a:pt x="1774840" y="19002"/>
                    <a:pt x="1760833" y="13087"/>
                    <a:pt x="1757401" y="16364"/>
                  </a:cubicBezTo>
                  <a:cubicBezTo>
                    <a:pt x="1755685" y="18003"/>
                    <a:pt x="1755403" y="22280"/>
                    <a:pt x="1755958" y="26555"/>
                  </a:cubicBezTo>
                  <a:lnTo>
                    <a:pt x="1756313" y="27568"/>
                  </a:lnTo>
                  <a:lnTo>
                    <a:pt x="1750834" y="24726"/>
                  </a:lnTo>
                  <a:cubicBezTo>
                    <a:pt x="1745437" y="25313"/>
                    <a:pt x="1741378" y="28696"/>
                    <a:pt x="1741768" y="32283"/>
                  </a:cubicBezTo>
                  <a:cubicBezTo>
                    <a:pt x="1742158" y="35870"/>
                    <a:pt x="1746848" y="38302"/>
                    <a:pt x="1752245" y="37716"/>
                  </a:cubicBezTo>
                  <a:lnTo>
                    <a:pt x="1758149" y="32795"/>
                  </a:lnTo>
                  <a:lnTo>
                    <a:pt x="1759533" y="36736"/>
                  </a:lnTo>
                  <a:cubicBezTo>
                    <a:pt x="1762792" y="39999"/>
                    <a:pt x="1771972" y="34233"/>
                    <a:pt x="1776956" y="35943"/>
                  </a:cubicBezTo>
                  <a:cubicBezTo>
                    <a:pt x="1779448" y="36797"/>
                    <a:pt x="1781542" y="39582"/>
                    <a:pt x="1783526" y="42142"/>
                  </a:cubicBezTo>
                  <a:lnTo>
                    <a:pt x="1788268" y="46032"/>
                  </a:lnTo>
                  <a:lnTo>
                    <a:pt x="1787092" y="49473"/>
                  </a:lnTo>
                  <a:cubicBezTo>
                    <a:pt x="1786372" y="56351"/>
                    <a:pt x="1788873" y="62249"/>
                    <a:pt x="1792677" y="62648"/>
                  </a:cubicBezTo>
                  <a:cubicBezTo>
                    <a:pt x="1796482" y="63046"/>
                    <a:pt x="1800150" y="57793"/>
                    <a:pt x="1800869" y="50915"/>
                  </a:cubicBezTo>
                  <a:cubicBezTo>
                    <a:pt x="1801229" y="47476"/>
                    <a:pt x="1800784" y="44281"/>
                    <a:pt x="1799773" y="41897"/>
                  </a:cubicBezTo>
                  <a:lnTo>
                    <a:pt x="1798298" y="40531"/>
                  </a:lnTo>
                  <a:lnTo>
                    <a:pt x="1801616" y="35422"/>
                  </a:lnTo>
                  <a:cubicBezTo>
                    <a:pt x="1802646" y="30508"/>
                    <a:pt x="1795540" y="21640"/>
                    <a:pt x="1795623" y="17513"/>
                  </a:cubicBezTo>
                  <a:cubicBezTo>
                    <a:pt x="1795705" y="13385"/>
                    <a:pt x="1803193" y="12773"/>
                    <a:pt x="1802114" y="10655"/>
                  </a:cubicBezTo>
                  <a:cubicBezTo>
                    <a:pt x="1801033" y="8537"/>
                    <a:pt x="1793066" y="4565"/>
                    <a:pt x="1789144" y="4804"/>
                  </a:cubicBezTo>
                  <a:close/>
                  <a:moveTo>
                    <a:pt x="6485870" y="4079"/>
                  </a:moveTo>
                  <a:cubicBezTo>
                    <a:pt x="6484268" y="3724"/>
                    <a:pt x="6481542" y="3189"/>
                    <a:pt x="6480387" y="4180"/>
                  </a:cubicBezTo>
                  <a:cubicBezTo>
                    <a:pt x="6479232" y="5172"/>
                    <a:pt x="6479862" y="8560"/>
                    <a:pt x="6478941" y="10030"/>
                  </a:cubicBezTo>
                  <a:cubicBezTo>
                    <a:pt x="6478019" y="11500"/>
                    <a:pt x="6475244" y="11657"/>
                    <a:pt x="6474858" y="12999"/>
                  </a:cubicBezTo>
                  <a:cubicBezTo>
                    <a:pt x="6474472" y="14341"/>
                    <a:pt x="6475019" y="17390"/>
                    <a:pt x="6476625" y="18081"/>
                  </a:cubicBezTo>
                  <a:cubicBezTo>
                    <a:pt x="6478231" y="18771"/>
                    <a:pt x="6482437" y="17828"/>
                    <a:pt x="6484493" y="17140"/>
                  </a:cubicBezTo>
                  <a:cubicBezTo>
                    <a:pt x="6486551" y="16452"/>
                    <a:pt x="6488451" y="15441"/>
                    <a:pt x="6488967" y="13954"/>
                  </a:cubicBezTo>
                  <a:cubicBezTo>
                    <a:pt x="6489484" y="12468"/>
                    <a:pt x="6487419" y="9495"/>
                    <a:pt x="6487591" y="8220"/>
                  </a:cubicBezTo>
                  <a:cubicBezTo>
                    <a:pt x="6487763" y="6946"/>
                    <a:pt x="6490287" y="6999"/>
                    <a:pt x="6490000" y="6309"/>
                  </a:cubicBezTo>
                  <a:cubicBezTo>
                    <a:pt x="6489713" y="5619"/>
                    <a:pt x="6487472" y="4434"/>
                    <a:pt x="6485870" y="4079"/>
                  </a:cubicBezTo>
                  <a:close/>
                  <a:moveTo>
                    <a:pt x="2396472" y="4078"/>
                  </a:moveTo>
                  <a:cubicBezTo>
                    <a:pt x="2394870" y="3723"/>
                    <a:pt x="2392144" y="3188"/>
                    <a:pt x="2390989" y="4179"/>
                  </a:cubicBezTo>
                  <a:cubicBezTo>
                    <a:pt x="2389834" y="5171"/>
                    <a:pt x="2390464" y="8559"/>
                    <a:pt x="2389543" y="10029"/>
                  </a:cubicBezTo>
                  <a:cubicBezTo>
                    <a:pt x="2388621" y="11499"/>
                    <a:pt x="2385846" y="11656"/>
                    <a:pt x="2385460" y="12998"/>
                  </a:cubicBezTo>
                  <a:cubicBezTo>
                    <a:pt x="2385074" y="14340"/>
                    <a:pt x="2385621" y="17389"/>
                    <a:pt x="2387227" y="18080"/>
                  </a:cubicBezTo>
                  <a:cubicBezTo>
                    <a:pt x="2388833" y="18770"/>
                    <a:pt x="2393039" y="17827"/>
                    <a:pt x="2395095" y="17139"/>
                  </a:cubicBezTo>
                  <a:cubicBezTo>
                    <a:pt x="2397153" y="16451"/>
                    <a:pt x="2399053" y="15440"/>
                    <a:pt x="2399569" y="13953"/>
                  </a:cubicBezTo>
                  <a:cubicBezTo>
                    <a:pt x="2400086" y="12467"/>
                    <a:pt x="2398021" y="9494"/>
                    <a:pt x="2398193" y="8219"/>
                  </a:cubicBezTo>
                  <a:cubicBezTo>
                    <a:pt x="2398365" y="6945"/>
                    <a:pt x="2400889" y="6998"/>
                    <a:pt x="2400602" y="6308"/>
                  </a:cubicBezTo>
                  <a:cubicBezTo>
                    <a:pt x="2400315" y="5618"/>
                    <a:pt x="2398074" y="4433"/>
                    <a:pt x="2396472" y="4078"/>
                  </a:cubicBezTo>
                  <a:close/>
                  <a:moveTo>
                    <a:pt x="5993532" y="2020"/>
                  </a:moveTo>
                  <a:cubicBezTo>
                    <a:pt x="5988900" y="-1224"/>
                    <a:pt x="5982785" y="-482"/>
                    <a:pt x="5979873" y="3677"/>
                  </a:cubicBezTo>
                  <a:cubicBezTo>
                    <a:pt x="5978418" y="5756"/>
                    <a:pt x="5978039" y="8296"/>
                    <a:pt x="5978602" y="10721"/>
                  </a:cubicBezTo>
                  <a:cubicBezTo>
                    <a:pt x="5979166" y="13146"/>
                    <a:pt x="5980673" y="15457"/>
                    <a:pt x="5982989" y="17078"/>
                  </a:cubicBezTo>
                  <a:cubicBezTo>
                    <a:pt x="5987621" y="20321"/>
                    <a:pt x="5993736" y="19579"/>
                    <a:pt x="5996647" y="15421"/>
                  </a:cubicBezTo>
                  <a:cubicBezTo>
                    <a:pt x="5999559" y="11262"/>
                    <a:pt x="5998164" y="5263"/>
                    <a:pt x="5993532" y="2020"/>
                  </a:cubicBezTo>
                  <a:close/>
                  <a:moveTo>
                    <a:pt x="1904134" y="2019"/>
                  </a:moveTo>
                  <a:cubicBezTo>
                    <a:pt x="1899502" y="-1224"/>
                    <a:pt x="1893387" y="-482"/>
                    <a:pt x="1890475" y="3676"/>
                  </a:cubicBezTo>
                  <a:cubicBezTo>
                    <a:pt x="1889020" y="5755"/>
                    <a:pt x="1888641" y="8295"/>
                    <a:pt x="1889204" y="10720"/>
                  </a:cubicBezTo>
                  <a:cubicBezTo>
                    <a:pt x="1889768" y="13145"/>
                    <a:pt x="1891275" y="15456"/>
                    <a:pt x="1893591" y="17077"/>
                  </a:cubicBezTo>
                  <a:cubicBezTo>
                    <a:pt x="1898223" y="20320"/>
                    <a:pt x="1904338" y="19578"/>
                    <a:pt x="1907249" y="15420"/>
                  </a:cubicBezTo>
                  <a:cubicBezTo>
                    <a:pt x="1910161" y="11261"/>
                    <a:pt x="1908766" y="5262"/>
                    <a:pt x="1904134" y="2019"/>
                  </a:cubicBezTo>
                  <a:close/>
                  <a:moveTo>
                    <a:pt x="5302365" y="1967"/>
                  </a:moveTo>
                  <a:lnTo>
                    <a:pt x="5315324" y="1967"/>
                  </a:lnTo>
                  <a:lnTo>
                    <a:pt x="5313598" y="3944"/>
                  </a:lnTo>
                  <a:cubicBezTo>
                    <a:pt x="5312270" y="6853"/>
                    <a:pt x="5310720" y="9991"/>
                    <a:pt x="5307087" y="11240"/>
                  </a:cubicBezTo>
                  <a:lnTo>
                    <a:pt x="5295675" y="11547"/>
                  </a:lnTo>
                  <a:lnTo>
                    <a:pt x="5302336" y="4048"/>
                  </a:lnTo>
                  <a:close/>
                  <a:moveTo>
                    <a:pt x="1212967" y="1966"/>
                  </a:moveTo>
                  <a:lnTo>
                    <a:pt x="1225926" y="1966"/>
                  </a:lnTo>
                  <a:lnTo>
                    <a:pt x="1224200" y="3943"/>
                  </a:lnTo>
                  <a:cubicBezTo>
                    <a:pt x="1222872" y="6852"/>
                    <a:pt x="1221322" y="9990"/>
                    <a:pt x="1217689" y="11239"/>
                  </a:cubicBezTo>
                  <a:lnTo>
                    <a:pt x="1206277" y="11546"/>
                  </a:lnTo>
                  <a:lnTo>
                    <a:pt x="1212938" y="4047"/>
                  </a:lnTo>
                  <a:close/>
                  <a:moveTo>
                    <a:pt x="10388597" y="0"/>
                  </a:moveTo>
                  <a:lnTo>
                    <a:pt x="11950697" y="0"/>
                  </a:lnTo>
                  <a:lnTo>
                    <a:pt x="11950697" y="211782"/>
                  </a:lnTo>
                  <a:lnTo>
                    <a:pt x="8019773" y="211782"/>
                  </a:lnTo>
                  <a:lnTo>
                    <a:pt x="8022242" y="209176"/>
                  </a:lnTo>
                  <a:cubicBezTo>
                    <a:pt x="8023438" y="205737"/>
                    <a:pt x="8023757" y="201223"/>
                    <a:pt x="8022914" y="196447"/>
                  </a:cubicBezTo>
                  <a:cubicBezTo>
                    <a:pt x="8021229" y="186895"/>
                    <a:pt x="8015538" y="179915"/>
                    <a:pt x="8010203" y="180856"/>
                  </a:cubicBezTo>
                  <a:cubicBezTo>
                    <a:pt x="8004867" y="181797"/>
                    <a:pt x="8001907" y="190303"/>
                    <a:pt x="8003592" y="199855"/>
                  </a:cubicBezTo>
                  <a:cubicBezTo>
                    <a:pt x="8004434" y="204631"/>
                    <a:pt x="8006278" y="208764"/>
                    <a:pt x="8008579" y="211585"/>
                  </a:cubicBezTo>
                  <a:lnTo>
                    <a:pt x="8008973" y="211782"/>
                  </a:lnTo>
                  <a:lnTo>
                    <a:pt x="7943939" y="211782"/>
                  </a:lnTo>
                  <a:lnTo>
                    <a:pt x="7937925" y="207955"/>
                  </a:lnTo>
                  <a:cubicBezTo>
                    <a:pt x="7936335" y="205911"/>
                    <a:pt x="7939742" y="202655"/>
                    <a:pt x="7938380" y="202050"/>
                  </a:cubicBezTo>
                  <a:cubicBezTo>
                    <a:pt x="7937016" y="201444"/>
                    <a:pt x="7931566" y="202656"/>
                    <a:pt x="7929749" y="204321"/>
                  </a:cubicBezTo>
                  <a:lnTo>
                    <a:pt x="7930104" y="211782"/>
                  </a:lnTo>
                  <a:lnTo>
                    <a:pt x="7761530" y="211782"/>
                  </a:lnTo>
                  <a:lnTo>
                    <a:pt x="7769354" y="207444"/>
                  </a:lnTo>
                  <a:cubicBezTo>
                    <a:pt x="7774593" y="202174"/>
                    <a:pt x="7777073" y="196256"/>
                    <a:pt x="7775551" y="190939"/>
                  </a:cubicBezTo>
                  <a:cubicBezTo>
                    <a:pt x="7774029" y="185622"/>
                    <a:pt x="7768792" y="181913"/>
                    <a:pt x="7761557" y="180214"/>
                  </a:cubicBezTo>
                  <a:cubicBezTo>
                    <a:pt x="7754322" y="178516"/>
                    <a:pt x="7745088" y="178828"/>
                    <a:pt x="7735570" y="181554"/>
                  </a:cubicBezTo>
                  <a:cubicBezTo>
                    <a:pt x="7716535" y="187004"/>
                    <a:pt x="7703571" y="200043"/>
                    <a:pt x="7706616" y="210677"/>
                  </a:cubicBezTo>
                  <a:lnTo>
                    <a:pt x="7708058" y="211782"/>
                  </a:lnTo>
                  <a:lnTo>
                    <a:pt x="7413823" y="211782"/>
                  </a:lnTo>
                  <a:lnTo>
                    <a:pt x="7417742" y="207437"/>
                  </a:lnTo>
                  <a:cubicBezTo>
                    <a:pt x="7425243" y="193915"/>
                    <a:pt x="7425202" y="179557"/>
                    <a:pt x="7417648" y="175367"/>
                  </a:cubicBezTo>
                  <a:cubicBezTo>
                    <a:pt x="7410095" y="171176"/>
                    <a:pt x="7397891" y="178740"/>
                    <a:pt x="7390389" y="192261"/>
                  </a:cubicBezTo>
                  <a:lnTo>
                    <a:pt x="7384794" y="211782"/>
                  </a:lnTo>
                  <a:lnTo>
                    <a:pt x="7360860" y="211782"/>
                  </a:lnTo>
                  <a:lnTo>
                    <a:pt x="7359081" y="204133"/>
                  </a:lnTo>
                  <a:cubicBezTo>
                    <a:pt x="7354450" y="200890"/>
                    <a:pt x="7348335" y="201632"/>
                    <a:pt x="7345424" y="205790"/>
                  </a:cubicBezTo>
                  <a:lnTo>
                    <a:pt x="7344342" y="211782"/>
                  </a:lnTo>
                  <a:lnTo>
                    <a:pt x="7333637" y="211782"/>
                  </a:lnTo>
                  <a:lnTo>
                    <a:pt x="7326586" y="206502"/>
                  </a:lnTo>
                  <a:lnTo>
                    <a:pt x="7319535" y="211782"/>
                  </a:lnTo>
                  <a:lnTo>
                    <a:pt x="7260115" y="211782"/>
                  </a:lnTo>
                  <a:lnTo>
                    <a:pt x="7271461" y="200120"/>
                  </a:lnTo>
                  <a:cubicBezTo>
                    <a:pt x="7270248" y="194498"/>
                    <a:pt x="7262407" y="191419"/>
                    <a:pt x="7253947" y="193244"/>
                  </a:cubicBezTo>
                  <a:cubicBezTo>
                    <a:pt x="7245488" y="195069"/>
                    <a:pt x="7239613" y="201107"/>
                    <a:pt x="7240826" y="206729"/>
                  </a:cubicBezTo>
                  <a:lnTo>
                    <a:pt x="7253695" y="211782"/>
                  </a:lnTo>
                  <a:lnTo>
                    <a:pt x="7233120" y="211782"/>
                  </a:lnTo>
                  <a:lnTo>
                    <a:pt x="7227486" y="208274"/>
                  </a:lnTo>
                  <a:lnTo>
                    <a:pt x="7224738" y="211782"/>
                  </a:lnTo>
                  <a:lnTo>
                    <a:pt x="7150445" y="211782"/>
                  </a:lnTo>
                  <a:lnTo>
                    <a:pt x="7149854" y="200322"/>
                  </a:lnTo>
                  <a:cubicBezTo>
                    <a:pt x="7145597" y="185457"/>
                    <a:pt x="7135415" y="175333"/>
                    <a:pt x="7127111" y="177711"/>
                  </a:cubicBezTo>
                  <a:cubicBezTo>
                    <a:pt x="7122959" y="178900"/>
                    <a:pt x="7120062" y="182989"/>
                    <a:pt x="7118736" y="188639"/>
                  </a:cubicBezTo>
                  <a:lnTo>
                    <a:pt x="7119132" y="196322"/>
                  </a:lnTo>
                  <a:lnTo>
                    <a:pt x="7112316" y="191984"/>
                  </a:lnTo>
                  <a:cubicBezTo>
                    <a:pt x="7110726" y="189940"/>
                    <a:pt x="7114133" y="186685"/>
                    <a:pt x="7112770" y="186079"/>
                  </a:cubicBezTo>
                  <a:cubicBezTo>
                    <a:pt x="7111407" y="185473"/>
                    <a:pt x="7105956" y="186685"/>
                    <a:pt x="7104139" y="188350"/>
                  </a:cubicBezTo>
                  <a:lnTo>
                    <a:pt x="7104165" y="188900"/>
                  </a:lnTo>
                  <a:lnTo>
                    <a:pt x="7090788" y="176834"/>
                  </a:lnTo>
                  <a:cubicBezTo>
                    <a:pt x="7082132" y="172030"/>
                    <a:pt x="7073207" y="169642"/>
                    <a:pt x="7065775" y="169663"/>
                  </a:cubicBezTo>
                  <a:cubicBezTo>
                    <a:pt x="7058344" y="169685"/>
                    <a:pt x="7052405" y="172116"/>
                    <a:pt x="7049722" y="176953"/>
                  </a:cubicBezTo>
                  <a:cubicBezTo>
                    <a:pt x="7047039" y="181789"/>
                    <a:pt x="7048119" y="188114"/>
                    <a:pt x="7052034" y="194431"/>
                  </a:cubicBezTo>
                  <a:lnTo>
                    <a:pt x="7071270" y="211782"/>
                  </a:lnTo>
                  <a:lnTo>
                    <a:pt x="7037463" y="211782"/>
                  </a:lnTo>
                  <a:lnTo>
                    <a:pt x="7036622" y="209855"/>
                  </a:lnTo>
                  <a:cubicBezTo>
                    <a:pt x="7031966" y="206851"/>
                    <a:pt x="7026942" y="205386"/>
                    <a:pt x="7022582" y="205445"/>
                  </a:cubicBezTo>
                  <a:cubicBezTo>
                    <a:pt x="7018223" y="205505"/>
                    <a:pt x="7014528" y="207089"/>
                    <a:pt x="7012531" y="210184"/>
                  </a:cubicBezTo>
                  <a:lnTo>
                    <a:pt x="7013228" y="211782"/>
                  </a:lnTo>
                  <a:lnTo>
                    <a:pt x="6958901" y="211782"/>
                  </a:lnTo>
                  <a:lnTo>
                    <a:pt x="6960980" y="209005"/>
                  </a:lnTo>
                  <a:cubicBezTo>
                    <a:pt x="6960980" y="201195"/>
                    <a:pt x="6949535" y="194865"/>
                    <a:pt x="6935417" y="194865"/>
                  </a:cubicBezTo>
                  <a:cubicBezTo>
                    <a:pt x="6921299" y="194865"/>
                    <a:pt x="6909854" y="201195"/>
                    <a:pt x="6909854" y="209005"/>
                  </a:cubicBezTo>
                  <a:lnTo>
                    <a:pt x="6911934" y="211782"/>
                  </a:lnTo>
                  <a:lnTo>
                    <a:pt x="6810797" y="211782"/>
                  </a:lnTo>
                  <a:lnTo>
                    <a:pt x="6819437" y="198007"/>
                  </a:lnTo>
                  <a:cubicBezTo>
                    <a:pt x="6820899" y="192927"/>
                    <a:pt x="6820422" y="188404"/>
                    <a:pt x="6817661" y="185642"/>
                  </a:cubicBezTo>
                  <a:cubicBezTo>
                    <a:pt x="6814900" y="182881"/>
                    <a:pt x="6810377" y="182404"/>
                    <a:pt x="6805296" y="183866"/>
                  </a:cubicBezTo>
                  <a:cubicBezTo>
                    <a:pt x="6800216" y="185328"/>
                    <a:pt x="6794578" y="188727"/>
                    <a:pt x="6789586" y="193719"/>
                  </a:cubicBezTo>
                  <a:cubicBezTo>
                    <a:pt x="6784594" y="198711"/>
                    <a:pt x="6781194" y="204349"/>
                    <a:pt x="6779733" y="209430"/>
                  </a:cubicBezTo>
                  <a:lnTo>
                    <a:pt x="6780071" y="211782"/>
                  </a:lnTo>
                  <a:lnTo>
                    <a:pt x="6703746" y="211782"/>
                  </a:lnTo>
                  <a:lnTo>
                    <a:pt x="6705166" y="210444"/>
                  </a:lnTo>
                  <a:cubicBezTo>
                    <a:pt x="6708029" y="205735"/>
                    <a:pt x="6709353" y="200624"/>
                    <a:pt x="6708459" y="196226"/>
                  </a:cubicBezTo>
                  <a:cubicBezTo>
                    <a:pt x="6707565" y="191828"/>
                    <a:pt x="6704622" y="188978"/>
                    <a:pt x="6700586" y="187923"/>
                  </a:cubicBezTo>
                  <a:cubicBezTo>
                    <a:pt x="6696550" y="186869"/>
                    <a:pt x="6691422" y="187612"/>
                    <a:pt x="6686158" y="190401"/>
                  </a:cubicBezTo>
                  <a:cubicBezTo>
                    <a:pt x="6680894" y="193190"/>
                    <a:pt x="6676491" y="197497"/>
                    <a:pt x="6673628" y="202206"/>
                  </a:cubicBezTo>
                  <a:lnTo>
                    <a:pt x="6671410" y="211782"/>
                  </a:lnTo>
                  <a:lnTo>
                    <a:pt x="6639407" y="211782"/>
                  </a:lnTo>
                  <a:lnTo>
                    <a:pt x="6639131" y="210566"/>
                  </a:lnTo>
                  <a:cubicBezTo>
                    <a:pt x="6637700" y="207418"/>
                    <a:pt x="6635781" y="204573"/>
                    <a:pt x="6633338" y="204001"/>
                  </a:cubicBezTo>
                  <a:lnTo>
                    <a:pt x="6628054" y="205869"/>
                  </a:lnTo>
                  <a:lnTo>
                    <a:pt x="6624169" y="200595"/>
                  </a:lnTo>
                  <a:cubicBezTo>
                    <a:pt x="6619864" y="197894"/>
                    <a:pt x="6614710" y="196936"/>
                    <a:pt x="6609729" y="198362"/>
                  </a:cubicBezTo>
                  <a:cubicBezTo>
                    <a:pt x="6604747" y="199789"/>
                    <a:pt x="6600881" y="203329"/>
                    <a:pt x="6598658" y="207900"/>
                  </a:cubicBezTo>
                  <a:lnTo>
                    <a:pt x="6598358" y="211782"/>
                  </a:lnTo>
                  <a:lnTo>
                    <a:pt x="6505699" y="211782"/>
                  </a:lnTo>
                  <a:lnTo>
                    <a:pt x="6502746" y="205279"/>
                  </a:lnTo>
                  <a:cubicBezTo>
                    <a:pt x="6498970" y="203184"/>
                    <a:pt x="6494030" y="204028"/>
                    <a:pt x="6489097" y="207085"/>
                  </a:cubicBezTo>
                  <a:lnTo>
                    <a:pt x="6484860" y="211782"/>
                  </a:lnTo>
                  <a:lnTo>
                    <a:pt x="6207201" y="211782"/>
                  </a:lnTo>
                  <a:lnTo>
                    <a:pt x="6207582" y="209269"/>
                  </a:lnTo>
                  <a:cubicBezTo>
                    <a:pt x="6206448" y="204314"/>
                    <a:pt x="6203481" y="199992"/>
                    <a:pt x="6198950" y="197478"/>
                  </a:cubicBezTo>
                  <a:cubicBezTo>
                    <a:pt x="6194419" y="194964"/>
                    <a:pt x="6189182" y="194734"/>
                    <a:pt x="6184378" y="196394"/>
                  </a:cubicBezTo>
                  <a:cubicBezTo>
                    <a:pt x="6179574" y="198054"/>
                    <a:pt x="6175203" y="201604"/>
                    <a:pt x="6172402" y="206652"/>
                  </a:cubicBezTo>
                  <a:lnTo>
                    <a:pt x="6172076" y="208802"/>
                  </a:lnTo>
                  <a:lnTo>
                    <a:pt x="6162009" y="211677"/>
                  </a:lnTo>
                  <a:lnTo>
                    <a:pt x="6161738" y="211782"/>
                  </a:lnTo>
                  <a:lnTo>
                    <a:pt x="6146162" y="211782"/>
                  </a:lnTo>
                  <a:lnTo>
                    <a:pt x="6145564" y="211255"/>
                  </a:lnTo>
                  <a:cubicBezTo>
                    <a:pt x="6144368" y="209018"/>
                    <a:pt x="6143494" y="206967"/>
                    <a:pt x="6142138" y="207658"/>
                  </a:cubicBezTo>
                  <a:lnTo>
                    <a:pt x="6139239" y="211782"/>
                  </a:lnTo>
                  <a:lnTo>
                    <a:pt x="6074280" y="211782"/>
                  </a:lnTo>
                  <a:lnTo>
                    <a:pt x="6072094" y="202154"/>
                  </a:lnTo>
                  <a:lnTo>
                    <a:pt x="6069344" y="199037"/>
                  </a:lnTo>
                  <a:lnTo>
                    <a:pt x="6070079" y="185949"/>
                  </a:lnTo>
                  <a:cubicBezTo>
                    <a:pt x="6067742" y="175116"/>
                    <a:pt x="6060011" y="167594"/>
                    <a:pt x="6052811" y="169147"/>
                  </a:cubicBezTo>
                  <a:cubicBezTo>
                    <a:pt x="6045611" y="170701"/>
                    <a:pt x="6041668" y="180741"/>
                    <a:pt x="6044005" y="191574"/>
                  </a:cubicBezTo>
                  <a:cubicBezTo>
                    <a:pt x="6045174" y="196990"/>
                    <a:pt x="6047691" y="201579"/>
                    <a:pt x="6050816" y="204620"/>
                  </a:cubicBezTo>
                  <a:lnTo>
                    <a:pt x="6051027" y="204695"/>
                  </a:lnTo>
                  <a:lnTo>
                    <a:pt x="6050919" y="206827"/>
                  </a:lnTo>
                  <a:cubicBezTo>
                    <a:pt x="6051003" y="208463"/>
                    <a:pt x="6051345" y="209982"/>
                    <a:pt x="6052227" y="210816"/>
                  </a:cubicBezTo>
                  <a:lnTo>
                    <a:pt x="6059180" y="211782"/>
                  </a:lnTo>
                  <a:lnTo>
                    <a:pt x="5940719" y="211782"/>
                  </a:lnTo>
                  <a:lnTo>
                    <a:pt x="5941400" y="209404"/>
                  </a:lnTo>
                  <a:cubicBezTo>
                    <a:pt x="5941384" y="203600"/>
                    <a:pt x="5939485" y="198963"/>
                    <a:pt x="5935708" y="196867"/>
                  </a:cubicBezTo>
                  <a:cubicBezTo>
                    <a:pt x="5931932" y="194772"/>
                    <a:pt x="5926993" y="195616"/>
                    <a:pt x="5922060" y="198673"/>
                  </a:cubicBezTo>
                  <a:lnTo>
                    <a:pt x="5910235" y="211782"/>
                  </a:lnTo>
                  <a:lnTo>
                    <a:pt x="5619606" y="211782"/>
                  </a:lnTo>
                  <a:lnTo>
                    <a:pt x="5616542" y="206200"/>
                  </a:lnTo>
                  <a:cubicBezTo>
                    <a:pt x="5613637" y="203125"/>
                    <a:pt x="5609961" y="200543"/>
                    <a:pt x="5606815" y="199883"/>
                  </a:cubicBezTo>
                  <a:cubicBezTo>
                    <a:pt x="5600522" y="198564"/>
                    <a:pt x="5589167" y="207664"/>
                    <a:pt x="5583882" y="207558"/>
                  </a:cubicBezTo>
                  <a:cubicBezTo>
                    <a:pt x="5578596" y="207451"/>
                    <a:pt x="5577812" y="197863"/>
                    <a:pt x="5575100" y="199246"/>
                  </a:cubicBezTo>
                  <a:cubicBezTo>
                    <a:pt x="5573744" y="199938"/>
                    <a:pt x="5571795" y="202834"/>
                    <a:pt x="5570222" y="206185"/>
                  </a:cubicBezTo>
                  <a:lnTo>
                    <a:pt x="5568709" y="211782"/>
                  </a:lnTo>
                  <a:lnTo>
                    <a:pt x="5510932" y="211782"/>
                  </a:lnTo>
                  <a:lnTo>
                    <a:pt x="5509242" y="208374"/>
                  </a:lnTo>
                  <a:lnTo>
                    <a:pt x="5497328" y="211782"/>
                  </a:lnTo>
                  <a:lnTo>
                    <a:pt x="5417509" y="211782"/>
                  </a:lnTo>
                  <a:lnTo>
                    <a:pt x="5422754" y="195146"/>
                  </a:lnTo>
                  <a:cubicBezTo>
                    <a:pt x="5422280" y="189362"/>
                    <a:pt x="5419259" y="184946"/>
                    <a:pt x="5413802" y="183269"/>
                  </a:cubicBezTo>
                  <a:cubicBezTo>
                    <a:pt x="5402890" y="179915"/>
                    <a:pt x="5386371" y="188788"/>
                    <a:pt x="5376905" y="203087"/>
                  </a:cubicBezTo>
                  <a:lnTo>
                    <a:pt x="5376856" y="203242"/>
                  </a:lnTo>
                  <a:lnTo>
                    <a:pt x="5372829" y="204536"/>
                  </a:lnTo>
                  <a:cubicBezTo>
                    <a:pt x="5372374" y="205423"/>
                    <a:pt x="5372320" y="206411"/>
                    <a:pt x="5372603" y="207290"/>
                  </a:cubicBezTo>
                  <a:cubicBezTo>
                    <a:pt x="5372886" y="208169"/>
                    <a:pt x="5373505" y="208941"/>
                    <a:pt x="5374390" y="209397"/>
                  </a:cubicBezTo>
                  <a:lnTo>
                    <a:pt x="5374975" y="209209"/>
                  </a:lnTo>
                  <a:lnTo>
                    <a:pt x="5374164" y="211782"/>
                  </a:lnTo>
                  <a:lnTo>
                    <a:pt x="5312712" y="211782"/>
                  </a:lnTo>
                  <a:lnTo>
                    <a:pt x="5308445" y="204621"/>
                  </a:lnTo>
                  <a:lnTo>
                    <a:pt x="5304779" y="211782"/>
                  </a:lnTo>
                  <a:lnTo>
                    <a:pt x="5258299" y="211782"/>
                  </a:lnTo>
                  <a:lnTo>
                    <a:pt x="5256141" y="206076"/>
                  </a:lnTo>
                  <a:cubicBezTo>
                    <a:pt x="5254407" y="203755"/>
                    <a:pt x="5252275" y="202465"/>
                    <a:pt x="5250155" y="202756"/>
                  </a:cubicBezTo>
                  <a:cubicBezTo>
                    <a:pt x="5248034" y="203046"/>
                    <a:pt x="5246328" y="204862"/>
                    <a:pt x="5245283" y="207565"/>
                  </a:cubicBezTo>
                  <a:lnTo>
                    <a:pt x="5244907" y="211782"/>
                  </a:lnTo>
                  <a:lnTo>
                    <a:pt x="5205170" y="211782"/>
                  </a:lnTo>
                  <a:lnTo>
                    <a:pt x="5211222" y="203575"/>
                  </a:lnTo>
                  <a:cubicBezTo>
                    <a:pt x="5209842" y="199781"/>
                    <a:pt x="5204098" y="198389"/>
                    <a:pt x="5198392" y="200464"/>
                  </a:cubicBezTo>
                  <a:cubicBezTo>
                    <a:pt x="5195537" y="201502"/>
                    <a:pt x="5193233" y="203210"/>
                    <a:pt x="5191815" y="205133"/>
                  </a:cubicBezTo>
                  <a:cubicBezTo>
                    <a:pt x="5190397" y="207056"/>
                    <a:pt x="5189865" y="209194"/>
                    <a:pt x="5190555" y="211091"/>
                  </a:cubicBezTo>
                  <a:lnTo>
                    <a:pt x="5193406" y="211782"/>
                  </a:lnTo>
                  <a:lnTo>
                    <a:pt x="5164280" y="211782"/>
                  </a:lnTo>
                  <a:lnTo>
                    <a:pt x="5165810" y="201150"/>
                  </a:lnTo>
                  <a:cubicBezTo>
                    <a:pt x="5165245" y="197116"/>
                    <a:pt x="5163483" y="194073"/>
                    <a:pt x="5160657" y="192976"/>
                  </a:cubicBezTo>
                  <a:cubicBezTo>
                    <a:pt x="5157832" y="191880"/>
                    <a:pt x="5154478" y="192937"/>
                    <a:pt x="5151340" y="195533"/>
                  </a:cubicBezTo>
                  <a:lnTo>
                    <a:pt x="5144550" y="205508"/>
                  </a:lnTo>
                  <a:lnTo>
                    <a:pt x="5140970" y="197388"/>
                  </a:lnTo>
                  <a:cubicBezTo>
                    <a:pt x="5137176" y="195916"/>
                    <a:pt x="5132907" y="197798"/>
                    <a:pt x="5131435" y="201592"/>
                  </a:cubicBezTo>
                  <a:cubicBezTo>
                    <a:pt x="5129962" y="205386"/>
                    <a:pt x="5131844" y="209656"/>
                    <a:pt x="5135638" y="211128"/>
                  </a:cubicBezTo>
                  <a:cubicBezTo>
                    <a:pt x="5137535" y="211865"/>
                    <a:pt x="5139551" y="211763"/>
                    <a:pt x="5141277" y="211002"/>
                  </a:cubicBezTo>
                  <a:lnTo>
                    <a:pt x="5143054" y="209142"/>
                  </a:lnTo>
                  <a:lnTo>
                    <a:pt x="5142675" y="211782"/>
                  </a:lnTo>
                  <a:lnTo>
                    <a:pt x="5007282" y="211782"/>
                  </a:lnTo>
                  <a:lnTo>
                    <a:pt x="5013238" y="210216"/>
                  </a:lnTo>
                  <a:cubicBezTo>
                    <a:pt x="5014865" y="207048"/>
                    <a:pt x="5013324" y="203009"/>
                    <a:pt x="5009794" y="201197"/>
                  </a:cubicBezTo>
                  <a:cubicBezTo>
                    <a:pt x="5006264" y="199384"/>
                    <a:pt x="5002085" y="200483"/>
                    <a:pt x="5000457" y="203651"/>
                  </a:cubicBezTo>
                  <a:cubicBezTo>
                    <a:pt x="4999643" y="205235"/>
                    <a:pt x="4999621" y="207038"/>
                    <a:pt x="5000245" y="208669"/>
                  </a:cubicBezTo>
                  <a:lnTo>
                    <a:pt x="5003088" y="211782"/>
                  </a:lnTo>
                  <a:lnTo>
                    <a:pt x="4958960" y="211782"/>
                  </a:lnTo>
                  <a:lnTo>
                    <a:pt x="4960351" y="210473"/>
                  </a:lnTo>
                  <a:cubicBezTo>
                    <a:pt x="4960568" y="209390"/>
                    <a:pt x="4958851" y="207520"/>
                    <a:pt x="4958847" y="206618"/>
                  </a:cubicBezTo>
                  <a:cubicBezTo>
                    <a:pt x="4958845" y="205715"/>
                    <a:pt x="4960605" y="205512"/>
                    <a:pt x="4960340" y="205060"/>
                  </a:cubicBezTo>
                  <a:cubicBezTo>
                    <a:pt x="4960074" y="204607"/>
                    <a:pt x="4958404" y="203997"/>
                    <a:pt x="4957256" y="203903"/>
                  </a:cubicBezTo>
                  <a:cubicBezTo>
                    <a:pt x="4956110" y="203809"/>
                    <a:pt x="4954163" y="203696"/>
                    <a:pt x="4953454" y="204496"/>
                  </a:cubicBezTo>
                  <a:cubicBezTo>
                    <a:pt x="4952746" y="205295"/>
                    <a:pt x="4953507" y="207591"/>
                    <a:pt x="4953007" y="208701"/>
                  </a:cubicBezTo>
                  <a:cubicBezTo>
                    <a:pt x="4952506" y="209810"/>
                    <a:pt x="4950592" y="210184"/>
                    <a:pt x="4950451" y="211154"/>
                  </a:cubicBezTo>
                  <a:lnTo>
                    <a:pt x="4950771" y="211782"/>
                  </a:lnTo>
                  <a:lnTo>
                    <a:pt x="4927424" y="211782"/>
                  </a:lnTo>
                  <a:lnTo>
                    <a:pt x="4925251" y="205919"/>
                  </a:lnTo>
                  <a:cubicBezTo>
                    <a:pt x="4925230" y="204102"/>
                    <a:pt x="4928514" y="203727"/>
                    <a:pt x="4928009" y="202811"/>
                  </a:cubicBezTo>
                  <a:cubicBezTo>
                    <a:pt x="4927504" y="201894"/>
                    <a:pt x="4923943" y="200259"/>
                    <a:pt x="4922221" y="200419"/>
                  </a:cubicBezTo>
                  <a:cubicBezTo>
                    <a:pt x="4920498" y="200579"/>
                    <a:pt x="4920729" y="205022"/>
                    <a:pt x="4918429" y="205945"/>
                  </a:cubicBezTo>
                  <a:cubicBezTo>
                    <a:pt x="4916128" y="206867"/>
                    <a:pt x="4909883" y="204463"/>
                    <a:pt x="4908419" y="205953"/>
                  </a:cubicBezTo>
                  <a:cubicBezTo>
                    <a:pt x="4907687" y="206698"/>
                    <a:pt x="4907624" y="208583"/>
                    <a:pt x="4907927" y="210456"/>
                  </a:cubicBezTo>
                  <a:lnTo>
                    <a:pt x="4908441" y="211782"/>
                  </a:lnTo>
                  <a:lnTo>
                    <a:pt x="4089398" y="211782"/>
                  </a:lnTo>
                  <a:lnTo>
                    <a:pt x="3930375" y="211782"/>
                  </a:lnTo>
                  <a:lnTo>
                    <a:pt x="3932844" y="209175"/>
                  </a:lnTo>
                  <a:cubicBezTo>
                    <a:pt x="3934040" y="205736"/>
                    <a:pt x="3934359" y="201222"/>
                    <a:pt x="3933516" y="196446"/>
                  </a:cubicBezTo>
                  <a:cubicBezTo>
                    <a:pt x="3931831" y="186894"/>
                    <a:pt x="3926140" y="179914"/>
                    <a:pt x="3920805" y="180855"/>
                  </a:cubicBezTo>
                  <a:cubicBezTo>
                    <a:pt x="3915469" y="181796"/>
                    <a:pt x="3912509" y="190302"/>
                    <a:pt x="3914194" y="199854"/>
                  </a:cubicBezTo>
                  <a:cubicBezTo>
                    <a:pt x="3915036" y="204630"/>
                    <a:pt x="3916880" y="208763"/>
                    <a:pt x="3919181" y="211584"/>
                  </a:cubicBezTo>
                  <a:lnTo>
                    <a:pt x="3919578" y="211782"/>
                  </a:lnTo>
                  <a:lnTo>
                    <a:pt x="3854543" y="211782"/>
                  </a:lnTo>
                  <a:lnTo>
                    <a:pt x="3848527" y="207954"/>
                  </a:lnTo>
                  <a:cubicBezTo>
                    <a:pt x="3846937" y="205910"/>
                    <a:pt x="3850344" y="202654"/>
                    <a:pt x="3848982" y="202049"/>
                  </a:cubicBezTo>
                  <a:cubicBezTo>
                    <a:pt x="3847618" y="201443"/>
                    <a:pt x="3842168" y="202655"/>
                    <a:pt x="3840351" y="204320"/>
                  </a:cubicBezTo>
                  <a:lnTo>
                    <a:pt x="3840706" y="211782"/>
                  </a:lnTo>
                  <a:lnTo>
                    <a:pt x="3672130" y="211782"/>
                  </a:lnTo>
                  <a:lnTo>
                    <a:pt x="3679956" y="207443"/>
                  </a:lnTo>
                  <a:cubicBezTo>
                    <a:pt x="3685195" y="202173"/>
                    <a:pt x="3687675" y="196255"/>
                    <a:pt x="3686153" y="190938"/>
                  </a:cubicBezTo>
                  <a:cubicBezTo>
                    <a:pt x="3684631" y="185621"/>
                    <a:pt x="3679394" y="181912"/>
                    <a:pt x="3672159" y="180213"/>
                  </a:cubicBezTo>
                  <a:cubicBezTo>
                    <a:pt x="3664924" y="178515"/>
                    <a:pt x="3655690" y="178827"/>
                    <a:pt x="3646172" y="181553"/>
                  </a:cubicBezTo>
                  <a:cubicBezTo>
                    <a:pt x="3627137" y="187003"/>
                    <a:pt x="3614173" y="200042"/>
                    <a:pt x="3617218" y="210676"/>
                  </a:cubicBezTo>
                  <a:lnTo>
                    <a:pt x="3618662" y="211782"/>
                  </a:lnTo>
                  <a:lnTo>
                    <a:pt x="3324424" y="211782"/>
                  </a:lnTo>
                  <a:lnTo>
                    <a:pt x="3328344" y="207436"/>
                  </a:lnTo>
                  <a:cubicBezTo>
                    <a:pt x="3335845" y="193914"/>
                    <a:pt x="3335804" y="179556"/>
                    <a:pt x="3328250" y="175366"/>
                  </a:cubicBezTo>
                  <a:cubicBezTo>
                    <a:pt x="3320697" y="171175"/>
                    <a:pt x="3308493" y="178739"/>
                    <a:pt x="3300991" y="192260"/>
                  </a:cubicBezTo>
                  <a:lnTo>
                    <a:pt x="3295396" y="211782"/>
                  </a:lnTo>
                  <a:lnTo>
                    <a:pt x="3271462" y="211782"/>
                  </a:lnTo>
                  <a:lnTo>
                    <a:pt x="3269683" y="204132"/>
                  </a:lnTo>
                  <a:cubicBezTo>
                    <a:pt x="3265052" y="200889"/>
                    <a:pt x="3258937" y="201631"/>
                    <a:pt x="3256026" y="205789"/>
                  </a:cubicBezTo>
                  <a:lnTo>
                    <a:pt x="3254944" y="211782"/>
                  </a:lnTo>
                  <a:lnTo>
                    <a:pt x="3244240" y="211782"/>
                  </a:lnTo>
                  <a:lnTo>
                    <a:pt x="3237188" y="206501"/>
                  </a:lnTo>
                  <a:lnTo>
                    <a:pt x="3230136" y="211782"/>
                  </a:lnTo>
                  <a:lnTo>
                    <a:pt x="3170716" y="211782"/>
                  </a:lnTo>
                  <a:lnTo>
                    <a:pt x="3182063" y="200119"/>
                  </a:lnTo>
                  <a:cubicBezTo>
                    <a:pt x="3180850" y="194497"/>
                    <a:pt x="3173009" y="191418"/>
                    <a:pt x="3164549" y="193243"/>
                  </a:cubicBezTo>
                  <a:cubicBezTo>
                    <a:pt x="3156090" y="195068"/>
                    <a:pt x="3150215" y="201106"/>
                    <a:pt x="3151428" y="206728"/>
                  </a:cubicBezTo>
                  <a:lnTo>
                    <a:pt x="3164300" y="211782"/>
                  </a:lnTo>
                  <a:lnTo>
                    <a:pt x="3143724" y="211782"/>
                  </a:lnTo>
                  <a:lnTo>
                    <a:pt x="3138088" y="208273"/>
                  </a:lnTo>
                  <a:lnTo>
                    <a:pt x="3135339" y="211782"/>
                  </a:lnTo>
                  <a:lnTo>
                    <a:pt x="3061047" y="211782"/>
                  </a:lnTo>
                  <a:lnTo>
                    <a:pt x="3060456" y="200321"/>
                  </a:lnTo>
                  <a:cubicBezTo>
                    <a:pt x="3056199" y="185456"/>
                    <a:pt x="3046017" y="175332"/>
                    <a:pt x="3037713" y="177710"/>
                  </a:cubicBezTo>
                  <a:cubicBezTo>
                    <a:pt x="3033561" y="178899"/>
                    <a:pt x="3030664" y="182988"/>
                    <a:pt x="3029338" y="188638"/>
                  </a:cubicBezTo>
                  <a:lnTo>
                    <a:pt x="3029734" y="196321"/>
                  </a:lnTo>
                  <a:lnTo>
                    <a:pt x="3022918" y="191983"/>
                  </a:lnTo>
                  <a:cubicBezTo>
                    <a:pt x="3021328" y="189939"/>
                    <a:pt x="3024735" y="186684"/>
                    <a:pt x="3023372" y="186078"/>
                  </a:cubicBezTo>
                  <a:cubicBezTo>
                    <a:pt x="3022009" y="185472"/>
                    <a:pt x="3016558" y="186684"/>
                    <a:pt x="3014741" y="188349"/>
                  </a:cubicBezTo>
                  <a:lnTo>
                    <a:pt x="3014767" y="188899"/>
                  </a:lnTo>
                  <a:lnTo>
                    <a:pt x="3001390" y="176833"/>
                  </a:lnTo>
                  <a:cubicBezTo>
                    <a:pt x="2992734" y="172029"/>
                    <a:pt x="2983809" y="169641"/>
                    <a:pt x="2976377" y="169662"/>
                  </a:cubicBezTo>
                  <a:cubicBezTo>
                    <a:pt x="2968946" y="169684"/>
                    <a:pt x="2963007" y="172115"/>
                    <a:pt x="2960324" y="176952"/>
                  </a:cubicBezTo>
                  <a:cubicBezTo>
                    <a:pt x="2957641" y="181788"/>
                    <a:pt x="2958721" y="188113"/>
                    <a:pt x="2962636" y="194430"/>
                  </a:cubicBezTo>
                  <a:lnTo>
                    <a:pt x="2981873" y="211782"/>
                  </a:lnTo>
                  <a:lnTo>
                    <a:pt x="2948065" y="211782"/>
                  </a:lnTo>
                  <a:lnTo>
                    <a:pt x="2947224" y="209854"/>
                  </a:lnTo>
                  <a:cubicBezTo>
                    <a:pt x="2942568" y="206850"/>
                    <a:pt x="2937544" y="205385"/>
                    <a:pt x="2933184" y="205444"/>
                  </a:cubicBezTo>
                  <a:cubicBezTo>
                    <a:pt x="2928824" y="205504"/>
                    <a:pt x="2925130" y="207088"/>
                    <a:pt x="2923133" y="210183"/>
                  </a:cubicBezTo>
                  <a:lnTo>
                    <a:pt x="2923831" y="211782"/>
                  </a:lnTo>
                  <a:lnTo>
                    <a:pt x="2869502" y="211782"/>
                  </a:lnTo>
                  <a:lnTo>
                    <a:pt x="2871582" y="209004"/>
                  </a:lnTo>
                  <a:cubicBezTo>
                    <a:pt x="2871582" y="201194"/>
                    <a:pt x="2860137" y="194864"/>
                    <a:pt x="2846019" y="194864"/>
                  </a:cubicBezTo>
                  <a:cubicBezTo>
                    <a:pt x="2831901" y="194864"/>
                    <a:pt x="2820456" y="201194"/>
                    <a:pt x="2820456" y="209004"/>
                  </a:cubicBezTo>
                  <a:lnTo>
                    <a:pt x="2822537" y="211782"/>
                  </a:lnTo>
                  <a:lnTo>
                    <a:pt x="2721398" y="211782"/>
                  </a:lnTo>
                  <a:lnTo>
                    <a:pt x="2730039" y="198006"/>
                  </a:lnTo>
                  <a:cubicBezTo>
                    <a:pt x="2731501" y="192926"/>
                    <a:pt x="2731024" y="188403"/>
                    <a:pt x="2728263" y="185641"/>
                  </a:cubicBezTo>
                  <a:cubicBezTo>
                    <a:pt x="2725502" y="182880"/>
                    <a:pt x="2720979" y="182403"/>
                    <a:pt x="2715898" y="183865"/>
                  </a:cubicBezTo>
                  <a:cubicBezTo>
                    <a:pt x="2710818" y="185327"/>
                    <a:pt x="2705180" y="188726"/>
                    <a:pt x="2700188" y="193718"/>
                  </a:cubicBezTo>
                  <a:cubicBezTo>
                    <a:pt x="2695196" y="198710"/>
                    <a:pt x="2691796" y="204348"/>
                    <a:pt x="2690335" y="209429"/>
                  </a:cubicBezTo>
                  <a:lnTo>
                    <a:pt x="2690673" y="211782"/>
                  </a:lnTo>
                  <a:lnTo>
                    <a:pt x="2614347" y="211782"/>
                  </a:lnTo>
                  <a:lnTo>
                    <a:pt x="2615768" y="210443"/>
                  </a:lnTo>
                  <a:cubicBezTo>
                    <a:pt x="2618631" y="205734"/>
                    <a:pt x="2619955" y="200623"/>
                    <a:pt x="2619061" y="196225"/>
                  </a:cubicBezTo>
                  <a:cubicBezTo>
                    <a:pt x="2618167" y="191827"/>
                    <a:pt x="2615223" y="188977"/>
                    <a:pt x="2611188" y="187922"/>
                  </a:cubicBezTo>
                  <a:cubicBezTo>
                    <a:pt x="2607152" y="186868"/>
                    <a:pt x="2602024" y="187611"/>
                    <a:pt x="2596760" y="190400"/>
                  </a:cubicBezTo>
                  <a:cubicBezTo>
                    <a:pt x="2591496" y="193189"/>
                    <a:pt x="2587093" y="197496"/>
                    <a:pt x="2584230" y="202205"/>
                  </a:cubicBezTo>
                  <a:lnTo>
                    <a:pt x="2582012" y="211782"/>
                  </a:lnTo>
                  <a:lnTo>
                    <a:pt x="2550010" y="211782"/>
                  </a:lnTo>
                  <a:lnTo>
                    <a:pt x="2549733" y="210565"/>
                  </a:lnTo>
                  <a:cubicBezTo>
                    <a:pt x="2548302" y="207417"/>
                    <a:pt x="2546383" y="204572"/>
                    <a:pt x="2543940" y="204000"/>
                  </a:cubicBezTo>
                  <a:lnTo>
                    <a:pt x="2538656" y="205868"/>
                  </a:lnTo>
                  <a:lnTo>
                    <a:pt x="2534771" y="200594"/>
                  </a:lnTo>
                  <a:cubicBezTo>
                    <a:pt x="2530466" y="197893"/>
                    <a:pt x="2525312" y="196935"/>
                    <a:pt x="2520331" y="198361"/>
                  </a:cubicBezTo>
                  <a:cubicBezTo>
                    <a:pt x="2515349" y="199788"/>
                    <a:pt x="2511483" y="203328"/>
                    <a:pt x="2509260" y="207899"/>
                  </a:cubicBezTo>
                  <a:lnTo>
                    <a:pt x="2508960" y="211782"/>
                  </a:lnTo>
                  <a:lnTo>
                    <a:pt x="2416302" y="211782"/>
                  </a:lnTo>
                  <a:lnTo>
                    <a:pt x="2413348" y="205278"/>
                  </a:lnTo>
                  <a:cubicBezTo>
                    <a:pt x="2409572" y="203183"/>
                    <a:pt x="2404632" y="204027"/>
                    <a:pt x="2399699" y="207084"/>
                  </a:cubicBezTo>
                  <a:lnTo>
                    <a:pt x="2395461" y="211782"/>
                  </a:lnTo>
                  <a:lnTo>
                    <a:pt x="2117803" y="211782"/>
                  </a:lnTo>
                  <a:lnTo>
                    <a:pt x="2118185" y="209268"/>
                  </a:lnTo>
                  <a:cubicBezTo>
                    <a:pt x="2117050" y="204313"/>
                    <a:pt x="2114083" y="199991"/>
                    <a:pt x="2109552" y="197477"/>
                  </a:cubicBezTo>
                  <a:cubicBezTo>
                    <a:pt x="2105021" y="194963"/>
                    <a:pt x="2099784" y="194733"/>
                    <a:pt x="2094980" y="196393"/>
                  </a:cubicBezTo>
                  <a:cubicBezTo>
                    <a:pt x="2090176" y="198053"/>
                    <a:pt x="2085805" y="201603"/>
                    <a:pt x="2083004" y="206651"/>
                  </a:cubicBezTo>
                  <a:lnTo>
                    <a:pt x="2082678" y="208801"/>
                  </a:lnTo>
                  <a:lnTo>
                    <a:pt x="2072611" y="211676"/>
                  </a:lnTo>
                  <a:lnTo>
                    <a:pt x="2072337" y="211782"/>
                  </a:lnTo>
                  <a:lnTo>
                    <a:pt x="2056766" y="211782"/>
                  </a:lnTo>
                  <a:lnTo>
                    <a:pt x="2056166" y="211254"/>
                  </a:lnTo>
                  <a:cubicBezTo>
                    <a:pt x="2054970" y="209017"/>
                    <a:pt x="2054096" y="206966"/>
                    <a:pt x="2052740" y="207657"/>
                  </a:cubicBezTo>
                  <a:lnTo>
                    <a:pt x="2049840" y="211782"/>
                  </a:lnTo>
                  <a:lnTo>
                    <a:pt x="1984882" y="211782"/>
                  </a:lnTo>
                  <a:lnTo>
                    <a:pt x="1982696" y="202153"/>
                  </a:lnTo>
                  <a:lnTo>
                    <a:pt x="1979946" y="199036"/>
                  </a:lnTo>
                  <a:lnTo>
                    <a:pt x="1980681" y="185948"/>
                  </a:lnTo>
                  <a:cubicBezTo>
                    <a:pt x="1978344" y="175115"/>
                    <a:pt x="1970613" y="167593"/>
                    <a:pt x="1963413" y="169146"/>
                  </a:cubicBezTo>
                  <a:cubicBezTo>
                    <a:pt x="1956213" y="170700"/>
                    <a:pt x="1952270" y="180740"/>
                    <a:pt x="1954607" y="191573"/>
                  </a:cubicBezTo>
                  <a:cubicBezTo>
                    <a:pt x="1955776" y="196989"/>
                    <a:pt x="1958293" y="201578"/>
                    <a:pt x="1961418" y="204619"/>
                  </a:cubicBezTo>
                  <a:lnTo>
                    <a:pt x="1961629" y="204694"/>
                  </a:lnTo>
                  <a:lnTo>
                    <a:pt x="1961521" y="206826"/>
                  </a:lnTo>
                  <a:cubicBezTo>
                    <a:pt x="1961605" y="208462"/>
                    <a:pt x="1961947" y="209981"/>
                    <a:pt x="1962829" y="210815"/>
                  </a:cubicBezTo>
                  <a:lnTo>
                    <a:pt x="1969789" y="211782"/>
                  </a:lnTo>
                  <a:lnTo>
                    <a:pt x="1851320" y="211782"/>
                  </a:lnTo>
                  <a:lnTo>
                    <a:pt x="1852002" y="209403"/>
                  </a:lnTo>
                  <a:cubicBezTo>
                    <a:pt x="1851985" y="203599"/>
                    <a:pt x="1850087" y="198962"/>
                    <a:pt x="1846310" y="196866"/>
                  </a:cubicBezTo>
                  <a:cubicBezTo>
                    <a:pt x="1842534" y="194771"/>
                    <a:pt x="1837595" y="195615"/>
                    <a:pt x="1832662" y="198672"/>
                  </a:cubicBezTo>
                  <a:lnTo>
                    <a:pt x="1820836" y="211782"/>
                  </a:lnTo>
                  <a:lnTo>
                    <a:pt x="1530209" y="211782"/>
                  </a:lnTo>
                  <a:lnTo>
                    <a:pt x="1527144" y="206199"/>
                  </a:lnTo>
                  <a:cubicBezTo>
                    <a:pt x="1524240" y="203124"/>
                    <a:pt x="1520563" y="200542"/>
                    <a:pt x="1517417" y="199882"/>
                  </a:cubicBezTo>
                  <a:cubicBezTo>
                    <a:pt x="1511124" y="198563"/>
                    <a:pt x="1499769" y="207663"/>
                    <a:pt x="1494484" y="207557"/>
                  </a:cubicBezTo>
                  <a:cubicBezTo>
                    <a:pt x="1489198" y="207450"/>
                    <a:pt x="1488414" y="197862"/>
                    <a:pt x="1485702" y="199245"/>
                  </a:cubicBezTo>
                  <a:cubicBezTo>
                    <a:pt x="1484346" y="199937"/>
                    <a:pt x="1482397" y="202833"/>
                    <a:pt x="1480825" y="206184"/>
                  </a:cubicBezTo>
                  <a:lnTo>
                    <a:pt x="1479311" y="211782"/>
                  </a:lnTo>
                  <a:lnTo>
                    <a:pt x="1421534" y="211782"/>
                  </a:lnTo>
                  <a:lnTo>
                    <a:pt x="1419843" y="208373"/>
                  </a:lnTo>
                  <a:lnTo>
                    <a:pt x="1407926" y="211782"/>
                  </a:lnTo>
                  <a:lnTo>
                    <a:pt x="1328111" y="211782"/>
                  </a:lnTo>
                  <a:lnTo>
                    <a:pt x="1333356" y="195145"/>
                  </a:lnTo>
                  <a:cubicBezTo>
                    <a:pt x="1332882" y="189361"/>
                    <a:pt x="1329861" y="184945"/>
                    <a:pt x="1324404" y="183268"/>
                  </a:cubicBezTo>
                  <a:cubicBezTo>
                    <a:pt x="1313492" y="179914"/>
                    <a:pt x="1296973" y="188787"/>
                    <a:pt x="1287507" y="203086"/>
                  </a:cubicBezTo>
                  <a:lnTo>
                    <a:pt x="1287458" y="203241"/>
                  </a:lnTo>
                  <a:lnTo>
                    <a:pt x="1283431" y="204535"/>
                  </a:lnTo>
                  <a:cubicBezTo>
                    <a:pt x="1282976" y="205422"/>
                    <a:pt x="1282922" y="206410"/>
                    <a:pt x="1283205" y="207289"/>
                  </a:cubicBezTo>
                  <a:cubicBezTo>
                    <a:pt x="1283488" y="208168"/>
                    <a:pt x="1284106" y="208940"/>
                    <a:pt x="1284992" y="209396"/>
                  </a:cubicBezTo>
                  <a:lnTo>
                    <a:pt x="1285577" y="209208"/>
                  </a:lnTo>
                  <a:lnTo>
                    <a:pt x="1284766" y="211782"/>
                  </a:lnTo>
                  <a:lnTo>
                    <a:pt x="1223314" y="211782"/>
                  </a:lnTo>
                  <a:lnTo>
                    <a:pt x="1219047" y="204620"/>
                  </a:lnTo>
                  <a:lnTo>
                    <a:pt x="1215380" y="211782"/>
                  </a:lnTo>
                  <a:lnTo>
                    <a:pt x="1168901" y="211782"/>
                  </a:lnTo>
                  <a:lnTo>
                    <a:pt x="1166742" y="206075"/>
                  </a:lnTo>
                  <a:cubicBezTo>
                    <a:pt x="1165009" y="203754"/>
                    <a:pt x="1162877" y="202464"/>
                    <a:pt x="1160757" y="202755"/>
                  </a:cubicBezTo>
                  <a:cubicBezTo>
                    <a:pt x="1158636" y="203045"/>
                    <a:pt x="1156930" y="204861"/>
                    <a:pt x="1155885" y="207564"/>
                  </a:cubicBezTo>
                  <a:lnTo>
                    <a:pt x="1155509" y="211782"/>
                  </a:lnTo>
                  <a:lnTo>
                    <a:pt x="1115771" y="211782"/>
                  </a:lnTo>
                  <a:lnTo>
                    <a:pt x="1121824" y="203574"/>
                  </a:lnTo>
                  <a:cubicBezTo>
                    <a:pt x="1120444" y="199780"/>
                    <a:pt x="1114700" y="198388"/>
                    <a:pt x="1108993" y="200463"/>
                  </a:cubicBezTo>
                  <a:cubicBezTo>
                    <a:pt x="1106139" y="201501"/>
                    <a:pt x="1103835" y="203209"/>
                    <a:pt x="1102417" y="205132"/>
                  </a:cubicBezTo>
                  <a:cubicBezTo>
                    <a:pt x="1100999" y="207055"/>
                    <a:pt x="1100467" y="209193"/>
                    <a:pt x="1101157" y="211090"/>
                  </a:cubicBezTo>
                  <a:lnTo>
                    <a:pt x="1104012" y="211782"/>
                  </a:lnTo>
                  <a:lnTo>
                    <a:pt x="1074882" y="211782"/>
                  </a:lnTo>
                  <a:lnTo>
                    <a:pt x="1076412" y="201149"/>
                  </a:lnTo>
                  <a:cubicBezTo>
                    <a:pt x="1075847" y="197115"/>
                    <a:pt x="1074085" y="194072"/>
                    <a:pt x="1071259" y="192975"/>
                  </a:cubicBezTo>
                  <a:cubicBezTo>
                    <a:pt x="1068434" y="191879"/>
                    <a:pt x="1065080" y="192936"/>
                    <a:pt x="1061942" y="195532"/>
                  </a:cubicBezTo>
                  <a:lnTo>
                    <a:pt x="1055152" y="205507"/>
                  </a:lnTo>
                  <a:lnTo>
                    <a:pt x="1051572" y="197387"/>
                  </a:lnTo>
                  <a:cubicBezTo>
                    <a:pt x="1047778" y="195915"/>
                    <a:pt x="1043509" y="197797"/>
                    <a:pt x="1042037" y="201591"/>
                  </a:cubicBezTo>
                  <a:cubicBezTo>
                    <a:pt x="1040564" y="205385"/>
                    <a:pt x="1042446" y="209655"/>
                    <a:pt x="1046240" y="211127"/>
                  </a:cubicBezTo>
                  <a:cubicBezTo>
                    <a:pt x="1048137" y="211864"/>
                    <a:pt x="1050153" y="211762"/>
                    <a:pt x="1051878" y="211001"/>
                  </a:cubicBezTo>
                  <a:lnTo>
                    <a:pt x="1053656" y="209141"/>
                  </a:lnTo>
                  <a:lnTo>
                    <a:pt x="1053277" y="211782"/>
                  </a:lnTo>
                  <a:lnTo>
                    <a:pt x="917880" y="211782"/>
                  </a:lnTo>
                  <a:lnTo>
                    <a:pt x="923840" y="210215"/>
                  </a:lnTo>
                  <a:cubicBezTo>
                    <a:pt x="925467" y="207047"/>
                    <a:pt x="923926" y="203008"/>
                    <a:pt x="920396" y="201196"/>
                  </a:cubicBezTo>
                  <a:cubicBezTo>
                    <a:pt x="916866" y="199383"/>
                    <a:pt x="912687" y="200482"/>
                    <a:pt x="911059" y="203650"/>
                  </a:cubicBezTo>
                  <a:cubicBezTo>
                    <a:pt x="910245" y="205234"/>
                    <a:pt x="910223" y="207037"/>
                    <a:pt x="910847" y="208668"/>
                  </a:cubicBezTo>
                  <a:lnTo>
                    <a:pt x="913691" y="211782"/>
                  </a:lnTo>
                  <a:lnTo>
                    <a:pt x="869561" y="211782"/>
                  </a:lnTo>
                  <a:lnTo>
                    <a:pt x="870953" y="210472"/>
                  </a:lnTo>
                  <a:cubicBezTo>
                    <a:pt x="871170" y="209389"/>
                    <a:pt x="869452" y="207519"/>
                    <a:pt x="869449" y="206617"/>
                  </a:cubicBezTo>
                  <a:cubicBezTo>
                    <a:pt x="869447" y="205714"/>
                    <a:pt x="871207" y="205511"/>
                    <a:pt x="870942" y="205059"/>
                  </a:cubicBezTo>
                  <a:cubicBezTo>
                    <a:pt x="870676" y="204606"/>
                    <a:pt x="869006" y="203996"/>
                    <a:pt x="867858" y="203902"/>
                  </a:cubicBezTo>
                  <a:cubicBezTo>
                    <a:pt x="866711" y="203808"/>
                    <a:pt x="864765" y="203695"/>
                    <a:pt x="864056" y="204495"/>
                  </a:cubicBezTo>
                  <a:cubicBezTo>
                    <a:pt x="863348" y="205294"/>
                    <a:pt x="864109" y="207590"/>
                    <a:pt x="863609" y="208700"/>
                  </a:cubicBezTo>
                  <a:cubicBezTo>
                    <a:pt x="863108" y="209809"/>
                    <a:pt x="861194" y="210183"/>
                    <a:pt x="861053" y="211153"/>
                  </a:cubicBezTo>
                  <a:lnTo>
                    <a:pt x="861374" y="211782"/>
                  </a:lnTo>
                  <a:lnTo>
                    <a:pt x="838026" y="211782"/>
                  </a:lnTo>
                  <a:lnTo>
                    <a:pt x="835852" y="205918"/>
                  </a:lnTo>
                  <a:cubicBezTo>
                    <a:pt x="835831" y="204101"/>
                    <a:pt x="839116" y="203726"/>
                    <a:pt x="838611" y="202810"/>
                  </a:cubicBezTo>
                  <a:cubicBezTo>
                    <a:pt x="838106" y="201893"/>
                    <a:pt x="834545" y="200258"/>
                    <a:pt x="832823" y="200418"/>
                  </a:cubicBezTo>
                  <a:cubicBezTo>
                    <a:pt x="831100" y="200578"/>
                    <a:pt x="831331" y="205021"/>
                    <a:pt x="829031" y="205944"/>
                  </a:cubicBezTo>
                  <a:cubicBezTo>
                    <a:pt x="826730" y="206866"/>
                    <a:pt x="820485" y="204462"/>
                    <a:pt x="819021" y="205952"/>
                  </a:cubicBezTo>
                  <a:cubicBezTo>
                    <a:pt x="818289" y="206697"/>
                    <a:pt x="818226" y="208582"/>
                    <a:pt x="818529" y="210455"/>
                  </a:cubicBezTo>
                  <a:lnTo>
                    <a:pt x="819044" y="211782"/>
                  </a:lnTo>
                  <a:lnTo>
                    <a:pt x="0" y="211782"/>
                  </a:lnTo>
                  <a:lnTo>
                    <a:pt x="0" y="1966"/>
                  </a:lnTo>
                  <a:lnTo>
                    <a:pt x="631296" y="1966"/>
                  </a:lnTo>
                  <a:lnTo>
                    <a:pt x="629936" y="7211"/>
                  </a:lnTo>
                  <a:cubicBezTo>
                    <a:pt x="631943" y="10812"/>
                    <a:pt x="639961" y="11281"/>
                    <a:pt x="647844" y="8257"/>
                  </a:cubicBezTo>
                  <a:lnTo>
                    <a:pt x="655611" y="3284"/>
                  </a:lnTo>
                  <a:lnTo>
                    <a:pt x="656010" y="10013"/>
                  </a:lnTo>
                  <a:cubicBezTo>
                    <a:pt x="658561" y="15801"/>
                    <a:pt x="664842" y="18636"/>
                    <a:pt x="670039" y="16346"/>
                  </a:cubicBezTo>
                  <a:lnTo>
                    <a:pt x="674746" y="1966"/>
                  </a:lnTo>
                  <a:lnTo>
                    <a:pt x="705214" y="1966"/>
                  </a:lnTo>
                  <a:lnTo>
                    <a:pt x="704908" y="5090"/>
                  </a:lnTo>
                  <a:cubicBezTo>
                    <a:pt x="706551" y="12651"/>
                    <a:pt x="712649" y="17744"/>
                    <a:pt x="718529" y="16466"/>
                  </a:cubicBezTo>
                  <a:cubicBezTo>
                    <a:pt x="721468" y="15827"/>
                    <a:pt x="723797" y="13717"/>
                    <a:pt x="725185" y="10821"/>
                  </a:cubicBezTo>
                  <a:lnTo>
                    <a:pt x="726052" y="1966"/>
                  </a:lnTo>
                  <a:lnTo>
                    <a:pt x="770947" y="1966"/>
                  </a:lnTo>
                  <a:lnTo>
                    <a:pt x="774514" y="5546"/>
                  </a:lnTo>
                  <a:cubicBezTo>
                    <a:pt x="775386" y="7279"/>
                    <a:pt x="773927" y="10026"/>
                    <a:pt x="774987" y="11173"/>
                  </a:cubicBezTo>
                  <a:cubicBezTo>
                    <a:pt x="776047" y="12320"/>
                    <a:pt x="779283" y="13565"/>
                    <a:pt x="780874" y="12429"/>
                  </a:cubicBezTo>
                  <a:cubicBezTo>
                    <a:pt x="782465" y="11292"/>
                    <a:pt x="784001" y="6722"/>
                    <a:pt x="784535" y="4355"/>
                  </a:cubicBezTo>
                  <a:lnTo>
                    <a:pt x="784358" y="1966"/>
                  </a:lnTo>
                  <a:lnTo>
                    <a:pt x="822779" y="1966"/>
                  </a:lnTo>
                  <a:lnTo>
                    <a:pt x="823801" y="5688"/>
                  </a:lnTo>
                  <a:cubicBezTo>
                    <a:pt x="827124" y="9706"/>
                    <a:pt x="832418" y="13449"/>
                    <a:pt x="838895" y="15962"/>
                  </a:cubicBezTo>
                  <a:cubicBezTo>
                    <a:pt x="845372" y="18476"/>
                    <a:pt x="851804" y="19285"/>
                    <a:pt x="856969" y="18562"/>
                  </a:cubicBezTo>
                  <a:cubicBezTo>
                    <a:pt x="862134" y="17838"/>
                    <a:pt x="866030" y="15581"/>
                    <a:pt x="867434" y="11963"/>
                  </a:cubicBezTo>
                  <a:lnTo>
                    <a:pt x="859164" y="1966"/>
                  </a:lnTo>
                  <a:lnTo>
                    <a:pt x="949513" y="1966"/>
                  </a:lnTo>
                  <a:lnTo>
                    <a:pt x="950211" y="8297"/>
                  </a:lnTo>
                  <a:cubicBezTo>
                    <a:pt x="952020" y="10597"/>
                    <a:pt x="955201" y="12357"/>
                    <a:pt x="959327" y="13031"/>
                  </a:cubicBezTo>
                  <a:cubicBezTo>
                    <a:pt x="967578" y="14379"/>
                    <a:pt x="976480" y="10871"/>
                    <a:pt x="979210" y="5196"/>
                  </a:cubicBezTo>
                  <a:lnTo>
                    <a:pt x="976671" y="1966"/>
                  </a:lnTo>
                  <a:lnTo>
                    <a:pt x="1188282" y="1966"/>
                  </a:lnTo>
                  <a:lnTo>
                    <a:pt x="1188230" y="5582"/>
                  </a:lnTo>
                  <a:lnTo>
                    <a:pt x="1194654" y="12230"/>
                  </a:lnTo>
                  <a:lnTo>
                    <a:pt x="1185775" y="13011"/>
                  </a:lnTo>
                  <a:cubicBezTo>
                    <a:pt x="1183496" y="14832"/>
                    <a:pt x="1183433" y="19127"/>
                    <a:pt x="1184543" y="23329"/>
                  </a:cubicBezTo>
                  <a:cubicBezTo>
                    <a:pt x="1185652" y="27531"/>
                    <a:pt x="1187934" y="31640"/>
                    <a:pt x="1190344" y="33089"/>
                  </a:cubicBezTo>
                  <a:cubicBezTo>
                    <a:pt x="1195166" y="35987"/>
                    <a:pt x="1207585" y="29236"/>
                    <a:pt x="1214704" y="30397"/>
                  </a:cubicBezTo>
                  <a:cubicBezTo>
                    <a:pt x="1221824" y="31557"/>
                    <a:pt x="1227306" y="40587"/>
                    <a:pt x="1233060" y="40052"/>
                  </a:cubicBezTo>
                  <a:cubicBezTo>
                    <a:pt x="1238814" y="39517"/>
                    <a:pt x="1248165" y="32197"/>
                    <a:pt x="1249229" y="27186"/>
                  </a:cubicBezTo>
                  <a:cubicBezTo>
                    <a:pt x="1250292" y="22175"/>
                    <a:pt x="1239643" y="14110"/>
                    <a:pt x="1239438" y="9986"/>
                  </a:cubicBezTo>
                  <a:cubicBezTo>
                    <a:pt x="1239234" y="5861"/>
                    <a:pt x="1249682" y="4434"/>
                    <a:pt x="1248004" y="2440"/>
                  </a:cubicBezTo>
                  <a:lnTo>
                    <a:pt x="1246004" y="1966"/>
                  </a:lnTo>
                  <a:lnTo>
                    <a:pt x="1329241" y="1966"/>
                  </a:lnTo>
                  <a:lnTo>
                    <a:pt x="1328144" y="11441"/>
                  </a:lnTo>
                  <a:cubicBezTo>
                    <a:pt x="1326630" y="14050"/>
                    <a:pt x="1320553" y="15235"/>
                    <a:pt x="1320178" y="17462"/>
                  </a:cubicBezTo>
                  <a:lnTo>
                    <a:pt x="1324776" y="23373"/>
                  </a:lnTo>
                  <a:lnTo>
                    <a:pt x="1319907" y="25371"/>
                  </a:lnTo>
                  <a:cubicBezTo>
                    <a:pt x="1317283" y="25293"/>
                    <a:pt x="1316855" y="20157"/>
                    <a:pt x="1315514" y="20887"/>
                  </a:cubicBezTo>
                  <a:cubicBezTo>
                    <a:pt x="1314174" y="21615"/>
                    <a:pt x="1312244" y="26417"/>
                    <a:pt x="1311864" y="29745"/>
                  </a:cubicBezTo>
                  <a:cubicBezTo>
                    <a:pt x="1311485" y="33073"/>
                    <a:pt x="1310976" y="38722"/>
                    <a:pt x="1313235" y="40856"/>
                  </a:cubicBezTo>
                  <a:cubicBezTo>
                    <a:pt x="1315494" y="42990"/>
                    <a:pt x="1322239" y="40991"/>
                    <a:pt x="1325419" y="42550"/>
                  </a:cubicBezTo>
                  <a:cubicBezTo>
                    <a:pt x="1328599" y="44108"/>
                    <a:pt x="1329508" y="49711"/>
                    <a:pt x="1332314" y="50209"/>
                  </a:cubicBezTo>
                  <a:cubicBezTo>
                    <a:pt x="1335121" y="50708"/>
                    <a:pt x="1341198" y="48949"/>
                    <a:pt x="1342258" y="45541"/>
                  </a:cubicBezTo>
                  <a:cubicBezTo>
                    <a:pt x="1343318" y="42134"/>
                    <a:pt x="1340509" y="33795"/>
                    <a:pt x="1338675" y="29764"/>
                  </a:cubicBezTo>
                  <a:lnTo>
                    <a:pt x="1332817" y="23126"/>
                  </a:lnTo>
                  <a:lnTo>
                    <a:pt x="1342942" y="20672"/>
                  </a:lnTo>
                  <a:cubicBezTo>
                    <a:pt x="1347242" y="18901"/>
                    <a:pt x="1351082" y="16678"/>
                    <a:pt x="1351694" y="14180"/>
                  </a:cubicBezTo>
                  <a:cubicBezTo>
                    <a:pt x="1352306" y="11682"/>
                    <a:pt x="1346686" y="7735"/>
                    <a:pt x="1346613" y="5685"/>
                  </a:cubicBezTo>
                  <a:lnTo>
                    <a:pt x="1351155" y="1966"/>
                  </a:lnTo>
                  <a:lnTo>
                    <a:pt x="1379132" y="1966"/>
                  </a:lnTo>
                  <a:lnTo>
                    <a:pt x="1386311" y="8441"/>
                  </a:lnTo>
                  <a:cubicBezTo>
                    <a:pt x="1394968" y="13244"/>
                    <a:pt x="1403893" y="15632"/>
                    <a:pt x="1411325" y="15611"/>
                  </a:cubicBezTo>
                  <a:cubicBezTo>
                    <a:pt x="1418756" y="15590"/>
                    <a:pt x="1424695" y="13158"/>
                    <a:pt x="1427378" y="8322"/>
                  </a:cubicBezTo>
                  <a:lnTo>
                    <a:pt x="1426537" y="1966"/>
                  </a:lnTo>
                  <a:lnTo>
                    <a:pt x="1760196" y="1966"/>
                  </a:lnTo>
                  <a:lnTo>
                    <a:pt x="1765105" y="2594"/>
                  </a:lnTo>
                  <a:cubicBezTo>
                    <a:pt x="1767233" y="2300"/>
                    <a:pt x="1769509" y="1898"/>
                    <a:pt x="1771008" y="2594"/>
                  </a:cubicBezTo>
                  <a:cubicBezTo>
                    <a:pt x="1774006" y="3986"/>
                    <a:pt x="1775505" y="10089"/>
                    <a:pt x="1778074" y="10303"/>
                  </a:cubicBezTo>
                  <a:cubicBezTo>
                    <a:pt x="1780644" y="10517"/>
                    <a:pt x="1785462" y="6877"/>
                    <a:pt x="1786426" y="3879"/>
                  </a:cubicBezTo>
                  <a:lnTo>
                    <a:pt x="1786001" y="1966"/>
                  </a:lnTo>
                  <a:lnTo>
                    <a:pt x="1822025" y="1966"/>
                  </a:lnTo>
                  <a:lnTo>
                    <a:pt x="1818422" y="4586"/>
                  </a:lnTo>
                  <a:cubicBezTo>
                    <a:pt x="1818036" y="5928"/>
                    <a:pt x="1818583" y="8978"/>
                    <a:pt x="1820189" y="9668"/>
                  </a:cubicBezTo>
                  <a:cubicBezTo>
                    <a:pt x="1821795" y="10358"/>
                    <a:pt x="1826001" y="9415"/>
                    <a:pt x="1828057" y="8727"/>
                  </a:cubicBezTo>
                  <a:cubicBezTo>
                    <a:pt x="1830115" y="8039"/>
                    <a:pt x="1832015" y="7028"/>
                    <a:pt x="1832532" y="5541"/>
                  </a:cubicBezTo>
                  <a:lnTo>
                    <a:pt x="1831673" y="1966"/>
                  </a:lnTo>
                  <a:lnTo>
                    <a:pt x="1936844" y="1966"/>
                  </a:lnTo>
                  <a:lnTo>
                    <a:pt x="1953348" y="16853"/>
                  </a:lnTo>
                  <a:cubicBezTo>
                    <a:pt x="1962005" y="21656"/>
                    <a:pt x="1970931" y="24044"/>
                    <a:pt x="1978362" y="24023"/>
                  </a:cubicBezTo>
                  <a:cubicBezTo>
                    <a:pt x="1985794" y="24001"/>
                    <a:pt x="1991732" y="21570"/>
                    <a:pt x="1994415" y="16734"/>
                  </a:cubicBezTo>
                  <a:lnTo>
                    <a:pt x="1992462" y="1966"/>
                  </a:lnTo>
                  <a:lnTo>
                    <a:pt x="2326012" y="1966"/>
                  </a:lnTo>
                  <a:lnTo>
                    <a:pt x="2325559" y="3779"/>
                  </a:lnTo>
                  <a:cubicBezTo>
                    <a:pt x="2325626" y="6482"/>
                    <a:pt x="2326214" y="9239"/>
                    <a:pt x="2327125" y="10364"/>
                  </a:cubicBezTo>
                  <a:cubicBezTo>
                    <a:pt x="2328945" y="12612"/>
                    <a:pt x="2335048" y="9614"/>
                    <a:pt x="2338046" y="11006"/>
                  </a:cubicBezTo>
                  <a:cubicBezTo>
                    <a:pt x="2341044" y="12398"/>
                    <a:pt x="2342543" y="18501"/>
                    <a:pt x="2345112" y="18715"/>
                  </a:cubicBezTo>
                  <a:cubicBezTo>
                    <a:pt x="2347682" y="18929"/>
                    <a:pt x="2352500" y="15289"/>
                    <a:pt x="2353464" y="12291"/>
                  </a:cubicBezTo>
                  <a:lnTo>
                    <a:pt x="2351170" y="1966"/>
                  </a:lnTo>
                  <a:lnTo>
                    <a:pt x="2742610" y="1966"/>
                  </a:lnTo>
                  <a:lnTo>
                    <a:pt x="2737692" y="10829"/>
                  </a:lnTo>
                  <a:cubicBezTo>
                    <a:pt x="2739288" y="16405"/>
                    <a:pt x="2745102" y="19631"/>
                    <a:pt x="2750678" y="18035"/>
                  </a:cubicBezTo>
                  <a:cubicBezTo>
                    <a:pt x="2753466" y="17236"/>
                    <a:pt x="2755666" y="15384"/>
                    <a:pt x="2756970" y="13034"/>
                  </a:cubicBezTo>
                  <a:cubicBezTo>
                    <a:pt x="2758274" y="10684"/>
                    <a:pt x="2758682" y="7836"/>
                    <a:pt x="2757883" y="5048"/>
                  </a:cubicBezTo>
                  <a:lnTo>
                    <a:pt x="2752328" y="1966"/>
                  </a:lnTo>
                  <a:lnTo>
                    <a:pt x="2847481" y="1966"/>
                  </a:lnTo>
                  <a:lnTo>
                    <a:pt x="2847330" y="3917"/>
                  </a:lnTo>
                  <a:cubicBezTo>
                    <a:pt x="2850508" y="15014"/>
                    <a:pt x="2861160" y="21698"/>
                    <a:pt x="2871122" y="18845"/>
                  </a:cubicBezTo>
                  <a:cubicBezTo>
                    <a:pt x="2876104" y="17418"/>
                    <a:pt x="2879970" y="13878"/>
                    <a:pt x="2882193" y="9308"/>
                  </a:cubicBezTo>
                  <a:lnTo>
                    <a:pt x="2882761" y="1966"/>
                  </a:lnTo>
                  <a:lnTo>
                    <a:pt x="2968582" y="1966"/>
                  </a:lnTo>
                  <a:lnTo>
                    <a:pt x="2967094" y="2304"/>
                  </a:lnTo>
                  <a:cubicBezTo>
                    <a:pt x="2963062" y="4138"/>
                    <a:pt x="2959418" y="6594"/>
                    <a:pt x="2958686" y="9723"/>
                  </a:cubicBezTo>
                  <a:cubicBezTo>
                    <a:pt x="2957954" y="12850"/>
                    <a:pt x="2962778" y="18448"/>
                    <a:pt x="2962700" y="21073"/>
                  </a:cubicBezTo>
                  <a:cubicBezTo>
                    <a:pt x="2962621" y="23696"/>
                    <a:pt x="2957486" y="24124"/>
                    <a:pt x="2958215" y="25465"/>
                  </a:cubicBezTo>
                  <a:cubicBezTo>
                    <a:pt x="2958944" y="26805"/>
                    <a:pt x="2963745" y="28735"/>
                    <a:pt x="2967074" y="29115"/>
                  </a:cubicBezTo>
                  <a:cubicBezTo>
                    <a:pt x="2968738" y="29305"/>
                    <a:pt x="2970982" y="29527"/>
                    <a:pt x="2973077" y="29420"/>
                  </a:cubicBezTo>
                  <a:cubicBezTo>
                    <a:pt x="2975171" y="29312"/>
                    <a:pt x="2977117" y="28874"/>
                    <a:pt x="2978185" y="27745"/>
                  </a:cubicBezTo>
                  <a:cubicBezTo>
                    <a:pt x="2980319" y="25486"/>
                    <a:pt x="2978320" y="18740"/>
                    <a:pt x="2979879" y="15560"/>
                  </a:cubicBezTo>
                  <a:cubicBezTo>
                    <a:pt x="2981437" y="12380"/>
                    <a:pt x="2987039" y="11471"/>
                    <a:pt x="2987538" y="8665"/>
                  </a:cubicBezTo>
                  <a:cubicBezTo>
                    <a:pt x="2987787" y="7262"/>
                    <a:pt x="2987472" y="5041"/>
                    <a:pt x="2986669" y="3038"/>
                  </a:cubicBezTo>
                  <a:lnTo>
                    <a:pt x="2985724" y="1966"/>
                  </a:lnTo>
                  <a:lnTo>
                    <a:pt x="4089398" y="1966"/>
                  </a:lnTo>
                  <a:lnTo>
                    <a:pt x="4089398" y="1967"/>
                  </a:lnTo>
                  <a:lnTo>
                    <a:pt x="4720695" y="1967"/>
                  </a:lnTo>
                  <a:lnTo>
                    <a:pt x="4719335" y="7212"/>
                  </a:lnTo>
                  <a:cubicBezTo>
                    <a:pt x="4721342" y="10813"/>
                    <a:pt x="4729359" y="11282"/>
                    <a:pt x="4737243" y="8258"/>
                  </a:cubicBezTo>
                  <a:lnTo>
                    <a:pt x="4745009" y="3285"/>
                  </a:lnTo>
                  <a:lnTo>
                    <a:pt x="4745408" y="10014"/>
                  </a:lnTo>
                  <a:cubicBezTo>
                    <a:pt x="4747959" y="15802"/>
                    <a:pt x="4754240" y="18637"/>
                    <a:pt x="4759437" y="16347"/>
                  </a:cubicBezTo>
                  <a:lnTo>
                    <a:pt x="4764144" y="1967"/>
                  </a:lnTo>
                  <a:lnTo>
                    <a:pt x="4794612" y="1967"/>
                  </a:lnTo>
                  <a:lnTo>
                    <a:pt x="4794306" y="5091"/>
                  </a:lnTo>
                  <a:cubicBezTo>
                    <a:pt x="4795949" y="12652"/>
                    <a:pt x="4802047" y="17745"/>
                    <a:pt x="4807927" y="16467"/>
                  </a:cubicBezTo>
                  <a:cubicBezTo>
                    <a:pt x="4810866" y="15828"/>
                    <a:pt x="4813195" y="13718"/>
                    <a:pt x="4814584" y="10822"/>
                  </a:cubicBezTo>
                  <a:lnTo>
                    <a:pt x="4815450" y="1967"/>
                  </a:lnTo>
                  <a:lnTo>
                    <a:pt x="4860345" y="1967"/>
                  </a:lnTo>
                  <a:lnTo>
                    <a:pt x="4863912" y="5547"/>
                  </a:lnTo>
                  <a:cubicBezTo>
                    <a:pt x="4864784" y="7280"/>
                    <a:pt x="4863325" y="10027"/>
                    <a:pt x="4864386" y="11174"/>
                  </a:cubicBezTo>
                  <a:cubicBezTo>
                    <a:pt x="4865445" y="12321"/>
                    <a:pt x="4868681" y="13566"/>
                    <a:pt x="4870272" y="12430"/>
                  </a:cubicBezTo>
                  <a:cubicBezTo>
                    <a:pt x="4871863" y="11293"/>
                    <a:pt x="4873399" y="6723"/>
                    <a:pt x="4873933" y="4356"/>
                  </a:cubicBezTo>
                  <a:lnTo>
                    <a:pt x="4873756" y="1967"/>
                  </a:lnTo>
                  <a:lnTo>
                    <a:pt x="4912177" y="1967"/>
                  </a:lnTo>
                  <a:lnTo>
                    <a:pt x="4913199" y="5689"/>
                  </a:lnTo>
                  <a:cubicBezTo>
                    <a:pt x="4916522" y="9707"/>
                    <a:pt x="4921816" y="13450"/>
                    <a:pt x="4928293" y="15963"/>
                  </a:cubicBezTo>
                  <a:cubicBezTo>
                    <a:pt x="4934770" y="18477"/>
                    <a:pt x="4941202" y="19286"/>
                    <a:pt x="4946368" y="18563"/>
                  </a:cubicBezTo>
                  <a:cubicBezTo>
                    <a:pt x="4951532" y="17839"/>
                    <a:pt x="4955428" y="15582"/>
                    <a:pt x="4956833" y="11964"/>
                  </a:cubicBezTo>
                  <a:lnTo>
                    <a:pt x="4948563" y="1967"/>
                  </a:lnTo>
                  <a:lnTo>
                    <a:pt x="5038911" y="1967"/>
                  </a:lnTo>
                  <a:lnTo>
                    <a:pt x="5039609" y="8298"/>
                  </a:lnTo>
                  <a:cubicBezTo>
                    <a:pt x="5041418" y="10598"/>
                    <a:pt x="5044599" y="12358"/>
                    <a:pt x="5048726" y="13032"/>
                  </a:cubicBezTo>
                  <a:cubicBezTo>
                    <a:pt x="5056976" y="14380"/>
                    <a:pt x="5065878" y="10872"/>
                    <a:pt x="5068608" y="5197"/>
                  </a:cubicBezTo>
                  <a:lnTo>
                    <a:pt x="5066069" y="1967"/>
                  </a:lnTo>
                  <a:lnTo>
                    <a:pt x="5277680" y="1967"/>
                  </a:lnTo>
                  <a:lnTo>
                    <a:pt x="5277628" y="5583"/>
                  </a:lnTo>
                  <a:lnTo>
                    <a:pt x="5284052" y="12231"/>
                  </a:lnTo>
                  <a:lnTo>
                    <a:pt x="5275173" y="13012"/>
                  </a:lnTo>
                  <a:cubicBezTo>
                    <a:pt x="5272894" y="14833"/>
                    <a:pt x="5272831" y="19128"/>
                    <a:pt x="5273941" y="23330"/>
                  </a:cubicBezTo>
                  <a:cubicBezTo>
                    <a:pt x="5275050" y="27532"/>
                    <a:pt x="5277332" y="31641"/>
                    <a:pt x="5279742" y="33090"/>
                  </a:cubicBezTo>
                  <a:cubicBezTo>
                    <a:pt x="5284564" y="35988"/>
                    <a:pt x="5296983" y="29237"/>
                    <a:pt x="5304102" y="30398"/>
                  </a:cubicBezTo>
                  <a:cubicBezTo>
                    <a:pt x="5311222" y="31558"/>
                    <a:pt x="5316704" y="40588"/>
                    <a:pt x="5322458" y="40053"/>
                  </a:cubicBezTo>
                  <a:cubicBezTo>
                    <a:pt x="5328212" y="39518"/>
                    <a:pt x="5337563" y="32198"/>
                    <a:pt x="5338628" y="27187"/>
                  </a:cubicBezTo>
                  <a:cubicBezTo>
                    <a:pt x="5339690" y="22176"/>
                    <a:pt x="5329041" y="14111"/>
                    <a:pt x="5328836" y="9987"/>
                  </a:cubicBezTo>
                  <a:cubicBezTo>
                    <a:pt x="5328632" y="5862"/>
                    <a:pt x="5339080" y="4435"/>
                    <a:pt x="5337402" y="2441"/>
                  </a:cubicBezTo>
                  <a:lnTo>
                    <a:pt x="5335402" y="1967"/>
                  </a:lnTo>
                  <a:lnTo>
                    <a:pt x="5418639" y="1967"/>
                  </a:lnTo>
                  <a:lnTo>
                    <a:pt x="5417542" y="11442"/>
                  </a:lnTo>
                  <a:cubicBezTo>
                    <a:pt x="5416028" y="14051"/>
                    <a:pt x="5409951" y="15236"/>
                    <a:pt x="5409576" y="17463"/>
                  </a:cubicBezTo>
                  <a:lnTo>
                    <a:pt x="5414174" y="23374"/>
                  </a:lnTo>
                  <a:lnTo>
                    <a:pt x="5409305" y="25372"/>
                  </a:lnTo>
                  <a:cubicBezTo>
                    <a:pt x="5406681" y="25294"/>
                    <a:pt x="5406253" y="20158"/>
                    <a:pt x="5404912" y="20888"/>
                  </a:cubicBezTo>
                  <a:cubicBezTo>
                    <a:pt x="5403572" y="21616"/>
                    <a:pt x="5401642" y="26418"/>
                    <a:pt x="5401262" y="29746"/>
                  </a:cubicBezTo>
                  <a:cubicBezTo>
                    <a:pt x="5400883" y="33074"/>
                    <a:pt x="5400374" y="38723"/>
                    <a:pt x="5402633" y="40857"/>
                  </a:cubicBezTo>
                  <a:cubicBezTo>
                    <a:pt x="5404892" y="42991"/>
                    <a:pt x="5411638" y="40992"/>
                    <a:pt x="5414817" y="42551"/>
                  </a:cubicBezTo>
                  <a:cubicBezTo>
                    <a:pt x="5417997" y="44109"/>
                    <a:pt x="5418906" y="49712"/>
                    <a:pt x="5421712" y="50210"/>
                  </a:cubicBezTo>
                  <a:cubicBezTo>
                    <a:pt x="5424519" y="50709"/>
                    <a:pt x="5430596" y="48950"/>
                    <a:pt x="5431656" y="45542"/>
                  </a:cubicBezTo>
                  <a:cubicBezTo>
                    <a:pt x="5432716" y="42135"/>
                    <a:pt x="5429907" y="33796"/>
                    <a:pt x="5428074" y="29765"/>
                  </a:cubicBezTo>
                  <a:lnTo>
                    <a:pt x="5422215" y="23127"/>
                  </a:lnTo>
                  <a:lnTo>
                    <a:pt x="5432340" y="20673"/>
                  </a:lnTo>
                  <a:cubicBezTo>
                    <a:pt x="5436640" y="18902"/>
                    <a:pt x="5440480" y="16679"/>
                    <a:pt x="5441092" y="14181"/>
                  </a:cubicBezTo>
                  <a:cubicBezTo>
                    <a:pt x="5441704" y="11683"/>
                    <a:pt x="5436084" y="7736"/>
                    <a:pt x="5436011" y="5686"/>
                  </a:cubicBezTo>
                  <a:lnTo>
                    <a:pt x="5440553" y="1967"/>
                  </a:lnTo>
                  <a:lnTo>
                    <a:pt x="5468530" y="1967"/>
                  </a:lnTo>
                  <a:lnTo>
                    <a:pt x="5475709" y="8442"/>
                  </a:lnTo>
                  <a:cubicBezTo>
                    <a:pt x="5484367" y="13245"/>
                    <a:pt x="5493291" y="15633"/>
                    <a:pt x="5500723" y="15612"/>
                  </a:cubicBezTo>
                  <a:cubicBezTo>
                    <a:pt x="5508155" y="15591"/>
                    <a:pt x="5514093" y="13159"/>
                    <a:pt x="5516776" y="8323"/>
                  </a:cubicBezTo>
                  <a:lnTo>
                    <a:pt x="5515936" y="1967"/>
                  </a:lnTo>
                  <a:lnTo>
                    <a:pt x="5849594" y="1967"/>
                  </a:lnTo>
                  <a:lnTo>
                    <a:pt x="5854503" y="2595"/>
                  </a:lnTo>
                  <a:cubicBezTo>
                    <a:pt x="5856631" y="2301"/>
                    <a:pt x="5858907" y="1899"/>
                    <a:pt x="5860407" y="2595"/>
                  </a:cubicBezTo>
                  <a:cubicBezTo>
                    <a:pt x="5863404" y="3987"/>
                    <a:pt x="5864903" y="10090"/>
                    <a:pt x="5867473" y="10304"/>
                  </a:cubicBezTo>
                  <a:cubicBezTo>
                    <a:pt x="5870042" y="10518"/>
                    <a:pt x="5874860" y="6878"/>
                    <a:pt x="5875824" y="3880"/>
                  </a:cubicBezTo>
                  <a:lnTo>
                    <a:pt x="5875399" y="1967"/>
                  </a:lnTo>
                  <a:lnTo>
                    <a:pt x="5911423" y="1967"/>
                  </a:lnTo>
                  <a:lnTo>
                    <a:pt x="5907820" y="4587"/>
                  </a:lnTo>
                  <a:cubicBezTo>
                    <a:pt x="5907434" y="5929"/>
                    <a:pt x="5907981" y="8979"/>
                    <a:pt x="5909587" y="9669"/>
                  </a:cubicBezTo>
                  <a:cubicBezTo>
                    <a:pt x="5911193" y="10359"/>
                    <a:pt x="5915399" y="9416"/>
                    <a:pt x="5917455" y="8728"/>
                  </a:cubicBezTo>
                  <a:cubicBezTo>
                    <a:pt x="5919514" y="8040"/>
                    <a:pt x="5921413" y="7029"/>
                    <a:pt x="5921930" y="5542"/>
                  </a:cubicBezTo>
                  <a:lnTo>
                    <a:pt x="5921071" y="1967"/>
                  </a:lnTo>
                  <a:lnTo>
                    <a:pt x="6026242" y="1967"/>
                  </a:lnTo>
                  <a:lnTo>
                    <a:pt x="6042746" y="16854"/>
                  </a:lnTo>
                  <a:cubicBezTo>
                    <a:pt x="6051403" y="21657"/>
                    <a:pt x="6060329" y="24045"/>
                    <a:pt x="6067760" y="24024"/>
                  </a:cubicBezTo>
                  <a:cubicBezTo>
                    <a:pt x="6075192" y="24002"/>
                    <a:pt x="6081130" y="21571"/>
                    <a:pt x="6083813" y="16735"/>
                  </a:cubicBezTo>
                  <a:lnTo>
                    <a:pt x="6081860" y="1967"/>
                  </a:lnTo>
                  <a:lnTo>
                    <a:pt x="6415410" y="1967"/>
                  </a:lnTo>
                  <a:lnTo>
                    <a:pt x="6414957" y="3780"/>
                  </a:lnTo>
                  <a:cubicBezTo>
                    <a:pt x="6415024" y="6483"/>
                    <a:pt x="6415612" y="9240"/>
                    <a:pt x="6416523" y="10365"/>
                  </a:cubicBezTo>
                  <a:cubicBezTo>
                    <a:pt x="6418343" y="12613"/>
                    <a:pt x="6424446" y="9615"/>
                    <a:pt x="6427444" y="11007"/>
                  </a:cubicBezTo>
                  <a:cubicBezTo>
                    <a:pt x="6430442" y="12399"/>
                    <a:pt x="6431941" y="18502"/>
                    <a:pt x="6434510" y="18716"/>
                  </a:cubicBezTo>
                  <a:cubicBezTo>
                    <a:pt x="6437080" y="18930"/>
                    <a:pt x="6441898" y="15290"/>
                    <a:pt x="6442862" y="12292"/>
                  </a:cubicBezTo>
                  <a:lnTo>
                    <a:pt x="6440568" y="1967"/>
                  </a:lnTo>
                  <a:lnTo>
                    <a:pt x="6832008" y="1967"/>
                  </a:lnTo>
                  <a:lnTo>
                    <a:pt x="6827090" y="10830"/>
                  </a:lnTo>
                  <a:cubicBezTo>
                    <a:pt x="6828686" y="16406"/>
                    <a:pt x="6834500" y="19632"/>
                    <a:pt x="6840076" y="18036"/>
                  </a:cubicBezTo>
                  <a:cubicBezTo>
                    <a:pt x="6842864" y="17237"/>
                    <a:pt x="6845064" y="15385"/>
                    <a:pt x="6846368" y="13035"/>
                  </a:cubicBezTo>
                  <a:cubicBezTo>
                    <a:pt x="6847672" y="10685"/>
                    <a:pt x="6848080" y="7837"/>
                    <a:pt x="6847281" y="5049"/>
                  </a:cubicBezTo>
                  <a:lnTo>
                    <a:pt x="6841726" y="1967"/>
                  </a:lnTo>
                  <a:lnTo>
                    <a:pt x="6936879" y="1967"/>
                  </a:lnTo>
                  <a:lnTo>
                    <a:pt x="6936728" y="3918"/>
                  </a:lnTo>
                  <a:cubicBezTo>
                    <a:pt x="6939906" y="15015"/>
                    <a:pt x="6950558" y="21699"/>
                    <a:pt x="6960520" y="18846"/>
                  </a:cubicBezTo>
                  <a:cubicBezTo>
                    <a:pt x="6965502" y="17419"/>
                    <a:pt x="6969368" y="13879"/>
                    <a:pt x="6971591" y="9309"/>
                  </a:cubicBezTo>
                  <a:lnTo>
                    <a:pt x="6972159" y="1967"/>
                  </a:lnTo>
                  <a:lnTo>
                    <a:pt x="7057980" y="1967"/>
                  </a:lnTo>
                  <a:lnTo>
                    <a:pt x="7056492" y="2305"/>
                  </a:lnTo>
                  <a:cubicBezTo>
                    <a:pt x="7052460" y="4139"/>
                    <a:pt x="7048816" y="6595"/>
                    <a:pt x="7048084" y="9724"/>
                  </a:cubicBezTo>
                  <a:cubicBezTo>
                    <a:pt x="7047352" y="12851"/>
                    <a:pt x="7052176" y="18449"/>
                    <a:pt x="7052098" y="21074"/>
                  </a:cubicBezTo>
                  <a:cubicBezTo>
                    <a:pt x="7052019" y="23697"/>
                    <a:pt x="7046884" y="24125"/>
                    <a:pt x="7047613" y="25466"/>
                  </a:cubicBezTo>
                  <a:cubicBezTo>
                    <a:pt x="7048342" y="26806"/>
                    <a:pt x="7053143" y="28736"/>
                    <a:pt x="7056472" y="29116"/>
                  </a:cubicBezTo>
                  <a:cubicBezTo>
                    <a:pt x="7058136" y="29306"/>
                    <a:pt x="7060380" y="29528"/>
                    <a:pt x="7062475" y="29421"/>
                  </a:cubicBezTo>
                  <a:cubicBezTo>
                    <a:pt x="7064569" y="29313"/>
                    <a:pt x="7066515" y="28875"/>
                    <a:pt x="7067583" y="27746"/>
                  </a:cubicBezTo>
                  <a:cubicBezTo>
                    <a:pt x="7069717" y="25487"/>
                    <a:pt x="7067718" y="18741"/>
                    <a:pt x="7069277" y="15561"/>
                  </a:cubicBezTo>
                  <a:cubicBezTo>
                    <a:pt x="7070835" y="12381"/>
                    <a:pt x="7076437" y="11472"/>
                    <a:pt x="7076936" y="8666"/>
                  </a:cubicBezTo>
                  <a:cubicBezTo>
                    <a:pt x="7077185" y="7263"/>
                    <a:pt x="7076870" y="5042"/>
                    <a:pt x="7076067" y="3039"/>
                  </a:cubicBezTo>
                  <a:lnTo>
                    <a:pt x="7075122" y="1967"/>
                  </a:lnTo>
                  <a:lnTo>
                    <a:pt x="10388597" y="19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83DD7731-4237-45F3-832F-E676077803C3}"/>
                </a:ext>
              </a:extLst>
            </p:cNvPr>
            <p:cNvSpPr/>
            <p:nvPr/>
          </p:nvSpPr>
          <p:spPr>
            <a:xfrm rot="8733377">
              <a:off x="311646" y="1050821"/>
              <a:ext cx="917623" cy="950911"/>
            </a:xfrm>
            <a:custGeom>
              <a:avLst/>
              <a:gdLst>
                <a:gd name="connsiteX0" fmla="*/ 117110 w 1307669"/>
                <a:gd name="connsiteY0" fmla="*/ 1265078 h 1355107"/>
                <a:gd name="connsiteX1" fmla="*/ 113352 w 1307669"/>
                <a:gd name="connsiteY1" fmla="*/ 1268226 h 1355107"/>
                <a:gd name="connsiteX2" fmla="*/ 115789 w 1307669"/>
                <a:gd name="connsiteY2" fmla="*/ 1277306 h 1355107"/>
                <a:gd name="connsiteX3" fmla="*/ 108794 w 1307669"/>
                <a:gd name="connsiteY3" fmla="*/ 1282572 h 1355107"/>
                <a:gd name="connsiteX4" fmla="*/ 96294 w 1307669"/>
                <a:gd name="connsiteY4" fmla="*/ 1284406 h 1355107"/>
                <a:gd name="connsiteX5" fmla="*/ 93262 w 1307669"/>
                <a:gd name="connsiteY5" fmla="*/ 1276381 h 1355107"/>
                <a:gd name="connsiteX6" fmla="*/ 99643 w 1307669"/>
                <a:gd name="connsiteY6" fmla="*/ 1271477 h 1355107"/>
                <a:gd name="connsiteX7" fmla="*/ 101700 w 1307669"/>
                <a:gd name="connsiteY7" fmla="*/ 1262093 h 1355107"/>
                <a:gd name="connsiteX8" fmla="*/ 105779 w 1307669"/>
                <a:gd name="connsiteY8" fmla="*/ 1261099 h 1355107"/>
                <a:gd name="connsiteX9" fmla="*/ 110434 w 1307669"/>
                <a:gd name="connsiteY9" fmla="*/ 1261699 h 1355107"/>
                <a:gd name="connsiteX10" fmla="*/ 117110 w 1307669"/>
                <a:gd name="connsiteY10" fmla="*/ 1265078 h 1355107"/>
                <a:gd name="connsiteX11" fmla="*/ 84848 w 1307669"/>
                <a:gd name="connsiteY11" fmla="*/ 1199220 h 1355107"/>
                <a:gd name="connsiteX12" fmla="*/ 87166 w 1307669"/>
                <a:gd name="connsiteY12" fmla="*/ 1210584 h 1355107"/>
                <a:gd name="connsiteX13" fmla="*/ 75802 w 1307669"/>
                <a:gd name="connsiteY13" fmla="*/ 1212902 h 1355107"/>
                <a:gd name="connsiteX14" fmla="*/ 73484 w 1307669"/>
                <a:gd name="connsiteY14" fmla="*/ 1201538 h 1355107"/>
                <a:gd name="connsiteX15" fmla="*/ 78686 w 1307669"/>
                <a:gd name="connsiteY15" fmla="*/ 1198025 h 1355107"/>
                <a:gd name="connsiteX16" fmla="*/ 84848 w 1307669"/>
                <a:gd name="connsiteY16" fmla="*/ 1199220 h 1355107"/>
                <a:gd name="connsiteX17" fmla="*/ 24183 w 1307669"/>
                <a:gd name="connsiteY17" fmla="*/ 1127339 h 1355107"/>
                <a:gd name="connsiteX18" fmla="*/ 27404 w 1307669"/>
                <a:gd name="connsiteY18" fmla="*/ 1149036 h 1355107"/>
                <a:gd name="connsiteX19" fmla="*/ 6178 w 1307669"/>
                <a:gd name="connsiteY19" fmla="*/ 1154569 h 1355107"/>
                <a:gd name="connsiteX20" fmla="*/ 2958 w 1307669"/>
                <a:gd name="connsiteY20" fmla="*/ 1132872 h 1355107"/>
                <a:gd name="connsiteX21" fmla="*/ 12904 w 1307669"/>
                <a:gd name="connsiteY21" fmla="*/ 1125611 h 1355107"/>
                <a:gd name="connsiteX22" fmla="*/ 24183 w 1307669"/>
                <a:gd name="connsiteY22" fmla="*/ 1127339 h 1355107"/>
                <a:gd name="connsiteX23" fmla="*/ 211710 w 1307669"/>
                <a:gd name="connsiteY23" fmla="*/ 1344015 h 1355107"/>
                <a:gd name="connsiteX24" fmla="*/ 209161 w 1307669"/>
                <a:gd name="connsiteY24" fmla="*/ 1345734 h 1355107"/>
                <a:gd name="connsiteX25" fmla="*/ 210088 w 1307669"/>
                <a:gd name="connsiteY25" fmla="*/ 1351557 h 1355107"/>
                <a:gd name="connsiteX26" fmla="*/ 205380 w 1307669"/>
                <a:gd name="connsiteY26" fmla="*/ 1354386 h 1355107"/>
                <a:gd name="connsiteX27" fmla="*/ 197463 w 1307669"/>
                <a:gd name="connsiteY27" fmla="*/ 1354714 h 1355107"/>
                <a:gd name="connsiteX28" fmla="*/ 196095 w 1307669"/>
                <a:gd name="connsiteY28" fmla="*/ 1349509 h 1355107"/>
                <a:gd name="connsiteX29" fmla="*/ 200396 w 1307669"/>
                <a:gd name="connsiteY29" fmla="*/ 1346867 h 1355107"/>
                <a:gd name="connsiteX30" fmla="*/ 202292 w 1307669"/>
                <a:gd name="connsiteY30" fmla="*/ 1341147 h 1355107"/>
                <a:gd name="connsiteX31" fmla="*/ 204901 w 1307669"/>
                <a:gd name="connsiteY31" fmla="*/ 1340793 h 1355107"/>
                <a:gd name="connsiteX32" fmla="*/ 207766 w 1307669"/>
                <a:gd name="connsiteY32" fmla="*/ 1341472 h 1355107"/>
                <a:gd name="connsiteX33" fmla="*/ 211710 w 1307669"/>
                <a:gd name="connsiteY33" fmla="*/ 1344015 h 1355107"/>
                <a:gd name="connsiteX34" fmla="*/ 195884 w 1307669"/>
                <a:gd name="connsiteY34" fmla="*/ 1300823 h 1355107"/>
                <a:gd name="connsiteX35" fmla="*/ 196588 w 1307669"/>
                <a:gd name="connsiteY35" fmla="*/ 1308064 h 1355107"/>
                <a:gd name="connsiteX36" fmla="*/ 189347 w 1307669"/>
                <a:gd name="connsiteY36" fmla="*/ 1308768 h 1355107"/>
                <a:gd name="connsiteX37" fmla="*/ 188643 w 1307669"/>
                <a:gd name="connsiteY37" fmla="*/ 1301527 h 1355107"/>
                <a:gd name="connsiteX38" fmla="*/ 192118 w 1307669"/>
                <a:gd name="connsiteY38" fmla="*/ 1299676 h 1355107"/>
                <a:gd name="connsiteX39" fmla="*/ 195884 w 1307669"/>
                <a:gd name="connsiteY39" fmla="*/ 1300823 h 1355107"/>
                <a:gd name="connsiteX40" fmla="*/ 162731 w 1307669"/>
                <a:gd name="connsiteY40" fmla="*/ 1252020 h 1355107"/>
                <a:gd name="connsiteX41" fmla="*/ 163323 w 1307669"/>
                <a:gd name="connsiteY41" fmla="*/ 1265765 h 1355107"/>
                <a:gd name="connsiteX42" fmla="*/ 149720 w 1307669"/>
                <a:gd name="connsiteY42" fmla="*/ 1267832 h 1355107"/>
                <a:gd name="connsiteX43" fmla="*/ 149128 w 1307669"/>
                <a:gd name="connsiteY43" fmla="*/ 1254086 h 1355107"/>
                <a:gd name="connsiteX44" fmla="*/ 155807 w 1307669"/>
                <a:gd name="connsiteY44" fmla="*/ 1250206 h 1355107"/>
                <a:gd name="connsiteX45" fmla="*/ 162731 w 1307669"/>
                <a:gd name="connsiteY45" fmla="*/ 1252020 h 1355107"/>
                <a:gd name="connsiteX46" fmla="*/ 241824 w 1307669"/>
                <a:gd name="connsiteY46" fmla="*/ 1308687 h 1355107"/>
                <a:gd name="connsiteX47" fmla="*/ 242417 w 1307669"/>
                <a:gd name="connsiteY47" fmla="*/ 1322433 h 1355107"/>
                <a:gd name="connsiteX48" fmla="*/ 228814 w 1307669"/>
                <a:gd name="connsiteY48" fmla="*/ 1324499 h 1355107"/>
                <a:gd name="connsiteX49" fmla="*/ 228222 w 1307669"/>
                <a:gd name="connsiteY49" fmla="*/ 1310753 h 1355107"/>
                <a:gd name="connsiteX50" fmla="*/ 234900 w 1307669"/>
                <a:gd name="connsiteY50" fmla="*/ 1306874 h 1355107"/>
                <a:gd name="connsiteX51" fmla="*/ 241824 w 1307669"/>
                <a:gd name="connsiteY51" fmla="*/ 1308687 h 1355107"/>
                <a:gd name="connsiteX52" fmla="*/ 158996 w 1307669"/>
                <a:gd name="connsiteY52" fmla="*/ 1204066 h 1355107"/>
                <a:gd name="connsiteX53" fmla="*/ 162216 w 1307669"/>
                <a:gd name="connsiteY53" fmla="*/ 1225763 h 1355107"/>
                <a:gd name="connsiteX54" fmla="*/ 140991 w 1307669"/>
                <a:gd name="connsiteY54" fmla="*/ 1231296 h 1355107"/>
                <a:gd name="connsiteX55" fmla="*/ 137771 w 1307669"/>
                <a:gd name="connsiteY55" fmla="*/ 1209599 h 1355107"/>
                <a:gd name="connsiteX56" fmla="*/ 147716 w 1307669"/>
                <a:gd name="connsiteY56" fmla="*/ 1202339 h 1355107"/>
                <a:gd name="connsiteX57" fmla="*/ 158996 w 1307669"/>
                <a:gd name="connsiteY57" fmla="*/ 1204066 h 1355107"/>
                <a:gd name="connsiteX58" fmla="*/ 216794 w 1307669"/>
                <a:gd name="connsiteY58" fmla="*/ 1252116 h 1355107"/>
                <a:gd name="connsiteX59" fmla="*/ 224123 w 1307669"/>
                <a:gd name="connsiteY59" fmla="*/ 1270850 h 1355107"/>
                <a:gd name="connsiteX60" fmla="*/ 204328 w 1307669"/>
                <a:gd name="connsiteY60" fmla="*/ 1267267 h 1355107"/>
                <a:gd name="connsiteX61" fmla="*/ 197000 w 1307669"/>
                <a:gd name="connsiteY61" fmla="*/ 1248533 h 1355107"/>
                <a:gd name="connsiteX62" fmla="*/ 205379 w 1307669"/>
                <a:gd name="connsiteY62" fmla="*/ 1246445 h 1355107"/>
                <a:gd name="connsiteX63" fmla="*/ 216794 w 1307669"/>
                <a:gd name="connsiteY63" fmla="*/ 1252116 h 1355107"/>
                <a:gd name="connsiteX64" fmla="*/ 123909 w 1307669"/>
                <a:gd name="connsiteY64" fmla="*/ 1133261 h 1355107"/>
                <a:gd name="connsiteX65" fmla="*/ 124650 w 1307669"/>
                <a:gd name="connsiteY65" fmla="*/ 1147008 h 1355107"/>
                <a:gd name="connsiteX66" fmla="*/ 92669 w 1307669"/>
                <a:gd name="connsiteY66" fmla="*/ 1144612 h 1355107"/>
                <a:gd name="connsiteX67" fmla="*/ 77941 w 1307669"/>
                <a:gd name="connsiteY67" fmla="*/ 1116124 h 1355107"/>
                <a:gd name="connsiteX68" fmla="*/ 90881 w 1307669"/>
                <a:gd name="connsiteY68" fmla="*/ 1111422 h 1355107"/>
                <a:gd name="connsiteX69" fmla="*/ 109922 w 1307669"/>
                <a:gd name="connsiteY69" fmla="*/ 1118520 h 1355107"/>
                <a:gd name="connsiteX70" fmla="*/ 123909 w 1307669"/>
                <a:gd name="connsiteY70" fmla="*/ 1133261 h 1355107"/>
                <a:gd name="connsiteX71" fmla="*/ 295888 w 1307669"/>
                <a:gd name="connsiteY71" fmla="*/ 1308783 h 1355107"/>
                <a:gd name="connsiteX72" fmla="*/ 303216 w 1307669"/>
                <a:gd name="connsiteY72" fmla="*/ 1327517 h 1355107"/>
                <a:gd name="connsiteX73" fmla="*/ 283422 w 1307669"/>
                <a:gd name="connsiteY73" fmla="*/ 1323934 h 1355107"/>
                <a:gd name="connsiteX74" fmla="*/ 276094 w 1307669"/>
                <a:gd name="connsiteY74" fmla="*/ 1305201 h 1355107"/>
                <a:gd name="connsiteX75" fmla="*/ 284473 w 1307669"/>
                <a:gd name="connsiteY75" fmla="*/ 1303112 h 1355107"/>
                <a:gd name="connsiteX76" fmla="*/ 295888 w 1307669"/>
                <a:gd name="connsiteY76" fmla="*/ 1308783 h 1355107"/>
                <a:gd name="connsiteX77" fmla="*/ 215251 w 1307669"/>
                <a:gd name="connsiteY77" fmla="*/ 1211139 h 1355107"/>
                <a:gd name="connsiteX78" fmla="*/ 201683 w 1307669"/>
                <a:gd name="connsiteY78" fmla="*/ 1215685 h 1355107"/>
                <a:gd name="connsiteX79" fmla="*/ 190621 w 1307669"/>
                <a:gd name="connsiteY79" fmla="*/ 1206607 h 1355107"/>
                <a:gd name="connsiteX80" fmla="*/ 204190 w 1307669"/>
                <a:gd name="connsiteY80" fmla="*/ 1202062 h 1355107"/>
                <a:gd name="connsiteX81" fmla="*/ 215251 w 1307669"/>
                <a:gd name="connsiteY81" fmla="*/ 1211139 h 1355107"/>
                <a:gd name="connsiteX82" fmla="*/ 254872 w 1307669"/>
                <a:gd name="connsiteY82" fmla="*/ 1242978 h 1355107"/>
                <a:gd name="connsiteX83" fmla="*/ 254547 w 1307669"/>
                <a:gd name="connsiteY83" fmla="*/ 1248452 h 1355107"/>
                <a:gd name="connsiteX84" fmla="*/ 252004 w 1307669"/>
                <a:gd name="connsiteY84" fmla="*/ 1252396 h 1355107"/>
                <a:gd name="connsiteX85" fmla="*/ 250285 w 1307669"/>
                <a:gd name="connsiteY85" fmla="*/ 1249846 h 1355107"/>
                <a:gd name="connsiteX86" fmla="*/ 244462 w 1307669"/>
                <a:gd name="connsiteY86" fmla="*/ 1250774 h 1355107"/>
                <a:gd name="connsiteX87" fmla="*/ 241633 w 1307669"/>
                <a:gd name="connsiteY87" fmla="*/ 1246066 h 1355107"/>
                <a:gd name="connsiteX88" fmla="*/ 241305 w 1307669"/>
                <a:gd name="connsiteY88" fmla="*/ 1238148 h 1355107"/>
                <a:gd name="connsiteX89" fmla="*/ 246509 w 1307669"/>
                <a:gd name="connsiteY89" fmla="*/ 1236781 h 1355107"/>
                <a:gd name="connsiteX90" fmla="*/ 249152 w 1307669"/>
                <a:gd name="connsiteY90" fmla="*/ 1241082 h 1355107"/>
                <a:gd name="connsiteX91" fmla="*/ 254872 w 1307669"/>
                <a:gd name="connsiteY91" fmla="*/ 1242978 h 1355107"/>
                <a:gd name="connsiteX92" fmla="*/ 95452 w 1307669"/>
                <a:gd name="connsiteY92" fmla="*/ 1045566 h 1355107"/>
                <a:gd name="connsiteX93" fmla="*/ 100676 w 1307669"/>
                <a:gd name="connsiteY93" fmla="*/ 1053804 h 1355107"/>
                <a:gd name="connsiteX94" fmla="*/ 79915 w 1307669"/>
                <a:gd name="connsiteY94" fmla="*/ 1063264 h 1355107"/>
                <a:gd name="connsiteX95" fmla="*/ 60870 w 1307669"/>
                <a:gd name="connsiteY95" fmla="*/ 1050705 h 1355107"/>
                <a:gd name="connsiteX96" fmla="*/ 81630 w 1307669"/>
                <a:gd name="connsiteY96" fmla="*/ 1041246 h 1355107"/>
                <a:gd name="connsiteX97" fmla="*/ 95452 w 1307669"/>
                <a:gd name="connsiteY97" fmla="*/ 1045566 h 1355107"/>
                <a:gd name="connsiteX98" fmla="*/ 294345 w 1307669"/>
                <a:gd name="connsiteY98" fmla="*/ 1267807 h 1355107"/>
                <a:gd name="connsiteX99" fmla="*/ 280776 w 1307669"/>
                <a:gd name="connsiteY99" fmla="*/ 1272353 h 1355107"/>
                <a:gd name="connsiteX100" fmla="*/ 269715 w 1307669"/>
                <a:gd name="connsiteY100" fmla="*/ 1263275 h 1355107"/>
                <a:gd name="connsiteX101" fmla="*/ 283283 w 1307669"/>
                <a:gd name="connsiteY101" fmla="*/ 1258729 h 1355107"/>
                <a:gd name="connsiteX102" fmla="*/ 294345 w 1307669"/>
                <a:gd name="connsiteY102" fmla="*/ 1267807 h 1355107"/>
                <a:gd name="connsiteX103" fmla="*/ 333966 w 1307669"/>
                <a:gd name="connsiteY103" fmla="*/ 1299645 h 1355107"/>
                <a:gd name="connsiteX104" fmla="*/ 333641 w 1307669"/>
                <a:gd name="connsiteY104" fmla="*/ 1305119 h 1355107"/>
                <a:gd name="connsiteX105" fmla="*/ 331097 w 1307669"/>
                <a:gd name="connsiteY105" fmla="*/ 1309063 h 1355107"/>
                <a:gd name="connsiteX106" fmla="*/ 329379 w 1307669"/>
                <a:gd name="connsiteY106" fmla="*/ 1306514 h 1355107"/>
                <a:gd name="connsiteX107" fmla="*/ 323555 w 1307669"/>
                <a:gd name="connsiteY107" fmla="*/ 1307441 h 1355107"/>
                <a:gd name="connsiteX108" fmla="*/ 320727 w 1307669"/>
                <a:gd name="connsiteY108" fmla="*/ 1302733 h 1355107"/>
                <a:gd name="connsiteX109" fmla="*/ 320399 w 1307669"/>
                <a:gd name="connsiteY109" fmla="*/ 1294815 h 1355107"/>
                <a:gd name="connsiteX110" fmla="*/ 325603 w 1307669"/>
                <a:gd name="connsiteY110" fmla="*/ 1293448 h 1355107"/>
                <a:gd name="connsiteX111" fmla="*/ 328246 w 1307669"/>
                <a:gd name="connsiteY111" fmla="*/ 1297749 h 1355107"/>
                <a:gd name="connsiteX112" fmla="*/ 333966 w 1307669"/>
                <a:gd name="connsiteY112" fmla="*/ 1299645 h 1355107"/>
                <a:gd name="connsiteX113" fmla="*/ 168781 w 1307669"/>
                <a:gd name="connsiteY113" fmla="*/ 1097712 h 1355107"/>
                <a:gd name="connsiteX114" fmla="*/ 169174 w 1307669"/>
                <a:gd name="connsiteY114" fmla="*/ 1106446 h 1355107"/>
                <a:gd name="connsiteX115" fmla="*/ 165795 w 1307669"/>
                <a:gd name="connsiteY115" fmla="*/ 1113121 h 1355107"/>
                <a:gd name="connsiteX116" fmla="*/ 162647 w 1307669"/>
                <a:gd name="connsiteY116" fmla="*/ 1109363 h 1355107"/>
                <a:gd name="connsiteX117" fmla="*/ 153568 w 1307669"/>
                <a:gd name="connsiteY117" fmla="*/ 1111801 h 1355107"/>
                <a:gd name="connsiteX118" fmla="*/ 148302 w 1307669"/>
                <a:gd name="connsiteY118" fmla="*/ 1104805 h 1355107"/>
                <a:gd name="connsiteX119" fmla="*/ 146469 w 1307669"/>
                <a:gd name="connsiteY119" fmla="*/ 1092305 h 1355107"/>
                <a:gd name="connsiteX120" fmla="*/ 154493 w 1307669"/>
                <a:gd name="connsiteY120" fmla="*/ 1089274 h 1355107"/>
                <a:gd name="connsiteX121" fmla="*/ 159397 w 1307669"/>
                <a:gd name="connsiteY121" fmla="*/ 1095655 h 1355107"/>
                <a:gd name="connsiteX122" fmla="*/ 168781 w 1307669"/>
                <a:gd name="connsiteY122" fmla="*/ 1097712 h 1355107"/>
                <a:gd name="connsiteX123" fmla="*/ 224845 w 1307669"/>
                <a:gd name="connsiteY123" fmla="*/ 1158208 h 1355107"/>
                <a:gd name="connsiteX124" fmla="*/ 231675 w 1307669"/>
                <a:gd name="connsiteY124" fmla="*/ 1167833 h 1355107"/>
                <a:gd name="connsiteX125" fmla="*/ 225445 w 1307669"/>
                <a:gd name="connsiteY125" fmla="*/ 1177857 h 1355107"/>
                <a:gd name="connsiteX126" fmla="*/ 218615 w 1307669"/>
                <a:gd name="connsiteY126" fmla="*/ 1168232 h 1355107"/>
                <a:gd name="connsiteX127" fmla="*/ 224845 w 1307669"/>
                <a:gd name="connsiteY127" fmla="*/ 1158208 h 1355107"/>
                <a:gd name="connsiteX128" fmla="*/ 133837 w 1307669"/>
                <a:gd name="connsiteY128" fmla="*/ 1050202 h 1355107"/>
                <a:gd name="connsiteX129" fmla="*/ 130079 w 1307669"/>
                <a:gd name="connsiteY129" fmla="*/ 1053350 h 1355107"/>
                <a:gd name="connsiteX130" fmla="*/ 132516 w 1307669"/>
                <a:gd name="connsiteY130" fmla="*/ 1062430 h 1355107"/>
                <a:gd name="connsiteX131" fmla="*/ 125521 w 1307669"/>
                <a:gd name="connsiteY131" fmla="*/ 1067696 h 1355107"/>
                <a:gd name="connsiteX132" fmla="*/ 113021 w 1307669"/>
                <a:gd name="connsiteY132" fmla="*/ 1069529 h 1355107"/>
                <a:gd name="connsiteX133" fmla="*/ 109990 w 1307669"/>
                <a:gd name="connsiteY133" fmla="*/ 1061505 h 1355107"/>
                <a:gd name="connsiteX134" fmla="*/ 116370 w 1307669"/>
                <a:gd name="connsiteY134" fmla="*/ 1056601 h 1355107"/>
                <a:gd name="connsiteX135" fmla="*/ 118427 w 1307669"/>
                <a:gd name="connsiteY135" fmla="*/ 1047217 h 1355107"/>
                <a:gd name="connsiteX136" fmla="*/ 122506 w 1307669"/>
                <a:gd name="connsiteY136" fmla="*/ 1046223 h 1355107"/>
                <a:gd name="connsiteX137" fmla="*/ 127161 w 1307669"/>
                <a:gd name="connsiteY137" fmla="*/ 1046823 h 1355107"/>
                <a:gd name="connsiteX138" fmla="*/ 133837 w 1307669"/>
                <a:gd name="connsiteY138" fmla="*/ 1050202 h 1355107"/>
                <a:gd name="connsiteX139" fmla="*/ 266473 w 1307669"/>
                <a:gd name="connsiteY139" fmla="*/ 1179823 h 1355107"/>
                <a:gd name="connsiteX140" fmla="*/ 263454 w 1307669"/>
                <a:gd name="connsiteY140" fmla="*/ 1193764 h 1355107"/>
                <a:gd name="connsiteX141" fmla="*/ 270001 w 1307669"/>
                <a:gd name="connsiteY141" fmla="*/ 1200717 h 1355107"/>
                <a:gd name="connsiteX142" fmla="*/ 264920 w 1307669"/>
                <a:gd name="connsiteY142" fmla="*/ 1208054 h 1355107"/>
                <a:gd name="connsiteX143" fmla="*/ 261426 w 1307669"/>
                <a:gd name="connsiteY143" fmla="*/ 1203271 h 1355107"/>
                <a:gd name="connsiteX144" fmla="*/ 253426 w 1307669"/>
                <a:gd name="connsiteY144" fmla="*/ 1204407 h 1355107"/>
                <a:gd name="connsiteX145" fmla="*/ 258722 w 1307669"/>
                <a:gd name="connsiteY145" fmla="*/ 1209987 h 1355107"/>
                <a:gd name="connsiteX146" fmla="*/ 259462 w 1307669"/>
                <a:gd name="connsiteY146" fmla="*/ 1223736 h 1355107"/>
                <a:gd name="connsiteX147" fmla="*/ 227482 w 1307669"/>
                <a:gd name="connsiteY147" fmla="*/ 1221339 h 1355107"/>
                <a:gd name="connsiteX148" fmla="*/ 212754 w 1307669"/>
                <a:gd name="connsiteY148" fmla="*/ 1192851 h 1355107"/>
                <a:gd name="connsiteX149" fmla="*/ 225694 w 1307669"/>
                <a:gd name="connsiteY149" fmla="*/ 1188149 h 1355107"/>
                <a:gd name="connsiteX150" fmla="*/ 244735 w 1307669"/>
                <a:gd name="connsiteY150" fmla="*/ 1195247 h 1355107"/>
                <a:gd name="connsiteX151" fmla="*/ 244867 w 1307669"/>
                <a:gd name="connsiteY151" fmla="*/ 1195386 h 1355107"/>
                <a:gd name="connsiteX152" fmla="*/ 252175 w 1307669"/>
                <a:gd name="connsiteY152" fmla="*/ 1189664 h 1355107"/>
                <a:gd name="connsiteX153" fmla="*/ 253663 w 1307669"/>
                <a:gd name="connsiteY153" fmla="*/ 1178826 h 1355107"/>
                <a:gd name="connsiteX154" fmla="*/ 260349 w 1307669"/>
                <a:gd name="connsiteY154" fmla="*/ 1177775 h 1355107"/>
                <a:gd name="connsiteX155" fmla="*/ 266473 w 1307669"/>
                <a:gd name="connsiteY155" fmla="*/ 1179823 h 1355107"/>
                <a:gd name="connsiteX156" fmla="*/ 40910 w 1307669"/>
                <a:gd name="connsiteY156" fmla="*/ 912463 h 1355107"/>
                <a:gd name="connsiteX157" fmla="*/ 44131 w 1307669"/>
                <a:gd name="connsiteY157" fmla="*/ 934160 h 1355107"/>
                <a:gd name="connsiteX158" fmla="*/ 22905 w 1307669"/>
                <a:gd name="connsiteY158" fmla="*/ 939693 h 1355107"/>
                <a:gd name="connsiteX159" fmla="*/ 19685 w 1307669"/>
                <a:gd name="connsiteY159" fmla="*/ 917996 h 1355107"/>
                <a:gd name="connsiteX160" fmla="*/ 29631 w 1307669"/>
                <a:gd name="connsiteY160" fmla="*/ 910735 h 1355107"/>
                <a:gd name="connsiteX161" fmla="*/ 40910 w 1307669"/>
                <a:gd name="connsiteY161" fmla="*/ 912463 h 1355107"/>
                <a:gd name="connsiteX162" fmla="*/ 303939 w 1307669"/>
                <a:gd name="connsiteY162" fmla="*/ 1214876 h 1355107"/>
                <a:gd name="connsiteX163" fmla="*/ 310769 w 1307669"/>
                <a:gd name="connsiteY163" fmla="*/ 1224501 h 1355107"/>
                <a:gd name="connsiteX164" fmla="*/ 304539 w 1307669"/>
                <a:gd name="connsiteY164" fmla="*/ 1234524 h 1355107"/>
                <a:gd name="connsiteX165" fmla="*/ 297709 w 1307669"/>
                <a:gd name="connsiteY165" fmla="*/ 1224899 h 1355107"/>
                <a:gd name="connsiteX166" fmla="*/ 303939 w 1307669"/>
                <a:gd name="connsiteY166" fmla="*/ 1214876 h 1355107"/>
                <a:gd name="connsiteX167" fmla="*/ 230265 w 1307669"/>
                <a:gd name="connsiteY167" fmla="*/ 1122292 h 1355107"/>
                <a:gd name="connsiteX168" fmla="*/ 235488 w 1307669"/>
                <a:gd name="connsiteY168" fmla="*/ 1130531 h 1355107"/>
                <a:gd name="connsiteX169" fmla="*/ 214729 w 1307669"/>
                <a:gd name="connsiteY169" fmla="*/ 1139991 h 1355107"/>
                <a:gd name="connsiteX170" fmla="*/ 195683 w 1307669"/>
                <a:gd name="connsiteY170" fmla="*/ 1127432 h 1355107"/>
                <a:gd name="connsiteX171" fmla="*/ 216443 w 1307669"/>
                <a:gd name="connsiteY171" fmla="*/ 1117972 h 1355107"/>
                <a:gd name="connsiteX172" fmla="*/ 230265 w 1307669"/>
                <a:gd name="connsiteY172" fmla="*/ 1122292 h 1355107"/>
                <a:gd name="connsiteX173" fmla="*/ 115019 w 1307669"/>
                <a:gd name="connsiteY173" fmla="*/ 971844 h 1355107"/>
                <a:gd name="connsiteX174" fmla="*/ 119531 w 1307669"/>
                <a:gd name="connsiteY174" fmla="*/ 982413 h 1355107"/>
                <a:gd name="connsiteX175" fmla="*/ 111316 w 1307669"/>
                <a:gd name="connsiteY175" fmla="*/ 999340 h 1355107"/>
                <a:gd name="connsiteX176" fmla="*/ 103441 w 1307669"/>
                <a:gd name="connsiteY176" fmla="*/ 995800 h 1355107"/>
                <a:gd name="connsiteX177" fmla="*/ 92529 w 1307669"/>
                <a:gd name="connsiteY177" fmla="*/ 998026 h 1355107"/>
                <a:gd name="connsiteX178" fmla="*/ 90212 w 1307669"/>
                <a:gd name="connsiteY178" fmla="*/ 986661 h 1355107"/>
                <a:gd name="connsiteX179" fmla="*/ 95414 w 1307669"/>
                <a:gd name="connsiteY179" fmla="*/ 983149 h 1355107"/>
                <a:gd name="connsiteX180" fmla="*/ 99072 w 1307669"/>
                <a:gd name="connsiteY180" fmla="*/ 983859 h 1355107"/>
                <a:gd name="connsiteX181" fmla="*/ 100424 w 1307669"/>
                <a:gd name="connsiteY181" fmla="*/ 973823 h 1355107"/>
                <a:gd name="connsiteX182" fmla="*/ 107105 w 1307669"/>
                <a:gd name="connsiteY182" fmla="*/ 968285 h 1355107"/>
                <a:gd name="connsiteX183" fmla="*/ 115019 w 1307669"/>
                <a:gd name="connsiteY183" fmla="*/ 971844 h 1355107"/>
                <a:gd name="connsiteX184" fmla="*/ 345567 w 1307669"/>
                <a:gd name="connsiteY184" fmla="*/ 1236490 h 1355107"/>
                <a:gd name="connsiteX185" fmla="*/ 342548 w 1307669"/>
                <a:gd name="connsiteY185" fmla="*/ 1250431 h 1355107"/>
                <a:gd name="connsiteX186" fmla="*/ 349095 w 1307669"/>
                <a:gd name="connsiteY186" fmla="*/ 1257385 h 1355107"/>
                <a:gd name="connsiteX187" fmla="*/ 344013 w 1307669"/>
                <a:gd name="connsiteY187" fmla="*/ 1264721 h 1355107"/>
                <a:gd name="connsiteX188" fmla="*/ 340519 w 1307669"/>
                <a:gd name="connsiteY188" fmla="*/ 1259939 h 1355107"/>
                <a:gd name="connsiteX189" fmla="*/ 328791 w 1307669"/>
                <a:gd name="connsiteY189" fmla="*/ 1261604 h 1355107"/>
                <a:gd name="connsiteX190" fmla="*/ 323035 w 1307669"/>
                <a:gd name="connsiteY190" fmla="*/ 1252779 h 1355107"/>
                <a:gd name="connsiteX191" fmla="*/ 331269 w 1307669"/>
                <a:gd name="connsiteY191" fmla="*/ 1246331 h 1355107"/>
                <a:gd name="connsiteX192" fmla="*/ 332757 w 1307669"/>
                <a:gd name="connsiteY192" fmla="*/ 1235493 h 1355107"/>
                <a:gd name="connsiteX193" fmla="*/ 339443 w 1307669"/>
                <a:gd name="connsiteY193" fmla="*/ 1234443 h 1355107"/>
                <a:gd name="connsiteX194" fmla="*/ 345567 w 1307669"/>
                <a:gd name="connsiteY194" fmla="*/ 1236490 h 1355107"/>
                <a:gd name="connsiteX195" fmla="*/ 303593 w 1307669"/>
                <a:gd name="connsiteY195" fmla="*/ 1174439 h 1355107"/>
                <a:gd name="connsiteX196" fmla="*/ 303987 w 1307669"/>
                <a:gd name="connsiteY196" fmla="*/ 1183172 h 1355107"/>
                <a:gd name="connsiteX197" fmla="*/ 300608 w 1307669"/>
                <a:gd name="connsiteY197" fmla="*/ 1189848 h 1355107"/>
                <a:gd name="connsiteX198" fmla="*/ 297460 w 1307669"/>
                <a:gd name="connsiteY198" fmla="*/ 1186090 h 1355107"/>
                <a:gd name="connsiteX199" fmla="*/ 288381 w 1307669"/>
                <a:gd name="connsiteY199" fmla="*/ 1188527 h 1355107"/>
                <a:gd name="connsiteX200" fmla="*/ 283114 w 1307669"/>
                <a:gd name="connsiteY200" fmla="*/ 1181533 h 1355107"/>
                <a:gd name="connsiteX201" fmla="*/ 281281 w 1307669"/>
                <a:gd name="connsiteY201" fmla="*/ 1169032 h 1355107"/>
                <a:gd name="connsiteX202" fmla="*/ 289306 w 1307669"/>
                <a:gd name="connsiteY202" fmla="*/ 1166001 h 1355107"/>
                <a:gd name="connsiteX203" fmla="*/ 294210 w 1307669"/>
                <a:gd name="connsiteY203" fmla="*/ 1172382 h 1355107"/>
                <a:gd name="connsiteX204" fmla="*/ 303593 w 1307669"/>
                <a:gd name="connsiteY204" fmla="*/ 1174439 h 1355107"/>
                <a:gd name="connsiteX205" fmla="*/ 344921 w 1307669"/>
                <a:gd name="connsiteY205" fmla="*/ 1200007 h 1355107"/>
                <a:gd name="connsiteX206" fmla="*/ 345625 w 1307669"/>
                <a:gd name="connsiteY206" fmla="*/ 1207248 h 1355107"/>
                <a:gd name="connsiteX207" fmla="*/ 338384 w 1307669"/>
                <a:gd name="connsiteY207" fmla="*/ 1207952 h 1355107"/>
                <a:gd name="connsiteX208" fmla="*/ 337680 w 1307669"/>
                <a:gd name="connsiteY208" fmla="*/ 1200711 h 1355107"/>
                <a:gd name="connsiteX209" fmla="*/ 341155 w 1307669"/>
                <a:gd name="connsiteY209" fmla="*/ 1198859 h 1355107"/>
                <a:gd name="connsiteX210" fmla="*/ 344921 w 1307669"/>
                <a:gd name="connsiteY210" fmla="*/ 1200007 h 1355107"/>
                <a:gd name="connsiteX211" fmla="*/ 304879 w 1307669"/>
                <a:gd name="connsiteY211" fmla="*/ 1153205 h 1355107"/>
                <a:gd name="connsiteX212" fmla="*/ 305583 w 1307669"/>
                <a:gd name="connsiteY212" fmla="*/ 1160446 h 1355107"/>
                <a:gd name="connsiteX213" fmla="*/ 298343 w 1307669"/>
                <a:gd name="connsiteY213" fmla="*/ 1161150 h 1355107"/>
                <a:gd name="connsiteX214" fmla="*/ 297639 w 1307669"/>
                <a:gd name="connsiteY214" fmla="*/ 1153909 h 1355107"/>
                <a:gd name="connsiteX215" fmla="*/ 301113 w 1307669"/>
                <a:gd name="connsiteY215" fmla="*/ 1152058 h 1355107"/>
                <a:gd name="connsiteX216" fmla="*/ 304879 w 1307669"/>
                <a:gd name="connsiteY216" fmla="*/ 1153205 h 1355107"/>
                <a:gd name="connsiteX217" fmla="*/ 175723 w 1307669"/>
                <a:gd name="connsiteY217" fmla="*/ 989190 h 1355107"/>
                <a:gd name="connsiteX218" fmla="*/ 178943 w 1307669"/>
                <a:gd name="connsiteY218" fmla="*/ 1010887 h 1355107"/>
                <a:gd name="connsiteX219" fmla="*/ 174884 w 1307669"/>
                <a:gd name="connsiteY219" fmla="*/ 1013850 h 1355107"/>
                <a:gd name="connsiteX220" fmla="*/ 174223 w 1307669"/>
                <a:gd name="connsiteY220" fmla="*/ 1018256 h 1355107"/>
                <a:gd name="connsiteX221" fmla="*/ 185756 w 1307669"/>
                <a:gd name="connsiteY221" fmla="*/ 1028194 h 1355107"/>
                <a:gd name="connsiteX222" fmla="*/ 178917 w 1307669"/>
                <a:gd name="connsiteY222" fmla="*/ 1040670 h 1355107"/>
                <a:gd name="connsiteX223" fmla="*/ 172583 w 1307669"/>
                <a:gd name="connsiteY223" fmla="*/ 1033667 h 1355107"/>
                <a:gd name="connsiteX224" fmla="*/ 154263 w 1307669"/>
                <a:gd name="connsiteY224" fmla="*/ 1038253 h 1355107"/>
                <a:gd name="connsiteX225" fmla="*/ 143671 w 1307669"/>
                <a:gd name="connsiteY225" fmla="*/ 1025214 h 1355107"/>
                <a:gd name="connsiteX226" fmla="*/ 155658 w 1307669"/>
                <a:gd name="connsiteY226" fmla="*/ 1013626 h 1355107"/>
                <a:gd name="connsiteX227" fmla="*/ 155643 w 1307669"/>
                <a:gd name="connsiteY227" fmla="*/ 1013067 h 1355107"/>
                <a:gd name="connsiteX228" fmla="*/ 151712 w 1307669"/>
                <a:gd name="connsiteY228" fmla="*/ 1006717 h 1355107"/>
                <a:gd name="connsiteX229" fmla="*/ 154498 w 1307669"/>
                <a:gd name="connsiteY229" fmla="*/ 994723 h 1355107"/>
                <a:gd name="connsiteX230" fmla="*/ 164444 w 1307669"/>
                <a:gd name="connsiteY230" fmla="*/ 987463 h 1355107"/>
                <a:gd name="connsiteX231" fmla="*/ 175723 w 1307669"/>
                <a:gd name="connsiteY231" fmla="*/ 989190 h 1355107"/>
                <a:gd name="connsiteX232" fmla="*/ 249832 w 1307669"/>
                <a:gd name="connsiteY232" fmla="*/ 1048570 h 1355107"/>
                <a:gd name="connsiteX233" fmla="*/ 254344 w 1307669"/>
                <a:gd name="connsiteY233" fmla="*/ 1059140 h 1355107"/>
                <a:gd name="connsiteX234" fmla="*/ 246129 w 1307669"/>
                <a:gd name="connsiteY234" fmla="*/ 1076067 h 1355107"/>
                <a:gd name="connsiteX235" fmla="*/ 233703 w 1307669"/>
                <a:gd name="connsiteY235" fmla="*/ 1061939 h 1355107"/>
                <a:gd name="connsiteX236" fmla="*/ 241917 w 1307669"/>
                <a:gd name="connsiteY236" fmla="*/ 1045012 h 1355107"/>
                <a:gd name="connsiteX237" fmla="*/ 249832 w 1307669"/>
                <a:gd name="connsiteY237" fmla="*/ 1048570 h 1355107"/>
                <a:gd name="connsiteX238" fmla="*/ 140636 w 1307669"/>
                <a:gd name="connsiteY238" fmla="*/ 918385 h 1355107"/>
                <a:gd name="connsiteX239" fmla="*/ 141377 w 1307669"/>
                <a:gd name="connsiteY239" fmla="*/ 932132 h 1355107"/>
                <a:gd name="connsiteX240" fmla="*/ 109396 w 1307669"/>
                <a:gd name="connsiteY240" fmla="*/ 929736 h 1355107"/>
                <a:gd name="connsiteX241" fmla="*/ 94669 w 1307669"/>
                <a:gd name="connsiteY241" fmla="*/ 901248 h 1355107"/>
                <a:gd name="connsiteX242" fmla="*/ 107608 w 1307669"/>
                <a:gd name="connsiteY242" fmla="*/ 896546 h 1355107"/>
                <a:gd name="connsiteX243" fmla="*/ 126649 w 1307669"/>
                <a:gd name="connsiteY243" fmla="*/ 903644 h 1355107"/>
                <a:gd name="connsiteX244" fmla="*/ 140636 w 1307669"/>
                <a:gd name="connsiteY244" fmla="*/ 918385 h 1355107"/>
                <a:gd name="connsiteX245" fmla="*/ 325416 w 1307669"/>
                <a:gd name="connsiteY245" fmla="*/ 1124572 h 1355107"/>
                <a:gd name="connsiteX246" fmla="*/ 307324 w 1307669"/>
                <a:gd name="connsiteY246" fmla="*/ 1140485 h 1355107"/>
                <a:gd name="connsiteX247" fmla="*/ 285649 w 1307669"/>
                <a:gd name="connsiteY247" fmla="*/ 1129965 h 1355107"/>
                <a:gd name="connsiteX248" fmla="*/ 303740 w 1307669"/>
                <a:gd name="connsiteY248" fmla="*/ 1114052 h 1355107"/>
                <a:gd name="connsiteX249" fmla="*/ 325416 w 1307669"/>
                <a:gd name="connsiteY249" fmla="*/ 1124572 h 1355107"/>
                <a:gd name="connsiteX250" fmla="*/ 311508 w 1307669"/>
                <a:gd name="connsiteY250" fmla="*/ 1072377 h 1355107"/>
                <a:gd name="connsiteX251" fmla="*/ 309035 w 1307669"/>
                <a:gd name="connsiteY251" fmla="*/ 1094982 h 1355107"/>
                <a:gd name="connsiteX252" fmla="*/ 320570 w 1307669"/>
                <a:gd name="connsiteY252" fmla="*/ 1104921 h 1355107"/>
                <a:gd name="connsiteX253" fmla="*/ 313729 w 1307669"/>
                <a:gd name="connsiteY253" fmla="*/ 1117397 h 1355107"/>
                <a:gd name="connsiteX254" fmla="*/ 307396 w 1307669"/>
                <a:gd name="connsiteY254" fmla="*/ 1110394 h 1355107"/>
                <a:gd name="connsiteX255" fmla="*/ 289077 w 1307669"/>
                <a:gd name="connsiteY255" fmla="*/ 1114979 h 1355107"/>
                <a:gd name="connsiteX256" fmla="*/ 278484 w 1307669"/>
                <a:gd name="connsiteY256" fmla="*/ 1101942 h 1355107"/>
                <a:gd name="connsiteX257" fmla="*/ 290470 w 1307669"/>
                <a:gd name="connsiteY257" fmla="*/ 1090353 h 1355107"/>
                <a:gd name="connsiteX258" fmla="*/ 291032 w 1307669"/>
                <a:gd name="connsiteY258" fmla="*/ 1072921 h 1355107"/>
                <a:gd name="connsiteX259" fmla="*/ 301459 w 1307669"/>
                <a:gd name="connsiteY259" fmla="*/ 1070147 h 1355107"/>
                <a:gd name="connsiteX260" fmla="*/ 311508 w 1307669"/>
                <a:gd name="connsiteY260" fmla="*/ 1072377 h 1355107"/>
                <a:gd name="connsiteX261" fmla="*/ 112179 w 1307669"/>
                <a:gd name="connsiteY261" fmla="*/ 830689 h 1355107"/>
                <a:gd name="connsiteX262" fmla="*/ 117403 w 1307669"/>
                <a:gd name="connsiteY262" fmla="*/ 838928 h 1355107"/>
                <a:gd name="connsiteX263" fmla="*/ 96643 w 1307669"/>
                <a:gd name="connsiteY263" fmla="*/ 848388 h 1355107"/>
                <a:gd name="connsiteX264" fmla="*/ 77597 w 1307669"/>
                <a:gd name="connsiteY264" fmla="*/ 835829 h 1355107"/>
                <a:gd name="connsiteX265" fmla="*/ 98357 w 1307669"/>
                <a:gd name="connsiteY265" fmla="*/ 826370 h 1355107"/>
                <a:gd name="connsiteX266" fmla="*/ 112179 w 1307669"/>
                <a:gd name="connsiteY266" fmla="*/ 830689 h 1355107"/>
                <a:gd name="connsiteX267" fmla="*/ 233175 w 1307669"/>
                <a:gd name="connsiteY267" fmla="*/ 947072 h 1355107"/>
                <a:gd name="connsiteX268" fmla="*/ 235493 w 1307669"/>
                <a:gd name="connsiteY268" fmla="*/ 958436 h 1355107"/>
                <a:gd name="connsiteX269" fmla="*/ 224129 w 1307669"/>
                <a:gd name="connsiteY269" fmla="*/ 960753 h 1355107"/>
                <a:gd name="connsiteX270" fmla="*/ 221812 w 1307669"/>
                <a:gd name="connsiteY270" fmla="*/ 949389 h 1355107"/>
                <a:gd name="connsiteX271" fmla="*/ 227014 w 1307669"/>
                <a:gd name="connsiteY271" fmla="*/ 945877 h 1355107"/>
                <a:gd name="connsiteX272" fmla="*/ 233175 w 1307669"/>
                <a:gd name="connsiteY272" fmla="*/ 947072 h 1355107"/>
                <a:gd name="connsiteX273" fmla="*/ 404546 w 1307669"/>
                <a:gd name="connsiteY273" fmla="*/ 1146439 h 1355107"/>
                <a:gd name="connsiteX274" fmla="*/ 407273 w 1307669"/>
                <a:gd name="connsiteY274" fmla="*/ 1164782 h 1355107"/>
                <a:gd name="connsiteX275" fmla="*/ 391191 w 1307669"/>
                <a:gd name="connsiteY275" fmla="*/ 1189171 h 1355107"/>
                <a:gd name="connsiteX276" fmla="*/ 379078 w 1307669"/>
                <a:gd name="connsiteY276" fmla="*/ 1162586 h 1355107"/>
                <a:gd name="connsiteX277" fmla="*/ 395159 w 1307669"/>
                <a:gd name="connsiteY277" fmla="*/ 1138198 h 1355107"/>
                <a:gd name="connsiteX278" fmla="*/ 404546 w 1307669"/>
                <a:gd name="connsiteY278" fmla="*/ 1146439 h 1355107"/>
                <a:gd name="connsiteX279" fmla="*/ 185508 w 1307669"/>
                <a:gd name="connsiteY279" fmla="*/ 882836 h 1355107"/>
                <a:gd name="connsiteX280" fmla="*/ 185901 w 1307669"/>
                <a:gd name="connsiteY280" fmla="*/ 891570 h 1355107"/>
                <a:gd name="connsiteX281" fmla="*/ 182523 w 1307669"/>
                <a:gd name="connsiteY281" fmla="*/ 898245 h 1355107"/>
                <a:gd name="connsiteX282" fmla="*/ 179375 w 1307669"/>
                <a:gd name="connsiteY282" fmla="*/ 894487 h 1355107"/>
                <a:gd name="connsiteX283" fmla="*/ 170295 w 1307669"/>
                <a:gd name="connsiteY283" fmla="*/ 896925 h 1355107"/>
                <a:gd name="connsiteX284" fmla="*/ 165029 w 1307669"/>
                <a:gd name="connsiteY284" fmla="*/ 889929 h 1355107"/>
                <a:gd name="connsiteX285" fmla="*/ 163196 w 1307669"/>
                <a:gd name="connsiteY285" fmla="*/ 877429 h 1355107"/>
                <a:gd name="connsiteX286" fmla="*/ 171220 w 1307669"/>
                <a:gd name="connsiteY286" fmla="*/ 874398 h 1355107"/>
                <a:gd name="connsiteX287" fmla="*/ 176124 w 1307669"/>
                <a:gd name="connsiteY287" fmla="*/ 880779 h 1355107"/>
                <a:gd name="connsiteX288" fmla="*/ 185508 w 1307669"/>
                <a:gd name="connsiteY288" fmla="*/ 882836 h 1355107"/>
                <a:gd name="connsiteX289" fmla="*/ 304431 w 1307669"/>
                <a:gd name="connsiteY289" fmla="*/ 1014636 h 1355107"/>
                <a:gd name="connsiteX290" fmla="*/ 306748 w 1307669"/>
                <a:gd name="connsiteY290" fmla="*/ 1026000 h 1355107"/>
                <a:gd name="connsiteX291" fmla="*/ 295384 w 1307669"/>
                <a:gd name="connsiteY291" fmla="*/ 1028318 h 1355107"/>
                <a:gd name="connsiteX292" fmla="*/ 293067 w 1307669"/>
                <a:gd name="connsiteY292" fmla="*/ 1016953 h 1355107"/>
                <a:gd name="connsiteX293" fmla="*/ 298268 w 1307669"/>
                <a:gd name="connsiteY293" fmla="*/ 1013441 h 1355107"/>
                <a:gd name="connsiteX294" fmla="*/ 304431 w 1307669"/>
                <a:gd name="connsiteY294" fmla="*/ 1014636 h 1355107"/>
                <a:gd name="connsiteX295" fmla="*/ 273036 w 1307669"/>
                <a:gd name="connsiteY295" fmla="*/ 965559 h 1355107"/>
                <a:gd name="connsiteX296" fmla="*/ 276004 w 1307669"/>
                <a:gd name="connsiteY296" fmla="*/ 980110 h 1355107"/>
                <a:gd name="connsiteX297" fmla="*/ 263613 w 1307669"/>
                <a:gd name="connsiteY297" fmla="*/ 982637 h 1355107"/>
                <a:gd name="connsiteX298" fmla="*/ 275449 w 1307669"/>
                <a:gd name="connsiteY298" fmla="*/ 995111 h 1355107"/>
                <a:gd name="connsiteX299" fmla="*/ 276190 w 1307669"/>
                <a:gd name="connsiteY299" fmla="*/ 1008860 h 1355107"/>
                <a:gd name="connsiteX300" fmla="*/ 244209 w 1307669"/>
                <a:gd name="connsiteY300" fmla="*/ 1006463 h 1355107"/>
                <a:gd name="connsiteX301" fmla="*/ 229481 w 1307669"/>
                <a:gd name="connsiteY301" fmla="*/ 977975 h 1355107"/>
                <a:gd name="connsiteX302" fmla="*/ 242421 w 1307669"/>
                <a:gd name="connsiteY302" fmla="*/ 973273 h 1355107"/>
                <a:gd name="connsiteX303" fmla="*/ 259006 w 1307669"/>
                <a:gd name="connsiteY303" fmla="*/ 979455 h 1355107"/>
                <a:gd name="connsiteX304" fmla="*/ 256954 w 1307669"/>
                <a:gd name="connsiteY304" fmla="*/ 976416 h 1355107"/>
                <a:gd name="connsiteX305" fmla="*/ 258484 w 1307669"/>
                <a:gd name="connsiteY305" fmla="*/ 968526 h 1355107"/>
                <a:gd name="connsiteX306" fmla="*/ 273036 w 1307669"/>
                <a:gd name="connsiteY306" fmla="*/ 965559 h 1355107"/>
                <a:gd name="connsiteX307" fmla="*/ 517107 w 1307669"/>
                <a:gd name="connsiteY307" fmla="*/ 1232026 h 1355107"/>
                <a:gd name="connsiteX308" fmla="*/ 524193 w 1307669"/>
                <a:gd name="connsiteY308" fmla="*/ 1259206 h 1355107"/>
                <a:gd name="connsiteX309" fmla="*/ 496409 w 1307669"/>
                <a:gd name="connsiteY309" fmla="*/ 1263330 h 1355107"/>
                <a:gd name="connsiteX310" fmla="*/ 487112 w 1307669"/>
                <a:gd name="connsiteY310" fmla="*/ 1250594 h 1355107"/>
                <a:gd name="connsiteX311" fmla="*/ 489324 w 1307669"/>
                <a:gd name="connsiteY311" fmla="*/ 1236149 h 1355107"/>
                <a:gd name="connsiteX312" fmla="*/ 517107 w 1307669"/>
                <a:gd name="connsiteY312" fmla="*/ 1232026 h 1355107"/>
                <a:gd name="connsiteX313" fmla="*/ 246992 w 1307669"/>
                <a:gd name="connsiteY313" fmla="*/ 907416 h 1355107"/>
                <a:gd name="connsiteX314" fmla="*/ 252215 w 1307669"/>
                <a:gd name="connsiteY314" fmla="*/ 915655 h 1355107"/>
                <a:gd name="connsiteX315" fmla="*/ 231456 w 1307669"/>
                <a:gd name="connsiteY315" fmla="*/ 925115 h 1355107"/>
                <a:gd name="connsiteX316" fmla="*/ 212410 w 1307669"/>
                <a:gd name="connsiteY316" fmla="*/ 912556 h 1355107"/>
                <a:gd name="connsiteX317" fmla="*/ 233170 w 1307669"/>
                <a:gd name="connsiteY317" fmla="*/ 903096 h 1355107"/>
                <a:gd name="connsiteX318" fmla="*/ 246992 w 1307669"/>
                <a:gd name="connsiteY318" fmla="*/ 907416 h 1355107"/>
                <a:gd name="connsiteX319" fmla="*/ 131746 w 1307669"/>
                <a:gd name="connsiteY319" fmla="*/ 756968 h 1355107"/>
                <a:gd name="connsiteX320" fmla="*/ 136258 w 1307669"/>
                <a:gd name="connsiteY320" fmla="*/ 767537 h 1355107"/>
                <a:gd name="connsiteX321" fmla="*/ 128043 w 1307669"/>
                <a:gd name="connsiteY321" fmla="*/ 784464 h 1355107"/>
                <a:gd name="connsiteX322" fmla="*/ 115617 w 1307669"/>
                <a:gd name="connsiteY322" fmla="*/ 770336 h 1355107"/>
                <a:gd name="connsiteX323" fmla="*/ 123832 w 1307669"/>
                <a:gd name="connsiteY323" fmla="*/ 753409 h 1355107"/>
                <a:gd name="connsiteX324" fmla="*/ 131746 w 1307669"/>
                <a:gd name="connsiteY324" fmla="*/ 756968 h 1355107"/>
                <a:gd name="connsiteX325" fmla="*/ 378341 w 1307669"/>
                <a:gd name="connsiteY325" fmla="*/ 1038007 h 1355107"/>
                <a:gd name="connsiteX326" fmla="*/ 369373 w 1307669"/>
                <a:gd name="connsiteY326" fmla="*/ 1046117 h 1355107"/>
                <a:gd name="connsiteX327" fmla="*/ 375244 w 1307669"/>
                <a:gd name="connsiteY327" fmla="*/ 1069576 h 1355107"/>
                <a:gd name="connsiteX328" fmla="*/ 358549 w 1307669"/>
                <a:gd name="connsiteY328" fmla="*/ 1083140 h 1355107"/>
                <a:gd name="connsiteX329" fmla="*/ 343710 w 1307669"/>
                <a:gd name="connsiteY329" fmla="*/ 1067790 h 1355107"/>
                <a:gd name="connsiteX330" fmla="*/ 321387 w 1307669"/>
                <a:gd name="connsiteY330" fmla="*/ 1067073 h 1355107"/>
                <a:gd name="connsiteX331" fmla="*/ 317834 w 1307669"/>
                <a:gd name="connsiteY331" fmla="*/ 1053719 h 1355107"/>
                <a:gd name="connsiteX332" fmla="*/ 320689 w 1307669"/>
                <a:gd name="connsiteY332" fmla="*/ 1040852 h 1355107"/>
                <a:gd name="connsiteX333" fmla="*/ 349637 w 1307669"/>
                <a:gd name="connsiteY333" fmla="*/ 1044018 h 1355107"/>
                <a:gd name="connsiteX334" fmla="*/ 362364 w 1307669"/>
                <a:gd name="connsiteY334" fmla="*/ 1029248 h 1355107"/>
                <a:gd name="connsiteX335" fmla="*/ 378341 w 1307669"/>
                <a:gd name="connsiteY335" fmla="*/ 1038007 h 1355107"/>
                <a:gd name="connsiteX336" fmla="*/ 320320 w 1307669"/>
                <a:gd name="connsiteY336" fmla="*/ 959563 h 1355107"/>
                <a:gd name="connsiteX337" fmla="*/ 320714 w 1307669"/>
                <a:gd name="connsiteY337" fmla="*/ 968296 h 1355107"/>
                <a:gd name="connsiteX338" fmla="*/ 317336 w 1307669"/>
                <a:gd name="connsiteY338" fmla="*/ 974972 h 1355107"/>
                <a:gd name="connsiteX339" fmla="*/ 314188 w 1307669"/>
                <a:gd name="connsiteY339" fmla="*/ 971214 h 1355107"/>
                <a:gd name="connsiteX340" fmla="*/ 305108 w 1307669"/>
                <a:gd name="connsiteY340" fmla="*/ 973651 h 1355107"/>
                <a:gd name="connsiteX341" fmla="*/ 299842 w 1307669"/>
                <a:gd name="connsiteY341" fmla="*/ 966657 h 1355107"/>
                <a:gd name="connsiteX342" fmla="*/ 298009 w 1307669"/>
                <a:gd name="connsiteY342" fmla="*/ 954156 h 1355107"/>
                <a:gd name="connsiteX343" fmla="*/ 306033 w 1307669"/>
                <a:gd name="connsiteY343" fmla="*/ 951125 h 1355107"/>
                <a:gd name="connsiteX344" fmla="*/ 310937 w 1307669"/>
                <a:gd name="connsiteY344" fmla="*/ 957506 h 1355107"/>
                <a:gd name="connsiteX345" fmla="*/ 320320 w 1307669"/>
                <a:gd name="connsiteY345" fmla="*/ 959563 h 1355107"/>
                <a:gd name="connsiteX346" fmla="*/ 193422 w 1307669"/>
                <a:gd name="connsiteY346" fmla="*/ 780773 h 1355107"/>
                <a:gd name="connsiteX347" fmla="*/ 190950 w 1307669"/>
                <a:gd name="connsiteY347" fmla="*/ 803379 h 1355107"/>
                <a:gd name="connsiteX348" fmla="*/ 202484 w 1307669"/>
                <a:gd name="connsiteY348" fmla="*/ 813318 h 1355107"/>
                <a:gd name="connsiteX349" fmla="*/ 195644 w 1307669"/>
                <a:gd name="connsiteY349" fmla="*/ 825794 h 1355107"/>
                <a:gd name="connsiteX350" fmla="*/ 189311 w 1307669"/>
                <a:gd name="connsiteY350" fmla="*/ 818791 h 1355107"/>
                <a:gd name="connsiteX351" fmla="*/ 170990 w 1307669"/>
                <a:gd name="connsiteY351" fmla="*/ 823376 h 1355107"/>
                <a:gd name="connsiteX352" fmla="*/ 160399 w 1307669"/>
                <a:gd name="connsiteY352" fmla="*/ 810338 h 1355107"/>
                <a:gd name="connsiteX353" fmla="*/ 172385 w 1307669"/>
                <a:gd name="connsiteY353" fmla="*/ 798750 h 1355107"/>
                <a:gd name="connsiteX354" fmla="*/ 172946 w 1307669"/>
                <a:gd name="connsiteY354" fmla="*/ 781318 h 1355107"/>
                <a:gd name="connsiteX355" fmla="*/ 183373 w 1307669"/>
                <a:gd name="connsiteY355" fmla="*/ 778543 h 1355107"/>
                <a:gd name="connsiteX356" fmla="*/ 193422 w 1307669"/>
                <a:gd name="connsiteY356" fmla="*/ 780773 h 1355107"/>
                <a:gd name="connsiteX357" fmla="*/ 266559 w 1307669"/>
                <a:gd name="connsiteY357" fmla="*/ 833694 h 1355107"/>
                <a:gd name="connsiteX358" fmla="*/ 271071 w 1307669"/>
                <a:gd name="connsiteY358" fmla="*/ 844264 h 1355107"/>
                <a:gd name="connsiteX359" fmla="*/ 262856 w 1307669"/>
                <a:gd name="connsiteY359" fmla="*/ 861191 h 1355107"/>
                <a:gd name="connsiteX360" fmla="*/ 250430 w 1307669"/>
                <a:gd name="connsiteY360" fmla="*/ 847063 h 1355107"/>
                <a:gd name="connsiteX361" fmla="*/ 258645 w 1307669"/>
                <a:gd name="connsiteY361" fmla="*/ 830136 h 1355107"/>
                <a:gd name="connsiteX362" fmla="*/ 266559 w 1307669"/>
                <a:gd name="connsiteY362" fmla="*/ 833694 h 1355107"/>
                <a:gd name="connsiteX363" fmla="*/ 342143 w 1307669"/>
                <a:gd name="connsiteY363" fmla="*/ 909696 h 1355107"/>
                <a:gd name="connsiteX364" fmla="*/ 324051 w 1307669"/>
                <a:gd name="connsiteY364" fmla="*/ 925608 h 1355107"/>
                <a:gd name="connsiteX365" fmla="*/ 302376 w 1307669"/>
                <a:gd name="connsiteY365" fmla="*/ 915089 h 1355107"/>
                <a:gd name="connsiteX366" fmla="*/ 320467 w 1307669"/>
                <a:gd name="connsiteY366" fmla="*/ 899176 h 1355107"/>
                <a:gd name="connsiteX367" fmla="*/ 342143 w 1307669"/>
                <a:gd name="connsiteY367" fmla="*/ 909696 h 1355107"/>
                <a:gd name="connsiteX368" fmla="*/ 514512 w 1307669"/>
                <a:gd name="connsiteY368" fmla="*/ 1107498 h 1355107"/>
                <a:gd name="connsiteX369" fmla="*/ 511442 w 1307669"/>
                <a:gd name="connsiteY369" fmla="*/ 1148450 h 1355107"/>
                <a:gd name="connsiteX370" fmla="*/ 474962 w 1307669"/>
                <a:gd name="connsiteY370" fmla="*/ 1167310 h 1355107"/>
                <a:gd name="connsiteX371" fmla="*/ 468941 w 1307669"/>
                <a:gd name="connsiteY371" fmla="*/ 1150740 h 1355107"/>
                <a:gd name="connsiteX372" fmla="*/ 478031 w 1307669"/>
                <a:gd name="connsiteY372" fmla="*/ 1126358 h 1355107"/>
                <a:gd name="connsiteX373" fmla="*/ 514512 w 1307669"/>
                <a:gd name="connsiteY373" fmla="*/ 1107498 h 1355107"/>
                <a:gd name="connsiteX374" fmla="*/ 471118 w 1307669"/>
                <a:gd name="connsiteY374" fmla="*/ 1054809 h 1355107"/>
                <a:gd name="connsiteX375" fmla="*/ 466306 w 1307669"/>
                <a:gd name="connsiteY375" fmla="*/ 1058840 h 1355107"/>
                <a:gd name="connsiteX376" fmla="*/ 469426 w 1307669"/>
                <a:gd name="connsiteY376" fmla="*/ 1070467 h 1355107"/>
                <a:gd name="connsiteX377" fmla="*/ 460469 w 1307669"/>
                <a:gd name="connsiteY377" fmla="*/ 1077211 h 1355107"/>
                <a:gd name="connsiteX378" fmla="*/ 444462 w 1307669"/>
                <a:gd name="connsiteY378" fmla="*/ 1079558 h 1355107"/>
                <a:gd name="connsiteX379" fmla="*/ 440580 w 1307669"/>
                <a:gd name="connsiteY379" fmla="*/ 1069283 h 1355107"/>
                <a:gd name="connsiteX380" fmla="*/ 448751 w 1307669"/>
                <a:gd name="connsiteY380" fmla="*/ 1063003 h 1355107"/>
                <a:gd name="connsiteX381" fmla="*/ 451385 w 1307669"/>
                <a:gd name="connsiteY381" fmla="*/ 1050986 h 1355107"/>
                <a:gd name="connsiteX382" fmla="*/ 462569 w 1307669"/>
                <a:gd name="connsiteY382" fmla="*/ 1050483 h 1355107"/>
                <a:gd name="connsiteX383" fmla="*/ 471118 w 1307669"/>
                <a:gd name="connsiteY383" fmla="*/ 1054809 h 1355107"/>
                <a:gd name="connsiteX384" fmla="*/ 279691 w 1307669"/>
                <a:gd name="connsiteY384" fmla="*/ 817869 h 1355107"/>
                <a:gd name="connsiteX385" fmla="*/ 277142 w 1307669"/>
                <a:gd name="connsiteY385" fmla="*/ 819588 h 1355107"/>
                <a:gd name="connsiteX386" fmla="*/ 278068 w 1307669"/>
                <a:gd name="connsiteY386" fmla="*/ 825411 h 1355107"/>
                <a:gd name="connsiteX387" fmla="*/ 273361 w 1307669"/>
                <a:gd name="connsiteY387" fmla="*/ 828240 h 1355107"/>
                <a:gd name="connsiteX388" fmla="*/ 265443 w 1307669"/>
                <a:gd name="connsiteY388" fmla="*/ 828567 h 1355107"/>
                <a:gd name="connsiteX389" fmla="*/ 264076 w 1307669"/>
                <a:gd name="connsiteY389" fmla="*/ 823363 h 1355107"/>
                <a:gd name="connsiteX390" fmla="*/ 268377 w 1307669"/>
                <a:gd name="connsiteY390" fmla="*/ 820721 h 1355107"/>
                <a:gd name="connsiteX391" fmla="*/ 270272 w 1307669"/>
                <a:gd name="connsiteY391" fmla="*/ 815001 h 1355107"/>
                <a:gd name="connsiteX392" fmla="*/ 272882 w 1307669"/>
                <a:gd name="connsiteY392" fmla="*/ 814647 h 1355107"/>
                <a:gd name="connsiteX393" fmla="*/ 275747 w 1307669"/>
                <a:gd name="connsiteY393" fmla="*/ 815326 h 1355107"/>
                <a:gd name="connsiteX394" fmla="*/ 279691 w 1307669"/>
                <a:gd name="connsiteY394" fmla="*/ 817869 h 1355107"/>
                <a:gd name="connsiteX395" fmla="*/ 328235 w 1307669"/>
                <a:gd name="connsiteY395" fmla="*/ 857500 h 1355107"/>
                <a:gd name="connsiteX396" fmla="*/ 325763 w 1307669"/>
                <a:gd name="connsiteY396" fmla="*/ 880106 h 1355107"/>
                <a:gd name="connsiteX397" fmla="*/ 337297 w 1307669"/>
                <a:gd name="connsiteY397" fmla="*/ 890045 h 1355107"/>
                <a:gd name="connsiteX398" fmla="*/ 330456 w 1307669"/>
                <a:gd name="connsiteY398" fmla="*/ 902521 h 1355107"/>
                <a:gd name="connsiteX399" fmla="*/ 324123 w 1307669"/>
                <a:gd name="connsiteY399" fmla="*/ 895518 h 1355107"/>
                <a:gd name="connsiteX400" fmla="*/ 305804 w 1307669"/>
                <a:gd name="connsiteY400" fmla="*/ 900103 h 1355107"/>
                <a:gd name="connsiteX401" fmla="*/ 295211 w 1307669"/>
                <a:gd name="connsiteY401" fmla="*/ 887066 h 1355107"/>
                <a:gd name="connsiteX402" fmla="*/ 307198 w 1307669"/>
                <a:gd name="connsiteY402" fmla="*/ 875477 h 1355107"/>
                <a:gd name="connsiteX403" fmla="*/ 307759 w 1307669"/>
                <a:gd name="connsiteY403" fmla="*/ 858045 h 1355107"/>
                <a:gd name="connsiteX404" fmla="*/ 318187 w 1307669"/>
                <a:gd name="connsiteY404" fmla="*/ 855271 h 1355107"/>
                <a:gd name="connsiteX405" fmla="*/ 328235 w 1307669"/>
                <a:gd name="connsiteY405" fmla="*/ 857500 h 1355107"/>
                <a:gd name="connsiteX406" fmla="*/ 263865 w 1307669"/>
                <a:gd name="connsiteY406" fmla="*/ 774677 h 1355107"/>
                <a:gd name="connsiteX407" fmla="*/ 264568 w 1307669"/>
                <a:gd name="connsiteY407" fmla="*/ 781918 h 1355107"/>
                <a:gd name="connsiteX408" fmla="*/ 257328 w 1307669"/>
                <a:gd name="connsiteY408" fmla="*/ 782622 h 1355107"/>
                <a:gd name="connsiteX409" fmla="*/ 256624 w 1307669"/>
                <a:gd name="connsiteY409" fmla="*/ 775381 h 1355107"/>
                <a:gd name="connsiteX410" fmla="*/ 260099 w 1307669"/>
                <a:gd name="connsiteY410" fmla="*/ 773530 h 1355107"/>
                <a:gd name="connsiteX411" fmla="*/ 263865 w 1307669"/>
                <a:gd name="connsiteY411" fmla="*/ 774677 h 1355107"/>
                <a:gd name="connsiteX412" fmla="*/ 595923 w 1307669"/>
                <a:gd name="connsiteY412" fmla="*/ 1155498 h 1355107"/>
                <a:gd name="connsiteX413" fmla="*/ 598890 w 1307669"/>
                <a:gd name="connsiteY413" fmla="*/ 1170050 h 1355107"/>
                <a:gd name="connsiteX414" fmla="*/ 584338 w 1307669"/>
                <a:gd name="connsiteY414" fmla="*/ 1173017 h 1355107"/>
                <a:gd name="connsiteX415" fmla="*/ 579841 w 1307669"/>
                <a:gd name="connsiteY415" fmla="*/ 1166356 h 1355107"/>
                <a:gd name="connsiteX416" fmla="*/ 581371 w 1307669"/>
                <a:gd name="connsiteY416" fmla="*/ 1158465 h 1355107"/>
                <a:gd name="connsiteX417" fmla="*/ 595923 w 1307669"/>
                <a:gd name="connsiteY417" fmla="*/ 1155498 h 1355107"/>
                <a:gd name="connsiteX418" fmla="*/ 230711 w 1307669"/>
                <a:gd name="connsiteY418" fmla="*/ 725874 h 1355107"/>
                <a:gd name="connsiteX419" fmla="*/ 231304 w 1307669"/>
                <a:gd name="connsiteY419" fmla="*/ 739619 h 1355107"/>
                <a:gd name="connsiteX420" fmla="*/ 217701 w 1307669"/>
                <a:gd name="connsiteY420" fmla="*/ 741686 h 1355107"/>
                <a:gd name="connsiteX421" fmla="*/ 217109 w 1307669"/>
                <a:gd name="connsiteY421" fmla="*/ 727940 h 1355107"/>
                <a:gd name="connsiteX422" fmla="*/ 223787 w 1307669"/>
                <a:gd name="connsiteY422" fmla="*/ 724060 h 1355107"/>
                <a:gd name="connsiteX423" fmla="*/ 230711 w 1307669"/>
                <a:gd name="connsiteY423" fmla="*/ 725874 h 1355107"/>
                <a:gd name="connsiteX424" fmla="*/ 359555 w 1307669"/>
                <a:gd name="connsiteY424" fmla="*/ 874313 h 1355107"/>
                <a:gd name="connsiteX425" fmla="*/ 362522 w 1307669"/>
                <a:gd name="connsiteY425" fmla="*/ 888865 h 1355107"/>
                <a:gd name="connsiteX426" fmla="*/ 347970 w 1307669"/>
                <a:gd name="connsiteY426" fmla="*/ 891832 h 1355107"/>
                <a:gd name="connsiteX427" fmla="*/ 343472 w 1307669"/>
                <a:gd name="connsiteY427" fmla="*/ 885172 h 1355107"/>
                <a:gd name="connsiteX428" fmla="*/ 345002 w 1307669"/>
                <a:gd name="connsiteY428" fmla="*/ 877280 h 1355107"/>
                <a:gd name="connsiteX429" fmla="*/ 359555 w 1307669"/>
                <a:gd name="connsiteY429" fmla="*/ 874313 h 1355107"/>
                <a:gd name="connsiteX430" fmla="*/ 249903 w 1307669"/>
                <a:gd name="connsiteY430" fmla="*/ 732196 h 1355107"/>
                <a:gd name="connsiteX431" fmla="*/ 252220 w 1307669"/>
                <a:gd name="connsiteY431" fmla="*/ 743560 h 1355107"/>
                <a:gd name="connsiteX432" fmla="*/ 240856 w 1307669"/>
                <a:gd name="connsiteY432" fmla="*/ 745877 h 1355107"/>
                <a:gd name="connsiteX433" fmla="*/ 238539 w 1307669"/>
                <a:gd name="connsiteY433" fmla="*/ 734513 h 1355107"/>
                <a:gd name="connsiteX434" fmla="*/ 243741 w 1307669"/>
                <a:gd name="connsiteY434" fmla="*/ 731001 h 1355107"/>
                <a:gd name="connsiteX435" fmla="*/ 249903 w 1307669"/>
                <a:gd name="connsiteY435" fmla="*/ 732196 h 1355107"/>
                <a:gd name="connsiteX436" fmla="*/ 421274 w 1307669"/>
                <a:gd name="connsiteY436" fmla="*/ 931563 h 1355107"/>
                <a:gd name="connsiteX437" fmla="*/ 424000 w 1307669"/>
                <a:gd name="connsiteY437" fmla="*/ 949906 h 1355107"/>
                <a:gd name="connsiteX438" fmla="*/ 423405 w 1307669"/>
                <a:gd name="connsiteY438" fmla="*/ 951811 h 1355107"/>
                <a:gd name="connsiteX439" fmla="*/ 423668 w 1307669"/>
                <a:gd name="connsiteY439" fmla="*/ 951938 h 1355107"/>
                <a:gd name="connsiteX440" fmla="*/ 422673 w 1307669"/>
                <a:gd name="connsiteY440" fmla="*/ 954151 h 1355107"/>
                <a:gd name="connsiteX441" fmla="*/ 418468 w 1307669"/>
                <a:gd name="connsiteY441" fmla="*/ 967606 h 1355107"/>
                <a:gd name="connsiteX442" fmla="*/ 407918 w 1307669"/>
                <a:gd name="connsiteY442" fmla="*/ 974295 h 1355107"/>
                <a:gd name="connsiteX443" fmla="*/ 398531 w 1307669"/>
                <a:gd name="connsiteY443" fmla="*/ 966054 h 1355107"/>
                <a:gd name="connsiteX444" fmla="*/ 398271 w 1307669"/>
                <a:gd name="connsiteY444" fmla="*/ 964306 h 1355107"/>
                <a:gd name="connsiteX445" fmla="*/ 383900 w 1307669"/>
                <a:gd name="connsiteY445" fmla="*/ 957332 h 1355107"/>
                <a:gd name="connsiteX446" fmla="*/ 388457 w 1307669"/>
                <a:gd name="connsiteY446" fmla="*/ 947197 h 1355107"/>
                <a:gd name="connsiteX447" fmla="*/ 397122 w 1307669"/>
                <a:gd name="connsiteY447" fmla="*/ 943498 h 1355107"/>
                <a:gd name="connsiteX448" fmla="*/ 401337 w 1307669"/>
                <a:gd name="connsiteY448" fmla="*/ 930011 h 1355107"/>
                <a:gd name="connsiteX449" fmla="*/ 411886 w 1307669"/>
                <a:gd name="connsiteY449" fmla="*/ 923322 h 1355107"/>
                <a:gd name="connsiteX450" fmla="*/ 421274 w 1307669"/>
                <a:gd name="connsiteY450" fmla="*/ 931563 h 1355107"/>
                <a:gd name="connsiteX451" fmla="*/ 321158 w 1307669"/>
                <a:gd name="connsiteY451" fmla="*/ 799760 h 1355107"/>
                <a:gd name="connsiteX452" fmla="*/ 323475 w 1307669"/>
                <a:gd name="connsiteY452" fmla="*/ 811124 h 1355107"/>
                <a:gd name="connsiteX453" fmla="*/ 312111 w 1307669"/>
                <a:gd name="connsiteY453" fmla="*/ 813442 h 1355107"/>
                <a:gd name="connsiteX454" fmla="*/ 309794 w 1307669"/>
                <a:gd name="connsiteY454" fmla="*/ 802077 h 1355107"/>
                <a:gd name="connsiteX455" fmla="*/ 314996 w 1307669"/>
                <a:gd name="connsiteY455" fmla="*/ 798565 h 1355107"/>
                <a:gd name="connsiteX456" fmla="*/ 321158 w 1307669"/>
                <a:gd name="connsiteY456" fmla="*/ 799760 h 1355107"/>
                <a:gd name="connsiteX457" fmla="*/ 309805 w 1307669"/>
                <a:gd name="connsiteY457" fmla="*/ 782541 h 1355107"/>
                <a:gd name="connsiteX458" fmla="*/ 310397 w 1307669"/>
                <a:gd name="connsiteY458" fmla="*/ 796287 h 1355107"/>
                <a:gd name="connsiteX459" fmla="*/ 296795 w 1307669"/>
                <a:gd name="connsiteY459" fmla="*/ 798353 h 1355107"/>
                <a:gd name="connsiteX460" fmla="*/ 296202 w 1307669"/>
                <a:gd name="connsiteY460" fmla="*/ 784607 h 1355107"/>
                <a:gd name="connsiteX461" fmla="*/ 302881 w 1307669"/>
                <a:gd name="connsiteY461" fmla="*/ 780727 h 1355107"/>
                <a:gd name="connsiteX462" fmla="*/ 309805 w 1307669"/>
                <a:gd name="connsiteY462" fmla="*/ 782541 h 1355107"/>
                <a:gd name="connsiteX463" fmla="*/ 289763 w 1307669"/>
                <a:gd name="connsiteY463" fmla="*/ 750683 h 1355107"/>
                <a:gd name="connsiteX464" fmla="*/ 292731 w 1307669"/>
                <a:gd name="connsiteY464" fmla="*/ 765234 h 1355107"/>
                <a:gd name="connsiteX465" fmla="*/ 278178 w 1307669"/>
                <a:gd name="connsiteY465" fmla="*/ 768202 h 1355107"/>
                <a:gd name="connsiteX466" fmla="*/ 273681 w 1307669"/>
                <a:gd name="connsiteY466" fmla="*/ 761540 h 1355107"/>
                <a:gd name="connsiteX467" fmla="*/ 275211 w 1307669"/>
                <a:gd name="connsiteY467" fmla="*/ 753650 h 1355107"/>
                <a:gd name="connsiteX468" fmla="*/ 289763 w 1307669"/>
                <a:gd name="connsiteY468" fmla="*/ 750683 h 1355107"/>
                <a:gd name="connsiteX469" fmla="*/ 284775 w 1307669"/>
                <a:gd name="connsiteY469" fmla="*/ 725970 h 1355107"/>
                <a:gd name="connsiteX470" fmla="*/ 292103 w 1307669"/>
                <a:gd name="connsiteY470" fmla="*/ 744703 h 1355107"/>
                <a:gd name="connsiteX471" fmla="*/ 272309 w 1307669"/>
                <a:gd name="connsiteY471" fmla="*/ 741121 h 1355107"/>
                <a:gd name="connsiteX472" fmla="*/ 264981 w 1307669"/>
                <a:gd name="connsiteY472" fmla="*/ 722387 h 1355107"/>
                <a:gd name="connsiteX473" fmla="*/ 273360 w 1307669"/>
                <a:gd name="connsiteY473" fmla="*/ 720299 h 1355107"/>
                <a:gd name="connsiteX474" fmla="*/ 284775 w 1307669"/>
                <a:gd name="connsiteY474" fmla="*/ 725970 h 1355107"/>
                <a:gd name="connsiteX475" fmla="*/ 502799 w 1307669"/>
                <a:gd name="connsiteY475" fmla="*/ 973805 h 1355107"/>
                <a:gd name="connsiteX476" fmla="*/ 505525 w 1307669"/>
                <a:gd name="connsiteY476" fmla="*/ 992148 h 1355107"/>
                <a:gd name="connsiteX477" fmla="*/ 489443 w 1307669"/>
                <a:gd name="connsiteY477" fmla="*/ 1016537 h 1355107"/>
                <a:gd name="connsiteX478" fmla="*/ 477329 w 1307669"/>
                <a:gd name="connsiteY478" fmla="*/ 989953 h 1355107"/>
                <a:gd name="connsiteX479" fmla="*/ 493411 w 1307669"/>
                <a:gd name="connsiteY479" fmla="*/ 965564 h 1355107"/>
                <a:gd name="connsiteX480" fmla="*/ 502799 w 1307669"/>
                <a:gd name="connsiteY480" fmla="*/ 973805 h 1355107"/>
                <a:gd name="connsiteX481" fmla="*/ 395068 w 1307669"/>
                <a:gd name="connsiteY481" fmla="*/ 823131 h 1355107"/>
                <a:gd name="connsiteX482" fmla="*/ 386100 w 1307669"/>
                <a:gd name="connsiteY482" fmla="*/ 831241 h 1355107"/>
                <a:gd name="connsiteX483" fmla="*/ 391972 w 1307669"/>
                <a:gd name="connsiteY483" fmla="*/ 854700 h 1355107"/>
                <a:gd name="connsiteX484" fmla="*/ 375276 w 1307669"/>
                <a:gd name="connsiteY484" fmla="*/ 868264 h 1355107"/>
                <a:gd name="connsiteX485" fmla="*/ 360437 w 1307669"/>
                <a:gd name="connsiteY485" fmla="*/ 852914 h 1355107"/>
                <a:gd name="connsiteX486" fmla="*/ 338114 w 1307669"/>
                <a:gd name="connsiteY486" fmla="*/ 852197 h 1355107"/>
                <a:gd name="connsiteX487" fmla="*/ 334561 w 1307669"/>
                <a:gd name="connsiteY487" fmla="*/ 838843 h 1355107"/>
                <a:gd name="connsiteX488" fmla="*/ 337417 w 1307669"/>
                <a:gd name="connsiteY488" fmla="*/ 825976 h 1355107"/>
                <a:gd name="connsiteX489" fmla="*/ 366365 w 1307669"/>
                <a:gd name="connsiteY489" fmla="*/ 829142 h 1355107"/>
                <a:gd name="connsiteX490" fmla="*/ 379091 w 1307669"/>
                <a:gd name="connsiteY490" fmla="*/ 814372 h 1355107"/>
                <a:gd name="connsiteX491" fmla="*/ 395068 w 1307669"/>
                <a:gd name="connsiteY491" fmla="*/ 823131 h 1355107"/>
                <a:gd name="connsiteX492" fmla="*/ 363869 w 1307669"/>
                <a:gd name="connsiteY492" fmla="*/ 782637 h 1355107"/>
                <a:gd name="connsiteX493" fmla="*/ 371197 w 1307669"/>
                <a:gd name="connsiteY493" fmla="*/ 801371 h 1355107"/>
                <a:gd name="connsiteX494" fmla="*/ 351402 w 1307669"/>
                <a:gd name="connsiteY494" fmla="*/ 797788 h 1355107"/>
                <a:gd name="connsiteX495" fmla="*/ 344074 w 1307669"/>
                <a:gd name="connsiteY495" fmla="*/ 779055 h 1355107"/>
                <a:gd name="connsiteX496" fmla="*/ 352454 w 1307669"/>
                <a:gd name="connsiteY496" fmla="*/ 776966 h 1355107"/>
                <a:gd name="connsiteX497" fmla="*/ 363869 w 1307669"/>
                <a:gd name="connsiteY497" fmla="*/ 782637 h 1355107"/>
                <a:gd name="connsiteX498" fmla="*/ 283232 w 1307669"/>
                <a:gd name="connsiteY498" fmla="*/ 684993 h 1355107"/>
                <a:gd name="connsiteX499" fmla="*/ 269663 w 1307669"/>
                <a:gd name="connsiteY499" fmla="*/ 689539 h 1355107"/>
                <a:gd name="connsiteX500" fmla="*/ 258601 w 1307669"/>
                <a:gd name="connsiteY500" fmla="*/ 680461 h 1355107"/>
                <a:gd name="connsiteX501" fmla="*/ 272170 w 1307669"/>
                <a:gd name="connsiteY501" fmla="*/ 675916 h 1355107"/>
                <a:gd name="connsiteX502" fmla="*/ 283232 w 1307669"/>
                <a:gd name="connsiteY502" fmla="*/ 684993 h 1355107"/>
                <a:gd name="connsiteX503" fmla="*/ 544353 w 1307669"/>
                <a:gd name="connsiteY503" fmla="*/ 987460 h 1355107"/>
                <a:gd name="connsiteX504" fmla="*/ 540851 w 1307669"/>
                <a:gd name="connsiteY504" fmla="*/ 992283 h 1355107"/>
                <a:gd name="connsiteX505" fmla="*/ 543985 w 1307669"/>
                <a:gd name="connsiteY505" fmla="*/ 1004744 h 1355107"/>
                <a:gd name="connsiteX506" fmla="*/ 537420 w 1307669"/>
                <a:gd name="connsiteY506" fmla="*/ 1012889 h 1355107"/>
                <a:gd name="connsiteX507" fmla="*/ 528184 w 1307669"/>
                <a:gd name="connsiteY507" fmla="*/ 1015837 h 1355107"/>
                <a:gd name="connsiteX508" fmla="*/ 533835 w 1307669"/>
                <a:gd name="connsiteY508" fmla="*/ 1017150 h 1355107"/>
                <a:gd name="connsiteX509" fmla="*/ 540920 w 1307669"/>
                <a:gd name="connsiteY509" fmla="*/ 1044330 h 1355107"/>
                <a:gd name="connsiteX510" fmla="*/ 513136 w 1307669"/>
                <a:gd name="connsiteY510" fmla="*/ 1048454 h 1355107"/>
                <a:gd name="connsiteX511" fmla="*/ 503839 w 1307669"/>
                <a:gd name="connsiteY511" fmla="*/ 1035718 h 1355107"/>
                <a:gd name="connsiteX512" fmla="*/ 506051 w 1307669"/>
                <a:gd name="connsiteY512" fmla="*/ 1021273 h 1355107"/>
                <a:gd name="connsiteX513" fmla="*/ 518476 w 1307669"/>
                <a:gd name="connsiteY513" fmla="*/ 1013582 h 1355107"/>
                <a:gd name="connsiteX514" fmla="*/ 524484 w 1307669"/>
                <a:gd name="connsiteY514" fmla="*/ 1014978 h 1355107"/>
                <a:gd name="connsiteX515" fmla="*/ 521455 w 1307669"/>
                <a:gd name="connsiteY515" fmla="*/ 1005906 h 1355107"/>
                <a:gd name="connsiteX516" fmla="*/ 527436 w 1307669"/>
                <a:gd name="connsiteY516" fmla="*/ 998335 h 1355107"/>
                <a:gd name="connsiteX517" fmla="*/ 528758 w 1307669"/>
                <a:gd name="connsiteY517" fmla="*/ 984958 h 1355107"/>
                <a:gd name="connsiteX518" fmla="*/ 532747 w 1307669"/>
                <a:gd name="connsiteY518" fmla="*/ 983119 h 1355107"/>
                <a:gd name="connsiteX519" fmla="*/ 537435 w 1307669"/>
                <a:gd name="connsiteY519" fmla="*/ 983453 h 1355107"/>
                <a:gd name="connsiteX520" fmla="*/ 544353 w 1307669"/>
                <a:gd name="connsiteY520" fmla="*/ 987460 h 1355107"/>
                <a:gd name="connsiteX521" fmla="*/ 615360 w 1307669"/>
                <a:gd name="connsiteY521" fmla="*/ 1059392 h 1355107"/>
                <a:gd name="connsiteX522" fmla="*/ 622445 w 1307669"/>
                <a:gd name="connsiteY522" fmla="*/ 1086572 h 1355107"/>
                <a:gd name="connsiteX523" fmla="*/ 594661 w 1307669"/>
                <a:gd name="connsiteY523" fmla="*/ 1090696 h 1355107"/>
                <a:gd name="connsiteX524" fmla="*/ 585364 w 1307669"/>
                <a:gd name="connsiteY524" fmla="*/ 1077960 h 1355107"/>
                <a:gd name="connsiteX525" fmla="*/ 587576 w 1307669"/>
                <a:gd name="connsiteY525" fmla="*/ 1063516 h 1355107"/>
                <a:gd name="connsiteX526" fmla="*/ 615360 w 1307669"/>
                <a:gd name="connsiteY526" fmla="*/ 1059392 h 1355107"/>
                <a:gd name="connsiteX527" fmla="*/ 322853 w 1307669"/>
                <a:gd name="connsiteY527" fmla="*/ 716832 h 1355107"/>
                <a:gd name="connsiteX528" fmla="*/ 322528 w 1307669"/>
                <a:gd name="connsiteY528" fmla="*/ 722306 h 1355107"/>
                <a:gd name="connsiteX529" fmla="*/ 319984 w 1307669"/>
                <a:gd name="connsiteY529" fmla="*/ 726250 h 1355107"/>
                <a:gd name="connsiteX530" fmla="*/ 318266 w 1307669"/>
                <a:gd name="connsiteY530" fmla="*/ 723700 h 1355107"/>
                <a:gd name="connsiteX531" fmla="*/ 312442 w 1307669"/>
                <a:gd name="connsiteY531" fmla="*/ 724627 h 1355107"/>
                <a:gd name="connsiteX532" fmla="*/ 309614 w 1307669"/>
                <a:gd name="connsiteY532" fmla="*/ 719920 h 1355107"/>
                <a:gd name="connsiteX533" fmla="*/ 309286 w 1307669"/>
                <a:gd name="connsiteY533" fmla="*/ 712002 h 1355107"/>
                <a:gd name="connsiteX534" fmla="*/ 314490 w 1307669"/>
                <a:gd name="connsiteY534" fmla="*/ 710635 h 1355107"/>
                <a:gd name="connsiteX535" fmla="*/ 317133 w 1307669"/>
                <a:gd name="connsiteY535" fmla="*/ 714936 h 1355107"/>
                <a:gd name="connsiteX536" fmla="*/ 322853 w 1307669"/>
                <a:gd name="connsiteY536" fmla="*/ 716832 h 1355107"/>
                <a:gd name="connsiteX537" fmla="*/ 681363 w 1307669"/>
                <a:gd name="connsiteY537" fmla="*/ 1118844 h 1355107"/>
                <a:gd name="connsiteX538" fmla="*/ 688107 w 1307669"/>
                <a:gd name="connsiteY538" fmla="*/ 1127802 h 1355107"/>
                <a:gd name="connsiteX539" fmla="*/ 690454 w 1307669"/>
                <a:gd name="connsiteY539" fmla="*/ 1143808 h 1355107"/>
                <a:gd name="connsiteX540" fmla="*/ 680179 w 1307669"/>
                <a:gd name="connsiteY540" fmla="*/ 1147691 h 1355107"/>
                <a:gd name="connsiteX541" fmla="*/ 673899 w 1307669"/>
                <a:gd name="connsiteY541" fmla="*/ 1139520 h 1355107"/>
                <a:gd name="connsiteX542" fmla="*/ 661883 w 1307669"/>
                <a:gd name="connsiteY542" fmla="*/ 1136886 h 1355107"/>
                <a:gd name="connsiteX543" fmla="*/ 660609 w 1307669"/>
                <a:gd name="connsiteY543" fmla="*/ 1131663 h 1355107"/>
                <a:gd name="connsiteX544" fmla="*/ 661378 w 1307669"/>
                <a:gd name="connsiteY544" fmla="*/ 1125702 h 1355107"/>
                <a:gd name="connsiteX545" fmla="*/ 665705 w 1307669"/>
                <a:gd name="connsiteY545" fmla="*/ 1117153 h 1355107"/>
                <a:gd name="connsiteX546" fmla="*/ 669736 w 1307669"/>
                <a:gd name="connsiteY546" fmla="*/ 1121965 h 1355107"/>
                <a:gd name="connsiteX547" fmla="*/ 681363 w 1307669"/>
                <a:gd name="connsiteY547" fmla="*/ 1118844 h 1355107"/>
                <a:gd name="connsiteX548" fmla="*/ 362326 w 1307669"/>
                <a:gd name="connsiteY548" fmla="*/ 741660 h 1355107"/>
                <a:gd name="connsiteX549" fmla="*/ 348757 w 1307669"/>
                <a:gd name="connsiteY549" fmla="*/ 746207 h 1355107"/>
                <a:gd name="connsiteX550" fmla="*/ 337695 w 1307669"/>
                <a:gd name="connsiteY550" fmla="*/ 737129 h 1355107"/>
                <a:gd name="connsiteX551" fmla="*/ 351264 w 1307669"/>
                <a:gd name="connsiteY551" fmla="*/ 732583 h 1355107"/>
                <a:gd name="connsiteX552" fmla="*/ 362326 w 1307669"/>
                <a:gd name="connsiteY552" fmla="*/ 741660 h 1355107"/>
                <a:gd name="connsiteX553" fmla="*/ 401947 w 1307669"/>
                <a:gd name="connsiteY553" fmla="*/ 773499 h 1355107"/>
                <a:gd name="connsiteX554" fmla="*/ 401622 w 1307669"/>
                <a:gd name="connsiteY554" fmla="*/ 778973 h 1355107"/>
                <a:gd name="connsiteX555" fmla="*/ 399078 w 1307669"/>
                <a:gd name="connsiteY555" fmla="*/ 782917 h 1355107"/>
                <a:gd name="connsiteX556" fmla="*/ 397360 w 1307669"/>
                <a:gd name="connsiteY556" fmla="*/ 780367 h 1355107"/>
                <a:gd name="connsiteX557" fmla="*/ 391536 w 1307669"/>
                <a:gd name="connsiteY557" fmla="*/ 781295 h 1355107"/>
                <a:gd name="connsiteX558" fmla="*/ 388707 w 1307669"/>
                <a:gd name="connsiteY558" fmla="*/ 776587 h 1355107"/>
                <a:gd name="connsiteX559" fmla="*/ 388380 w 1307669"/>
                <a:gd name="connsiteY559" fmla="*/ 768669 h 1355107"/>
                <a:gd name="connsiteX560" fmla="*/ 393584 w 1307669"/>
                <a:gd name="connsiteY560" fmla="*/ 767302 h 1355107"/>
                <a:gd name="connsiteX561" fmla="*/ 396227 w 1307669"/>
                <a:gd name="connsiteY561" fmla="*/ 771603 h 1355107"/>
                <a:gd name="connsiteX562" fmla="*/ 401947 w 1307669"/>
                <a:gd name="connsiteY562" fmla="*/ 773499 h 1355107"/>
                <a:gd name="connsiteX563" fmla="*/ 292826 w 1307669"/>
                <a:gd name="connsiteY563" fmla="*/ 632062 h 1355107"/>
                <a:gd name="connsiteX564" fmla="*/ 299656 w 1307669"/>
                <a:gd name="connsiteY564" fmla="*/ 641687 h 1355107"/>
                <a:gd name="connsiteX565" fmla="*/ 293426 w 1307669"/>
                <a:gd name="connsiteY565" fmla="*/ 651711 h 1355107"/>
                <a:gd name="connsiteX566" fmla="*/ 286596 w 1307669"/>
                <a:gd name="connsiteY566" fmla="*/ 642086 h 1355107"/>
                <a:gd name="connsiteX567" fmla="*/ 292826 w 1307669"/>
                <a:gd name="connsiteY567" fmla="*/ 632062 h 1355107"/>
                <a:gd name="connsiteX568" fmla="*/ 441016 w 1307669"/>
                <a:gd name="connsiteY568" fmla="*/ 804537 h 1355107"/>
                <a:gd name="connsiteX569" fmla="*/ 445911 w 1307669"/>
                <a:gd name="connsiteY569" fmla="*/ 834596 h 1355107"/>
                <a:gd name="connsiteX570" fmla="*/ 425179 w 1307669"/>
                <a:gd name="connsiteY570" fmla="*/ 844668 h 1355107"/>
                <a:gd name="connsiteX571" fmla="*/ 420284 w 1307669"/>
                <a:gd name="connsiteY571" fmla="*/ 814608 h 1355107"/>
                <a:gd name="connsiteX572" fmla="*/ 429637 w 1307669"/>
                <a:gd name="connsiteY572" fmla="*/ 803346 h 1355107"/>
                <a:gd name="connsiteX573" fmla="*/ 441016 w 1307669"/>
                <a:gd name="connsiteY573" fmla="*/ 804537 h 1355107"/>
                <a:gd name="connsiteX574" fmla="*/ 531239 w 1307669"/>
                <a:gd name="connsiteY574" fmla="*/ 892622 h 1355107"/>
                <a:gd name="connsiteX575" fmla="*/ 528170 w 1307669"/>
                <a:gd name="connsiteY575" fmla="*/ 933574 h 1355107"/>
                <a:gd name="connsiteX576" fmla="*/ 491690 w 1307669"/>
                <a:gd name="connsiteY576" fmla="*/ 952434 h 1355107"/>
                <a:gd name="connsiteX577" fmla="*/ 485669 w 1307669"/>
                <a:gd name="connsiteY577" fmla="*/ 935864 h 1355107"/>
                <a:gd name="connsiteX578" fmla="*/ 494758 w 1307669"/>
                <a:gd name="connsiteY578" fmla="*/ 911482 h 1355107"/>
                <a:gd name="connsiteX579" fmla="*/ 497159 w 1307669"/>
                <a:gd name="connsiteY579" fmla="*/ 909203 h 1355107"/>
                <a:gd name="connsiteX580" fmla="*/ 495928 w 1307669"/>
                <a:gd name="connsiteY580" fmla="*/ 903158 h 1355107"/>
                <a:gd name="connsiteX581" fmla="*/ 500842 w 1307669"/>
                <a:gd name="connsiteY581" fmla="*/ 897668 h 1355107"/>
                <a:gd name="connsiteX582" fmla="*/ 507077 w 1307669"/>
                <a:gd name="connsiteY582" fmla="*/ 898670 h 1355107"/>
                <a:gd name="connsiteX583" fmla="*/ 507269 w 1307669"/>
                <a:gd name="connsiteY583" fmla="*/ 899610 h 1355107"/>
                <a:gd name="connsiteX584" fmla="*/ 513634 w 1307669"/>
                <a:gd name="connsiteY584" fmla="*/ 893570 h 1355107"/>
                <a:gd name="connsiteX585" fmla="*/ 531239 w 1307669"/>
                <a:gd name="connsiteY585" fmla="*/ 892622 h 1355107"/>
                <a:gd name="connsiteX586" fmla="*/ 487845 w 1307669"/>
                <a:gd name="connsiteY586" fmla="*/ 839933 h 1355107"/>
                <a:gd name="connsiteX587" fmla="*/ 483033 w 1307669"/>
                <a:gd name="connsiteY587" fmla="*/ 843964 h 1355107"/>
                <a:gd name="connsiteX588" fmla="*/ 486153 w 1307669"/>
                <a:gd name="connsiteY588" fmla="*/ 855591 h 1355107"/>
                <a:gd name="connsiteX589" fmla="*/ 477196 w 1307669"/>
                <a:gd name="connsiteY589" fmla="*/ 862335 h 1355107"/>
                <a:gd name="connsiteX590" fmla="*/ 473560 w 1307669"/>
                <a:gd name="connsiteY590" fmla="*/ 862868 h 1355107"/>
                <a:gd name="connsiteX591" fmla="*/ 476593 w 1307669"/>
                <a:gd name="connsiteY591" fmla="*/ 865373 h 1355107"/>
                <a:gd name="connsiteX592" fmla="*/ 467624 w 1307669"/>
                <a:gd name="connsiteY592" fmla="*/ 873483 h 1355107"/>
                <a:gd name="connsiteX593" fmla="*/ 473496 w 1307669"/>
                <a:gd name="connsiteY593" fmla="*/ 896942 h 1355107"/>
                <a:gd name="connsiteX594" fmla="*/ 456801 w 1307669"/>
                <a:gd name="connsiteY594" fmla="*/ 910506 h 1355107"/>
                <a:gd name="connsiteX595" fmla="*/ 441962 w 1307669"/>
                <a:gd name="connsiteY595" fmla="*/ 895157 h 1355107"/>
                <a:gd name="connsiteX596" fmla="*/ 419639 w 1307669"/>
                <a:gd name="connsiteY596" fmla="*/ 894439 h 1355107"/>
                <a:gd name="connsiteX597" fmla="*/ 416086 w 1307669"/>
                <a:gd name="connsiteY597" fmla="*/ 881086 h 1355107"/>
                <a:gd name="connsiteX598" fmla="*/ 418942 w 1307669"/>
                <a:gd name="connsiteY598" fmla="*/ 868218 h 1355107"/>
                <a:gd name="connsiteX599" fmla="*/ 447889 w 1307669"/>
                <a:gd name="connsiteY599" fmla="*/ 871384 h 1355107"/>
                <a:gd name="connsiteX600" fmla="*/ 454970 w 1307669"/>
                <a:gd name="connsiteY600" fmla="*/ 863242 h 1355107"/>
                <a:gd name="connsiteX601" fmla="*/ 458901 w 1307669"/>
                <a:gd name="connsiteY601" fmla="*/ 858627 h 1355107"/>
                <a:gd name="connsiteX602" fmla="*/ 457307 w 1307669"/>
                <a:gd name="connsiteY602" fmla="*/ 854407 h 1355107"/>
                <a:gd name="connsiteX603" fmla="*/ 465478 w 1307669"/>
                <a:gd name="connsiteY603" fmla="*/ 848127 h 1355107"/>
                <a:gd name="connsiteX604" fmla="*/ 468112 w 1307669"/>
                <a:gd name="connsiteY604" fmla="*/ 836110 h 1355107"/>
                <a:gd name="connsiteX605" fmla="*/ 479296 w 1307669"/>
                <a:gd name="connsiteY605" fmla="*/ 835607 h 1355107"/>
                <a:gd name="connsiteX606" fmla="*/ 487845 w 1307669"/>
                <a:gd name="connsiteY606" fmla="*/ 839933 h 1355107"/>
                <a:gd name="connsiteX607" fmla="*/ 334453 w 1307669"/>
                <a:gd name="connsiteY607" fmla="*/ 653677 h 1355107"/>
                <a:gd name="connsiteX608" fmla="*/ 331435 w 1307669"/>
                <a:gd name="connsiteY608" fmla="*/ 667618 h 1355107"/>
                <a:gd name="connsiteX609" fmla="*/ 337982 w 1307669"/>
                <a:gd name="connsiteY609" fmla="*/ 674571 h 1355107"/>
                <a:gd name="connsiteX610" fmla="*/ 332900 w 1307669"/>
                <a:gd name="connsiteY610" fmla="*/ 681908 h 1355107"/>
                <a:gd name="connsiteX611" fmla="*/ 329406 w 1307669"/>
                <a:gd name="connsiteY611" fmla="*/ 677125 h 1355107"/>
                <a:gd name="connsiteX612" fmla="*/ 317678 w 1307669"/>
                <a:gd name="connsiteY612" fmla="*/ 678790 h 1355107"/>
                <a:gd name="connsiteX613" fmla="*/ 311921 w 1307669"/>
                <a:gd name="connsiteY613" fmla="*/ 669965 h 1355107"/>
                <a:gd name="connsiteX614" fmla="*/ 320156 w 1307669"/>
                <a:gd name="connsiteY614" fmla="*/ 663518 h 1355107"/>
                <a:gd name="connsiteX615" fmla="*/ 321644 w 1307669"/>
                <a:gd name="connsiteY615" fmla="*/ 652680 h 1355107"/>
                <a:gd name="connsiteX616" fmla="*/ 328330 w 1307669"/>
                <a:gd name="connsiteY616" fmla="*/ 651629 h 1355107"/>
                <a:gd name="connsiteX617" fmla="*/ 334453 w 1307669"/>
                <a:gd name="connsiteY617" fmla="*/ 653677 h 1355107"/>
                <a:gd name="connsiteX618" fmla="*/ 371920 w 1307669"/>
                <a:gd name="connsiteY618" fmla="*/ 688730 h 1355107"/>
                <a:gd name="connsiteX619" fmla="*/ 378749 w 1307669"/>
                <a:gd name="connsiteY619" fmla="*/ 698355 h 1355107"/>
                <a:gd name="connsiteX620" fmla="*/ 372520 w 1307669"/>
                <a:gd name="connsiteY620" fmla="*/ 708378 h 1355107"/>
                <a:gd name="connsiteX621" fmla="*/ 365690 w 1307669"/>
                <a:gd name="connsiteY621" fmla="*/ 698753 h 1355107"/>
                <a:gd name="connsiteX622" fmla="*/ 371920 w 1307669"/>
                <a:gd name="connsiteY622" fmla="*/ 688730 h 1355107"/>
                <a:gd name="connsiteX623" fmla="*/ 440395 w 1307669"/>
                <a:gd name="connsiteY623" fmla="*/ 737062 h 1355107"/>
                <a:gd name="connsiteX624" fmla="*/ 422304 w 1307669"/>
                <a:gd name="connsiteY624" fmla="*/ 752975 h 1355107"/>
                <a:gd name="connsiteX625" fmla="*/ 400628 w 1307669"/>
                <a:gd name="connsiteY625" fmla="*/ 742456 h 1355107"/>
                <a:gd name="connsiteX626" fmla="*/ 404251 w 1307669"/>
                <a:gd name="connsiteY626" fmla="*/ 734396 h 1355107"/>
                <a:gd name="connsiteX627" fmla="*/ 396772 w 1307669"/>
                <a:gd name="connsiteY627" fmla="*/ 735458 h 1355107"/>
                <a:gd name="connsiteX628" fmla="*/ 391015 w 1307669"/>
                <a:gd name="connsiteY628" fmla="*/ 726633 h 1355107"/>
                <a:gd name="connsiteX629" fmla="*/ 399249 w 1307669"/>
                <a:gd name="connsiteY629" fmla="*/ 720185 h 1355107"/>
                <a:gd name="connsiteX630" fmla="*/ 400737 w 1307669"/>
                <a:gd name="connsiteY630" fmla="*/ 709347 h 1355107"/>
                <a:gd name="connsiteX631" fmla="*/ 407424 w 1307669"/>
                <a:gd name="connsiteY631" fmla="*/ 708297 h 1355107"/>
                <a:gd name="connsiteX632" fmla="*/ 413547 w 1307669"/>
                <a:gd name="connsiteY632" fmla="*/ 710344 h 1355107"/>
                <a:gd name="connsiteX633" fmla="*/ 410529 w 1307669"/>
                <a:gd name="connsiteY633" fmla="*/ 724285 h 1355107"/>
                <a:gd name="connsiteX634" fmla="*/ 414393 w 1307669"/>
                <a:gd name="connsiteY634" fmla="*/ 728390 h 1355107"/>
                <a:gd name="connsiteX635" fmla="*/ 418719 w 1307669"/>
                <a:gd name="connsiteY635" fmla="*/ 726543 h 1355107"/>
                <a:gd name="connsiteX636" fmla="*/ 440395 w 1307669"/>
                <a:gd name="connsiteY636" fmla="*/ 737062 h 1355107"/>
                <a:gd name="connsiteX637" fmla="*/ 376282 w 1307669"/>
                <a:gd name="connsiteY637" fmla="*/ 659437 h 1355107"/>
                <a:gd name="connsiteX638" fmla="*/ 379250 w 1307669"/>
                <a:gd name="connsiteY638" fmla="*/ 673989 h 1355107"/>
                <a:gd name="connsiteX639" fmla="*/ 364697 w 1307669"/>
                <a:gd name="connsiteY639" fmla="*/ 676956 h 1355107"/>
                <a:gd name="connsiteX640" fmla="*/ 360200 w 1307669"/>
                <a:gd name="connsiteY640" fmla="*/ 670296 h 1355107"/>
                <a:gd name="connsiteX641" fmla="*/ 361730 w 1307669"/>
                <a:gd name="connsiteY641" fmla="*/ 662404 h 1355107"/>
                <a:gd name="connsiteX642" fmla="*/ 376282 w 1307669"/>
                <a:gd name="connsiteY642" fmla="*/ 659437 h 1355107"/>
                <a:gd name="connsiteX643" fmla="*/ 612764 w 1307669"/>
                <a:gd name="connsiteY643" fmla="*/ 934864 h 1355107"/>
                <a:gd name="connsiteX644" fmla="*/ 609695 w 1307669"/>
                <a:gd name="connsiteY644" fmla="*/ 975817 h 1355107"/>
                <a:gd name="connsiteX645" fmla="*/ 573215 w 1307669"/>
                <a:gd name="connsiteY645" fmla="*/ 994676 h 1355107"/>
                <a:gd name="connsiteX646" fmla="*/ 567193 w 1307669"/>
                <a:gd name="connsiteY646" fmla="*/ 978106 h 1355107"/>
                <a:gd name="connsiteX647" fmla="*/ 576283 w 1307669"/>
                <a:gd name="connsiteY647" fmla="*/ 953724 h 1355107"/>
                <a:gd name="connsiteX648" fmla="*/ 612764 w 1307669"/>
                <a:gd name="connsiteY648" fmla="*/ 934864 h 1355107"/>
                <a:gd name="connsiteX649" fmla="*/ 581378 w 1307669"/>
                <a:gd name="connsiteY649" fmla="*/ 897371 h 1355107"/>
                <a:gd name="connsiteX650" fmla="*/ 586272 w 1307669"/>
                <a:gd name="connsiteY650" fmla="*/ 927432 h 1355107"/>
                <a:gd name="connsiteX651" fmla="*/ 565540 w 1307669"/>
                <a:gd name="connsiteY651" fmla="*/ 937503 h 1355107"/>
                <a:gd name="connsiteX652" fmla="*/ 560646 w 1307669"/>
                <a:gd name="connsiteY652" fmla="*/ 907443 h 1355107"/>
                <a:gd name="connsiteX653" fmla="*/ 569998 w 1307669"/>
                <a:gd name="connsiteY653" fmla="*/ 896181 h 1355107"/>
                <a:gd name="connsiteX654" fmla="*/ 581378 w 1307669"/>
                <a:gd name="connsiteY654" fmla="*/ 897371 h 1355107"/>
                <a:gd name="connsiteX655" fmla="*/ 569370 w 1307669"/>
                <a:gd name="connsiteY655" fmla="*/ 882175 h 1355107"/>
                <a:gd name="connsiteX656" fmla="*/ 564557 w 1307669"/>
                <a:gd name="connsiteY656" fmla="*/ 886206 h 1355107"/>
                <a:gd name="connsiteX657" fmla="*/ 567678 w 1307669"/>
                <a:gd name="connsiteY657" fmla="*/ 897833 h 1355107"/>
                <a:gd name="connsiteX658" fmla="*/ 558721 w 1307669"/>
                <a:gd name="connsiteY658" fmla="*/ 904577 h 1355107"/>
                <a:gd name="connsiteX659" fmla="*/ 542714 w 1307669"/>
                <a:gd name="connsiteY659" fmla="*/ 906925 h 1355107"/>
                <a:gd name="connsiteX660" fmla="*/ 538832 w 1307669"/>
                <a:gd name="connsiteY660" fmla="*/ 896649 h 1355107"/>
                <a:gd name="connsiteX661" fmla="*/ 547003 w 1307669"/>
                <a:gd name="connsiteY661" fmla="*/ 890369 h 1355107"/>
                <a:gd name="connsiteX662" fmla="*/ 549637 w 1307669"/>
                <a:gd name="connsiteY662" fmla="*/ 878353 h 1355107"/>
                <a:gd name="connsiteX663" fmla="*/ 560821 w 1307669"/>
                <a:gd name="connsiteY663" fmla="*/ 877849 h 1355107"/>
                <a:gd name="connsiteX664" fmla="*/ 569370 w 1307669"/>
                <a:gd name="connsiteY664" fmla="*/ 882175 h 1355107"/>
                <a:gd name="connsiteX665" fmla="*/ 412902 w 1307669"/>
                <a:gd name="connsiteY665" fmla="*/ 673861 h 1355107"/>
                <a:gd name="connsiteX666" fmla="*/ 413605 w 1307669"/>
                <a:gd name="connsiteY666" fmla="*/ 681102 h 1355107"/>
                <a:gd name="connsiteX667" fmla="*/ 406365 w 1307669"/>
                <a:gd name="connsiteY667" fmla="*/ 681806 h 1355107"/>
                <a:gd name="connsiteX668" fmla="*/ 405661 w 1307669"/>
                <a:gd name="connsiteY668" fmla="*/ 674565 h 1355107"/>
                <a:gd name="connsiteX669" fmla="*/ 409136 w 1307669"/>
                <a:gd name="connsiteY669" fmla="*/ 672713 h 1355107"/>
                <a:gd name="connsiteX670" fmla="*/ 412902 w 1307669"/>
                <a:gd name="connsiteY670" fmla="*/ 673861 h 1355107"/>
                <a:gd name="connsiteX671" fmla="*/ 372860 w 1307669"/>
                <a:gd name="connsiteY671" fmla="*/ 627059 h 1355107"/>
                <a:gd name="connsiteX672" fmla="*/ 373564 w 1307669"/>
                <a:gd name="connsiteY672" fmla="*/ 634300 h 1355107"/>
                <a:gd name="connsiteX673" fmla="*/ 366323 w 1307669"/>
                <a:gd name="connsiteY673" fmla="*/ 635004 h 1355107"/>
                <a:gd name="connsiteX674" fmla="*/ 365620 w 1307669"/>
                <a:gd name="connsiteY674" fmla="*/ 627763 h 1355107"/>
                <a:gd name="connsiteX675" fmla="*/ 369094 w 1307669"/>
                <a:gd name="connsiteY675" fmla="*/ 625912 h 1355107"/>
                <a:gd name="connsiteX676" fmla="*/ 372860 w 1307669"/>
                <a:gd name="connsiteY676" fmla="*/ 627059 h 1355107"/>
                <a:gd name="connsiteX677" fmla="*/ 519526 w 1307669"/>
                <a:gd name="connsiteY677" fmla="*/ 758929 h 1355107"/>
                <a:gd name="connsiteX678" fmla="*/ 522252 w 1307669"/>
                <a:gd name="connsiteY678" fmla="*/ 777272 h 1355107"/>
                <a:gd name="connsiteX679" fmla="*/ 521110 w 1307669"/>
                <a:gd name="connsiteY679" fmla="*/ 780926 h 1355107"/>
                <a:gd name="connsiteX680" fmla="*/ 525812 w 1307669"/>
                <a:gd name="connsiteY680" fmla="*/ 782820 h 1355107"/>
                <a:gd name="connsiteX681" fmla="*/ 542707 w 1307669"/>
                <a:gd name="connsiteY681" fmla="*/ 821144 h 1355107"/>
                <a:gd name="connsiteX682" fmla="*/ 510637 w 1307669"/>
                <a:gd name="connsiteY682" fmla="*/ 821275 h 1355107"/>
                <a:gd name="connsiteX683" fmla="*/ 493743 w 1307669"/>
                <a:gd name="connsiteY683" fmla="*/ 782951 h 1355107"/>
                <a:gd name="connsiteX684" fmla="*/ 495098 w 1307669"/>
                <a:gd name="connsiteY684" fmla="*/ 782085 h 1355107"/>
                <a:gd name="connsiteX685" fmla="*/ 494057 w 1307669"/>
                <a:gd name="connsiteY685" fmla="*/ 775077 h 1355107"/>
                <a:gd name="connsiteX686" fmla="*/ 510138 w 1307669"/>
                <a:gd name="connsiteY686" fmla="*/ 750688 h 1355107"/>
                <a:gd name="connsiteX687" fmla="*/ 519526 w 1307669"/>
                <a:gd name="connsiteY687" fmla="*/ 758929 h 1355107"/>
                <a:gd name="connsiteX688" fmla="*/ 561080 w 1307669"/>
                <a:gd name="connsiteY688" fmla="*/ 772584 h 1355107"/>
                <a:gd name="connsiteX689" fmla="*/ 557579 w 1307669"/>
                <a:gd name="connsiteY689" fmla="*/ 777407 h 1355107"/>
                <a:gd name="connsiteX690" fmla="*/ 560713 w 1307669"/>
                <a:gd name="connsiteY690" fmla="*/ 789868 h 1355107"/>
                <a:gd name="connsiteX691" fmla="*/ 554148 w 1307669"/>
                <a:gd name="connsiteY691" fmla="*/ 798013 h 1355107"/>
                <a:gd name="connsiteX692" fmla="*/ 541828 w 1307669"/>
                <a:gd name="connsiteY692" fmla="*/ 801946 h 1355107"/>
                <a:gd name="connsiteX693" fmla="*/ 538182 w 1307669"/>
                <a:gd name="connsiteY693" fmla="*/ 791030 h 1355107"/>
                <a:gd name="connsiteX694" fmla="*/ 544163 w 1307669"/>
                <a:gd name="connsiteY694" fmla="*/ 783459 h 1355107"/>
                <a:gd name="connsiteX695" fmla="*/ 545486 w 1307669"/>
                <a:gd name="connsiteY695" fmla="*/ 770082 h 1355107"/>
                <a:gd name="connsiteX696" fmla="*/ 549474 w 1307669"/>
                <a:gd name="connsiteY696" fmla="*/ 768243 h 1355107"/>
                <a:gd name="connsiteX697" fmla="*/ 554163 w 1307669"/>
                <a:gd name="connsiteY697" fmla="*/ 768577 h 1355107"/>
                <a:gd name="connsiteX698" fmla="*/ 561080 w 1307669"/>
                <a:gd name="connsiteY698" fmla="*/ 772584 h 1355107"/>
                <a:gd name="connsiteX699" fmla="*/ 632087 w 1307669"/>
                <a:gd name="connsiteY699" fmla="*/ 844516 h 1355107"/>
                <a:gd name="connsiteX700" fmla="*/ 639172 w 1307669"/>
                <a:gd name="connsiteY700" fmla="*/ 871696 h 1355107"/>
                <a:gd name="connsiteX701" fmla="*/ 626748 w 1307669"/>
                <a:gd name="connsiteY701" fmla="*/ 879387 h 1355107"/>
                <a:gd name="connsiteX702" fmla="*/ 620367 w 1307669"/>
                <a:gd name="connsiteY702" fmla="*/ 877905 h 1355107"/>
                <a:gd name="connsiteX703" fmla="*/ 617566 w 1307669"/>
                <a:gd name="connsiteY703" fmla="*/ 882760 h 1355107"/>
                <a:gd name="connsiteX704" fmla="*/ 608896 w 1307669"/>
                <a:gd name="connsiteY704" fmla="*/ 881537 h 1355107"/>
                <a:gd name="connsiteX705" fmla="*/ 598762 w 1307669"/>
                <a:gd name="connsiteY705" fmla="*/ 873995 h 1355107"/>
                <a:gd name="connsiteX706" fmla="*/ 602292 w 1307669"/>
                <a:gd name="connsiteY706" fmla="*/ 866177 h 1355107"/>
                <a:gd name="connsiteX707" fmla="*/ 604567 w 1307669"/>
                <a:gd name="connsiteY707" fmla="*/ 866475 h 1355107"/>
                <a:gd name="connsiteX708" fmla="*/ 602091 w 1307669"/>
                <a:gd name="connsiteY708" fmla="*/ 863084 h 1355107"/>
                <a:gd name="connsiteX709" fmla="*/ 604303 w 1307669"/>
                <a:gd name="connsiteY709" fmla="*/ 848640 h 1355107"/>
                <a:gd name="connsiteX710" fmla="*/ 632087 w 1307669"/>
                <a:gd name="connsiteY710" fmla="*/ 844516 h 1355107"/>
                <a:gd name="connsiteX711" fmla="*/ 698090 w 1307669"/>
                <a:gd name="connsiteY711" fmla="*/ 903968 h 1355107"/>
                <a:gd name="connsiteX712" fmla="*/ 704834 w 1307669"/>
                <a:gd name="connsiteY712" fmla="*/ 912926 h 1355107"/>
                <a:gd name="connsiteX713" fmla="*/ 707182 w 1307669"/>
                <a:gd name="connsiteY713" fmla="*/ 928932 h 1355107"/>
                <a:gd name="connsiteX714" fmla="*/ 696906 w 1307669"/>
                <a:gd name="connsiteY714" fmla="*/ 932815 h 1355107"/>
                <a:gd name="connsiteX715" fmla="*/ 690626 w 1307669"/>
                <a:gd name="connsiteY715" fmla="*/ 924644 h 1355107"/>
                <a:gd name="connsiteX716" fmla="*/ 678610 w 1307669"/>
                <a:gd name="connsiteY716" fmla="*/ 922010 h 1355107"/>
                <a:gd name="connsiteX717" fmla="*/ 677516 w 1307669"/>
                <a:gd name="connsiteY717" fmla="*/ 917524 h 1355107"/>
                <a:gd name="connsiteX718" fmla="*/ 670532 w 1307669"/>
                <a:gd name="connsiteY718" fmla="*/ 921982 h 1355107"/>
                <a:gd name="connsiteX719" fmla="*/ 650998 w 1307669"/>
                <a:gd name="connsiteY719" fmla="*/ 914110 h 1355107"/>
                <a:gd name="connsiteX720" fmla="*/ 634104 w 1307669"/>
                <a:gd name="connsiteY720" fmla="*/ 875786 h 1355107"/>
                <a:gd name="connsiteX721" fmla="*/ 646640 w 1307669"/>
                <a:gd name="connsiteY721" fmla="*/ 867783 h 1355107"/>
                <a:gd name="connsiteX722" fmla="*/ 666174 w 1307669"/>
                <a:gd name="connsiteY722" fmla="*/ 875655 h 1355107"/>
                <a:gd name="connsiteX723" fmla="*/ 681263 w 1307669"/>
                <a:gd name="connsiteY723" fmla="*/ 894790 h 1355107"/>
                <a:gd name="connsiteX724" fmla="*/ 682040 w 1307669"/>
                <a:gd name="connsiteY724" fmla="*/ 903051 h 1355107"/>
                <a:gd name="connsiteX725" fmla="*/ 682432 w 1307669"/>
                <a:gd name="connsiteY725" fmla="*/ 902277 h 1355107"/>
                <a:gd name="connsiteX726" fmla="*/ 686463 w 1307669"/>
                <a:gd name="connsiteY726" fmla="*/ 907089 h 1355107"/>
                <a:gd name="connsiteX727" fmla="*/ 698090 w 1307669"/>
                <a:gd name="connsiteY727" fmla="*/ 903968 h 1355107"/>
                <a:gd name="connsiteX728" fmla="*/ 759189 w 1307669"/>
                <a:gd name="connsiteY728" fmla="*/ 968992 h 1355107"/>
                <a:gd name="connsiteX729" fmla="*/ 760735 w 1307669"/>
                <a:gd name="connsiteY729" fmla="*/ 971498 h 1355107"/>
                <a:gd name="connsiteX730" fmla="*/ 761725 w 1307669"/>
                <a:gd name="connsiteY730" fmla="*/ 976086 h 1355107"/>
                <a:gd name="connsiteX731" fmla="*/ 758707 w 1307669"/>
                <a:gd name="connsiteY731" fmla="*/ 975498 h 1355107"/>
                <a:gd name="connsiteX732" fmla="*/ 755245 w 1307669"/>
                <a:gd name="connsiteY732" fmla="*/ 980272 h 1355107"/>
                <a:gd name="connsiteX733" fmla="*/ 749915 w 1307669"/>
                <a:gd name="connsiteY733" fmla="*/ 978943 h 1355107"/>
                <a:gd name="connsiteX734" fmla="*/ 744086 w 1307669"/>
                <a:gd name="connsiteY734" fmla="*/ 973576 h 1355107"/>
                <a:gd name="connsiteX735" fmla="*/ 746798 w 1307669"/>
                <a:gd name="connsiteY735" fmla="*/ 968929 h 1355107"/>
                <a:gd name="connsiteX736" fmla="*/ 751708 w 1307669"/>
                <a:gd name="connsiteY736" fmla="*/ 970102 h 1355107"/>
                <a:gd name="connsiteX737" fmla="*/ 757093 w 1307669"/>
                <a:gd name="connsiteY737" fmla="*/ 967398 h 1355107"/>
                <a:gd name="connsiteX738" fmla="*/ 759189 w 1307669"/>
                <a:gd name="connsiteY738" fmla="*/ 968992 h 1355107"/>
                <a:gd name="connsiteX739" fmla="*/ 493320 w 1307669"/>
                <a:gd name="connsiteY739" fmla="*/ 650497 h 1355107"/>
                <a:gd name="connsiteX740" fmla="*/ 484352 w 1307669"/>
                <a:gd name="connsiteY740" fmla="*/ 658607 h 1355107"/>
                <a:gd name="connsiteX741" fmla="*/ 487771 w 1307669"/>
                <a:gd name="connsiteY741" fmla="*/ 669996 h 1355107"/>
                <a:gd name="connsiteX742" fmla="*/ 489456 w 1307669"/>
                <a:gd name="connsiteY742" fmla="*/ 678288 h 1355107"/>
                <a:gd name="connsiteX743" fmla="*/ 491608 w 1307669"/>
                <a:gd name="connsiteY743" fmla="*/ 677594 h 1355107"/>
                <a:gd name="connsiteX744" fmla="*/ 511571 w 1307669"/>
                <a:gd name="connsiteY744" fmla="*/ 693119 h 1355107"/>
                <a:gd name="connsiteX745" fmla="*/ 491608 w 1307669"/>
                <a:gd name="connsiteY745" fmla="*/ 708643 h 1355107"/>
                <a:gd name="connsiteX746" fmla="*/ 474186 w 1307669"/>
                <a:gd name="connsiteY746" fmla="*/ 695095 h 1355107"/>
                <a:gd name="connsiteX747" fmla="*/ 473529 w 1307669"/>
                <a:gd name="connsiteY747" fmla="*/ 695630 h 1355107"/>
                <a:gd name="connsiteX748" fmla="*/ 458689 w 1307669"/>
                <a:gd name="connsiteY748" fmla="*/ 680281 h 1355107"/>
                <a:gd name="connsiteX749" fmla="*/ 436366 w 1307669"/>
                <a:gd name="connsiteY749" fmla="*/ 679563 h 1355107"/>
                <a:gd name="connsiteX750" fmla="*/ 432813 w 1307669"/>
                <a:gd name="connsiteY750" fmla="*/ 666210 h 1355107"/>
                <a:gd name="connsiteX751" fmla="*/ 435669 w 1307669"/>
                <a:gd name="connsiteY751" fmla="*/ 653342 h 1355107"/>
                <a:gd name="connsiteX752" fmla="*/ 464616 w 1307669"/>
                <a:gd name="connsiteY752" fmla="*/ 656508 h 1355107"/>
                <a:gd name="connsiteX753" fmla="*/ 477344 w 1307669"/>
                <a:gd name="connsiteY753" fmla="*/ 641738 h 1355107"/>
                <a:gd name="connsiteX754" fmla="*/ 493320 w 1307669"/>
                <a:gd name="connsiteY754" fmla="*/ 650497 h 1355107"/>
                <a:gd name="connsiteX755" fmla="*/ 523805 w 1307669"/>
                <a:gd name="connsiteY755" fmla="*/ 683794 h 1355107"/>
                <a:gd name="connsiteX756" fmla="*/ 526997 w 1307669"/>
                <a:gd name="connsiteY756" fmla="*/ 699470 h 1355107"/>
                <a:gd name="connsiteX757" fmla="*/ 515848 w 1307669"/>
                <a:gd name="connsiteY757" fmla="*/ 703958 h 1355107"/>
                <a:gd name="connsiteX758" fmla="*/ 512655 w 1307669"/>
                <a:gd name="connsiteY758" fmla="*/ 688282 h 1355107"/>
                <a:gd name="connsiteX759" fmla="*/ 517569 w 1307669"/>
                <a:gd name="connsiteY759" fmla="*/ 682792 h 1355107"/>
                <a:gd name="connsiteX760" fmla="*/ 523805 w 1307669"/>
                <a:gd name="connsiteY760" fmla="*/ 683794 h 1355107"/>
                <a:gd name="connsiteX761" fmla="*/ 582879 w 1307669"/>
                <a:gd name="connsiteY761" fmla="*/ 747232 h 1355107"/>
                <a:gd name="connsiteX762" fmla="*/ 583949 w 1307669"/>
                <a:gd name="connsiteY762" fmla="*/ 759431 h 1355107"/>
                <a:gd name="connsiteX763" fmla="*/ 581098 w 1307669"/>
                <a:gd name="connsiteY763" fmla="*/ 769157 h 1355107"/>
                <a:gd name="connsiteX764" fmla="*/ 577668 w 1307669"/>
                <a:gd name="connsiteY764" fmla="*/ 764233 h 1355107"/>
                <a:gd name="connsiteX765" fmla="*/ 568805 w 1307669"/>
                <a:gd name="connsiteY765" fmla="*/ 768639 h 1355107"/>
                <a:gd name="connsiteX766" fmla="*/ 563012 w 1307669"/>
                <a:gd name="connsiteY766" fmla="*/ 759409 h 1355107"/>
                <a:gd name="connsiteX767" fmla="*/ 560215 w 1307669"/>
                <a:gd name="connsiteY767" fmla="*/ 742088 h 1355107"/>
                <a:gd name="connsiteX768" fmla="*/ 567979 w 1307669"/>
                <a:gd name="connsiteY768" fmla="*/ 736963 h 1355107"/>
                <a:gd name="connsiteX769" fmla="*/ 573364 w 1307669"/>
                <a:gd name="connsiteY769" fmla="*/ 745372 h 1355107"/>
                <a:gd name="connsiteX770" fmla="*/ 582879 w 1307669"/>
                <a:gd name="connsiteY770" fmla="*/ 747232 h 1355107"/>
                <a:gd name="connsiteX771" fmla="*/ 457744 w 1307669"/>
                <a:gd name="connsiteY771" fmla="*/ 589661 h 1355107"/>
                <a:gd name="connsiteX772" fmla="*/ 462638 w 1307669"/>
                <a:gd name="connsiteY772" fmla="*/ 619720 h 1355107"/>
                <a:gd name="connsiteX773" fmla="*/ 441906 w 1307669"/>
                <a:gd name="connsiteY773" fmla="*/ 629792 h 1355107"/>
                <a:gd name="connsiteX774" fmla="*/ 437012 w 1307669"/>
                <a:gd name="connsiteY774" fmla="*/ 599732 h 1355107"/>
                <a:gd name="connsiteX775" fmla="*/ 446364 w 1307669"/>
                <a:gd name="connsiteY775" fmla="*/ 588470 h 1355107"/>
                <a:gd name="connsiteX776" fmla="*/ 457744 w 1307669"/>
                <a:gd name="connsiteY776" fmla="*/ 589661 h 1355107"/>
                <a:gd name="connsiteX777" fmla="*/ 647391 w 1307669"/>
                <a:gd name="connsiteY777" fmla="*/ 800464 h 1355107"/>
                <a:gd name="connsiteX778" fmla="*/ 650904 w 1307669"/>
                <a:gd name="connsiteY778" fmla="*/ 805666 h 1355107"/>
                <a:gd name="connsiteX779" fmla="*/ 644506 w 1307669"/>
                <a:gd name="connsiteY779" fmla="*/ 815340 h 1355107"/>
                <a:gd name="connsiteX780" fmla="*/ 634832 w 1307669"/>
                <a:gd name="connsiteY780" fmla="*/ 808944 h 1355107"/>
                <a:gd name="connsiteX781" fmla="*/ 641229 w 1307669"/>
                <a:gd name="connsiteY781" fmla="*/ 799270 h 1355107"/>
                <a:gd name="connsiteX782" fmla="*/ 647391 w 1307669"/>
                <a:gd name="connsiteY782" fmla="*/ 800464 h 1355107"/>
                <a:gd name="connsiteX783" fmla="*/ 693152 w 1307669"/>
                <a:gd name="connsiteY783" fmla="*/ 852326 h 1355107"/>
                <a:gd name="connsiteX784" fmla="*/ 699907 w 1307669"/>
                <a:gd name="connsiteY784" fmla="*/ 861523 h 1355107"/>
                <a:gd name="connsiteX785" fmla="*/ 686842 w 1307669"/>
                <a:gd name="connsiteY785" fmla="*/ 879142 h 1355107"/>
                <a:gd name="connsiteX786" fmla="*/ 667921 w 1307669"/>
                <a:gd name="connsiteY786" fmla="*/ 868046 h 1355107"/>
                <a:gd name="connsiteX787" fmla="*/ 680986 w 1307669"/>
                <a:gd name="connsiteY787" fmla="*/ 850427 h 1355107"/>
                <a:gd name="connsiteX788" fmla="*/ 693152 w 1307669"/>
                <a:gd name="connsiteY788" fmla="*/ 852326 h 1355107"/>
                <a:gd name="connsiteX789" fmla="*/ 804386 w 1307669"/>
                <a:gd name="connsiteY789" fmla="*/ 966221 h 1355107"/>
                <a:gd name="connsiteX790" fmla="*/ 807999 w 1307669"/>
                <a:gd name="connsiteY790" fmla="*/ 972399 h 1355107"/>
                <a:gd name="connsiteX791" fmla="*/ 798698 w 1307669"/>
                <a:gd name="connsiteY791" fmla="*/ 982538 h 1355107"/>
                <a:gd name="connsiteX792" fmla="*/ 787619 w 1307669"/>
                <a:gd name="connsiteY792" fmla="*/ 974380 h 1355107"/>
                <a:gd name="connsiteX793" fmla="*/ 796920 w 1307669"/>
                <a:gd name="connsiteY793" fmla="*/ 964241 h 1355107"/>
                <a:gd name="connsiteX794" fmla="*/ 804386 w 1307669"/>
                <a:gd name="connsiteY794" fmla="*/ 966221 h 1355107"/>
                <a:gd name="connsiteX795" fmla="*/ 651932 w 1307669"/>
                <a:gd name="connsiteY795" fmla="*/ 785954 h 1355107"/>
                <a:gd name="connsiteX796" fmla="*/ 631970 w 1307669"/>
                <a:gd name="connsiteY796" fmla="*/ 801479 h 1355107"/>
                <a:gd name="connsiteX797" fmla="*/ 612007 w 1307669"/>
                <a:gd name="connsiteY797" fmla="*/ 785954 h 1355107"/>
                <a:gd name="connsiteX798" fmla="*/ 631970 w 1307669"/>
                <a:gd name="connsiteY798" fmla="*/ 770430 h 1355107"/>
                <a:gd name="connsiteX799" fmla="*/ 651932 w 1307669"/>
                <a:gd name="connsiteY799" fmla="*/ 785954 h 1355107"/>
                <a:gd name="connsiteX800" fmla="*/ 779223 w 1307669"/>
                <a:gd name="connsiteY800" fmla="*/ 930879 h 1355107"/>
                <a:gd name="connsiteX801" fmla="*/ 781075 w 1307669"/>
                <a:gd name="connsiteY801" fmla="*/ 934354 h 1355107"/>
                <a:gd name="connsiteX802" fmla="*/ 776452 w 1307669"/>
                <a:gd name="connsiteY802" fmla="*/ 939971 h 1355107"/>
                <a:gd name="connsiteX803" fmla="*/ 770835 w 1307669"/>
                <a:gd name="connsiteY803" fmla="*/ 935349 h 1355107"/>
                <a:gd name="connsiteX804" fmla="*/ 775457 w 1307669"/>
                <a:gd name="connsiteY804" fmla="*/ 929731 h 1355107"/>
                <a:gd name="connsiteX805" fmla="*/ 779223 w 1307669"/>
                <a:gd name="connsiteY805" fmla="*/ 930879 h 1355107"/>
                <a:gd name="connsiteX806" fmla="*/ 842099 w 1307669"/>
                <a:gd name="connsiteY806" fmla="*/ 998614 h 1355107"/>
                <a:gd name="connsiteX807" fmla="*/ 846160 w 1307669"/>
                <a:gd name="connsiteY807" fmla="*/ 1010696 h 1355107"/>
                <a:gd name="connsiteX808" fmla="*/ 838095 w 1307669"/>
                <a:gd name="connsiteY808" fmla="*/ 1029125 h 1355107"/>
                <a:gd name="connsiteX809" fmla="*/ 826631 w 1307669"/>
                <a:gd name="connsiteY809" fmla="*/ 1012594 h 1355107"/>
                <a:gd name="connsiteX810" fmla="*/ 834697 w 1307669"/>
                <a:gd name="connsiteY810" fmla="*/ 994165 h 1355107"/>
                <a:gd name="connsiteX811" fmla="*/ 842099 w 1307669"/>
                <a:gd name="connsiteY811" fmla="*/ 998614 h 1355107"/>
                <a:gd name="connsiteX812" fmla="*/ 758325 w 1307669"/>
                <a:gd name="connsiteY812" fmla="*/ 897431 h 1355107"/>
                <a:gd name="connsiteX813" fmla="*/ 766769 w 1307669"/>
                <a:gd name="connsiteY813" fmla="*/ 915914 h 1355107"/>
                <a:gd name="connsiteX814" fmla="*/ 757039 w 1307669"/>
                <a:gd name="connsiteY814" fmla="*/ 946472 h 1355107"/>
                <a:gd name="connsiteX815" fmla="*/ 736120 w 1307669"/>
                <a:gd name="connsiteY815" fmla="*/ 922164 h 1355107"/>
                <a:gd name="connsiteX816" fmla="*/ 745850 w 1307669"/>
                <a:gd name="connsiteY816" fmla="*/ 891606 h 1355107"/>
                <a:gd name="connsiteX817" fmla="*/ 758325 w 1307669"/>
                <a:gd name="connsiteY817" fmla="*/ 897431 h 1355107"/>
                <a:gd name="connsiteX818" fmla="*/ 723240 w 1307669"/>
                <a:gd name="connsiteY818" fmla="*/ 840067 h 1355107"/>
                <a:gd name="connsiteX819" fmla="*/ 724310 w 1307669"/>
                <a:gd name="connsiteY819" fmla="*/ 852266 h 1355107"/>
                <a:gd name="connsiteX820" fmla="*/ 721460 w 1307669"/>
                <a:gd name="connsiteY820" fmla="*/ 861992 h 1355107"/>
                <a:gd name="connsiteX821" fmla="*/ 718030 w 1307669"/>
                <a:gd name="connsiteY821" fmla="*/ 857068 h 1355107"/>
                <a:gd name="connsiteX822" fmla="*/ 709166 w 1307669"/>
                <a:gd name="connsiteY822" fmla="*/ 861474 h 1355107"/>
                <a:gd name="connsiteX823" fmla="*/ 703374 w 1307669"/>
                <a:gd name="connsiteY823" fmla="*/ 852244 h 1355107"/>
                <a:gd name="connsiteX824" fmla="*/ 700576 w 1307669"/>
                <a:gd name="connsiteY824" fmla="*/ 834924 h 1355107"/>
                <a:gd name="connsiteX825" fmla="*/ 708341 w 1307669"/>
                <a:gd name="connsiteY825" fmla="*/ 829799 h 1355107"/>
                <a:gd name="connsiteX826" fmla="*/ 713726 w 1307669"/>
                <a:gd name="connsiteY826" fmla="*/ 838208 h 1355107"/>
                <a:gd name="connsiteX827" fmla="*/ 723240 w 1307669"/>
                <a:gd name="connsiteY827" fmla="*/ 840067 h 1355107"/>
                <a:gd name="connsiteX828" fmla="*/ 878015 w 1307669"/>
                <a:gd name="connsiteY828" fmla="*/ 1020864 h 1355107"/>
                <a:gd name="connsiteX829" fmla="*/ 876843 w 1307669"/>
                <a:gd name="connsiteY829" fmla="*/ 1025774 h 1355107"/>
                <a:gd name="connsiteX830" fmla="*/ 879547 w 1307669"/>
                <a:gd name="connsiteY830" fmla="*/ 1031159 h 1355107"/>
                <a:gd name="connsiteX831" fmla="*/ 875446 w 1307669"/>
                <a:gd name="connsiteY831" fmla="*/ 1034800 h 1355107"/>
                <a:gd name="connsiteX832" fmla="*/ 870859 w 1307669"/>
                <a:gd name="connsiteY832" fmla="*/ 1035791 h 1355107"/>
                <a:gd name="connsiteX833" fmla="*/ 871447 w 1307669"/>
                <a:gd name="connsiteY833" fmla="*/ 1032772 h 1355107"/>
                <a:gd name="connsiteX834" fmla="*/ 866673 w 1307669"/>
                <a:gd name="connsiteY834" fmla="*/ 1029310 h 1355107"/>
                <a:gd name="connsiteX835" fmla="*/ 868001 w 1307669"/>
                <a:gd name="connsiteY835" fmla="*/ 1023981 h 1355107"/>
                <a:gd name="connsiteX836" fmla="*/ 873368 w 1307669"/>
                <a:gd name="connsiteY836" fmla="*/ 1018151 h 1355107"/>
                <a:gd name="connsiteX837" fmla="*/ 878015 w 1307669"/>
                <a:gd name="connsiteY837" fmla="*/ 1020864 h 1355107"/>
                <a:gd name="connsiteX838" fmla="*/ 598105 w 1307669"/>
                <a:gd name="connsiteY838" fmla="*/ 682495 h 1355107"/>
                <a:gd name="connsiteX839" fmla="*/ 602999 w 1307669"/>
                <a:gd name="connsiteY839" fmla="*/ 712556 h 1355107"/>
                <a:gd name="connsiteX840" fmla="*/ 582268 w 1307669"/>
                <a:gd name="connsiteY840" fmla="*/ 722627 h 1355107"/>
                <a:gd name="connsiteX841" fmla="*/ 577373 w 1307669"/>
                <a:gd name="connsiteY841" fmla="*/ 692567 h 1355107"/>
                <a:gd name="connsiteX842" fmla="*/ 586725 w 1307669"/>
                <a:gd name="connsiteY842" fmla="*/ 681305 h 1355107"/>
                <a:gd name="connsiteX843" fmla="*/ 598105 w 1307669"/>
                <a:gd name="connsiteY843" fmla="*/ 682495 h 1355107"/>
                <a:gd name="connsiteX844" fmla="*/ 788528 w 1307669"/>
                <a:gd name="connsiteY844" fmla="*/ 870223 h 1355107"/>
                <a:gd name="connsiteX845" fmla="*/ 792141 w 1307669"/>
                <a:gd name="connsiteY845" fmla="*/ 876402 h 1355107"/>
                <a:gd name="connsiteX846" fmla="*/ 782841 w 1307669"/>
                <a:gd name="connsiteY846" fmla="*/ 886540 h 1355107"/>
                <a:gd name="connsiteX847" fmla="*/ 771761 w 1307669"/>
                <a:gd name="connsiteY847" fmla="*/ 878383 h 1355107"/>
                <a:gd name="connsiteX848" fmla="*/ 781062 w 1307669"/>
                <a:gd name="connsiteY848" fmla="*/ 868244 h 1355107"/>
                <a:gd name="connsiteX849" fmla="*/ 788528 w 1307669"/>
                <a:gd name="connsiteY849" fmla="*/ 870223 h 1355107"/>
                <a:gd name="connsiteX850" fmla="*/ 872641 w 1307669"/>
                <a:gd name="connsiteY850" fmla="*/ 966389 h 1355107"/>
                <a:gd name="connsiteX851" fmla="*/ 874044 w 1307669"/>
                <a:gd name="connsiteY851" fmla="*/ 980630 h 1355107"/>
                <a:gd name="connsiteX852" fmla="*/ 861235 w 1307669"/>
                <a:gd name="connsiteY852" fmla="*/ 974250 h 1355107"/>
                <a:gd name="connsiteX853" fmla="*/ 859832 w 1307669"/>
                <a:gd name="connsiteY853" fmla="*/ 960009 h 1355107"/>
                <a:gd name="connsiteX854" fmla="*/ 872641 w 1307669"/>
                <a:gd name="connsiteY854" fmla="*/ 966389 h 1355107"/>
                <a:gd name="connsiteX855" fmla="*/ 826241 w 1307669"/>
                <a:gd name="connsiteY855" fmla="*/ 902617 h 1355107"/>
                <a:gd name="connsiteX856" fmla="*/ 830302 w 1307669"/>
                <a:gd name="connsiteY856" fmla="*/ 914698 h 1355107"/>
                <a:gd name="connsiteX857" fmla="*/ 822237 w 1307669"/>
                <a:gd name="connsiteY857" fmla="*/ 933127 h 1355107"/>
                <a:gd name="connsiteX858" fmla="*/ 818431 w 1307669"/>
                <a:gd name="connsiteY858" fmla="*/ 930840 h 1355107"/>
                <a:gd name="connsiteX859" fmla="*/ 817922 w 1307669"/>
                <a:gd name="connsiteY859" fmla="*/ 934730 h 1355107"/>
                <a:gd name="connsiteX860" fmla="*/ 823102 w 1307669"/>
                <a:gd name="connsiteY860" fmla="*/ 942820 h 1355107"/>
                <a:gd name="connsiteX861" fmla="*/ 817205 w 1307669"/>
                <a:gd name="connsiteY861" fmla="*/ 949273 h 1355107"/>
                <a:gd name="connsiteX862" fmla="*/ 810096 w 1307669"/>
                <a:gd name="connsiteY862" fmla="*/ 951605 h 1355107"/>
                <a:gd name="connsiteX863" fmla="*/ 810527 w 1307669"/>
                <a:gd name="connsiteY863" fmla="*/ 946722 h 1355107"/>
                <a:gd name="connsiteX864" fmla="*/ 802384 w 1307669"/>
                <a:gd name="connsiteY864" fmla="*/ 942024 h 1355107"/>
                <a:gd name="connsiteX865" fmla="*/ 803606 w 1307669"/>
                <a:gd name="connsiteY865" fmla="*/ 933355 h 1355107"/>
                <a:gd name="connsiteX866" fmla="*/ 811148 w 1307669"/>
                <a:gd name="connsiteY866" fmla="*/ 923220 h 1355107"/>
                <a:gd name="connsiteX867" fmla="*/ 813332 w 1307669"/>
                <a:gd name="connsiteY867" fmla="*/ 924206 h 1355107"/>
                <a:gd name="connsiteX868" fmla="*/ 810774 w 1307669"/>
                <a:gd name="connsiteY868" fmla="*/ 916596 h 1355107"/>
                <a:gd name="connsiteX869" fmla="*/ 818839 w 1307669"/>
                <a:gd name="connsiteY869" fmla="*/ 898168 h 1355107"/>
                <a:gd name="connsiteX870" fmla="*/ 826241 w 1307669"/>
                <a:gd name="connsiteY870" fmla="*/ 902617 h 1355107"/>
                <a:gd name="connsiteX871" fmla="*/ 542539 w 1307669"/>
                <a:gd name="connsiteY871" fmla="*/ 567944 h 1355107"/>
                <a:gd name="connsiteX872" fmla="*/ 559434 w 1307669"/>
                <a:gd name="connsiteY872" fmla="*/ 606268 h 1355107"/>
                <a:gd name="connsiteX873" fmla="*/ 527364 w 1307669"/>
                <a:gd name="connsiteY873" fmla="*/ 606399 h 1355107"/>
                <a:gd name="connsiteX874" fmla="*/ 524365 w 1307669"/>
                <a:gd name="connsiteY874" fmla="*/ 602596 h 1355107"/>
                <a:gd name="connsiteX875" fmla="*/ 524184 w 1307669"/>
                <a:gd name="connsiteY875" fmla="*/ 607127 h 1355107"/>
                <a:gd name="connsiteX876" fmla="*/ 517953 w 1307669"/>
                <a:gd name="connsiteY876" fmla="*/ 615618 h 1355107"/>
                <a:gd name="connsiteX877" fmla="*/ 504467 w 1307669"/>
                <a:gd name="connsiteY877" fmla="*/ 597171 h 1355107"/>
                <a:gd name="connsiteX878" fmla="*/ 505113 w 1307669"/>
                <a:gd name="connsiteY878" fmla="*/ 581039 h 1355107"/>
                <a:gd name="connsiteX879" fmla="*/ 510942 w 1307669"/>
                <a:gd name="connsiteY879" fmla="*/ 573096 h 1355107"/>
                <a:gd name="connsiteX880" fmla="*/ 510470 w 1307669"/>
                <a:gd name="connsiteY880" fmla="*/ 568075 h 1355107"/>
                <a:gd name="connsiteX881" fmla="*/ 523006 w 1307669"/>
                <a:gd name="connsiteY881" fmla="*/ 560073 h 1355107"/>
                <a:gd name="connsiteX882" fmla="*/ 542539 w 1307669"/>
                <a:gd name="connsiteY882" fmla="*/ 567944 h 1355107"/>
                <a:gd name="connsiteX883" fmla="*/ 582848 w 1307669"/>
                <a:gd name="connsiteY883" fmla="*/ 603311 h 1355107"/>
                <a:gd name="connsiteX884" fmla="*/ 582138 w 1307669"/>
                <a:gd name="connsiteY884" fmla="*/ 635267 h 1355107"/>
                <a:gd name="connsiteX885" fmla="*/ 594408 w 1307669"/>
                <a:gd name="connsiteY885" fmla="*/ 647938 h 1355107"/>
                <a:gd name="connsiteX886" fmla="*/ 588557 w 1307669"/>
                <a:gd name="connsiteY886" fmla="*/ 666172 h 1355107"/>
                <a:gd name="connsiteX887" fmla="*/ 581699 w 1307669"/>
                <a:gd name="connsiteY887" fmla="*/ 657047 h 1355107"/>
                <a:gd name="connsiteX888" fmla="*/ 573039 w 1307669"/>
                <a:gd name="connsiteY888" fmla="*/ 661760 h 1355107"/>
                <a:gd name="connsiteX889" fmla="*/ 569067 w 1307669"/>
                <a:gd name="connsiteY889" fmla="*/ 663355 h 1355107"/>
                <a:gd name="connsiteX890" fmla="*/ 577548 w 1307669"/>
                <a:gd name="connsiteY890" fmla="*/ 662973 h 1355107"/>
                <a:gd name="connsiteX891" fmla="*/ 586097 w 1307669"/>
                <a:gd name="connsiteY891" fmla="*/ 667299 h 1355107"/>
                <a:gd name="connsiteX892" fmla="*/ 581285 w 1307669"/>
                <a:gd name="connsiteY892" fmla="*/ 671330 h 1355107"/>
                <a:gd name="connsiteX893" fmla="*/ 584405 w 1307669"/>
                <a:gd name="connsiteY893" fmla="*/ 682957 h 1355107"/>
                <a:gd name="connsiteX894" fmla="*/ 575448 w 1307669"/>
                <a:gd name="connsiteY894" fmla="*/ 689701 h 1355107"/>
                <a:gd name="connsiteX895" fmla="*/ 559441 w 1307669"/>
                <a:gd name="connsiteY895" fmla="*/ 692048 h 1355107"/>
                <a:gd name="connsiteX896" fmla="*/ 555560 w 1307669"/>
                <a:gd name="connsiteY896" fmla="*/ 681773 h 1355107"/>
                <a:gd name="connsiteX897" fmla="*/ 563731 w 1307669"/>
                <a:gd name="connsiteY897" fmla="*/ 675493 h 1355107"/>
                <a:gd name="connsiteX898" fmla="*/ 564859 w 1307669"/>
                <a:gd name="connsiteY898" fmla="*/ 669124 h 1355107"/>
                <a:gd name="connsiteX899" fmla="*/ 566077 w 1307669"/>
                <a:gd name="connsiteY899" fmla="*/ 664556 h 1355107"/>
                <a:gd name="connsiteX900" fmla="*/ 563791 w 1307669"/>
                <a:gd name="connsiteY900" fmla="*/ 665474 h 1355107"/>
                <a:gd name="connsiteX901" fmla="*/ 552219 w 1307669"/>
                <a:gd name="connsiteY901" fmla="*/ 648354 h 1355107"/>
                <a:gd name="connsiteX902" fmla="*/ 563270 w 1307669"/>
                <a:gd name="connsiteY902" fmla="*/ 630804 h 1355107"/>
                <a:gd name="connsiteX903" fmla="*/ 562476 w 1307669"/>
                <a:gd name="connsiteY903" fmla="*/ 606309 h 1355107"/>
                <a:gd name="connsiteX904" fmla="*/ 572656 w 1307669"/>
                <a:gd name="connsiteY904" fmla="*/ 601282 h 1355107"/>
                <a:gd name="connsiteX905" fmla="*/ 582848 w 1307669"/>
                <a:gd name="connsiteY905" fmla="*/ 603311 h 1355107"/>
                <a:gd name="connsiteX906" fmla="*/ 862158 w 1307669"/>
                <a:gd name="connsiteY906" fmla="*/ 924866 h 1355107"/>
                <a:gd name="connsiteX907" fmla="*/ 860985 w 1307669"/>
                <a:gd name="connsiteY907" fmla="*/ 929776 h 1355107"/>
                <a:gd name="connsiteX908" fmla="*/ 863689 w 1307669"/>
                <a:gd name="connsiteY908" fmla="*/ 935162 h 1355107"/>
                <a:gd name="connsiteX909" fmla="*/ 859588 w 1307669"/>
                <a:gd name="connsiteY909" fmla="*/ 938803 h 1355107"/>
                <a:gd name="connsiteX910" fmla="*/ 855001 w 1307669"/>
                <a:gd name="connsiteY910" fmla="*/ 939793 h 1355107"/>
                <a:gd name="connsiteX911" fmla="*/ 855589 w 1307669"/>
                <a:gd name="connsiteY911" fmla="*/ 936775 h 1355107"/>
                <a:gd name="connsiteX912" fmla="*/ 850815 w 1307669"/>
                <a:gd name="connsiteY912" fmla="*/ 933313 h 1355107"/>
                <a:gd name="connsiteX913" fmla="*/ 852144 w 1307669"/>
                <a:gd name="connsiteY913" fmla="*/ 927984 h 1355107"/>
                <a:gd name="connsiteX914" fmla="*/ 857511 w 1307669"/>
                <a:gd name="connsiteY914" fmla="*/ 922154 h 1355107"/>
                <a:gd name="connsiteX915" fmla="*/ 862158 w 1307669"/>
                <a:gd name="connsiteY915" fmla="*/ 924866 h 1355107"/>
                <a:gd name="connsiteX916" fmla="*/ 801405 w 1307669"/>
                <a:gd name="connsiteY916" fmla="*/ 841267 h 1355107"/>
                <a:gd name="connsiteX917" fmla="*/ 805992 w 1307669"/>
                <a:gd name="connsiteY917" fmla="*/ 863614 h 1355107"/>
                <a:gd name="connsiteX918" fmla="*/ 784624 w 1307669"/>
                <a:gd name="connsiteY918" fmla="*/ 855624 h 1355107"/>
                <a:gd name="connsiteX919" fmla="*/ 780037 w 1307669"/>
                <a:gd name="connsiteY919" fmla="*/ 833277 h 1355107"/>
                <a:gd name="connsiteX920" fmla="*/ 801405 w 1307669"/>
                <a:gd name="connsiteY920" fmla="*/ 841267 h 1355107"/>
                <a:gd name="connsiteX921" fmla="*/ 638676 w 1307669"/>
                <a:gd name="connsiteY921" fmla="*/ 649345 h 1355107"/>
                <a:gd name="connsiteX922" fmla="*/ 641543 w 1307669"/>
                <a:gd name="connsiteY922" fmla="*/ 653062 h 1355107"/>
                <a:gd name="connsiteX923" fmla="*/ 643874 w 1307669"/>
                <a:gd name="connsiteY923" fmla="*/ 660171 h 1355107"/>
                <a:gd name="connsiteX924" fmla="*/ 638991 w 1307669"/>
                <a:gd name="connsiteY924" fmla="*/ 659740 h 1355107"/>
                <a:gd name="connsiteX925" fmla="*/ 634294 w 1307669"/>
                <a:gd name="connsiteY925" fmla="*/ 667884 h 1355107"/>
                <a:gd name="connsiteX926" fmla="*/ 625624 w 1307669"/>
                <a:gd name="connsiteY926" fmla="*/ 666661 h 1355107"/>
                <a:gd name="connsiteX927" fmla="*/ 615489 w 1307669"/>
                <a:gd name="connsiteY927" fmla="*/ 659119 h 1355107"/>
                <a:gd name="connsiteX928" fmla="*/ 619019 w 1307669"/>
                <a:gd name="connsiteY928" fmla="*/ 651301 h 1355107"/>
                <a:gd name="connsiteX929" fmla="*/ 626999 w 1307669"/>
                <a:gd name="connsiteY929" fmla="*/ 652345 h 1355107"/>
                <a:gd name="connsiteX930" fmla="*/ 635089 w 1307669"/>
                <a:gd name="connsiteY930" fmla="*/ 647164 h 1355107"/>
                <a:gd name="connsiteX931" fmla="*/ 638676 w 1307669"/>
                <a:gd name="connsiteY931" fmla="*/ 649345 h 1355107"/>
                <a:gd name="connsiteX932" fmla="*/ 929524 w 1307669"/>
                <a:gd name="connsiteY932" fmla="*/ 988927 h 1355107"/>
                <a:gd name="connsiteX933" fmla="*/ 932407 w 1307669"/>
                <a:gd name="connsiteY933" fmla="*/ 994705 h 1355107"/>
                <a:gd name="connsiteX934" fmla="*/ 920415 w 1307669"/>
                <a:gd name="connsiteY934" fmla="*/ 1002428 h 1355107"/>
                <a:gd name="connsiteX935" fmla="*/ 920127 w 1307669"/>
                <a:gd name="connsiteY935" fmla="*/ 1011974 h 1355107"/>
                <a:gd name="connsiteX936" fmla="*/ 911346 w 1307669"/>
                <a:gd name="connsiteY936" fmla="*/ 1013569 h 1355107"/>
                <a:gd name="connsiteX937" fmla="*/ 912257 w 1307669"/>
                <a:gd name="connsiteY937" fmla="*/ 1007716 h 1355107"/>
                <a:gd name="connsiteX938" fmla="*/ 902787 w 1307669"/>
                <a:gd name="connsiteY938" fmla="*/ 1000600 h 1355107"/>
                <a:gd name="connsiteX939" fmla="*/ 904957 w 1307669"/>
                <a:gd name="connsiteY939" fmla="*/ 990290 h 1355107"/>
                <a:gd name="connsiteX940" fmla="*/ 915338 w 1307669"/>
                <a:gd name="connsiteY940" fmla="*/ 991554 h 1355107"/>
                <a:gd name="connsiteX941" fmla="*/ 924054 w 1307669"/>
                <a:gd name="connsiteY941" fmla="*/ 984942 h 1355107"/>
                <a:gd name="connsiteX942" fmla="*/ 929524 w 1307669"/>
                <a:gd name="connsiteY942" fmla="*/ 988927 h 1355107"/>
                <a:gd name="connsiteX943" fmla="*/ 918256 w 1307669"/>
                <a:gd name="connsiteY943" fmla="*/ 949986 h 1355107"/>
                <a:gd name="connsiteX944" fmla="*/ 916279 w 1307669"/>
                <a:gd name="connsiteY944" fmla="*/ 961621 h 1355107"/>
                <a:gd name="connsiteX945" fmla="*/ 904786 w 1307669"/>
                <a:gd name="connsiteY945" fmla="*/ 964304 h 1355107"/>
                <a:gd name="connsiteX946" fmla="*/ 906762 w 1307669"/>
                <a:gd name="connsiteY946" fmla="*/ 952668 h 1355107"/>
                <a:gd name="connsiteX947" fmla="*/ 918256 w 1307669"/>
                <a:gd name="connsiteY947" fmla="*/ 949986 h 1355107"/>
                <a:gd name="connsiteX948" fmla="*/ 777893 w 1307669"/>
                <a:gd name="connsiteY948" fmla="*/ 777169 h 1355107"/>
                <a:gd name="connsiteX949" fmla="*/ 776849 w 1307669"/>
                <a:gd name="connsiteY949" fmla="*/ 785148 h 1355107"/>
                <a:gd name="connsiteX950" fmla="*/ 782030 w 1307669"/>
                <a:gd name="connsiteY950" fmla="*/ 793238 h 1355107"/>
                <a:gd name="connsiteX951" fmla="*/ 776132 w 1307669"/>
                <a:gd name="connsiteY951" fmla="*/ 799692 h 1355107"/>
                <a:gd name="connsiteX952" fmla="*/ 769022 w 1307669"/>
                <a:gd name="connsiteY952" fmla="*/ 802024 h 1355107"/>
                <a:gd name="connsiteX953" fmla="*/ 769454 w 1307669"/>
                <a:gd name="connsiteY953" fmla="*/ 797141 h 1355107"/>
                <a:gd name="connsiteX954" fmla="*/ 761310 w 1307669"/>
                <a:gd name="connsiteY954" fmla="*/ 792444 h 1355107"/>
                <a:gd name="connsiteX955" fmla="*/ 762533 w 1307669"/>
                <a:gd name="connsiteY955" fmla="*/ 783773 h 1355107"/>
                <a:gd name="connsiteX956" fmla="*/ 770076 w 1307669"/>
                <a:gd name="connsiteY956" fmla="*/ 773638 h 1355107"/>
                <a:gd name="connsiteX957" fmla="*/ 777893 w 1307669"/>
                <a:gd name="connsiteY957" fmla="*/ 777169 h 1355107"/>
                <a:gd name="connsiteX958" fmla="*/ 682901 w 1307669"/>
                <a:gd name="connsiteY958" fmla="*/ 660779 h 1355107"/>
                <a:gd name="connsiteX959" fmla="*/ 699795 w 1307669"/>
                <a:gd name="connsiteY959" fmla="*/ 699103 h 1355107"/>
                <a:gd name="connsiteX960" fmla="*/ 667725 w 1307669"/>
                <a:gd name="connsiteY960" fmla="*/ 699234 h 1355107"/>
                <a:gd name="connsiteX961" fmla="*/ 664727 w 1307669"/>
                <a:gd name="connsiteY961" fmla="*/ 695432 h 1355107"/>
                <a:gd name="connsiteX962" fmla="*/ 664546 w 1307669"/>
                <a:gd name="connsiteY962" fmla="*/ 699962 h 1355107"/>
                <a:gd name="connsiteX963" fmla="*/ 658314 w 1307669"/>
                <a:gd name="connsiteY963" fmla="*/ 708453 h 1355107"/>
                <a:gd name="connsiteX964" fmla="*/ 655068 w 1307669"/>
                <a:gd name="connsiteY964" fmla="*/ 706814 h 1355107"/>
                <a:gd name="connsiteX965" fmla="*/ 658834 w 1307669"/>
                <a:gd name="connsiteY965" fmla="*/ 711942 h 1355107"/>
                <a:gd name="connsiteX966" fmla="*/ 645769 w 1307669"/>
                <a:gd name="connsiteY966" fmla="*/ 729561 h 1355107"/>
                <a:gd name="connsiteX967" fmla="*/ 629503 w 1307669"/>
                <a:gd name="connsiteY967" fmla="*/ 720022 h 1355107"/>
                <a:gd name="connsiteX968" fmla="*/ 635512 w 1307669"/>
                <a:gd name="connsiteY968" fmla="*/ 736559 h 1355107"/>
                <a:gd name="connsiteX969" fmla="*/ 626422 w 1307669"/>
                <a:gd name="connsiteY969" fmla="*/ 760941 h 1355107"/>
                <a:gd name="connsiteX970" fmla="*/ 589942 w 1307669"/>
                <a:gd name="connsiteY970" fmla="*/ 779800 h 1355107"/>
                <a:gd name="connsiteX971" fmla="*/ 583920 w 1307669"/>
                <a:gd name="connsiteY971" fmla="*/ 763230 h 1355107"/>
                <a:gd name="connsiteX972" fmla="*/ 593010 w 1307669"/>
                <a:gd name="connsiteY972" fmla="*/ 738848 h 1355107"/>
                <a:gd name="connsiteX973" fmla="*/ 611886 w 1307669"/>
                <a:gd name="connsiteY973" fmla="*/ 720937 h 1355107"/>
                <a:gd name="connsiteX974" fmla="*/ 629449 w 1307669"/>
                <a:gd name="connsiteY974" fmla="*/ 719990 h 1355107"/>
                <a:gd name="connsiteX975" fmla="*/ 626848 w 1307669"/>
                <a:gd name="connsiteY975" fmla="*/ 718465 h 1355107"/>
                <a:gd name="connsiteX976" fmla="*/ 639913 w 1307669"/>
                <a:gd name="connsiteY976" fmla="*/ 700846 h 1355107"/>
                <a:gd name="connsiteX977" fmla="*/ 649404 w 1307669"/>
                <a:gd name="connsiteY977" fmla="*/ 702327 h 1355107"/>
                <a:gd name="connsiteX978" fmla="*/ 644829 w 1307669"/>
                <a:gd name="connsiteY978" fmla="*/ 690006 h 1355107"/>
                <a:gd name="connsiteX979" fmla="*/ 645474 w 1307669"/>
                <a:gd name="connsiteY979" fmla="*/ 673875 h 1355107"/>
                <a:gd name="connsiteX980" fmla="*/ 651304 w 1307669"/>
                <a:gd name="connsiteY980" fmla="*/ 665931 h 1355107"/>
                <a:gd name="connsiteX981" fmla="*/ 650831 w 1307669"/>
                <a:gd name="connsiteY981" fmla="*/ 660910 h 1355107"/>
                <a:gd name="connsiteX982" fmla="*/ 663367 w 1307669"/>
                <a:gd name="connsiteY982" fmla="*/ 652907 h 1355107"/>
                <a:gd name="connsiteX983" fmla="*/ 682901 w 1307669"/>
                <a:gd name="connsiteY983" fmla="*/ 660779 h 1355107"/>
                <a:gd name="connsiteX984" fmla="*/ 528298 w 1307669"/>
                <a:gd name="connsiteY984" fmla="*/ 478243 h 1355107"/>
                <a:gd name="connsiteX985" fmla="*/ 508335 w 1307669"/>
                <a:gd name="connsiteY985" fmla="*/ 493767 h 1355107"/>
                <a:gd name="connsiteX986" fmla="*/ 488372 w 1307669"/>
                <a:gd name="connsiteY986" fmla="*/ 478243 h 1355107"/>
                <a:gd name="connsiteX987" fmla="*/ 508336 w 1307669"/>
                <a:gd name="connsiteY987" fmla="*/ 462718 h 1355107"/>
                <a:gd name="connsiteX988" fmla="*/ 528298 w 1307669"/>
                <a:gd name="connsiteY988" fmla="*/ 478243 h 1355107"/>
                <a:gd name="connsiteX989" fmla="*/ 723210 w 1307669"/>
                <a:gd name="connsiteY989" fmla="*/ 696147 h 1355107"/>
                <a:gd name="connsiteX990" fmla="*/ 722499 w 1307669"/>
                <a:gd name="connsiteY990" fmla="*/ 728102 h 1355107"/>
                <a:gd name="connsiteX991" fmla="*/ 734770 w 1307669"/>
                <a:gd name="connsiteY991" fmla="*/ 740774 h 1355107"/>
                <a:gd name="connsiteX992" fmla="*/ 728919 w 1307669"/>
                <a:gd name="connsiteY992" fmla="*/ 759008 h 1355107"/>
                <a:gd name="connsiteX993" fmla="*/ 722061 w 1307669"/>
                <a:gd name="connsiteY993" fmla="*/ 749882 h 1355107"/>
                <a:gd name="connsiteX994" fmla="*/ 718953 w 1307669"/>
                <a:gd name="connsiteY994" fmla="*/ 751573 h 1355107"/>
                <a:gd name="connsiteX995" fmla="*/ 725697 w 1307669"/>
                <a:gd name="connsiteY995" fmla="*/ 766332 h 1355107"/>
                <a:gd name="connsiteX996" fmla="*/ 715966 w 1307669"/>
                <a:gd name="connsiteY996" fmla="*/ 796891 h 1355107"/>
                <a:gd name="connsiteX997" fmla="*/ 695047 w 1307669"/>
                <a:gd name="connsiteY997" fmla="*/ 772583 h 1355107"/>
                <a:gd name="connsiteX998" fmla="*/ 695579 w 1307669"/>
                <a:gd name="connsiteY998" fmla="*/ 752270 h 1355107"/>
                <a:gd name="connsiteX999" fmla="*/ 696504 w 1307669"/>
                <a:gd name="connsiteY999" fmla="*/ 751240 h 1355107"/>
                <a:gd name="connsiteX1000" fmla="*/ 692581 w 1307669"/>
                <a:gd name="connsiteY1000" fmla="*/ 741190 h 1355107"/>
                <a:gd name="connsiteX1001" fmla="*/ 703631 w 1307669"/>
                <a:gd name="connsiteY1001" fmla="*/ 723639 h 1355107"/>
                <a:gd name="connsiteX1002" fmla="*/ 702837 w 1307669"/>
                <a:gd name="connsiteY1002" fmla="*/ 699143 h 1355107"/>
                <a:gd name="connsiteX1003" fmla="*/ 713018 w 1307669"/>
                <a:gd name="connsiteY1003" fmla="*/ 694117 h 1355107"/>
                <a:gd name="connsiteX1004" fmla="*/ 723210 w 1307669"/>
                <a:gd name="connsiteY1004" fmla="*/ 696147 h 1355107"/>
                <a:gd name="connsiteX1005" fmla="*/ 955897 w 1307669"/>
                <a:gd name="connsiteY1005" fmla="*/ 964976 h 1355107"/>
                <a:gd name="connsiteX1006" fmla="*/ 957748 w 1307669"/>
                <a:gd name="connsiteY1006" fmla="*/ 968451 h 1355107"/>
                <a:gd name="connsiteX1007" fmla="*/ 953126 w 1307669"/>
                <a:gd name="connsiteY1007" fmla="*/ 974069 h 1355107"/>
                <a:gd name="connsiteX1008" fmla="*/ 947508 w 1307669"/>
                <a:gd name="connsiteY1008" fmla="*/ 969446 h 1355107"/>
                <a:gd name="connsiteX1009" fmla="*/ 952131 w 1307669"/>
                <a:gd name="connsiteY1009" fmla="*/ 963828 h 1355107"/>
                <a:gd name="connsiteX1010" fmla="*/ 955897 w 1307669"/>
                <a:gd name="connsiteY1010" fmla="*/ 964976 h 1355107"/>
                <a:gd name="connsiteX1011" fmla="*/ 599606 w 1307669"/>
                <a:gd name="connsiteY1011" fmla="*/ 532356 h 1355107"/>
                <a:gd name="connsiteX1012" fmla="*/ 600676 w 1307669"/>
                <a:gd name="connsiteY1012" fmla="*/ 544555 h 1355107"/>
                <a:gd name="connsiteX1013" fmla="*/ 597826 w 1307669"/>
                <a:gd name="connsiteY1013" fmla="*/ 554281 h 1355107"/>
                <a:gd name="connsiteX1014" fmla="*/ 594396 w 1307669"/>
                <a:gd name="connsiteY1014" fmla="*/ 549357 h 1355107"/>
                <a:gd name="connsiteX1015" fmla="*/ 585532 w 1307669"/>
                <a:gd name="connsiteY1015" fmla="*/ 553763 h 1355107"/>
                <a:gd name="connsiteX1016" fmla="*/ 579739 w 1307669"/>
                <a:gd name="connsiteY1016" fmla="*/ 544533 h 1355107"/>
                <a:gd name="connsiteX1017" fmla="*/ 576942 w 1307669"/>
                <a:gd name="connsiteY1017" fmla="*/ 527212 h 1355107"/>
                <a:gd name="connsiteX1018" fmla="*/ 584706 w 1307669"/>
                <a:gd name="connsiteY1018" fmla="*/ 522087 h 1355107"/>
                <a:gd name="connsiteX1019" fmla="*/ 590091 w 1307669"/>
                <a:gd name="connsiteY1019" fmla="*/ 530496 h 1355107"/>
                <a:gd name="connsiteX1020" fmla="*/ 599606 w 1307669"/>
                <a:gd name="connsiteY1020" fmla="*/ 532356 h 1355107"/>
                <a:gd name="connsiteX1021" fmla="*/ 913667 w 1307669"/>
                <a:gd name="connsiteY1021" fmla="*/ 892930 h 1355107"/>
                <a:gd name="connsiteX1022" fmla="*/ 916549 w 1307669"/>
                <a:gd name="connsiteY1022" fmla="*/ 898707 h 1355107"/>
                <a:gd name="connsiteX1023" fmla="*/ 904557 w 1307669"/>
                <a:gd name="connsiteY1023" fmla="*/ 906431 h 1355107"/>
                <a:gd name="connsiteX1024" fmla="*/ 904270 w 1307669"/>
                <a:gd name="connsiteY1024" fmla="*/ 915977 h 1355107"/>
                <a:gd name="connsiteX1025" fmla="*/ 895488 w 1307669"/>
                <a:gd name="connsiteY1025" fmla="*/ 917571 h 1355107"/>
                <a:gd name="connsiteX1026" fmla="*/ 896399 w 1307669"/>
                <a:gd name="connsiteY1026" fmla="*/ 911719 h 1355107"/>
                <a:gd name="connsiteX1027" fmla="*/ 886930 w 1307669"/>
                <a:gd name="connsiteY1027" fmla="*/ 904603 h 1355107"/>
                <a:gd name="connsiteX1028" fmla="*/ 889099 w 1307669"/>
                <a:gd name="connsiteY1028" fmla="*/ 894292 h 1355107"/>
                <a:gd name="connsiteX1029" fmla="*/ 899480 w 1307669"/>
                <a:gd name="connsiteY1029" fmla="*/ 895556 h 1355107"/>
                <a:gd name="connsiteX1030" fmla="*/ 908196 w 1307669"/>
                <a:gd name="connsiteY1030" fmla="*/ 888944 h 1355107"/>
                <a:gd name="connsiteX1031" fmla="*/ 913667 w 1307669"/>
                <a:gd name="connsiteY1031" fmla="*/ 892930 h 1355107"/>
                <a:gd name="connsiteX1032" fmla="*/ 664119 w 1307669"/>
                <a:gd name="connsiteY1032" fmla="*/ 585588 h 1355107"/>
                <a:gd name="connsiteX1033" fmla="*/ 667631 w 1307669"/>
                <a:gd name="connsiteY1033" fmla="*/ 590790 h 1355107"/>
                <a:gd name="connsiteX1034" fmla="*/ 661234 w 1307669"/>
                <a:gd name="connsiteY1034" fmla="*/ 600464 h 1355107"/>
                <a:gd name="connsiteX1035" fmla="*/ 651559 w 1307669"/>
                <a:gd name="connsiteY1035" fmla="*/ 594068 h 1355107"/>
                <a:gd name="connsiteX1036" fmla="*/ 657957 w 1307669"/>
                <a:gd name="connsiteY1036" fmla="*/ 584394 h 1355107"/>
                <a:gd name="connsiteX1037" fmla="*/ 664119 w 1307669"/>
                <a:gd name="connsiteY1037" fmla="*/ 585588 h 1355107"/>
                <a:gd name="connsiteX1038" fmla="*/ 709880 w 1307669"/>
                <a:gd name="connsiteY1038" fmla="*/ 637450 h 1355107"/>
                <a:gd name="connsiteX1039" fmla="*/ 716635 w 1307669"/>
                <a:gd name="connsiteY1039" fmla="*/ 646647 h 1355107"/>
                <a:gd name="connsiteX1040" fmla="*/ 703570 w 1307669"/>
                <a:gd name="connsiteY1040" fmla="*/ 664266 h 1355107"/>
                <a:gd name="connsiteX1041" fmla="*/ 684649 w 1307669"/>
                <a:gd name="connsiteY1041" fmla="*/ 653170 h 1355107"/>
                <a:gd name="connsiteX1042" fmla="*/ 697714 w 1307669"/>
                <a:gd name="connsiteY1042" fmla="*/ 635551 h 1355107"/>
                <a:gd name="connsiteX1043" fmla="*/ 709880 w 1307669"/>
                <a:gd name="connsiteY1043" fmla="*/ 637450 h 1355107"/>
                <a:gd name="connsiteX1044" fmla="*/ 902398 w 1307669"/>
                <a:gd name="connsiteY1044" fmla="*/ 853989 h 1355107"/>
                <a:gd name="connsiteX1045" fmla="*/ 900421 w 1307669"/>
                <a:gd name="connsiteY1045" fmla="*/ 865624 h 1355107"/>
                <a:gd name="connsiteX1046" fmla="*/ 894411 w 1307669"/>
                <a:gd name="connsiteY1046" fmla="*/ 867026 h 1355107"/>
                <a:gd name="connsiteX1047" fmla="*/ 895339 w 1307669"/>
                <a:gd name="connsiteY1047" fmla="*/ 867565 h 1355107"/>
                <a:gd name="connsiteX1048" fmla="*/ 900868 w 1307669"/>
                <a:gd name="connsiteY1048" fmla="*/ 876247 h 1355107"/>
                <a:gd name="connsiteX1049" fmla="*/ 883135 w 1307669"/>
                <a:gd name="connsiteY1049" fmla="*/ 890483 h 1355107"/>
                <a:gd name="connsiteX1050" fmla="*/ 884263 w 1307669"/>
                <a:gd name="connsiteY1050" fmla="*/ 905667 h 1355107"/>
                <a:gd name="connsiteX1051" fmla="*/ 870604 w 1307669"/>
                <a:gd name="connsiteY1051" fmla="*/ 909652 h 1355107"/>
                <a:gd name="connsiteX1052" fmla="*/ 871078 w 1307669"/>
                <a:gd name="connsiteY1052" fmla="*/ 900222 h 1355107"/>
                <a:gd name="connsiteX1053" fmla="*/ 854882 w 1307669"/>
                <a:gd name="connsiteY1053" fmla="*/ 890510 h 1355107"/>
                <a:gd name="connsiteX1054" fmla="*/ 854081 w 1307669"/>
                <a:gd name="connsiteY1054" fmla="*/ 884471 h 1355107"/>
                <a:gd name="connsiteX1055" fmla="*/ 852072 w 1307669"/>
                <a:gd name="connsiteY1055" fmla="*/ 884392 h 1355107"/>
                <a:gd name="connsiteX1056" fmla="*/ 845377 w 1307669"/>
                <a:gd name="connsiteY1056" fmla="*/ 878252 h 1355107"/>
                <a:gd name="connsiteX1057" fmla="*/ 843974 w 1307669"/>
                <a:gd name="connsiteY1057" fmla="*/ 864012 h 1355107"/>
                <a:gd name="connsiteX1058" fmla="*/ 856783 w 1307669"/>
                <a:gd name="connsiteY1058" fmla="*/ 870392 h 1355107"/>
                <a:gd name="connsiteX1059" fmla="*/ 858126 w 1307669"/>
                <a:gd name="connsiteY1059" fmla="*/ 873770 h 1355107"/>
                <a:gd name="connsiteX1060" fmla="*/ 864259 w 1307669"/>
                <a:gd name="connsiteY1060" fmla="*/ 873643 h 1355107"/>
                <a:gd name="connsiteX1061" fmla="*/ 873281 w 1307669"/>
                <a:gd name="connsiteY1061" fmla="*/ 874083 h 1355107"/>
                <a:gd name="connsiteX1062" fmla="*/ 886004 w 1307669"/>
                <a:gd name="connsiteY1062" fmla="*/ 862153 h 1355107"/>
                <a:gd name="connsiteX1063" fmla="*/ 889618 w 1307669"/>
                <a:gd name="connsiteY1063" fmla="*/ 864248 h 1355107"/>
                <a:gd name="connsiteX1064" fmla="*/ 890905 w 1307669"/>
                <a:gd name="connsiteY1064" fmla="*/ 856671 h 1355107"/>
                <a:gd name="connsiteX1065" fmla="*/ 902398 w 1307669"/>
                <a:gd name="connsiteY1065" fmla="*/ 853989 h 1355107"/>
                <a:gd name="connsiteX1066" fmla="*/ 871010 w 1307669"/>
                <a:gd name="connsiteY1066" fmla="*/ 807690 h 1355107"/>
                <a:gd name="connsiteX1067" fmla="*/ 869806 w 1307669"/>
                <a:gd name="connsiteY1067" fmla="*/ 826466 h 1355107"/>
                <a:gd name="connsiteX1068" fmla="*/ 852028 w 1307669"/>
                <a:gd name="connsiteY1068" fmla="*/ 832627 h 1355107"/>
                <a:gd name="connsiteX1069" fmla="*/ 853231 w 1307669"/>
                <a:gd name="connsiteY1069" fmla="*/ 813850 h 1355107"/>
                <a:gd name="connsiteX1070" fmla="*/ 871010 w 1307669"/>
                <a:gd name="connsiteY1070" fmla="*/ 807690 h 1355107"/>
                <a:gd name="connsiteX1071" fmla="*/ 668660 w 1307669"/>
                <a:gd name="connsiteY1071" fmla="*/ 571078 h 1355107"/>
                <a:gd name="connsiteX1072" fmla="*/ 648697 w 1307669"/>
                <a:gd name="connsiteY1072" fmla="*/ 586603 h 1355107"/>
                <a:gd name="connsiteX1073" fmla="*/ 628734 w 1307669"/>
                <a:gd name="connsiteY1073" fmla="*/ 571078 h 1355107"/>
                <a:gd name="connsiteX1074" fmla="*/ 648697 w 1307669"/>
                <a:gd name="connsiteY1074" fmla="*/ 555553 h 1355107"/>
                <a:gd name="connsiteX1075" fmla="*/ 668660 w 1307669"/>
                <a:gd name="connsiteY1075" fmla="*/ 571078 h 1355107"/>
                <a:gd name="connsiteX1076" fmla="*/ 635388 w 1307669"/>
                <a:gd name="connsiteY1076" fmla="*/ 529058 h 1355107"/>
                <a:gd name="connsiteX1077" fmla="*/ 638581 w 1307669"/>
                <a:gd name="connsiteY1077" fmla="*/ 544734 h 1355107"/>
                <a:gd name="connsiteX1078" fmla="*/ 627431 w 1307669"/>
                <a:gd name="connsiteY1078" fmla="*/ 549223 h 1355107"/>
                <a:gd name="connsiteX1079" fmla="*/ 624239 w 1307669"/>
                <a:gd name="connsiteY1079" fmla="*/ 533547 h 1355107"/>
                <a:gd name="connsiteX1080" fmla="*/ 629152 w 1307669"/>
                <a:gd name="connsiteY1080" fmla="*/ 528057 h 1355107"/>
                <a:gd name="connsiteX1081" fmla="*/ 635388 w 1307669"/>
                <a:gd name="connsiteY1081" fmla="*/ 529058 h 1355107"/>
                <a:gd name="connsiteX1082" fmla="*/ 711673 w 1307669"/>
                <a:gd name="connsiteY1082" fmla="*/ 615986 h 1355107"/>
                <a:gd name="connsiteX1083" fmla="*/ 714865 w 1307669"/>
                <a:gd name="connsiteY1083" fmla="*/ 631662 h 1355107"/>
                <a:gd name="connsiteX1084" fmla="*/ 703715 w 1307669"/>
                <a:gd name="connsiteY1084" fmla="*/ 636150 h 1355107"/>
                <a:gd name="connsiteX1085" fmla="*/ 700523 w 1307669"/>
                <a:gd name="connsiteY1085" fmla="*/ 620474 h 1355107"/>
                <a:gd name="connsiteX1086" fmla="*/ 705436 w 1307669"/>
                <a:gd name="connsiteY1086" fmla="*/ 614983 h 1355107"/>
                <a:gd name="connsiteX1087" fmla="*/ 711673 w 1307669"/>
                <a:gd name="connsiteY1087" fmla="*/ 615986 h 1355107"/>
                <a:gd name="connsiteX1088" fmla="*/ 960677 w 1307669"/>
                <a:gd name="connsiteY1088" fmla="*/ 903569 h 1355107"/>
                <a:gd name="connsiteX1089" fmla="*/ 962528 w 1307669"/>
                <a:gd name="connsiteY1089" fmla="*/ 907043 h 1355107"/>
                <a:gd name="connsiteX1090" fmla="*/ 957906 w 1307669"/>
                <a:gd name="connsiteY1090" fmla="*/ 912661 h 1355107"/>
                <a:gd name="connsiteX1091" fmla="*/ 952288 w 1307669"/>
                <a:gd name="connsiteY1091" fmla="*/ 908039 h 1355107"/>
                <a:gd name="connsiteX1092" fmla="*/ 956911 w 1307669"/>
                <a:gd name="connsiteY1092" fmla="*/ 902421 h 1355107"/>
                <a:gd name="connsiteX1093" fmla="*/ 960677 w 1307669"/>
                <a:gd name="connsiteY1093" fmla="*/ 903569 h 1355107"/>
                <a:gd name="connsiteX1094" fmla="*/ 775052 w 1307669"/>
                <a:gd name="connsiteY1094" fmla="*/ 682555 h 1355107"/>
                <a:gd name="connsiteX1095" fmla="*/ 783496 w 1307669"/>
                <a:gd name="connsiteY1095" fmla="*/ 701038 h 1355107"/>
                <a:gd name="connsiteX1096" fmla="*/ 773767 w 1307669"/>
                <a:gd name="connsiteY1096" fmla="*/ 731596 h 1355107"/>
                <a:gd name="connsiteX1097" fmla="*/ 761292 w 1307669"/>
                <a:gd name="connsiteY1097" fmla="*/ 725771 h 1355107"/>
                <a:gd name="connsiteX1098" fmla="*/ 756188 w 1307669"/>
                <a:gd name="connsiteY1098" fmla="*/ 714601 h 1355107"/>
                <a:gd name="connsiteX1099" fmla="*/ 755185 w 1307669"/>
                <a:gd name="connsiteY1099" fmla="*/ 714666 h 1355107"/>
                <a:gd name="connsiteX1100" fmla="*/ 743551 w 1307669"/>
                <a:gd name="connsiteY1100" fmla="*/ 706042 h 1355107"/>
                <a:gd name="connsiteX1101" fmla="*/ 738964 w 1307669"/>
                <a:gd name="connsiteY1101" fmla="*/ 683695 h 1355107"/>
                <a:gd name="connsiteX1102" fmla="*/ 748698 w 1307669"/>
                <a:gd name="connsiteY1102" fmla="*/ 683062 h 1355107"/>
                <a:gd name="connsiteX1103" fmla="*/ 753618 w 1307669"/>
                <a:gd name="connsiteY1103" fmla="*/ 686709 h 1355107"/>
                <a:gd name="connsiteX1104" fmla="*/ 762578 w 1307669"/>
                <a:gd name="connsiteY1104" fmla="*/ 676729 h 1355107"/>
                <a:gd name="connsiteX1105" fmla="*/ 775052 w 1307669"/>
                <a:gd name="connsiteY1105" fmla="*/ 682555 h 1355107"/>
                <a:gd name="connsiteX1106" fmla="*/ 739968 w 1307669"/>
                <a:gd name="connsiteY1106" fmla="*/ 625191 h 1355107"/>
                <a:gd name="connsiteX1107" fmla="*/ 741038 w 1307669"/>
                <a:gd name="connsiteY1107" fmla="*/ 637390 h 1355107"/>
                <a:gd name="connsiteX1108" fmla="*/ 738188 w 1307669"/>
                <a:gd name="connsiteY1108" fmla="*/ 647116 h 1355107"/>
                <a:gd name="connsiteX1109" fmla="*/ 734757 w 1307669"/>
                <a:gd name="connsiteY1109" fmla="*/ 642192 h 1355107"/>
                <a:gd name="connsiteX1110" fmla="*/ 725894 w 1307669"/>
                <a:gd name="connsiteY1110" fmla="*/ 646598 h 1355107"/>
                <a:gd name="connsiteX1111" fmla="*/ 720101 w 1307669"/>
                <a:gd name="connsiteY1111" fmla="*/ 637368 h 1355107"/>
                <a:gd name="connsiteX1112" fmla="*/ 717303 w 1307669"/>
                <a:gd name="connsiteY1112" fmla="*/ 620048 h 1355107"/>
                <a:gd name="connsiteX1113" fmla="*/ 725068 w 1307669"/>
                <a:gd name="connsiteY1113" fmla="*/ 614923 h 1355107"/>
                <a:gd name="connsiteX1114" fmla="*/ 730453 w 1307669"/>
                <a:gd name="connsiteY1114" fmla="*/ 623332 h 1355107"/>
                <a:gd name="connsiteX1115" fmla="*/ 739968 w 1307669"/>
                <a:gd name="connsiteY1115" fmla="*/ 625191 h 1355107"/>
                <a:gd name="connsiteX1116" fmla="*/ 536238 w 1307669"/>
                <a:gd name="connsiteY1116" fmla="*/ 361797 h 1355107"/>
                <a:gd name="connsiteX1117" fmla="*/ 541557 w 1307669"/>
                <a:gd name="connsiteY1117" fmla="*/ 376119 h 1355107"/>
                <a:gd name="connsiteX1118" fmla="*/ 534680 w 1307669"/>
                <a:gd name="connsiteY1118" fmla="*/ 400742 h 1355107"/>
                <a:gd name="connsiteX1119" fmla="*/ 521195 w 1307669"/>
                <a:gd name="connsiteY1119" fmla="*/ 382295 h 1355107"/>
                <a:gd name="connsiteX1120" fmla="*/ 528071 w 1307669"/>
                <a:gd name="connsiteY1120" fmla="*/ 357673 h 1355107"/>
                <a:gd name="connsiteX1121" fmla="*/ 536238 w 1307669"/>
                <a:gd name="connsiteY1121" fmla="*/ 361797 h 1355107"/>
                <a:gd name="connsiteX1122" fmla="*/ 933180 w 1307669"/>
                <a:gd name="connsiteY1122" fmla="*/ 825212 h 1355107"/>
                <a:gd name="connsiteX1123" fmla="*/ 936692 w 1307669"/>
                <a:gd name="connsiteY1123" fmla="*/ 830414 h 1355107"/>
                <a:gd name="connsiteX1124" fmla="*/ 930295 w 1307669"/>
                <a:gd name="connsiteY1124" fmla="*/ 840088 h 1355107"/>
                <a:gd name="connsiteX1125" fmla="*/ 920621 w 1307669"/>
                <a:gd name="connsiteY1125" fmla="*/ 833691 h 1355107"/>
                <a:gd name="connsiteX1126" fmla="*/ 927018 w 1307669"/>
                <a:gd name="connsiteY1126" fmla="*/ 824017 h 1355107"/>
                <a:gd name="connsiteX1127" fmla="*/ 933180 w 1307669"/>
                <a:gd name="connsiteY1127" fmla="*/ 825212 h 1355107"/>
                <a:gd name="connsiteX1128" fmla="*/ 676949 w 1307669"/>
                <a:gd name="connsiteY1128" fmla="*/ 521227 h 1355107"/>
                <a:gd name="connsiteX1129" fmla="*/ 678495 w 1307669"/>
                <a:gd name="connsiteY1129" fmla="*/ 523732 h 1355107"/>
                <a:gd name="connsiteX1130" fmla="*/ 679485 w 1307669"/>
                <a:gd name="connsiteY1130" fmla="*/ 528320 h 1355107"/>
                <a:gd name="connsiteX1131" fmla="*/ 676467 w 1307669"/>
                <a:gd name="connsiteY1131" fmla="*/ 527732 h 1355107"/>
                <a:gd name="connsiteX1132" fmla="*/ 673005 w 1307669"/>
                <a:gd name="connsiteY1132" fmla="*/ 532506 h 1355107"/>
                <a:gd name="connsiteX1133" fmla="*/ 667675 w 1307669"/>
                <a:gd name="connsiteY1133" fmla="*/ 531177 h 1355107"/>
                <a:gd name="connsiteX1134" fmla="*/ 661846 w 1307669"/>
                <a:gd name="connsiteY1134" fmla="*/ 525810 h 1355107"/>
                <a:gd name="connsiteX1135" fmla="*/ 664558 w 1307669"/>
                <a:gd name="connsiteY1135" fmla="*/ 521163 h 1355107"/>
                <a:gd name="connsiteX1136" fmla="*/ 669468 w 1307669"/>
                <a:gd name="connsiteY1136" fmla="*/ 522336 h 1355107"/>
                <a:gd name="connsiteX1137" fmla="*/ 674853 w 1307669"/>
                <a:gd name="connsiteY1137" fmla="*/ 519632 h 1355107"/>
                <a:gd name="connsiteX1138" fmla="*/ 676949 w 1307669"/>
                <a:gd name="connsiteY1138" fmla="*/ 521227 h 1355107"/>
                <a:gd name="connsiteX1139" fmla="*/ 854266 w 1307669"/>
                <a:gd name="connsiteY1139" fmla="*/ 717983 h 1355107"/>
                <a:gd name="connsiteX1140" fmla="*/ 859795 w 1307669"/>
                <a:gd name="connsiteY1140" fmla="*/ 726665 h 1355107"/>
                <a:gd name="connsiteX1141" fmla="*/ 842062 w 1307669"/>
                <a:gd name="connsiteY1141" fmla="*/ 740902 h 1355107"/>
                <a:gd name="connsiteX1142" fmla="*/ 843190 w 1307669"/>
                <a:gd name="connsiteY1142" fmla="*/ 756085 h 1355107"/>
                <a:gd name="connsiteX1143" fmla="*/ 829531 w 1307669"/>
                <a:gd name="connsiteY1143" fmla="*/ 760071 h 1355107"/>
                <a:gd name="connsiteX1144" fmla="*/ 830005 w 1307669"/>
                <a:gd name="connsiteY1144" fmla="*/ 750641 h 1355107"/>
                <a:gd name="connsiteX1145" fmla="*/ 813809 w 1307669"/>
                <a:gd name="connsiteY1145" fmla="*/ 740929 h 1355107"/>
                <a:gd name="connsiteX1146" fmla="*/ 815538 w 1307669"/>
                <a:gd name="connsiteY1146" fmla="*/ 724220 h 1355107"/>
                <a:gd name="connsiteX1147" fmla="*/ 819535 w 1307669"/>
                <a:gd name="connsiteY1147" fmla="*/ 724138 h 1355107"/>
                <a:gd name="connsiteX1148" fmla="*/ 820333 w 1307669"/>
                <a:gd name="connsiteY1148" fmla="*/ 718479 h 1355107"/>
                <a:gd name="connsiteX1149" fmla="*/ 827875 w 1307669"/>
                <a:gd name="connsiteY1149" fmla="*/ 708344 h 1355107"/>
                <a:gd name="connsiteX1150" fmla="*/ 835693 w 1307669"/>
                <a:gd name="connsiteY1150" fmla="*/ 711874 h 1355107"/>
                <a:gd name="connsiteX1151" fmla="*/ 834649 w 1307669"/>
                <a:gd name="connsiteY1151" fmla="*/ 719854 h 1355107"/>
                <a:gd name="connsiteX1152" fmla="*/ 835441 w 1307669"/>
                <a:gd name="connsiteY1152" fmla="*/ 721091 h 1355107"/>
                <a:gd name="connsiteX1153" fmla="*/ 838682 w 1307669"/>
                <a:gd name="connsiteY1153" fmla="*/ 717673 h 1355107"/>
                <a:gd name="connsiteX1154" fmla="*/ 844931 w 1307669"/>
                <a:gd name="connsiteY1154" fmla="*/ 712572 h 1355107"/>
                <a:gd name="connsiteX1155" fmla="*/ 854266 w 1307669"/>
                <a:gd name="connsiteY1155" fmla="*/ 717983 h 1355107"/>
                <a:gd name="connsiteX1156" fmla="*/ 829936 w 1307669"/>
                <a:gd name="connsiteY1156" fmla="*/ 658109 h 1355107"/>
                <a:gd name="connsiteX1157" fmla="*/ 828733 w 1307669"/>
                <a:gd name="connsiteY1157" fmla="*/ 676885 h 1355107"/>
                <a:gd name="connsiteX1158" fmla="*/ 810955 w 1307669"/>
                <a:gd name="connsiteY1158" fmla="*/ 683045 h 1355107"/>
                <a:gd name="connsiteX1159" fmla="*/ 812159 w 1307669"/>
                <a:gd name="connsiteY1159" fmla="*/ 664269 h 1355107"/>
                <a:gd name="connsiteX1160" fmla="*/ 829936 w 1307669"/>
                <a:gd name="connsiteY1160" fmla="*/ 658109 h 1355107"/>
                <a:gd name="connsiteX1161" fmla="*/ 599575 w 1307669"/>
                <a:gd name="connsiteY1161" fmla="*/ 388435 h 1355107"/>
                <a:gd name="connsiteX1162" fmla="*/ 598865 w 1307669"/>
                <a:gd name="connsiteY1162" fmla="*/ 420391 h 1355107"/>
                <a:gd name="connsiteX1163" fmla="*/ 611135 w 1307669"/>
                <a:gd name="connsiteY1163" fmla="*/ 433062 h 1355107"/>
                <a:gd name="connsiteX1164" fmla="*/ 605284 w 1307669"/>
                <a:gd name="connsiteY1164" fmla="*/ 451296 h 1355107"/>
                <a:gd name="connsiteX1165" fmla="*/ 598427 w 1307669"/>
                <a:gd name="connsiteY1165" fmla="*/ 442171 h 1355107"/>
                <a:gd name="connsiteX1166" fmla="*/ 580518 w 1307669"/>
                <a:gd name="connsiteY1166" fmla="*/ 450598 h 1355107"/>
                <a:gd name="connsiteX1167" fmla="*/ 568946 w 1307669"/>
                <a:gd name="connsiteY1167" fmla="*/ 433478 h 1355107"/>
                <a:gd name="connsiteX1168" fmla="*/ 579997 w 1307669"/>
                <a:gd name="connsiteY1168" fmla="*/ 415928 h 1355107"/>
                <a:gd name="connsiteX1169" fmla="*/ 579203 w 1307669"/>
                <a:gd name="connsiteY1169" fmla="*/ 391433 h 1355107"/>
                <a:gd name="connsiteX1170" fmla="*/ 589384 w 1307669"/>
                <a:gd name="connsiteY1170" fmla="*/ 386406 h 1355107"/>
                <a:gd name="connsiteX1171" fmla="*/ 599575 w 1307669"/>
                <a:gd name="connsiteY1171" fmla="*/ 388435 h 1355107"/>
                <a:gd name="connsiteX1172" fmla="*/ 941022 w 1307669"/>
                <a:gd name="connsiteY1172" fmla="*/ 782586 h 1355107"/>
                <a:gd name="connsiteX1173" fmla="*/ 949360 w 1307669"/>
                <a:gd name="connsiteY1173" fmla="*/ 795969 h 1355107"/>
                <a:gd name="connsiteX1174" fmla="*/ 935151 w 1307669"/>
                <a:gd name="connsiteY1174" fmla="*/ 820199 h 1355107"/>
                <a:gd name="connsiteX1175" fmla="*/ 912589 w 1307669"/>
                <a:gd name="connsiteY1175" fmla="*/ 803469 h 1355107"/>
                <a:gd name="connsiteX1176" fmla="*/ 915020 w 1307669"/>
                <a:gd name="connsiteY1176" fmla="*/ 787889 h 1355107"/>
                <a:gd name="connsiteX1177" fmla="*/ 926798 w 1307669"/>
                <a:gd name="connsiteY1177" fmla="*/ 779239 h 1355107"/>
                <a:gd name="connsiteX1178" fmla="*/ 941022 w 1307669"/>
                <a:gd name="connsiteY1178" fmla="*/ 782586 h 1355107"/>
                <a:gd name="connsiteX1179" fmla="*/ 818132 w 1307669"/>
                <a:gd name="connsiteY1179" fmla="*/ 626391 h 1355107"/>
                <a:gd name="connsiteX1180" fmla="*/ 822720 w 1307669"/>
                <a:gd name="connsiteY1180" fmla="*/ 648738 h 1355107"/>
                <a:gd name="connsiteX1181" fmla="*/ 801351 w 1307669"/>
                <a:gd name="connsiteY1181" fmla="*/ 640748 h 1355107"/>
                <a:gd name="connsiteX1182" fmla="*/ 796764 w 1307669"/>
                <a:gd name="connsiteY1182" fmla="*/ 618401 h 1355107"/>
                <a:gd name="connsiteX1183" fmla="*/ 818132 w 1307669"/>
                <a:gd name="connsiteY1183" fmla="*/ 626391 h 1355107"/>
                <a:gd name="connsiteX1184" fmla="*/ 696984 w 1307669"/>
                <a:gd name="connsiteY1184" fmla="*/ 483113 h 1355107"/>
                <a:gd name="connsiteX1185" fmla="*/ 698835 w 1307669"/>
                <a:gd name="connsiteY1185" fmla="*/ 486588 h 1355107"/>
                <a:gd name="connsiteX1186" fmla="*/ 694213 w 1307669"/>
                <a:gd name="connsiteY1186" fmla="*/ 492205 h 1355107"/>
                <a:gd name="connsiteX1187" fmla="*/ 688595 w 1307669"/>
                <a:gd name="connsiteY1187" fmla="*/ 487583 h 1355107"/>
                <a:gd name="connsiteX1188" fmla="*/ 693218 w 1307669"/>
                <a:gd name="connsiteY1188" fmla="*/ 481966 h 1355107"/>
                <a:gd name="connsiteX1189" fmla="*/ 696984 w 1307669"/>
                <a:gd name="connsiteY1189" fmla="*/ 483113 h 1355107"/>
                <a:gd name="connsiteX1190" fmla="*/ 676599 w 1307669"/>
                <a:gd name="connsiteY1190" fmla="*/ 454632 h 1355107"/>
                <a:gd name="connsiteX1191" fmla="*/ 681918 w 1307669"/>
                <a:gd name="connsiteY1191" fmla="*/ 468955 h 1355107"/>
                <a:gd name="connsiteX1192" fmla="*/ 675042 w 1307669"/>
                <a:gd name="connsiteY1192" fmla="*/ 493577 h 1355107"/>
                <a:gd name="connsiteX1193" fmla="*/ 671795 w 1307669"/>
                <a:gd name="connsiteY1193" fmla="*/ 491938 h 1355107"/>
                <a:gd name="connsiteX1194" fmla="*/ 675561 w 1307669"/>
                <a:gd name="connsiteY1194" fmla="*/ 497066 h 1355107"/>
                <a:gd name="connsiteX1195" fmla="*/ 662497 w 1307669"/>
                <a:gd name="connsiteY1195" fmla="*/ 514685 h 1355107"/>
                <a:gd name="connsiteX1196" fmla="*/ 643575 w 1307669"/>
                <a:gd name="connsiteY1196" fmla="*/ 503589 h 1355107"/>
                <a:gd name="connsiteX1197" fmla="*/ 656640 w 1307669"/>
                <a:gd name="connsiteY1197" fmla="*/ 485970 h 1355107"/>
                <a:gd name="connsiteX1198" fmla="*/ 666131 w 1307669"/>
                <a:gd name="connsiteY1198" fmla="*/ 487451 h 1355107"/>
                <a:gd name="connsiteX1199" fmla="*/ 661556 w 1307669"/>
                <a:gd name="connsiteY1199" fmla="*/ 475130 h 1355107"/>
                <a:gd name="connsiteX1200" fmla="*/ 668432 w 1307669"/>
                <a:gd name="connsiteY1200" fmla="*/ 450508 h 1355107"/>
                <a:gd name="connsiteX1201" fmla="*/ 676599 w 1307669"/>
                <a:gd name="connsiteY1201" fmla="*/ 454632 h 1355107"/>
                <a:gd name="connsiteX1202" fmla="*/ 759859 w 1307669"/>
                <a:gd name="connsiteY1202" fmla="*/ 550848 h 1355107"/>
                <a:gd name="connsiteX1203" fmla="*/ 763920 w 1307669"/>
                <a:gd name="connsiteY1203" fmla="*/ 562930 h 1355107"/>
                <a:gd name="connsiteX1204" fmla="*/ 755855 w 1307669"/>
                <a:gd name="connsiteY1204" fmla="*/ 581359 h 1355107"/>
                <a:gd name="connsiteX1205" fmla="*/ 744391 w 1307669"/>
                <a:gd name="connsiteY1205" fmla="*/ 564828 h 1355107"/>
                <a:gd name="connsiteX1206" fmla="*/ 752457 w 1307669"/>
                <a:gd name="connsiteY1206" fmla="*/ 546400 h 1355107"/>
                <a:gd name="connsiteX1207" fmla="*/ 759859 w 1307669"/>
                <a:gd name="connsiteY1207" fmla="*/ 550848 h 1355107"/>
                <a:gd name="connsiteX1208" fmla="*/ 930570 w 1307669"/>
                <a:gd name="connsiteY1208" fmla="*/ 727052 h 1355107"/>
                <a:gd name="connsiteX1209" fmla="*/ 934082 w 1307669"/>
                <a:gd name="connsiteY1209" fmla="*/ 732254 h 1355107"/>
                <a:gd name="connsiteX1210" fmla="*/ 927685 w 1307669"/>
                <a:gd name="connsiteY1210" fmla="*/ 741928 h 1355107"/>
                <a:gd name="connsiteX1211" fmla="*/ 918011 w 1307669"/>
                <a:gd name="connsiteY1211" fmla="*/ 735531 h 1355107"/>
                <a:gd name="connsiteX1212" fmla="*/ 924408 w 1307669"/>
                <a:gd name="connsiteY1212" fmla="*/ 725857 h 1355107"/>
                <a:gd name="connsiteX1213" fmla="*/ 930570 w 1307669"/>
                <a:gd name="connsiteY1213" fmla="*/ 727052 h 1355107"/>
                <a:gd name="connsiteX1214" fmla="*/ 794620 w 1307669"/>
                <a:gd name="connsiteY1214" fmla="*/ 562293 h 1355107"/>
                <a:gd name="connsiteX1215" fmla="*/ 793576 w 1307669"/>
                <a:gd name="connsiteY1215" fmla="*/ 570272 h 1355107"/>
                <a:gd name="connsiteX1216" fmla="*/ 795152 w 1307669"/>
                <a:gd name="connsiteY1216" fmla="*/ 572734 h 1355107"/>
                <a:gd name="connsiteX1217" fmla="*/ 795776 w 1307669"/>
                <a:gd name="connsiteY1217" fmla="*/ 573098 h 1355107"/>
                <a:gd name="connsiteX1218" fmla="*/ 795670 w 1307669"/>
                <a:gd name="connsiteY1218" fmla="*/ 573542 h 1355107"/>
                <a:gd name="connsiteX1219" fmla="*/ 798757 w 1307669"/>
                <a:gd name="connsiteY1219" fmla="*/ 578362 h 1355107"/>
                <a:gd name="connsiteX1220" fmla="*/ 796191 w 1307669"/>
                <a:gd name="connsiteY1220" fmla="*/ 581170 h 1355107"/>
                <a:gd name="connsiteX1221" fmla="*/ 797307 w 1307669"/>
                <a:gd name="connsiteY1221" fmla="*/ 583393 h 1355107"/>
                <a:gd name="connsiteX1222" fmla="*/ 793207 w 1307669"/>
                <a:gd name="connsiteY1222" fmla="*/ 587034 h 1355107"/>
                <a:gd name="connsiteX1223" fmla="*/ 788619 w 1307669"/>
                <a:gd name="connsiteY1223" fmla="*/ 588025 h 1355107"/>
                <a:gd name="connsiteX1224" fmla="*/ 788997 w 1307669"/>
                <a:gd name="connsiteY1224" fmla="*/ 586083 h 1355107"/>
                <a:gd name="connsiteX1225" fmla="*/ 785750 w 1307669"/>
                <a:gd name="connsiteY1225" fmla="*/ 587148 h 1355107"/>
                <a:gd name="connsiteX1226" fmla="*/ 786135 w 1307669"/>
                <a:gd name="connsiteY1226" fmla="*/ 582779 h 1355107"/>
                <a:gd name="connsiteX1227" fmla="*/ 784433 w 1307669"/>
                <a:gd name="connsiteY1227" fmla="*/ 581544 h 1355107"/>
                <a:gd name="connsiteX1228" fmla="*/ 784496 w 1307669"/>
                <a:gd name="connsiteY1228" fmla="*/ 581293 h 1355107"/>
                <a:gd name="connsiteX1229" fmla="*/ 778038 w 1307669"/>
                <a:gd name="connsiteY1229" fmla="*/ 577568 h 1355107"/>
                <a:gd name="connsiteX1230" fmla="*/ 779260 w 1307669"/>
                <a:gd name="connsiteY1230" fmla="*/ 568897 h 1355107"/>
                <a:gd name="connsiteX1231" fmla="*/ 786803 w 1307669"/>
                <a:gd name="connsiteY1231" fmla="*/ 558762 h 1355107"/>
                <a:gd name="connsiteX1232" fmla="*/ 794620 w 1307669"/>
                <a:gd name="connsiteY1232" fmla="*/ 562293 h 1355107"/>
                <a:gd name="connsiteX1233" fmla="*/ 706288 w 1307669"/>
                <a:gd name="connsiteY1233" fmla="*/ 422457 h 1355107"/>
                <a:gd name="connsiteX1234" fmla="*/ 709901 w 1307669"/>
                <a:gd name="connsiteY1234" fmla="*/ 428636 h 1355107"/>
                <a:gd name="connsiteX1235" fmla="*/ 700601 w 1307669"/>
                <a:gd name="connsiteY1235" fmla="*/ 438775 h 1355107"/>
                <a:gd name="connsiteX1236" fmla="*/ 689521 w 1307669"/>
                <a:gd name="connsiteY1236" fmla="*/ 430617 h 1355107"/>
                <a:gd name="connsiteX1237" fmla="*/ 698822 w 1307669"/>
                <a:gd name="connsiteY1237" fmla="*/ 420478 h 1355107"/>
                <a:gd name="connsiteX1238" fmla="*/ 706288 w 1307669"/>
                <a:gd name="connsiteY1238" fmla="*/ 422457 h 1355107"/>
                <a:gd name="connsiteX1239" fmla="*/ 790401 w 1307669"/>
                <a:gd name="connsiteY1239" fmla="*/ 518623 h 1355107"/>
                <a:gd name="connsiteX1240" fmla="*/ 791804 w 1307669"/>
                <a:gd name="connsiteY1240" fmla="*/ 532864 h 1355107"/>
                <a:gd name="connsiteX1241" fmla="*/ 778995 w 1307669"/>
                <a:gd name="connsiteY1241" fmla="*/ 526484 h 1355107"/>
                <a:gd name="connsiteX1242" fmla="*/ 777592 w 1307669"/>
                <a:gd name="connsiteY1242" fmla="*/ 512243 h 1355107"/>
                <a:gd name="connsiteX1243" fmla="*/ 790401 w 1307669"/>
                <a:gd name="connsiteY1243" fmla="*/ 518623 h 1355107"/>
                <a:gd name="connsiteX1244" fmla="*/ 744001 w 1307669"/>
                <a:gd name="connsiteY1244" fmla="*/ 454851 h 1355107"/>
                <a:gd name="connsiteX1245" fmla="*/ 748062 w 1307669"/>
                <a:gd name="connsiteY1245" fmla="*/ 466933 h 1355107"/>
                <a:gd name="connsiteX1246" fmla="*/ 739997 w 1307669"/>
                <a:gd name="connsiteY1246" fmla="*/ 485361 h 1355107"/>
                <a:gd name="connsiteX1247" fmla="*/ 739978 w 1307669"/>
                <a:gd name="connsiteY1247" fmla="*/ 485349 h 1355107"/>
                <a:gd name="connsiteX1248" fmla="*/ 740088 w 1307669"/>
                <a:gd name="connsiteY1248" fmla="*/ 496268 h 1355107"/>
                <a:gd name="connsiteX1249" fmla="*/ 739226 w 1307669"/>
                <a:gd name="connsiteY1249" fmla="*/ 513226 h 1355107"/>
                <a:gd name="connsiteX1250" fmla="*/ 751497 w 1307669"/>
                <a:gd name="connsiteY1250" fmla="*/ 525898 h 1355107"/>
                <a:gd name="connsiteX1251" fmla="*/ 745646 w 1307669"/>
                <a:gd name="connsiteY1251" fmla="*/ 544132 h 1355107"/>
                <a:gd name="connsiteX1252" fmla="*/ 738788 w 1307669"/>
                <a:gd name="connsiteY1252" fmla="*/ 535006 h 1355107"/>
                <a:gd name="connsiteX1253" fmla="*/ 735681 w 1307669"/>
                <a:gd name="connsiteY1253" fmla="*/ 536697 h 1355107"/>
                <a:gd name="connsiteX1254" fmla="*/ 742424 w 1307669"/>
                <a:gd name="connsiteY1254" fmla="*/ 551456 h 1355107"/>
                <a:gd name="connsiteX1255" fmla="*/ 732694 w 1307669"/>
                <a:gd name="connsiteY1255" fmla="*/ 582015 h 1355107"/>
                <a:gd name="connsiteX1256" fmla="*/ 711774 w 1307669"/>
                <a:gd name="connsiteY1256" fmla="*/ 557707 h 1355107"/>
                <a:gd name="connsiteX1257" fmla="*/ 712307 w 1307669"/>
                <a:gd name="connsiteY1257" fmla="*/ 537394 h 1355107"/>
                <a:gd name="connsiteX1258" fmla="*/ 713232 w 1307669"/>
                <a:gd name="connsiteY1258" fmla="*/ 536364 h 1355107"/>
                <a:gd name="connsiteX1259" fmla="*/ 711058 w 1307669"/>
                <a:gd name="connsiteY1259" fmla="*/ 530796 h 1355107"/>
                <a:gd name="connsiteX1260" fmla="*/ 705379 w 1307669"/>
                <a:gd name="connsiteY1260" fmla="*/ 526614 h 1355107"/>
                <a:gd name="connsiteX1261" fmla="*/ 714680 w 1307669"/>
                <a:gd name="connsiteY1261" fmla="*/ 516476 h 1355107"/>
                <a:gd name="connsiteX1262" fmla="*/ 715106 w 1307669"/>
                <a:gd name="connsiteY1262" fmla="*/ 516589 h 1355107"/>
                <a:gd name="connsiteX1263" fmla="*/ 720358 w 1307669"/>
                <a:gd name="connsiteY1263" fmla="*/ 508763 h 1355107"/>
                <a:gd name="connsiteX1264" fmla="*/ 719564 w 1307669"/>
                <a:gd name="connsiteY1264" fmla="*/ 484267 h 1355107"/>
                <a:gd name="connsiteX1265" fmla="*/ 729745 w 1307669"/>
                <a:gd name="connsiteY1265" fmla="*/ 479241 h 1355107"/>
                <a:gd name="connsiteX1266" fmla="*/ 732198 w 1307669"/>
                <a:gd name="connsiteY1266" fmla="*/ 479729 h 1355107"/>
                <a:gd name="connsiteX1267" fmla="*/ 728534 w 1307669"/>
                <a:gd name="connsiteY1267" fmla="*/ 468831 h 1355107"/>
                <a:gd name="connsiteX1268" fmla="*/ 736599 w 1307669"/>
                <a:gd name="connsiteY1268" fmla="*/ 450402 h 1355107"/>
                <a:gd name="connsiteX1269" fmla="*/ 744001 w 1307669"/>
                <a:gd name="connsiteY1269" fmla="*/ 454851 h 1355107"/>
                <a:gd name="connsiteX1270" fmla="*/ 779918 w 1307669"/>
                <a:gd name="connsiteY1270" fmla="*/ 477100 h 1355107"/>
                <a:gd name="connsiteX1271" fmla="*/ 779070 w 1307669"/>
                <a:gd name="connsiteY1271" fmla="*/ 480649 h 1355107"/>
                <a:gd name="connsiteX1272" fmla="*/ 783779 w 1307669"/>
                <a:gd name="connsiteY1272" fmla="*/ 489638 h 1355107"/>
                <a:gd name="connsiteX1273" fmla="*/ 781647 w 1307669"/>
                <a:gd name="connsiteY1273" fmla="*/ 499157 h 1355107"/>
                <a:gd name="connsiteX1274" fmla="*/ 760278 w 1307669"/>
                <a:gd name="connsiteY1274" fmla="*/ 491166 h 1355107"/>
                <a:gd name="connsiteX1275" fmla="*/ 755691 w 1307669"/>
                <a:gd name="connsiteY1275" fmla="*/ 468819 h 1355107"/>
                <a:gd name="connsiteX1276" fmla="*/ 765425 w 1307669"/>
                <a:gd name="connsiteY1276" fmla="*/ 468186 h 1355107"/>
                <a:gd name="connsiteX1277" fmla="*/ 774671 w 1307669"/>
                <a:gd name="connsiteY1277" fmla="*/ 475039 h 1355107"/>
                <a:gd name="connsiteX1278" fmla="*/ 775271 w 1307669"/>
                <a:gd name="connsiteY1278" fmla="*/ 474388 h 1355107"/>
                <a:gd name="connsiteX1279" fmla="*/ 779918 w 1307669"/>
                <a:gd name="connsiteY1279" fmla="*/ 477100 h 1355107"/>
                <a:gd name="connsiteX1280" fmla="*/ 1059204 w 1307669"/>
                <a:gd name="connsiteY1280" fmla="*/ 797587 h 1355107"/>
                <a:gd name="connsiteX1281" fmla="*/ 1051013 w 1307669"/>
                <a:gd name="connsiteY1281" fmla="*/ 809975 h 1355107"/>
                <a:gd name="connsiteX1282" fmla="*/ 1038625 w 1307669"/>
                <a:gd name="connsiteY1282" fmla="*/ 801783 h 1355107"/>
                <a:gd name="connsiteX1283" fmla="*/ 1040155 w 1307669"/>
                <a:gd name="connsiteY1283" fmla="*/ 793893 h 1355107"/>
                <a:gd name="connsiteX1284" fmla="*/ 1046816 w 1307669"/>
                <a:gd name="connsiteY1284" fmla="*/ 789395 h 1355107"/>
                <a:gd name="connsiteX1285" fmla="*/ 1059204 w 1307669"/>
                <a:gd name="connsiteY1285" fmla="*/ 797587 h 1355107"/>
                <a:gd name="connsiteX1286" fmla="*/ 929476 w 1307669"/>
                <a:gd name="connsiteY1286" fmla="*/ 643392 h 1355107"/>
                <a:gd name="connsiteX1287" fmla="*/ 919243 w 1307669"/>
                <a:gd name="connsiteY1287" fmla="*/ 670756 h 1355107"/>
                <a:gd name="connsiteX1288" fmla="*/ 902817 w 1307669"/>
                <a:gd name="connsiteY1288" fmla="*/ 679360 h 1355107"/>
                <a:gd name="connsiteX1289" fmla="*/ 900081 w 1307669"/>
                <a:gd name="connsiteY1289" fmla="*/ 678747 h 1355107"/>
                <a:gd name="connsiteX1290" fmla="*/ 900448 w 1307669"/>
                <a:gd name="connsiteY1290" fmla="*/ 684013 h 1355107"/>
                <a:gd name="connsiteX1291" fmla="*/ 900990 w 1307669"/>
                <a:gd name="connsiteY1291" fmla="*/ 690791 h 1355107"/>
                <a:gd name="connsiteX1292" fmla="*/ 887331 w 1307669"/>
                <a:gd name="connsiteY1292" fmla="*/ 694776 h 1355107"/>
                <a:gd name="connsiteX1293" fmla="*/ 887805 w 1307669"/>
                <a:gd name="connsiteY1293" fmla="*/ 685346 h 1355107"/>
                <a:gd name="connsiteX1294" fmla="*/ 871609 w 1307669"/>
                <a:gd name="connsiteY1294" fmla="*/ 675634 h 1355107"/>
                <a:gd name="connsiteX1295" fmla="*/ 873338 w 1307669"/>
                <a:gd name="connsiteY1295" fmla="*/ 658926 h 1355107"/>
                <a:gd name="connsiteX1296" fmla="*/ 890008 w 1307669"/>
                <a:gd name="connsiteY1296" fmla="*/ 659207 h 1355107"/>
                <a:gd name="connsiteX1297" fmla="*/ 902731 w 1307669"/>
                <a:gd name="connsiteY1297" fmla="*/ 647277 h 1355107"/>
                <a:gd name="connsiteX1298" fmla="*/ 903646 w 1307669"/>
                <a:gd name="connsiteY1298" fmla="*/ 647807 h 1355107"/>
                <a:gd name="connsiteX1299" fmla="*/ 917286 w 1307669"/>
                <a:gd name="connsiteY1299" fmla="*/ 640662 h 1355107"/>
                <a:gd name="connsiteX1300" fmla="*/ 929476 w 1307669"/>
                <a:gd name="connsiteY1300" fmla="*/ 643392 h 1355107"/>
                <a:gd name="connsiteX1301" fmla="*/ 887737 w 1307669"/>
                <a:gd name="connsiteY1301" fmla="*/ 592813 h 1355107"/>
                <a:gd name="connsiteX1302" fmla="*/ 886534 w 1307669"/>
                <a:gd name="connsiteY1302" fmla="*/ 611590 h 1355107"/>
                <a:gd name="connsiteX1303" fmla="*/ 868756 w 1307669"/>
                <a:gd name="connsiteY1303" fmla="*/ 617751 h 1355107"/>
                <a:gd name="connsiteX1304" fmla="*/ 869959 w 1307669"/>
                <a:gd name="connsiteY1304" fmla="*/ 598974 h 1355107"/>
                <a:gd name="connsiteX1305" fmla="*/ 887737 w 1307669"/>
                <a:gd name="connsiteY1305" fmla="*/ 592813 h 1355107"/>
                <a:gd name="connsiteX1306" fmla="*/ 652115 w 1307669"/>
                <a:gd name="connsiteY1306" fmla="*/ 314182 h 1355107"/>
                <a:gd name="connsiteX1307" fmla="*/ 655308 w 1307669"/>
                <a:gd name="connsiteY1307" fmla="*/ 329858 h 1355107"/>
                <a:gd name="connsiteX1308" fmla="*/ 644158 w 1307669"/>
                <a:gd name="connsiteY1308" fmla="*/ 334347 h 1355107"/>
                <a:gd name="connsiteX1309" fmla="*/ 640966 w 1307669"/>
                <a:gd name="connsiteY1309" fmla="*/ 318671 h 1355107"/>
                <a:gd name="connsiteX1310" fmla="*/ 645879 w 1307669"/>
                <a:gd name="connsiteY1310" fmla="*/ 313181 h 1355107"/>
                <a:gd name="connsiteX1311" fmla="*/ 652115 w 1307669"/>
                <a:gd name="connsiteY1311" fmla="*/ 314182 h 1355107"/>
                <a:gd name="connsiteX1312" fmla="*/ 728400 w 1307669"/>
                <a:gd name="connsiteY1312" fmla="*/ 401109 h 1355107"/>
                <a:gd name="connsiteX1313" fmla="*/ 731592 w 1307669"/>
                <a:gd name="connsiteY1313" fmla="*/ 416786 h 1355107"/>
                <a:gd name="connsiteX1314" fmla="*/ 720442 w 1307669"/>
                <a:gd name="connsiteY1314" fmla="*/ 421274 h 1355107"/>
                <a:gd name="connsiteX1315" fmla="*/ 717250 w 1307669"/>
                <a:gd name="connsiteY1315" fmla="*/ 405598 h 1355107"/>
                <a:gd name="connsiteX1316" fmla="*/ 722163 w 1307669"/>
                <a:gd name="connsiteY1316" fmla="*/ 400107 h 1355107"/>
                <a:gd name="connsiteX1317" fmla="*/ 728400 w 1307669"/>
                <a:gd name="connsiteY1317" fmla="*/ 401109 h 1355107"/>
                <a:gd name="connsiteX1318" fmla="*/ 881906 w 1307669"/>
                <a:gd name="connsiteY1318" fmla="*/ 561676 h 1355107"/>
                <a:gd name="connsiteX1319" fmla="*/ 889795 w 1307669"/>
                <a:gd name="connsiteY1319" fmla="*/ 584442 h 1355107"/>
                <a:gd name="connsiteX1320" fmla="*/ 865750 w 1307669"/>
                <a:gd name="connsiteY1320" fmla="*/ 582901 h 1355107"/>
                <a:gd name="connsiteX1321" fmla="*/ 857862 w 1307669"/>
                <a:gd name="connsiteY1321" fmla="*/ 560135 h 1355107"/>
                <a:gd name="connsiteX1322" fmla="*/ 881906 w 1307669"/>
                <a:gd name="connsiteY1322" fmla="*/ 561676 h 1355107"/>
                <a:gd name="connsiteX1323" fmla="*/ 774544 w 1307669"/>
                <a:gd name="connsiteY1323" fmla="*/ 422626 h 1355107"/>
                <a:gd name="connsiteX1324" fmla="*/ 775946 w 1307669"/>
                <a:gd name="connsiteY1324" fmla="*/ 436866 h 1355107"/>
                <a:gd name="connsiteX1325" fmla="*/ 763137 w 1307669"/>
                <a:gd name="connsiteY1325" fmla="*/ 430486 h 1355107"/>
                <a:gd name="connsiteX1326" fmla="*/ 761734 w 1307669"/>
                <a:gd name="connsiteY1326" fmla="*/ 416246 h 1355107"/>
                <a:gd name="connsiteX1327" fmla="*/ 774544 w 1307669"/>
                <a:gd name="connsiteY1327" fmla="*/ 422626 h 1355107"/>
                <a:gd name="connsiteX1328" fmla="*/ 949907 w 1307669"/>
                <a:gd name="connsiteY1328" fmla="*/ 610336 h 1355107"/>
                <a:gd name="connsiteX1329" fmla="*/ 953420 w 1307669"/>
                <a:gd name="connsiteY1329" fmla="*/ 615538 h 1355107"/>
                <a:gd name="connsiteX1330" fmla="*/ 947023 w 1307669"/>
                <a:gd name="connsiteY1330" fmla="*/ 625212 h 1355107"/>
                <a:gd name="connsiteX1331" fmla="*/ 937348 w 1307669"/>
                <a:gd name="connsiteY1331" fmla="*/ 618815 h 1355107"/>
                <a:gd name="connsiteX1332" fmla="*/ 943745 w 1307669"/>
                <a:gd name="connsiteY1332" fmla="*/ 609141 h 1355107"/>
                <a:gd name="connsiteX1333" fmla="*/ 949907 w 1307669"/>
                <a:gd name="connsiteY1333" fmla="*/ 610336 h 1355107"/>
                <a:gd name="connsiteX1334" fmla="*/ 1035579 w 1307669"/>
                <a:gd name="connsiteY1334" fmla="*/ 706079 h 1355107"/>
                <a:gd name="connsiteX1335" fmla="*/ 1004451 w 1307669"/>
                <a:gd name="connsiteY1335" fmla="*/ 732867 h 1355107"/>
                <a:gd name="connsiteX1336" fmla="*/ 965320 w 1307669"/>
                <a:gd name="connsiteY1336" fmla="*/ 720407 h 1355107"/>
                <a:gd name="connsiteX1337" fmla="*/ 972779 w 1307669"/>
                <a:gd name="connsiteY1337" fmla="*/ 704433 h 1355107"/>
                <a:gd name="connsiteX1338" fmla="*/ 996447 w 1307669"/>
                <a:gd name="connsiteY1338" fmla="*/ 693619 h 1355107"/>
                <a:gd name="connsiteX1339" fmla="*/ 1035579 w 1307669"/>
                <a:gd name="connsiteY1339" fmla="*/ 706079 h 1355107"/>
                <a:gd name="connsiteX1340" fmla="*/ 1135662 w 1307669"/>
                <a:gd name="connsiteY1340" fmla="*/ 819816 h 1355107"/>
                <a:gd name="connsiteX1341" fmla="*/ 1135109 w 1307669"/>
                <a:gd name="connsiteY1341" fmla="*/ 826069 h 1355107"/>
                <a:gd name="connsiteX1342" fmla="*/ 1145538 w 1307669"/>
                <a:gd name="connsiteY1342" fmla="*/ 832085 h 1355107"/>
                <a:gd name="connsiteX1343" fmla="*/ 1143972 w 1307669"/>
                <a:gd name="connsiteY1343" fmla="*/ 843187 h 1355107"/>
                <a:gd name="connsiteX1344" fmla="*/ 1134314 w 1307669"/>
                <a:gd name="connsiteY1344" fmla="*/ 856165 h 1355107"/>
                <a:gd name="connsiteX1345" fmla="*/ 1124302 w 1307669"/>
                <a:gd name="connsiteY1345" fmla="*/ 851644 h 1355107"/>
                <a:gd name="connsiteX1346" fmla="*/ 1125640 w 1307669"/>
                <a:gd name="connsiteY1346" fmla="*/ 841426 h 1355107"/>
                <a:gd name="connsiteX1347" fmla="*/ 1119006 w 1307669"/>
                <a:gd name="connsiteY1347" fmla="*/ 831066 h 1355107"/>
                <a:gd name="connsiteX1348" fmla="*/ 1121798 w 1307669"/>
                <a:gd name="connsiteY1348" fmla="*/ 826473 h 1355107"/>
                <a:gd name="connsiteX1349" fmla="*/ 1126557 w 1307669"/>
                <a:gd name="connsiteY1349" fmla="*/ 822802 h 1355107"/>
                <a:gd name="connsiteX1350" fmla="*/ 1135662 w 1307669"/>
                <a:gd name="connsiteY1350" fmla="*/ 819816 h 1355107"/>
                <a:gd name="connsiteX1351" fmla="*/ 870993 w 1307669"/>
                <a:gd name="connsiteY1351" fmla="*/ 503107 h 1355107"/>
                <a:gd name="connsiteX1352" fmla="*/ 876522 w 1307669"/>
                <a:gd name="connsiteY1352" fmla="*/ 511789 h 1355107"/>
                <a:gd name="connsiteX1353" fmla="*/ 871212 w 1307669"/>
                <a:gd name="connsiteY1353" fmla="*/ 516465 h 1355107"/>
                <a:gd name="connsiteX1354" fmla="*/ 873657 w 1307669"/>
                <a:gd name="connsiteY1354" fmla="*/ 517210 h 1355107"/>
                <a:gd name="connsiteX1355" fmla="*/ 875508 w 1307669"/>
                <a:gd name="connsiteY1355" fmla="*/ 520685 h 1355107"/>
                <a:gd name="connsiteX1356" fmla="*/ 870886 w 1307669"/>
                <a:gd name="connsiteY1356" fmla="*/ 526303 h 1355107"/>
                <a:gd name="connsiteX1357" fmla="*/ 865268 w 1307669"/>
                <a:gd name="connsiteY1357" fmla="*/ 521680 h 1355107"/>
                <a:gd name="connsiteX1358" fmla="*/ 866196 w 1307669"/>
                <a:gd name="connsiteY1358" fmla="*/ 520553 h 1355107"/>
                <a:gd name="connsiteX1359" fmla="*/ 858789 w 1307669"/>
                <a:gd name="connsiteY1359" fmla="*/ 526026 h 1355107"/>
                <a:gd name="connsiteX1360" fmla="*/ 859917 w 1307669"/>
                <a:gd name="connsiteY1360" fmla="*/ 541209 h 1355107"/>
                <a:gd name="connsiteX1361" fmla="*/ 848911 w 1307669"/>
                <a:gd name="connsiteY1361" fmla="*/ 544421 h 1355107"/>
                <a:gd name="connsiteX1362" fmla="*/ 850167 w 1307669"/>
                <a:gd name="connsiteY1362" fmla="*/ 546939 h 1355107"/>
                <a:gd name="connsiteX1363" fmla="*/ 838175 w 1307669"/>
                <a:gd name="connsiteY1363" fmla="*/ 554663 h 1355107"/>
                <a:gd name="connsiteX1364" fmla="*/ 837888 w 1307669"/>
                <a:gd name="connsiteY1364" fmla="*/ 564208 h 1355107"/>
                <a:gd name="connsiteX1365" fmla="*/ 829106 w 1307669"/>
                <a:gd name="connsiteY1365" fmla="*/ 565803 h 1355107"/>
                <a:gd name="connsiteX1366" fmla="*/ 830018 w 1307669"/>
                <a:gd name="connsiteY1366" fmla="*/ 559950 h 1355107"/>
                <a:gd name="connsiteX1367" fmla="*/ 820547 w 1307669"/>
                <a:gd name="connsiteY1367" fmla="*/ 552835 h 1355107"/>
                <a:gd name="connsiteX1368" fmla="*/ 822717 w 1307669"/>
                <a:gd name="connsiteY1368" fmla="*/ 542524 h 1355107"/>
                <a:gd name="connsiteX1369" fmla="*/ 833098 w 1307669"/>
                <a:gd name="connsiteY1369" fmla="*/ 543788 h 1355107"/>
                <a:gd name="connsiteX1370" fmla="*/ 841815 w 1307669"/>
                <a:gd name="connsiteY1370" fmla="*/ 537176 h 1355107"/>
                <a:gd name="connsiteX1371" fmla="*/ 846490 w 1307669"/>
                <a:gd name="connsiteY1371" fmla="*/ 540583 h 1355107"/>
                <a:gd name="connsiteX1372" fmla="*/ 846732 w 1307669"/>
                <a:gd name="connsiteY1372" fmla="*/ 535765 h 1355107"/>
                <a:gd name="connsiteX1373" fmla="*/ 830536 w 1307669"/>
                <a:gd name="connsiteY1373" fmla="*/ 526053 h 1355107"/>
                <a:gd name="connsiteX1374" fmla="*/ 829346 w 1307669"/>
                <a:gd name="connsiteY1374" fmla="*/ 517074 h 1355107"/>
                <a:gd name="connsiteX1375" fmla="*/ 830225 w 1307669"/>
                <a:gd name="connsiteY1375" fmla="*/ 514746 h 1355107"/>
                <a:gd name="connsiteX1376" fmla="*/ 822546 w 1307669"/>
                <a:gd name="connsiteY1376" fmla="*/ 516538 h 1355107"/>
                <a:gd name="connsiteX1377" fmla="*/ 824523 w 1307669"/>
                <a:gd name="connsiteY1377" fmla="*/ 504903 h 1355107"/>
                <a:gd name="connsiteX1378" fmla="*/ 836016 w 1307669"/>
                <a:gd name="connsiteY1378" fmla="*/ 502220 h 1355107"/>
                <a:gd name="connsiteX1379" fmla="*/ 834814 w 1307669"/>
                <a:gd name="connsiteY1379" fmla="*/ 509291 h 1355107"/>
                <a:gd name="connsiteX1380" fmla="*/ 839913 w 1307669"/>
                <a:gd name="connsiteY1380" fmla="*/ 509186 h 1355107"/>
                <a:gd name="connsiteX1381" fmla="*/ 848935 w 1307669"/>
                <a:gd name="connsiteY1381" fmla="*/ 509626 h 1355107"/>
                <a:gd name="connsiteX1382" fmla="*/ 861658 w 1307669"/>
                <a:gd name="connsiteY1382" fmla="*/ 497695 h 1355107"/>
                <a:gd name="connsiteX1383" fmla="*/ 870993 w 1307669"/>
                <a:gd name="connsiteY1383" fmla="*/ 503107 h 1355107"/>
                <a:gd name="connsiteX1384" fmla="*/ 846663 w 1307669"/>
                <a:gd name="connsiteY1384" fmla="*/ 443233 h 1355107"/>
                <a:gd name="connsiteX1385" fmla="*/ 845461 w 1307669"/>
                <a:gd name="connsiteY1385" fmla="*/ 462009 h 1355107"/>
                <a:gd name="connsiteX1386" fmla="*/ 827682 w 1307669"/>
                <a:gd name="connsiteY1386" fmla="*/ 468169 h 1355107"/>
                <a:gd name="connsiteX1387" fmla="*/ 828526 w 1307669"/>
                <a:gd name="connsiteY1387" fmla="*/ 455009 h 1355107"/>
                <a:gd name="connsiteX1388" fmla="*/ 822317 w 1307669"/>
                <a:gd name="connsiteY1388" fmla="*/ 458665 h 1355107"/>
                <a:gd name="connsiteX1389" fmla="*/ 822030 w 1307669"/>
                <a:gd name="connsiteY1389" fmla="*/ 468211 h 1355107"/>
                <a:gd name="connsiteX1390" fmla="*/ 813249 w 1307669"/>
                <a:gd name="connsiteY1390" fmla="*/ 469805 h 1355107"/>
                <a:gd name="connsiteX1391" fmla="*/ 814160 w 1307669"/>
                <a:gd name="connsiteY1391" fmla="*/ 463953 h 1355107"/>
                <a:gd name="connsiteX1392" fmla="*/ 804690 w 1307669"/>
                <a:gd name="connsiteY1392" fmla="*/ 456837 h 1355107"/>
                <a:gd name="connsiteX1393" fmla="*/ 806859 w 1307669"/>
                <a:gd name="connsiteY1393" fmla="*/ 446526 h 1355107"/>
                <a:gd name="connsiteX1394" fmla="*/ 817241 w 1307669"/>
                <a:gd name="connsiteY1394" fmla="*/ 447790 h 1355107"/>
                <a:gd name="connsiteX1395" fmla="*/ 825956 w 1307669"/>
                <a:gd name="connsiteY1395" fmla="*/ 441178 h 1355107"/>
                <a:gd name="connsiteX1396" fmla="*/ 831427 w 1307669"/>
                <a:gd name="connsiteY1396" fmla="*/ 445164 h 1355107"/>
                <a:gd name="connsiteX1397" fmla="*/ 832851 w 1307669"/>
                <a:gd name="connsiteY1397" fmla="*/ 448019 h 1355107"/>
                <a:gd name="connsiteX1398" fmla="*/ 820158 w 1307669"/>
                <a:gd name="connsiteY1398" fmla="*/ 406223 h 1355107"/>
                <a:gd name="connsiteX1399" fmla="*/ 818182 w 1307669"/>
                <a:gd name="connsiteY1399" fmla="*/ 417858 h 1355107"/>
                <a:gd name="connsiteX1400" fmla="*/ 806688 w 1307669"/>
                <a:gd name="connsiteY1400" fmla="*/ 420540 h 1355107"/>
                <a:gd name="connsiteX1401" fmla="*/ 808665 w 1307669"/>
                <a:gd name="connsiteY1401" fmla="*/ 408905 h 1355107"/>
                <a:gd name="connsiteX1402" fmla="*/ 820158 w 1307669"/>
                <a:gd name="connsiteY1402" fmla="*/ 406223 h 1355107"/>
                <a:gd name="connsiteX1403" fmla="*/ 750412 w 1307669"/>
                <a:gd name="connsiteY1403" fmla="*/ 309709 h 1355107"/>
                <a:gd name="connsiteX1404" fmla="*/ 752470 w 1307669"/>
                <a:gd name="connsiteY1404" fmla="*/ 317434 h 1355107"/>
                <a:gd name="connsiteX1405" fmla="*/ 746584 w 1307669"/>
                <a:gd name="connsiteY1405" fmla="*/ 318368 h 1355107"/>
                <a:gd name="connsiteX1406" fmla="*/ 739989 w 1307669"/>
                <a:gd name="connsiteY1406" fmla="*/ 329395 h 1355107"/>
                <a:gd name="connsiteX1407" fmla="*/ 729587 w 1307669"/>
                <a:gd name="connsiteY1407" fmla="*/ 330512 h 1355107"/>
                <a:gd name="connsiteX1408" fmla="*/ 718095 w 1307669"/>
                <a:gd name="connsiteY1408" fmla="*/ 324582 h 1355107"/>
                <a:gd name="connsiteX1409" fmla="*/ 723236 w 1307669"/>
                <a:gd name="connsiteY1409" fmla="*/ 314285 h 1355107"/>
                <a:gd name="connsiteX1410" fmla="*/ 732818 w 1307669"/>
                <a:gd name="connsiteY1410" fmla="*/ 313161 h 1355107"/>
                <a:gd name="connsiteX1411" fmla="*/ 743213 w 1307669"/>
                <a:gd name="connsiteY1411" fmla="*/ 304637 h 1355107"/>
                <a:gd name="connsiteX1412" fmla="*/ 747334 w 1307669"/>
                <a:gd name="connsiteY1412" fmla="*/ 306157 h 1355107"/>
                <a:gd name="connsiteX1413" fmla="*/ 750412 w 1307669"/>
                <a:gd name="connsiteY1413" fmla="*/ 309709 h 1355107"/>
                <a:gd name="connsiteX1414" fmla="*/ 878437 w 1307669"/>
                <a:gd name="connsiteY1414" fmla="*/ 455803 h 1355107"/>
                <a:gd name="connsiteX1415" fmla="*/ 880288 w 1307669"/>
                <a:gd name="connsiteY1415" fmla="*/ 459277 h 1355107"/>
                <a:gd name="connsiteX1416" fmla="*/ 875666 w 1307669"/>
                <a:gd name="connsiteY1416" fmla="*/ 464895 h 1355107"/>
                <a:gd name="connsiteX1417" fmla="*/ 870049 w 1307669"/>
                <a:gd name="connsiteY1417" fmla="*/ 460273 h 1355107"/>
                <a:gd name="connsiteX1418" fmla="*/ 874671 w 1307669"/>
                <a:gd name="connsiteY1418" fmla="*/ 454655 h 1355107"/>
                <a:gd name="connsiteX1419" fmla="*/ 878437 w 1307669"/>
                <a:gd name="connsiteY1419" fmla="*/ 455803 h 1355107"/>
                <a:gd name="connsiteX1420" fmla="*/ 1039166 w 1307669"/>
                <a:gd name="connsiteY1420" fmla="*/ 629035 h 1355107"/>
                <a:gd name="connsiteX1421" fmla="*/ 1042152 w 1307669"/>
                <a:gd name="connsiteY1421" fmla="*/ 638139 h 1355107"/>
                <a:gd name="connsiteX1422" fmla="*/ 1035898 w 1307669"/>
                <a:gd name="connsiteY1422" fmla="*/ 637586 h 1355107"/>
                <a:gd name="connsiteX1423" fmla="*/ 1029884 w 1307669"/>
                <a:gd name="connsiteY1423" fmla="*/ 648014 h 1355107"/>
                <a:gd name="connsiteX1424" fmla="*/ 1018781 w 1307669"/>
                <a:gd name="connsiteY1424" fmla="*/ 646449 h 1355107"/>
                <a:gd name="connsiteX1425" fmla="*/ 1005803 w 1307669"/>
                <a:gd name="connsiteY1425" fmla="*/ 636790 h 1355107"/>
                <a:gd name="connsiteX1426" fmla="*/ 1010323 w 1307669"/>
                <a:gd name="connsiteY1426" fmla="*/ 626780 h 1355107"/>
                <a:gd name="connsiteX1427" fmla="*/ 1020542 w 1307669"/>
                <a:gd name="connsiteY1427" fmla="*/ 628117 h 1355107"/>
                <a:gd name="connsiteX1428" fmla="*/ 1030902 w 1307669"/>
                <a:gd name="connsiteY1428" fmla="*/ 621482 h 1355107"/>
                <a:gd name="connsiteX1429" fmla="*/ 1039166 w 1307669"/>
                <a:gd name="connsiteY1429" fmla="*/ 629035 h 1355107"/>
                <a:gd name="connsiteX1430" fmla="*/ 1132567 w 1307669"/>
                <a:gd name="connsiteY1430" fmla="*/ 729991 h 1355107"/>
                <a:gd name="connsiteX1431" fmla="*/ 1140905 w 1307669"/>
                <a:gd name="connsiteY1431" fmla="*/ 743374 h 1355107"/>
                <a:gd name="connsiteX1432" fmla="*/ 1126696 w 1307669"/>
                <a:gd name="connsiteY1432" fmla="*/ 767603 h 1355107"/>
                <a:gd name="connsiteX1433" fmla="*/ 1104134 w 1307669"/>
                <a:gd name="connsiteY1433" fmla="*/ 750873 h 1355107"/>
                <a:gd name="connsiteX1434" fmla="*/ 1106566 w 1307669"/>
                <a:gd name="connsiteY1434" fmla="*/ 735293 h 1355107"/>
                <a:gd name="connsiteX1435" fmla="*/ 1118343 w 1307669"/>
                <a:gd name="connsiteY1435" fmla="*/ 726644 h 1355107"/>
                <a:gd name="connsiteX1436" fmla="*/ 1132567 w 1307669"/>
                <a:gd name="connsiteY1436" fmla="*/ 729991 h 1355107"/>
                <a:gd name="connsiteX1437" fmla="*/ 983325 w 1307669"/>
                <a:gd name="connsiteY1437" fmla="*/ 543164 h 1355107"/>
                <a:gd name="connsiteX1438" fmla="*/ 988429 w 1307669"/>
                <a:gd name="connsiteY1438" fmla="*/ 560654 h 1355107"/>
                <a:gd name="connsiteX1439" fmla="*/ 976353 w 1307669"/>
                <a:gd name="connsiteY1439" fmla="*/ 560048 h 1355107"/>
                <a:gd name="connsiteX1440" fmla="*/ 970717 w 1307669"/>
                <a:gd name="connsiteY1440" fmla="*/ 570518 h 1355107"/>
                <a:gd name="connsiteX1441" fmla="*/ 964937 w 1307669"/>
                <a:gd name="connsiteY1441" fmla="*/ 579248 h 1355107"/>
                <a:gd name="connsiteX1442" fmla="*/ 966087 w 1307669"/>
                <a:gd name="connsiteY1442" fmla="*/ 581093 h 1355107"/>
                <a:gd name="connsiteX1443" fmla="*/ 951878 w 1307669"/>
                <a:gd name="connsiteY1443" fmla="*/ 605323 h 1355107"/>
                <a:gd name="connsiteX1444" fmla="*/ 929317 w 1307669"/>
                <a:gd name="connsiteY1444" fmla="*/ 588593 h 1355107"/>
                <a:gd name="connsiteX1445" fmla="*/ 931747 w 1307669"/>
                <a:gd name="connsiteY1445" fmla="*/ 573013 h 1355107"/>
                <a:gd name="connsiteX1446" fmla="*/ 942497 w 1307669"/>
                <a:gd name="connsiteY1446" fmla="*/ 565119 h 1355107"/>
                <a:gd name="connsiteX1447" fmla="*/ 942881 w 1307669"/>
                <a:gd name="connsiteY1447" fmla="*/ 557227 h 1355107"/>
                <a:gd name="connsiteX1448" fmla="*/ 927604 w 1307669"/>
                <a:gd name="connsiteY1448" fmla="*/ 540934 h 1355107"/>
                <a:gd name="connsiteX1449" fmla="*/ 934534 w 1307669"/>
                <a:gd name="connsiteY1449" fmla="*/ 528980 h 1355107"/>
                <a:gd name="connsiteX1450" fmla="*/ 941052 w 1307669"/>
                <a:gd name="connsiteY1450" fmla="*/ 524830 h 1355107"/>
                <a:gd name="connsiteX1451" fmla="*/ 934738 w 1307669"/>
                <a:gd name="connsiteY1451" fmla="*/ 520655 h 1355107"/>
                <a:gd name="connsiteX1452" fmla="*/ 941135 w 1307669"/>
                <a:gd name="connsiteY1452" fmla="*/ 510981 h 1355107"/>
                <a:gd name="connsiteX1453" fmla="*/ 947297 w 1307669"/>
                <a:gd name="connsiteY1453" fmla="*/ 512176 h 1355107"/>
                <a:gd name="connsiteX1454" fmla="*/ 950809 w 1307669"/>
                <a:gd name="connsiteY1454" fmla="*/ 517378 h 1355107"/>
                <a:gd name="connsiteX1455" fmla="*/ 946889 w 1307669"/>
                <a:gd name="connsiteY1455" fmla="*/ 523306 h 1355107"/>
                <a:gd name="connsiteX1456" fmla="*/ 954680 w 1307669"/>
                <a:gd name="connsiteY1456" fmla="*/ 532155 h 1355107"/>
                <a:gd name="connsiteX1457" fmla="*/ 963882 w 1307669"/>
                <a:gd name="connsiteY1457" fmla="*/ 544608 h 1355107"/>
                <a:gd name="connsiteX1458" fmla="*/ 983325 w 1307669"/>
                <a:gd name="connsiteY1458" fmla="*/ 543164 h 1355107"/>
                <a:gd name="connsiteX1459" fmla="*/ 1075932 w 1307669"/>
                <a:gd name="connsiteY1459" fmla="*/ 582711 h 1355107"/>
                <a:gd name="connsiteX1460" fmla="*/ 1067740 w 1307669"/>
                <a:gd name="connsiteY1460" fmla="*/ 595099 h 1355107"/>
                <a:gd name="connsiteX1461" fmla="*/ 1055352 w 1307669"/>
                <a:gd name="connsiteY1461" fmla="*/ 586907 h 1355107"/>
                <a:gd name="connsiteX1462" fmla="*/ 1056882 w 1307669"/>
                <a:gd name="connsiteY1462" fmla="*/ 579017 h 1355107"/>
                <a:gd name="connsiteX1463" fmla="*/ 1063543 w 1307669"/>
                <a:gd name="connsiteY1463" fmla="*/ 574519 h 1355107"/>
                <a:gd name="connsiteX1464" fmla="*/ 1075932 w 1307669"/>
                <a:gd name="connsiteY1464" fmla="*/ 582711 h 1355107"/>
                <a:gd name="connsiteX1465" fmla="*/ 965196 w 1307669"/>
                <a:gd name="connsiteY1465" fmla="*/ 434964 h 1355107"/>
                <a:gd name="connsiteX1466" fmla="*/ 957005 w 1307669"/>
                <a:gd name="connsiteY1466" fmla="*/ 447352 h 1355107"/>
                <a:gd name="connsiteX1467" fmla="*/ 946998 w 1307669"/>
                <a:gd name="connsiteY1467" fmla="*/ 440735 h 1355107"/>
                <a:gd name="connsiteX1468" fmla="*/ 947014 w 1307669"/>
                <a:gd name="connsiteY1468" fmla="*/ 440981 h 1355107"/>
                <a:gd name="connsiteX1469" fmla="*/ 935971 w 1307669"/>
                <a:gd name="connsiteY1469" fmla="*/ 455880 h 1355107"/>
                <a:gd name="connsiteX1470" fmla="*/ 907354 w 1307669"/>
                <a:gd name="connsiteY1470" fmla="*/ 461754 h 1355107"/>
                <a:gd name="connsiteX1471" fmla="*/ 917586 w 1307669"/>
                <a:gd name="connsiteY1471" fmla="*/ 434391 h 1355107"/>
                <a:gd name="connsiteX1472" fmla="*/ 946203 w 1307669"/>
                <a:gd name="connsiteY1472" fmla="*/ 428516 h 1355107"/>
                <a:gd name="connsiteX1473" fmla="*/ 946372 w 1307669"/>
                <a:gd name="connsiteY1473" fmla="*/ 431118 h 1355107"/>
                <a:gd name="connsiteX1474" fmla="*/ 952808 w 1307669"/>
                <a:gd name="connsiteY1474" fmla="*/ 426772 h 1355107"/>
                <a:gd name="connsiteX1475" fmla="*/ 965196 w 1307669"/>
                <a:gd name="connsiteY1475" fmla="*/ 434964 h 1355107"/>
                <a:gd name="connsiteX1476" fmla="*/ 785196 w 1307669"/>
                <a:gd name="connsiteY1476" fmla="*/ 223173 h 1355107"/>
                <a:gd name="connsiteX1477" fmla="*/ 788897 w 1307669"/>
                <a:gd name="connsiteY1477" fmla="*/ 228291 h 1355107"/>
                <a:gd name="connsiteX1478" fmla="*/ 780070 w 1307669"/>
                <a:gd name="connsiteY1478" fmla="*/ 241634 h 1355107"/>
                <a:gd name="connsiteX1479" fmla="*/ 769012 w 1307669"/>
                <a:gd name="connsiteY1479" fmla="*/ 236923 h 1355107"/>
                <a:gd name="connsiteX1480" fmla="*/ 777839 w 1307669"/>
                <a:gd name="connsiteY1480" fmla="*/ 223581 h 1355107"/>
                <a:gd name="connsiteX1481" fmla="*/ 785196 w 1307669"/>
                <a:gd name="connsiteY1481" fmla="*/ 223173 h 1355107"/>
                <a:gd name="connsiteX1482" fmla="*/ 835148 w 1307669"/>
                <a:gd name="connsiteY1482" fmla="*/ 271023 h 1355107"/>
                <a:gd name="connsiteX1483" fmla="*/ 842353 w 1307669"/>
                <a:gd name="connsiteY1483" fmla="*/ 279912 h 1355107"/>
                <a:gd name="connsiteX1484" fmla="*/ 824558 w 1307669"/>
                <a:gd name="connsiteY1484" fmla="*/ 304629 h 1355107"/>
                <a:gd name="connsiteX1485" fmla="*/ 802777 w 1307669"/>
                <a:gd name="connsiteY1485" fmla="*/ 297090 h 1355107"/>
                <a:gd name="connsiteX1486" fmla="*/ 820572 w 1307669"/>
                <a:gd name="connsiteY1486" fmla="*/ 272373 h 1355107"/>
                <a:gd name="connsiteX1487" fmla="*/ 835148 w 1307669"/>
                <a:gd name="connsiteY1487" fmla="*/ 271023 h 1355107"/>
                <a:gd name="connsiteX1488" fmla="*/ 1121021 w 1307669"/>
                <a:gd name="connsiteY1488" fmla="*/ 590797 h 1355107"/>
                <a:gd name="connsiteX1489" fmla="*/ 1110789 w 1307669"/>
                <a:gd name="connsiteY1489" fmla="*/ 618160 h 1355107"/>
                <a:gd name="connsiteX1490" fmla="*/ 1082172 w 1307669"/>
                <a:gd name="connsiteY1490" fmla="*/ 624034 h 1355107"/>
                <a:gd name="connsiteX1491" fmla="*/ 1092404 w 1307669"/>
                <a:gd name="connsiteY1491" fmla="*/ 596671 h 1355107"/>
                <a:gd name="connsiteX1492" fmla="*/ 1121021 w 1307669"/>
                <a:gd name="connsiteY1492" fmla="*/ 590797 h 1355107"/>
                <a:gd name="connsiteX1493" fmla="*/ 1052306 w 1307669"/>
                <a:gd name="connsiteY1493" fmla="*/ 491203 h 1355107"/>
                <a:gd name="connsiteX1494" fmla="*/ 1021179 w 1307669"/>
                <a:gd name="connsiteY1494" fmla="*/ 517991 h 1355107"/>
                <a:gd name="connsiteX1495" fmla="*/ 982047 w 1307669"/>
                <a:gd name="connsiteY1495" fmla="*/ 505531 h 1355107"/>
                <a:gd name="connsiteX1496" fmla="*/ 989507 w 1307669"/>
                <a:gd name="connsiteY1496" fmla="*/ 489557 h 1355107"/>
                <a:gd name="connsiteX1497" fmla="*/ 1013174 w 1307669"/>
                <a:gd name="connsiteY1497" fmla="*/ 478743 h 1355107"/>
                <a:gd name="connsiteX1498" fmla="*/ 1052306 w 1307669"/>
                <a:gd name="connsiteY1498" fmla="*/ 491203 h 1355107"/>
                <a:gd name="connsiteX1499" fmla="*/ 1152389 w 1307669"/>
                <a:gd name="connsiteY1499" fmla="*/ 604940 h 1355107"/>
                <a:gd name="connsiteX1500" fmla="*/ 1151837 w 1307669"/>
                <a:gd name="connsiteY1500" fmla="*/ 611193 h 1355107"/>
                <a:gd name="connsiteX1501" fmla="*/ 1162265 w 1307669"/>
                <a:gd name="connsiteY1501" fmla="*/ 617209 h 1355107"/>
                <a:gd name="connsiteX1502" fmla="*/ 1160700 w 1307669"/>
                <a:gd name="connsiteY1502" fmla="*/ 628311 h 1355107"/>
                <a:gd name="connsiteX1503" fmla="*/ 1151041 w 1307669"/>
                <a:gd name="connsiteY1503" fmla="*/ 641289 h 1355107"/>
                <a:gd name="connsiteX1504" fmla="*/ 1141029 w 1307669"/>
                <a:gd name="connsiteY1504" fmla="*/ 636768 h 1355107"/>
                <a:gd name="connsiteX1505" fmla="*/ 1142367 w 1307669"/>
                <a:gd name="connsiteY1505" fmla="*/ 626550 h 1355107"/>
                <a:gd name="connsiteX1506" fmla="*/ 1135733 w 1307669"/>
                <a:gd name="connsiteY1506" fmla="*/ 616190 h 1355107"/>
                <a:gd name="connsiteX1507" fmla="*/ 1138525 w 1307669"/>
                <a:gd name="connsiteY1507" fmla="*/ 611597 h 1355107"/>
                <a:gd name="connsiteX1508" fmla="*/ 1143285 w 1307669"/>
                <a:gd name="connsiteY1508" fmla="*/ 607926 h 1355107"/>
                <a:gd name="connsiteX1509" fmla="*/ 1152389 w 1307669"/>
                <a:gd name="connsiteY1509" fmla="*/ 604940 h 1355107"/>
                <a:gd name="connsiteX1510" fmla="*/ 1073451 w 1307669"/>
                <a:gd name="connsiteY1510" fmla="*/ 509080 h 1355107"/>
                <a:gd name="connsiteX1511" fmla="*/ 1081340 w 1307669"/>
                <a:gd name="connsiteY1511" fmla="*/ 531846 h 1355107"/>
                <a:gd name="connsiteX1512" fmla="*/ 1057295 w 1307669"/>
                <a:gd name="connsiteY1512" fmla="*/ 530305 h 1355107"/>
                <a:gd name="connsiteX1513" fmla="*/ 1049407 w 1307669"/>
                <a:gd name="connsiteY1513" fmla="*/ 507540 h 1355107"/>
                <a:gd name="connsiteX1514" fmla="*/ 1073451 w 1307669"/>
                <a:gd name="connsiteY1514" fmla="*/ 509080 h 1355107"/>
                <a:gd name="connsiteX1515" fmla="*/ 909422 w 1307669"/>
                <a:gd name="connsiteY1515" fmla="*/ 305137 h 1355107"/>
                <a:gd name="connsiteX1516" fmla="*/ 917669 w 1307669"/>
                <a:gd name="connsiteY1516" fmla="*/ 324516 h 1355107"/>
                <a:gd name="connsiteX1517" fmla="*/ 914808 w 1307669"/>
                <a:gd name="connsiteY1517" fmla="*/ 348716 h 1355107"/>
                <a:gd name="connsiteX1518" fmla="*/ 907148 w 1307669"/>
                <a:gd name="connsiteY1518" fmla="*/ 357966 h 1355107"/>
                <a:gd name="connsiteX1519" fmla="*/ 907557 w 1307669"/>
                <a:gd name="connsiteY1519" fmla="*/ 358502 h 1355107"/>
                <a:gd name="connsiteX1520" fmla="*/ 906948 w 1307669"/>
                <a:gd name="connsiteY1520" fmla="*/ 365016 h 1355107"/>
                <a:gd name="connsiteX1521" fmla="*/ 909838 w 1307669"/>
                <a:gd name="connsiteY1521" fmla="*/ 362645 h 1355107"/>
                <a:gd name="connsiteX1522" fmla="*/ 913959 w 1307669"/>
                <a:gd name="connsiteY1522" fmla="*/ 364165 h 1355107"/>
                <a:gd name="connsiteX1523" fmla="*/ 917038 w 1307669"/>
                <a:gd name="connsiteY1523" fmla="*/ 367717 h 1355107"/>
                <a:gd name="connsiteX1524" fmla="*/ 919096 w 1307669"/>
                <a:gd name="connsiteY1524" fmla="*/ 375442 h 1355107"/>
                <a:gd name="connsiteX1525" fmla="*/ 913210 w 1307669"/>
                <a:gd name="connsiteY1525" fmla="*/ 376376 h 1355107"/>
                <a:gd name="connsiteX1526" fmla="*/ 906614 w 1307669"/>
                <a:gd name="connsiteY1526" fmla="*/ 387403 h 1355107"/>
                <a:gd name="connsiteX1527" fmla="*/ 896212 w 1307669"/>
                <a:gd name="connsiteY1527" fmla="*/ 388520 h 1355107"/>
                <a:gd name="connsiteX1528" fmla="*/ 884720 w 1307669"/>
                <a:gd name="connsiteY1528" fmla="*/ 382590 h 1355107"/>
                <a:gd name="connsiteX1529" fmla="*/ 889861 w 1307669"/>
                <a:gd name="connsiteY1529" fmla="*/ 372293 h 1355107"/>
                <a:gd name="connsiteX1530" fmla="*/ 892371 w 1307669"/>
                <a:gd name="connsiteY1530" fmla="*/ 371999 h 1355107"/>
                <a:gd name="connsiteX1531" fmla="*/ 882477 w 1307669"/>
                <a:gd name="connsiteY1531" fmla="*/ 368025 h 1355107"/>
                <a:gd name="connsiteX1532" fmla="*/ 874589 w 1307669"/>
                <a:gd name="connsiteY1532" fmla="*/ 345259 h 1355107"/>
                <a:gd name="connsiteX1533" fmla="*/ 880598 w 1307669"/>
                <a:gd name="connsiteY1533" fmla="*/ 342978 h 1355107"/>
                <a:gd name="connsiteX1534" fmla="*/ 879746 w 1307669"/>
                <a:gd name="connsiteY1534" fmla="*/ 340977 h 1355107"/>
                <a:gd name="connsiteX1535" fmla="*/ 894899 w 1307669"/>
                <a:gd name="connsiteY1535" fmla="*/ 301931 h 1355107"/>
                <a:gd name="connsiteX1536" fmla="*/ 909422 w 1307669"/>
                <a:gd name="connsiteY1536" fmla="*/ 305137 h 1355107"/>
                <a:gd name="connsiteX1537" fmla="*/ 1227124 w 1307669"/>
                <a:gd name="connsiteY1537" fmla="*/ 653484 h 1355107"/>
                <a:gd name="connsiteX1538" fmla="*/ 1195997 w 1307669"/>
                <a:gd name="connsiteY1538" fmla="*/ 680272 h 1355107"/>
                <a:gd name="connsiteX1539" fmla="*/ 1156865 w 1307669"/>
                <a:gd name="connsiteY1539" fmla="*/ 667812 h 1355107"/>
                <a:gd name="connsiteX1540" fmla="*/ 1164324 w 1307669"/>
                <a:gd name="connsiteY1540" fmla="*/ 651837 h 1355107"/>
                <a:gd name="connsiteX1541" fmla="*/ 1187993 w 1307669"/>
                <a:gd name="connsiteY1541" fmla="*/ 641024 h 1355107"/>
                <a:gd name="connsiteX1542" fmla="*/ 1227124 w 1307669"/>
                <a:gd name="connsiteY1542" fmla="*/ 653484 h 1355107"/>
                <a:gd name="connsiteX1543" fmla="*/ 801542 w 1307669"/>
                <a:gd name="connsiteY1543" fmla="*/ 106128 h 1355107"/>
                <a:gd name="connsiteX1544" fmla="*/ 808747 w 1307669"/>
                <a:gd name="connsiteY1544" fmla="*/ 115017 h 1355107"/>
                <a:gd name="connsiteX1545" fmla="*/ 790953 w 1307669"/>
                <a:gd name="connsiteY1545" fmla="*/ 139734 h 1355107"/>
                <a:gd name="connsiteX1546" fmla="*/ 769171 w 1307669"/>
                <a:gd name="connsiteY1546" fmla="*/ 132195 h 1355107"/>
                <a:gd name="connsiteX1547" fmla="*/ 786966 w 1307669"/>
                <a:gd name="connsiteY1547" fmla="*/ 107479 h 1355107"/>
                <a:gd name="connsiteX1548" fmla="*/ 801542 w 1307669"/>
                <a:gd name="connsiteY1548" fmla="*/ 106128 h 1355107"/>
                <a:gd name="connsiteX1549" fmla="*/ 951822 w 1307669"/>
                <a:gd name="connsiteY1549" fmla="*/ 281181 h 1355107"/>
                <a:gd name="connsiteX1550" fmla="*/ 955522 w 1307669"/>
                <a:gd name="connsiteY1550" fmla="*/ 286300 h 1355107"/>
                <a:gd name="connsiteX1551" fmla="*/ 946695 w 1307669"/>
                <a:gd name="connsiteY1551" fmla="*/ 299642 h 1355107"/>
                <a:gd name="connsiteX1552" fmla="*/ 935638 w 1307669"/>
                <a:gd name="connsiteY1552" fmla="*/ 294932 h 1355107"/>
                <a:gd name="connsiteX1553" fmla="*/ 944465 w 1307669"/>
                <a:gd name="connsiteY1553" fmla="*/ 281589 h 1355107"/>
                <a:gd name="connsiteX1554" fmla="*/ 951822 w 1307669"/>
                <a:gd name="connsiteY1554" fmla="*/ 281181 h 1355107"/>
                <a:gd name="connsiteX1555" fmla="*/ 1001773 w 1307669"/>
                <a:gd name="connsiteY1555" fmla="*/ 329032 h 1355107"/>
                <a:gd name="connsiteX1556" fmla="*/ 1008979 w 1307669"/>
                <a:gd name="connsiteY1556" fmla="*/ 337920 h 1355107"/>
                <a:gd name="connsiteX1557" fmla="*/ 991184 w 1307669"/>
                <a:gd name="connsiteY1557" fmla="*/ 362637 h 1355107"/>
                <a:gd name="connsiteX1558" fmla="*/ 982266 w 1307669"/>
                <a:gd name="connsiteY1558" fmla="*/ 363463 h 1355107"/>
                <a:gd name="connsiteX1559" fmla="*/ 980644 w 1307669"/>
                <a:gd name="connsiteY1559" fmla="*/ 365912 h 1355107"/>
                <a:gd name="connsiteX1560" fmla="*/ 959248 w 1307669"/>
                <a:gd name="connsiteY1560" fmla="*/ 363697 h 1355107"/>
                <a:gd name="connsiteX1561" fmla="*/ 959046 w 1307669"/>
                <a:gd name="connsiteY1561" fmla="*/ 353904 h 1355107"/>
                <a:gd name="connsiteX1562" fmla="*/ 959463 w 1307669"/>
                <a:gd name="connsiteY1562" fmla="*/ 345347 h 1355107"/>
                <a:gd name="connsiteX1563" fmla="*/ 958097 w 1307669"/>
                <a:gd name="connsiteY1563" fmla="*/ 344889 h 1355107"/>
                <a:gd name="connsiteX1564" fmla="*/ 958843 w 1307669"/>
                <a:gd name="connsiteY1564" fmla="*/ 341626 h 1355107"/>
                <a:gd name="connsiteX1565" fmla="*/ 950864 w 1307669"/>
                <a:gd name="connsiteY1565" fmla="*/ 334060 h 1355107"/>
                <a:gd name="connsiteX1566" fmla="*/ 944331 w 1307669"/>
                <a:gd name="connsiteY1566" fmla="*/ 326058 h 1355107"/>
                <a:gd name="connsiteX1567" fmla="*/ 951261 w 1307669"/>
                <a:gd name="connsiteY1567" fmla="*/ 314104 h 1355107"/>
                <a:gd name="connsiteX1568" fmla="*/ 962379 w 1307669"/>
                <a:gd name="connsiteY1568" fmla="*/ 307025 h 1355107"/>
                <a:gd name="connsiteX1569" fmla="*/ 971407 w 1307669"/>
                <a:gd name="connsiteY1569" fmla="*/ 317279 h 1355107"/>
                <a:gd name="connsiteX1570" fmla="*/ 973920 w 1307669"/>
                <a:gd name="connsiteY1570" fmla="*/ 320680 h 1355107"/>
                <a:gd name="connsiteX1571" fmla="*/ 979911 w 1307669"/>
                <a:gd name="connsiteY1571" fmla="*/ 321907 h 1355107"/>
                <a:gd name="connsiteX1572" fmla="*/ 978748 w 1307669"/>
                <a:gd name="connsiteY1572" fmla="*/ 327212 h 1355107"/>
                <a:gd name="connsiteX1573" fmla="*/ 980610 w 1307669"/>
                <a:gd name="connsiteY1573" fmla="*/ 329732 h 1355107"/>
                <a:gd name="connsiteX1574" fmla="*/ 1000053 w 1307669"/>
                <a:gd name="connsiteY1574" fmla="*/ 328287 h 1355107"/>
                <a:gd name="connsiteX1575" fmla="*/ 1000464 w 1307669"/>
                <a:gd name="connsiteY1575" fmla="*/ 329153 h 1355107"/>
                <a:gd name="connsiteX1576" fmla="*/ 1090894 w 1307669"/>
                <a:gd name="connsiteY1576" fmla="*/ 431622 h 1355107"/>
                <a:gd name="connsiteX1577" fmla="*/ 1082703 w 1307669"/>
                <a:gd name="connsiteY1577" fmla="*/ 444010 h 1355107"/>
                <a:gd name="connsiteX1578" fmla="*/ 1070315 w 1307669"/>
                <a:gd name="connsiteY1578" fmla="*/ 435818 h 1355107"/>
                <a:gd name="connsiteX1579" fmla="*/ 1071844 w 1307669"/>
                <a:gd name="connsiteY1579" fmla="*/ 427928 h 1355107"/>
                <a:gd name="connsiteX1580" fmla="*/ 1078506 w 1307669"/>
                <a:gd name="connsiteY1580" fmla="*/ 423430 h 1355107"/>
                <a:gd name="connsiteX1581" fmla="*/ 1090894 w 1307669"/>
                <a:gd name="connsiteY1581" fmla="*/ 431622 h 1355107"/>
                <a:gd name="connsiteX1582" fmla="*/ 1230711 w 1307669"/>
                <a:gd name="connsiteY1582" fmla="*/ 576439 h 1355107"/>
                <a:gd name="connsiteX1583" fmla="*/ 1233697 w 1307669"/>
                <a:gd name="connsiteY1583" fmla="*/ 585543 h 1355107"/>
                <a:gd name="connsiteX1584" fmla="*/ 1227443 w 1307669"/>
                <a:gd name="connsiteY1584" fmla="*/ 584990 h 1355107"/>
                <a:gd name="connsiteX1585" fmla="*/ 1221428 w 1307669"/>
                <a:gd name="connsiteY1585" fmla="*/ 595419 h 1355107"/>
                <a:gd name="connsiteX1586" fmla="*/ 1210327 w 1307669"/>
                <a:gd name="connsiteY1586" fmla="*/ 593853 h 1355107"/>
                <a:gd name="connsiteX1587" fmla="*/ 1197348 w 1307669"/>
                <a:gd name="connsiteY1587" fmla="*/ 584195 h 1355107"/>
                <a:gd name="connsiteX1588" fmla="*/ 1201869 w 1307669"/>
                <a:gd name="connsiteY1588" fmla="*/ 574184 h 1355107"/>
                <a:gd name="connsiteX1589" fmla="*/ 1212088 w 1307669"/>
                <a:gd name="connsiteY1589" fmla="*/ 575521 h 1355107"/>
                <a:gd name="connsiteX1590" fmla="*/ 1222447 w 1307669"/>
                <a:gd name="connsiteY1590" fmla="*/ 568887 h 1355107"/>
                <a:gd name="connsiteX1591" fmla="*/ 1230711 w 1307669"/>
                <a:gd name="connsiteY1591" fmla="*/ 576439 h 1355107"/>
                <a:gd name="connsiteX1592" fmla="*/ 1174871 w 1307669"/>
                <a:gd name="connsiteY1592" fmla="*/ 490568 h 1355107"/>
                <a:gd name="connsiteX1593" fmla="*/ 1179975 w 1307669"/>
                <a:gd name="connsiteY1593" fmla="*/ 508059 h 1355107"/>
                <a:gd name="connsiteX1594" fmla="*/ 1167898 w 1307669"/>
                <a:gd name="connsiteY1594" fmla="*/ 507452 h 1355107"/>
                <a:gd name="connsiteX1595" fmla="*/ 1162262 w 1307669"/>
                <a:gd name="connsiteY1595" fmla="*/ 517922 h 1355107"/>
                <a:gd name="connsiteX1596" fmla="*/ 1156482 w 1307669"/>
                <a:gd name="connsiteY1596" fmla="*/ 526652 h 1355107"/>
                <a:gd name="connsiteX1597" fmla="*/ 1157632 w 1307669"/>
                <a:gd name="connsiteY1597" fmla="*/ 528498 h 1355107"/>
                <a:gd name="connsiteX1598" fmla="*/ 1143423 w 1307669"/>
                <a:gd name="connsiteY1598" fmla="*/ 552727 h 1355107"/>
                <a:gd name="connsiteX1599" fmla="*/ 1120861 w 1307669"/>
                <a:gd name="connsiteY1599" fmla="*/ 535997 h 1355107"/>
                <a:gd name="connsiteX1600" fmla="*/ 1123293 w 1307669"/>
                <a:gd name="connsiteY1600" fmla="*/ 520417 h 1355107"/>
                <a:gd name="connsiteX1601" fmla="*/ 1134042 w 1307669"/>
                <a:gd name="connsiteY1601" fmla="*/ 512523 h 1355107"/>
                <a:gd name="connsiteX1602" fmla="*/ 1134426 w 1307669"/>
                <a:gd name="connsiteY1602" fmla="*/ 504631 h 1355107"/>
                <a:gd name="connsiteX1603" fmla="*/ 1119150 w 1307669"/>
                <a:gd name="connsiteY1603" fmla="*/ 488338 h 1355107"/>
                <a:gd name="connsiteX1604" fmla="*/ 1126080 w 1307669"/>
                <a:gd name="connsiteY1604" fmla="*/ 476384 h 1355107"/>
                <a:gd name="connsiteX1605" fmla="*/ 1137198 w 1307669"/>
                <a:gd name="connsiteY1605" fmla="*/ 469305 h 1355107"/>
                <a:gd name="connsiteX1606" fmla="*/ 1155428 w 1307669"/>
                <a:gd name="connsiteY1606" fmla="*/ 492013 h 1355107"/>
                <a:gd name="connsiteX1607" fmla="*/ 1174871 w 1307669"/>
                <a:gd name="connsiteY1607" fmla="*/ 490568 h 1355107"/>
                <a:gd name="connsiteX1608" fmla="*/ 875816 w 1307669"/>
                <a:gd name="connsiteY1608" fmla="*/ 140242 h 1355107"/>
                <a:gd name="connsiteX1609" fmla="*/ 884063 w 1307669"/>
                <a:gd name="connsiteY1609" fmla="*/ 159621 h 1355107"/>
                <a:gd name="connsiteX1610" fmla="*/ 868910 w 1307669"/>
                <a:gd name="connsiteY1610" fmla="*/ 198666 h 1355107"/>
                <a:gd name="connsiteX1611" fmla="*/ 846140 w 1307669"/>
                <a:gd name="connsiteY1611" fmla="*/ 176082 h 1355107"/>
                <a:gd name="connsiteX1612" fmla="*/ 861293 w 1307669"/>
                <a:gd name="connsiteY1612" fmla="*/ 137036 h 1355107"/>
                <a:gd name="connsiteX1613" fmla="*/ 875816 w 1307669"/>
                <a:gd name="connsiteY1613" fmla="*/ 140242 h 1355107"/>
                <a:gd name="connsiteX1614" fmla="*/ 1076048 w 1307669"/>
                <a:gd name="connsiteY1614" fmla="*/ 363145 h 1355107"/>
                <a:gd name="connsiteX1615" fmla="*/ 1084294 w 1307669"/>
                <a:gd name="connsiteY1615" fmla="*/ 382524 h 1355107"/>
                <a:gd name="connsiteX1616" fmla="*/ 1069141 w 1307669"/>
                <a:gd name="connsiteY1616" fmla="*/ 421569 h 1355107"/>
                <a:gd name="connsiteX1617" fmla="*/ 1057479 w 1307669"/>
                <a:gd name="connsiteY1617" fmla="*/ 418995 h 1355107"/>
                <a:gd name="connsiteX1618" fmla="*/ 1058879 w 1307669"/>
                <a:gd name="connsiteY1618" fmla="*/ 423263 h 1355107"/>
                <a:gd name="connsiteX1619" fmla="*/ 1052626 w 1307669"/>
                <a:gd name="connsiteY1619" fmla="*/ 422710 h 1355107"/>
                <a:gd name="connsiteX1620" fmla="*/ 1046611 w 1307669"/>
                <a:gd name="connsiteY1620" fmla="*/ 433138 h 1355107"/>
                <a:gd name="connsiteX1621" fmla="*/ 1035508 w 1307669"/>
                <a:gd name="connsiteY1621" fmla="*/ 431573 h 1355107"/>
                <a:gd name="connsiteX1622" fmla="*/ 1022530 w 1307669"/>
                <a:gd name="connsiteY1622" fmla="*/ 421914 h 1355107"/>
                <a:gd name="connsiteX1623" fmla="*/ 1027050 w 1307669"/>
                <a:gd name="connsiteY1623" fmla="*/ 411904 h 1355107"/>
                <a:gd name="connsiteX1624" fmla="*/ 1037269 w 1307669"/>
                <a:gd name="connsiteY1624" fmla="*/ 413240 h 1355107"/>
                <a:gd name="connsiteX1625" fmla="*/ 1047629 w 1307669"/>
                <a:gd name="connsiteY1625" fmla="*/ 406606 h 1355107"/>
                <a:gd name="connsiteX1626" fmla="*/ 1050879 w 1307669"/>
                <a:gd name="connsiteY1626" fmla="*/ 409576 h 1355107"/>
                <a:gd name="connsiteX1627" fmla="*/ 1046372 w 1307669"/>
                <a:gd name="connsiteY1627" fmla="*/ 398985 h 1355107"/>
                <a:gd name="connsiteX1628" fmla="*/ 1061525 w 1307669"/>
                <a:gd name="connsiteY1628" fmla="*/ 359939 h 1355107"/>
                <a:gd name="connsiteX1629" fmla="*/ 1076048 w 1307669"/>
                <a:gd name="connsiteY1629" fmla="*/ 363145 h 1355107"/>
                <a:gd name="connsiteX1630" fmla="*/ 981923 w 1307669"/>
                <a:gd name="connsiteY1630" fmla="*/ 220088 h 1355107"/>
                <a:gd name="connsiteX1631" fmla="*/ 973732 w 1307669"/>
                <a:gd name="connsiteY1631" fmla="*/ 232476 h 1355107"/>
                <a:gd name="connsiteX1632" fmla="*/ 969973 w 1307669"/>
                <a:gd name="connsiteY1632" fmla="*/ 229991 h 1355107"/>
                <a:gd name="connsiteX1633" fmla="*/ 974655 w 1307669"/>
                <a:gd name="connsiteY1633" fmla="*/ 239120 h 1355107"/>
                <a:gd name="connsiteX1634" fmla="*/ 971027 w 1307669"/>
                <a:gd name="connsiteY1634" fmla="*/ 251017 h 1355107"/>
                <a:gd name="connsiteX1635" fmla="*/ 945934 w 1307669"/>
                <a:gd name="connsiteY1635" fmla="*/ 247879 h 1355107"/>
                <a:gd name="connsiteX1636" fmla="*/ 942795 w 1307669"/>
                <a:gd name="connsiteY1636" fmla="*/ 222786 h 1355107"/>
                <a:gd name="connsiteX1637" fmla="*/ 954692 w 1307669"/>
                <a:gd name="connsiteY1637" fmla="*/ 219157 h 1355107"/>
                <a:gd name="connsiteX1638" fmla="*/ 961647 w 1307669"/>
                <a:gd name="connsiteY1638" fmla="*/ 222724 h 1355107"/>
                <a:gd name="connsiteX1639" fmla="*/ 962874 w 1307669"/>
                <a:gd name="connsiteY1639" fmla="*/ 216394 h 1355107"/>
                <a:gd name="connsiteX1640" fmla="*/ 969535 w 1307669"/>
                <a:gd name="connsiteY1640" fmla="*/ 211896 h 1355107"/>
                <a:gd name="connsiteX1641" fmla="*/ 981923 w 1307669"/>
                <a:gd name="connsiteY1641" fmla="*/ 220088 h 1355107"/>
                <a:gd name="connsiteX1642" fmla="*/ 1146536 w 1307669"/>
                <a:gd name="connsiteY1642" fmla="*/ 379915 h 1355107"/>
                <a:gd name="connsiteX1643" fmla="*/ 1144398 w 1307669"/>
                <a:gd name="connsiteY1643" fmla="*/ 389669 h 1355107"/>
                <a:gd name="connsiteX1644" fmla="*/ 1149811 w 1307669"/>
                <a:gd name="connsiteY1644" fmla="*/ 397712 h 1355107"/>
                <a:gd name="connsiteX1645" fmla="*/ 1141942 w 1307669"/>
                <a:gd name="connsiteY1645" fmla="*/ 407094 h 1355107"/>
                <a:gd name="connsiteX1646" fmla="*/ 1133049 w 1307669"/>
                <a:gd name="connsiteY1646" fmla="*/ 411956 h 1355107"/>
                <a:gd name="connsiteX1647" fmla="*/ 1134105 w 1307669"/>
                <a:gd name="connsiteY1647" fmla="*/ 406048 h 1355107"/>
                <a:gd name="connsiteX1648" fmla="*/ 1126875 w 1307669"/>
                <a:gd name="connsiteY1648" fmla="*/ 403620 h 1355107"/>
                <a:gd name="connsiteX1649" fmla="*/ 1111089 w 1307669"/>
                <a:gd name="connsiteY1649" fmla="*/ 411888 h 1355107"/>
                <a:gd name="connsiteX1650" fmla="*/ 1098899 w 1307669"/>
                <a:gd name="connsiteY1650" fmla="*/ 409158 h 1355107"/>
                <a:gd name="connsiteX1651" fmla="*/ 1109131 w 1307669"/>
                <a:gd name="connsiteY1651" fmla="*/ 381795 h 1355107"/>
                <a:gd name="connsiteX1652" fmla="*/ 1137748 w 1307669"/>
                <a:gd name="connsiteY1652" fmla="*/ 375921 h 1355107"/>
                <a:gd name="connsiteX1653" fmla="*/ 1137893 w 1307669"/>
                <a:gd name="connsiteY1653" fmla="*/ 378144 h 1355107"/>
                <a:gd name="connsiteX1654" fmla="*/ 968167 w 1307669"/>
                <a:gd name="connsiteY1654" fmla="*/ 164137 h 1355107"/>
                <a:gd name="connsiteX1655" fmla="*/ 975372 w 1307669"/>
                <a:gd name="connsiteY1655" fmla="*/ 173025 h 1355107"/>
                <a:gd name="connsiteX1656" fmla="*/ 957578 w 1307669"/>
                <a:gd name="connsiteY1656" fmla="*/ 197742 h 1355107"/>
                <a:gd name="connsiteX1657" fmla="*/ 935796 w 1307669"/>
                <a:gd name="connsiteY1657" fmla="*/ 190203 h 1355107"/>
                <a:gd name="connsiteX1658" fmla="*/ 936854 w 1307669"/>
                <a:gd name="connsiteY1658" fmla="*/ 186846 h 1355107"/>
                <a:gd name="connsiteX1659" fmla="*/ 932817 w 1307669"/>
                <a:gd name="connsiteY1659" fmla="*/ 189052 h 1355107"/>
                <a:gd name="connsiteX1660" fmla="*/ 933873 w 1307669"/>
                <a:gd name="connsiteY1660" fmla="*/ 183145 h 1355107"/>
                <a:gd name="connsiteX1661" fmla="*/ 924491 w 1307669"/>
                <a:gd name="connsiteY1661" fmla="*/ 179994 h 1355107"/>
                <a:gd name="connsiteX1662" fmla="*/ 926921 w 1307669"/>
                <a:gd name="connsiteY1662" fmla="*/ 169371 h 1355107"/>
                <a:gd name="connsiteX1663" fmla="*/ 937190 w 1307669"/>
                <a:gd name="connsiteY1663" fmla="*/ 155145 h 1355107"/>
                <a:gd name="connsiteX1664" fmla="*/ 946305 w 1307669"/>
                <a:gd name="connsiteY1664" fmla="*/ 157011 h 1355107"/>
                <a:gd name="connsiteX1665" fmla="*/ 944166 w 1307669"/>
                <a:gd name="connsiteY1665" fmla="*/ 166765 h 1355107"/>
                <a:gd name="connsiteX1666" fmla="*/ 946921 w 1307669"/>
                <a:gd name="connsiteY1666" fmla="*/ 170858 h 1355107"/>
                <a:gd name="connsiteX1667" fmla="*/ 953591 w 1307669"/>
                <a:gd name="connsiteY1667" fmla="*/ 165487 h 1355107"/>
                <a:gd name="connsiteX1668" fmla="*/ 968167 w 1307669"/>
                <a:gd name="connsiteY1668" fmla="*/ 164137 h 1355107"/>
                <a:gd name="connsiteX1669" fmla="*/ 1090178 w 1307669"/>
                <a:gd name="connsiteY1669" fmla="*/ 294204 h 1355107"/>
                <a:gd name="connsiteX1670" fmla="*/ 1098067 w 1307669"/>
                <a:gd name="connsiteY1670" fmla="*/ 316970 h 1355107"/>
                <a:gd name="connsiteX1671" fmla="*/ 1074023 w 1307669"/>
                <a:gd name="connsiteY1671" fmla="*/ 315429 h 1355107"/>
                <a:gd name="connsiteX1672" fmla="*/ 1066134 w 1307669"/>
                <a:gd name="connsiteY1672" fmla="*/ 292663 h 1355107"/>
                <a:gd name="connsiteX1673" fmla="*/ 1090178 w 1307669"/>
                <a:gd name="connsiteY1673" fmla="*/ 294204 h 1355107"/>
                <a:gd name="connsiteX1674" fmla="*/ 1243851 w 1307669"/>
                <a:gd name="connsiteY1674" fmla="*/ 438608 h 1355107"/>
                <a:gd name="connsiteX1675" fmla="*/ 1212724 w 1307669"/>
                <a:gd name="connsiteY1675" fmla="*/ 465396 h 1355107"/>
                <a:gd name="connsiteX1676" fmla="*/ 1173592 w 1307669"/>
                <a:gd name="connsiteY1676" fmla="*/ 452936 h 1355107"/>
                <a:gd name="connsiteX1677" fmla="*/ 1181051 w 1307669"/>
                <a:gd name="connsiteY1677" fmla="*/ 436961 h 1355107"/>
                <a:gd name="connsiteX1678" fmla="*/ 1204720 w 1307669"/>
                <a:gd name="connsiteY1678" fmla="*/ 426148 h 1355107"/>
                <a:gd name="connsiteX1679" fmla="*/ 1243851 w 1307669"/>
                <a:gd name="connsiteY1679" fmla="*/ 438608 h 1355107"/>
                <a:gd name="connsiteX1680" fmla="*/ 934282 w 1307669"/>
                <a:gd name="connsiteY1680" fmla="*/ 61029 h 1355107"/>
                <a:gd name="connsiteX1681" fmla="*/ 937421 w 1307669"/>
                <a:gd name="connsiteY1681" fmla="*/ 86122 h 1355107"/>
                <a:gd name="connsiteX1682" fmla="*/ 912328 w 1307669"/>
                <a:gd name="connsiteY1682" fmla="*/ 82984 h 1355107"/>
                <a:gd name="connsiteX1683" fmla="*/ 909189 w 1307669"/>
                <a:gd name="connsiteY1683" fmla="*/ 57891 h 1355107"/>
                <a:gd name="connsiteX1684" fmla="*/ 934282 w 1307669"/>
                <a:gd name="connsiteY1684" fmla="*/ 61029 h 1355107"/>
                <a:gd name="connsiteX1685" fmla="*/ 1134514 w 1307669"/>
                <a:gd name="connsiteY1685" fmla="*/ 283932 h 1355107"/>
                <a:gd name="connsiteX1686" fmla="*/ 1137652 w 1307669"/>
                <a:gd name="connsiteY1686" fmla="*/ 309026 h 1355107"/>
                <a:gd name="connsiteX1687" fmla="*/ 1112559 w 1307669"/>
                <a:gd name="connsiteY1687" fmla="*/ 305887 h 1355107"/>
                <a:gd name="connsiteX1688" fmla="*/ 1109421 w 1307669"/>
                <a:gd name="connsiteY1688" fmla="*/ 280794 h 1355107"/>
                <a:gd name="connsiteX1689" fmla="*/ 1134514 w 1307669"/>
                <a:gd name="connsiteY1689" fmla="*/ 283932 h 1355107"/>
                <a:gd name="connsiteX1690" fmla="*/ 1056122 w 1307669"/>
                <a:gd name="connsiteY1690" fmla="*/ 165601 h 1355107"/>
                <a:gd name="connsiteX1691" fmla="*/ 1052614 w 1307669"/>
                <a:gd name="connsiteY1691" fmla="*/ 188180 h 1355107"/>
                <a:gd name="connsiteX1692" fmla="*/ 1036908 w 1307669"/>
                <a:gd name="connsiteY1692" fmla="*/ 197029 h 1355107"/>
                <a:gd name="connsiteX1693" fmla="*/ 1042442 w 1307669"/>
                <a:gd name="connsiteY1693" fmla="*/ 198250 h 1355107"/>
                <a:gd name="connsiteX1694" fmla="*/ 1050688 w 1307669"/>
                <a:gd name="connsiteY1694" fmla="*/ 217629 h 1355107"/>
                <a:gd name="connsiteX1695" fmla="*/ 1047827 w 1307669"/>
                <a:gd name="connsiteY1695" fmla="*/ 241829 h 1355107"/>
                <a:gd name="connsiteX1696" fmla="*/ 1045421 w 1307669"/>
                <a:gd name="connsiteY1696" fmla="*/ 244736 h 1355107"/>
                <a:gd name="connsiteX1697" fmla="*/ 1051647 w 1307669"/>
                <a:gd name="connsiteY1697" fmla="*/ 243510 h 1355107"/>
                <a:gd name="connsiteX1698" fmla="*/ 1068406 w 1307669"/>
                <a:gd name="connsiteY1698" fmla="*/ 225628 h 1355107"/>
                <a:gd name="connsiteX1699" fmla="*/ 1079160 w 1307669"/>
                <a:gd name="connsiteY1699" fmla="*/ 229273 h 1355107"/>
                <a:gd name="connsiteX1700" fmla="*/ 1084931 w 1307669"/>
                <a:gd name="connsiteY1700" fmla="*/ 237914 h 1355107"/>
                <a:gd name="connsiteX1701" fmla="*/ 1061833 w 1307669"/>
                <a:gd name="connsiteY1701" fmla="*/ 260008 h 1355107"/>
                <a:gd name="connsiteX1702" fmla="*/ 1061549 w 1307669"/>
                <a:gd name="connsiteY1702" fmla="*/ 277645 h 1355107"/>
                <a:gd name="connsiteX1703" fmla="*/ 1044518 w 1307669"/>
                <a:gd name="connsiteY1703" fmla="*/ 286401 h 1355107"/>
                <a:gd name="connsiteX1704" fmla="*/ 1046122 w 1307669"/>
                <a:gd name="connsiteY1704" fmla="*/ 275099 h 1355107"/>
                <a:gd name="connsiteX1705" fmla="*/ 1027500 w 1307669"/>
                <a:gd name="connsiteY1705" fmla="*/ 268394 h 1355107"/>
                <a:gd name="connsiteX1706" fmla="*/ 1027034 w 1307669"/>
                <a:gd name="connsiteY1706" fmla="*/ 258118 h 1355107"/>
                <a:gd name="connsiteX1707" fmla="*/ 1028361 w 1307669"/>
                <a:gd name="connsiteY1707" fmla="*/ 255090 h 1355107"/>
                <a:gd name="connsiteX1708" fmla="*/ 1021012 w 1307669"/>
                <a:gd name="connsiteY1708" fmla="*/ 253469 h 1355107"/>
                <a:gd name="connsiteX1709" fmla="*/ 1012766 w 1307669"/>
                <a:gd name="connsiteY1709" fmla="*/ 234090 h 1355107"/>
                <a:gd name="connsiteX1710" fmla="*/ 1027919 w 1307669"/>
                <a:gd name="connsiteY1710" fmla="*/ 195045 h 1355107"/>
                <a:gd name="connsiteX1711" fmla="*/ 1028515 w 1307669"/>
                <a:gd name="connsiteY1711" fmla="*/ 195176 h 1355107"/>
                <a:gd name="connsiteX1712" fmla="*/ 1027482 w 1307669"/>
                <a:gd name="connsiteY1712" fmla="*/ 192038 h 1355107"/>
                <a:gd name="connsiteX1713" fmla="*/ 1033849 w 1307669"/>
                <a:gd name="connsiteY1713" fmla="*/ 178149 h 1355107"/>
                <a:gd name="connsiteX1714" fmla="*/ 1056122 w 1307669"/>
                <a:gd name="connsiteY1714" fmla="*/ 165601 h 1355107"/>
                <a:gd name="connsiteX1715" fmla="*/ 1112930 w 1307669"/>
                <a:gd name="connsiteY1715" fmla="*/ 215020 h 1355107"/>
                <a:gd name="connsiteX1716" fmla="*/ 1110791 w 1307669"/>
                <a:gd name="connsiteY1716" fmla="*/ 224773 h 1355107"/>
                <a:gd name="connsiteX1717" fmla="*/ 1116205 w 1307669"/>
                <a:gd name="connsiteY1717" fmla="*/ 232816 h 1355107"/>
                <a:gd name="connsiteX1718" fmla="*/ 1108335 w 1307669"/>
                <a:gd name="connsiteY1718" fmla="*/ 242199 h 1355107"/>
                <a:gd name="connsiteX1719" fmla="*/ 1099443 w 1307669"/>
                <a:gd name="connsiteY1719" fmla="*/ 247061 h 1355107"/>
                <a:gd name="connsiteX1720" fmla="*/ 1100499 w 1307669"/>
                <a:gd name="connsiteY1720" fmla="*/ 241154 h 1355107"/>
                <a:gd name="connsiteX1721" fmla="*/ 1091116 w 1307669"/>
                <a:gd name="connsiteY1721" fmla="*/ 238002 h 1355107"/>
                <a:gd name="connsiteX1722" fmla="*/ 1093546 w 1307669"/>
                <a:gd name="connsiteY1722" fmla="*/ 227379 h 1355107"/>
                <a:gd name="connsiteX1723" fmla="*/ 1094590 w 1307669"/>
                <a:gd name="connsiteY1723" fmla="*/ 225933 h 1355107"/>
                <a:gd name="connsiteX1724" fmla="*/ 1087042 w 1307669"/>
                <a:gd name="connsiteY1724" fmla="*/ 220942 h 1355107"/>
                <a:gd name="connsiteX1725" fmla="*/ 1088572 w 1307669"/>
                <a:gd name="connsiteY1725" fmla="*/ 213052 h 1355107"/>
                <a:gd name="connsiteX1726" fmla="*/ 1095233 w 1307669"/>
                <a:gd name="connsiteY1726" fmla="*/ 208554 h 1355107"/>
                <a:gd name="connsiteX1727" fmla="*/ 1103290 w 1307669"/>
                <a:gd name="connsiteY1727" fmla="*/ 213881 h 1355107"/>
                <a:gd name="connsiteX1728" fmla="*/ 1103816 w 1307669"/>
                <a:gd name="connsiteY1728" fmla="*/ 213153 h 1355107"/>
                <a:gd name="connsiteX1729" fmla="*/ 1112930 w 1307669"/>
                <a:gd name="connsiteY1729" fmla="*/ 215020 h 1355107"/>
                <a:gd name="connsiteX1730" fmla="*/ 1247439 w 1307669"/>
                <a:gd name="connsiteY1730" fmla="*/ 361563 h 1355107"/>
                <a:gd name="connsiteX1731" fmla="*/ 1250424 w 1307669"/>
                <a:gd name="connsiteY1731" fmla="*/ 370667 h 1355107"/>
                <a:gd name="connsiteX1732" fmla="*/ 1244171 w 1307669"/>
                <a:gd name="connsiteY1732" fmla="*/ 370114 h 1355107"/>
                <a:gd name="connsiteX1733" fmla="*/ 1238155 w 1307669"/>
                <a:gd name="connsiteY1733" fmla="*/ 380542 h 1355107"/>
                <a:gd name="connsiteX1734" fmla="*/ 1227054 w 1307669"/>
                <a:gd name="connsiteY1734" fmla="*/ 378977 h 1355107"/>
                <a:gd name="connsiteX1735" fmla="*/ 1214075 w 1307669"/>
                <a:gd name="connsiteY1735" fmla="*/ 369319 h 1355107"/>
                <a:gd name="connsiteX1736" fmla="*/ 1218596 w 1307669"/>
                <a:gd name="connsiteY1736" fmla="*/ 359307 h 1355107"/>
                <a:gd name="connsiteX1737" fmla="*/ 1228815 w 1307669"/>
                <a:gd name="connsiteY1737" fmla="*/ 360645 h 1355107"/>
                <a:gd name="connsiteX1738" fmla="*/ 1239174 w 1307669"/>
                <a:gd name="connsiteY1738" fmla="*/ 354011 h 1355107"/>
                <a:gd name="connsiteX1739" fmla="*/ 1247439 w 1307669"/>
                <a:gd name="connsiteY1739" fmla="*/ 361563 h 1355107"/>
                <a:gd name="connsiteX1740" fmla="*/ 1191598 w 1307669"/>
                <a:gd name="connsiteY1740" fmla="*/ 275692 h 1355107"/>
                <a:gd name="connsiteX1741" fmla="*/ 1196702 w 1307669"/>
                <a:gd name="connsiteY1741" fmla="*/ 293183 h 1355107"/>
                <a:gd name="connsiteX1742" fmla="*/ 1184625 w 1307669"/>
                <a:gd name="connsiteY1742" fmla="*/ 292576 h 1355107"/>
                <a:gd name="connsiteX1743" fmla="*/ 1172189 w 1307669"/>
                <a:gd name="connsiteY1743" fmla="*/ 313316 h 1355107"/>
                <a:gd name="connsiteX1744" fmla="*/ 1150793 w 1307669"/>
                <a:gd name="connsiteY1744" fmla="*/ 311102 h 1355107"/>
                <a:gd name="connsiteX1745" fmla="*/ 1151153 w 1307669"/>
                <a:gd name="connsiteY1745" fmla="*/ 289755 h 1355107"/>
                <a:gd name="connsiteX1746" fmla="*/ 1135877 w 1307669"/>
                <a:gd name="connsiteY1746" fmla="*/ 273462 h 1355107"/>
                <a:gd name="connsiteX1747" fmla="*/ 1142807 w 1307669"/>
                <a:gd name="connsiteY1747" fmla="*/ 261508 h 1355107"/>
                <a:gd name="connsiteX1748" fmla="*/ 1153925 w 1307669"/>
                <a:gd name="connsiteY1748" fmla="*/ 254429 h 1355107"/>
                <a:gd name="connsiteX1749" fmla="*/ 1172155 w 1307669"/>
                <a:gd name="connsiteY1749" fmla="*/ 277136 h 1355107"/>
                <a:gd name="connsiteX1750" fmla="*/ 1191598 w 1307669"/>
                <a:gd name="connsiteY1750" fmla="*/ 275692 h 1355107"/>
                <a:gd name="connsiteX1751" fmla="*/ 1129754 w 1307669"/>
                <a:gd name="connsiteY1751" fmla="*/ 167956 h 1355107"/>
                <a:gd name="connsiteX1752" fmla="*/ 1133455 w 1307669"/>
                <a:gd name="connsiteY1752" fmla="*/ 173074 h 1355107"/>
                <a:gd name="connsiteX1753" fmla="*/ 1124628 w 1307669"/>
                <a:gd name="connsiteY1753" fmla="*/ 186416 h 1355107"/>
                <a:gd name="connsiteX1754" fmla="*/ 1113570 w 1307669"/>
                <a:gd name="connsiteY1754" fmla="*/ 181706 h 1355107"/>
                <a:gd name="connsiteX1755" fmla="*/ 1122398 w 1307669"/>
                <a:gd name="connsiteY1755" fmla="*/ 168364 h 1355107"/>
                <a:gd name="connsiteX1756" fmla="*/ 1129754 w 1307669"/>
                <a:gd name="connsiteY1756" fmla="*/ 167956 h 1355107"/>
                <a:gd name="connsiteX1757" fmla="*/ 1045554 w 1307669"/>
                <a:gd name="connsiteY1757" fmla="*/ 64377 h 1355107"/>
                <a:gd name="connsiteX1758" fmla="*/ 1051325 w 1307669"/>
                <a:gd name="connsiteY1758" fmla="*/ 73019 h 1355107"/>
                <a:gd name="connsiteX1759" fmla="*/ 1028227 w 1307669"/>
                <a:gd name="connsiteY1759" fmla="*/ 95113 h 1355107"/>
                <a:gd name="connsiteX1760" fmla="*/ 1027943 w 1307669"/>
                <a:gd name="connsiteY1760" fmla="*/ 112750 h 1355107"/>
                <a:gd name="connsiteX1761" fmla="*/ 1010912 w 1307669"/>
                <a:gd name="connsiteY1761" fmla="*/ 121506 h 1355107"/>
                <a:gd name="connsiteX1762" fmla="*/ 1012516 w 1307669"/>
                <a:gd name="connsiteY1762" fmla="*/ 110205 h 1355107"/>
                <a:gd name="connsiteX1763" fmla="*/ 993894 w 1307669"/>
                <a:gd name="connsiteY1763" fmla="*/ 103499 h 1355107"/>
                <a:gd name="connsiteX1764" fmla="*/ 997816 w 1307669"/>
                <a:gd name="connsiteY1764" fmla="*/ 83211 h 1355107"/>
                <a:gd name="connsiteX1765" fmla="*/ 1018041 w 1307669"/>
                <a:gd name="connsiteY1765" fmla="*/ 78616 h 1355107"/>
                <a:gd name="connsiteX1766" fmla="*/ 1034800 w 1307669"/>
                <a:gd name="connsiteY1766" fmla="*/ 60733 h 1355107"/>
                <a:gd name="connsiteX1767" fmla="*/ 1045554 w 1307669"/>
                <a:gd name="connsiteY1767" fmla="*/ 64377 h 1355107"/>
                <a:gd name="connsiteX1768" fmla="*/ 1100908 w 1307669"/>
                <a:gd name="connsiteY1768" fmla="*/ 119037 h 1355107"/>
                <a:gd name="connsiteX1769" fmla="*/ 1104046 w 1307669"/>
                <a:gd name="connsiteY1769" fmla="*/ 144130 h 1355107"/>
                <a:gd name="connsiteX1770" fmla="*/ 1078953 w 1307669"/>
                <a:gd name="connsiteY1770" fmla="*/ 140992 h 1355107"/>
                <a:gd name="connsiteX1771" fmla="*/ 1075814 w 1307669"/>
                <a:gd name="connsiteY1771" fmla="*/ 115899 h 1355107"/>
                <a:gd name="connsiteX1772" fmla="*/ 1100908 w 1307669"/>
                <a:gd name="connsiteY1772" fmla="*/ 119037 h 1355107"/>
                <a:gd name="connsiteX1773" fmla="*/ 1245785 w 1307669"/>
                <a:gd name="connsiteY1773" fmla="*/ 287281 h 1355107"/>
                <a:gd name="connsiteX1774" fmla="*/ 1251557 w 1307669"/>
                <a:gd name="connsiteY1774" fmla="*/ 295923 h 1355107"/>
                <a:gd name="connsiteX1775" fmla="*/ 1228459 w 1307669"/>
                <a:gd name="connsiteY1775" fmla="*/ 318016 h 1355107"/>
                <a:gd name="connsiteX1776" fmla="*/ 1228174 w 1307669"/>
                <a:gd name="connsiteY1776" fmla="*/ 335653 h 1355107"/>
                <a:gd name="connsiteX1777" fmla="*/ 1211143 w 1307669"/>
                <a:gd name="connsiteY1777" fmla="*/ 344409 h 1355107"/>
                <a:gd name="connsiteX1778" fmla="*/ 1212747 w 1307669"/>
                <a:gd name="connsiteY1778" fmla="*/ 333107 h 1355107"/>
                <a:gd name="connsiteX1779" fmla="*/ 1194126 w 1307669"/>
                <a:gd name="connsiteY1779" fmla="*/ 326402 h 1355107"/>
                <a:gd name="connsiteX1780" fmla="*/ 1198047 w 1307669"/>
                <a:gd name="connsiteY1780" fmla="*/ 306115 h 1355107"/>
                <a:gd name="connsiteX1781" fmla="*/ 1218272 w 1307669"/>
                <a:gd name="connsiteY1781" fmla="*/ 301518 h 1355107"/>
                <a:gd name="connsiteX1782" fmla="*/ 1235032 w 1307669"/>
                <a:gd name="connsiteY1782" fmla="*/ 283637 h 1355107"/>
                <a:gd name="connsiteX1783" fmla="*/ 1245785 w 1307669"/>
                <a:gd name="connsiteY1783" fmla="*/ 287281 h 1355107"/>
                <a:gd name="connsiteX1784" fmla="*/ 1022516 w 1307669"/>
                <a:gd name="connsiteY1784" fmla="*/ 706 h 1355107"/>
                <a:gd name="connsiteX1785" fmla="*/ 1019008 w 1307669"/>
                <a:gd name="connsiteY1785" fmla="*/ 23285 h 1355107"/>
                <a:gd name="connsiteX1786" fmla="*/ 996734 w 1307669"/>
                <a:gd name="connsiteY1786" fmla="*/ 35833 h 1355107"/>
                <a:gd name="connsiteX1787" fmla="*/ 1000243 w 1307669"/>
                <a:gd name="connsiteY1787" fmla="*/ 13254 h 1355107"/>
                <a:gd name="connsiteX1788" fmla="*/ 1022516 w 1307669"/>
                <a:gd name="connsiteY1788" fmla="*/ 706 h 1355107"/>
                <a:gd name="connsiteX1789" fmla="*/ 1222748 w 1307669"/>
                <a:gd name="connsiteY1789" fmla="*/ 223609 h 1355107"/>
                <a:gd name="connsiteX1790" fmla="*/ 1219240 w 1307669"/>
                <a:gd name="connsiteY1790" fmla="*/ 246188 h 1355107"/>
                <a:gd name="connsiteX1791" fmla="*/ 1196966 w 1307669"/>
                <a:gd name="connsiteY1791" fmla="*/ 258737 h 1355107"/>
                <a:gd name="connsiteX1792" fmla="*/ 1200475 w 1307669"/>
                <a:gd name="connsiteY1792" fmla="*/ 236157 h 1355107"/>
                <a:gd name="connsiteX1793" fmla="*/ 1222748 w 1307669"/>
                <a:gd name="connsiteY1793" fmla="*/ 223609 h 1355107"/>
                <a:gd name="connsiteX1794" fmla="*/ 1137280 w 1307669"/>
                <a:gd name="connsiteY1794" fmla="*/ 52548 h 1355107"/>
                <a:gd name="connsiteX1795" fmla="*/ 1140981 w 1307669"/>
                <a:gd name="connsiteY1795" fmla="*/ 57666 h 1355107"/>
                <a:gd name="connsiteX1796" fmla="*/ 1132154 w 1307669"/>
                <a:gd name="connsiteY1796" fmla="*/ 71008 h 1355107"/>
                <a:gd name="connsiteX1797" fmla="*/ 1121096 w 1307669"/>
                <a:gd name="connsiteY1797" fmla="*/ 66298 h 1355107"/>
                <a:gd name="connsiteX1798" fmla="*/ 1129923 w 1307669"/>
                <a:gd name="connsiteY1798" fmla="*/ 52956 h 1355107"/>
                <a:gd name="connsiteX1799" fmla="*/ 1137280 w 1307669"/>
                <a:gd name="connsiteY1799" fmla="*/ 52548 h 1355107"/>
                <a:gd name="connsiteX1800" fmla="*/ 1296379 w 1307669"/>
                <a:gd name="connsiteY1800" fmla="*/ 225964 h 1355107"/>
                <a:gd name="connsiteX1801" fmla="*/ 1300081 w 1307669"/>
                <a:gd name="connsiteY1801" fmla="*/ 231082 h 1355107"/>
                <a:gd name="connsiteX1802" fmla="*/ 1291254 w 1307669"/>
                <a:gd name="connsiteY1802" fmla="*/ 244424 h 1355107"/>
                <a:gd name="connsiteX1803" fmla="*/ 1280196 w 1307669"/>
                <a:gd name="connsiteY1803" fmla="*/ 239714 h 1355107"/>
                <a:gd name="connsiteX1804" fmla="*/ 1289023 w 1307669"/>
                <a:gd name="connsiteY1804" fmla="*/ 226372 h 1355107"/>
                <a:gd name="connsiteX1805" fmla="*/ 1296379 w 1307669"/>
                <a:gd name="connsiteY1805" fmla="*/ 225964 h 1355107"/>
                <a:gd name="connsiteX1806" fmla="*/ 1212179 w 1307669"/>
                <a:gd name="connsiteY1806" fmla="*/ 122386 h 1355107"/>
                <a:gd name="connsiteX1807" fmla="*/ 1217951 w 1307669"/>
                <a:gd name="connsiteY1807" fmla="*/ 131027 h 1355107"/>
                <a:gd name="connsiteX1808" fmla="*/ 1194852 w 1307669"/>
                <a:gd name="connsiteY1808" fmla="*/ 153121 h 1355107"/>
                <a:gd name="connsiteX1809" fmla="*/ 1194568 w 1307669"/>
                <a:gd name="connsiteY1809" fmla="*/ 170758 h 1355107"/>
                <a:gd name="connsiteX1810" fmla="*/ 1177538 w 1307669"/>
                <a:gd name="connsiteY1810" fmla="*/ 179514 h 1355107"/>
                <a:gd name="connsiteX1811" fmla="*/ 1179141 w 1307669"/>
                <a:gd name="connsiteY1811" fmla="*/ 168213 h 1355107"/>
                <a:gd name="connsiteX1812" fmla="*/ 1160519 w 1307669"/>
                <a:gd name="connsiteY1812" fmla="*/ 161507 h 1355107"/>
                <a:gd name="connsiteX1813" fmla="*/ 1164441 w 1307669"/>
                <a:gd name="connsiteY1813" fmla="*/ 141220 h 1355107"/>
                <a:gd name="connsiteX1814" fmla="*/ 1184666 w 1307669"/>
                <a:gd name="connsiteY1814" fmla="*/ 136624 h 1355107"/>
                <a:gd name="connsiteX1815" fmla="*/ 1201425 w 1307669"/>
                <a:gd name="connsiteY1815" fmla="*/ 118741 h 1355107"/>
                <a:gd name="connsiteX1816" fmla="*/ 1212179 w 1307669"/>
                <a:gd name="connsiteY1816" fmla="*/ 122386 h 1355107"/>
                <a:gd name="connsiteX1817" fmla="*/ 1189141 w 1307669"/>
                <a:gd name="connsiteY1817" fmla="*/ 58714 h 1355107"/>
                <a:gd name="connsiteX1818" fmla="*/ 1185634 w 1307669"/>
                <a:gd name="connsiteY1818" fmla="*/ 81293 h 1355107"/>
                <a:gd name="connsiteX1819" fmla="*/ 1163360 w 1307669"/>
                <a:gd name="connsiteY1819" fmla="*/ 93841 h 1355107"/>
                <a:gd name="connsiteX1820" fmla="*/ 1166868 w 1307669"/>
                <a:gd name="connsiteY1820" fmla="*/ 71262 h 1355107"/>
                <a:gd name="connsiteX1821" fmla="*/ 1189141 w 1307669"/>
                <a:gd name="connsiteY1821" fmla="*/ 58714 h 1355107"/>
                <a:gd name="connsiteX1822" fmla="*/ 1303905 w 1307669"/>
                <a:gd name="connsiteY1822" fmla="*/ 110557 h 1355107"/>
                <a:gd name="connsiteX1823" fmla="*/ 1307606 w 1307669"/>
                <a:gd name="connsiteY1823" fmla="*/ 115674 h 1355107"/>
                <a:gd name="connsiteX1824" fmla="*/ 1298779 w 1307669"/>
                <a:gd name="connsiteY1824" fmla="*/ 129016 h 1355107"/>
                <a:gd name="connsiteX1825" fmla="*/ 1287722 w 1307669"/>
                <a:gd name="connsiteY1825" fmla="*/ 124306 h 1355107"/>
                <a:gd name="connsiteX1826" fmla="*/ 1296548 w 1307669"/>
                <a:gd name="connsiteY1826" fmla="*/ 110964 h 1355107"/>
                <a:gd name="connsiteX1827" fmla="*/ 1303905 w 1307669"/>
                <a:gd name="connsiteY1827" fmla="*/ 110557 h 1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</a:cxnLst>
              <a:rect l="l" t="t" r="r" b="b"/>
              <a:pathLst>
                <a:path w="1307669" h="1355107">
                  <a:moveTo>
                    <a:pt x="117110" y="1265078"/>
                  </a:moveTo>
                  <a:cubicBezTo>
                    <a:pt x="117596" y="1266166"/>
                    <a:pt x="113573" y="1266188"/>
                    <a:pt x="113352" y="1268226"/>
                  </a:cubicBezTo>
                  <a:cubicBezTo>
                    <a:pt x="113132" y="1270265"/>
                    <a:pt x="116549" y="1274915"/>
                    <a:pt x="115789" y="1277306"/>
                  </a:cubicBezTo>
                  <a:cubicBezTo>
                    <a:pt x="115029" y="1279697"/>
                    <a:pt x="112043" y="1281389"/>
                    <a:pt x="108794" y="1282572"/>
                  </a:cubicBezTo>
                  <a:cubicBezTo>
                    <a:pt x="105545" y="1283755"/>
                    <a:pt x="98882" y="1285437"/>
                    <a:pt x="96294" y="1284406"/>
                  </a:cubicBezTo>
                  <a:cubicBezTo>
                    <a:pt x="93706" y="1283374"/>
                    <a:pt x="92704" y="1278536"/>
                    <a:pt x="93262" y="1276381"/>
                  </a:cubicBezTo>
                  <a:cubicBezTo>
                    <a:pt x="93821" y="1274226"/>
                    <a:pt x="98237" y="1273858"/>
                    <a:pt x="99643" y="1271477"/>
                  </a:cubicBezTo>
                  <a:cubicBezTo>
                    <a:pt x="101050" y="1269095"/>
                    <a:pt x="99902" y="1263722"/>
                    <a:pt x="101700" y="1262093"/>
                  </a:cubicBezTo>
                  <a:cubicBezTo>
                    <a:pt x="102600" y="1261278"/>
                    <a:pt x="104142" y="1261056"/>
                    <a:pt x="105779" y="1261099"/>
                  </a:cubicBezTo>
                  <a:cubicBezTo>
                    <a:pt x="107416" y="1261142"/>
                    <a:pt x="109150" y="1261451"/>
                    <a:pt x="110434" y="1261699"/>
                  </a:cubicBezTo>
                  <a:cubicBezTo>
                    <a:pt x="113002" y="1262197"/>
                    <a:pt x="116624" y="1263991"/>
                    <a:pt x="117110" y="1265078"/>
                  </a:cubicBezTo>
                  <a:close/>
                  <a:moveTo>
                    <a:pt x="84848" y="1199220"/>
                  </a:moveTo>
                  <a:cubicBezTo>
                    <a:pt x="88626" y="1201718"/>
                    <a:pt x="89664" y="1206806"/>
                    <a:pt x="87166" y="1210584"/>
                  </a:cubicBezTo>
                  <a:cubicBezTo>
                    <a:pt x="84668" y="1214362"/>
                    <a:pt x="79580" y="1215399"/>
                    <a:pt x="75802" y="1212902"/>
                  </a:cubicBezTo>
                  <a:cubicBezTo>
                    <a:pt x="72024" y="1210404"/>
                    <a:pt x="70986" y="1205316"/>
                    <a:pt x="73484" y="1201538"/>
                  </a:cubicBezTo>
                  <a:cubicBezTo>
                    <a:pt x="74733" y="1199649"/>
                    <a:pt x="76630" y="1198444"/>
                    <a:pt x="78686" y="1198025"/>
                  </a:cubicBezTo>
                  <a:cubicBezTo>
                    <a:pt x="80743" y="1197606"/>
                    <a:pt x="82959" y="1197971"/>
                    <a:pt x="84848" y="1199220"/>
                  </a:cubicBezTo>
                  <a:close/>
                  <a:moveTo>
                    <a:pt x="24183" y="1127339"/>
                  </a:moveTo>
                  <a:cubicBezTo>
                    <a:pt x="30934" y="1131802"/>
                    <a:pt x="32375" y="1141516"/>
                    <a:pt x="27404" y="1149036"/>
                  </a:cubicBezTo>
                  <a:cubicBezTo>
                    <a:pt x="22431" y="1156555"/>
                    <a:pt x="12929" y="1159032"/>
                    <a:pt x="6178" y="1154569"/>
                  </a:cubicBezTo>
                  <a:cubicBezTo>
                    <a:pt x="-572" y="1150105"/>
                    <a:pt x="-2015" y="1140392"/>
                    <a:pt x="2958" y="1132872"/>
                  </a:cubicBezTo>
                  <a:cubicBezTo>
                    <a:pt x="5444" y="1129112"/>
                    <a:pt x="9062" y="1126613"/>
                    <a:pt x="12904" y="1125611"/>
                  </a:cubicBezTo>
                  <a:cubicBezTo>
                    <a:pt x="16744" y="1124610"/>
                    <a:pt x="20807" y="1125107"/>
                    <a:pt x="24183" y="1127339"/>
                  </a:cubicBezTo>
                  <a:close/>
                  <a:moveTo>
                    <a:pt x="211710" y="1344015"/>
                  </a:moveTo>
                  <a:cubicBezTo>
                    <a:pt x="211943" y="1344725"/>
                    <a:pt x="209431" y="1344477"/>
                    <a:pt x="209161" y="1345734"/>
                  </a:cubicBezTo>
                  <a:cubicBezTo>
                    <a:pt x="208890" y="1346991"/>
                    <a:pt x="210718" y="1350115"/>
                    <a:pt x="210088" y="1351557"/>
                  </a:cubicBezTo>
                  <a:cubicBezTo>
                    <a:pt x="209458" y="1352999"/>
                    <a:pt x="207485" y="1353860"/>
                    <a:pt x="205380" y="1354386"/>
                  </a:cubicBezTo>
                  <a:cubicBezTo>
                    <a:pt x="203276" y="1354912"/>
                    <a:pt x="199010" y="1355526"/>
                    <a:pt x="197463" y="1354714"/>
                  </a:cubicBezTo>
                  <a:cubicBezTo>
                    <a:pt x="195915" y="1353900"/>
                    <a:pt x="195607" y="1350817"/>
                    <a:pt x="196095" y="1349509"/>
                  </a:cubicBezTo>
                  <a:cubicBezTo>
                    <a:pt x="196584" y="1348202"/>
                    <a:pt x="199364" y="1348260"/>
                    <a:pt x="200396" y="1346867"/>
                  </a:cubicBezTo>
                  <a:cubicBezTo>
                    <a:pt x="201429" y="1345473"/>
                    <a:pt x="201064" y="1342046"/>
                    <a:pt x="202292" y="1341147"/>
                  </a:cubicBezTo>
                  <a:cubicBezTo>
                    <a:pt x="202907" y="1340697"/>
                    <a:pt x="203883" y="1340659"/>
                    <a:pt x="204901" y="1340793"/>
                  </a:cubicBezTo>
                  <a:cubicBezTo>
                    <a:pt x="205920" y="1340927"/>
                    <a:pt x="206981" y="1341233"/>
                    <a:pt x="207766" y="1341472"/>
                  </a:cubicBezTo>
                  <a:cubicBezTo>
                    <a:pt x="209336" y="1341949"/>
                    <a:pt x="211478" y="1343305"/>
                    <a:pt x="211710" y="1344015"/>
                  </a:cubicBezTo>
                  <a:close/>
                  <a:moveTo>
                    <a:pt x="195884" y="1300823"/>
                  </a:moveTo>
                  <a:cubicBezTo>
                    <a:pt x="198078" y="1302628"/>
                    <a:pt x="198393" y="1305871"/>
                    <a:pt x="196588" y="1308064"/>
                  </a:cubicBezTo>
                  <a:cubicBezTo>
                    <a:pt x="194783" y="1310258"/>
                    <a:pt x="191541" y="1310573"/>
                    <a:pt x="189347" y="1308768"/>
                  </a:cubicBezTo>
                  <a:cubicBezTo>
                    <a:pt x="187153" y="1306963"/>
                    <a:pt x="186838" y="1303721"/>
                    <a:pt x="188643" y="1301527"/>
                  </a:cubicBezTo>
                  <a:cubicBezTo>
                    <a:pt x="189546" y="1300431"/>
                    <a:pt x="190808" y="1299803"/>
                    <a:pt x="192118" y="1299676"/>
                  </a:cubicBezTo>
                  <a:cubicBezTo>
                    <a:pt x="193428" y="1299548"/>
                    <a:pt x="194787" y="1299921"/>
                    <a:pt x="195884" y="1300823"/>
                  </a:cubicBezTo>
                  <a:close/>
                  <a:moveTo>
                    <a:pt x="162731" y="1252020"/>
                  </a:moveTo>
                  <a:cubicBezTo>
                    <a:pt x="166650" y="1255245"/>
                    <a:pt x="166916" y="1261399"/>
                    <a:pt x="163323" y="1265765"/>
                  </a:cubicBezTo>
                  <a:cubicBezTo>
                    <a:pt x="159730" y="1270132"/>
                    <a:pt x="153640" y="1271057"/>
                    <a:pt x="149720" y="1267832"/>
                  </a:cubicBezTo>
                  <a:cubicBezTo>
                    <a:pt x="145801" y="1264606"/>
                    <a:pt x="145535" y="1258452"/>
                    <a:pt x="149128" y="1254086"/>
                  </a:cubicBezTo>
                  <a:cubicBezTo>
                    <a:pt x="150925" y="1251903"/>
                    <a:pt x="153345" y="1250580"/>
                    <a:pt x="155807" y="1250206"/>
                  </a:cubicBezTo>
                  <a:cubicBezTo>
                    <a:pt x="158268" y="1249832"/>
                    <a:pt x="160770" y="1250407"/>
                    <a:pt x="162731" y="1252020"/>
                  </a:cubicBezTo>
                  <a:close/>
                  <a:moveTo>
                    <a:pt x="241824" y="1308687"/>
                  </a:moveTo>
                  <a:cubicBezTo>
                    <a:pt x="245745" y="1311913"/>
                    <a:pt x="246010" y="1318066"/>
                    <a:pt x="242417" y="1322433"/>
                  </a:cubicBezTo>
                  <a:cubicBezTo>
                    <a:pt x="238824" y="1326800"/>
                    <a:pt x="232734" y="1327725"/>
                    <a:pt x="228814" y="1324499"/>
                  </a:cubicBezTo>
                  <a:cubicBezTo>
                    <a:pt x="224894" y="1321274"/>
                    <a:pt x="224629" y="1315120"/>
                    <a:pt x="228222" y="1310753"/>
                  </a:cubicBezTo>
                  <a:cubicBezTo>
                    <a:pt x="230018" y="1308571"/>
                    <a:pt x="232439" y="1307248"/>
                    <a:pt x="234900" y="1306874"/>
                  </a:cubicBezTo>
                  <a:cubicBezTo>
                    <a:pt x="237362" y="1306500"/>
                    <a:pt x="239864" y="1307075"/>
                    <a:pt x="241824" y="1308687"/>
                  </a:cubicBezTo>
                  <a:close/>
                  <a:moveTo>
                    <a:pt x="158996" y="1204066"/>
                  </a:moveTo>
                  <a:cubicBezTo>
                    <a:pt x="165746" y="1208530"/>
                    <a:pt x="167188" y="1218243"/>
                    <a:pt x="162216" y="1225763"/>
                  </a:cubicBezTo>
                  <a:cubicBezTo>
                    <a:pt x="157244" y="1233282"/>
                    <a:pt x="147742" y="1235760"/>
                    <a:pt x="140991" y="1231296"/>
                  </a:cubicBezTo>
                  <a:cubicBezTo>
                    <a:pt x="134240" y="1226832"/>
                    <a:pt x="132799" y="1217118"/>
                    <a:pt x="137771" y="1209599"/>
                  </a:cubicBezTo>
                  <a:cubicBezTo>
                    <a:pt x="140257" y="1205839"/>
                    <a:pt x="143875" y="1203340"/>
                    <a:pt x="147716" y="1202339"/>
                  </a:cubicBezTo>
                  <a:cubicBezTo>
                    <a:pt x="151558" y="1201338"/>
                    <a:pt x="155620" y="1201834"/>
                    <a:pt x="158996" y="1204066"/>
                  </a:cubicBezTo>
                  <a:close/>
                  <a:moveTo>
                    <a:pt x="216794" y="1252116"/>
                  </a:moveTo>
                  <a:cubicBezTo>
                    <a:pt x="224284" y="1258279"/>
                    <a:pt x="227565" y="1266666"/>
                    <a:pt x="224123" y="1270850"/>
                  </a:cubicBezTo>
                  <a:cubicBezTo>
                    <a:pt x="220680" y="1275034"/>
                    <a:pt x="211817" y="1273430"/>
                    <a:pt x="204328" y="1267267"/>
                  </a:cubicBezTo>
                  <a:cubicBezTo>
                    <a:pt x="196838" y="1261105"/>
                    <a:pt x="193558" y="1252717"/>
                    <a:pt x="197000" y="1248533"/>
                  </a:cubicBezTo>
                  <a:cubicBezTo>
                    <a:pt x="198721" y="1246441"/>
                    <a:pt x="201798" y="1245797"/>
                    <a:pt x="205379" y="1246445"/>
                  </a:cubicBezTo>
                  <a:cubicBezTo>
                    <a:pt x="208962" y="1247093"/>
                    <a:pt x="213050" y="1249035"/>
                    <a:pt x="216794" y="1252116"/>
                  </a:cubicBezTo>
                  <a:close/>
                  <a:moveTo>
                    <a:pt x="123909" y="1133261"/>
                  </a:moveTo>
                  <a:cubicBezTo>
                    <a:pt x="126574" y="1138416"/>
                    <a:pt x="127032" y="1143406"/>
                    <a:pt x="124650" y="1147008"/>
                  </a:cubicBezTo>
                  <a:cubicBezTo>
                    <a:pt x="119886" y="1154214"/>
                    <a:pt x="105567" y="1153141"/>
                    <a:pt x="92669" y="1144612"/>
                  </a:cubicBezTo>
                  <a:cubicBezTo>
                    <a:pt x="79771" y="1136084"/>
                    <a:pt x="73177" y="1123329"/>
                    <a:pt x="77941" y="1116124"/>
                  </a:cubicBezTo>
                  <a:cubicBezTo>
                    <a:pt x="80323" y="1112521"/>
                    <a:pt x="85094" y="1110989"/>
                    <a:pt x="90881" y="1111422"/>
                  </a:cubicBezTo>
                  <a:cubicBezTo>
                    <a:pt x="96669" y="1111856"/>
                    <a:pt x="103473" y="1114256"/>
                    <a:pt x="109922" y="1118520"/>
                  </a:cubicBezTo>
                  <a:cubicBezTo>
                    <a:pt x="116371" y="1122785"/>
                    <a:pt x="121244" y="1128105"/>
                    <a:pt x="123909" y="1133261"/>
                  </a:cubicBezTo>
                  <a:close/>
                  <a:moveTo>
                    <a:pt x="295888" y="1308783"/>
                  </a:moveTo>
                  <a:cubicBezTo>
                    <a:pt x="303378" y="1314946"/>
                    <a:pt x="306659" y="1323333"/>
                    <a:pt x="303216" y="1327517"/>
                  </a:cubicBezTo>
                  <a:cubicBezTo>
                    <a:pt x="299774" y="1331701"/>
                    <a:pt x="290912" y="1330097"/>
                    <a:pt x="283422" y="1323934"/>
                  </a:cubicBezTo>
                  <a:cubicBezTo>
                    <a:pt x="275932" y="1317772"/>
                    <a:pt x="272651" y="1309385"/>
                    <a:pt x="276094" y="1305201"/>
                  </a:cubicBezTo>
                  <a:cubicBezTo>
                    <a:pt x="277815" y="1303109"/>
                    <a:pt x="280891" y="1302464"/>
                    <a:pt x="284473" y="1303112"/>
                  </a:cubicBezTo>
                  <a:cubicBezTo>
                    <a:pt x="288055" y="1303761"/>
                    <a:pt x="292143" y="1305702"/>
                    <a:pt x="295888" y="1308783"/>
                  </a:cubicBezTo>
                  <a:close/>
                  <a:moveTo>
                    <a:pt x="215251" y="1211139"/>
                  </a:moveTo>
                  <a:cubicBezTo>
                    <a:pt x="214559" y="1214902"/>
                    <a:pt x="208484" y="1216937"/>
                    <a:pt x="201683" y="1215685"/>
                  </a:cubicBezTo>
                  <a:cubicBezTo>
                    <a:pt x="194882" y="1214434"/>
                    <a:pt x="189929" y="1210370"/>
                    <a:pt x="190621" y="1206607"/>
                  </a:cubicBezTo>
                  <a:cubicBezTo>
                    <a:pt x="191313" y="1202845"/>
                    <a:pt x="197388" y="1200810"/>
                    <a:pt x="204190" y="1202062"/>
                  </a:cubicBezTo>
                  <a:cubicBezTo>
                    <a:pt x="210991" y="1203312"/>
                    <a:pt x="215943" y="1207377"/>
                    <a:pt x="215251" y="1211139"/>
                  </a:cubicBezTo>
                  <a:close/>
                  <a:moveTo>
                    <a:pt x="254872" y="1242978"/>
                  </a:moveTo>
                  <a:cubicBezTo>
                    <a:pt x="255771" y="1244206"/>
                    <a:pt x="255026" y="1246882"/>
                    <a:pt x="254547" y="1248452"/>
                  </a:cubicBezTo>
                  <a:cubicBezTo>
                    <a:pt x="254069" y="1250022"/>
                    <a:pt x="252714" y="1252164"/>
                    <a:pt x="252004" y="1252396"/>
                  </a:cubicBezTo>
                  <a:cubicBezTo>
                    <a:pt x="251293" y="1252628"/>
                    <a:pt x="251542" y="1250116"/>
                    <a:pt x="250285" y="1249846"/>
                  </a:cubicBezTo>
                  <a:cubicBezTo>
                    <a:pt x="249028" y="1249576"/>
                    <a:pt x="245903" y="1251404"/>
                    <a:pt x="244462" y="1250774"/>
                  </a:cubicBezTo>
                  <a:cubicBezTo>
                    <a:pt x="243020" y="1250143"/>
                    <a:pt x="242159" y="1248170"/>
                    <a:pt x="241633" y="1246066"/>
                  </a:cubicBezTo>
                  <a:cubicBezTo>
                    <a:pt x="241107" y="1243962"/>
                    <a:pt x="240493" y="1239696"/>
                    <a:pt x="241305" y="1238148"/>
                  </a:cubicBezTo>
                  <a:cubicBezTo>
                    <a:pt x="242118" y="1236601"/>
                    <a:pt x="245201" y="1236292"/>
                    <a:pt x="246509" y="1236781"/>
                  </a:cubicBezTo>
                  <a:cubicBezTo>
                    <a:pt x="247817" y="1237270"/>
                    <a:pt x="247758" y="1240049"/>
                    <a:pt x="249152" y="1241082"/>
                  </a:cubicBezTo>
                  <a:cubicBezTo>
                    <a:pt x="250546" y="1242115"/>
                    <a:pt x="253973" y="1241749"/>
                    <a:pt x="254872" y="1242978"/>
                  </a:cubicBezTo>
                  <a:close/>
                  <a:moveTo>
                    <a:pt x="95452" y="1045566"/>
                  </a:moveTo>
                  <a:cubicBezTo>
                    <a:pt x="98898" y="1047838"/>
                    <a:pt x="100912" y="1050764"/>
                    <a:pt x="100676" y="1053804"/>
                  </a:cubicBezTo>
                  <a:cubicBezTo>
                    <a:pt x="100202" y="1059884"/>
                    <a:pt x="90908" y="1064119"/>
                    <a:pt x="79915" y="1063264"/>
                  </a:cubicBezTo>
                  <a:cubicBezTo>
                    <a:pt x="68924" y="1062409"/>
                    <a:pt x="60397" y="1056786"/>
                    <a:pt x="60870" y="1050705"/>
                  </a:cubicBezTo>
                  <a:cubicBezTo>
                    <a:pt x="61344" y="1044625"/>
                    <a:pt x="70638" y="1040390"/>
                    <a:pt x="81630" y="1041246"/>
                  </a:cubicBezTo>
                  <a:cubicBezTo>
                    <a:pt x="87126" y="1041674"/>
                    <a:pt x="92005" y="1043293"/>
                    <a:pt x="95452" y="1045566"/>
                  </a:cubicBezTo>
                  <a:close/>
                  <a:moveTo>
                    <a:pt x="294345" y="1267807"/>
                  </a:moveTo>
                  <a:cubicBezTo>
                    <a:pt x="293653" y="1271569"/>
                    <a:pt x="287578" y="1273604"/>
                    <a:pt x="280776" y="1272353"/>
                  </a:cubicBezTo>
                  <a:cubicBezTo>
                    <a:pt x="273975" y="1271101"/>
                    <a:pt x="269023" y="1267037"/>
                    <a:pt x="269715" y="1263275"/>
                  </a:cubicBezTo>
                  <a:cubicBezTo>
                    <a:pt x="270407" y="1259513"/>
                    <a:pt x="276482" y="1257477"/>
                    <a:pt x="283283" y="1258729"/>
                  </a:cubicBezTo>
                  <a:cubicBezTo>
                    <a:pt x="290085" y="1259980"/>
                    <a:pt x="295037" y="1264044"/>
                    <a:pt x="294345" y="1267807"/>
                  </a:cubicBezTo>
                  <a:close/>
                  <a:moveTo>
                    <a:pt x="333966" y="1299645"/>
                  </a:moveTo>
                  <a:cubicBezTo>
                    <a:pt x="334865" y="1300873"/>
                    <a:pt x="334119" y="1303550"/>
                    <a:pt x="333641" y="1305119"/>
                  </a:cubicBezTo>
                  <a:cubicBezTo>
                    <a:pt x="333163" y="1306689"/>
                    <a:pt x="331808" y="1308831"/>
                    <a:pt x="331097" y="1309063"/>
                  </a:cubicBezTo>
                  <a:cubicBezTo>
                    <a:pt x="330387" y="1309296"/>
                    <a:pt x="330636" y="1306784"/>
                    <a:pt x="329379" y="1306514"/>
                  </a:cubicBezTo>
                  <a:cubicBezTo>
                    <a:pt x="328122" y="1306243"/>
                    <a:pt x="324998" y="1308071"/>
                    <a:pt x="323555" y="1307441"/>
                  </a:cubicBezTo>
                  <a:cubicBezTo>
                    <a:pt x="322113" y="1306811"/>
                    <a:pt x="321253" y="1304837"/>
                    <a:pt x="320727" y="1302733"/>
                  </a:cubicBezTo>
                  <a:cubicBezTo>
                    <a:pt x="320201" y="1300629"/>
                    <a:pt x="319587" y="1296363"/>
                    <a:pt x="320399" y="1294815"/>
                  </a:cubicBezTo>
                  <a:cubicBezTo>
                    <a:pt x="321212" y="1293268"/>
                    <a:pt x="324296" y="1292959"/>
                    <a:pt x="325603" y="1293448"/>
                  </a:cubicBezTo>
                  <a:cubicBezTo>
                    <a:pt x="326911" y="1293937"/>
                    <a:pt x="326852" y="1296716"/>
                    <a:pt x="328246" y="1297749"/>
                  </a:cubicBezTo>
                  <a:cubicBezTo>
                    <a:pt x="329640" y="1298782"/>
                    <a:pt x="333067" y="1298417"/>
                    <a:pt x="333966" y="1299645"/>
                  </a:cubicBezTo>
                  <a:close/>
                  <a:moveTo>
                    <a:pt x="168781" y="1097712"/>
                  </a:moveTo>
                  <a:cubicBezTo>
                    <a:pt x="170410" y="1099511"/>
                    <a:pt x="169672" y="1103877"/>
                    <a:pt x="169174" y="1106446"/>
                  </a:cubicBezTo>
                  <a:cubicBezTo>
                    <a:pt x="168676" y="1109014"/>
                    <a:pt x="166884" y="1112635"/>
                    <a:pt x="165795" y="1113121"/>
                  </a:cubicBezTo>
                  <a:cubicBezTo>
                    <a:pt x="164708" y="1113608"/>
                    <a:pt x="164685" y="1109583"/>
                    <a:pt x="162647" y="1109363"/>
                  </a:cubicBezTo>
                  <a:cubicBezTo>
                    <a:pt x="160609" y="1109143"/>
                    <a:pt x="155958" y="1112560"/>
                    <a:pt x="153568" y="1111801"/>
                  </a:cubicBezTo>
                  <a:cubicBezTo>
                    <a:pt x="151177" y="1111041"/>
                    <a:pt x="149484" y="1108055"/>
                    <a:pt x="148302" y="1104805"/>
                  </a:cubicBezTo>
                  <a:cubicBezTo>
                    <a:pt x="147118" y="1101556"/>
                    <a:pt x="145437" y="1094894"/>
                    <a:pt x="146469" y="1092305"/>
                  </a:cubicBezTo>
                  <a:cubicBezTo>
                    <a:pt x="147500" y="1089717"/>
                    <a:pt x="152338" y="1088716"/>
                    <a:pt x="154493" y="1089274"/>
                  </a:cubicBezTo>
                  <a:cubicBezTo>
                    <a:pt x="156648" y="1089833"/>
                    <a:pt x="157016" y="1094249"/>
                    <a:pt x="159397" y="1095655"/>
                  </a:cubicBezTo>
                  <a:cubicBezTo>
                    <a:pt x="161779" y="1097061"/>
                    <a:pt x="167151" y="1095913"/>
                    <a:pt x="168781" y="1097712"/>
                  </a:cubicBezTo>
                  <a:close/>
                  <a:moveTo>
                    <a:pt x="224845" y="1158208"/>
                  </a:moveTo>
                  <a:cubicBezTo>
                    <a:pt x="228452" y="1158098"/>
                    <a:pt x="231509" y="1162407"/>
                    <a:pt x="231675" y="1167833"/>
                  </a:cubicBezTo>
                  <a:cubicBezTo>
                    <a:pt x="231841" y="1173259"/>
                    <a:pt x="229051" y="1177746"/>
                    <a:pt x="225445" y="1177857"/>
                  </a:cubicBezTo>
                  <a:cubicBezTo>
                    <a:pt x="221839" y="1177967"/>
                    <a:pt x="218781" y="1173658"/>
                    <a:pt x="218615" y="1168232"/>
                  </a:cubicBezTo>
                  <a:cubicBezTo>
                    <a:pt x="218450" y="1162806"/>
                    <a:pt x="221239" y="1158318"/>
                    <a:pt x="224845" y="1158208"/>
                  </a:cubicBezTo>
                  <a:close/>
                  <a:moveTo>
                    <a:pt x="133837" y="1050202"/>
                  </a:moveTo>
                  <a:cubicBezTo>
                    <a:pt x="134324" y="1051290"/>
                    <a:pt x="130300" y="1051312"/>
                    <a:pt x="130079" y="1053350"/>
                  </a:cubicBezTo>
                  <a:cubicBezTo>
                    <a:pt x="129859" y="1055389"/>
                    <a:pt x="133276" y="1060039"/>
                    <a:pt x="132516" y="1062430"/>
                  </a:cubicBezTo>
                  <a:cubicBezTo>
                    <a:pt x="131756" y="1064821"/>
                    <a:pt x="128771" y="1066513"/>
                    <a:pt x="125521" y="1067696"/>
                  </a:cubicBezTo>
                  <a:cubicBezTo>
                    <a:pt x="122272" y="1068879"/>
                    <a:pt x="115610" y="1070561"/>
                    <a:pt x="113021" y="1069529"/>
                  </a:cubicBezTo>
                  <a:cubicBezTo>
                    <a:pt x="110433" y="1068497"/>
                    <a:pt x="109431" y="1063660"/>
                    <a:pt x="109990" y="1061505"/>
                  </a:cubicBezTo>
                  <a:cubicBezTo>
                    <a:pt x="110548" y="1059350"/>
                    <a:pt x="114964" y="1058982"/>
                    <a:pt x="116370" y="1056601"/>
                  </a:cubicBezTo>
                  <a:cubicBezTo>
                    <a:pt x="117777" y="1054219"/>
                    <a:pt x="116629" y="1048846"/>
                    <a:pt x="118427" y="1047217"/>
                  </a:cubicBezTo>
                  <a:cubicBezTo>
                    <a:pt x="119327" y="1046402"/>
                    <a:pt x="120869" y="1046180"/>
                    <a:pt x="122506" y="1046223"/>
                  </a:cubicBezTo>
                  <a:cubicBezTo>
                    <a:pt x="124143" y="1046266"/>
                    <a:pt x="125878" y="1046575"/>
                    <a:pt x="127161" y="1046823"/>
                  </a:cubicBezTo>
                  <a:cubicBezTo>
                    <a:pt x="129730" y="1047321"/>
                    <a:pt x="133351" y="1049115"/>
                    <a:pt x="133837" y="1050202"/>
                  </a:cubicBezTo>
                  <a:close/>
                  <a:moveTo>
                    <a:pt x="266473" y="1179823"/>
                  </a:moveTo>
                  <a:cubicBezTo>
                    <a:pt x="268105" y="1182313"/>
                    <a:pt x="262867" y="1190282"/>
                    <a:pt x="263454" y="1193764"/>
                  </a:cubicBezTo>
                  <a:cubicBezTo>
                    <a:pt x="264043" y="1197246"/>
                    <a:pt x="270299" y="1198270"/>
                    <a:pt x="270001" y="1200717"/>
                  </a:cubicBezTo>
                  <a:cubicBezTo>
                    <a:pt x="269703" y="1203164"/>
                    <a:pt x="266349" y="1207628"/>
                    <a:pt x="264920" y="1208054"/>
                  </a:cubicBezTo>
                  <a:cubicBezTo>
                    <a:pt x="263490" y="1208479"/>
                    <a:pt x="263963" y="1203791"/>
                    <a:pt x="261426" y="1203271"/>
                  </a:cubicBezTo>
                  <a:lnTo>
                    <a:pt x="253426" y="1204407"/>
                  </a:lnTo>
                  <a:lnTo>
                    <a:pt x="258722" y="1209987"/>
                  </a:lnTo>
                  <a:cubicBezTo>
                    <a:pt x="261387" y="1215143"/>
                    <a:pt x="261844" y="1220133"/>
                    <a:pt x="259462" y="1223736"/>
                  </a:cubicBezTo>
                  <a:cubicBezTo>
                    <a:pt x="254698" y="1230941"/>
                    <a:pt x="240380" y="1229867"/>
                    <a:pt x="227482" y="1221339"/>
                  </a:cubicBezTo>
                  <a:cubicBezTo>
                    <a:pt x="214584" y="1212810"/>
                    <a:pt x="207990" y="1200056"/>
                    <a:pt x="212754" y="1192851"/>
                  </a:cubicBezTo>
                  <a:cubicBezTo>
                    <a:pt x="215136" y="1189248"/>
                    <a:pt x="219907" y="1187715"/>
                    <a:pt x="225694" y="1188149"/>
                  </a:cubicBezTo>
                  <a:cubicBezTo>
                    <a:pt x="231481" y="1188582"/>
                    <a:pt x="238285" y="1190983"/>
                    <a:pt x="244735" y="1195247"/>
                  </a:cubicBezTo>
                  <a:lnTo>
                    <a:pt x="244867" y="1195386"/>
                  </a:lnTo>
                  <a:lnTo>
                    <a:pt x="252175" y="1189664"/>
                  </a:lnTo>
                  <a:cubicBezTo>
                    <a:pt x="253795" y="1186783"/>
                    <a:pt x="251280" y="1180466"/>
                    <a:pt x="253663" y="1178826"/>
                  </a:cubicBezTo>
                  <a:cubicBezTo>
                    <a:pt x="254855" y="1178005"/>
                    <a:pt x="257649" y="1177633"/>
                    <a:pt x="260349" y="1177775"/>
                  </a:cubicBezTo>
                  <a:cubicBezTo>
                    <a:pt x="263050" y="1177919"/>
                    <a:pt x="265657" y="1178578"/>
                    <a:pt x="266473" y="1179823"/>
                  </a:cubicBezTo>
                  <a:close/>
                  <a:moveTo>
                    <a:pt x="40910" y="912463"/>
                  </a:moveTo>
                  <a:cubicBezTo>
                    <a:pt x="47661" y="916926"/>
                    <a:pt x="49103" y="926640"/>
                    <a:pt x="44131" y="934160"/>
                  </a:cubicBezTo>
                  <a:cubicBezTo>
                    <a:pt x="39158" y="941679"/>
                    <a:pt x="29656" y="944156"/>
                    <a:pt x="22905" y="939693"/>
                  </a:cubicBezTo>
                  <a:cubicBezTo>
                    <a:pt x="16155" y="935229"/>
                    <a:pt x="14713" y="925515"/>
                    <a:pt x="19685" y="917996"/>
                  </a:cubicBezTo>
                  <a:cubicBezTo>
                    <a:pt x="22171" y="914236"/>
                    <a:pt x="25790" y="911737"/>
                    <a:pt x="29631" y="910735"/>
                  </a:cubicBezTo>
                  <a:cubicBezTo>
                    <a:pt x="33471" y="909734"/>
                    <a:pt x="37535" y="910231"/>
                    <a:pt x="40910" y="912463"/>
                  </a:cubicBezTo>
                  <a:close/>
                  <a:moveTo>
                    <a:pt x="303939" y="1214876"/>
                  </a:moveTo>
                  <a:cubicBezTo>
                    <a:pt x="307545" y="1214765"/>
                    <a:pt x="310603" y="1219075"/>
                    <a:pt x="310769" y="1224501"/>
                  </a:cubicBezTo>
                  <a:cubicBezTo>
                    <a:pt x="310934" y="1229927"/>
                    <a:pt x="308145" y="1234414"/>
                    <a:pt x="304539" y="1234524"/>
                  </a:cubicBezTo>
                  <a:cubicBezTo>
                    <a:pt x="300932" y="1234634"/>
                    <a:pt x="297875" y="1230325"/>
                    <a:pt x="297709" y="1224899"/>
                  </a:cubicBezTo>
                  <a:cubicBezTo>
                    <a:pt x="297543" y="1219474"/>
                    <a:pt x="300333" y="1214986"/>
                    <a:pt x="303939" y="1214876"/>
                  </a:cubicBezTo>
                  <a:close/>
                  <a:moveTo>
                    <a:pt x="230265" y="1122292"/>
                  </a:moveTo>
                  <a:cubicBezTo>
                    <a:pt x="233712" y="1124565"/>
                    <a:pt x="235725" y="1127490"/>
                    <a:pt x="235488" y="1130531"/>
                  </a:cubicBezTo>
                  <a:cubicBezTo>
                    <a:pt x="235015" y="1136611"/>
                    <a:pt x="225721" y="1140846"/>
                    <a:pt x="214729" y="1139991"/>
                  </a:cubicBezTo>
                  <a:cubicBezTo>
                    <a:pt x="203737" y="1139135"/>
                    <a:pt x="195210" y="1133513"/>
                    <a:pt x="195683" y="1127432"/>
                  </a:cubicBezTo>
                  <a:cubicBezTo>
                    <a:pt x="196156" y="1121352"/>
                    <a:pt x="205451" y="1117117"/>
                    <a:pt x="216443" y="1117972"/>
                  </a:cubicBezTo>
                  <a:cubicBezTo>
                    <a:pt x="221939" y="1118400"/>
                    <a:pt x="226818" y="1120020"/>
                    <a:pt x="230265" y="1122292"/>
                  </a:cubicBezTo>
                  <a:close/>
                  <a:moveTo>
                    <a:pt x="115019" y="971844"/>
                  </a:moveTo>
                  <a:cubicBezTo>
                    <a:pt x="117268" y="974400"/>
                    <a:pt x="118950" y="978125"/>
                    <a:pt x="119531" y="982413"/>
                  </a:cubicBezTo>
                  <a:cubicBezTo>
                    <a:pt x="120694" y="990989"/>
                    <a:pt x="117015" y="998567"/>
                    <a:pt x="111316" y="999340"/>
                  </a:cubicBezTo>
                  <a:lnTo>
                    <a:pt x="103441" y="995800"/>
                  </a:lnTo>
                  <a:lnTo>
                    <a:pt x="92529" y="998026"/>
                  </a:lnTo>
                  <a:cubicBezTo>
                    <a:pt x="88751" y="995528"/>
                    <a:pt x="87714" y="990440"/>
                    <a:pt x="90212" y="986661"/>
                  </a:cubicBezTo>
                  <a:cubicBezTo>
                    <a:pt x="91461" y="984772"/>
                    <a:pt x="93357" y="983568"/>
                    <a:pt x="95414" y="983149"/>
                  </a:cubicBezTo>
                  <a:lnTo>
                    <a:pt x="99072" y="983859"/>
                  </a:lnTo>
                  <a:lnTo>
                    <a:pt x="100424" y="973823"/>
                  </a:lnTo>
                  <a:cubicBezTo>
                    <a:pt x="101911" y="970760"/>
                    <a:pt x="104255" y="968672"/>
                    <a:pt x="107105" y="968285"/>
                  </a:cubicBezTo>
                  <a:cubicBezTo>
                    <a:pt x="109955" y="967899"/>
                    <a:pt x="112771" y="969287"/>
                    <a:pt x="115019" y="971844"/>
                  </a:cubicBezTo>
                  <a:close/>
                  <a:moveTo>
                    <a:pt x="345567" y="1236490"/>
                  </a:moveTo>
                  <a:cubicBezTo>
                    <a:pt x="347198" y="1238980"/>
                    <a:pt x="341960" y="1246949"/>
                    <a:pt x="342548" y="1250431"/>
                  </a:cubicBezTo>
                  <a:cubicBezTo>
                    <a:pt x="343136" y="1253914"/>
                    <a:pt x="349393" y="1254938"/>
                    <a:pt x="349095" y="1257385"/>
                  </a:cubicBezTo>
                  <a:cubicBezTo>
                    <a:pt x="348797" y="1259831"/>
                    <a:pt x="345443" y="1264296"/>
                    <a:pt x="344013" y="1264721"/>
                  </a:cubicBezTo>
                  <a:cubicBezTo>
                    <a:pt x="342584" y="1265147"/>
                    <a:pt x="343056" y="1260458"/>
                    <a:pt x="340519" y="1259939"/>
                  </a:cubicBezTo>
                  <a:cubicBezTo>
                    <a:pt x="337983" y="1259419"/>
                    <a:pt x="331705" y="1262797"/>
                    <a:pt x="328791" y="1261604"/>
                  </a:cubicBezTo>
                  <a:cubicBezTo>
                    <a:pt x="325877" y="1260410"/>
                    <a:pt x="322622" y="1255324"/>
                    <a:pt x="323035" y="1252779"/>
                  </a:cubicBezTo>
                  <a:cubicBezTo>
                    <a:pt x="323447" y="1250233"/>
                    <a:pt x="329649" y="1249213"/>
                    <a:pt x="331269" y="1246331"/>
                  </a:cubicBezTo>
                  <a:cubicBezTo>
                    <a:pt x="332889" y="1243451"/>
                    <a:pt x="330374" y="1237133"/>
                    <a:pt x="332757" y="1235493"/>
                  </a:cubicBezTo>
                  <a:cubicBezTo>
                    <a:pt x="333948" y="1234673"/>
                    <a:pt x="336743" y="1234300"/>
                    <a:pt x="339443" y="1234443"/>
                  </a:cubicBezTo>
                  <a:cubicBezTo>
                    <a:pt x="342144" y="1234586"/>
                    <a:pt x="344750" y="1235245"/>
                    <a:pt x="345567" y="1236490"/>
                  </a:cubicBezTo>
                  <a:close/>
                  <a:moveTo>
                    <a:pt x="303593" y="1174439"/>
                  </a:moveTo>
                  <a:cubicBezTo>
                    <a:pt x="305223" y="1176238"/>
                    <a:pt x="304485" y="1180605"/>
                    <a:pt x="303987" y="1183172"/>
                  </a:cubicBezTo>
                  <a:cubicBezTo>
                    <a:pt x="303490" y="1185741"/>
                    <a:pt x="301696" y="1189362"/>
                    <a:pt x="300608" y="1189848"/>
                  </a:cubicBezTo>
                  <a:cubicBezTo>
                    <a:pt x="299521" y="1190335"/>
                    <a:pt x="299498" y="1186311"/>
                    <a:pt x="297460" y="1186090"/>
                  </a:cubicBezTo>
                  <a:cubicBezTo>
                    <a:pt x="295423" y="1185870"/>
                    <a:pt x="290772" y="1189287"/>
                    <a:pt x="288381" y="1188527"/>
                  </a:cubicBezTo>
                  <a:cubicBezTo>
                    <a:pt x="285989" y="1187767"/>
                    <a:pt x="284297" y="1184781"/>
                    <a:pt x="283114" y="1181533"/>
                  </a:cubicBezTo>
                  <a:cubicBezTo>
                    <a:pt x="281931" y="1178283"/>
                    <a:pt x="280249" y="1171621"/>
                    <a:pt x="281281" y="1169032"/>
                  </a:cubicBezTo>
                  <a:cubicBezTo>
                    <a:pt x="282313" y="1166444"/>
                    <a:pt x="287151" y="1165442"/>
                    <a:pt x="289306" y="1166001"/>
                  </a:cubicBezTo>
                  <a:cubicBezTo>
                    <a:pt x="291460" y="1166559"/>
                    <a:pt x="291828" y="1170976"/>
                    <a:pt x="294210" y="1172382"/>
                  </a:cubicBezTo>
                  <a:cubicBezTo>
                    <a:pt x="296591" y="1173788"/>
                    <a:pt x="301964" y="1172641"/>
                    <a:pt x="303593" y="1174439"/>
                  </a:cubicBezTo>
                  <a:close/>
                  <a:moveTo>
                    <a:pt x="344921" y="1200007"/>
                  </a:moveTo>
                  <a:cubicBezTo>
                    <a:pt x="347115" y="1201812"/>
                    <a:pt x="347430" y="1205054"/>
                    <a:pt x="345625" y="1207248"/>
                  </a:cubicBezTo>
                  <a:cubicBezTo>
                    <a:pt x="343820" y="1209441"/>
                    <a:pt x="340578" y="1209757"/>
                    <a:pt x="338384" y="1207952"/>
                  </a:cubicBezTo>
                  <a:cubicBezTo>
                    <a:pt x="336191" y="1206146"/>
                    <a:pt x="335875" y="1202904"/>
                    <a:pt x="337680" y="1200711"/>
                  </a:cubicBezTo>
                  <a:cubicBezTo>
                    <a:pt x="338583" y="1199614"/>
                    <a:pt x="339845" y="1198987"/>
                    <a:pt x="341155" y="1198859"/>
                  </a:cubicBezTo>
                  <a:cubicBezTo>
                    <a:pt x="342465" y="1198732"/>
                    <a:pt x="343824" y="1199104"/>
                    <a:pt x="344921" y="1200007"/>
                  </a:cubicBezTo>
                  <a:close/>
                  <a:moveTo>
                    <a:pt x="304879" y="1153205"/>
                  </a:moveTo>
                  <a:cubicBezTo>
                    <a:pt x="307073" y="1155010"/>
                    <a:pt x="307388" y="1158252"/>
                    <a:pt x="305583" y="1160446"/>
                  </a:cubicBezTo>
                  <a:cubicBezTo>
                    <a:pt x="303778" y="1162639"/>
                    <a:pt x="300536" y="1162955"/>
                    <a:pt x="298343" y="1161150"/>
                  </a:cubicBezTo>
                  <a:cubicBezTo>
                    <a:pt x="296149" y="1159345"/>
                    <a:pt x="295834" y="1156103"/>
                    <a:pt x="297639" y="1153909"/>
                  </a:cubicBezTo>
                  <a:cubicBezTo>
                    <a:pt x="298541" y="1152812"/>
                    <a:pt x="299803" y="1152185"/>
                    <a:pt x="301113" y="1152058"/>
                  </a:cubicBezTo>
                  <a:cubicBezTo>
                    <a:pt x="302424" y="1151930"/>
                    <a:pt x="303783" y="1152303"/>
                    <a:pt x="304879" y="1153205"/>
                  </a:cubicBezTo>
                  <a:close/>
                  <a:moveTo>
                    <a:pt x="175723" y="989190"/>
                  </a:moveTo>
                  <a:cubicBezTo>
                    <a:pt x="182474" y="993654"/>
                    <a:pt x="183915" y="1003367"/>
                    <a:pt x="178943" y="1010887"/>
                  </a:cubicBezTo>
                  <a:lnTo>
                    <a:pt x="174884" y="1013850"/>
                  </a:lnTo>
                  <a:lnTo>
                    <a:pt x="174223" y="1018256"/>
                  </a:lnTo>
                  <a:cubicBezTo>
                    <a:pt x="175733" y="1023679"/>
                    <a:pt x="185823" y="1024264"/>
                    <a:pt x="185756" y="1028194"/>
                  </a:cubicBezTo>
                  <a:cubicBezTo>
                    <a:pt x="185690" y="1032123"/>
                    <a:pt x="181112" y="1039758"/>
                    <a:pt x="178917" y="1040670"/>
                  </a:cubicBezTo>
                  <a:cubicBezTo>
                    <a:pt x="176721" y="1041582"/>
                    <a:pt x="176692" y="1034070"/>
                    <a:pt x="172583" y="1033667"/>
                  </a:cubicBezTo>
                  <a:cubicBezTo>
                    <a:pt x="168474" y="1033264"/>
                    <a:pt x="159082" y="1039661"/>
                    <a:pt x="154263" y="1038253"/>
                  </a:cubicBezTo>
                  <a:cubicBezTo>
                    <a:pt x="149445" y="1036843"/>
                    <a:pt x="143439" y="1029319"/>
                    <a:pt x="143671" y="1025214"/>
                  </a:cubicBezTo>
                  <a:cubicBezTo>
                    <a:pt x="143904" y="1021111"/>
                    <a:pt x="153567" y="1018463"/>
                    <a:pt x="155658" y="1013626"/>
                  </a:cubicBezTo>
                  <a:lnTo>
                    <a:pt x="155643" y="1013067"/>
                  </a:lnTo>
                  <a:lnTo>
                    <a:pt x="151712" y="1006717"/>
                  </a:lnTo>
                  <a:cubicBezTo>
                    <a:pt x="151129" y="1002791"/>
                    <a:pt x="152012" y="998483"/>
                    <a:pt x="154498" y="994723"/>
                  </a:cubicBezTo>
                  <a:cubicBezTo>
                    <a:pt x="156984" y="990963"/>
                    <a:pt x="160603" y="988464"/>
                    <a:pt x="164444" y="987463"/>
                  </a:cubicBezTo>
                  <a:cubicBezTo>
                    <a:pt x="168285" y="986462"/>
                    <a:pt x="172348" y="986958"/>
                    <a:pt x="175723" y="989190"/>
                  </a:cubicBezTo>
                  <a:close/>
                  <a:moveTo>
                    <a:pt x="249832" y="1048570"/>
                  </a:moveTo>
                  <a:cubicBezTo>
                    <a:pt x="252081" y="1051127"/>
                    <a:pt x="253762" y="1054852"/>
                    <a:pt x="254344" y="1059140"/>
                  </a:cubicBezTo>
                  <a:cubicBezTo>
                    <a:pt x="255507" y="1067716"/>
                    <a:pt x="251829" y="1075294"/>
                    <a:pt x="246129" y="1076067"/>
                  </a:cubicBezTo>
                  <a:cubicBezTo>
                    <a:pt x="240429" y="1076840"/>
                    <a:pt x="234866" y="1070515"/>
                    <a:pt x="233703" y="1061939"/>
                  </a:cubicBezTo>
                  <a:cubicBezTo>
                    <a:pt x="232540" y="1053364"/>
                    <a:pt x="236218" y="1045785"/>
                    <a:pt x="241917" y="1045012"/>
                  </a:cubicBezTo>
                  <a:cubicBezTo>
                    <a:pt x="244767" y="1044626"/>
                    <a:pt x="247583" y="1046014"/>
                    <a:pt x="249832" y="1048570"/>
                  </a:cubicBezTo>
                  <a:close/>
                  <a:moveTo>
                    <a:pt x="140636" y="918385"/>
                  </a:moveTo>
                  <a:cubicBezTo>
                    <a:pt x="143302" y="923540"/>
                    <a:pt x="143759" y="928530"/>
                    <a:pt x="141377" y="932132"/>
                  </a:cubicBezTo>
                  <a:cubicBezTo>
                    <a:pt x="136613" y="939338"/>
                    <a:pt x="122294" y="938265"/>
                    <a:pt x="109396" y="929736"/>
                  </a:cubicBezTo>
                  <a:cubicBezTo>
                    <a:pt x="96498" y="921208"/>
                    <a:pt x="89905" y="908453"/>
                    <a:pt x="94669" y="901248"/>
                  </a:cubicBezTo>
                  <a:cubicBezTo>
                    <a:pt x="97050" y="897645"/>
                    <a:pt x="101821" y="896113"/>
                    <a:pt x="107608" y="896546"/>
                  </a:cubicBezTo>
                  <a:cubicBezTo>
                    <a:pt x="113396" y="896980"/>
                    <a:pt x="120200" y="899380"/>
                    <a:pt x="126649" y="903644"/>
                  </a:cubicBezTo>
                  <a:cubicBezTo>
                    <a:pt x="133098" y="907909"/>
                    <a:pt x="137971" y="913229"/>
                    <a:pt x="140636" y="918385"/>
                  </a:cubicBezTo>
                  <a:close/>
                  <a:moveTo>
                    <a:pt x="325416" y="1124572"/>
                  </a:moveTo>
                  <a:cubicBezTo>
                    <a:pt x="326406" y="1131871"/>
                    <a:pt x="318306" y="1138996"/>
                    <a:pt x="307324" y="1140485"/>
                  </a:cubicBezTo>
                  <a:cubicBezTo>
                    <a:pt x="296343" y="1141974"/>
                    <a:pt x="286638" y="1137264"/>
                    <a:pt x="285649" y="1129965"/>
                  </a:cubicBezTo>
                  <a:cubicBezTo>
                    <a:pt x="284658" y="1122666"/>
                    <a:pt x="292758" y="1115542"/>
                    <a:pt x="303740" y="1114052"/>
                  </a:cubicBezTo>
                  <a:cubicBezTo>
                    <a:pt x="314721" y="1112564"/>
                    <a:pt x="324426" y="1117274"/>
                    <a:pt x="325416" y="1124572"/>
                  </a:cubicBezTo>
                  <a:close/>
                  <a:moveTo>
                    <a:pt x="311508" y="1072377"/>
                  </a:moveTo>
                  <a:cubicBezTo>
                    <a:pt x="314508" y="1076053"/>
                    <a:pt x="307525" y="1089558"/>
                    <a:pt x="309035" y="1094982"/>
                  </a:cubicBezTo>
                  <a:cubicBezTo>
                    <a:pt x="310546" y="1100406"/>
                    <a:pt x="320636" y="1100992"/>
                    <a:pt x="320570" y="1104921"/>
                  </a:cubicBezTo>
                  <a:cubicBezTo>
                    <a:pt x="320503" y="1108850"/>
                    <a:pt x="315926" y="1116485"/>
                    <a:pt x="313729" y="1117397"/>
                  </a:cubicBezTo>
                  <a:cubicBezTo>
                    <a:pt x="311534" y="1118310"/>
                    <a:pt x="311505" y="1110797"/>
                    <a:pt x="307396" y="1110394"/>
                  </a:cubicBezTo>
                  <a:cubicBezTo>
                    <a:pt x="303288" y="1109991"/>
                    <a:pt x="293895" y="1116388"/>
                    <a:pt x="289077" y="1114979"/>
                  </a:cubicBezTo>
                  <a:cubicBezTo>
                    <a:pt x="284258" y="1113570"/>
                    <a:pt x="278252" y="1106046"/>
                    <a:pt x="278484" y="1101942"/>
                  </a:cubicBezTo>
                  <a:cubicBezTo>
                    <a:pt x="278717" y="1097837"/>
                    <a:pt x="288379" y="1095190"/>
                    <a:pt x="290470" y="1090353"/>
                  </a:cubicBezTo>
                  <a:cubicBezTo>
                    <a:pt x="292562" y="1085516"/>
                    <a:pt x="287525" y="1075917"/>
                    <a:pt x="291032" y="1072921"/>
                  </a:cubicBezTo>
                  <a:cubicBezTo>
                    <a:pt x="292785" y="1071423"/>
                    <a:pt x="297154" y="1070367"/>
                    <a:pt x="301459" y="1070147"/>
                  </a:cubicBezTo>
                  <a:cubicBezTo>
                    <a:pt x="305765" y="1069925"/>
                    <a:pt x="310007" y="1070538"/>
                    <a:pt x="311508" y="1072377"/>
                  </a:cubicBezTo>
                  <a:close/>
                  <a:moveTo>
                    <a:pt x="112179" y="830689"/>
                  </a:moveTo>
                  <a:cubicBezTo>
                    <a:pt x="115626" y="832962"/>
                    <a:pt x="117639" y="835888"/>
                    <a:pt x="117403" y="838928"/>
                  </a:cubicBezTo>
                  <a:cubicBezTo>
                    <a:pt x="116929" y="845008"/>
                    <a:pt x="107635" y="849243"/>
                    <a:pt x="96643" y="848388"/>
                  </a:cubicBezTo>
                  <a:cubicBezTo>
                    <a:pt x="85651" y="847533"/>
                    <a:pt x="77124" y="841910"/>
                    <a:pt x="77597" y="835829"/>
                  </a:cubicBezTo>
                  <a:cubicBezTo>
                    <a:pt x="78071" y="829749"/>
                    <a:pt x="87365" y="825514"/>
                    <a:pt x="98357" y="826370"/>
                  </a:cubicBezTo>
                  <a:cubicBezTo>
                    <a:pt x="103853" y="826798"/>
                    <a:pt x="108732" y="828417"/>
                    <a:pt x="112179" y="830689"/>
                  </a:cubicBezTo>
                  <a:close/>
                  <a:moveTo>
                    <a:pt x="233175" y="947072"/>
                  </a:moveTo>
                  <a:cubicBezTo>
                    <a:pt x="236953" y="949570"/>
                    <a:pt x="237991" y="954658"/>
                    <a:pt x="235493" y="958436"/>
                  </a:cubicBezTo>
                  <a:cubicBezTo>
                    <a:pt x="232995" y="962214"/>
                    <a:pt x="227907" y="963252"/>
                    <a:pt x="224129" y="960753"/>
                  </a:cubicBezTo>
                  <a:cubicBezTo>
                    <a:pt x="220351" y="958255"/>
                    <a:pt x="219314" y="953167"/>
                    <a:pt x="221812" y="949389"/>
                  </a:cubicBezTo>
                  <a:cubicBezTo>
                    <a:pt x="223060" y="947500"/>
                    <a:pt x="224957" y="946297"/>
                    <a:pt x="227014" y="945877"/>
                  </a:cubicBezTo>
                  <a:cubicBezTo>
                    <a:pt x="229070" y="945457"/>
                    <a:pt x="231286" y="945823"/>
                    <a:pt x="233175" y="947072"/>
                  </a:cubicBezTo>
                  <a:close/>
                  <a:moveTo>
                    <a:pt x="404546" y="1146439"/>
                  </a:moveTo>
                  <a:cubicBezTo>
                    <a:pt x="406738" y="1151250"/>
                    <a:pt x="407820" y="1157744"/>
                    <a:pt x="407273" y="1164782"/>
                  </a:cubicBezTo>
                  <a:cubicBezTo>
                    <a:pt x="406177" y="1178857"/>
                    <a:pt x="398977" y="1189777"/>
                    <a:pt x="391191" y="1189171"/>
                  </a:cubicBezTo>
                  <a:cubicBezTo>
                    <a:pt x="383405" y="1188564"/>
                    <a:pt x="377982" y="1176663"/>
                    <a:pt x="379078" y="1162586"/>
                  </a:cubicBezTo>
                  <a:cubicBezTo>
                    <a:pt x="380173" y="1148512"/>
                    <a:pt x="387373" y="1137592"/>
                    <a:pt x="395159" y="1138198"/>
                  </a:cubicBezTo>
                  <a:cubicBezTo>
                    <a:pt x="399052" y="1138501"/>
                    <a:pt x="402355" y="1141628"/>
                    <a:pt x="404546" y="1146439"/>
                  </a:cubicBezTo>
                  <a:close/>
                  <a:moveTo>
                    <a:pt x="185508" y="882836"/>
                  </a:moveTo>
                  <a:cubicBezTo>
                    <a:pt x="187138" y="884635"/>
                    <a:pt x="186399" y="889001"/>
                    <a:pt x="185901" y="891570"/>
                  </a:cubicBezTo>
                  <a:cubicBezTo>
                    <a:pt x="185404" y="894138"/>
                    <a:pt x="183611" y="897759"/>
                    <a:pt x="182523" y="898245"/>
                  </a:cubicBezTo>
                  <a:cubicBezTo>
                    <a:pt x="181435" y="898732"/>
                    <a:pt x="181412" y="894707"/>
                    <a:pt x="179375" y="894487"/>
                  </a:cubicBezTo>
                  <a:cubicBezTo>
                    <a:pt x="177337" y="894267"/>
                    <a:pt x="172686" y="897684"/>
                    <a:pt x="170295" y="896925"/>
                  </a:cubicBezTo>
                  <a:cubicBezTo>
                    <a:pt x="167904" y="896164"/>
                    <a:pt x="166212" y="893179"/>
                    <a:pt x="165029" y="889929"/>
                  </a:cubicBezTo>
                  <a:cubicBezTo>
                    <a:pt x="163845" y="886680"/>
                    <a:pt x="162164" y="880018"/>
                    <a:pt x="163196" y="877429"/>
                  </a:cubicBezTo>
                  <a:cubicBezTo>
                    <a:pt x="164227" y="874841"/>
                    <a:pt x="169065" y="873839"/>
                    <a:pt x="171220" y="874398"/>
                  </a:cubicBezTo>
                  <a:cubicBezTo>
                    <a:pt x="173375" y="874957"/>
                    <a:pt x="173743" y="879373"/>
                    <a:pt x="176124" y="880779"/>
                  </a:cubicBezTo>
                  <a:cubicBezTo>
                    <a:pt x="178506" y="882185"/>
                    <a:pt x="183878" y="881037"/>
                    <a:pt x="185508" y="882836"/>
                  </a:cubicBezTo>
                  <a:close/>
                  <a:moveTo>
                    <a:pt x="304431" y="1014636"/>
                  </a:moveTo>
                  <a:cubicBezTo>
                    <a:pt x="308209" y="1017134"/>
                    <a:pt x="309246" y="1022222"/>
                    <a:pt x="306748" y="1026000"/>
                  </a:cubicBezTo>
                  <a:cubicBezTo>
                    <a:pt x="304250" y="1029778"/>
                    <a:pt x="299162" y="1030816"/>
                    <a:pt x="295384" y="1028318"/>
                  </a:cubicBezTo>
                  <a:cubicBezTo>
                    <a:pt x="291606" y="1025820"/>
                    <a:pt x="290569" y="1020731"/>
                    <a:pt x="293067" y="1016953"/>
                  </a:cubicBezTo>
                  <a:cubicBezTo>
                    <a:pt x="294316" y="1015064"/>
                    <a:pt x="296212" y="1013861"/>
                    <a:pt x="298268" y="1013441"/>
                  </a:cubicBezTo>
                  <a:cubicBezTo>
                    <a:pt x="300325" y="1013022"/>
                    <a:pt x="302542" y="1013387"/>
                    <a:pt x="304431" y="1014636"/>
                  </a:cubicBezTo>
                  <a:close/>
                  <a:moveTo>
                    <a:pt x="273036" y="965559"/>
                  </a:moveTo>
                  <a:cubicBezTo>
                    <a:pt x="277873" y="968757"/>
                    <a:pt x="279202" y="975272"/>
                    <a:pt x="276004" y="980110"/>
                  </a:cubicBezTo>
                  <a:lnTo>
                    <a:pt x="263613" y="982637"/>
                  </a:lnTo>
                  <a:lnTo>
                    <a:pt x="275449" y="995111"/>
                  </a:lnTo>
                  <a:cubicBezTo>
                    <a:pt x="278115" y="1000267"/>
                    <a:pt x="278572" y="1005257"/>
                    <a:pt x="276190" y="1008860"/>
                  </a:cubicBezTo>
                  <a:cubicBezTo>
                    <a:pt x="271425" y="1016065"/>
                    <a:pt x="257107" y="1014991"/>
                    <a:pt x="244209" y="1006463"/>
                  </a:cubicBezTo>
                  <a:cubicBezTo>
                    <a:pt x="231311" y="997934"/>
                    <a:pt x="224717" y="985180"/>
                    <a:pt x="229481" y="977975"/>
                  </a:cubicBezTo>
                  <a:cubicBezTo>
                    <a:pt x="231863" y="974372"/>
                    <a:pt x="236634" y="972839"/>
                    <a:pt x="242421" y="973273"/>
                  </a:cubicBezTo>
                  <a:lnTo>
                    <a:pt x="259006" y="979455"/>
                  </a:lnTo>
                  <a:lnTo>
                    <a:pt x="256954" y="976416"/>
                  </a:lnTo>
                  <a:cubicBezTo>
                    <a:pt x="256416" y="973783"/>
                    <a:pt x="256884" y="970945"/>
                    <a:pt x="258484" y="968526"/>
                  </a:cubicBezTo>
                  <a:cubicBezTo>
                    <a:pt x="261683" y="963688"/>
                    <a:pt x="268198" y="962360"/>
                    <a:pt x="273036" y="965559"/>
                  </a:cubicBezTo>
                  <a:close/>
                  <a:moveTo>
                    <a:pt x="517107" y="1232026"/>
                  </a:moveTo>
                  <a:cubicBezTo>
                    <a:pt x="526737" y="1238393"/>
                    <a:pt x="529909" y="1250562"/>
                    <a:pt x="524193" y="1259206"/>
                  </a:cubicBezTo>
                  <a:cubicBezTo>
                    <a:pt x="518477" y="1267851"/>
                    <a:pt x="506038" y="1269697"/>
                    <a:pt x="496409" y="1263330"/>
                  </a:cubicBezTo>
                  <a:cubicBezTo>
                    <a:pt x="491594" y="1260146"/>
                    <a:pt x="488394" y="1255512"/>
                    <a:pt x="487112" y="1250594"/>
                  </a:cubicBezTo>
                  <a:cubicBezTo>
                    <a:pt x="485830" y="1245676"/>
                    <a:pt x="486466" y="1240473"/>
                    <a:pt x="489324" y="1236149"/>
                  </a:cubicBezTo>
                  <a:cubicBezTo>
                    <a:pt x="495040" y="1227505"/>
                    <a:pt x="507478" y="1225659"/>
                    <a:pt x="517107" y="1232026"/>
                  </a:cubicBezTo>
                  <a:close/>
                  <a:moveTo>
                    <a:pt x="246992" y="907416"/>
                  </a:moveTo>
                  <a:cubicBezTo>
                    <a:pt x="250439" y="909689"/>
                    <a:pt x="252452" y="912615"/>
                    <a:pt x="252215" y="915655"/>
                  </a:cubicBezTo>
                  <a:cubicBezTo>
                    <a:pt x="251742" y="921735"/>
                    <a:pt x="242448" y="925970"/>
                    <a:pt x="231456" y="925115"/>
                  </a:cubicBezTo>
                  <a:cubicBezTo>
                    <a:pt x="220464" y="924259"/>
                    <a:pt x="211937" y="918637"/>
                    <a:pt x="212410" y="912556"/>
                  </a:cubicBezTo>
                  <a:cubicBezTo>
                    <a:pt x="212884" y="906476"/>
                    <a:pt x="222178" y="902241"/>
                    <a:pt x="233170" y="903096"/>
                  </a:cubicBezTo>
                  <a:cubicBezTo>
                    <a:pt x="238666" y="903524"/>
                    <a:pt x="243546" y="905144"/>
                    <a:pt x="246992" y="907416"/>
                  </a:cubicBezTo>
                  <a:close/>
                  <a:moveTo>
                    <a:pt x="131746" y="756968"/>
                  </a:moveTo>
                  <a:cubicBezTo>
                    <a:pt x="133995" y="759524"/>
                    <a:pt x="135677" y="763249"/>
                    <a:pt x="136258" y="767537"/>
                  </a:cubicBezTo>
                  <a:cubicBezTo>
                    <a:pt x="137421" y="776113"/>
                    <a:pt x="133743" y="783691"/>
                    <a:pt x="128043" y="784464"/>
                  </a:cubicBezTo>
                  <a:cubicBezTo>
                    <a:pt x="122343" y="785237"/>
                    <a:pt x="116780" y="778912"/>
                    <a:pt x="115617" y="770336"/>
                  </a:cubicBezTo>
                  <a:cubicBezTo>
                    <a:pt x="114454" y="761760"/>
                    <a:pt x="118132" y="754182"/>
                    <a:pt x="123832" y="753409"/>
                  </a:cubicBezTo>
                  <a:cubicBezTo>
                    <a:pt x="126682" y="753023"/>
                    <a:pt x="129498" y="754411"/>
                    <a:pt x="131746" y="756968"/>
                  </a:cubicBezTo>
                  <a:close/>
                  <a:moveTo>
                    <a:pt x="378341" y="1038007"/>
                  </a:moveTo>
                  <a:cubicBezTo>
                    <a:pt x="379508" y="1040818"/>
                    <a:pt x="369889" y="1040855"/>
                    <a:pt x="369373" y="1046117"/>
                  </a:cubicBezTo>
                  <a:cubicBezTo>
                    <a:pt x="368857" y="1051379"/>
                    <a:pt x="377048" y="1063406"/>
                    <a:pt x="375244" y="1069576"/>
                  </a:cubicBezTo>
                  <a:cubicBezTo>
                    <a:pt x="373440" y="1075747"/>
                    <a:pt x="363805" y="1083438"/>
                    <a:pt x="358549" y="1083140"/>
                  </a:cubicBezTo>
                  <a:cubicBezTo>
                    <a:pt x="353294" y="1082842"/>
                    <a:pt x="349903" y="1070469"/>
                    <a:pt x="343710" y="1067790"/>
                  </a:cubicBezTo>
                  <a:cubicBezTo>
                    <a:pt x="337516" y="1065113"/>
                    <a:pt x="325223" y="1071563"/>
                    <a:pt x="321387" y="1067073"/>
                  </a:cubicBezTo>
                  <a:cubicBezTo>
                    <a:pt x="319469" y="1064827"/>
                    <a:pt x="318117" y="1059233"/>
                    <a:pt x="317834" y="1053719"/>
                  </a:cubicBezTo>
                  <a:cubicBezTo>
                    <a:pt x="317551" y="1048206"/>
                    <a:pt x="318336" y="1042773"/>
                    <a:pt x="320689" y="1040852"/>
                  </a:cubicBezTo>
                  <a:cubicBezTo>
                    <a:pt x="325398" y="1037009"/>
                    <a:pt x="342692" y="1045952"/>
                    <a:pt x="349637" y="1044018"/>
                  </a:cubicBezTo>
                  <a:cubicBezTo>
                    <a:pt x="356583" y="1042083"/>
                    <a:pt x="357333" y="1029163"/>
                    <a:pt x="362364" y="1029248"/>
                  </a:cubicBezTo>
                  <a:cubicBezTo>
                    <a:pt x="367396" y="1029333"/>
                    <a:pt x="377172" y="1035195"/>
                    <a:pt x="378341" y="1038007"/>
                  </a:cubicBezTo>
                  <a:close/>
                  <a:moveTo>
                    <a:pt x="320320" y="959563"/>
                  </a:moveTo>
                  <a:cubicBezTo>
                    <a:pt x="321950" y="961361"/>
                    <a:pt x="321212" y="965729"/>
                    <a:pt x="320714" y="968296"/>
                  </a:cubicBezTo>
                  <a:cubicBezTo>
                    <a:pt x="320217" y="970865"/>
                    <a:pt x="318424" y="974486"/>
                    <a:pt x="317336" y="974972"/>
                  </a:cubicBezTo>
                  <a:cubicBezTo>
                    <a:pt x="316248" y="975459"/>
                    <a:pt x="316225" y="971435"/>
                    <a:pt x="314188" y="971214"/>
                  </a:cubicBezTo>
                  <a:cubicBezTo>
                    <a:pt x="312150" y="970994"/>
                    <a:pt x="307499" y="974411"/>
                    <a:pt x="305108" y="973651"/>
                  </a:cubicBezTo>
                  <a:cubicBezTo>
                    <a:pt x="302717" y="972891"/>
                    <a:pt x="301025" y="969905"/>
                    <a:pt x="299842" y="966657"/>
                  </a:cubicBezTo>
                  <a:cubicBezTo>
                    <a:pt x="298658" y="963407"/>
                    <a:pt x="296977" y="956745"/>
                    <a:pt x="298009" y="954156"/>
                  </a:cubicBezTo>
                  <a:cubicBezTo>
                    <a:pt x="299040" y="951567"/>
                    <a:pt x="303878" y="950566"/>
                    <a:pt x="306033" y="951125"/>
                  </a:cubicBezTo>
                  <a:cubicBezTo>
                    <a:pt x="308187" y="951683"/>
                    <a:pt x="308556" y="956099"/>
                    <a:pt x="310937" y="957506"/>
                  </a:cubicBezTo>
                  <a:cubicBezTo>
                    <a:pt x="313318" y="958912"/>
                    <a:pt x="318691" y="957765"/>
                    <a:pt x="320320" y="959563"/>
                  </a:cubicBezTo>
                  <a:close/>
                  <a:moveTo>
                    <a:pt x="193422" y="780773"/>
                  </a:moveTo>
                  <a:cubicBezTo>
                    <a:pt x="196423" y="784450"/>
                    <a:pt x="189440" y="797955"/>
                    <a:pt x="190950" y="803379"/>
                  </a:cubicBezTo>
                  <a:cubicBezTo>
                    <a:pt x="192460" y="808803"/>
                    <a:pt x="202550" y="809388"/>
                    <a:pt x="202484" y="813318"/>
                  </a:cubicBezTo>
                  <a:cubicBezTo>
                    <a:pt x="202417" y="817247"/>
                    <a:pt x="197839" y="824882"/>
                    <a:pt x="195644" y="825794"/>
                  </a:cubicBezTo>
                  <a:cubicBezTo>
                    <a:pt x="193448" y="826706"/>
                    <a:pt x="193419" y="819194"/>
                    <a:pt x="189311" y="818791"/>
                  </a:cubicBezTo>
                  <a:cubicBezTo>
                    <a:pt x="185201" y="818388"/>
                    <a:pt x="175809" y="824785"/>
                    <a:pt x="170990" y="823376"/>
                  </a:cubicBezTo>
                  <a:cubicBezTo>
                    <a:pt x="166172" y="821967"/>
                    <a:pt x="160166" y="814443"/>
                    <a:pt x="160399" y="810338"/>
                  </a:cubicBezTo>
                  <a:cubicBezTo>
                    <a:pt x="160631" y="806235"/>
                    <a:pt x="170294" y="803587"/>
                    <a:pt x="172385" y="798750"/>
                  </a:cubicBezTo>
                  <a:cubicBezTo>
                    <a:pt x="174476" y="793913"/>
                    <a:pt x="169439" y="784314"/>
                    <a:pt x="172946" y="781318"/>
                  </a:cubicBezTo>
                  <a:cubicBezTo>
                    <a:pt x="174699" y="779820"/>
                    <a:pt x="179068" y="778765"/>
                    <a:pt x="183373" y="778543"/>
                  </a:cubicBezTo>
                  <a:cubicBezTo>
                    <a:pt x="187680" y="778322"/>
                    <a:pt x="191922" y="778935"/>
                    <a:pt x="193422" y="780773"/>
                  </a:cubicBezTo>
                  <a:close/>
                  <a:moveTo>
                    <a:pt x="266559" y="833694"/>
                  </a:moveTo>
                  <a:cubicBezTo>
                    <a:pt x="268808" y="836251"/>
                    <a:pt x="270490" y="839976"/>
                    <a:pt x="271071" y="844264"/>
                  </a:cubicBezTo>
                  <a:cubicBezTo>
                    <a:pt x="272234" y="852840"/>
                    <a:pt x="268556" y="860418"/>
                    <a:pt x="262856" y="861191"/>
                  </a:cubicBezTo>
                  <a:cubicBezTo>
                    <a:pt x="257156" y="861964"/>
                    <a:pt x="251593" y="855639"/>
                    <a:pt x="250430" y="847063"/>
                  </a:cubicBezTo>
                  <a:cubicBezTo>
                    <a:pt x="249267" y="838488"/>
                    <a:pt x="252945" y="830908"/>
                    <a:pt x="258645" y="830136"/>
                  </a:cubicBezTo>
                  <a:cubicBezTo>
                    <a:pt x="261494" y="829750"/>
                    <a:pt x="264310" y="831138"/>
                    <a:pt x="266559" y="833694"/>
                  </a:cubicBezTo>
                  <a:close/>
                  <a:moveTo>
                    <a:pt x="342143" y="909696"/>
                  </a:moveTo>
                  <a:cubicBezTo>
                    <a:pt x="343133" y="916995"/>
                    <a:pt x="335033" y="924120"/>
                    <a:pt x="324051" y="925608"/>
                  </a:cubicBezTo>
                  <a:cubicBezTo>
                    <a:pt x="313070" y="927098"/>
                    <a:pt x="303365" y="922388"/>
                    <a:pt x="302376" y="915089"/>
                  </a:cubicBezTo>
                  <a:cubicBezTo>
                    <a:pt x="301386" y="907790"/>
                    <a:pt x="309486" y="900666"/>
                    <a:pt x="320467" y="899176"/>
                  </a:cubicBezTo>
                  <a:cubicBezTo>
                    <a:pt x="331448" y="897688"/>
                    <a:pt x="341153" y="902398"/>
                    <a:pt x="342143" y="909696"/>
                  </a:cubicBezTo>
                  <a:close/>
                  <a:moveTo>
                    <a:pt x="514512" y="1107498"/>
                  </a:moveTo>
                  <a:cubicBezTo>
                    <a:pt x="523738" y="1113599"/>
                    <a:pt x="522364" y="1131934"/>
                    <a:pt x="511442" y="1148450"/>
                  </a:cubicBezTo>
                  <a:cubicBezTo>
                    <a:pt x="500522" y="1164967"/>
                    <a:pt x="484189" y="1173411"/>
                    <a:pt x="474962" y="1167310"/>
                  </a:cubicBezTo>
                  <a:cubicBezTo>
                    <a:pt x="470349" y="1164259"/>
                    <a:pt x="468386" y="1158150"/>
                    <a:pt x="468941" y="1150740"/>
                  </a:cubicBezTo>
                  <a:cubicBezTo>
                    <a:pt x="469497" y="1143328"/>
                    <a:pt x="472571" y="1134616"/>
                    <a:pt x="478031" y="1126358"/>
                  </a:cubicBezTo>
                  <a:cubicBezTo>
                    <a:pt x="488952" y="1109841"/>
                    <a:pt x="505285" y="1101397"/>
                    <a:pt x="514512" y="1107498"/>
                  </a:cubicBezTo>
                  <a:close/>
                  <a:moveTo>
                    <a:pt x="471118" y="1054809"/>
                  </a:moveTo>
                  <a:cubicBezTo>
                    <a:pt x="471741" y="1056202"/>
                    <a:pt x="466587" y="1056231"/>
                    <a:pt x="466306" y="1058840"/>
                  </a:cubicBezTo>
                  <a:cubicBezTo>
                    <a:pt x="466023" y="1061450"/>
                    <a:pt x="470399" y="1067405"/>
                    <a:pt x="469426" y="1070467"/>
                  </a:cubicBezTo>
                  <a:cubicBezTo>
                    <a:pt x="468453" y="1073529"/>
                    <a:pt x="464630" y="1075696"/>
                    <a:pt x="460469" y="1077211"/>
                  </a:cubicBezTo>
                  <a:cubicBezTo>
                    <a:pt x="456308" y="1078726"/>
                    <a:pt x="447777" y="1080879"/>
                    <a:pt x="444462" y="1079558"/>
                  </a:cubicBezTo>
                  <a:cubicBezTo>
                    <a:pt x="441147" y="1078237"/>
                    <a:pt x="439865" y="1072042"/>
                    <a:pt x="440580" y="1069283"/>
                  </a:cubicBezTo>
                  <a:cubicBezTo>
                    <a:pt x="441295" y="1066523"/>
                    <a:pt x="446951" y="1066052"/>
                    <a:pt x="448751" y="1063003"/>
                  </a:cubicBezTo>
                  <a:cubicBezTo>
                    <a:pt x="450552" y="1059953"/>
                    <a:pt x="449082" y="1053073"/>
                    <a:pt x="451385" y="1050986"/>
                  </a:cubicBezTo>
                  <a:cubicBezTo>
                    <a:pt x="453688" y="1048900"/>
                    <a:pt x="459280" y="1049845"/>
                    <a:pt x="462569" y="1050483"/>
                  </a:cubicBezTo>
                  <a:cubicBezTo>
                    <a:pt x="465858" y="1051120"/>
                    <a:pt x="470495" y="1053416"/>
                    <a:pt x="471118" y="1054809"/>
                  </a:cubicBezTo>
                  <a:close/>
                  <a:moveTo>
                    <a:pt x="279691" y="817869"/>
                  </a:moveTo>
                  <a:cubicBezTo>
                    <a:pt x="279924" y="818579"/>
                    <a:pt x="277412" y="818331"/>
                    <a:pt x="277142" y="819588"/>
                  </a:cubicBezTo>
                  <a:cubicBezTo>
                    <a:pt x="276871" y="820845"/>
                    <a:pt x="278698" y="823969"/>
                    <a:pt x="278068" y="825411"/>
                  </a:cubicBezTo>
                  <a:cubicBezTo>
                    <a:pt x="277439" y="826853"/>
                    <a:pt x="275465" y="827714"/>
                    <a:pt x="273361" y="828240"/>
                  </a:cubicBezTo>
                  <a:cubicBezTo>
                    <a:pt x="271257" y="828766"/>
                    <a:pt x="266991" y="829380"/>
                    <a:pt x="265443" y="828567"/>
                  </a:cubicBezTo>
                  <a:cubicBezTo>
                    <a:pt x="263896" y="827754"/>
                    <a:pt x="263587" y="824671"/>
                    <a:pt x="264076" y="823363"/>
                  </a:cubicBezTo>
                  <a:cubicBezTo>
                    <a:pt x="264565" y="822056"/>
                    <a:pt x="267344" y="822114"/>
                    <a:pt x="268377" y="820721"/>
                  </a:cubicBezTo>
                  <a:cubicBezTo>
                    <a:pt x="269409" y="819327"/>
                    <a:pt x="269045" y="815900"/>
                    <a:pt x="270272" y="815001"/>
                  </a:cubicBezTo>
                  <a:cubicBezTo>
                    <a:pt x="270887" y="814551"/>
                    <a:pt x="271863" y="814513"/>
                    <a:pt x="272882" y="814647"/>
                  </a:cubicBezTo>
                  <a:cubicBezTo>
                    <a:pt x="273901" y="814781"/>
                    <a:pt x="274962" y="815087"/>
                    <a:pt x="275747" y="815326"/>
                  </a:cubicBezTo>
                  <a:cubicBezTo>
                    <a:pt x="277317" y="815803"/>
                    <a:pt x="279459" y="817159"/>
                    <a:pt x="279691" y="817869"/>
                  </a:cubicBezTo>
                  <a:close/>
                  <a:moveTo>
                    <a:pt x="328235" y="857500"/>
                  </a:moveTo>
                  <a:cubicBezTo>
                    <a:pt x="331236" y="861177"/>
                    <a:pt x="324252" y="874682"/>
                    <a:pt x="325763" y="880106"/>
                  </a:cubicBezTo>
                  <a:cubicBezTo>
                    <a:pt x="327273" y="885530"/>
                    <a:pt x="337363" y="886116"/>
                    <a:pt x="337297" y="890045"/>
                  </a:cubicBezTo>
                  <a:cubicBezTo>
                    <a:pt x="337231" y="893974"/>
                    <a:pt x="332653" y="901609"/>
                    <a:pt x="330456" y="902521"/>
                  </a:cubicBezTo>
                  <a:cubicBezTo>
                    <a:pt x="328261" y="903434"/>
                    <a:pt x="328232" y="895921"/>
                    <a:pt x="324123" y="895518"/>
                  </a:cubicBezTo>
                  <a:cubicBezTo>
                    <a:pt x="320015" y="895115"/>
                    <a:pt x="310622" y="901512"/>
                    <a:pt x="305804" y="900103"/>
                  </a:cubicBezTo>
                  <a:cubicBezTo>
                    <a:pt x="300985" y="898694"/>
                    <a:pt x="294980" y="891170"/>
                    <a:pt x="295211" y="887066"/>
                  </a:cubicBezTo>
                  <a:cubicBezTo>
                    <a:pt x="295444" y="882961"/>
                    <a:pt x="305107" y="880314"/>
                    <a:pt x="307198" y="875477"/>
                  </a:cubicBezTo>
                  <a:cubicBezTo>
                    <a:pt x="309289" y="870640"/>
                    <a:pt x="304253" y="861041"/>
                    <a:pt x="307759" y="858045"/>
                  </a:cubicBezTo>
                  <a:cubicBezTo>
                    <a:pt x="309512" y="856547"/>
                    <a:pt x="313881" y="855491"/>
                    <a:pt x="318187" y="855271"/>
                  </a:cubicBezTo>
                  <a:cubicBezTo>
                    <a:pt x="322492" y="855049"/>
                    <a:pt x="326734" y="855662"/>
                    <a:pt x="328235" y="857500"/>
                  </a:cubicBezTo>
                  <a:close/>
                  <a:moveTo>
                    <a:pt x="263865" y="774677"/>
                  </a:moveTo>
                  <a:cubicBezTo>
                    <a:pt x="266058" y="776482"/>
                    <a:pt x="266373" y="779725"/>
                    <a:pt x="264568" y="781918"/>
                  </a:cubicBezTo>
                  <a:cubicBezTo>
                    <a:pt x="262764" y="784112"/>
                    <a:pt x="259522" y="784427"/>
                    <a:pt x="257328" y="782622"/>
                  </a:cubicBezTo>
                  <a:cubicBezTo>
                    <a:pt x="255134" y="780817"/>
                    <a:pt x="254819" y="777575"/>
                    <a:pt x="256624" y="775381"/>
                  </a:cubicBezTo>
                  <a:cubicBezTo>
                    <a:pt x="257526" y="774285"/>
                    <a:pt x="258788" y="773657"/>
                    <a:pt x="260099" y="773530"/>
                  </a:cubicBezTo>
                  <a:cubicBezTo>
                    <a:pt x="261409" y="773402"/>
                    <a:pt x="262767" y="773775"/>
                    <a:pt x="263865" y="774677"/>
                  </a:cubicBezTo>
                  <a:close/>
                  <a:moveTo>
                    <a:pt x="595923" y="1155498"/>
                  </a:moveTo>
                  <a:cubicBezTo>
                    <a:pt x="600761" y="1158696"/>
                    <a:pt x="602089" y="1165212"/>
                    <a:pt x="598890" y="1170050"/>
                  </a:cubicBezTo>
                  <a:cubicBezTo>
                    <a:pt x="595692" y="1174887"/>
                    <a:pt x="589176" y="1176216"/>
                    <a:pt x="584338" y="1173017"/>
                  </a:cubicBezTo>
                  <a:cubicBezTo>
                    <a:pt x="581919" y="1171418"/>
                    <a:pt x="580378" y="1168989"/>
                    <a:pt x="579841" y="1166356"/>
                  </a:cubicBezTo>
                  <a:cubicBezTo>
                    <a:pt x="579304" y="1163722"/>
                    <a:pt x="579772" y="1160884"/>
                    <a:pt x="581371" y="1158465"/>
                  </a:cubicBezTo>
                  <a:cubicBezTo>
                    <a:pt x="584570" y="1153627"/>
                    <a:pt x="591085" y="1152299"/>
                    <a:pt x="595923" y="1155498"/>
                  </a:cubicBezTo>
                  <a:close/>
                  <a:moveTo>
                    <a:pt x="230711" y="725874"/>
                  </a:moveTo>
                  <a:cubicBezTo>
                    <a:pt x="234631" y="729099"/>
                    <a:pt x="234897" y="735253"/>
                    <a:pt x="231304" y="739619"/>
                  </a:cubicBezTo>
                  <a:cubicBezTo>
                    <a:pt x="227711" y="743986"/>
                    <a:pt x="221621" y="744911"/>
                    <a:pt x="217701" y="741686"/>
                  </a:cubicBezTo>
                  <a:cubicBezTo>
                    <a:pt x="213781" y="738460"/>
                    <a:pt x="213516" y="732306"/>
                    <a:pt x="217109" y="727940"/>
                  </a:cubicBezTo>
                  <a:cubicBezTo>
                    <a:pt x="218905" y="725757"/>
                    <a:pt x="221326" y="724434"/>
                    <a:pt x="223787" y="724060"/>
                  </a:cubicBezTo>
                  <a:cubicBezTo>
                    <a:pt x="226249" y="723686"/>
                    <a:pt x="228751" y="724261"/>
                    <a:pt x="230711" y="725874"/>
                  </a:cubicBezTo>
                  <a:close/>
                  <a:moveTo>
                    <a:pt x="359555" y="874313"/>
                  </a:moveTo>
                  <a:cubicBezTo>
                    <a:pt x="364392" y="877512"/>
                    <a:pt x="365722" y="884027"/>
                    <a:pt x="362522" y="888865"/>
                  </a:cubicBezTo>
                  <a:cubicBezTo>
                    <a:pt x="359323" y="893703"/>
                    <a:pt x="352808" y="895031"/>
                    <a:pt x="347970" y="891832"/>
                  </a:cubicBezTo>
                  <a:cubicBezTo>
                    <a:pt x="345551" y="890233"/>
                    <a:pt x="344010" y="887804"/>
                    <a:pt x="343472" y="885172"/>
                  </a:cubicBezTo>
                  <a:cubicBezTo>
                    <a:pt x="342935" y="882538"/>
                    <a:pt x="343403" y="879699"/>
                    <a:pt x="345002" y="877280"/>
                  </a:cubicBezTo>
                  <a:cubicBezTo>
                    <a:pt x="348201" y="872442"/>
                    <a:pt x="354717" y="871114"/>
                    <a:pt x="359555" y="874313"/>
                  </a:cubicBezTo>
                  <a:close/>
                  <a:moveTo>
                    <a:pt x="249903" y="732196"/>
                  </a:moveTo>
                  <a:cubicBezTo>
                    <a:pt x="253681" y="734694"/>
                    <a:pt x="254718" y="739782"/>
                    <a:pt x="252220" y="743560"/>
                  </a:cubicBezTo>
                  <a:cubicBezTo>
                    <a:pt x="249722" y="747338"/>
                    <a:pt x="244634" y="748376"/>
                    <a:pt x="240856" y="745877"/>
                  </a:cubicBezTo>
                  <a:cubicBezTo>
                    <a:pt x="237078" y="743379"/>
                    <a:pt x="236041" y="738291"/>
                    <a:pt x="238539" y="734513"/>
                  </a:cubicBezTo>
                  <a:cubicBezTo>
                    <a:pt x="239788" y="732624"/>
                    <a:pt x="241684" y="731421"/>
                    <a:pt x="243741" y="731001"/>
                  </a:cubicBezTo>
                  <a:cubicBezTo>
                    <a:pt x="245797" y="730581"/>
                    <a:pt x="248014" y="730947"/>
                    <a:pt x="249903" y="732196"/>
                  </a:cubicBezTo>
                  <a:close/>
                  <a:moveTo>
                    <a:pt x="421274" y="931563"/>
                  </a:moveTo>
                  <a:cubicBezTo>
                    <a:pt x="423466" y="936373"/>
                    <a:pt x="424547" y="942868"/>
                    <a:pt x="424000" y="949906"/>
                  </a:cubicBezTo>
                  <a:lnTo>
                    <a:pt x="423405" y="951811"/>
                  </a:lnTo>
                  <a:lnTo>
                    <a:pt x="423668" y="951938"/>
                  </a:lnTo>
                  <a:lnTo>
                    <a:pt x="422673" y="954151"/>
                  </a:lnTo>
                  <a:lnTo>
                    <a:pt x="418468" y="967606"/>
                  </a:lnTo>
                  <a:cubicBezTo>
                    <a:pt x="415558" y="972019"/>
                    <a:pt x="411811" y="974598"/>
                    <a:pt x="407918" y="974295"/>
                  </a:cubicBezTo>
                  <a:cubicBezTo>
                    <a:pt x="404026" y="973991"/>
                    <a:pt x="400723" y="970864"/>
                    <a:pt x="398531" y="966054"/>
                  </a:cubicBezTo>
                  <a:lnTo>
                    <a:pt x="398271" y="964306"/>
                  </a:lnTo>
                  <a:lnTo>
                    <a:pt x="383900" y="957332"/>
                  </a:lnTo>
                  <a:cubicBezTo>
                    <a:pt x="383406" y="953682"/>
                    <a:pt x="385183" y="950076"/>
                    <a:pt x="388457" y="947197"/>
                  </a:cubicBezTo>
                  <a:lnTo>
                    <a:pt x="397122" y="943498"/>
                  </a:lnTo>
                  <a:lnTo>
                    <a:pt x="401337" y="930011"/>
                  </a:lnTo>
                  <a:cubicBezTo>
                    <a:pt x="404247" y="925597"/>
                    <a:pt x="407993" y="923019"/>
                    <a:pt x="411886" y="923322"/>
                  </a:cubicBezTo>
                  <a:cubicBezTo>
                    <a:pt x="415779" y="923625"/>
                    <a:pt x="419081" y="926752"/>
                    <a:pt x="421274" y="931563"/>
                  </a:cubicBezTo>
                  <a:close/>
                  <a:moveTo>
                    <a:pt x="321158" y="799760"/>
                  </a:moveTo>
                  <a:cubicBezTo>
                    <a:pt x="324936" y="802258"/>
                    <a:pt x="325974" y="807346"/>
                    <a:pt x="323475" y="811124"/>
                  </a:cubicBezTo>
                  <a:cubicBezTo>
                    <a:pt x="320977" y="814902"/>
                    <a:pt x="315889" y="815940"/>
                    <a:pt x="312111" y="813442"/>
                  </a:cubicBezTo>
                  <a:cubicBezTo>
                    <a:pt x="308334" y="810943"/>
                    <a:pt x="307296" y="805855"/>
                    <a:pt x="309794" y="802077"/>
                  </a:cubicBezTo>
                  <a:cubicBezTo>
                    <a:pt x="311043" y="800188"/>
                    <a:pt x="312940" y="798985"/>
                    <a:pt x="314996" y="798565"/>
                  </a:cubicBezTo>
                  <a:cubicBezTo>
                    <a:pt x="317053" y="798145"/>
                    <a:pt x="319269" y="798511"/>
                    <a:pt x="321158" y="799760"/>
                  </a:cubicBezTo>
                  <a:close/>
                  <a:moveTo>
                    <a:pt x="309805" y="782541"/>
                  </a:moveTo>
                  <a:cubicBezTo>
                    <a:pt x="313725" y="785767"/>
                    <a:pt x="313990" y="791920"/>
                    <a:pt x="310397" y="796287"/>
                  </a:cubicBezTo>
                  <a:cubicBezTo>
                    <a:pt x="306805" y="800654"/>
                    <a:pt x="300715" y="801578"/>
                    <a:pt x="296795" y="798353"/>
                  </a:cubicBezTo>
                  <a:cubicBezTo>
                    <a:pt x="292875" y="795127"/>
                    <a:pt x="292610" y="788974"/>
                    <a:pt x="296202" y="784607"/>
                  </a:cubicBezTo>
                  <a:cubicBezTo>
                    <a:pt x="297999" y="782424"/>
                    <a:pt x="300419" y="781101"/>
                    <a:pt x="302881" y="780727"/>
                  </a:cubicBezTo>
                  <a:cubicBezTo>
                    <a:pt x="305342" y="780353"/>
                    <a:pt x="307845" y="780929"/>
                    <a:pt x="309805" y="782541"/>
                  </a:cubicBezTo>
                  <a:close/>
                  <a:moveTo>
                    <a:pt x="289763" y="750683"/>
                  </a:moveTo>
                  <a:cubicBezTo>
                    <a:pt x="294601" y="753881"/>
                    <a:pt x="295930" y="760396"/>
                    <a:pt x="292731" y="765234"/>
                  </a:cubicBezTo>
                  <a:cubicBezTo>
                    <a:pt x="289532" y="770072"/>
                    <a:pt x="283016" y="771401"/>
                    <a:pt x="278178" y="768202"/>
                  </a:cubicBezTo>
                  <a:cubicBezTo>
                    <a:pt x="275760" y="766603"/>
                    <a:pt x="274218" y="764174"/>
                    <a:pt x="273681" y="761540"/>
                  </a:cubicBezTo>
                  <a:cubicBezTo>
                    <a:pt x="273144" y="758907"/>
                    <a:pt x="273611" y="756069"/>
                    <a:pt x="275211" y="753650"/>
                  </a:cubicBezTo>
                  <a:cubicBezTo>
                    <a:pt x="278410" y="748812"/>
                    <a:pt x="284925" y="747483"/>
                    <a:pt x="289763" y="750683"/>
                  </a:cubicBezTo>
                  <a:close/>
                  <a:moveTo>
                    <a:pt x="284775" y="725970"/>
                  </a:moveTo>
                  <a:cubicBezTo>
                    <a:pt x="292265" y="732133"/>
                    <a:pt x="295546" y="740520"/>
                    <a:pt x="292103" y="744703"/>
                  </a:cubicBezTo>
                  <a:cubicBezTo>
                    <a:pt x="288661" y="748888"/>
                    <a:pt x="279798" y="747284"/>
                    <a:pt x="272309" y="741121"/>
                  </a:cubicBezTo>
                  <a:cubicBezTo>
                    <a:pt x="264819" y="734959"/>
                    <a:pt x="261538" y="726571"/>
                    <a:pt x="264981" y="722387"/>
                  </a:cubicBezTo>
                  <a:cubicBezTo>
                    <a:pt x="266702" y="720295"/>
                    <a:pt x="269778" y="719651"/>
                    <a:pt x="273360" y="720299"/>
                  </a:cubicBezTo>
                  <a:cubicBezTo>
                    <a:pt x="276942" y="720947"/>
                    <a:pt x="281030" y="722889"/>
                    <a:pt x="284775" y="725970"/>
                  </a:cubicBezTo>
                  <a:close/>
                  <a:moveTo>
                    <a:pt x="502799" y="973805"/>
                  </a:moveTo>
                  <a:cubicBezTo>
                    <a:pt x="504991" y="978616"/>
                    <a:pt x="506073" y="985110"/>
                    <a:pt x="505525" y="992148"/>
                  </a:cubicBezTo>
                  <a:cubicBezTo>
                    <a:pt x="504429" y="1006224"/>
                    <a:pt x="497229" y="1017143"/>
                    <a:pt x="489443" y="1016537"/>
                  </a:cubicBezTo>
                  <a:cubicBezTo>
                    <a:pt x="481657" y="1015930"/>
                    <a:pt x="476234" y="1004029"/>
                    <a:pt x="477329" y="989953"/>
                  </a:cubicBezTo>
                  <a:cubicBezTo>
                    <a:pt x="478425" y="975877"/>
                    <a:pt x="485625" y="964959"/>
                    <a:pt x="493411" y="965564"/>
                  </a:cubicBezTo>
                  <a:cubicBezTo>
                    <a:pt x="497305" y="965867"/>
                    <a:pt x="500606" y="968994"/>
                    <a:pt x="502799" y="973805"/>
                  </a:cubicBezTo>
                  <a:close/>
                  <a:moveTo>
                    <a:pt x="395068" y="823131"/>
                  </a:moveTo>
                  <a:cubicBezTo>
                    <a:pt x="396236" y="825942"/>
                    <a:pt x="386616" y="825979"/>
                    <a:pt x="386100" y="831241"/>
                  </a:cubicBezTo>
                  <a:cubicBezTo>
                    <a:pt x="385584" y="836502"/>
                    <a:pt x="393775" y="848530"/>
                    <a:pt x="391972" y="854700"/>
                  </a:cubicBezTo>
                  <a:cubicBezTo>
                    <a:pt x="390168" y="860870"/>
                    <a:pt x="380532" y="868561"/>
                    <a:pt x="375276" y="868264"/>
                  </a:cubicBezTo>
                  <a:cubicBezTo>
                    <a:pt x="370021" y="867966"/>
                    <a:pt x="366630" y="855593"/>
                    <a:pt x="360437" y="852914"/>
                  </a:cubicBezTo>
                  <a:cubicBezTo>
                    <a:pt x="354243" y="850237"/>
                    <a:pt x="341950" y="856686"/>
                    <a:pt x="338114" y="852197"/>
                  </a:cubicBezTo>
                  <a:cubicBezTo>
                    <a:pt x="336196" y="849951"/>
                    <a:pt x="334845" y="844357"/>
                    <a:pt x="334561" y="838843"/>
                  </a:cubicBezTo>
                  <a:cubicBezTo>
                    <a:pt x="334278" y="833330"/>
                    <a:pt x="335063" y="827897"/>
                    <a:pt x="337417" y="825976"/>
                  </a:cubicBezTo>
                  <a:cubicBezTo>
                    <a:pt x="342125" y="822133"/>
                    <a:pt x="359419" y="831075"/>
                    <a:pt x="366365" y="829142"/>
                  </a:cubicBezTo>
                  <a:cubicBezTo>
                    <a:pt x="373310" y="827207"/>
                    <a:pt x="374060" y="814287"/>
                    <a:pt x="379091" y="814372"/>
                  </a:cubicBezTo>
                  <a:cubicBezTo>
                    <a:pt x="384123" y="814457"/>
                    <a:pt x="393900" y="820319"/>
                    <a:pt x="395068" y="823131"/>
                  </a:cubicBezTo>
                  <a:close/>
                  <a:moveTo>
                    <a:pt x="363869" y="782637"/>
                  </a:moveTo>
                  <a:cubicBezTo>
                    <a:pt x="371358" y="788800"/>
                    <a:pt x="374639" y="797187"/>
                    <a:pt x="371197" y="801371"/>
                  </a:cubicBezTo>
                  <a:cubicBezTo>
                    <a:pt x="367754" y="805555"/>
                    <a:pt x="358892" y="803951"/>
                    <a:pt x="351402" y="797788"/>
                  </a:cubicBezTo>
                  <a:cubicBezTo>
                    <a:pt x="343912" y="791626"/>
                    <a:pt x="340632" y="783239"/>
                    <a:pt x="344074" y="779055"/>
                  </a:cubicBezTo>
                  <a:cubicBezTo>
                    <a:pt x="345796" y="776963"/>
                    <a:pt x="348872" y="776318"/>
                    <a:pt x="352454" y="776966"/>
                  </a:cubicBezTo>
                  <a:cubicBezTo>
                    <a:pt x="356036" y="777615"/>
                    <a:pt x="360124" y="779556"/>
                    <a:pt x="363869" y="782637"/>
                  </a:cubicBezTo>
                  <a:close/>
                  <a:moveTo>
                    <a:pt x="283232" y="684993"/>
                  </a:moveTo>
                  <a:cubicBezTo>
                    <a:pt x="282540" y="688756"/>
                    <a:pt x="276465" y="690791"/>
                    <a:pt x="269663" y="689539"/>
                  </a:cubicBezTo>
                  <a:cubicBezTo>
                    <a:pt x="262862" y="688288"/>
                    <a:pt x="257910" y="684224"/>
                    <a:pt x="258601" y="680461"/>
                  </a:cubicBezTo>
                  <a:cubicBezTo>
                    <a:pt x="259294" y="676699"/>
                    <a:pt x="265369" y="674664"/>
                    <a:pt x="272170" y="675916"/>
                  </a:cubicBezTo>
                  <a:cubicBezTo>
                    <a:pt x="278972" y="677166"/>
                    <a:pt x="283924" y="681231"/>
                    <a:pt x="283232" y="684993"/>
                  </a:cubicBezTo>
                  <a:close/>
                  <a:moveTo>
                    <a:pt x="544353" y="987460"/>
                  </a:moveTo>
                  <a:cubicBezTo>
                    <a:pt x="544923" y="988933"/>
                    <a:pt x="540913" y="989403"/>
                    <a:pt x="540851" y="992283"/>
                  </a:cubicBezTo>
                  <a:cubicBezTo>
                    <a:pt x="540790" y="995164"/>
                    <a:pt x="544557" y="1001310"/>
                    <a:pt x="543985" y="1004744"/>
                  </a:cubicBezTo>
                  <a:cubicBezTo>
                    <a:pt x="543413" y="1008179"/>
                    <a:pt x="540568" y="1010876"/>
                    <a:pt x="537420" y="1012889"/>
                  </a:cubicBezTo>
                  <a:lnTo>
                    <a:pt x="528184" y="1015837"/>
                  </a:lnTo>
                  <a:lnTo>
                    <a:pt x="533835" y="1017150"/>
                  </a:lnTo>
                  <a:cubicBezTo>
                    <a:pt x="543464" y="1023517"/>
                    <a:pt x="546636" y="1035686"/>
                    <a:pt x="540920" y="1044330"/>
                  </a:cubicBezTo>
                  <a:cubicBezTo>
                    <a:pt x="535204" y="1052974"/>
                    <a:pt x="522765" y="1054821"/>
                    <a:pt x="513136" y="1048454"/>
                  </a:cubicBezTo>
                  <a:cubicBezTo>
                    <a:pt x="508322" y="1045270"/>
                    <a:pt x="505122" y="1040636"/>
                    <a:pt x="503839" y="1035718"/>
                  </a:cubicBezTo>
                  <a:cubicBezTo>
                    <a:pt x="502557" y="1030800"/>
                    <a:pt x="503193" y="1025596"/>
                    <a:pt x="506051" y="1021273"/>
                  </a:cubicBezTo>
                  <a:cubicBezTo>
                    <a:pt x="508909" y="1016952"/>
                    <a:pt x="513448" y="1014329"/>
                    <a:pt x="518476" y="1013582"/>
                  </a:cubicBezTo>
                  <a:lnTo>
                    <a:pt x="524484" y="1014978"/>
                  </a:lnTo>
                  <a:lnTo>
                    <a:pt x="521455" y="1005906"/>
                  </a:lnTo>
                  <a:cubicBezTo>
                    <a:pt x="521844" y="1002824"/>
                    <a:pt x="526219" y="1001826"/>
                    <a:pt x="527436" y="998335"/>
                  </a:cubicBezTo>
                  <a:cubicBezTo>
                    <a:pt x="528653" y="994844"/>
                    <a:pt x="527092" y="987438"/>
                    <a:pt x="528758" y="984958"/>
                  </a:cubicBezTo>
                  <a:cubicBezTo>
                    <a:pt x="529592" y="983718"/>
                    <a:pt x="531112" y="983237"/>
                    <a:pt x="532747" y="983119"/>
                  </a:cubicBezTo>
                  <a:cubicBezTo>
                    <a:pt x="534384" y="983001"/>
                    <a:pt x="536136" y="983245"/>
                    <a:pt x="537435" y="983453"/>
                  </a:cubicBezTo>
                  <a:cubicBezTo>
                    <a:pt x="540035" y="983870"/>
                    <a:pt x="543785" y="985989"/>
                    <a:pt x="544353" y="987460"/>
                  </a:cubicBezTo>
                  <a:close/>
                  <a:moveTo>
                    <a:pt x="615360" y="1059392"/>
                  </a:moveTo>
                  <a:cubicBezTo>
                    <a:pt x="624989" y="1065759"/>
                    <a:pt x="628161" y="1077927"/>
                    <a:pt x="622445" y="1086572"/>
                  </a:cubicBezTo>
                  <a:cubicBezTo>
                    <a:pt x="616728" y="1095216"/>
                    <a:pt x="604290" y="1097063"/>
                    <a:pt x="594661" y="1090696"/>
                  </a:cubicBezTo>
                  <a:cubicBezTo>
                    <a:pt x="589847" y="1087512"/>
                    <a:pt x="586646" y="1082878"/>
                    <a:pt x="585364" y="1077960"/>
                  </a:cubicBezTo>
                  <a:cubicBezTo>
                    <a:pt x="584082" y="1073041"/>
                    <a:pt x="584718" y="1067838"/>
                    <a:pt x="587576" y="1063516"/>
                  </a:cubicBezTo>
                  <a:cubicBezTo>
                    <a:pt x="593292" y="1054872"/>
                    <a:pt x="605730" y="1053026"/>
                    <a:pt x="615360" y="1059392"/>
                  </a:cubicBezTo>
                  <a:close/>
                  <a:moveTo>
                    <a:pt x="322853" y="716832"/>
                  </a:moveTo>
                  <a:cubicBezTo>
                    <a:pt x="323752" y="718060"/>
                    <a:pt x="323006" y="720736"/>
                    <a:pt x="322528" y="722306"/>
                  </a:cubicBezTo>
                  <a:cubicBezTo>
                    <a:pt x="322050" y="723876"/>
                    <a:pt x="320695" y="726017"/>
                    <a:pt x="319984" y="726250"/>
                  </a:cubicBezTo>
                  <a:cubicBezTo>
                    <a:pt x="319274" y="726482"/>
                    <a:pt x="319523" y="723970"/>
                    <a:pt x="318266" y="723700"/>
                  </a:cubicBezTo>
                  <a:cubicBezTo>
                    <a:pt x="317009" y="723430"/>
                    <a:pt x="313884" y="725257"/>
                    <a:pt x="312442" y="724627"/>
                  </a:cubicBezTo>
                  <a:cubicBezTo>
                    <a:pt x="311000" y="723997"/>
                    <a:pt x="310140" y="722024"/>
                    <a:pt x="309614" y="719920"/>
                  </a:cubicBezTo>
                  <a:cubicBezTo>
                    <a:pt x="309087" y="717816"/>
                    <a:pt x="308474" y="713550"/>
                    <a:pt x="309286" y="712002"/>
                  </a:cubicBezTo>
                  <a:cubicBezTo>
                    <a:pt x="310099" y="710455"/>
                    <a:pt x="313182" y="710146"/>
                    <a:pt x="314490" y="710635"/>
                  </a:cubicBezTo>
                  <a:cubicBezTo>
                    <a:pt x="315798" y="711124"/>
                    <a:pt x="315739" y="713903"/>
                    <a:pt x="317133" y="714936"/>
                  </a:cubicBezTo>
                  <a:cubicBezTo>
                    <a:pt x="318527" y="715969"/>
                    <a:pt x="321954" y="715603"/>
                    <a:pt x="322853" y="716832"/>
                  </a:cubicBezTo>
                  <a:close/>
                  <a:moveTo>
                    <a:pt x="681363" y="1118844"/>
                  </a:moveTo>
                  <a:cubicBezTo>
                    <a:pt x="684425" y="1119818"/>
                    <a:pt x="686592" y="1123641"/>
                    <a:pt x="688107" y="1127802"/>
                  </a:cubicBezTo>
                  <a:cubicBezTo>
                    <a:pt x="689622" y="1131963"/>
                    <a:pt x="691775" y="1140494"/>
                    <a:pt x="690454" y="1143808"/>
                  </a:cubicBezTo>
                  <a:cubicBezTo>
                    <a:pt x="689133" y="1147124"/>
                    <a:pt x="682938" y="1148405"/>
                    <a:pt x="680179" y="1147691"/>
                  </a:cubicBezTo>
                  <a:cubicBezTo>
                    <a:pt x="677419" y="1146976"/>
                    <a:pt x="676948" y="1141320"/>
                    <a:pt x="673899" y="1139520"/>
                  </a:cubicBezTo>
                  <a:cubicBezTo>
                    <a:pt x="670850" y="1137719"/>
                    <a:pt x="663969" y="1139189"/>
                    <a:pt x="661883" y="1136886"/>
                  </a:cubicBezTo>
                  <a:cubicBezTo>
                    <a:pt x="660839" y="1135734"/>
                    <a:pt x="660554" y="1133760"/>
                    <a:pt x="660609" y="1131663"/>
                  </a:cubicBezTo>
                  <a:cubicBezTo>
                    <a:pt x="660664" y="1129566"/>
                    <a:pt x="661060" y="1127346"/>
                    <a:pt x="661378" y="1125702"/>
                  </a:cubicBezTo>
                  <a:cubicBezTo>
                    <a:pt x="662016" y="1122413"/>
                    <a:pt x="664312" y="1117776"/>
                    <a:pt x="665705" y="1117153"/>
                  </a:cubicBezTo>
                  <a:cubicBezTo>
                    <a:pt x="667098" y="1116530"/>
                    <a:pt x="667126" y="1121683"/>
                    <a:pt x="669736" y="1121965"/>
                  </a:cubicBezTo>
                  <a:cubicBezTo>
                    <a:pt x="672347" y="1122247"/>
                    <a:pt x="678302" y="1117872"/>
                    <a:pt x="681363" y="1118844"/>
                  </a:cubicBezTo>
                  <a:close/>
                  <a:moveTo>
                    <a:pt x="362326" y="741660"/>
                  </a:moveTo>
                  <a:cubicBezTo>
                    <a:pt x="361633" y="745423"/>
                    <a:pt x="355559" y="747458"/>
                    <a:pt x="348757" y="746207"/>
                  </a:cubicBezTo>
                  <a:cubicBezTo>
                    <a:pt x="341955" y="744955"/>
                    <a:pt x="337003" y="740891"/>
                    <a:pt x="337695" y="737129"/>
                  </a:cubicBezTo>
                  <a:cubicBezTo>
                    <a:pt x="338388" y="733367"/>
                    <a:pt x="344462" y="731331"/>
                    <a:pt x="351264" y="732583"/>
                  </a:cubicBezTo>
                  <a:cubicBezTo>
                    <a:pt x="358065" y="733834"/>
                    <a:pt x="363017" y="737898"/>
                    <a:pt x="362326" y="741660"/>
                  </a:cubicBezTo>
                  <a:close/>
                  <a:moveTo>
                    <a:pt x="401947" y="773499"/>
                  </a:moveTo>
                  <a:cubicBezTo>
                    <a:pt x="402845" y="774727"/>
                    <a:pt x="402100" y="777404"/>
                    <a:pt x="401622" y="778973"/>
                  </a:cubicBezTo>
                  <a:cubicBezTo>
                    <a:pt x="401144" y="780543"/>
                    <a:pt x="399789" y="782685"/>
                    <a:pt x="399078" y="782917"/>
                  </a:cubicBezTo>
                  <a:cubicBezTo>
                    <a:pt x="398368" y="783150"/>
                    <a:pt x="398617" y="780638"/>
                    <a:pt x="397360" y="780367"/>
                  </a:cubicBezTo>
                  <a:cubicBezTo>
                    <a:pt x="396103" y="780097"/>
                    <a:pt x="392978" y="781925"/>
                    <a:pt x="391536" y="781295"/>
                  </a:cubicBezTo>
                  <a:cubicBezTo>
                    <a:pt x="390094" y="780665"/>
                    <a:pt x="389233" y="778691"/>
                    <a:pt x="388707" y="776587"/>
                  </a:cubicBezTo>
                  <a:cubicBezTo>
                    <a:pt x="388182" y="774483"/>
                    <a:pt x="387567" y="770217"/>
                    <a:pt x="388380" y="768669"/>
                  </a:cubicBezTo>
                  <a:cubicBezTo>
                    <a:pt x="389193" y="767122"/>
                    <a:pt x="392276" y="766813"/>
                    <a:pt x="393584" y="767302"/>
                  </a:cubicBezTo>
                  <a:cubicBezTo>
                    <a:pt x="394891" y="767791"/>
                    <a:pt x="394833" y="770570"/>
                    <a:pt x="396227" y="771603"/>
                  </a:cubicBezTo>
                  <a:cubicBezTo>
                    <a:pt x="397620" y="772636"/>
                    <a:pt x="401047" y="772271"/>
                    <a:pt x="401947" y="773499"/>
                  </a:cubicBezTo>
                  <a:close/>
                  <a:moveTo>
                    <a:pt x="292826" y="632062"/>
                  </a:moveTo>
                  <a:cubicBezTo>
                    <a:pt x="296432" y="631952"/>
                    <a:pt x="299490" y="636261"/>
                    <a:pt x="299656" y="641687"/>
                  </a:cubicBezTo>
                  <a:cubicBezTo>
                    <a:pt x="299821" y="647113"/>
                    <a:pt x="297032" y="651600"/>
                    <a:pt x="293426" y="651711"/>
                  </a:cubicBezTo>
                  <a:cubicBezTo>
                    <a:pt x="289819" y="651821"/>
                    <a:pt x="286762" y="647512"/>
                    <a:pt x="286596" y="642086"/>
                  </a:cubicBezTo>
                  <a:cubicBezTo>
                    <a:pt x="286430" y="636660"/>
                    <a:pt x="289220" y="632172"/>
                    <a:pt x="292826" y="632062"/>
                  </a:cubicBezTo>
                  <a:close/>
                  <a:moveTo>
                    <a:pt x="441016" y="804537"/>
                  </a:moveTo>
                  <a:cubicBezTo>
                    <a:pt x="448093" y="810056"/>
                    <a:pt x="450284" y="823514"/>
                    <a:pt x="445911" y="834596"/>
                  </a:cubicBezTo>
                  <a:cubicBezTo>
                    <a:pt x="441537" y="845679"/>
                    <a:pt x="432256" y="850188"/>
                    <a:pt x="425179" y="844668"/>
                  </a:cubicBezTo>
                  <a:cubicBezTo>
                    <a:pt x="418102" y="839148"/>
                    <a:pt x="415911" y="825690"/>
                    <a:pt x="420284" y="814608"/>
                  </a:cubicBezTo>
                  <a:cubicBezTo>
                    <a:pt x="422471" y="809067"/>
                    <a:pt x="425885" y="805169"/>
                    <a:pt x="429637" y="803346"/>
                  </a:cubicBezTo>
                  <a:cubicBezTo>
                    <a:pt x="433388" y="801524"/>
                    <a:pt x="437478" y="801777"/>
                    <a:pt x="441016" y="804537"/>
                  </a:cubicBezTo>
                  <a:close/>
                  <a:moveTo>
                    <a:pt x="531239" y="892622"/>
                  </a:moveTo>
                  <a:cubicBezTo>
                    <a:pt x="540466" y="898723"/>
                    <a:pt x="539091" y="917058"/>
                    <a:pt x="528170" y="933574"/>
                  </a:cubicBezTo>
                  <a:cubicBezTo>
                    <a:pt x="517249" y="950091"/>
                    <a:pt x="500916" y="958534"/>
                    <a:pt x="491690" y="952434"/>
                  </a:cubicBezTo>
                  <a:cubicBezTo>
                    <a:pt x="487076" y="949383"/>
                    <a:pt x="485113" y="943274"/>
                    <a:pt x="485669" y="935864"/>
                  </a:cubicBezTo>
                  <a:cubicBezTo>
                    <a:pt x="486224" y="928452"/>
                    <a:pt x="489298" y="919740"/>
                    <a:pt x="494758" y="911482"/>
                  </a:cubicBezTo>
                  <a:lnTo>
                    <a:pt x="497159" y="909203"/>
                  </a:lnTo>
                  <a:lnTo>
                    <a:pt x="495928" y="903158"/>
                  </a:lnTo>
                  <a:cubicBezTo>
                    <a:pt x="497027" y="900374"/>
                    <a:pt x="498824" y="898480"/>
                    <a:pt x="500842" y="897668"/>
                  </a:cubicBezTo>
                  <a:cubicBezTo>
                    <a:pt x="502860" y="896855"/>
                    <a:pt x="505097" y="897126"/>
                    <a:pt x="507077" y="898670"/>
                  </a:cubicBezTo>
                  <a:lnTo>
                    <a:pt x="507269" y="899610"/>
                  </a:lnTo>
                  <a:lnTo>
                    <a:pt x="513634" y="893570"/>
                  </a:lnTo>
                  <a:cubicBezTo>
                    <a:pt x="520236" y="890157"/>
                    <a:pt x="526625" y="889572"/>
                    <a:pt x="531239" y="892622"/>
                  </a:cubicBezTo>
                  <a:close/>
                  <a:moveTo>
                    <a:pt x="487845" y="839933"/>
                  </a:moveTo>
                  <a:cubicBezTo>
                    <a:pt x="488468" y="841326"/>
                    <a:pt x="483314" y="841355"/>
                    <a:pt x="483033" y="843964"/>
                  </a:cubicBezTo>
                  <a:cubicBezTo>
                    <a:pt x="482751" y="846574"/>
                    <a:pt x="487126" y="852529"/>
                    <a:pt x="486153" y="855591"/>
                  </a:cubicBezTo>
                  <a:cubicBezTo>
                    <a:pt x="485180" y="858653"/>
                    <a:pt x="481357" y="860820"/>
                    <a:pt x="477196" y="862335"/>
                  </a:cubicBezTo>
                  <a:lnTo>
                    <a:pt x="473560" y="862868"/>
                  </a:lnTo>
                  <a:lnTo>
                    <a:pt x="476593" y="865373"/>
                  </a:lnTo>
                  <a:cubicBezTo>
                    <a:pt x="477761" y="868185"/>
                    <a:pt x="468140" y="868222"/>
                    <a:pt x="467624" y="873483"/>
                  </a:cubicBezTo>
                  <a:cubicBezTo>
                    <a:pt x="467109" y="878744"/>
                    <a:pt x="475301" y="890772"/>
                    <a:pt x="473496" y="896942"/>
                  </a:cubicBezTo>
                  <a:cubicBezTo>
                    <a:pt x="471692" y="903113"/>
                    <a:pt x="462057" y="910803"/>
                    <a:pt x="456801" y="910506"/>
                  </a:cubicBezTo>
                  <a:cubicBezTo>
                    <a:pt x="451546" y="910208"/>
                    <a:pt x="448155" y="897835"/>
                    <a:pt x="441962" y="895157"/>
                  </a:cubicBezTo>
                  <a:cubicBezTo>
                    <a:pt x="435768" y="892479"/>
                    <a:pt x="423476" y="898929"/>
                    <a:pt x="419639" y="894439"/>
                  </a:cubicBezTo>
                  <a:cubicBezTo>
                    <a:pt x="417721" y="892194"/>
                    <a:pt x="416369" y="886599"/>
                    <a:pt x="416086" y="881086"/>
                  </a:cubicBezTo>
                  <a:cubicBezTo>
                    <a:pt x="415803" y="875572"/>
                    <a:pt x="416588" y="870139"/>
                    <a:pt x="418942" y="868218"/>
                  </a:cubicBezTo>
                  <a:cubicBezTo>
                    <a:pt x="423650" y="864376"/>
                    <a:pt x="440943" y="873318"/>
                    <a:pt x="447889" y="871384"/>
                  </a:cubicBezTo>
                  <a:cubicBezTo>
                    <a:pt x="451362" y="870417"/>
                    <a:pt x="453286" y="866704"/>
                    <a:pt x="454970" y="863242"/>
                  </a:cubicBezTo>
                  <a:lnTo>
                    <a:pt x="458901" y="858627"/>
                  </a:lnTo>
                  <a:lnTo>
                    <a:pt x="457307" y="854407"/>
                  </a:lnTo>
                  <a:cubicBezTo>
                    <a:pt x="458022" y="851647"/>
                    <a:pt x="463678" y="851176"/>
                    <a:pt x="465478" y="848127"/>
                  </a:cubicBezTo>
                  <a:cubicBezTo>
                    <a:pt x="467279" y="845077"/>
                    <a:pt x="465809" y="838197"/>
                    <a:pt x="468112" y="836110"/>
                  </a:cubicBezTo>
                  <a:cubicBezTo>
                    <a:pt x="470415" y="834024"/>
                    <a:pt x="476008" y="834969"/>
                    <a:pt x="479296" y="835607"/>
                  </a:cubicBezTo>
                  <a:cubicBezTo>
                    <a:pt x="482585" y="836244"/>
                    <a:pt x="487222" y="838540"/>
                    <a:pt x="487845" y="839933"/>
                  </a:cubicBezTo>
                  <a:close/>
                  <a:moveTo>
                    <a:pt x="334453" y="653677"/>
                  </a:moveTo>
                  <a:cubicBezTo>
                    <a:pt x="336085" y="656166"/>
                    <a:pt x="330847" y="664136"/>
                    <a:pt x="331435" y="667618"/>
                  </a:cubicBezTo>
                  <a:cubicBezTo>
                    <a:pt x="332023" y="671100"/>
                    <a:pt x="338280" y="672124"/>
                    <a:pt x="337982" y="674571"/>
                  </a:cubicBezTo>
                  <a:cubicBezTo>
                    <a:pt x="337684" y="677018"/>
                    <a:pt x="334329" y="681482"/>
                    <a:pt x="332900" y="681908"/>
                  </a:cubicBezTo>
                  <a:cubicBezTo>
                    <a:pt x="331471" y="682333"/>
                    <a:pt x="331943" y="677645"/>
                    <a:pt x="329406" y="677125"/>
                  </a:cubicBezTo>
                  <a:cubicBezTo>
                    <a:pt x="326869" y="676606"/>
                    <a:pt x="320592" y="679983"/>
                    <a:pt x="317678" y="678790"/>
                  </a:cubicBezTo>
                  <a:cubicBezTo>
                    <a:pt x="314764" y="677597"/>
                    <a:pt x="311508" y="672510"/>
                    <a:pt x="311921" y="669965"/>
                  </a:cubicBezTo>
                  <a:cubicBezTo>
                    <a:pt x="312334" y="667420"/>
                    <a:pt x="318535" y="666399"/>
                    <a:pt x="320156" y="663518"/>
                  </a:cubicBezTo>
                  <a:cubicBezTo>
                    <a:pt x="321776" y="660637"/>
                    <a:pt x="319261" y="654320"/>
                    <a:pt x="321644" y="652680"/>
                  </a:cubicBezTo>
                  <a:cubicBezTo>
                    <a:pt x="322836" y="651859"/>
                    <a:pt x="325630" y="651486"/>
                    <a:pt x="328330" y="651629"/>
                  </a:cubicBezTo>
                  <a:cubicBezTo>
                    <a:pt x="331031" y="651773"/>
                    <a:pt x="333637" y="652432"/>
                    <a:pt x="334453" y="653677"/>
                  </a:cubicBezTo>
                  <a:close/>
                  <a:moveTo>
                    <a:pt x="371920" y="688730"/>
                  </a:moveTo>
                  <a:cubicBezTo>
                    <a:pt x="375526" y="688619"/>
                    <a:pt x="378584" y="692929"/>
                    <a:pt x="378749" y="698355"/>
                  </a:cubicBezTo>
                  <a:cubicBezTo>
                    <a:pt x="378915" y="703781"/>
                    <a:pt x="376126" y="708268"/>
                    <a:pt x="372520" y="708378"/>
                  </a:cubicBezTo>
                  <a:cubicBezTo>
                    <a:pt x="368913" y="708488"/>
                    <a:pt x="365855" y="704179"/>
                    <a:pt x="365690" y="698753"/>
                  </a:cubicBezTo>
                  <a:cubicBezTo>
                    <a:pt x="365524" y="693328"/>
                    <a:pt x="368314" y="688840"/>
                    <a:pt x="371920" y="688730"/>
                  </a:cubicBezTo>
                  <a:close/>
                  <a:moveTo>
                    <a:pt x="440395" y="737062"/>
                  </a:moveTo>
                  <a:cubicBezTo>
                    <a:pt x="441385" y="744361"/>
                    <a:pt x="433285" y="751486"/>
                    <a:pt x="422304" y="752975"/>
                  </a:cubicBezTo>
                  <a:cubicBezTo>
                    <a:pt x="411322" y="754464"/>
                    <a:pt x="401617" y="749754"/>
                    <a:pt x="400628" y="742456"/>
                  </a:cubicBezTo>
                  <a:lnTo>
                    <a:pt x="404251" y="734396"/>
                  </a:lnTo>
                  <a:lnTo>
                    <a:pt x="396772" y="735458"/>
                  </a:lnTo>
                  <a:cubicBezTo>
                    <a:pt x="393858" y="734264"/>
                    <a:pt x="390602" y="729178"/>
                    <a:pt x="391015" y="726633"/>
                  </a:cubicBezTo>
                  <a:cubicBezTo>
                    <a:pt x="391428" y="724087"/>
                    <a:pt x="397629" y="723066"/>
                    <a:pt x="399249" y="720185"/>
                  </a:cubicBezTo>
                  <a:cubicBezTo>
                    <a:pt x="400870" y="717305"/>
                    <a:pt x="398354" y="710987"/>
                    <a:pt x="400737" y="709347"/>
                  </a:cubicBezTo>
                  <a:cubicBezTo>
                    <a:pt x="401929" y="708527"/>
                    <a:pt x="404723" y="708154"/>
                    <a:pt x="407424" y="708297"/>
                  </a:cubicBezTo>
                  <a:cubicBezTo>
                    <a:pt x="410124" y="708440"/>
                    <a:pt x="412731" y="709099"/>
                    <a:pt x="413547" y="710344"/>
                  </a:cubicBezTo>
                  <a:cubicBezTo>
                    <a:pt x="415179" y="712834"/>
                    <a:pt x="409941" y="720803"/>
                    <a:pt x="410529" y="724285"/>
                  </a:cubicBezTo>
                  <a:lnTo>
                    <a:pt x="414393" y="728390"/>
                  </a:lnTo>
                  <a:lnTo>
                    <a:pt x="418719" y="726543"/>
                  </a:lnTo>
                  <a:cubicBezTo>
                    <a:pt x="429701" y="725054"/>
                    <a:pt x="439405" y="729763"/>
                    <a:pt x="440395" y="737062"/>
                  </a:cubicBezTo>
                  <a:close/>
                  <a:moveTo>
                    <a:pt x="376282" y="659437"/>
                  </a:moveTo>
                  <a:cubicBezTo>
                    <a:pt x="381119" y="662636"/>
                    <a:pt x="382449" y="669151"/>
                    <a:pt x="379250" y="673989"/>
                  </a:cubicBezTo>
                  <a:cubicBezTo>
                    <a:pt x="376051" y="678827"/>
                    <a:pt x="369535" y="680155"/>
                    <a:pt x="364697" y="676956"/>
                  </a:cubicBezTo>
                  <a:cubicBezTo>
                    <a:pt x="362278" y="675357"/>
                    <a:pt x="360737" y="672928"/>
                    <a:pt x="360200" y="670296"/>
                  </a:cubicBezTo>
                  <a:cubicBezTo>
                    <a:pt x="359662" y="667662"/>
                    <a:pt x="360131" y="664823"/>
                    <a:pt x="361730" y="662404"/>
                  </a:cubicBezTo>
                  <a:cubicBezTo>
                    <a:pt x="364929" y="657566"/>
                    <a:pt x="371444" y="656238"/>
                    <a:pt x="376282" y="659437"/>
                  </a:cubicBezTo>
                  <a:close/>
                  <a:moveTo>
                    <a:pt x="612764" y="934864"/>
                  </a:moveTo>
                  <a:cubicBezTo>
                    <a:pt x="621990" y="940965"/>
                    <a:pt x="620616" y="959300"/>
                    <a:pt x="609695" y="975817"/>
                  </a:cubicBezTo>
                  <a:cubicBezTo>
                    <a:pt x="598773" y="992333"/>
                    <a:pt x="582441" y="1000777"/>
                    <a:pt x="573215" y="994676"/>
                  </a:cubicBezTo>
                  <a:cubicBezTo>
                    <a:pt x="568601" y="991626"/>
                    <a:pt x="566638" y="985517"/>
                    <a:pt x="567193" y="978106"/>
                  </a:cubicBezTo>
                  <a:cubicBezTo>
                    <a:pt x="567749" y="970695"/>
                    <a:pt x="570823" y="961982"/>
                    <a:pt x="576283" y="953724"/>
                  </a:cubicBezTo>
                  <a:cubicBezTo>
                    <a:pt x="587204" y="937207"/>
                    <a:pt x="603537" y="928764"/>
                    <a:pt x="612764" y="934864"/>
                  </a:cubicBezTo>
                  <a:close/>
                  <a:moveTo>
                    <a:pt x="581378" y="897371"/>
                  </a:moveTo>
                  <a:cubicBezTo>
                    <a:pt x="588455" y="902892"/>
                    <a:pt x="590646" y="916349"/>
                    <a:pt x="586272" y="927432"/>
                  </a:cubicBezTo>
                  <a:cubicBezTo>
                    <a:pt x="581899" y="938514"/>
                    <a:pt x="572617" y="943023"/>
                    <a:pt x="565540" y="937503"/>
                  </a:cubicBezTo>
                  <a:cubicBezTo>
                    <a:pt x="558464" y="931983"/>
                    <a:pt x="556273" y="918525"/>
                    <a:pt x="560646" y="907443"/>
                  </a:cubicBezTo>
                  <a:cubicBezTo>
                    <a:pt x="562833" y="901902"/>
                    <a:pt x="566247" y="898004"/>
                    <a:pt x="569998" y="896181"/>
                  </a:cubicBezTo>
                  <a:cubicBezTo>
                    <a:pt x="573750" y="894359"/>
                    <a:pt x="577840" y="894612"/>
                    <a:pt x="581378" y="897371"/>
                  </a:cubicBezTo>
                  <a:close/>
                  <a:moveTo>
                    <a:pt x="569370" y="882175"/>
                  </a:moveTo>
                  <a:cubicBezTo>
                    <a:pt x="569993" y="883568"/>
                    <a:pt x="564840" y="883597"/>
                    <a:pt x="564557" y="886206"/>
                  </a:cubicBezTo>
                  <a:cubicBezTo>
                    <a:pt x="564276" y="888816"/>
                    <a:pt x="568650" y="894771"/>
                    <a:pt x="567678" y="897833"/>
                  </a:cubicBezTo>
                  <a:cubicBezTo>
                    <a:pt x="566705" y="900895"/>
                    <a:pt x="562881" y="903062"/>
                    <a:pt x="558721" y="904577"/>
                  </a:cubicBezTo>
                  <a:cubicBezTo>
                    <a:pt x="554560" y="906092"/>
                    <a:pt x="546029" y="908246"/>
                    <a:pt x="542714" y="906925"/>
                  </a:cubicBezTo>
                  <a:cubicBezTo>
                    <a:pt x="539399" y="905603"/>
                    <a:pt x="538117" y="899408"/>
                    <a:pt x="538832" y="896649"/>
                  </a:cubicBezTo>
                  <a:cubicBezTo>
                    <a:pt x="539546" y="893890"/>
                    <a:pt x="545202" y="893418"/>
                    <a:pt x="547003" y="890369"/>
                  </a:cubicBezTo>
                  <a:cubicBezTo>
                    <a:pt x="548804" y="887320"/>
                    <a:pt x="547334" y="880439"/>
                    <a:pt x="549637" y="878353"/>
                  </a:cubicBezTo>
                  <a:cubicBezTo>
                    <a:pt x="551940" y="876266"/>
                    <a:pt x="557533" y="877212"/>
                    <a:pt x="560821" y="877849"/>
                  </a:cubicBezTo>
                  <a:cubicBezTo>
                    <a:pt x="564110" y="878486"/>
                    <a:pt x="568747" y="880782"/>
                    <a:pt x="569370" y="882175"/>
                  </a:cubicBezTo>
                  <a:close/>
                  <a:moveTo>
                    <a:pt x="412902" y="673861"/>
                  </a:moveTo>
                  <a:cubicBezTo>
                    <a:pt x="415095" y="675666"/>
                    <a:pt x="415411" y="678908"/>
                    <a:pt x="413605" y="681102"/>
                  </a:cubicBezTo>
                  <a:cubicBezTo>
                    <a:pt x="411800" y="683295"/>
                    <a:pt x="408559" y="683611"/>
                    <a:pt x="406365" y="681806"/>
                  </a:cubicBezTo>
                  <a:cubicBezTo>
                    <a:pt x="404171" y="680000"/>
                    <a:pt x="403856" y="676758"/>
                    <a:pt x="405661" y="674565"/>
                  </a:cubicBezTo>
                  <a:cubicBezTo>
                    <a:pt x="406564" y="673468"/>
                    <a:pt x="407825" y="672841"/>
                    <a:pt x="409136" y="672713"/>
                  </a:cubicBezTo>
                  <a:cubicBezTo>
                    <a:pt x="410446" y="672586"/>
                    <a:pt x="411805" y="672958"/>
                    <a:pt x="412902" y="673861"/>
                  </a:cubicBezTo>
                  <a:close/>
                  <a:moveTo>
                    <a:pt x="372860" y="627059"/>
                  </a:moveTo>
                  <a:cubicBezTo>
                    <a:pt x="375054" y="628864"/>
                    <a:pt x="375369" y="632106"/>
                    <a:pt x="373564" y="634300"/>
                  </a:cubicBezTo>
                  <a:cubicBezTo>
                    <a:pt x="371759" y="636493"/>
                    <a:pt x="368517" y="636809"/>
                    <a:pt x="366323" y="635004"/>
                  </a:cubicBezTo>
                  <a:cubicBezTo>
                    <a:pt x="364129" y="633199"/>
                    <a:pt x="363815" y="629957"/>
                    <a:pt x="365620" y="627763"/>
                  </a:cubicBezTo>
                  <a:cubicBezTo>
                    <a:pt x="366522" y="626666"/>
                    <a:pt x="367784" y="626039"/>
                    <a:pt x="369094" y="625912"/>
                  </a:cubicBezTo>
                  <a:cubicBezTo>
                    <a:pt x="370405" y="625784"/>
                    <a:pt x="371763" y="626157"/>
                    <a:pt x="372860" y="627059"/>
                  </a:cubicBezTo>
                  <a:close/>
                  <a:moveTo>
                    <a:pt x="519526" y="758929"/>
                  </a:moveTo>
                  <a:cubicBezTo>
                    <a:pt x="521718" y="763739"/>
                    <a:pt x="522800" y="770234"/>
                    <a:pt x="522252" y="777272"/>
                  </a:cubicBezTo>
                  <a:lnTo>
                    <a:pt x="521110" y="780926"/>
                  </a:lnTo>
                  <a:lnTo>
                    <a:pt x="525812" y="782820"/>
                  </a:lnTo>
                  <a:cubicBezTo>
                    <a:pt x="539334" y="793367"/>
                    <a:pt x="546897" y="810525"/>
                    <a:pt x="542707" y="821144"/>
                  </a:cubicBezTo>
                  <a:cubicBezTo>
                    <a:pt x="538516" y="831763"/>
                    <a:pt x="524158" y="831822"/>
                    <a:pt x="510637" y="821275"/>
                  </a:cubicBezTo>
                  <a:cubicBezTo>
                    <a:pt x="497116" y="810728"/>
                    <a:pt x="489552" y="793570"/>
                    <a:pt x="493743" y="782951"/>
                  </a:cubicBezTo>
                  <a:lnTo>
                    <a:pt x="495098" y="782085"/>
                  </a:lnTo>
                  <a:lnTo>
                    <a:pt x="494057" y="775077"/>
                  </a:lnTo>
                  <a:cubicBezTo>
                    <a:pt x="495152" y="761001"/>
                    <a:pt x="502352" y="750083"/>
                    <a:pt x="510138" y="750688"/>
                  </a:cubicBezTo>
                  <a:cubicBezTo>
                    <a:pt x="514032" y="750991"/>
                    <a:pt x="517334" y="754118"/>
                    <a:pt x="519526" y="758929"/>
                  </a:cubicBezTo>
                  <a:close/>
                  <a:moveTo>
                    <a:pt x="561080" y="772584"/>
                  </a:moveTo>
                  <a:cubicBezTo>
                    <a:pt x="561650" y="774056"/>
                    <a:pt x="557640" y="774527"/>
                    <a:pt x="557579" y="777407"/>
                  </a:cubicBezTo>
                  <a:cubicBezTo>
                    <a:pt x="557517" y="780288"/>
                    <a:pt x="561285" y="786434"/>
                    <a:pt x="560713" y="789868"/>
                  </a:cubicBezTo>
                  <a:cubicBezTo>
                    <a:pt x="560141" y="793303"/>
                    <a:pt x="557295" y="796000"/>
                    <a:pt x="554148" y="798013"/>
                  </a:cubicBezTo>
                  <a:cubicBezTo>
                    <a:pt x="551000" y="800026"/>
                    <a:pt x="544488" y="803110"/>
                    <a:pt x="541828" y="801946"/>
                  </a:cubicBezTo>
                  <a:cubicBezTo>
                    <a:pt x="539167" y="800782"/>
                    <a:pt x="537793" y="794110"/>
                    <a:pt x="538182" y="791030"/>
                  </a:cubicBezTo>
                  <a:cubicBezTo>
                    <a:pt x="538572" y="787948"/>
                    <a:pt x="542946" y="786950"/>
                    <a:pt x="544163" y="783459"/>
                  </a:cubicBezTo>
                  <a:cubicBezTo>
                    <a:pt x="545381" y="779968"/>
                    <a:pt x="543819" y="772562"/>
                    <a:pt x="545486" y="770082"/>
                  </a:cubicBezTo>
                  <a:cubicBezTo>
                    <a:pt x="546319" y="768842"/>
                    <a:pt x="547839" y="768361"/>
                    <a:pt x="549474" y="768243"/>
                  </a:cubicBezTo>
                  <a:cubicBezTo>
                    <a:pt x="551111" y="768125"/>
                    <a:pt x="552863" y="768369"/>
                    <a:pt x="554163" y="768577"/>
                  </a:cubicBezTo>
                  <a:cubicBezTo>
                    <a:pt x="556762" y="768994"/>
                    <a:pt x="560512" y="771113"/>
                    <a:pt x="561080" y="772584"/>
                  </a:cubicBezTo>
                  <a:close/>
                  <a:moveTo>
                    <a:pt x="632087" y="844516"/>
                  </a:moveTo>
                  <a:cubicBezTo>
                    <a:pt x="641716" y="850883"/>
                    <a:pt x="644888" y="863051"/>
                    <a:pt x="639172" y="871696"/>
                  </a:cubicBezTo>
                  <a:cubicBezTo>
                    <a:pt x="636314" y="876018"/>
                    <a:pt x="631775" y="878641"/>
                    <a:pt x="626748" y="879387"/>
                  </a:cubicBezTo>
                  <a:lnTo>
                    <a:pt x="620367" y="877905"/>
                  </a:lnTo>
                  <a:lnTo>
                    <a:pt x="617566" y="882760"/>
                  </a:lnTo>
                  <a:cubicBezTo>
                    <a:pt x="615339" y="883913"/>
                    <a:pt x="612031" y="882999"/>
                    <a:pt x="608896" y="881537"/>
                  </a:cubicBezTo>
                  <a:cubicBezTo>
                    <a:pt x="605762" y="880077"/>
                    <a:pt x="599863" y="876555"/>
                    <a:pt x="598762" y="873995"/>
                  </a:cubicBezTo>
                  <a:cubicBezTo>
                    <a:pt x="597661" y="871435"/>
                    <a:pt x="600374" y="867306"/>
                    <a:pt x="602292" y="866177"/>
                  </a:cubicBezTo>
                  <a:lnTo>
                    <a:pt x="604567" y="866475"/>
                  </a:lnTo>
                  <a:lnTo>
                    <a:pt x="602091" y="863084"/>
                  </a:lnTo>
                  <a:cubicBezTo>
                    <a:pt x="600809" y="858165"/>
                    <a:pt x="601445" y="852962"/>
                    <a:pt x="604303" y="848640"/>
                  </a:cubicBezTo>
                  <a:cubicBezTo>
                    <a:pt x="610019" y="839996"/>
                    <a:pt x="622458" y="838150"/>
                    <a:pt x="632087" y="844516"/>
                  </a:cubicBezTo>
                  <a:close/>
                  <a:moveTo>
                    <a:pt x="698090" y="903968"/>
                  </a:moveTo>
                  <a:cubicBezTo>
                    <a:pt x="701152" y="904941"/>
                    <a:pt x="703319" y="908765"/>
                    <a:pt x="704834" y="912926"/>
                  </a:cubicBezTo>
                  <a:cubicBezTo>
                    <a:pt x="706349" y="917087"/>
                    <a:pt x="708502" y="925618"/>
                    <a:pt x="707182" y="928932"/>
                  </a:cubicBezTo>
                  <a:cubicBezTo>
                    <a:pt x="705860" y="932248"/>
                    <a:pt x="699665" y="933529"/>
                    <a:pt x="696906" y="932815"/>
                  </a:cubicBezTo>
                  <a:cubicBezTo>
                    <a:pt x="694147" y="932100"/>
                    <a:pt x="693675" y="926444"/>
                    <a:pt x="690626" y="924644"/>
                  </a:cubicBezTo>
                  <a:cubicBezTo>
                    <a:pt x="687577" y="922843"/>
                    <a:pt x="680696" y="924313"/>
                    <a:pt x="678610" y="922010"/>
                  </a:cubicBezTo>
                  <a:lnTo>
                    <a:pt x="677516" y="917524"/>
                  </a:lnTo>
                  <a:lnTo>
                    <a:pt x="670532" y="921982"/>
                  </a:lnTo>
                  <a:cubicBezTo>
                    <a:pt x="664729" y="922006"/>
                    <a:pt x="657759" y="919384"/>
                    <a:pt x="650998" y="914110"/>
                  </a:cubicBezTo>
                  <a:cubicBezTo>
                    <a:pt x="637477" y="903563"/>
                    <a:pt x="629913" y="886405"/>
                    <a:pt x="634104" y="875786"/>
                  </a:cubicBezTo>
                  <a:cubicBezTo>
                    <a:pt x="636199" y="870477"/>
                    <a:pt x="640836" y="867807"/>
                    <a:pt x="646640" y="867783"/>
                  </a:cubicBezTo>
                  <a:cubicBezTo>
                    <a:pt x="652443" y="867760"/>
                    <a:pt x="659413" y="870382"/>
                    <a:pt x="666174" y="875655"/>
                  </a:cubicBezTo>
                  <a:cubicBezTo>
                    <a:pt x="672934" y="880929"/>
                    <a:pt x="678206" y="887855"/>
                    <a:pt x="681263" y="894790"/>
                  </a:cubicBezTo>
                  <a:lnTo>
                    <a:pt x="682040" y="903051"/>
                  </a:lnTo>
                  <a:lnTo>
                    <a:pt x="682432" y="902277"/>
                  </a:lnTo>
                  <a:cubicBezTo>
                    <a:pt x="683825" y="901654"/>
                    <a:pt x="683854" y="906807"/>
                    <a:pt x="686463" y="907089"/>
                  </a:cubicBezTo>
                  <a:cubicBezTo>
                    <a:pt x="689074" y="907371"/>
                    <a:pt x="695029" y="902996"/>
                    <a:pt x="698090" y="903968"/>
                  </a:cubicBezTo>
                  <a:close/>
                  <a:moveTo>
                    <a:pt x="759189" y="968992"/>
                  </a:moveTo>
                  <a:cubicBezTo>
                    <a:pt x="759814" y="969807"/>
                    <a:pt x="760348" y="970775"/>
                    <a:pt x="760735" y="971498"/>
                  </a:cubicBezTo>
                  <a:cubicBezTo>
                    <a:pt x="761507" y="972947"/>
                    <a:pt x="762063" y="975420"/>
                    <a:pt x="761725" y="976086"/>
                  </a:cubicBezTo>
                  <a:cubicBezTo>
                    <a:pt x="761387" y="976753"/>
                    <a:pt x="759787" y="974801"/>
                    <a:pt x="758707" y="975498"/>
                  </a:cubicBezTo>
                  <a:cubicBezTo>
                    <a:pt x="757627" y="976196"/>
                    <a:pt x="756709" y="979698"/>
                    <a:pt x="755245" y="980272"/>
                  </a:cubicBezTo>
                  <a:cubicBezTo>
                    <a:pt x="753779" y="980846"/>
                    <a:pt x="751775" y="980059"/>
                    <a:pt x="749915" y="978943"/>
                  </a:cubicBezTo>
                  <a:cubicBezTo>
                    <a:pt x="748056" y="977827"/>
                    <a:pt x="744605" y="975245"/>
                    <a:pt x="744086" y="973576"/>
                  </a:cubicBezTo>
                  <a:cubicBezTo>
                    <a:pt x="743566" y="971907"/>
                    <a:pt x="745528" y="969508"/>
                    <a:pt x="746798" y="968929"/>
                  </a:cubicBezTo>
                  <a:cubicBezTo>
                    <a:pt x="748068" y="968351"/>
                    <a:pt x="749993" y="970357"/>
                    <a:pt x="751708" y="970102"/>
                  </a:cubicBezTo>
                  <a:cubicBezTo>
                    <a:pt x="753424" y="969847"/>
                    <a:pt x="755589" y="967165"/>
                    <a:pt x="757093" y="967398"/>
                  </a:cubicBezTo>
                  <a:cubicBezTo>
                    <a:pt x="757846" y="967515"/>
                    <a:pt x="758563" y="968178"/>
                    <a:pt x="759189" y="968992"/>
                  </a:cubicBezTo>
                  <a:close/>
                  <a:moveTo>
                    <a:pt x="493320" y="650497"/>
                  </a:moveTo>
                  <a:cubicBezTo>
                    <a:pt x="494488" y="653309"/>
                    <a:pt x="484868" y="653346"/>
                    <a:pt x="484352" y="658607"/>
                  </a:cubicBezTo>
                  <a:cubicBezTo>
                    <a:pt x="484094" y="661238"/>
                    <a:pt x="486013" y="665560"/>
                    <a:pt x="487771" y="669996"/>
                  </a:cubicBezTo>
                  <a:lnTo>
                    <a:pt x="489456" y="678288"/>
                  </a:lnTo>
                  <a:lnTo>
                    <a:pt x="491608" y="677594"/>
                  </a:lnTo>
                  <a:cubicBezTo>
                    <a:pt x="502633" y="677594"/>
                    <a:pt x="511571" y="684545"/>
                    <a:pt x="511571" y="693119"/>
                  </a:cubicBezTo>
                  <a:cubicBezTo>
                    <a:pt x="511571" y="701693"/>
                    <a:pt x="502634" y="708643"/>
                    <a:pt x="491608" y="708643"/>
                  </a:cubicBezTo>
                  <a:lnTo>
                    <a:pt x="474186" y="695095"/>
                  </a:lnTo>
                  <a:lnTo>
                    <a:pt x="473529" y="695630"/>
                  </a:lnTo>
                  <a:cubicBezTo>
                    <a:pt x="468273" y="695332"/>
                    <a:pt x="464883" y="682959"/>
                    <a:pt x="458689" y="680281"/>
                  </a:cubicBezTo>
                  <a:cubicBezTo>
                    <a:pt x="452495" y="677603"/>
                    <a:pt x="440203" y="684052"/>
                    <a:pt x="436366" y="679563"/>
                  </a:cubicBezTo>
                  <a:cubicBezTo>
                    <a:pt x="434448" y="677318"/>
                    <a:pt x="433097" y="671723"/>
                    <a:pt x="432813" y="666210"/>
                  </a:cubicBezTo>
                  <a:cubicBezTo>
                    <a:pt x="432530" y="660696"/>
                    <a:pt x="433315" y="655263"/>
                    <a:pt x="435669" y="653342"/>
                  </a:cubicBezTo>
                  <a:cubicBezTo>
                    <a:pt x="440377" y="649500"/>
                    <a:pt x="457671" y="658442"/>
                    <a:pt x="464616" y="656508"/>
                  </a:cubicBezTo>
                  <a:cubicBezTo>
                    <a:pt x="471562" y="654574"/>
                    <a:pt x="472312" y="641653"/>
                    <a:pt x="477344" y="641738"/>
                  </a:cubicBezTo>
                  <a:cubicBezTo>
                    <a:pt x="482375" y="641823"/>
                    <a:pt x="492151" y="647685"/>
                    <a:pt x="493320" y="650497"/>
                  </a:cubicBezTo>
                  <a:close/>
                  <a:moveTo>
                    <a:pt x="523805" y="683794"/>
                  </a:moveTo>
                  <a:cubicBezTo>
                    <a:pt x="527766" y="686883"/>
                    <a:pt x="529195" y="693902"/>
                    <a:pt x="526997" y="699470"/>
                  </a:cubicBezTo>
                  <a:cubicBezTo>
                    <a:pt x="524800" y="705037"/>
                    <a:pt x="519808" y="707047"/>
                    <a:pt x="515848" y="703958"/>
                  </a:cubicBezTo>
                  <a:cubicBezTo>
                    <a:pt x="511887" y="700869"/>
                    <a:pt x="510458" y="693850"/>
                    <a:pt x="512655" y="688282"/>
                  </a:cubicBezTo>
                  <a:cubicBezTo>
                    <a:pt x="513754" y="685498"/>
                    <a:pt x="515551" y="683604"/>
                    <a:pt x="517569" y="682792"/>
                  </a:cubicBezTo>
                  <a:cubicBezTo>
                    <a:pt x="519587" y="681979"/>
                    <a:pt x="521825" y="682250"/>
                    <a:pt x="523805" y="683794"/>
                  </a:cubicBezTo>
                  <a:close/>
                  <a:moveTo>
                    <a:pt x="582879" y="747232"/>
                  </a:moveTo>
                  <a:cubicBezTo>
                    <a:pt x="584643" y="749575"/>
                    <a:pt x="584246" y="755776"/>
                    <a:pt x="583949" y="759431"/>
                  </a:cubicBezTo>
                  <a:cubicBezTo>
                    <a:pt x="583652" y="763085"/>
                    <a:pt x="582146" y="768356"/>
                    <a:pt x="581098" y="769157"/>
                  </a:cubicBezTo>
                  <a:cubicBezTo>
                    <a:pt x="580052" y="769957"/>
                    <a:pt x="579717" y="764319"/>
                    <a:pt x="577668" y="764233"/>
                  </a:cubicBezTo>
                  <a:cubicBezTo>
                    <a:pt x="575619" y="764146"/>
                    <a:pt x="571248" y="769443"/>
                    <a:pt x="568805" y="768639"/>
                  </a:cubicBezTo>
                  <a:cubicBezTo>
                    <a:pt x="566362" y="767834"/>
                    <a:pt x="564444" y="763835"/>
                    <a:pt x="563012" y="759409"/>
                  </a:cubicBezTo>
                  <a:cubicBezTo>
                    <a:pt x="561580" y="754984"/>
                    <a:pt x="559386" y="745830"/>
                    <a:pt x="560215" y="742088"/>
                  </a:cubicBezTo>
                  <a:cubicBezTo>
                    <a:pt x="561042" y="738347"/>
                    <a:pt x="565788" y="736416"/>
                    <a:pt x="567979" y="736963"/>
                  </a:cubicBezTo>
                  <a:cubicBezTo>
                    <a:pt x="570171" y="737511"/>
                    <a:pt x="570881" y="743661"/>
                    <a:pt x="573364" y="745372"/>
                  </a:cubicBezTo>
                  <a:cubicBezTo>
                    <a:pt x="575847" y="747084"/>
                    <a:pt x="581115" y="744889"/>
                    <a:pt x="582879" y="747232"/>
                  </a:cubicBezTo>
                  <a:close/>
                  <a:moveTo>
                    <a:pt x="457744" y="589661"/>
                  </a:moveTo>
                  <a:cubicBezTo>
                    <a:pt x="464820" y="595180"/>
                    <a:pt x="467012" y="608638"/>
                    <a:pt x="462638" y="619720"/>
                  </a:cubicBezTo>
                  <a:cubicBezTo>
                    <a:pt x="458265" y="630803"/>
                    <a:pt x="448983" y="635312"/>
                    <a:pt x="441906" y="629792"/>
                  </a:cubicBezTo>
                  <a:cubicBezTo>
                    <a:pt x="434830" y="624272"/>
                    <a:pt x="432638" y="610814"/>
                    <a:pt x="437012" y="599732"/>
                  </a:cubicBezTo>
                  <a:cubicBezTo>
                    <a:pt x="439198" y="594190"/>
                    <a:pt x="442612" y="590293"/>
                    <a:pt x="446364" y="588470"/>
                  </a:cubicBezTo>
                  <a:cubicBezTo>
                    <a:pt x="450115" y="586647"/>
                    <a:pt x="454205" y="586901"/>
                    <a:pt x="457744" y="589661"/>
                  </a:cubicBezTo>
                  <a:close/>
                  <a:moveTo>
                    <a:pt x="647391" y="800464"/>
                  </a:moveTo>
                  <a:cubicBezTo>
                    <a:pt x="649142" y="801622"/>
                    <a:pt x="650451" y="803447"/>
                    <a:pt x="650904" y="805666"/>
                  </a:cubicBezTo>
                  <a:cubicBezTo>
                    <a:pt x="651808" y="810104"/>
                    <a:pt x="648944" y="814435"/>
                    <a:pt x="644506" y="815340"/>
                  </a:cubicBezTo>
                  <a:cubicBezTo>
                    <a:pt x="640069" y="816246"/>
                    <a:pt x="635738" y="813381"/>
                    <a:pt x="634832" y="808944"/>
                  </a:cubicBezTo>
                  <a:cubicBezTo>
                    <a:pt x="633927" y="804506"/>
                    <a:pt x="636792" y="800175"/>
                    <a:pt x="641229" y="799270"/>
                  </a:cubicBezTo>
                  <a:cubicBezTo>
                    <a:pt x="643448" y="798817"/>
                    <a:pt x="645640" y="799307"/>
                    <a:pt x="647391" y="800464"/>
                  </a:cubicBezTo>
                  <a:close/>
                  <a:moveTo>
                    <a:pt x="693152" y="852326"/>
                  </a:moveTo>
                  <a:cubicBezTo>
                    <a:pt x="696576" y="854334"/>
                    <a:pt x="699099" y="857558"/>
                    <a:pt x="699907" y="861523"/>
                  </a:cubicBezTo>
                  <a:cubicBezTo>
                    <a:pt x="701524" y="869453"/>
                    <a:pt x="695675" y="877341"/>
                    <a:pt x="686842" y="879142"/>
                  </a:cubicBezTo>
                  <a:cubicBezTo>
                    <a:pt x="678009" y="880944"/>
                    <a:pt x="669539" y="875976"/>
                    <a:pt x="667921" y="868046"/>
                  </a:cubicBezTo>
                  <a:cubicBezTo>
                    <a:pt x="666304" y="860116"/>
                    <a:pt x="672153" y="852228"/>
                    <a:pt x="680986" y="850427"/>
                  </a:cubicBezTo>
                  <a:cubicBezTo>
                    <a:pt x="685403" y="849527"/>
                    <a:pt x="689728" y="850318"/>
                    <a:pt x="693152" y="852326"/>
                  </a:cubicBezTo>
                  <a:close/>
                  <a:moveTo>
                    <a:pt x="804386" y="966221"/>
                  </a:moveTo>
                  <a:cubicBezTo>
                    <a:pt x="806390" y="967697"/>
                    <a:pt x="807753" y="969873"/>
                    <a:pt x="807999" y="972399"/>
                  </a:cubicBezTo>
                  <a:cubicBezTo>
                    <a:pt x="808490" y="977452"/>
                    <a:pt x="804326" y="981991"/>
                    <a:pt x="798698" y="982538"/>
                  </a:cubicBezTo>
                  <a:cubicBezTo>
                    <a:pt x="793070" y="983085"/>
                    <a:pt x="788110" y="979433"/>
                    <a:pt x="787619" y="974380"/>
                  </a:cubicBezTo>
                  <a:cubicBezTo>
                    <a:pt x="787128" y="969328"/>
                    <a:pt x="791292" y="964788"/>
                    <a:pt x="796920" y="964241"/>
                  </a:cubicBezTo>
                  <a:cubicBezTo>
                    <a:pt x="799734" y="963968"/>
                    <a:pt x="802381" y="964744"/>
                    <a:pt x="804386" y="966221"/>
                  </a:cubicBezTo>
                  <a:close/>
                  <a:moveTo>
                    <a:pt x="651932" y="785954"/>
                  </a:moveTo>
                  <a:cubicBezTo>
                    <a:pt x="651932" y="794528"/>
                    <a:pt x="642995" y="801479"/>
                    <a:pt x="631970" y="801479"/>
                  </a:cubicBezTo>
                  <a:cubicBezTo>
                    <a:pt x="620945" y="801479"/>
                    <a:pt x="612007" y="794528"/>
                    <a:pt x="612007" y="785954"/>
                  </a:cubicBezTo>
                  <a:cubicBezTo>
                    <a:pt x="612007" y="777380"/>
                    <a:pt x="620945" y="770429"/>
                    <a:pt x="631970" y="770430"/>
                  </a:cubicBezTo>
                  <a:cubicBezTo>
                    <a:pt x="642995" y="770429"/>
                    <a:pt x="651933" y="777380"/>
                    <a:pt x="651932" y="785954"/>
                  </a:cubicBezTo>
                  <a:close/>
                  <a:moveTo>
                    <a:pt x="779223" y="930879"/>
                  </a:moveTo>
                  <a:cubicBezTo>
                    <a:pt x="780240" y="931716"/>
                    <a:pt x="780937" y="932940"/>
                    <a:pt x="781075" y="934354"/>
                  </a:cubicBezTo>
                  <a:cubicBezTo>
                    <a:pt x="781350" y="937182"/>
                    <a:pt x="779280" y="939696"/>
                    <a:pt x="776452" y="939971"/>
                  </a:cubicBezTo>
                  <a:cubicBezTo>
                    <a:pt x="773625" y="940246"/>
                    <a:pt x="771110" y="938177"/>
                    <a:pt x="770835" y="935349"/>
                  </a:cubicBezTo>
                  <a:cubicBezTo>
                    <a:pt x="770560" y="932521"/>
                    <a:pt x="772629" y="930006"/>
                    <a:pt x="775457" y="929731"/>
                  </a:cubicBezTo>
                  <a:cubicBezTo>
                    <a:pt x="776871" y="929594"/>
                    <a:pt x="778207" y="930042"/>
                    <a:pt x="779223" y="930879"/>
                  </a:cubicBezTo>
                  <a:close/>
                  <a:moveTo>
                    <a:pt x="842099" y="998614"/>
                  </a:moveTo>
                  <a:cubicBezTo>
                    <a:pt x="844173" y="1001606"/>
                    <a:pt x="845691" y="1005869"/>
                    <a:pt x="846160" y="1010696"/>
                  </a:cubicBezTo>
                  <a:cubicBezTo>
                    <a:pt x="847099" y="1020350"/>
                    <a:pt x="843488" y="1028600"/>
                    <a:pt x="838095" y="1029125"/>
                  </a:cubicBezTo>
                  <a:cubicBezTo>
                    <a:pt x="832702" y="1029649"/>
                    <a:pt x="827570" y="1022248"/>
                    <a:pt x="826631" y="1012594"/>
                  </a:cubicBezTo>
                  <a:cubicBezTo>
                    <a:pt x="825693" y="1002940"/>
                    <a:pt x="829304" y="994690"/>
                    <a:pt x="834697" y="994165"/>
                  </a:cubicBezTo>
                  <a:cubicBezTo>
                    <a:pt x="837393" y="993904"/>
                    <a:pt x="840024" y="995622"/>
                    <a:pt x="842099" y="998614"/>
                  </a:cubicBezTo>
                  <a:close/>
                  <a:moveTo>
                    <a:pt x="758325" y="897431"/>
                  </a:moveTo>
                  <a:cubicBezTo>
                    <a:pt x="762110" y="901830"/>
                    <a:pt x="765224" y="908338"/>
                    <a:pt x="766769" y="915914"/>
                  </a:cubicBezTo>
                  <a:cubicBezTo>
                    <a:pt x="769859" y="931065"/>
                    <a:pt x="765503" y="944746"/>
                    <a:pt x="757039" y="946472"/>
                  </a:cubicBezTo>
                  <a:cubicBezTo>
                    <a:pt x="748576" y="948198"/>
                    <a:pt x="739210" y="937315"/>
                    <a:pt x="736120" y="922164"/>
                  </a:cubicBezTo>
                  <a:cubicBezTo>
                    <a:pt x="733031" y="907013"/>
                    <a:pt x="737387" y="893332"/>
                    <a:pt x="745850" y="891606"/>
                  </a:cubicBezTo>
                  <a:cubicBezTo>
                    <a:pt x="750082" y="890743"/>
                    <a:pt x="754540" y="893032"/>
                    <a:pt x="758325" y="897431"/>
                  </a:cubicBezTo>
                  <a:close/>
                  <a:moveTo>
                    <a:pt x="723240" y="840067"/>
                  </a:moveTo>
                  <a:cubicBezTo>
                    <a:pt x="725005" y="842410"/>
                    <a:pt x="724607" y="848612"/>
                    <a:pt x="724310" y="852266"/>
                  </a:cubicBezTo>
                  <a:cubicBezTo>
                    <a:pt x="724014" y="855920"/>
                    <a:pt x="722507" y="861191"/>
                    <a:pt x="721460" y="861992"/>
                  </a:cubicBezTo>
                  <a:cubicBezTo>
                    <a:pt x="720413" y="862792"/>
                    <a:pt x="720079" y="857155"/>
                    <a:pt x="718030" y="857068"/>
                  </a:cubicBezTo>
                  <a:cubicBezTo>
                    <a:pt x="715981" y="856982"/>
                    <a:pt x="711610" y="862278"/>
                    <a:pt x="709166" y="861474"/>
                  </a:cubicBezTo>
                  <a:cubicBezTo>
                    <a:pt x="706724" y="860670"/>
                    <a:pt x="704805" y="856669"/>
                    <a:pt x="703374" y="852244"/>
                  </a:cubicBezTo>
                  <a:cubicBezTo>
                    <a:pt x="701942" y="847819"/>
                    <a:pt x="699748" y="838664"/>
                    <a:pt x="700576" y="834924"/>
                  </a:cubicBezTo>
                  <a:cubicBezTo>
                    <a:pt x="701404" y="831182"/>
                    <a:pt x="706149" y="829251"/>
                    <a:pt x="708341" y="829799"/>
                  </a:cubicBezTo>
                  <a:cubicBezTo>
                    <a:pt x="710532" y="830346"/>
                    <a:pt x="711242" y="836496"/>
                    <a:pt x="713726" y="838208"/>
                  </a:cubicBezTo>
                  <a:cubicBezTo>
                    <a:pt x="716208" y="839919"/>
                    <a:pt x="721476" y="837724"/>
                    <a:pt x="723240" y="840067"/>
                  </a:cubicBezTo>
                  <a:close/>
                  <a:moveTo>
                    <a:pt x="878015" y="1020864"/>
                  </a:moveTo>
                  <a:cubicBezTo>
                    <a:pt x="878594" y="1022134"/>
                    <a:pt x="876588" y="1024058"/>
                    <a:pt x="876843" y="1025774"/>
                  </a:cubicBezTo>
                  <a:cubicBezTo>
                    <a:pt x="877098" y="1027490"/>
                    <a:pt x="879780" y="1029655"/>
                    <a:pt x="879547" y="1031159"/>
                  </a:cubicBezTo>
                  <a:cubicBezTo>
                    <a:pt x="879314" y="1032664"/>
                    <a:pt x="876894" y="1034029"/>
                    <a:pt x="875446" y="1034800"/>
                  </a:cubicBezTo>
                  <a:cubicBezTo>
                    <a:pt x="873998" y="1035572"/>
                    <a:pt x="871526" y="1036129"/>
                    <a:pt x="870859" y="1035791"/>
                  </a:cubicBezTo>
                  <a:cubicBezTo>
                    <a:pt x="870192" y="1035452"/>
                    <a:pt x="872144" y="1033853"/>
                    <a:pt x="871447" y="1032772"/>
                  </a:cubicBezTo>
                  <a:cubicBezTo>
                    <a:pt x="870749" y="1031692"/>
                    <a:pt x="867248" y="1030775"/>
                    <a:pt x="866673" y="1029310"/>
                  </a:cubicBezTo>
                  <a:cubicBezTo>
                    <a:pt x="866099" y="1027845"/>
                    <a:pt x="866886" y="1025841"/>
                    <a:pt x="868001" y="1023981"/>
                  </a:cubicBezTo>
                  <a:cubicBezTo>
                    <a:pt x="869118" y="1022121"/>
                    <a:pt x="871700" y="1018671"/>
                    <a:pt x="873368" y="1018151"/>
                  </a:cubicBezTo>
                  <a:cubicBezTo>
                    <a:pt x="875038" y="1017631"/>
                    <a:pt x="877437" y="1019593"/>
                    <a:pt x="878015" y="1020864"/>
                  </a:cubicBezTo>
                  <a:close/>
                  <a:moveTo>
                    <a:pt x="598105" y="682495"/>
                  </a:moveTo>
                  <a:cubicBezTo>
                    <a:pt x="605182" y="688016"/>
                    <a:pt x="607373" y="701473"/>
                    <a:pt x="602999" y="712556"/>
                  </a:cubicBezTo>
                  <a:cubicBezTo>
                    <a:pt x="598626" y="723638"/>
                    <a:pt x="589344" y="728147"/>
                    <a:pt x="582268" y="722627"/>
                  </a:cubicBezTo>
                  <a:cubicBezTo>
                    <a:pt x="575191" y="717107"/>
                    <a:pt x="573000" y="703649"/>
                    <a:pt x="577373" y="692567"/>
                  </a:cubicBezTo>
                  <a:cubicBezTo>
                    <a:pt x="579560" y="687026"/>
                    <a:pt x="582974" y="683128"/>
                    <a:pt x="586725" y="681305"/>
                  </a:cubicBezTo>
                  <a:cubicBezTo>
                    <a:pt x="590477" y="679483"/>
                    <a:pt x="594567" y="679736"/>
                    <a:pt x="598105" y="682495"/>
                  </a:cubicBezTo>
                  <a:close/>
                  <a:moveTo>
                    <a:pt x="788528" y="870223"/>
                  </a:moveTo>
                  <a:cubicBezTo>
                    <a:pt x="790533" y="871699"/>
                    <a:pt x="791896" y="873875"/>
                    <a:pt x="792141" y="876402"/>
                  </a:cubicBezTo>
                  <a:cubicBezTo>
                    <a:pt x="792632" y="881454"/>
                    <a:pt x="788469" y="885993"/>
                    <a:pt x="782841" y="886540"/>
                  </a:cubicBezTo>
                  <a:cubicBezTo>
                    <a:pt x="777212" y="887087"/>
                    <a:pt x="772252" y="883435"/>
                    <a:pt x="771761" y="878383"/>
                  </a:cubicBezTo>
                  <a:cubicBezTo>
                    <a:pt x="771270" y="873330"/>
                    <a:pt x="775434" y="868791"/>
                    <a:pt x="781062" y="868244"/>
                  </a:cubicBezTo>
                  <a:cubicBezTo>
                    <a:pt x="783876" y="867970"/>
                    <a:pt x="786523" y="868747"/>
                    <a:pt x="788528" y="870223"/>
                  </a:cubicBezTo>
                  <a:close/>
                  <a:moveTo>
                    <a:pt x="872641" y="966389"/>
                  </a:moveTo>
                  <a:cubicBezTo>
                    <a:pt x="876566" y="972083"/>
                    <a:pt x="877193" y="978459"/>
                    <a:pt x="874044" y="980630"/>
                  </a:cubicBezTo>
                  <a:cubicBezTo>
                    <a:pt x="870894" y="982800"/>
                    <a:pt x="865159" y="979944"/>
                    <a:pt x="861235" y="974250"/>
                  </a:cubicBezTo>
                  <a:cubicBezTo>
                    <a:pt x="857310" y="968556"/>
                    <a:pt x="856682" y="962180"/>
                    <a:pt x="859832" y="960009"/>
                  </a:cubicBezTo>
                  <a:cubicBezTo>
                    <a:pt x="862982" y="957839"/>
                    <a:pt x="868717" y="960695"/>
                    <a:pt x="872641" y="966389"/>
                  </a:cubicBezTo>
                  <a:close/>
                  <a:moveTo>
                    <a:pt x="826241" y="902617"/>
                  </a:moveTo>
                  <a:cubicBezTo>
                    <a:pt x="828315" y="905608"/>
                    <a:pt x="829833" y="909872"/>
                    <a:pt x="830302" y="914698"/>
                  </a:cubicBezTo>
                  <a:cubicBezTo>
                    <a:pt x="831241" y="924352"/>
                    <a:pt x="827630" y="932603"/>
                    <a:pt x="822237" y="933127"/>
                  </a:cubicBezTo>
                  <a:lnTo>
                    <a:pt x="818431" y="930840"/>
                  </a:lnTo>
                  <a:lnTo>
                    <a:pt x="817922" y="934730"/>
                  </a:lnTo>
                  <a:cubicBezTo>
                    <a:pt x="818611" y="937408"/>
                    <a:pt x="823222" y="940396"/>
                    <a:pt x="823102" y="942820"/>
                  </a:cubicBezTo>
                  <a:cubicBezTo>
                    <a:pt x="822983" y="945244"/>
                    <a:pt x="819373" y="947809"/>
                    <a:pt x="817205" y="949273"/>
                  </a:cubicBezTo>
                  <a:cubicBezTo>
                    <a:pt x="815037" y="950738"/>
                    <a:pt x="811209" y="952031"/>
                    <a:pt x="810096" y="951605"/>
                  </a:cubicBezTo>
                  <a:cubicBezTo>
                    <a:pt x="808982" y="951180"/>
                    <a:pt x="811812" y="948319"/>
                    <a:pt x="810527" y="946722"/>
                  </a:cubicBezTo>
                  <a:cubicBezTo>
                    <a:pt x="809241" y="945125"/>
                    <a:pt x="803537" y="944253"/>
                    <a:pt x="802384" y="942024"/>
                  </a:cubicBezTo>
                  <a:cubicBezTo>
                    <a:pt x="801230" y="939797"/>
                    <a:pt x="802145" y="936489"/>
                    <a:pt x="803606" y="933355"/>
                  </a:cubicBezTo>
                  <a:cubicBezTo>
                    <a:pt x="805067" y="930220"/>
                    <a:pt x="808588" y="924320"/>
                    <a:pt x="811148" y="923220"/>
                  </a:cubicBezTo>
                  <a:lnTo>
                    <a:pt x="813332" y="924206"/>
                  </a:lnTo>
                  <a:lnTo>
                    <a:pt x="810774" y="916596"/>
                  </a:lnTo>
                  <a:cubicBezTo>
                    <a:pt x="809835" y="906943"/>
                    <a:pt x="813446" y="898692"/>
                    <a:pt x="818839" y="898168"/>
                  </a:cubicBezTo>
                  <a:cubicBezTo>
                    <a:pt x="821535" y="897906"/>
                    <a:pt x="824166" y="899625"/>
                    <a:pt x="826241" y="902617"/>
                  </a:cubicBezTo>
                  <a:close/>
                  <a:moveTo>
                    <a:pt x="542539" y="567944"/>
                  </a:moveTo>
                  <a:cubicBezTo>
                    <a:pt x="556061" y="578491"/>
                    <a:pt x="563625" y="595649"/>
                    <a:pt x="559434" y="606268"/>
                  </a:cubicBezTo>
                  <a:cubicBezTo>
                    <a:pt x="555243" y="616887"/>
                    <a:pt x="540885" y="616946"/>
                    <a:pt x="527364" y="606399"/>
                  </a:cubicBezTo>
                  <a:lnTo>
                    <a:pt x="524365" y="602596"/>
                  </a:lnTo>
                  <a:lnTo>
                    <a:pt x="524184" y="607127"/>
                  </a:lnTo>
                  <a:cubicBezTo>
                    <a:pt x="522939" y="611583"/>
                    <a:pt x="520764" y="614765"/>
                    <a:pt x="517953" y="615618"/>
                  </a:cubicBezTo>
                  <a:cubicBezTo>
                    <a:pt x="512330" y="617323"/>
                    <a:pt x="506292" y="609065"/>
                    <a:pt x="504467" y="597171"/>
                  </a:cubicBezTo>
                  <a:cubicBezTo>
                    <a:pt x="503555" y="591225"/>
                    <a:pt x="503868" y="585495"/>
                    <a:pt x="505113" y="581039"/>
                  </a:cubicBezTo>
                  <a:lnTo>
                    <a:pt x="510942" y="573096"/>
                  </a:lnTo>
                  <a:lnTo>
                    <a:pt x="510470" y="568075"/>
                  </a:lnTo>
                  <a:cubicBezTo>
                    <a:pt x="512565" y="562765"/>
                    <a:pt x="517202" y="560096"/>
                    <a:pt x="523006" y="560073"/>
                  </a:cubicBezTo>
                  <a:cubicBezTo>
                    <a:pt x="528809" y="560048"/>
                    <a:pt x="535779" y="562671"/>
                    <a:pt x="542539" y="567944"/>
                  </a:cubicBezTo>
                  <a:close/>
                  <a:moveTo>
                    <a:pt x="582848" y="603311"/>
                  </a:moveTo>
                  <a:cubicBezTo>
                    <a:pt x="586125" y="608137"/>
                    <a:pt x="580211" y="627828"/>
                    <a:pt x="582138" y="635267"/>
                  </a:cubicBezTo>
                  <a:cubicBezTo>
                    <a:pt x="584065" y="642704"/>
                    <a:pt x="594169" y="642424"/>
                    <a:pt x="594408" y="647938"/>
                  </a:cubicBezTo>
                  <a:cubicBezTo>
                    <a:pt x="594647" y="653454"/>
                    <a:pt x="590675" y="664654"/>
                    <a:pt x="588557" y="666172"/>
                  </a:cubicBezTo>
                  <a:cubicBezTo>
                    <a:pt x="586439" y="667690"/>
                    <a:pt x="585827" y="657164"/>
                    <a:pt x="581699" y="657047"/>
                  </a:cubicBezTo>
                  <a:cubicBezTo>
                    <a:pt x="579635" y="656989"/>
                    <a:pt x="576387" y="659458"/>
                    <a:pt x="573039" y="661760"/>
                  </a:cubicBezTo>
                  <a:lnTo>
                    <a:pt x="569067" y="663355"/>
                  </a:lnTo>
                  <a:lnTo>
                    <a:pt x="577548" y="662973"/>
                  </a:lnTo>
                  <a:cubicBezTo>
                    <a:pt x="580837" y="663610"/>
                    <a:pt x="585474" y="665906"/>
                    <a:pt x="586097" y="667299"/>
                  </a:cubicBezTo>
                  <a:cubicBezTo>
                    <a:pt x="586720" y="668692"/>
                    <a:pt x="581567" y="668721"/>
                    <a:pt x="581285" y="671330"/>
                  </a:cubicBezTo>
                  <a:cubicBezTo>
                    <a:pt x="581003" y="673940"/>
                    <a:pt x="585378" y="679895"/>
                    <a:pt x="584405" y="682957"/>
                  </a:cubicBezTo>
                  <a:cubicBezTo>
                    <a:pt x="583432" y="686019"/>
                    <a:pt x="579608" y="688186"/>
                    <a:pt x="575448" y="689701"/>
                  </a:cubicBezTo>
                  <a:cubicBezTo>
                    <a:pt x="571287" y="691216"/>
                    <a:pt x="562756" y="693370"/>
                    <a:pt x="559441" y="692048"/>
                  </a:cubicBezTo>
                  <a:cubicBezTo>
                    <a:pt x="556126" y="690727"/>
                    <a:pt x="554844" y="684532"/>
                    <a:pt x="555560" y="681773"/>
                  </a:cubicBezTo>
                  <a:cubicBezTo>
                    <a:pt x="556274" y="679013"/>
                    <a:pt x="561929" y="678542"/>
                    <a:pt x="563731" y="675493"/>
                  </a:cubicBezTo>
                  <a:cubicBezTo>
                    <a:pt x="564631" y="673968"/>
                    <a:pt x="564714" y="671486"/>
                    <a:pt x="564859" y="669124"/>
                  </a:cubicBezTo>
                  <a:lnTo>
                    <a:pt x="566077" y="664556"/>
                  </a:lnTo>
                  <a:lnTo>
                    <a:pt x="563791" y="665474"/>
                  </a:lnTo>
                  <a:cubicBezTo>
                    <a:pt x="558877" y="664025"/>
                    <a:pt x="552306" y="654133"/>
                    <a:pt x="552219" y="648354"/>
                  </a:cubicBezTo>
                  <a:cubicBezTo>
                    <a:pt x="552132" y="642577"/>
                    <a:pt x="561560" y="637811"/>
                    <a:pt x="563270" y="630804"/>
                  </a:cubicBezTo>
                  <a:cubicBezTo>
                    <a:pt x="564979" y="623796"/>
                    <a:pt x="559212" y="610890"/>
                    <a:pt x="562476" y="606309"/>
                  </a:cubicBezTo>
                  <a:cubicBezTo>
                    <a:pt x="564108" y="604017"/>
                    <a:pt x="568381" y="602062"/>
                    <a:pt x="572656" y="601282"/>
                  </a:cubicBezTo>
                  <a:cubicBezTo>
                    <a:pt x="576932" y="600502"/>
                    <a:pt x="581210" y="600898"/>
                    <a:pt x="582848" y="603311"/>
                  </a:cubicBezTo>
                  <a:close/>
                  <a:moveTo>
                    <a:pt x="862158" y="924866"/>
                  </a:moveTo>
                  <a:cubicBezTo>
                    <a:pt x="862737" y="926137"/>
                    <a:pt x="860730" y="928060"/>
                    <a:pt x="860985" y="929776"/>
                  </a:cubicBezTo>
                  <a:cubicBezTo>
                    <a:pt x="861240" y="931492"/>
                    <a:pt x="863922" y="933657"/>
                    <a:pt x="863689" y="935162"/>
                  </a:cubicBezTo>
                  <a:cubicBezTo>
                    <a:pt x="863456" y="936666"/>
                    <a:pt x="861037" y="938031"/>
                    <a:pt x="859588" y="938803"/>
                  </a:cubicBezTo>
                  <a:cubicBezTo>
                    <a:pt x="858140" y="939575"/>
                    <a:pt x="855668" y="940131"/>
                    <a:pt x="855001" y="939793"/>
                  </a:cubicBezTo>
                  <a:cubicBezTo>
                    <a:pt x="854334" y="939455"/>
                    <a:pt x="856286" y="937855"/>
                    <a:pt x="855589" y="936775"/>
                  </a:cubicBezTo>
                  <a:cubicBezTo>
                    <a:pt x="854891" y="935695"/>
                    <a:pt x="851389" y="934778"/>
                    <a:pt x="850815" y="933313"/>
                  </a:cubicBezTo>
                  <a:cubicBezTo>
                    <a:pt x="850241" y="931847"/>
                    <a:pt x="851028" y="929844"/>
                    <a:pt x="852144" y="927984"/>
                  </a:cubicBezTo>
                  <a:cubicBezTo>
                    <a:pt x="853259" y="926124"/>
                    <a:pt x="855842" y="922673"/>
                    <a:pt x="857511" y="922154"/>
                  </a:cubicBezTo>
                  <a:cubicBezTo>
                    <a:pt x="859180" y="921634"/>
                    <a:pt x="861578" y="923596"/>
                    <a:pt x="862158" y="924866"/>
                  </a:cubicBezTo>
                  <a:close/>
                  <a:moveTo>
                    <a:pt x="801405" y="841267"/>
                  </a:moveTo>
                  <a:cubicBezTo>
                    <a:pt x="808573" y="849644"/>
                    <a:pt x="810627" y="859650"/>
                    <a:pt x="805992" y="863614"/>
                  </a:cubicBezTo>
                  <a:cubicBezTo>
                    <a:pt x="801358" y="867579"/>
                    <a:pt x="791791" y="864002"/>
                    <a:pt x="784624" y="855624"/>
                  </a:cubicBezTo>
                  <a:cubicBezTo>
                    <a:pt x="777457" y="847247"/>
                    <a:pt x="775403" y="837242"/>
                    <a:pt x="780037" y="833277"/>
                  </a:cubicBezTo>
                  <a:cubicBezTo>
                    <a:pt x="784671" y="829312"/>
                    <a:pt x="794238" y="832889"/>
                    <a:pt x="801405" y="841267"/>
                  </a:cubicBezTo>
                  <a:close/>
                  <a:moveTo>
                    <a:pt x="638676" y="649345"/>
                  </a:moveTo>
                  <a:cubicBezTo>
                    <a:pt x="639803" y="650533"/>
                    <a:pt x="640811" y="651979"/>
                    <a:pt x="641543" y="653062"/>
                  </a:cubicBezTo>
                  <a:cubicBezTo>
                    <a:pt x="643007" y="655230"/>
                    <a:pt x="644300" y="659059"/>
                    <a:pt x="643874" y="660171"/>
                  </a:cubicBezTo>
                  <a:cubicBezTo>
                    <a:pt x="643449" y="661285"/>
                    <a:pt x="640588" y="658455"/>
                    <a:pt x="638991" y="659740"/>
                  </a:cubicBezTo>
                  <a:cubicBezTo>
                    <a:pt x="637394" y="661026"/>
                    <a:pt x="636521" y="666730"/>
                    <a:pt x="634294" y="667884"/>
                  </a:cubicBezTo>
                  <a:cubicBezTo>
                    <a:pt x="632066" y="669037"/>
                    <a:pt x="628758" y="668122"/>
                    <a:pt x="625624" y="666661"/>
                  </a:cubicBezTo>
                  <a:cubicBezTo>
                    <a:pt x="622490" y="665201"/>
                    <a:pt x="616590" y="661679"/>
                    <a:pt x="615489" y="659119"/>
                  </a:cubicBezTo>
                  <a:cubicBezTo>
                    <a:pt x="614388" y="656559"/>
                    <a:pt x="617101" y="652430"/>
                    <a:pt x="619019" y="651301"/>
                  </a:cubicBezTo>
                  <a:cubicBezTo>
                    <a:pt x="620937" y="650172"/>
                    <a:pt x="624321" y="653035"/>
                    <a:pt x="626999" y="652345"/>
                  </a:cubicBezTo>
                  <a:cubicBezTo>
                    <a:pt x="629677" y="651656"/>
                    <a:pt x="632665" y="647045"/>
                    <a:pt x="635089" y="647164"/>
                  </a:cubicBezTo>
                  <a:cubicBezTo>
                    <a:pt x="636301" y="647225"/>
                    <a:pt x="637548" y="648157"/>
                    <a:pt x="638676" y="649345"/>
                  </a:cubicBezTo>
                  <a:close/>
                  <a:moveTo>
                    <a:pt x="929524" y="988927"/>
                  </a:moveTo>
                  <a:cubicBezTo>
                    <a:pt x="931333" y="990938"/>
                    <a:pt x="932710" y="993248"/>
                    <a:pt x="932407" y="994705"/>
                  </a:cubicBezTo>
                  <a:cubicBezTo>
                    <a:pt x="931800" y="997619"/>
                    <a:pt x="922462" y="999550"/>
                    <a:pt x="920415" y="1002428"/>
                  </a:cubicBezTo>
                  <a:cubicBezTo>
                    <a:pt x="918368" y="1005306"/>
                    <a:pt x="922068" y="1010455"/>
                    <a:pt x="920127" y="1011974"/>
                  </a:cubicBezTo>
                  <a:cubicBezTo>
                    <a:pt x="918187" y="1013494"/>
                    <a:pt x="912658" y="1014279"/>
                    <a:pt x="911346" y="1013569"/>
                  </a:cubicBezTo>
                  <a:cubicBezTo>
                    <a:pt x="910034" y="1012859"/>
                    <a:pt x="913684" y="1009878"/>
                    <a:pt x="912257" y="1007716"/>
                  </a:cubicBezTo>
                  <a:cubicBezTo>
                    <a:pt x="910830" y="1005555"/>
                    <a:pt x="904004" y="1003505"/>
                    <a:pt x="902787" y="1000600"/>
                  </a:cubicBezTo>
                  <a:cubicBezTo>
                    <a:pt x="901571" y="997696"/>
                    <a:pt x="902865" y="991798"/>
                    <a:pt x="904957" y="990290"/>
                  </a:cubicBezTo>
                  <a:cubicBezTo>
                    <a:pt x="907048" y="988782"/>
                    <a:pt x="912155" y="992445"/>
                    <a:pt x="915338" y="991554"/>
                  </a:cubicBezTo>
                  <a:cubicBezTo>
                    <a:pt x="918521" y="990662"/>
                    <a:pt x="921209" y="984417"/>
                    <a:pt x="924054" y="984942"/>
                  </a:cubicBezTo>
                  <a:cubicBezTo>
                    <a:pt x="925477" y="985204"/>
                    <a:pt x="927717" y="986917"/>
                    <a:pt x="929524" y="988927"/>
                  </a:cubicBezTo>
                  <a:close/>
                  <a:moveTo>
                    <a:pt x="918256" y="949986"/>
                  </a:moveTo>
                  <a:cubicBezTo>
                    <a:pt x="920883" y="952458"/>
                    <a:pt x="919999" y="957668"/>
                    <a:pt x="916279" y="961621"/>
                  </a:cubicBezTo>
                  <a:cubicBezTo>
                    <a:pt x="912560" y="965575"/>
                    <a:pt x="907414" y="966776"/>
                    <a:pt x="904786" y="964304"/>
                  </a:cubicBezTo>
                  <a:cubicBezTo>
                    <a:pt x="902158" y="961832"/>
                    <a:pt x="903043" y="956622"/>
                    <a:pt x="906762" y="952668"/>
                  </a:cubicBezTo>
                  <a:cubicBezTo>
                    <a:pt x="910482" y="948715"/>
                    <a:pt x="915628" y="947514"/>
                    <a:pt x="918256" y="949986"/>
                  </a:cubicBezTo>
                  <a:close/>
                  <a:moveTo>
                    <a:pt x="777893" y="777169"/>
                  </a:moveTo>
                  <a:cubicBezTo>
                    <a:pt x="779022" y="779087"/>
                    <a:pt x="776159" y="782470"/>
                    <a:pt x="776849" y="785148"/>
                  </a:cubicBezTo>
                  <a:cubicBezTo>
                    <a:pt x="777538" y="787827"/>
                    <a:pt x="782149" y="790814"/>
                    <a:pt x="782030" y="793238"/>
                  </a:cubicBezTo>
                  <a:cubicBezTo>
                    <a:pt x="781910" y="795663"/>
                    <a:pt x="778300" y="798228"/>
                    <a:pt x="776132" y="799692"/>
                  </a:cubicBezTo>
                  <a:cubicBezTo>
                    <a:pt x="773964" y="801157"/>
                    <a:pt x="770136" y="802449"/>
                    <a:pt x="769022" y="802024"/>
                  </a:cubicBezTo>
                  <a:cubicBezTo>
                    <a:pt x="767909" y="801599"/>
                    <a:pt x="770739" y="798737"/>
                    <a:pt x="769454" y="797141"/>
                  </a:cubicBezTo>
                  <a:cubicBezTo>
                    <a:pt x="768168" y="795544"/>
                    <a:pt x="762464" y="794671"/>
                    <a:pt x="761310" y="792444"/>
                  </a:cubicBezTo>
                  <a:cubicBezTo>
                    <a:pt x="760157" y="790215"/>
                    <a:pt x="761072" y="786908"/>
                    <a:pt x="762533" y="783773"/>
                  </a:cubicBezTo>
                  <a:cubicBezTo>
                    <a:pt x="763993" y="780639"/>
                    <a:pt x="767515" y="774739"/>
                    <a:pt x="770076" y="773638"/>
                  </a:cubicBezTo>
                  <a:cubicBezTo>
                    <a:pt x="772635" y="772538"/>
                    <a:pt x="776764" y="775251"/>
                    <a:pt x="777893" y="777169"/>
                  </a:cubicBezTo>
                  <a:close/>
                  <a:moveTo>
                    <a:pt x="682901" y="660779"/>
                  </a:moveTo>
                  <a:cubicBezTo>
                    <a:pt x="696422" y="671326"/>
                    <a:pt x="703986" y="688484"/>
                    <a:pt x="699795" y="699103"/>
                  </a:cubicBezTo>
                  <a:cubicBezTo>
                    <a:pt x="695605" y="709722"/>
                    <a:pt x="681247" y="709781"/>
                    <a:pt x="667725" y="699234"/>
                  </a:cubicBezTo>
                  <a:lnTo>
                    <a:pt x="664727" y="695432"/>
                  </a:lnTo>
                  <a:lnTo>
                    <a:pt x="664546" y="699962"/>
                  </a:lnTo>
                  <a:cubicBezTo>
                    <a:pt x="663301" y="704418"/>
                    <a:pt x="661126" y="707600"/>
                    <a:pt x="658314" y="708453"/>
                  </a:cubicBezTo>
                  <a:lnTo>
                    <a:pt x="655068" y="706814"/>
                  </a:lnTo>
                  <a:lnTo>
                    <a:pt x="658834" y="711942"/>
                  </a:lnTo>
                  <a:cubicBezTo>
                    <a:pt x="660451" y="719872"/>
                    <a:pt x="654602" y="727760"/>
                    <a:pt x="645769" y="729561"/>
                  </a:cubicBezTo>
                  <a:lnTo>
                    <a:pt x="629503" y="720022"/>
                  </a:lnTo>
                  <a:lnTo>
                    <a:pt x="635512" y="736559"/>
                  </a:lnTo>
                  <a:cubicBezTo>
                    <a:pt x="634956" y="743969"/>
                    <a:pt x="631883" y="752682"/>
                    <a:pt x="626422" y="760941"/>
                  </a:cubicBezTo>
                  <a:cubicBezTo>
                    <a:pt x="615501" y="777457"/>
                    <a:pt x="599168" y="785901"/>
                    <a:pt x="589942" y="779800"/>
                  </a:cubicBezTo>
                  <a:cubicBezTo>
                    <a:pt x="585329" y="776750"/>
                    <a:pt x="583365" y="770641"/>
                    <a:pt x="583920" y="763230"/>
                  </a:cubicBezTo>
                  <a:cubicBezTo>
                    <a:pt x="584476" y="755819"/>
                    <a:pt x="587550" y="747106"/>
                    <a:pt x="593010" y="738848"/>
                  </a:cubicBezTo>
                  <a:cubicBezTo>
                    <a:pt x="598470" y="730589"/>
                    <a:pt x="605284" y="724349"/>
                    <a:pt x="611886" y="720937"/>
                  </a:cubicBezTo>
                  <a:lnTo>
                    <a:pt x="629449" y="719990"/>
                  </a:lnTo>
                  <a:lnTo>
                    <a:pt x="626848" y="718465"/>
                  </a:lnTo>
                  <a:cubicBezTo>
                    <a:pt x="625231" y="710535"/>
                    <a:pt x="631080" y="702647"/>
                    <a:pt x="639913" y="700846"/>
                  </a:cubicBezTo>
                  <a:lnTo>
                    <a:pt x="649404" y="702327"/>
                  </a:lnTo>
                  <a:lnTo>
                    <a:pt x="644829" y="690006"/>
                  </a:lnTo>
                  <a:cubicBezTo>
                    <a:pt x="643916" y="684060"/>
                    <a:pt x="644229" y="678330"/>
                    <a:pt x="645474" y="673875"/>
                  </a:cubicBezTo>
                  <a:lnTo>
                    <a:pt x="651304" y="665931"/>
                  </a:lnTo>
                  <a:lnTo>
                    <a:pt x="650831" y="660910"/>
                  </a:lnTo>
                  <a:cubicBezTo>
                    <a:pt x="652926" y="655601"/>
                    <a:pt x="657563" y="652931"/>
                    <a:pt x="663367" y="652907"/>
                  </a:cubicBezTo>
                  <a:cubicBezTo>
                    <a:pt x="669170" y="652884"/>
                    <a:pt x="676141" y="655506"/>
                    <a:pt x="682901" y="660779"/>
                  </a:cubicBezTo>
                  <a:close/>
                  <a:moveTo>
                    <a:pt x="528298" y="478243"/>
                  </a:moveTo>
                  <a:cubicBezTo>
                    <a:pt x="528298" y="486817"/>
                    <a:pt x="519361" y="493767"/>
                    <a:pt x="508335" y="493767"/>
                  </a:cubicBezTo>
                  <a:cubicBezTo>
                    <a:pt x="497311" y="493768"/>
                    <a:pt x="488372" y="486817"/>
                    <a:pt x="488372" y="478243"/>
                  </a:cubicBezTo>
                  <a:cubicBezTo>
                    <a:pt x="488373" y="469669"/>
                    <a:pt x="497310" y="462718"/>
                    <a:pt x="508336" y="462718"/>
                  </a:cubicBezTo>
                  <a:cubicBezTo>
                    <a:pt x="519360" y="462718"/>
                    <a:pt x="528298" y="469669"/>
                    <a:pt x="528298" y="478243"/>
                  </a:cubicBezTo>
                  <a:close/>
                  <a:moveTo>
                    <a:pt x="723210" y="696147"/>
                  </a:moveTo>
                  <a:cubicBezTo>
                    <a:pt x="726487" y="700972"/>
                    <a:pt x="720572" y="720663"/>
                    <a:pt x="722499" y="728102"/>
                  </a:cubicBezTo>
                  <a:cubicBezTo>
                    <a:pt x="724426" y="735539"/>
                    <a:pt x="734531" y="735259"/>
                    <a:pt x="734770" y="740774"/>
                  </a:cubicBezTo>
                  <a:cubicBezTo>
                    <a:pt x="735009" y="746288"/>
                    <a:pt x="731037" y="757489"/>
                    <a:pt x="728919" y="759008"/>
                  </a:cubicBezTo>
                  <a:cubicBezTo>
                    <a:pt x="726800" y="760526"/>
                    <a:pt x="726189" y="749999"/>
                    <a:pt x="722061" y="749882"/>
                  </a:cubicBezTo>
                  <a:lnTo>
                    <a:pt x="718953" y="751573"/>
                  </a:lnTo>
                  <a:lnTo>
                    <a:pt x="725697" y="766332"/>
                  </a:lnTo>
                  <a:cubicBezTo>
                    <a:pt x="728786" y="781483"/>
                    <a:pt x="724430" y="795165"/>
                    <a:pt x="715966" y="796891"/>
                  </a:cubicBezTo>
                  <a:cubicBezTo>
                    <a:pt x="707503" y="798617"/>
                    <a:pt x="698137" y="787734"/>
                    <a:pt x="695047" y="772583"/>
                  </a:cubicBezTo>
                  <a:cubicBezTo>
                    <a:pt x="693502" y="765007"/>
                    <a:pt x="693819" y="757800"/>
                    <a:pt x="695579" y="752270"/>
                  </a:cubicBezTo>
                  <a:lnTo>
                    <a:pt x="696504" y="751240"/>
                  </a:lnTo>
                  <a:lnTo>
                    <a:pt x="692581" y="741190"/>
                  </a:lnTo>
                  <a:cubicBezTo>
                    <a:pt x="692493" y="735412"/>
                    <a:pt x="701922" y="730647"/>
                    <a:pt x="703631" y="723639"/>
                  </a:cubicBezTo>
                  <a:cubicBezTo>
                    <a:pt x="705341" y="716631"/>
                    <a:pt x="699574" y="703726"/>
                    <a:pt x="702837" y="699143"/>
                  </a:cubicBezTo>
                  <a:cubicBezTo>
                    <a:pt x="704469" y="696853"/>
                    <a:pt x="708743" y="694897"/>
                    <a:pt x="713018" y="694117"/>
                  </a:cubicBezTo>
                  <a:cubicBezTo>
                    <a:pt x="717294" y="693337"/>
                    <a:pt x="721571" y="693733"/>
                    <a:pt x="723210" y="696147"/>
                  </a:cubicBezTo>
                  <a:close/>
                  <a:moveTo>
                    <a:pt x="955897" y="964976"/>
                  </a:moveTo>
                  <a:cubicBezTo>
                    <a:pt x="956913" y="965813"/>
                    <a:pt x="957610" y="967037"/>
                    <a:pt x="957748" y="968451"/>
                  </a:cubicBezTo>
                  <a:cubicBezTo>
                    <a:pt x="958023" y="971279"/>
                    <a:pt x="955954" y="973794"/>
                    <a:pt x="953126" y="974069"/>
                  </a:cubicBezTo>
                  <a:cubicBezTo>
                    <a:pt x="950298" y="974343"/>
                    <a:pt x="947783" y="972274"/>
                    <a:pt x="947508" y="969446"/>
                  </a:cubicBezTo>
                  <a:cubicBezTo>
                    <a:pt x="947233" y="966619"/>
                    <a:pt x="949303" y="964104"/>
                    <a:pt x="952131" y="963828"/>
                  </a:cubicBezTo>
                  <a:cubicBezTo>
                    <a:pt x="953544" y="963691"/>
                    <a:pt x="954880" y="964140"/>
                    <a:pt x="955897" y="964976"/>
                  </a:cubicBezTo>
                  <a:close/>
                  <a:moveTo>
                    <a:pt x="599606" y="532356"/>
                  </a:moveTo>
                  <a:cubicBezTo>
                    <a:pt x="601370" y="534699"/>
                    <a:pt x="600973" y="540900"/>
                    <a:pt x="600676" y="544555"/>
                  </a:cubicBezTo>
                  <a:cubicBezTo>
                    <a:pt x="600380" y="548209"/>
                    <a:pt x="598873" y="553480"/>
                    <a:pt x="597826" y="554281"/>
                  </a:cubicBezTo>
                  <a:cubicBezTo>
                    <a:pt x="596779" y="555081"/>
                    <a:pt x="596444" y="549443"/>
                    <a:pt x="594396" y="549357"/>
                  </a:cubicBezTo>
                  <a:cubicBezTo>
                    <a:pt x="592347" y="549270"/>
                    <a:pt x="587975" y="554567"/>
                    <a:pt x="585532" y="553763"/>
                  </a:cubicBezTo>
                  <a:cubicBezTo>
                    <a:pt x="583090" y="552958"/>
                    <a:pt x="581171" y="548958"/>
                    <a:pt x="579739" y="544533"/>
                  </a:cubicBezTo>
                  <a:cubicBezTo>
                    <a:pt x="578307" y="540108"/>
                    <a:pt x="576114" y="530953"/>
                    <a:pt x="576942" y="527212"/>
                  </a:cubicBezTo>
                  <a:cubicBezTo>
                    <a:pt x="577770" y="523471"/>
                    <a:pt x="582515" y="521540"/>
                    <a:pt x="584706" y="522087"/>
                  </a:cubicBezTo>
                  <a:cubicBezTo>
                    <a:pt x="586898" y="522635"/>
                    <a:pt x="587608" y="528785"/>
                    <a:pt x="590091" y="530496"/>
                  </a:cubicBezTo>
                  <a:cubicBezTo>
                    <a:pt x="592574" y="532208"/>
                    <a:pt x="597842" y="530013"/>
                    <a:pt x="599606" y="532356"/>
                  </a:cubicBezTo>
                  <a:close/>
                  <a:moveTo>
                    <a:pt x="913667" y="892930"/>
                  </a:moveTo>
                  <a:cubicBezTo>
                    <a:pt x="915475" y="894941"/>
                    <a:pt x="916852" y="897250"/>
                    <a:pt x="916549" y="898707"/>
                  </a:cubicBezTo>
                  <a:cubicBezTo>
                    <a:pt x="915943" y="901622"/>
                    <a:pt x="906604" y="903553"/>
                    <a:pt x="904557" y="906431"/>
                  </a:cubicBezTo>
                  <a:cubicBezTo>
                    <a:pt x="902510" y="909309"/>
                    <a:pt x="906210" y="914457"/>
                    <a:pt x="904270" y="915977"/>
                  </a:cubicBezTo>
                  <a:cubicBezTo>
                    <a:pt x="902328" y="917496"/>
                    <a:pt x="896800" y="918281"/>
                    <a:pt x="895488" y="917571"/>
                  </a:cubicBezTo>
                  <a:cubicBezTo>
                    <a:pt x="894177" y="916861"/>
                    <a:pt x="897826" y="913881"/>
                    <a:pt x="896399" y="911719"/>
                  </a:cubicBezTo>
                  <a:cubicBezTo>
                    <a:pt x="894973" y="909558"/>
                    <a:pt x="888146" y="907507"/>
                    <a:pt x="886930" y="904603"/>
                  </a:cubicBezTo>
                  <a:cubicBezTo>
                    <a:pt x="885713" y="901699"/>
                    <a:pt x="887007" y="895800"/>
                    <a:pt x="889099" y="894292"/>
                  </a:cubicBezTo>
                  <a:cubicBezTo>
                    <a:pt x="891191" y="892785"/>
                    <a:pt x="896297" y="896447"/>
                    <a:pt x="899480" y="895556"/>
                  </a:cubicBezTo>
                  <a:cubicBezTo>
                    <a:pt x="902663" y="894665"/>
                    <a:pt x="905351" y="888419"/>
                    <a:pt x="908196" y="888944"/>
                  </a:cubicBezTo>
                  <a:cubicBezTo>
                    <a:pt x="909619" y="889207"/>
                    <a:pt x="911858" y="890919"/>
                    <a:pt x="913667" y="892930"/>
                  </a:cubicBezTo>
                  <a:close/>
                  <a:moveTo>
                    <a:pt x="664119" y="585588"/>
                  </a:moveTo>
                  <a:cubicBezTo>
                    <a:pt x="665869" y="586746"/>
                    <a:pt x="667178" y="588571"/>
                    <a:pt x="667631" y="590790"/>
                  </a:cubicBezTo>
                  <a:cubicBezTo>
                    <a:pt x="668536" y="595228"/>
                    <a:pt x="665672" y="599559"/>
                    <a:pt x="661234" y="600464"/>
                  </a:cubicBezTo>
                  <a:cubicBezTo>
                    <a:pt x="656796" y="601370"/>
                    <a:pt x="652465" y="598505"/>
                    <a:pt x="651559" y="594068"/>
                  </a:cubicBezTo>
                  <a:cubicBezTo>
                    <a:pt x="650655" y="589630"/>
                    <a:pt x="653519" y="585299"/>
                    <a:pt x="657957" y="584394"/>
                  </a:cubicBezTo>
                  <a:cubicBezTo>
                    <a:pt x="660175" y="583941"/>
                    <a:pt x="662367" y="584431"/>
                    <a:pt x="664119" y="585588"/>
                  </a:cubicBezTo>
                  <a:close/>
                  <a:moveTo>
                    <a:pt x="709880" y="637450"/>
                  </a:moveTo>
                  <a:cubicBezTo>
                    <a:pt x="713304" y="639458"/>
                    <a:pt x="715826" y="642682"/>
                    <a:pt x="716635" y="646647"/>
                  </a:cubicBezTo>
                  <a:cubicBezTo>
                    <a:pt x="718251" y="654577"/>
                    <a:pt x="712402" y="662465"/>
                    <a:pt x="703570" y="664266"/>
                  </a:cubicBezTo>
                  <a:cubicBezTo>
                    <a:pt x="694737" y="666068"/>
                    <a:pt x="686266" y="661100"/>
                    <a:pt x="684649" y="653170"/>
                  </a:cubicBezTo>
                  <a:cubicBezTo>
                    <a:pt x="683031" y="645240"/>
                    <a:pt x="688880" y="637352"/>
                    <a:pt x="697714" y="635551"/>
                  </a:cubicBezTo>
                  <a:cubicBezTo>
                    <a:pt x="702130" y="634650"/>
                    <a:pt x="706456" y="635442"/>
                    <a:pt x="709880" y="637450"/>
                  </a:cubicBezTo>
                  <a:close/>
                  <a:moveTo>
                    <a:pt x="902398" y="853989"/>
                  </a:moveTo>
                  <a:cubicBezTo>
                    <a:pt x="905026" y="856461"/>
                    <a:pt x="904141" y="861670"/>
                    <a:pt x="900421" y="865624"/>
                  </a:cubicBezTo>
                  <a:lnTo>
                    <a:pt x="894411" y="867026"/>
                  </a:lnTo>
                  <a:lnTo>
                    <a:pt x="895339" y="867565"/>
                  </a:lnTo>
                  <a:cubicBezTo>
                    <a:pt x="898540" y="870453"/>
                    <a:pt x="901107" y="873886"/>
                    <a:pt x="900868" y="876247"/>
                  </a:cubicBezTo>
                  <a:cubicBezTo>
                    <a:pt x="900390" y="880968"/>
                    <a:pt x="885903" y="885580"/>
                    <a:pt x="883135" y="890483"/>
                  </a:cubicBezTo>
                  <a:cubicBezTo>
                    <a:pt x="880368" y="895386"/>
                    <a:pt x="887088" y="902935"/>
                    <a:pt x="884263" y="905667"/>
                  </a:cubicBezTo>
                  <a:cubicBezTo>
                    <a:pt x="881438" y="908398"/>
                    <a:pt x="872802" y="910560"/>
                    <a:pt x="870604" y="909652"/>
                  </a:cubicBezTo>
                  <a:cubicBezTo>
                    <a:pt x="868406" y="908745"/>
                    <a:pt x="873698" y="903412"/>
                    <a:pt x="871078" y="900222"/>
                  </a:cubicBezTo>
                  <a:cubicBezTo>
                    <a:pt x="868458" y="897032"/>
                    <a:pt x="857293" y="894913"/>
                    <a:pt x="854882" y="890510"/>
                  </a:cubicBezTo>
                  <a:lnTo>
                    <a:pt x="854081" y="884471"/>
                  </a:lnTo>
                  <a:lnTo>
                    <a:pt x="852072" y="884392"/>
                  </a:lnTo>
                  <a:cubicBezTo>
                    <a:pt x="849754" y="883237"/>
                    <a:pt x="847339" y="881100"/>
                    <a:pt x="845377" y="878252"/>
                  </a:cubicBezTo>
                  <a:cubicBezTo>
                    <a:pt x="841452" y="872558"/>
                    <a:pt x="840824" y="866182"/>
                    <a:pt x="843974" y="864012"/>
                  </a:cubicBezTo>
                  <a:cubicBezTo>
                    <a:pt x="847124" y="861841"/>
                    <a:pt x="852858" y="864697"/>
                    <a:pt x="856783" y="870392"/>
                  </a:cubicBezTo>
                  <a:lnTo>
                    <a:pt x="858126" y="873770"/>
                  </a:lnTo>
                  <a:lnTo>
                    <a:pt x="864259" y="873643"/>
                  </a:lnTo>
                  <a:cubicBezTo>
                    <a:pt x="867430" y="874299"/>
                    <a:pt x="870831" y="875054"/>
                    <a:pt x="873281" y="874083"/>
                  </a:cubicBezTo>
                  <a:cubicBezTo>
                    <a:pt x="878180" y="872141"/>
                    <a:pt x="881406" y="861792"/>
                    <a:pt x="886004" y="862153"/>
                  </a:cubicBezTo>
                  <a:lnTo>
                    <a:pt x="889618" y="864248"/>
                  </a:lnTo>
                  <a:lnTo>
                    <a:pt x="890905" y="856671"/>
                  </a:lnTo>
                  <a:cubicBezTo>
                    <a:pt x="894624" y="852717"/>
                    <a:pt x="899770" y="851516"/>
                    <a:pt x="902398" y="853989"/>
                  </a:cubicBezTo>
                  <a:close/>
                  <a:moveTo>
                    <a:pt x="871010" y="807690"/>
                  </a:moveTo>
                  <a:cubicBezTo>
                    <a:pt x="875586" y="811173"/>
                    <a:pt x="875048" y="819580"/>
                    <a:pt x="869806" y="826466"/>
                  </a:cubicBezTo>
                  <a:cubicBezTo>
                    <a:pt x="864565" y="833353"/>
                    <a:pt x="856605" y="836110"/>
                    <a:pt x="852028" y="832627"/>
                  </a:cubicBezTo>
                  <a:cubicBezTo>
                    <a:pt x="847451" y="829143"/>
                    <a:pt x="847990" y="820736"/>
                    <a:pt x="853231" y="813850"/>
                  </a:cubicBezTo>
                  <a:cubicBezTo>
                    <a:pt x="858473" y="806964"/>
                    <a:pt x="866433" y="804206"/>
                    <a:pt x="871010" y="807690"/>
                  </a:cubicBezTo>
                  <a:close/>
                  <a:moveTo>
                    <a:pt x="668660" y="571078"/>
                  </a:moveTo>
                  <a:cubicBezTo>
                    <a:pt x="668660" y="579652"/>
                    <a:pt x="659722" y="586603"/>
                    <a:pt x="648697" y="586603"/>
                  </a:cubicBezTo>
                  <a:cubicBezTo>
                    <a:pt x="637672" y="586603"/>
                    <a:pt x="628734" y="579652"/>
                    <a:pt x="628734" y="571078"/>
                  </a:cubicBezTo>
                  <a:cubicBezTo>
                    <a:pt x="628734" y="562504"/>
                    <a:pt x="637672" y="555553"/>
                    <a:pt x="648697" y="555553"/>
                  </a:cubicBezTo>
                  <a:cubicBezTo>
                    <a:pt x="659722" y="555553"/>
                    <a:pt x="668660" y="562504"/>
                    <a:pt x="668660" y="571078"/>
                  </a:cubicBezTo>
                  <a:close/>
                  <a:moveTo>
                    <a:pt x="635388" y="529058"/>
                  </a:moveTo>
                  <a:cubicBezTo>
                    <a:pt x="639349" y="532148"/>
                    <a:pt x="640778" y="539166"/>
                    <a:pt x="638581" y="544734"/>
                  </a:cubicBezTo>
                  <a:cubicBezTo>
                    <a:pt x="636384" y="550302"/>
                    <a:pt x="631391" y="552312"/>
                    <a:pt x="627431" y="549223"/>
                  </a:cubicBezTo>
                  <a:cubicBezTo>
                    <a:pt x="623471" y="546133"/>
                    <a:pt x="622041" y="539115"/>
                    <a:pt x="624239" y="533547"/>
                  </a:cubicBezTo>
                  <a:cubicBezTo>
                    <a:pt x="625337" y="530763"/>
                    <a:pt x="627135" y="528869"/>
                    <a:pt x="629152" y="528057"/>
                  </a:cubicBezTo>
                  <a:cubicBezTo>
                    <a:pt x="631170" y="527244"/>
                    <a:pt x="633408" y="527514"/>
                    <a:pt x="635388" y="529058"/>
                  </a:cubicBezTo>
                  <a:close/>
                  <a:moveTo>
                    <a:pt x="711673" y="615986"/>
                  </a:moveTo>
                  <a:cubicBezTo>
                    <a:pt x="715633" y="619075"/>
                    <a:pt x="717063" y="626093"/>
                    <a:pt x="714865" y="631662"/>
                  </a:cubicBezTo>
                  <a:cubicBezTo>
                    <a:pt x="712667" y="637229"/>
                    <a:pt x="707676" y="639239"/>
                    <a:pt x="703715" y="636150"/>
                  </a:cubicBezTo>
                  <a:cubicBezTo>
                    <a:pt x="699755" y="633061"/>
                    <a:pt x="698326" y="626042"/>
                    <a:pt x="700523" y="620474"/>
                  </a:cubicBezTo>
                  <a:cubicBezTo>
                    <a:pt x="701621" y="617690"/>
                    <a:pt x="703419" y="615796"/>
                    <a:pt x="705436" y="614983"/>
                  </a:cubicBezTo>
                  <a:cubicBezTo>
                    <a:pt x="707454" y="614171"/>
                    <a:pt x="709693" y="614441"/>
                    <a:pt x="711673" y="615986"/>
                  </a:cubicBezTo>
                  <a:close/>
                  <a:moveTo>
                    <a:pt x="960677" y="903569"/>
                  </a:moveTo>
                  <a:cubicBezTo>
                    <a:pt x="961693" y="904405"/>
                    <a:pt x="962391" y="905630"/>
                    <a:pt x="962528" y="907043"/>
                  </a:cubicBezTo>
                  <a:cubicBezTo>
                    <a:pt x="962803" y="909871"/>
                    <a:pt x="960734" y="912386"/>
                    <a:pt x="957906" y="912661"/>
                  </a:cubicBezTo>
                  <a:cubicBezTo>
                    <a:pt x="955078" y="912936"/>
                    <a:pt x="952563" y="910867"/>
                    <a:pt x="952288" y="908039"/>
                  </a:cubicBezTo>
                  <a:cubicBezTo>
                    <a:pt x="952014" y="905211"/>
                    <a:pt x="954083" y="902696"/>
                    <a:pt x="956911" y="902421"/>
                  </a:cubicBezTo>
                  <a:cubicBezTo>
                    <a:pt x="958324" y="902283"/>
                    <a:pt x="959660" y="902733"/>
                    <a:pt x="960677" y="903569"/>
                  </a:cubicBezTo>
                  <a:close/>
                  <a:moveTo>
                    <a:pt x="775052" y="682555"/>
                  </a:moveTo>
                  <a:cubicBezTo>
                    <a:pt x="778838" y="686954"/>
                    <a:pt x="781952" y="693462"/>
                    <a:pt x="783496" y="701038"/>
                  </a:cubicBezTo>
                  <a:cubicBezTo>
                    <a:pt x="786586" y="716188"/>
                    <a:pt x="782230" y="729870"/>
                    <a:pt x="773767" y="731596"/>
                  </a:cubicBezTo>
                  <a:cubicBezTo>
                    <a:pt x="769535" y="732459"/>
                    <a:pt x="765078" y="730170"/>
                    <a:pt x="761292" y="725771"/>
                  </a:cubicBezTo>
                  <a:lnTo>
                    <a:pt x="756188" y="714601"/>
                  </a:lnTo>
                  <a:lnTo>
                    <a:pt x="755185" y="714666"/>
                  </a:lnTo>
                  <a:cubicBezTo>
                    <a:pt x="751319" y="713220"/>
                    <a:pt x="747135" y="710231"/>
                    <a:pt x="743551" y="706042"/>
                  </a:cubicBezTo>
                  <a:cubicBezTo>
                    <a:pt x="736384" y="697666"/>
                    <a:pt x="734330" y="687660"/>
                    <a:pt x="738964" y="683695"/>
                  </a:cubicBezTo>
                  <a:cubicBezTo>
                    <a:pt x="741281" y="681714"/>
                    <a:pt x="744831" y="681616"/>
                    <a:pt x="748698" y="683062"/>
                  </a:cubicBezTo>
                  <a:lnTo>
                    <a:pt x="753618" y="686709"/>
                  </a:lnTo>
                  <a:lnTo>
                    <a:pt x="762578" y="676729"/>
                  </a:lnTo>
                  <a:cubicBezTo>
                    <a:pt x="766809" y="675867"/>
                    <a:pt x="771267" y="678156"/>
                    <a:pt x="775052" y="682555"/>
                  </a:cubicBezTo>
                  <a:close/>
                  <a:moveTo>
                    <a:pt x="739968" y="625191"/>
                  </a:moveTo>
                  <a:cubicBezTo>
                    <a:pt x="741732" y="627534"/>
                    <a:pt x="741334" y="633736"/>
                    <a:pt x="741038" y="637390"/>
                  </a:cubicBezTo>
                  <a:cubicBezTo>
                    <a:pt x="740741" y="641044"/>
                    <a:pt x="739235" y="646315"/>
                    <a:pt x="738188" y="647116"/>
                  </a:cubicBezTo>
                  <a:cubicBezTo>
                    <a:pt x="737140" y="647916"/>
                    <a:pt x="736806" y="642278"/>
                    <a:pt x="734757" y="642192"/>
                  </a:cubicBezTo>
                  <a:cubicBezTo>
                    <a:pt x="732708" y="642106"/>
                    <a:pt x="728337" y="647402"/>
                    <a:pt x="725894" y="646598"/>
                  </a:cubicBezTo>
                  <a:cubicBezTo>
                    <a:pt x="723451" y="645794"/>
                    <a:pt x="721532" y="641793"/>
                    <a:pt x="720101" y="637368"/>
                  </a:cubicBezTo>
                  <a:cubicBezTo>
                    <a:pt x="718669" y="632943"/>
                    <a:pt x="716475" y="623788"/>
                    <a:pt x="717303" y="620048"/>
                  </a:cubicBezTo>
                  <a:cubicBezTo>
                    <a:pt x="718131" y="616306"/>
                    <a:pt x="722877" y="614375"/>
                    <a:pt x="725068" y="614923"/>
                  </a:cubicBezTo>
                  <a:cubicBezTo>
                    <a:pt x="727259" y="615470"/>
                    <a:pt x="727969" y="621620"/>
                    <a:pt x="730453" y="623332"/>
                  </a:cubicBezTo>
                  <a:cubicBezTo>
                    <a:pt x="732936" y="625043"/>
                    <a:pt x="738204" y="622848"/>
                    <a:pt x="739968" y="625191"/>
                  </a:cubicBezTo>
                  <a:close/>
                  <a:moveTo>
                    <a:pt x="536238" y="361797"/>
                  </a:moveTo>
                  <a:cubicBezTo>
                    <a:pt x="538678" y="365135"/>
                    <a:pt x="540644" y="370173"/>
                    <a:pt x="541557" y="376119"/>
                  </a:cubicBezTo>
                  <a:cubicBezTo>
                    <a:pt x="543382" y="388013"/>
                    <a:pt x="540302" y="399036"/>
                    <a:pt x="534680" y="400742"/>
                  </a:cubicBezTo>
                  <a:cubicBezTo>
                    <a:pt x="529057" y="402447"/>
                    <a:pt x="523019" y="394189"/>
                    <a:pt x="521195" y="382295"/>
                  </a:cubicBezTo>
                  <a:cubicBezTo>
                    <a:pt x="519369" y="370402"/>
                    <a:pt x="522448" y="359378"/>
                    <a:pt x="528071" y="357673"/>
                  </a:cubicBezTo>
                  <a:cubicBezTo>
                    <a:pt x="530882" y="356820"/>
                    <a:pt x="533797" y="358458"/>
                    <a:pt x="536238" y="361797"/>
                  </a:cubicBezTo>
                  <a:close/>
                  <a:moveTo>
                    <a:pt x="933180" y="825212"/>
                  </a:moveTo>
                  <a:cubicBezTo>
                    <a:pt x="934930" y="826369"/>
                    <a:pt x="936240" y="828195"/>
                    <a:pt x="936692" y="830414"/>
                  </a:cubicBezTo>
                  <a:cubicBezTo>
                    <a:pt x="937597" y="834852"/>
                    <a:pt x="934733" y="839183"/>
                    <a:pt x="930295" y="840088"/>
                  </a:cubicBezTo>
                  <a:cubicBezTo>
                    <a:pt x="925857" y="840993"/>
                    <a:pt x="921526" y="838129"/>
                    <a:pt x="920621" y="833691"/>
                  </a:cubicBezTo>
                  <a:cubicBezTo>
                    <a:pt x="919716" y="829254"/>
                    <a:pt x="922580" y="824922"/>
                    <a:pt x="927018" y="824017"/>
                  </a:cubicBezTo>
                  <a:cubicBezTo>
                    <a:pt x="929237" y="823565"/>
                    <a:pt x="931429" y="824055"/>
                    <a:pt x="933180" y="825212"/>
                  </a:cubicBezTo>
                  <a:close/>
                  <a:moveTo>
                    <a:pt x="676949" y="521227"/>
                  </a:moveTo>
                  <a:cubicBezTo>
                    <a:pt x="677575" y="522042"/>
                    <a:pt x="678109" y="523009"/>
                    <a:pt x="678495" y="523732"/>
                  </a:cubicBezTo>
                  <a:cubicBezTo>
                    <a:pt x="679267" y="525181"/>
                    <a:pt x="679823" y="527654"/>
                    <a:pt x="679485" y="528320"/>
                  </a:cubicBezTo>
                  <a:cubicBezTo>
                    <a:pt x="679147" y="528987"/>
                    <a:pt x="677547" y="527035"/>
                    <a:pt x="676467" y="527732"/>
                  </a:cubicBezTo>
                  <a:cubicBezTo>
                    <a:pt x="675387" y="528430"/>
                    <a:pt x="674470" y="531932"/>
                    <a:pt x="673005" y="532506"/>
                  </a:cubicBezTo>
                  <a:cubicBezTo>
                    <a:pt x="671540" y="533080"/>
                    <a:pt x="669536" y="532293"/>
                    <a:pt x="667675" y="531177"/>
                  </a:cubicBezTo>
                  <a:cubicBezTo>
                    <a:pt x="665816" y="530061"/>
                    <a:pt x="662365" y="527479"/>
                    <a:pt x="661846" y="525810"/>
                  </a:cubicBezTo>
                  <a:cubicBezTo>
                    <a:pt x="661326" y="524141"/>
                    <a:pt x="663288" y="521743"/>
                    <a:pt x="664558" y="521163"/>
                  </a:cubicBezTo>
                  <a:cubicBezTo>
                    <a:pt x="665829" y="520585"/>
                    <a:pt x="667753" y="522591"/>
                    <a:pt x="669468" y="522336"/>
                  </a:cubicBezTo>
                  <a:cubicBezTo>
                    <a:pt x="671184" y="522081"/>
                    <a:pt x="673349" y="519399"/>
                    <a:pt x="674853" y="519632"/>
                  </a:cubicBezTo>
                  <a:cubicBezTo>
                    <a:pt x="675606" y="519749"/>
                    <a:pt x="676323" y="520412"/>
                    <a:pt x="676949" y="521227"/>
                  </a:cubicBezTo>
                  <a:close/>
                  <a:moveTo>
                    <a:pt x="854266" y="717983"/>
                  </a:moveTo>
                  <a:cubicBezTo>
                    <a:pt x="857467" y="720872"/>
                    <a:pt x="860034" y="724305"/>
                    <a:pt x="859795" y="726665"/>
                  </a:cubicBezTo>
                  <a:cubicBezTo>
                    <a:pt x="859317" y="731387"/>
                    <a:pt x="844829" y="735999"/>
                    <a:pt x="842062" y="740902"/>
                  </a:cubicBezTo>
                  <a:cubicBezTo>
                    <a:pt x="839294" y="745806"/>
                    <a:pt x="846015" y="753354"/>
                    <a:pt x="843190" y="756085"/>
                  </a:cubicBezTo>
                  <a:cubicBezTo>
                    <a:pt x="840365" y="758817"/>
                    <a:pt x="831729" y="760979"/>
                    <a:pt x="829531" y="760071"/>
                  </a:cubicBezTo>
                  <a:cubicBezTo>
                    <a:pt x="827334" y="759163"/>
                    <a:pt x="832626" y="753831"/>
                    <a:pt x="830005" y="750641"/>
                  </a:cubicBezTo>
                  <a:cubicBezTo>
                    <a:pt x="827384" y="747450"/>
                    <a:pt x="816220" y="745333"/>
                    <a:pt x="813809" y="740929"/>
                  </a:cubicBezTo>
                  <a:cubicBezTo>
                    <a:pt x="811398" y="736526"/>
                    <a:pt x="812471" y="726958"/>
                    <a:pt x="815538" y="724220"/>
                  </a:cubicBezTo>
                  <a:lnTo>
                    <a:pt x="819535" y="724138"/>
                  </a:lnTo>
                  <a:lnTo>
                    <a:pt x="820333" y="718479"/>
                  </a:lnTo>
                  <a:cubicBezTo>
                    <a:pt x="821794" y="715344"/>
                    <a:pt x="825315" y="709444"/>
                    <a:pt x="827875" y="708344"/>
                  </a:cubicBezTo>
                  <a:cubicBezTo>
                    <a:pt x="830436" y="707243"/>
                    <a:pt x="834565" y="709956"/>
                    <a:pt x="835693" y="711874"/>
                  </a:cubicBezTo>
                  <a:cubicBezTo>
                    <a:pt x="836822" y="713792"/>
                    <a:pt x="833959" y="717175"/>
                    <a:pt x="834649" y="719854"/>
                  </a:cubicBezTo>
                  <a:lnTo>
                    <a:pt x="835441" y="721091"/>
                  </a:lnTo>
                  <a:lnTo>
                    <a:pt x="838682" y="717673"/>
                  </a:lnTo>
                  <a:cubicBezTo>
                    <a:pt x="840676" y="714888"/>
                    <a:pt x="842632" y="712391"/>
                    <a:pt x="844931" y="712572"/>
                  </a:cubicBezTo>
                  <a:cubicBezTo>
                    <a:pt x="847230" y="712752"/>
                    <a:pt x="851065" y="715096"/>
                    <a:pt x="854266" y="717983"/>
                  </a:cubicBezTo>
                  <a:close/>
                  <a:moveTo>
                    <a:pt x="829936" y="658109"/>
                  </a:moveTo>
                  <a:cubicBezTo>
                    <a:pt x="834513" y="661592"/>
                    <a:pt x="833975" y="669999"/>
                    <a:pt x="828733" y="676885"/>
                  </a:cubicBezTo>
                  <a:cubicBezTo>
                    <a:pt x="823492" y="683771"/>
                    <a:pt x="815532" y="686529"/>
                    <a:pt x="810955" y="683045"/>
                  </a:cubicBezTo>
                  <a:cubicBezTo>
                    <a:pt x="806378" y="679561"/>
                    <a:pt x="806917" y="671155"/>
                    <a:pt x="812159" y="664269"/>
                  </a:cubicBezTo>
                  <a:cubicBezTo>
                    <a:pt x="817400" y="657382"/>
                    <a:pt x="825360" y="654625"/>
                    <a:pt x="829936" y="658109"/>
                  </a:cubicBezTo>
                  <a:close/>
                  <a:moveTo>
                    <a:pt x="599575" y="388435"/>
                  </a:moveTo>
                  <a:cubicBezTo>
                    <a:pt x="602853" y="393261"/>
                    <a:pt x="596938" y="412952"/>
                    <a:pt x="598865" y="420391"/>
                  </a:cubicBezTo>
                  <a:cubicBezTo>
                    <a:pt x="600792" y="427828"/>
                    <a:pt x="610897" y="427548"/>
                    <a:pt x="611135" y="433062"/>
                  </a:cubicBezTo>
                  <a:cubicBezTo>
                    <a:pt x="611374" y="438577"/>
                    <a:pt x="607403" y="449778"/>
                    <a:pt x="605284" y="451296"/>
                  </a:cubicBezTo>
                  <a:cubicBezTo>
                    <a:pt x="603166" y="452814"/>
                    <a:pt x="602554" y="442288"/>
                    <a:pt x="598427" y="442171"/>
                  </a:cubicBezTo>
                  <a:cubicBezTo>
                    <a:pt x="594299" y="442055"/>
                    <a:pt x="585431" y="452046"/>
                    <a:pt x="580518" y="450598"/>
                  </a:cubicBezTo>
                  <a:cubicBezTo>
                    <a:pt x="575605" y="449149"/>
                    <a:pt x="569033" y="439257"/>
                    <a:pt x="568946" y="433478"/>
                  </a:cubicBezTo>
                  <a:cubicBezTo>
                    <a:pt x="568859" y="427701"/>
                    <a:pt x="578287" y="422935"/>
                    <a:pt x="579997" y="415928"/>
                  </a:cubicBezTo>
                  <a:cubicBezTo>
                    <a:pt x="581706" y="408920"/>
                    <a:pt x="575940" y="396014"/>
                    <a:pt x="579203" y="391433"/>
                  </a:cubicBezTo>
                  <a:cubicBezTo>
                    <a:pt x="580835" y="389141"/>
                    <a:pt x="585109" y="387186"/>
                    <a:pt x="589384" y="386406"/>
                  </a:cubicBezTo>
                  <a:cubicBezTo>
                    <a:pt x="593660" y="385626"/>
                    <a:pt x="597937" y="386022"/>
                    <a:pt x="599575" y="388435"/>
                  </a:cubicBezTo>
                  <a:close/>
                  <a:moveTo>
                    <a:pt x="941022" y="782586"/>
                  </a:moveTo>
                  <a:cubicBezTo>
                    <a:pt x="945104" y="785614"/>
                    <a:pt x="948206" y="790314"/>
                    <a:pt x="949360" y="795969"/>
                  </a:cubicBezTo>
                  <a:cubicBezTo>
                    <a:pt x="951666" y="807281"/>
                    <a:pt x="945305" y="818128"/>
                    <a:pt x="935151" y="820199"/>
                  </a:cubicBezTo>
                  <a:cubicBezTo>
                    <a:pt x="924996" y="822270"/>
                    <a:pt x="914895" y="814779"/>
                    <a:pt x="912589" y="803469"/>
                  </a:cubicBezTo>
                  <a:cubicBezTo>
                    <a:pt x="911435" y="797813"/>
                    <a:pt x="912449" y="792274"/>
                    <a:pt x="915020" y="787889"/>
                  </a:cubicBezTo>
                  <a:cubicBezTo>
                    <a:pt x="917591" y="783504"/>
                    <a:pt x="921721" y="780275"/>
                    <a:pt x="926798" y="779239"/>
                  </a:cubicBezTo>
                  <a:cubicBezTo>
                    <a:pt x="931875" y="778204"/>
                    <a:pt x="936939" y="779559"/>
                    <a:pt x="941022" y="782586"/>
                  </a:cubicBezTo>
                  <a:close/>
                  <a:moveTo>
                    <a:pt x="818132" y="626391"/>
                  </a:moveTo>
                  <a:cubicBezTo>
                    <a:pt x="825300" y="634768"/>
                    <a:pt x="827354" y="644774"/>
                    <a:pt x="822720" y="648738"/>
                  </a:cubicBezTo>
                  <a:cubicBezTo>
                    <a:pt x="818086" y="652703"/>
                    <a:pt x="808518" y="649126"/>
                    <a:pt x="801351" y="640748"/>
                  </a:cubicBezTo>
                  <a:cubicBezTo>
                    <a:pt x="794184" y="632371"/>
                    <a:pt x="792130" y="622366"/>
                    <a:pt x="796764" y="618401"/>
                  </a:cubicBezTo>
                  <a:cubicBezTo>
                    <a:pt x="801399" y="614436"/>
                    <a:pt x="810965" y="618013"/>
                    <a:pt x="818132" y="626391"/>
                  </a:cubicBezTo>
                  <a:close/>
                  <a:moveTo>
                    <a:pt x="696984" y="483113"/>
                  </a:moveTo>
                  <a:cubicBezTo>
                    <a:pt x="698000" y="483950"/>
                    <a:pt x="698697" y="485174"/>
                    <a:pt x="698835" y="486588"/>
                  </a:cubicBezTo>
                  <a:cubicBezTo>
                    <a:pt x="699110" y="489416"/>
                    <a:pt x="697040" y="491931"/>
                    <a:pt x="694213" y="492205"/>
                  </a:cubicBezTo>
                  <a:cubicBezTo>
                    <a:pt x="691385" y="492480"/>
                    <a:pt x="688870" y="490411"/>
                    <a:pt x="688595" y="487583"/>
                  </a:cubicBezTo>
                  <a:cubicBezTo>
                    <a:pt x="688320" y="484755"/>
                    <a:pt x="690390" y="482241"/>
                    <a:pt x="693218" y="481966"/>
                  </a:cubicBezTo>
                  <a:cubicBezTo>
                    <a:pt x="694631" y="481828"/>
                    <a:pt x="695967" y="482276"/>
                    <a:pt x="696984" y="483113"/>
                  </a:cubicBezTo>
                  <a:close/>
                  <a:moveTo>
                    <a:pt x="676599" y="454632"/>
                  </a:moveTo>
                  <a:cubicBezTo>
                    <a:pt x="679040" y="457970"/>
                    <a:pt x="681006" y="463008"/>
                    <a:pt x="681918" y="468955"/>
                  </a:cubicBezTo>
                  <a:cubicBezTo>
                    <a:pt x="683743" y="480848"/>
                    <a:pt x="680664" y="491872"/>
                    <a:pt x="675042" y="493577"/>
                  </a:cubicBezTo>
                  <a:lnTo>
                    <a:pt x="671795" y="491938"/>
                  </a:lnTo>
                  <a:lnTo>
                    <a:pt x="675561" y="497066"/>
                  </a:lnTo>
                  <a:cubicBezTo>
                    <a:pt x="677178" y="504996"/>
                    <a:pt x="671329" y="512884"/>
                    <a:pt x="662497" y="514685"/>
                  </a:cubicBezTo>
                  <a:cubicBezTo>
                    <a:pt x="653663" y="516486"/>
                    <a:pt x="645193" y="511518"/>
                    <a:pt x="643575" y="503589"/>
                  </a:cubicBezTo>
                  <a:cubicBezTo>
                    <a:pt x="641959" y="495659"/>
                    <a:pt x="647808" y="487771"/>
                    <a:pt x="656640" y="485970"/>
                  </a:cubicBezTo>
                  <a:lnTo>
                    <a:pt x="666131" y="487451"/>
                  </a:lnTo>
                  <a:lnTo>
                    <a:pt x="661556" y="475130"/>
                  </a:lnTo>
                  <a:cubicBezTo>
                    <a:pt x="659731" y="463237"/>
                    <a:pt x="662810" y="452213"/>
                    <a:pt x="668432" y="450508"/>
                  </a:cubicBezTo>
                  <a:cubicBezTo>
                    <a:pt x="671244" y="449655"/>
                    <a:pt x="674159" y="451294"/>
                    <a:pt x="676599" y="454632"/>
                  </a:cubicBezTo>
                  <a:close/>
                  <a:moveTo>
                    <a:pt x="759859" y="550848"/>
                  </a:moveTo>
                  <a:cubicBezTo>
                    <a:pt x="761933" y="553840"/>
                    <a:pt x="763451" y="558103"/>
                    <a:pt x="763920" y="562930"/>
                  </a:cubicBezTo>
                  <a:cubicBezTo>
                    <a:pt x="764859" y="572584"/>
                    <a:pt x="761248" y="580834"/>
                    <a:pt x="755855" y="581359"/>
                  </a:cubicBezTo>
                  <a:cubicBezTo>
                    <a:pt x="750462" y="581883"/>
                    <a:pt x="745330" y="574482"/>
                    <a:pt x="744391" y="564828"/>
                  </a:cubicBezTo>
                  <a:cubicBezTo>
                    <a:pt x="743453" y="555175"/>
                    <a:pt x="747064" y="546924"/>
                    <a:pt x="752457" y="546400"/>
                  </a:cubicBezTo>
                  <a:cubicBezTo>
                    <a:pt x="755153" y="546138"/>
                    <a:pt x="757784" y="547857"/>
                    <a:pt x="759859" y="550848"/>
                  </a:cubicBezTo>
                  <a:close/>
                  <a:moveTo>
                    <a:pt x="930570" y="727052"/>
                  </a:moveTo>
                  <a:cubicBezTo>
                    <a:pt x="932321" y="728210"/>
                    <a:pt x="933630" y="730035"/>
                    <a:pt x="934082" y="732254"/>
                  </a:cubicBezTo>
                  <a:cubicBezTo>
                    <a:pt x="934987" y="736692"/>
                    <a:pt x="932123" y="741023"/>
                    <a:pt x="927685" y="741928"/>
                  </a:cubicBezTo>
                  <a:cubicBezTo>
                    <a:pt x="923248" y="742833"/>
                    <a:pt x="918916" y="739969"/>
                    <a:pt x="918011" y="735531"/>
                  </a:cubicBezTo>
                  <a:cubicBezTo>
                    <a:pt x="917106" y="731093"/>
                    <a:pt x="919970" y="726762"/>
                    <a:pt x="924408" y="725857"/>
                  </a:cubicBezTo>
                  <a:cubicBezTo>
                    <a:pt x="926627" y="725405"/>
                    <a:pt x="928819" y="725894"/>
                    <a:pt x="930570" y="727052"/>
                  </a:cubicBezTo>
                  <a:close/>
                  <a:moveTo>
                    <a:pt x="794620" y="562293"/>
                  </a:moveTo>
                  <a:cubicBezTo>
                    <a:pt x="795749" y="564211"/>
                    <a:pt x="792886" y="567594"/>
                    <a:pt x="793576" y="570272"/>
                  </a:cubicBezTo>
                  <a:lnTo>
                    <a:pt x="795152" y="572734"/>
                  </a:lnTo>
                  <a:lnTo>
                    <a:pt x="795776" y="573098"/>
                  </a:lnTo>
                  <a:lnTo>
                    <a:pt x="795670" y="573542"/>
                  </a:lnTo>
                  <a:lnTo>
                    <a:pt x="798757" y="578362"/>
                  </a:lnTo>
                  <a:lnTo>
                    <a:pt x="796191" y="581170"/>
                  </a:lnTo>
                  <a:lnTo>
                    <a:pt x="797307" y="583393"/>
                  </a:lnTo>
                  <a:cubicBezTo>
                    <a:pt x="797074" y="584898"/>
                    <a:pt x="794654" y="586263"/>
                    <a:pt x="793207" y="587034"/>
                  </a:cubicBezTo>
                  <a:cubicBezTo>
                    <a:pt x="791758" y="587807"/>
                    <a:pt x="789286" y="588363"/>
                    <a:pt x="788619" y="588025"/>
                  </a:cubicBezTo>
                  <a:lnTo>
                    <a:pt x="788997" y="586083"/>
                  </a:lnTo>
                  <a:lnTo>
                    <a:pt x="785750" y="587148"/>
                  </a:lnTo>
                  <a:lnTo>
                    <a:pt x="786135" y="582779"/>
                  </a:lnTo>
                  <a:lnTo>
                    <a:pt x="784433" y="581544"/>
                  </a:lnTo>
                  <a:lnTo>
                    <a:pt x="784496" y="581293"/>
                  </a:lnTo>
                  <a:lnTo>
                    <a:pt x="778038" y="577568"/>
                  </a:lnTo>
                  <a:cubicBezTo>
                    <a:pt x="776884" y="575339"/>
                    <a:pt x="777799" y="572032"/>
                    <a:pt x="779260" y="568897"/>
                  </a:cubicBezTo>
                  <a:cubicBezTo>
                    <a:pt x="780720" y="565763"/>
                    <a:pt x="784242" y="559863"/>
                    <a:pt x="786803" y="558762"/>
                  </a:cubicBezTo>
                  <a:cubicBezTo>
                    <a:pt x="789363" y="557662"/>
                    <a:pt x="793491" y="560374"/>
                    <a:pt x="794620" y="562293"/>
                  </a:cubicBezTo>
                  <a:close/>
                  <a:moveTo>
                    <a:pt x="706288" y="422457"/>
                  </a:moveTo>
                  <a:cubicBezTo>
                    <a:pt x="708293" y="423933"/>
                    <a:pt x="709656" y="426109"/>
                    <a:pt x="709901" y="428636"/>
                  </a:cubicBezTo>
                  <a:cubicBezTo>
                    <a:pt x="710393" y="433688"/>
                    <a:pt x="706229" y="438228"/>
                    <a:pt x="700601" y="438775"/>
                  </a:cubicBezTo>
                  <a:cubicBezTo>
                    <a:pt x="694973" y="439321"/>
                    <a:pt x="690012" y="435669"/>
                    <a:pt x="689521" y="430617"/>
                  </a:cubicBezTo>
                  <a:cubicBezTo>
                    <a:pt x="689030" y="425564"/>
                    <a:pt x="693194" y="421025"/>
                    <a:pt x="698822" y="420478"/>
                  </a:cubicBezTo>
                  <a:cubicBezTo>
                    <a:pt x="701636" y="420204"/>
                    <a:pt x="704283" y="420981"/>
                    <a:pt x="706288" y="422457"/>
                  </a:cubicBezTo>
                  <a:close/>
                  <a:moveTo>
                    <a:pt x="790401" y="518623"/>
                  </a:moveTo>
                  <a:cubicBezTo>
                    <a:pt x="794326" y="524317"/>
                    <a:pt x="794954" y="530693"/>
                    <a:pt x="791804" y="532864"/>
                  </a:cubicBezTo>
                  <a:cubicBezTo>
                    <a:pt x="788654" y="535035"/>
                    <a:pt x="782919" y="532178"/>
                    <a:pt x="778995" y="526484"/>
                  </a:cubicBezTo>
                  <a:cubicBezTo>
                    <a:pt x="775070" y="520790"/>
                    <a:pt x="774443" y="514414"/>
                    <a:pt x="777592" y="512243"/>
                  </a:cubicBezTo>
                  <a:cubicBezTo>
                    <a:pt x="780742" y="510073"/>
                    <a:pt x="786477" y="512929"/>
                    <a:pt x="790401" y="518623"/>
                  </a:cubicBezTo>
                  <a:close/>
                  <a:moveTo>
                    <a:pt x="744001" y="454851"/>
                  </a:moveTo>
                  <a:cubicBezTo>
                    <a:pt x="746076" y="457842"/>
                    <a:pt x="747593" y="462106"/>
                    <a:pt x="748062" y="466933"/>
                  </a:cubicBezTo>
                  <a:cubicBezTo>
                    <a:pt x="749001" y="476586"/>
                    <a:pt x="745390" y="484837"/>
                    <a:pt x="739997" y="485361"/>
                  </a:cubicBezTo>
                  <a:lnTo>
                    <a:pt x="739978" y="485349"/>
                  </a:lnTo>
                  <a:lnTo>
                    <a:pt x="740088" y="496268"/>
                  </a:lnTo>
                  <a:cubicBezTo>
                    <a:pt x="739260" y="502724"/>
                    <a:pt x="738263" y="509507"/>
                    <a:pt x="739226" y="513226"/>
                  </a:cubicBezTo>
                  <a:cubicBezTo>
                    <a:pt x="741153" y="520663"/>
                    <a:pt x="751259" y="520383"/>
                    <a:pt x="751497" y="525898"/>
                  </a:cubicBezTo>
                  <a:cubicBezTo>
                    <a:pt x="751736" y="531412"/>
                    <a:pt x="747764" y="542613"/>
                    <a:pt x="745646" y="544132"/>
                  </a:cubicBezTo>
                  <a:cubicBezTo>
                    <a:pt x="743528" y="545650"/>
                    <a:pt x="742916" y="535123"/>
                    <a:pt x="738788" y="535006"/>
                  </a:cubicBezTo>
                  <a:lnTo>
                    <a:pt x="735681" y="536697"/>
                  </a:lnTo>
                  <a:lnTo>
                    <a:pt x="742424" y="551456"/>
                  </a:lnTo>
                  <a:cubicBezTo>
                    <a:pt x="745513" y="566607"/>
                    <a:pt x="741157" y="580289"/>
                    <a:pt x="732694" y="582015"/>
                  </a:cubicBezTo>
                  <a:cubicBezTo>
                    <a:pt x="724230" y="583741"/>
                    <a:pt x="714864" y="572858"/>
                    <a:pt x="711774" y="557707"/>
                  </a:cubicBezTo>
                  <a:cubicBezTo>
                    <a:pt x="710229" y="550132"/>
                    <a:pt x="710546" y="542924"/>
                    <a:pt x="712307" y="537394"/>
                  </a:cubicBezTo>
                  <a:lnTo>
                    <a:pt x="713232" y="536364"/>
                  </a:lnTo>
                  <a:lnTo>
                    <a:pt x="711058" y="530796"/>
                  </a:lnTo>
                  <a:lnTo>
                    <a:pt x="705379" y="526614"/>
                  </a:lnTo>
                  <a:cubicBezTo>
                    <a:pt x="704888" y="521562"/>
                    <a:pt x="709052" y="517023"/>
                    <a:pt x="714680" y="516476"/>
                  </a:cubicBezTo>
                  <a:lnTo>
                    <a:pt x="715106" y="516589"/>
                  </a:lnTo>
                  <a:lnTo>
                    <a:pt x="720358" y="508763"/>
                  </a:lnTo>
                  <a:cubicBezTo>
                    <a:pt x="722068" y="501755"/>
                    <a:pt x="716302" y="488850"/>
                    <a:pt x="719564" y="484267"/>
                  </a:cubicBezTo>
                  <a:cubicBezTo>
                    <a:pt x="721196" y="481977"/>
                    <a:pt x="725470" y="480021"/>
                    <a:pt x="729745" y="479241"/>
                  </a:cubicBezTo>
                  <a:lnTo>
                    <a:pt x="732198" y="479729"/>
                  </a:lnTo>
                  <a:lnTo>
                    <a:pt x="728534" y="468831"/>
                  </a:lnTo>
                  <a:cubicBezTo>
                    <a:pt x="727596" y="459177"/>
                    <a:pt x="731206" y="450926"/>
                    <a:pt x="736599" y="450402"/>
                  </a:cubicBezTo>
                  <a:cubicBezTo>
                    <a:pt x="739296" y="450140"/>
                    <a:pt x="741926" y="451859"/>
                    <a:pt x="744001" y="454851"/>
                  </a:cubicBezTo>
                  <a:close/>
                  <a:moveTo>
                    <a:pt x="779918" y="477100"/>
                  </a:moveTo>
                  <a:lnTo>
                    <a:pt x="779070" y="480649"/>
                  </a:lnTo>
                  <a:lnTo>
                    <a:pt x="783779" y="489638"/>
                  </a:lnTo>
                  <a:cubicBezTo>
                    <a:pt x="784609" y="493682"/>
                    <a:pt x="783964" y="497175"/>
                    <a:pt x="781647" y="499157"/>
                  </a:cubicBezTo>
                  <a:cubicBezTo>
                    <a:pt x="777013" y="503122"/>
                    <a:pt x="767446" y="499544"/>
                    <a:pt x="760278" y="491166"/>
                  </a:cubicBezTo>
                  <a:cubicBezTo>
                    <a:pt x="753111" y="482790"/>
                    <a:pt x="751057" y="472784"/>
                    <a:pt x="755691" y="468819"/>
                  </a:cubicBezTo>
                  <a:cubicBezTo>
                    <a:pt x="758008" y="466838"/>
                    <a:pt x="761558" y="466740"/>
                    <a:pt x="765425" y="468186"/>
                  </a:cubicBezTo>
                  <a:lnTo>
                    <a:pt x="774671" y="475039"/>
                  </a:lnTo>
                  <a:lnTo>
                    <a:pt x="775271" y="474388"/>
                  </a:lnTo>
                  <a:cubicBezTo>
                    <a:pt x="776940" y="473868"/>
                    <a:pt x="779338" y="475830"/>
                    <a:pt x="779918" y="477100"/>
                  </a:cubicBezTo>
                  <a:close/>
                  <a:moveTo>
                    <a:pt x="1059204" y="797587"/>
                  </a:moveTo>
                  <a:cubicBezTo>
                    <a:pt x="1060363" y="803269"/>
                    <a:pt x="1056696" y="808816"/>
                    <a:pt x="1051013" y="809975"/>
                  </a:cubicBezTo>
                  <a:cubicBezTo>
                    <a:pt x="1045330" y="811134"/>
                    <a:pt x="1039784" y="807466"/>
                    <a:pt x="1038625" y="801783"/>
                  </a:cubicBezTo>
                  <a:cubicBezTo>
                    <a:pt x="1038045" y="798942"/>
                    <a:pt x="1038672" y="796134"/>
                    <a:pt x="1040155" y="793893"/>
                  </a:cubicBezTo>
                  <a:cubicBezTo>
                    <a:pt x="1041637" y="791651"/>
                    <a:pt x="1043975" y="789975"/>
                    <a:pt x="1046816" y="789395"/>
                  </a:cubicBezTo>
                  <a:cubicBezTo>
                    <a:pt x="1052499" y="788236"/>
                    <a:pt x="1058046" y="791904"/>
                    <a:pt x="1059204" y="797587"/>
                  </a:cubicBezTo>
                  <a:close/>
                  <a:moveTo>
                    <a:pt x="929476" y="643392"/>
                  </a:moveTo>
                  <a:cubicBezTo>
                    <a:pt x="934553" y="649327"/>
                    <a:pt x="929972" y="661577"/>
                    <a:pt x="919243" y="670756"/>
                  </a:cubicBezTo>
                  <a:cubicBezTo>
                    <a:pt x="913880" y="675345"/>
                    <a:pt x="907995" y="678297"/>
                    <a:pt x="902817" y="679360"/>
                  </a:cubicBezTo>
                  <a:lnTo>
                    <a:pt x="900081" y="678747"/>
                  </a:lnTo>
                  <a:lnTo>
                    <a:pt x="900448" y="684013"/>
                  </a:lnTo>
                  <a:cubicBezTo>
                    <a:pt x="901429" y="686855"/>
                    <a:pt x="902403" y="689425"/>
                    <a:pt x="900990" y="690791"/>
                  </a:cubicBezTo>
                  <a:cubicBezTo>
                    <a:pt x="898165" y="693522"/>
                    <a:pt x="889529" y="695684"/>
                    <a:pt x="887331" y="694776"/>
                  </a:cubicBezTo>
                  <a:cubicBezTo>
                    <a:pt x="885134" y="693869"/>
                    <a:pt x="890426" y="688536"/>
                    <a:pt x="887805" y="685346"/>
                  </a:cubicBezTo>
                  <a:cubicBezTo>
                    <a:pt x="885185" y="682156"/>
                    <a:pt x="874020" y="680037"/>
                    <a:pt x="871609" y="675634"/>
                  </a:cubicBezTo>
                  <a:cubicBezTo>
                    <a:pt x="869198" y="671231"/>
                    <a:pt x="870272" y="661664"/>
                    <a:pt x="873338" y="658926"/>
                  </a:cubicBezTo>
                  <a:cubicBezTo>
                    <a:pt x="876405" y="656188"/>
                    <a:pt x="885109" y="661148"/>
                    <a:pt x="890008" y="659207"/>
                  </a:cubicBezTo>
                  <a:cubicBezTo>
                    <a:pt x="894907" y="657265"/>
                    <a:pt x="898133" y="646916"/>
                    <a:pt x="902731" y="647277"/>
                  </a:cubicBezTo>
                  <a:lnTo>
                    <a:pt x="903646" y="647807"/>
                  </a:lnTo>
                  <a:lnTo>
                    <a:pt x="917286" y="640662"/>
                  </a:lnTo>
                  <a:cubicBezTo>
                    <a:pt x="922465" y="639599"/>
                    <a:pt x="926937" y="640425"/>
                    <a:pt x="929476" y="643392"/>
                  </a:cubicBezTo>
                  <a:close/>
                  <a:moveTo>
                    <a:pt x="887737" y="592813"/>
                  </a:moveTo>
                  <a:cubicBezTo>
                    <a:pt x="892314" y="596297"/>
                    <a:pt x="891775" y="604704"/>
                    <a:pt x="886534" y="611590"/>
                  </a:cubicBezTo>
                  <a:cubicBezTo>
                    <a:pt x="881292" y="618477"/>
                    <a:pt x="873332" y="621234"/>
                    <a:pt x="868756" y="617751"/>
                  </a:cubicBezTo>
                  <a:cubicBezTo>
                    <a:pt x="864179" y="614267"/>
                    <a:pt x="864717" y="605860"/>
                    <a:pt x="869959" y="598974"/>
                  </a:cubicBezTo>
                  <a:cubicBezTo>
                    <a:pt x="875200" y="592088"/>
                    <a:pt x="883160" y="589330"/>
                    <a:pt x="887737" y="592813"/>
                  </a:cubicBezTo>
                  <a:close/>
                  <a:moveTo>
                    <a:pt x="652115" y="314182"/>
                  </a:moveTo>
                  <a:cubicBezTo>
                    <a:pt x="656076" y="317272"/>
                    <a:pt x="657505" y="324290"/>
                    <a:pt x="655308" y="329858"/>
                  </a:cubicBezTo>
                  <a:cubicBezTo>
                    <a:pt x="653111" y="335426"/>
                    <a:pt x="648119" y="337436"/>
                    <a:pt x="644158" y="334347"/>
                  </a:cubicBezTo>
                  <a:cubicBezTo>
                    <a:pt x="640198" y="331257"/>
                    <a:pt x="638768" y="324239"/>
                    <a:pt x="640966" y="318671"/>
                  </a:cubicBezTo>
                  <a:cubicBezTo>
                    <a:pt x="642064" y="315887"/>
                    <a:pt x="643862" y="313993"/>
                    <a:pt x="645879" y="313181"/>
                  </a:cubicBezTo>
                  <a:cubicBezTo>
                    <a:pt x="647897" y="312368"/>
                    <a:pt x="650135" y="312638"/>
                    <a:pt x="652115" y="314182"/>
                  </a:cubicBezTo>
                  <a:close/>
                  <a:moveTo>
                    <a:pt x="728400" y="401109"/>
                  </a:moveTo>
                  <a:cubicBezTo>
                    <a:pt x="732360" y="404199"/>
                    <a:pt x="733790" y="411217"/>
                    <a:pt x="731592" y="416786"/>
                  </a:cubicBezTo>
                  <a:cubicBezTo>
                    <a:pt x="729395" y="422353"/>
                    <a:pt x="724403" y="424363"/>
                    <a:pt x="720442" y="421274"/>
                  </a:cubicBezTo>
                  <a:cubicBezTo>
                    <a:pt x="716482" y="418185"/>
                    <a:pt x="715053" y="411166"/>
                    <a:pt x="717250" y="405598"/>
                  </a:cubicBezTo>
                  <a:cubicBezTo>
                    <a:pt x="718349" y="402814"/>
                    <a:pt x="720146" y="400920"/>
                    <a:pt x="722163" y="400107"/>
                  </a:cubicBezTo>
                  <a:cubicBezTo>
                    <a:pt x="724181" y="399295"/>
                    <a:pt x="726420" y="399565"/>
                    <a:pt x="728400" y="401109"/>
                  </a:cubicBezTo>
                  <a:close/>
                  <a:moveTo>
                    <a:pt x="881906" y="561676"/>
                  </a:moveTo>
                  <a:cubicBezTo>
                    <a:pt x="890724" y="568388"/>
                    <a:pt x="894256" y="578581"/>
                    <a:pt x="889795" y="584442"/>
                  </a:cubicBezTo>
                  <a:cubicBezTo>
                    <a:pt x="885333" y="590303"/>
                    <a:pt x="874568" y="589613"/>
                    <a:pt x="865750" y="582901"/>
                  </a:cubicBezTo>
                  <a:cubicBezTo>
                    <a:pt x="856932" y="576189"/>
                    <a:pt x="853401" y="565996"/>
                    <a:pt x="857862" y="560135"/>
                  </a:cubicBezTo>
                  <a:cubicBezTo>
                    <a:pt x="862323" y="554274"/>
                    <a:pt x="873088" y="554964"/>
                    <a:pt x="881906" y="561676"/>
                  </a:cubicBezTo>
                  <a:close/>
                  <a:moveTo>
                    <a:pt x="774544" y="422626"/>
                  </a:moveTo>
                  <a:cubicBezTo>
                    <a:pt x="778468" y="428319"/>
                    <a:pt x="779096" y="434696"/>
                    <a:pt x="775946" y="436866"/>
                  </a:cubicBezTo>
                  <a:cubicBezTo>
                    <a:pt x="772797" y="439037"/>
                    <a:pt x="767062" y="436181"/>
                    <a:pt x="763137" y="430486"/>
                  </a:cubicBezTo>
                  <a:cubicBezTo>
                    <a:pt x="759213" y="424793"/>
                    <a:pt x="758585" y="418416"/>
                    <a:pt x="761734" y="416246"/>
                  </a:cubicBezTo>
                  <a:cubicBezTo>
                    <a:pt x="764884" y="414075"/>
                    <a:pt x="770619" y="416931"/>
                    <a:pt x="774544" y="422626"/>
                  </a:cubicBezTo>
                  <a:close/>
                  <a:moveTo>
                    <a:pt x="949907" y="610336"/>
                  </a:moveTo>
                  <a:cubicBezTo>
                    <a:pt x="951658" y="611493"/>
                    <a:pt x="952967" y="613319"/>
                    <a:pt x="953420" y="615538"/>
                  </a:cubicBezTo>
                  <a:cubicBezTo>
                    <a:pt x="954324" y="619976"/>
                    <a:pt x="951461" y="624307"/>
                    <a:pt x="947023" y="625212"/>
                  </a:cubicBezTo>
                  <a:cubicBezTo>
                    <a:pt x="942585" y="626117"/>
                    <a:pt x="938253" y="623253"/>
                    <a:pt x="937348" y="618815"/>
                  </a:cubicBezTo>
                  <a:cubicBezTo>
                    <a:pt x="936443" y="614378"/>
                    <a:pt x="939308" y="610046"/>
                    <a:pt x="943745" y="609141"/>
                  </a:cubicBezTo>
                  <a:cubicBezTo>
                    <a:pt x="945964" y="608688"/>
                    <a:pt x="948156" y="609179"/>
                    <a:pt x="949907" y="610336"/>
                  </a:cubicBezTo>
                  <a:close/>
                  <a:moveTo>
                    <a:pt x="1035579" y="706079"/>
                  </a:moveTo>
                  <a:cubicBezTo>
                    <a:pt x="1037789" y="716917"/>
                    <a:pt x="1023853" y="728911"/>
                    <a:pt x="1004451" y="732867"/>
                  </a:cubicBezTo>
                  <a:cubicBezTo>
                    <a:pt x="985050" y="736824"/>
                    <a:pt x="967530" y="731246"/>
                    <a:pt x="965320" y="720407"/>
                  </a:cubicBezTo>
                  <a:cubicBezTo>
                    <a:pt x="964215" y="714988"/>
                    <a:pt x="967146" y="709280"/>
                    <a:pt x="972779" y="704433"/>
                  </a:cubicBezTo>
                  <a:cubicBezTo>
                    <a:pt x="978412" y="699585"/>
                    <a:pt x="986747" y="695598"/>
                    <a:pt x="996447" y="693619"/>
                  </a:cubicBezTo>
                  <a:cubicBezTo>
                    <a:pt x="1015849" y="689663"/>
                    <a:pt x="1033368" y="695241"/>
                    <a:pt x="1035579" y="706079"/>
                  </a:cubicBezTo>
                  <a:close/>
                  <a:moveTo>
                    <a:pt x="1135662" y="819816"/>
                  </a:moveTo>
                  <a:cubicBezTo>
                    <a:pt x="1137087" y="820361"/>
                    <a:pt x="1133464" y="824024"/>
                    <a:pt x="1135109" y="826069"/>
                  </a:cubicBezTo>
                  <a:cubicBezTo>
                    <a:pt x="1136756" y="828114"/>
                    <a:pt x="1144060" y="829232"/>
                    <a:pt x="1145538" y="832085"/>
                  </a:cubicBezTo>
                  <a:cubicBezTo>
                    <a:pt x="1147015" y="834938"/>
                    <a:pt x="1145843" y="839174"/>
                    <a:pt x="1143972" y="843187"/>
                  </a:cubicBezTo>
                  <a:cubicBezTo>
                    <a:pt x="1142101" y="847200"/>
                    <a:pt x="1137592" y="854755"/>
                    <a:pt x="1134314" y="856165"/>
                  </a:cubicBezTo>
                  <a:cubicBezTo>
                    <a:pt x="1131035" y="857574"/>
                    <a:pt x="1125748" y="854101"/>
                    <a:pt x="1124302" y="851644"/>
                  </a:cubicBezTo>
                  <a:cubicBezTo>
                    <a:pt x="1122857" y="849188"/>
                    <a:pt x="1126523" y="844855"/>
                    <a:pt x="1125640" y="841426"/>
                  </a:cubicBezTo>
                  <a:cubicBezTo>
                    <a:pt x="1124757" y="837996"/>
                    <a:pt x="1118852" y="834171"/>
                    <a:pt x="1119006" y="831066"/>
                  </a:cubicBezTo>
                  <a:cubicBezTo>
                    <a:pt x="1119083" y="829514"/>
                    <a:pt x="1120277" y="827917"/>
                    <a:pt x="1121798" y="826473"/>
                  </a:cubicBezTo>
                  <a:cubicBezTo>
                    <a:pt x="1123320" y="825029"/>
                    <a:pt x="1125170" y="823740"/>
                    <a:pt x="1126557" y="822802"/>
                  </a:cubicBezTo>
                  <a:cubicBezTo>
                    <a:pt x="1129333" y="820926"/>
                    <a:pt x="1134236" y="819271"/>
                    <a:pt x="1135662" y="819816"/>
                  </a:cubicBezTo>
                  <a:close/>
                  <a:moveTo>
                    <a:pt x="870993" y="503107"/>
                  </a:moveTo>
                  <a:cubicBezTo>
                    <a:pt x="874194" y="505996"/>
                    <a:pt x="876761" y="509429"/>
                    <a:pt x="876522" y="511789"/>
                  </a:cubicBezTo>
                  <a:lnTo>
                    <a:pt x="871212" y="516465"/>
                  </a:lnTo>
                  <a:lnTo>
                    <a:pt x="873657" y="517210"/>
                  </a:lnTo>
                  <a:cubicBezTo>
                    <a:pt x="874673" y="518047"/>
                    <a:pt x="875371" y="519271"/>
                    <a:pt x="875508" y="520685"/>
                  </a:cubicBezTo>
                  <a:cubicBezTo>
                    <a:pt x="875783" y="523513"/>
                    <a:pt x="873714" y="526028"/>
                    <a:pt x="870886" y="526303"/>
                  </a:cubicBezTo>
                  <a:cubicBezTo>
                    <a:pt x="868058" y="526577"/>
                    <a:pt x="865543" y="524508"/>
                    <a:pt x="865268" y="521680"/>
                  </a:cubicBezTo>
                  <a:lnTo>
                    <a:pt x="866196" y="520553"/>
                  </a:lnTo>
                  <a:lnTo>
                    <a:pt x="858789" y="526026"/>
                  </a:lnTo>
                  <a:cubicBezTo>
                    <a:pt x="856022" y="530930"/>
                    <a:pt x="862742" y="538478"/>
                    <a:pt x="859917" y="541209"/>
                  </a:cubicBezTo>
                  <a:lnTo>
                    <a:pt x="848911" y="544421"/>
                  </a:lnTo>
                  <a:lnTo>
                    <a:pt x="850167" y="546939"/>
                  </a:lnTo>
                  <a:cubicBezTo>
                    <a:pt x="849561" y="549853"/>
                    <a:pt x="840222" y="551784"/>
                    <a:pt x="838175" y="554663"/>
                  </a:cubicBezTo>
                  <a:cubicBezTo>
                    <a:pt x="836128" y="557541"/>
                    <a:pt x="839829" y="562689"/>
                    <a:pt x="837888" y="564208"/>
                  </a:cubicBezTo>
                  <a:cubicBezTo>
                    <a:pt x="835947" y="565728"/>
                    <a:pt x="830418" y="566513"/>
                    <a:pt x="829106" y="565803"/>
                  </a:cubicBezTo>
                  <a:cubicBezTo>
                    <a:pt x="827794" y="565093"/>
                    <a:pt x="831444" y="562112"/>
                    <a:pt x="830018" y="559950"/>
                  </a:cubicBezTo>
                  <a:cubicBezTo>
                    <a:pt x="828591" y="557790"/>
                    <a:pt x="821764" y="555739"/>
                    <a:pt x="820547" y="552835"/>
                  </a:cubicBezTo>
                  <a:cubicBezTo>
                    <a:pt x="819331" y="549931"/>
                    <a:pt x="820625" y="544032"/>
                    <a:pt x="822717" y="542524"/>
                  </a:cubicBezTo>
                  <a:cubicBezTo>
                    <a:pt x="824809" y="541016"/>
                    <a:pt x="829915" y="544679"/>
                    <a:pt x="833098" y="543788"/>
                  </a:cubicBezTo>
                  <a:cubicBezTo>
                    <a:pt x="836281" y="542897"/>
                    <a:pt x="838970" y="536651"/>
                    <a:pt x="841815" y="537176"/>
                  </a:cubicBezTo>
                  <a:lnTo>
                    <a:pt x="846490" y="540583"/>
                  </a:lnTo>
                  <a:lnTo>
                    <a:pt x="846732" y="535765"/>
                  </a:lnTo>
                  <a:cubicBezTo>
                    <a:pt x="844112" y="532574"/>
                    <a:pt x="832947" y="530456"/>
                    <a:pt x="830536" y="526053"/>
                  </a:cubicBezTo>
                  <a:cubicBezTo>
                    <a:pt x="829330" y="523851"/>
                    <a:pt x="828996" y="520359"/>
                    <a:pt x="829346" y="517074"/>
                  </a:cubicBezTo>
                  <a:lnTo>
                    <a:pt x="830225" y="514746"/>
                  </a:lnTo>
                  <a:lnTo>
                    <a:pt x="822546" y="516538"/>
                  </a:lnTo>
                  <a:cubicBezTo>
                    <a:pt x="819918" y="514066"/>
                    <a:pt x="820803" y="508856"/>
                    <a:pt x="824523" y="504903"/>
                  </a:cubicBezTo>
                  <a:cubicBezTo>
                    <a:pt x="828242" y="500949"/>
                    <a:pt x="833388" y="499748"/>
                    <a:pt x="836016" y="502220"/>
                  </a:cubicBezTo>
                  <a:lnTo>
                    <a:pt x="834814" y="509291"/>
                  </a:lnTo>
                  <a:lnTo>
                    <a:pt x="839913" y="509186"/>
                  </a:lnTo>
                  <a:cubicBezTo>
                    <a:pt x="843085" y="509842"/>
                    <a:pt x="846486" y="510596"/>
                    <a:pt x="848935" y="509626"/>
                  </a:cubicBezTo>
                  <a:cubicBezTo>
                    <a:pt x="853834" y="507684"/>
                    <a:pt x="857060" y="497335"/>
                    <a:pt x="861658" y="497695"/>
                  </a:cubicBezTo>
                  <a:cubicBezTo>
                    <a:pt x="863957" y="497876"/>
                    <a:pt x="867792" y="500220"/>
                    <a:pt x="870993" y="503107"/>
                  </a:cubicBezTo>
                  <a:close/>
                  <a:moveTo>
                    <a:pt x="846663" y="443233"/>
                  </a:moveTo>
                  <a:cubicBezTo>
                    <a:pt x="851241" y="446716"/>
                    <a:pt x="850702" y="455123"/>
                    <a:pt x="845461" y="462009"/>
                  </a:cubicBezTo>
                  <a:cubicBezTo>
                    <a:pt x="840219" y="468895"/>
                    <a:pt x="832259" y="471653"/>
                    <a:pt x="827682" y="468169"/>
                  </a:cubicBezTo>
                  <a:lnTo>
                    <a:pt x="828526" y="455009"/>
                  </a:lnTo>
                  <a:lnTo>
                    <a:pt x="822317" y="458665"/>
                  </a:lnTo>
                  <a:cubicBezTo>
                    <a:pt x="820270" y="461543"/>
                    <a:pt x="823971" y="466691"/>
                    <a:pt x="822030" y="468211"/>
                  </a:cubicBezTo>
                  <a:cubicBezTo>
                    <a:pt x="820088" y="469730"/>
                    <a:pt x="814560" y="470515"/>
                    <a:pt x="813249" y="469805"/>
                  </a:cubicBezTo>
                  <a:cubicBezTo>
                    <a:pt x="811937" y="469096"/>
                    <a:pt x="815586" y="466115"/>
                    <a:pt x="814160" y="463953"/>
                  </a:cubicBezTo>
                  <a:cubicBezTo>
                    <a:pt x="812733" y="461792"/>
                    <a:pt x="805907" y="459741"/>
                    <a:pt x="804690" y="456837"/>
                  </a:cubicBezTo>
                  <a:cubicBezTo>
                    <a:pt x="803473" y="453933"/>
                    <a:pt x="804768" y="448034"/>
                    <a:pt x="806859" y="446526"/>
                  </a:cubicBezTo>
                  <a:cubicBezTo>
                    <a:pt x="808951" y="445019"/>
                    <a:pt x="814058" y="448682"/>
                    <a:pt x="817241" y="447790"/>
                  </a:cubicBezTo>
                  <a:cubicBezTo>
                    <a:pt x="820424" y="446899"/>
                    <a:pt x="823112" y="440653"/>
                    <a:pt x="825956" y="441178"/>
                  </a:cubicBezTo>
                  <a:cubicBezTo>
                    <a:pt x="827379" y="441441"/>
                    <a:pt x="829619" y="443153"/>
                    <a:pt x="831427" y="445164"/>
                  </a:cubicBezTo>
                  <a:lnTo>
                    <a:pt x="832851" y="448019"/>
                  </a:lnTo>
                  <a:close/>
                  <a:moveTo>
                    <a:pt x="820158" y="406223"/>
                  </a:moveTo>
                  <a:cubicBezTo>
                    <a:pt x="822786" y="408695"/>
                    <a:pt x="821901" y="413904"/>
                    <a:pt x="818182" y="417858"/>
                  </a:cubicBezTo>
                  <a:cubicBezTo>
                    <a:pt x="814462" y="421811"/>
                    <a:pt x="809317" y="423012"/>
                    <a:pt x="806688" y="420540"/>
                  </a:cubicBezTo>
                  <a:cubicBezTo>
                    <a:pt x="804061" y="418068"/>
                    <a:pt x="804945" y="412859"/>
                    <a:pt x="808665" y="408905"/>
                  </a:cubicBezTo>
                  <a:cubicBezTo>
                    <a:pt x="812384" y="404951"/>
                    <a:pt x="817530" y="403751"/>
                    <a:pt x="820158" y="406223"/>
                  </a:cubicBezTo>
                  <a:close/>
                  <a:moveTo>
                    <a:pt x="750412" y="309709"/>
                  </a:moveTo>
                  <a:cubicBezTo>
                    <a:pt x="751956" y="311842"/>
                    <a:pt x="753108" y="315991"/>
                    <a:pt x="752470" y="317434"/>
                  </a:cubicBezTo>
                  <a:cubicBezTo>
                    <a:pt x="751832" y="318877"/>
                    <a:pt x="748664" y="316374"/>
                    <a:pt x="746584" y="318368"/>
                  </a:cubicBezTo>
                  <a:cubicBezTo>
                    <a:pt x="744503" y="320361"/>
                    <a:pt x="742821" y="327371"/>
                    <a:pt x="739989" y="329395"/>
                  </a:cubicBezTo>
                  <a:cubicBezTo>
                    <a:pt x="737156" y="331419"/>
                    <a:pt x="733236" y="331314"/>
                    <a:pt x="729587" y="330512"/>
                  </a:cubicBezTo>
                  <a:cubicBezTo>
                    <a:pt x="725939" y="329710"/>
                    <a:pt x="719153" y="327286"/>
                    <a:pt x="718095" y="324582"/>
                  </a:cubicBezTo>
                  <a:cubicBezTo>
                    <a:pt x="717036" y="321877"/>
                    <a:pt x="720782" y="316188"/>
                    <a:pt x="723236" y="314285"/>
                  </a:cubicBezTo>
                  <a:cubicBezTo>
                    <a:pt x="725690" y="312381"/>
                    <a:pt x="729489" y="314769"/>
                    <a:pt x="732818" y="313161"/>
                  </a:cubicBezTo>
                  <a:cubicBezTo>
                    <a:pt x="736148" y="311553"/>
                    <a:pt x="740281" y="305212"/>
                    <a:pt x="743213" y="304637"/>
                  </a:cubicBezTo>
                  <a:cubicBezTo>
                    <a:pt x="744679" y="304350"/>
                    <a:pt x="746093" y="305084"/>
                    <a:pt x="747334" y="306157"/>
                  </a:cubicBezTo>
                  <a:cubicBezTo>
                    <a:pt x="748574" y="307231"/>
                    <a:pt x="749641" y="308643"/>
                    <a:pt x="750412" y="309709"/>
                  </a:cubicBezTo>
                  <a:close/>
                  <a:moveTo>
                    <a:pt x="878437" y="455803"/>
                  </a:moveTo>
                  <a:cubicBezTo>
                    <a:pt x="879454" y="456640"/>
                    <a:pt x="880151" y="457864"/>
                    <a:pt x="880288" y="459277"/>
                  </a:cubicBezTo>
                  <a:cubicBezTo>
                    <a:pt x="880563" y="462105"/>
                    <a:pt x="878494" y="464620"/>
                    <a:pt x="875666" y="464895"/>
                  </a:cubicBezTo>
                  <a:cubicBezTo>
                    <a:pt x="872839" y="465170"/>
                    <a:pt x="870323" y="463101"/>
                    <a:pt x="870049" y="460273"/>
                  </a:cubicBezTo>
                  <a:cubicBezTo>
                    <a:pt x="869774" y="457445"/>
                    <a:pt x="871843" y="454930"/>
                    <a:pt x="874671" y="454655"/>
                  </a:cubicBezTo>
                  <a:cubicBezTo>
                    <a:pt x="876085" y="454518"/>
                    <a:pt x="877420" y="454967"/>
                    <a:pt x="878437" y="455803"/>
                  </a:cubicBezTo>
                  <a:close/>
                  <a:moveTo>
                    <a:pt x="1039166" y="629035"/>
                  </a:moveTo>
                  <a:cubicBezTo>
                    <a:pt x="1041041" y="631811"/>
                    <a:pt x="1042696" y="636713"/>
                    <a:pt x="1042152" y="638139"/>
                  </a:cubicBezTo>
                  <a:cubicBezTo>
                    <a:pt x="1041607" y="639564"/>
                    <a:pt x="1037943" y="635940"/>
                    <a:pt x="1035898" y="637586"/>
                  </a:cubicBezTo>
                  <a:cubicBezTo>
                    <a:pt x="1033853" y="639232"/>
                    <a:pt x="1032736" y="646537"/>
                    <a:pt x="1029884" y="648014"/>
                  </a:cubicBezTo>
                  <a:cubicBezTo>
                    <a:pt x="1027030" y="649491"/>
                    <a:pt x="1022795" y="648320"/>
                    <a:pt x="1018781" y="646449"/>
                  </a:cubicBezTo>
                  <a:cubicBezTo>
                    <a:pt x="1014768" y="644579"/>
                    <a:pt x="1007213" y="640068"/>
                    <a:pt x="1005803" y="636790"/>
                  </a:cubicBezTo>
                  <a:cubicBezTo>
                    <a:pt x="1004393" y="633512"/>
                    <a:pt x="1007867" y="628225"/>
                    <a:pt x="1010323" y="626780"/>
                  </a:cubicBezTo>
                  <a:cubicBezTo>
                    <a:pt x="1012780" y="625334"/>
                    <a:pt x="1017113" y="629000"/>
                    <a:pt x="1020542" y="628117"/>
                  </a:cubicBezTo>
                  <a:cubicBezTo>
                    <a:pt x="1023972" y="627234"/>
                    <a:pt x="1027797" y="621329"/>
                    <a:pt x="1030902" y="621482"/>
                  </a:cubicBezTo>
                  <a:cubicBezTo>
                    <a:pt x="1034006" y="621635"/>
                    <a:pt x="1037291" y="626258"/>
                    <a:pt x="1039166" y="629035"/>
                  </a:cubicBezTo>
                  <a:close/>
                  <a:moveTo>
                    <a:pt x="1132567" y="729991"/>
                  </a:moveTo>
                  <a:cubicBezTo>
                    <a:pt x="1136650" y="733018"/>
                    <a:pt x="1139751" y="737719"/>
                    <a:pt x="1140905" y="743374"/>
                  </a:cubicBezTo>
                  <a:cubicBezTo>
                    <a:pt x="1143212" y="754685"/>
                    <a:pt x="1136851" y="765532"/>
                    <a:pt x="1126696" y="767603"/>
                  </a:cubicBezTo>
                  <a:cubicBezTo>
                    <a:pt x="1116542" y="769673"/>
                    <a:pt x="1106441" y="762184"/>
                    <a:pt x="1104134" y="750873"/>
                  </a:cubicBezTo>
                  <a:cubicBezTo>
                    <a:pt x="1102981" y="745218"/>
                    <a:pt x="1103994" y="739678"/>
                    <a:pt x="1106566" y="735293"/>
                  </a:cubicBezTo>
                  <a:cubicBezTo>
                    <a:pt x="1109137" y="730909"/>
                    <a:pt x="1113266" y="727679"/>
                    <a:pt x="1118343" y="726644"/>
                  </a:cubicBezTo>
                  <a:cubicBezTo>
                    <a:pt x="1123420" y="725609"/>
                    <a:pt x="1128484" y="726963"/>
                    <a:pt x="1132567" y="729991"/>
                  </a:cubicBezTo>
                  <a:close/>
                  <a:moveTo>
                    <a:pt x="983325" y="543164"/>
                  </a:moveTo>
                  <a:cubicBezTo>
                    <a:pt x="986823" y="546782"/>
                    <a:pt x="989591" y="557840"/>
                    <a:pt x="988429" y="560654"/>
                  </a:cubicBezTo>
                  <a:cubicBezTo>
                    <a:pt x="987267" y="563468"/>
                    <a:pt x="980438" y="556692"/>
                    <a:pt x="976353" y="560048"/>
                  </a:cubicBezTo>
                  <a:cubicBezTo>
                    <a:pt x="974311" y="561726"/>
                    <a:pt x="972611" y="566139"/>
                    <a:pt x="970717" y="570518"/>
                  </a:cubicBezTo>
                  <a:lnTo>
                    <a:pt x="964937" y="579248"/>
                  </a:lnTo>
                  <a:lnTo>
                    <a:pt x="966087" y="581093"/>
                  </a:lnTo>
                  <a:cubicBezTo>
                    <a:pt x="968394" y="592405"/>
                    <a:pt x="962032" y="603252"/>
                    <a:pt x="951878" y="605323"/>
                  </a:cubicBezTo>
                  <a:cubicBezTo>
                    <a:pt x="941724" y="607394"/>
                    <a:pt x="931622" y="599903"/>
                    <a:pt x="929317" y="588593"/>
                  </a:cubicBezTo>
                  <a:cubicBezTo>
                    <a:pt x="928162" y="582937"/>
                    <a:pt x="929176" y="577398"/>
                    <a:pt x="931747" y="573013"/>
                  </a:cubicBezTo>
                  <a:lnTo>
                    <a:pt x="942497" y="565119"/>
                  </a:lnTo>
                  <a:lnTo>
                    <a:pt x="942881" y="557227"/>
                  </a:lnTo>
                  <a:cubicBezTo>
                    <a:pt x="940395" y="550953"/>
                    <a:pt x="927142" y="546822"/>
                    <a:pt x="927604" y="540934"/>
                  </a:cubicBezTo>
                  <a:cubicBezTo>
                    <a:pt x="927836" y="537990"/>
                    <a:pt x="930836" y="533079"/>
                    <a:pt x="934534" y="528980"/>
                  </a:cubicBezTo>
                  <a:lnTo>
                    <a:pt x="941052" y="524830"/>
                  </a:lnTo>
                  <a:lnTo>
                    <a:pt x="934738" y="520655"/>
                  </a:lnTo>
                  <a:cubicBezTo>
                    <a:pt x="933834" y="516217"/>
                    <a:pt x="936697" y="511886"/>
                    <a:pt x="941135" y="510981"/>
                  </a:cubicBezTo>
                  <a:cubicBezTo>
                    <a:pt x="943354" y="510528"/>
                    <a:pt x="945546" y="511018"/>
                    <a:pt x="947297" y="512176"/>
                  </a:cubicBezTo>
                  <a:cubicBezTo>
                    <a:pt x="949048" y="513334"/>
                    <a:pt x="950357" y="515159"/>
                    <a:pt x="950809" y="517378"/>
                  </a:cubicBezTo>
                  <a:lnTo>
                    <a:pt x="946889" y="523306"/>
                  </a:lnTo>
                  <a:lnTo>
                    <a:pt x="954680" y="532155"/>
                  </a:lnTo>
                  <a:cubicBezTo>
                    <a:pt x="957697" y="537313"/>
                    <a:pt x="960743" y="542837"/>
                    <a:pt x="963882" y="544608"/>
                  </a:cubicBezTo>
                  <a:cubicBezTo>
                    <a:pt x="970162" y="548152"/>
                    <a:pt x="979828" y="539546"/>
                    <a:pt x="983325" y="543164"/>
                  </a:cubicBezTo>
                  <a:close/>
                  <a:moveTo>
                    <a:pt x="1075932" y="582711"/>
                  </a:moveTo>
                  <a:cubicBezTo>
                    <a:pt x="1077091" y="588393"/>
                    <a:pt x="1073423" y="593940"/>
                    <a:pt x="1067740" y="595099"/>
                  </a:cubicBezTo>
                  <a:cubicBezTo>
                    <a:pt x="1062057" y="596258"/>
                    <a:pt x="1056511" y="592590"/>
                    <a:pt x="1055352" y="586907"/>
                  </a:cubicBezTo>
                  <a:cubicBezTo>
                    <a:pt x="1054772" y="584066"/>
                    <a:pt x="1055400" y="581258"/>
                    <a:pt x="1056882" y="579017"/>
                  </a:cubicBezTo>
                  <a:cubicBezTo>
                    <a:pt x="1058365" y="576774"/>
                    <a:pt x="1060702" y="575099"/>
                    <a:pt x="1063543" y="574519"/>
                  </a:cubicBezTo>
                  <a:cubicBezTo>
                    <a:pt x="1069226" y="573360"/>
                    <a:pt x="1074773" y="577028"/>
                    <a:pt x="1075932" y="582711"/>
                  </a:cubicBezTo>
                  <a:close/>
                  <a:moveTo>
                    <a:pt x="965196" y="434964"/>
                  </a:moveTo>
                  <a:cubicBezTo>
                    <a:pt x="966355" y="440646"/>
                    <a:pt x="962688" y="446193"/>
                    <a:pt x="957005" y="447352"/>
                  </a:cubicBezTo>
                  <a:lnTo>
                    <a:pt x="946998" y="440735"/>
                  </a:lnTo>
                  <a:lnTo>
                    <a:pt x="947014" y="440981"/>
                  </a:lnTo>
                  <a:cubicBezTo>
                    <a:pt x="945162" y="445933"/>
                    <a:pt x="941335" y="451290"/>
                    <a:pt x="935971" y="455880"/>
                  </a:cubicBezTo>
                  <a:cubicBezTo>
                    <a:pt x="925244" y="465058"/>
                    <a:pt x="912431" y="467688"/>
                    <a:pt x="907354" y="461754"/>
                  </a:cubicBezTo>
                  <a:cubicBezTo>
                    <a:pt x="902278" y="455819"/>
                    <a:pt x="906858" y="443569"/>
                    <a:pt x="917586" y="434391"/>
                  </a:cubicBezTo>
                  <a:cubicBezTo>
                    <a:pt x="928314" y="425212"/>
                    <a:pt x="941126" y="422582"/>
                    <a:pt x="946203" y="428516"/>
                  </a:cubicBezTo>
                  <a:lnTo>
                    <a:pt x="946372" y="431118"/>
                  </a:lnTo>
                  <a:lnTo>
                    <a:pt x="952808" y="426772"/>
                  </a:lnTo>
                  <a:cubicBezTo>
                    <a:pt x="958491" y="425613"/>
                    <a:pt x="964037" y="429281"/>
                    <a:pt x="965196" y="434964"/>
                  </a:cubicBezTo>
                  <a:close/>
                  <a:moveTo>
                    <a:pt x="785196" y="223173"/>
                  </a:moveTo>
                  <a:cubicBezTo>
                    <a:pt x="787197" y="224026"/>
                    <a:pt x="788589" y="225799"/>
                    <a:pt x="788897" y="228291"/>
                  </a:cubicBezTo>
                  <a:cubicBezTo>
                    <a:pt x="789513" y="233276"/>
                    <a:pt x="785561" y="239250"/>
                    <a:pt x="780070" y="241634"/>
                  </a:cubicBezTo>
                  <a:cubicBezTo>
                    <a:pt x="774580" y="244017"/>
                    <a:pt x="769628" y="241908"/>
                    <a:pt x="769012" y="236923"/>
                  </a:cubicBezTo>
                  <a:cubicBezTo>
                    <a:pt x="768396" y="231938"/>
                    <a:pt x="772348" y="225965"/>
                    <a:pt x="777839" y="223581"/>
                  </a:cubicBezTo>
                  <a:cubicBezTo>
                    <a:pt x="780584" y="222390"/>
                    <a:pt x="783195" y="222321"/>
                    <a:pt x="785196" y="223173"/>
                  </a:cubicBezTo>
                  <a:close/>
                  <a:moveTo>
                    <a:pt x="835148" y="271023"/>
                  </a:moveTo>
                  <a:cubicBezTo>
                    <a:pt x="839090" y="272388"/>
                    <a:pt x="841803" y="275458"/>
                    <a:pt x="842353" y="279912"/>
                  </a:cubicBezTo>
                  <a:cubicBezTo>
                    <a:pt x="843454" y="288819"/>
                    <a:pt x="835487" y="299885"/>
                    <a:pt x="824558" y="304629"/>
                  </a:cubicBezTo>
                  <a:cubicBezTo>
                    <a:pt x="813629" y="309373"/>
                    <a:pt x="803878" y="305998"/>
                    <a:pt x="802777" y="297090"/>
                  </a:cubicBezTo>
                  <a:cubicBezTo>
                    <a:pt x="801677" y="288183"/>
                    <a:pt x="809643" y="277117"/>
                    <a:pt x="820572" y="272373"/>
                  </a:cubicBezTo>
                  <a:cubicBezTo>
                    <a:pt x="826036" y="270002"/>
                    <a:pt x="831207" y="269660"/>
                    <a:pt x="835148" y="271023"/>
                  </a:cubicBezTo>
                  <a:close/>
                  <a:moveTo>
                    <a:pt x="1121021" y="590797"/>
                  </a:moveTo>
                  <a:cubicBezTo>
                    <a:pt x="1126098" y="596731"/>
                    <a:pt x="1121517" y="608982"/>
                    <a:pt x="1110789" y="618160"/>
                  </a:cubicBezTo>
                  <a:cubicBezTo>
                    <a:pt x="1100061" y="627338"/>
                    <a:pt x="1087249" y="629968"/>
                    <a:pt x="1082172" y="624034"/>
                  </a:cubicBezTo>
                  <a:cubicBezTo>
                    <a:pt x="1077095" y="618100"/>
                    <a:pt x="1081676" y="605849"/>
                    <a:pt x="1092404" y="596671"/>
                  </a:cubicBezTo>
                  <a:cubicBezTo>
                    <a:pt x="1103132" y="587493"/>
                    <a:pt x="1115944" y="584863"/>
                    <a:pt x="1121021" y="590797"/>
                  </a:cubicBezTo>
                  <a:close/>
                  <a:moveTo>
                    <a:pt x="1052306" y="491203"/>
                  </a:moveTo>
                  <a:cubicBezTo>
                    <a:pt x="1054516" y="502041"/>
                    <a:pt x="1040580" y="514035"/>
                    <a:pt x="1021179" y="517991"/>
                  </a:cubicBezTo>
                  <a:cubicBezTo>
                    <a:pt x="1001777" y="521948"/>
                    <a:pt x="984258" y="516370"/>
                    <a:pt x="982047" y="505531"/>
                  </a:cubicBezTo>
                  <a:cubicBezTo>
                    <a:pt x="980942" y="500112"/>
                    <a:pt x="983873" y="494404"/>
                    <a:pt x="989507" y="489557"/>
                  </a:cubicBezTo>
                  <a:cubicBezTo>
                    <a:pt x="995140" y="484709"/>
                    <a:pt x="1003474" y="480722"/>
                    <a:pt x="1013174" y="478743"/>
                  </a:cubicBezTo>
                  <a:cubicBezTo>
                    <a:pt x="1032576" y="474787"/>
                    <a:pt x="1050096" y="480365"/>
                    <a:pt x="1052306" y="491203"/>
                  </a:cubicBezTo>
                  <a:close/>
                  <a:moveTo>
                    <a:pt x="1152389" y="604940"/>
                  </a:moveTo>
                  <a:cubicBezTo>
                    <a:pt x="1153814" y="605485"/>
                    <a:pt x="1150191" y="609148"/>
                    <a:pt x="1151837" y="611193"/>
                  </a:cubicBezTo>
                  <a:cubicBezTo>
                    <a:pt x="1153483" y="613238"/>
                    <a:pt x="1160788" y="614356"/>
                    <a:pt x="1162265" y="617209"/>
                  </a:cubicBezTo>
                  <a:cubicBezTo>
                    <a:pt x="1163742" y="620062"/>
                    <a:pt x="1162570" y="624298"/>
                    <a:pt x="1160700" y="628311"/>
                  </a:cubicBezTo>
                  <a:cubicBezTo>
                    <a:pt x="1158829" y="632324"/>
                    <a:pt x="1154319" y="639879"/>
                    <a:pt x="1151041" y="641289"/>
                  </a:cubicBezTo>
                  <a:cubicBezTo>
                    <a:pt x="1147762" y="642698"/>
                    <a:pt x="1142476" y="639225"/>
                    <a:pt x="1141029" y="636768"/>
                  </a:cubicBezTo>
                  <a:cubicBezTo>
                    <a:pt x="1139585" y="634312"/>
                    <a:pt x="1143250" y="629979"/>
                    <a:pt x="1142367" y="626550"/>
                  </a:cubicBezTo>
                  <a:cubicBezTo>
                    <a:pt x="1141484" y="623120"/>
                    <a:pt x="1135580" y="619295"/>
                    <a:pt x="1135733" y="616190"/>
                  </a:cubicBezTo>
                  <a:cubicBezTo>
                    <a:pt x="1135810" y="614638"/>
                    <a:pt x="1137004" y="613041"/>
                    <a:pt x="1138525" y="611597"/>
                  </a:cubicBezTo>
                  <a:cubicBezTo>
                    <a:pt x="1140047" y="610153"/>
                    <a:pt x="1141897" y="608864"/>
                    <a:pt x="1143285" y="607926"/>
                  </a:cubicBezTo>
                  <a:cubicBezTo>
                    <a:pt x="1146061" y="606050"/>
                    <a:pt x="1150964" y="604395"/>
                    <a:pt x="1152389" y="604940"/>
                  </a:cubicBezTo>
                  <a:close/>
                  <a:moveTo>
                    <a:pt x="1073451" y="509080"/>
                  </a:moveTo>
                  <a:cubicBezTo>
                    <a:pt x="1082270" y="515792"/>
                    <a:pt x="1085801" y="525985"/>
                    <a:pt x="1081340" y="531846"/>
                  </a:cubicBezTo>
                  <a:cubicBezTo>
                    <a:pt x="1076879" y="537707"/>
                    <a:pt x="1066114" y="537017"/>
                    <a:pt x="1057295" y="530305"/>
                  </a:cubicBezTo>
                  <a:cubicBezTo>
                    <a:pt x="1048477" y="523594"/>
                    <a:pt x="1044945" y="513400"/>
                    <a:pt x="1049407" y="507540"/>
                  </a:cubicBezTo>
                  <a:cubicBezTo>
                    <a:pt x="1053868" y="501679"/>
                    <a:pt x="1064633" y="502368"/>
                    <a:pt x="1073451" y="509080"/>
                  </a:cubicBezTo>
                  <a:close/>
                  <a:moveTo>
                    <a:pt x="909422" y="305137"/>
                  </a:moveTo>
                  <a:cubicBezTo>
                    <a:pt x="913543" y="309224"/>
                    <a:pt x="916617" y="316006"/>
                    <a:pt x="917669" y="324516"/>
                  </a:cubicBezTo>
                  <a:cubicBezTo>
                    <a:pt x="918721" y="333025"/>
                    <a:pt x="917550" y="341650"/>
                    <a:pt x="914808" y="348716"/>
                  </a:cubicBezTo>
                  <a:lnTo>
                    <a:pt x="907148" y="357966"/>
                  </a:lnTo>
                  <a:lnTo>
                    <a:pt x="907557" y="358502"/>
                  </a:lnTo>
                  <a:lnTo>
                    <a:pt x="906948" y="365016"/>
                  </a:lnTo>
                  <a:lnTo>
                    <a:pt x="909838" y="362645"/>
                  </a:lnTo>
                  <a:cubicBezTo>
                    <a:pt x="911305" y="362358"/>
                    <a:pt x="912719" y="363093"/>
                    <a:pt x="913959" y="364165"/>
                  </a:cubicBezTo>
                  <a:cubicBezTo>
                    <a:pt x="915199" y="365239"/>
                    <a:pt x="916266" y="366651"/>
                    <a:pt x="917038" y="367717"/>
                  </a:cubicBezTo>
                  <a:cubicBezTo>
                    <a:pt x="918581" y="369850"/>
                    <a:pt x="919734" y="373999"/>
                    <a:pt x="919096" y="375442"/>
                  </a:cubicBezTo>
                  <a:cubicBezTo>
                    <a:pt x="918458" y="376886"/>
                    <a:pt x="915290" y="374382"/>
                    <a:pt x="913210" y="376376"/>
                  </a:cubicBezTo>
                  <a:cubicBezTo>
                    <a:pt x="911128" y="378370"/>
                    <a:pt x="909447" y="385379"/>
                    <a:pt x="906614" y="387403"/>
                  </a:cubicBezTo>
                  <a:cubicBezTo>
                    <a:pt x="903781" y="389428"/>
                    <a:pt x="899862" y="389322"/>
                    <a:pt x="896212" y="388520"/>
                  </a:cubicBezTo>
                  <a:cubicBezTo>
                    <a:pt x="892564" y="387718"/>
                    <a:pt x="885779" y="385294"/>
                    <a:pt x="884720" y="382590"/>
                  </a:cubicBezTo>
                  <a:cubicBezTo>
                    <a:pt x="883661" y="379886"/>
                    <a:pt x="887408" y="374196"/>
                    <a:pt x="889861" y="372293"/>
                  </a:cubicBezTo>
                  <a:lnTo>
                    <a:pt x="892371" y="371999"/>
                  </a:lnTo>
                  <a:lnTo>
                    <a:pt x="882477" y="368025"/>
                  </a:lnTo>
                  <a:cubicBezTo>
                    <a:pt x="873659" y="361313"/>
                    <a:pt x="870128" y="351120"/>
                    <a:pt x="874589" y="345259"/>
                  </a:cubicBezTo>
                  <a:lnTo>
                    <a:pt x="880598" y="342978"/>
                  </a:lnTo>
                  <a:lnTo>
                    <a:pt x="879746" y="340977"/>
                  </a:lnTo>
                  <a:cubicBezTo>
                    <a:pt x="877643" y="323958"/>
                    <a:pt x="884427" y="306476"/>
                    <a:pt x="894899" y="301931"/>
                  </a:cubicBezTo>
                  <a:cubicBezTo>
                    <a:pt x="900135" y="299659"/>
                    <a:pt x="905302" y="301050"/>
                    <a:pt x="909422" y="305137"/>
                  </a:cubicBezTo>
                  <a:close/>
                  <a:moveTo>
                    <a:pt x="1227124" y="653484"/>
                  </a:moveTo>
                  <a:cubicBezTo>
                    <a:pt x="1229334" y="664322"/>
                    <a:pt x="1215398" y="676315"/>
                    <a:pt x="1195997" y="680272"/>
                  </a:cubicBezTo>
                  <a:cubicBezTo>
                    <a:pt x="1176595" y="684228"/>
                    <a:pt x="1159075" y="678649"/>
                    <a:pt x="1156865" y="667812"/>
                  </a:cubicBezTo>
                  <a:cubicBezTo>
                    <a:pt x="1155760" y="662393"/>
                    <a:pt x="1158692" y="656685"/>
                    <a:pt x="1164324" y="651837"/>
                  </a:cubicBezTo>
                  <a:cubicBezTo>
                    <a:pt x="1169957" y="646990"/>
                    <a:pt x="1178292" y="643002"/>
                    <a:pt x="1187993" y="641024"/>
                  </a:cubicBezTo>
                  <a:cubicBezTo>
                    <a:pt x="1207394" y="637067"/>
                    <a:pt x="1224913" y="642645"/>
                    <a:pt x="1227124" y="653484"/>
                  </a:cubicBezTo>
                  <a:close/>
                  <a:moveTo>
                    <a:pt x="801542" y="106128"/>
                  </a:moveTo>
                  <a:cubicBezTo>
                    <a:pt x="805483" y="107493"/>
                    <a:pt x="808196" y="110563"/>
                    <a:pt x="808747" y="115017"/>
                  </a:cubicBezTo>
                  <a:cubicBezTo>
                    <a:pt x="809848" y="123924"/>
                    <a:pt x="801881" y="134990"/>
                    <a:pt x="790953" y="139734"/>
                  </a:cubicBezTo>
                  <a:cubicBezTo>
                    <a:pt x="780023" y="144477"/>
                    <a:pt x="770272" y="141102"/>
                    <a:pt x="769171" y="132195"/>
                  </a:cubicBezTo>
                  <a:cubicBezTo>
                    <a:pt x="768070" y="123288"/>
                    <a:pt x="776037" y="112222"/>
                    <a:pt x="786966" y="107479"/>
                  </a:cubicBezTo>
                  <a:cubicBezTo>
                    <a:pt x="792430" y="105107"/>
                    <a:pt x="797600" y="104764"/>
                    <a:pt x="801542" y="106128"/>
                  </a:cubicBezTo>
                  <a:close/>
                  <a:moveTo>
                    <a:pt x="951822" y="281181"/>
                  </a:moveTo>
                  <a:cubicBezTo>
                    <a:pt x="953823" y="282034"/>
                    <a:pt x="955214" y="283808"/>
                    <a:pt x="955522" y="286300"/>
                  </a:cubicBezTo>
                  <a:cubicBezTo>
                    <a:pt x="956139" y="291285"/>
                    <a:pt x="952186" y="297258"/>
                    <a:pt x="946695" y="299642"/>
                  </a:cubicBezTo>
                  <a:cubicBezTo>
                    <a:pt x="941205" y="302025"/>
                    <a:pt x="936254" y="299916"/>
                    <a:pt x="935638" y="294932"/>
                  </a:cubicBezTo>
                  <a:cubicBezTo>
                    <a:pt x="935021" y="289947"/>
                    <a:pt x="938974" y="283973"/>
                    <a:pt x="944465" y="281589"/>
                  </a:cubicBezTo>
                  <a:cubicBezTo>
                    <a:pt x="947210" y="280398"/>
                    <a:pt x="949821" y="280329"/>
                    <a:pt x="951822" y="281181"/>
                  </a:cubicBezTo>
                  <a:close/>
                  <a:moveTo>
                    <a:pt x="1001773" y="329032"/>
                  </a:moveTo>
                  <a:cubicBezTo>
                    <a:pt x="1005715" y="330396"/>
                    <a:pt x="1008428" y="333466"/>
                    <a:pt x="1008979" y="337920"/>
                  </a:cubicBezTo>
                  <a:cubicBezTo>
                    <a:pt x="1010079" y="346828"/>
                    <a:pt x="1002113" y="357893"/>
                    <a:pt x="991184" y="362637"/>
                  </a:cubicBezTo>
                  <a:lnTo>
                    <a:pt x="982266" y="363463"/>
                  </a:lnTo>
                  <a:lnTo>
                    <a:pt x="980644" y="365912"/>
                  </a:lnTo>
                  <a:cubicBezTo>
                    <a:pt x="975005" y="368999"/>
                    <a:pt x="962754" y="367624"/>
                    <a:pt x="959248" y="363697"/>
                  </a:cubicBezTo>
                  <a:cubicBezTo>
                    <a:pt x="957495" y="361734"/>
                    <a:pt x="958206" y="357966"/>
                    <a:pt x="959046" y="353904"/>
                  </a:cubicBezTo>
                  <a:lnTo>
                    <a:pt x="959463" y="345347"/>
                  </a:lnTo>
                  <a:lnTo>
                    <a:pt x="958097" y="344889"/>
                  </a:lnTo>
                  <a:lnTo>
                    <a:pt x="958843" y="341626"/>
                  </a:lnTo>
                  <a:lnTo>
                    <a:pt x="950864" y="334060"/>
                  </a:lnTo>
                  <a:cubicBezTo>
                    <a:pt x="947298" y="331507"/>
                    <a:pt x="944100" y="329003"/>
                    <a:pt x="944331" y="326058"/>
                  </a:cubicBezTo>
                  <a:cubicBezTo>
                    <a:pt x="944563" y="323114"/>
                    <a:pt x="947563" y="318203"/>
                    <a:pt x="951261" y="314104"/>
                  </a:cubicBezTo>
                  <a:cubicBezTo>
                    <a:pt x="954960" y="310005"/>
                    <a:pt x="959356" y="306718"/>
                    <a:pt x="962379" y="307025"/>
                  </a:cubicBezTo>
                  <a:cubicBezTo>
                    <a:pt x="965403" y="307331"/>
                    <a:pt x="968391" y="312122"/>
                    <a:pt x="971407" y="317279"/>
                  </a:cubicBezTo>
                  <a:lnTo>
                    <a:pt x="973920" y="320680"/>
                  </a:lnTo>
                  <a:lnTo>
                    <a:pt x="979911" y="321907"/>
                  </a:lnTo>
                  <a:lnTo>
                    <a:pt x="978748" y="327212"/>
                  </a:lnTo>
                  <a:lnTo>
                    <a:pt x="980610" y="329732"/>
                  </a:lnTo>
                  <a:cubicBezTo>
                    <a:pt x="986889" y="333276"/>
                    <a:pt x="996555" y="324670"/>
                    <a:pt x="1000053" y="328287"/>
                  </a:cubicBezTo>
                  <a:lnTo>
                    <a:pt x="1000464" y="329153"/>
                  </a:lnTo>
                  <a:close/>
                  <a:moveTo>
                    <a:pt x="1090894" y="431622"/>
                  </a:moveTo>
                  <a:cubicBezTo>
                    <a:pt x="1092053" y="437304"/>
                    <a:pt x="1088386" y="442851"/>
                    <a:pt x="1082703" y="444010"/>
                  </a:cubicBezTo>
                  <a:cubicBezTo>
                    <a:pt x="1077021" y="445169"/>
                    <a:pt x="1071474" y="441501"/>
                    <a:pt x="1070315" y="435818"/>
                  </a:cubicBezTo>
                  <a:cubicBezTo>
                    <a:pt x="1069735" y="432977"/>
                    <a:pt x="1070363" y="430170"/>
                    <a:pt x="1071844" y="427928"/>
                  </a:cubicBezTo>
                  <a:cubicBezTo>
                    <a:pt x="1073327" y="425686"/>
                    <a:pt x="1075665" y="424010"/>
                    <a:pt x="1078506" y="423430"/>
                  </a:cubicBezTo>
                  <a:cubicBezTo>
                    <a:pt x="1084189" y="422271"/>
                    <a:pt x="1089736" y="425939"/>
                    <a:pt x="1090894" y="431622"/>
                  </a:cubicBezTo>
                  <a:close/>
                  <a:moveTo>
                    <a:pt x="1230711" y="576439"/>
                  </a:moveTo>
                  <a:cubicBezTo>
                    <a:pt x="1232586" y="579215"/>
                    <a:pt x="1234242" y="584117"/>
                    <a:pt x="1233697" y="585543"/>
                  </a:cubicBezTo>
                  <a:cubicBezTo>
                    <a:pt x="1233152" y="586968"/>
                    <a:pt x="1229488" y="583345"/>
                    <a:pt x="1227443" y="584990"/>
                  </a:cubicBezTo>
                  <a:cubicBezTo>
                    <a:pt x="1225399" y="586637"/>
                    <a:pt x="1224281" y="593941"/>
                    <a:pt x="1221428" y="595419"/>
                  </a:cubicBezTo>
                  <a:cubicBezTo>
                    <a:pt x="1218576" y="596896"/>
                    <a:pt x="1214340" y="595724"/>
                    <a:pt x="1210327" y="593853"/>
                  </a:cubicBezTo>
                  <a:cubicBezTo>
                    <a:pt x="1206313" y="591982"/>
                    <a:pt x="1198758" y="587473"/>
                    <a:pt x="1197348" y="584195"/>
                  </a:cubicBezTo>
                  <a:cubicBezTo>
                    <a:pt x="1195938" y="580916"/>
                    <a:pt x="1199412" y="575629"/>
                    <a:pt x="1201869" y="574184"/>
                  </a:cubicBezTo>
                  <a:cubicBezTo>
                    <a:pt x="1204325" y="572738"/>
                    <a:pt x="1208658" y="576404"/>
                    <a:pt x="1212088" y="575521"/>
                  </a:cubicBezTo>
                  <a:cubicBezTo>
                    <a:pt x="1215517" y="574639"/>
                    <a:pt x="1219343" y="568734"/>
                    <a:pt x="1222447" y="568887"/>
                  </a:cubicBezTo>
                  <a:cubicBezTo>
                    <a:pt x="1225551" y="569040"/>
                    <a:pt x="1228837" y="573663"/>
                    <a:pt x="1230711" y="576439"/>
                  </a:cubicBezTo>
                  <a:close/>
                  <a:moveTo>
                    <a:pt x="1174871" y="490568"/>
                  </a:moveTo>
                  <a:cubicBezTo>
                    <a:pt x="1178369" y="494186"/>
                    <a:pt x="1181136" y="505244"/>
                    <a:pt x="1179975" y="508059"/>
                  </a:cubicBezTo>
                  <a:cubicBezTo>
                    <a:pt x="1178812" y="510873"/>
                    <a:pt x="1171983" y="504096"/>
                    <a:pt x="1167898" y="507452"/>
                  </a:cubicBezTo>
                  <a:cubicBezTo>
                    <a:pt x="1165856" y="509129"/>
                    <a:pt x="1164156" y="513543"/>
                    <a:pt x="1162262" y="517922"/>
                  </a:cubicBezTo>
                  <a:lnTo>
                    <a:pt x="1156482" y="526652"/>
                  </a:lnTo>
                  <a:lnTo>
                    <a:pt x="1157632" y="528498"/>
                  </a:lnTo>
                  <a:cubicBezTo>
                    <a:pt x="1159939" y="539809"/>
                    <a:pt x="1153578" y="550656"/>
                    <a:pt x="1143423" y="552727"/>
                  </a:cubicBezTo>
                  <a:cubicBezTo>
                    <a:pt x="1133269" y="554797"/>
                    <a:pt x="1123168" y="547308"/>
                    <a:pt x="1120861" y="535997"/>
                  </a:cubicBezTo>
                  <a:cubicBezTo>
                    <a:pt x="1119708" y="530342"/>
                    <a:pt x="1120722" y="524801"/>
                    <a:pt x="1123293" y="520417"/>
                  </a:cubicBezTo>
                  <a:lnTo>
                    <a:pt x="1134042" y="512523"/>
                  </a:lnTo>
                  <a:lnTo>
                    <a:pt x="1134426" y="504631"/>
                  </a:lnTo>
                  <a:cubicBezTo>
                    <a:pt x="1131940" y="498358"/>
                    <a:pt x="1118688" y="494226"/>
                    <a:pt x="1119150" y="488338"/>
                  </a:cubicBezTo>
                  <a:cubicBezTo>
                    <a:pt x="1119381" y="485395"/>
                    <a:pt x="1122381" y="480483"/>
                    <a:pt x="1126080" y="476384"/>
                  </a:cubicBezTo>
                  <a:cubicBezTo>
                    <a:pt x="1129778" y="472285"/>
                    <a:pt x="1134174" y="468999"/>
                    <a:pt x="1137198" y="469305"/>
                  </a:cubicBezTo>
                  <a:cubicBezTo>
                    <a:pt x="1143243" y="469917"/>
                    <a:pt x="1149148" y="488469"/>
                    <a:pt x="1155428" y="492013"/>
                  </a:cubicBezTo>
                  <a:cubicBezTo>
                    <a:pt x="1161706" y="495556"/>
                    <a:pt x="1171373" y="486950"/>
                    <a:pt x="1174871" y="490568"/>
                  </a:cubicBezTo>
                  <a:close/>
                  <a:moveTo>
                    <a:pt x="875816" y="140242"/>
                  </a:moveTo>
                  <a:cubicBezTo>
                    <a:pt x="879937" y="144329"/>
                    <a:pt x="883011" y="151112"/>
                    <a:pt x="884063" y="159621"/>
                  </a:cubicBezTo>
                  <a:cubicBezTo>
                    <a:pt x="886166" y="176640"/>
                    <a:pt x="879382" y="194121"/>
                    <a:pt x="868910" y="198666"/>
                  </a:cubicBezTo>
                  <a:cubicBezTo>
                    <a:pt x="858437" y="203212"/>
                    <a:pt x="848243" y="193100"/>
                    <a:pt x="846140" y="176082"/>
                  </a:cubicBezTo>
                  <a:cubicBezTo>
                    <a:pt x="844037" y="159063"/>
                    <a:pt x="850821" y="141582"/>
                    <a:pt x="861293" y="137036"/>
                  </a:cubicBezTo>
                  <a:cubicBezTo>
                    <a:pt x="866529" y="134764"/>
                    <a:pt x="871696" y="136155"/>
                    <a:pt x="875816" y="140242"/>
                  </a:cubicBezTo>
                  <a:close/>
                  <a:moveTo>
                    <a:pt x="1076048" y="363145"/>
                  </a:moveTo>
                  <a:cubicBezTo>
                    <a:pt x="1080168" y="367232"/>
                    <a:pt x="1083242" y="374015"/>
                    <a:pt x="1084294" y="382524"/>
                  </a:cubicBezTo>
                  <a:cubicBezTo>
                    <a:pt x="1086397" y="399542"/>
                    <a:pt x="1079613" y="417024"/>
                    <a:pt x="1069141" y="421569"/>
                  </a:cubicBezTo>
                  <a:lnTo>
                    <a:pt x="1057479" y="418995"/>
                  </a:lnTo>
                  <a:lnTo>
                    <a:pt x="1058879" y="423263"/>
                  </a:lnTo>
                  <a:cubicBezTo>
                    <a:pt x="1058334" y="424688"/>
                    <a:pt x="1054670" y="421064"/>
                    <a:pt x="1052626" y="422710"/>
                  </a:cubicBezTo>
                  <a:cubicBezTo>
                    <a:pt x="1050580" y="424356"/>
                    <a:pt x="1049463" y="431661"/>
                    <a:pt x="1046611" y="433138"/>
                  </a:cubicBezTo>
                  <a:cubicBezTo>
                    <a:pt x="1043757" y="434615"/>
                    <a:pt x="1039522" y="433444"/>
                    <a:pt x="1035508" y="431573"/>
                  </a:cubicBezTo>
                  <a:cubicBezTo>
                    <a:pt x="1031495" y="429703"/>
                    <a:pt x="1023940" y="425192"/>
                    <a:pt x="1022530" y="421914"/>
                  </a:cubicBezTo>
                  <a:cubicBezTo>
                    <a:pt x="1021120" y="418636"/>
                    <a:pt x="1024594" y="413349"/>
                    <a:pt x="1027050" y="411904"/>
                  </a:cubicBezTo>
                  <a:cubicBezTo>
                    <a:pt x="1029508" y="410458"/>
                    <a:pt x="1033840" y="414124"/>
                    <a:pt x="1037269" y="413240"/>
                  </a:cubicBezTo>
                  <a:cubicBezTo>
                    <a:pt x="1040699" y="412357"/>
                    <a:pt x="1044525" y="406453"/>
                    <a:pt x="1047629" y="406606"/>
                  </a:cubicBezTo>
                  <a:lnTo>
                    <a:pt x="1050879" y="409576"/>
                  </a:lnTo>
                  <a:lnTo>
                    <a:pt x="1046372" y="398985"/>
                  </a:lnTo>
                  <a:cubicBezTo>
                    <a:pt x="1044269" y="381966"/>
                    <a:pt x="1051053" y="364485"/>
                    <a:pt x="1061525" y="359939"/>
                  </a:cubicBezTo>
                  <a:cubicBezTo>
                    <a:pt x="1066761" y="357667"/>
                    <a:pt x="1071927" y="359058"/>
                    <a:pt x="1076048" y="363145"/>
                  </a:cubicBezTo>
                  <a:close/>
                  <a:moveTo>
                    <a:pt x="981923" y="220088"/>
                  </a:moveTo>
                  <a:cubicBezTo>
                    <a:pt x="983082" y="225770"/>
                    <a:pt x="979415" y="231317"/>
                    <a:pt x="973732" y="232476"/>
                  </a:cubicBezTo>
                  <a:lnTo>
                    <a:pt x="969973" y="229991"/>
                  </a:lnTo>
                  <a:lnTo>
                    <a:pt x="974655" y="239120"/>
                  </a:lnTo>
                  <a:cubicBezTo>
                    <a:pt x="975223" y="243661"/>
                    <a:pt x="974058" y="247986"/>
                    <a:pt x="971027" y="251017"/>
                  </a:cubicBezTo>
                  <a:cubicBezTo>
                    <a:pt x="964964" y="257080"/>
                    <a:pt x="953730" y="255675"/>
                    <a:pt x="945934" y="247879"/>
                  </a:cubicBezTo>
                  <a:cubicBezTo>
                    <a:pt x="938137" y="240083"/>
                    <a:pt x="936732" y="228849"/>
                    <a:pt x="942795" y="222786"/>
                  </a:cubicBezTo>
                  <a:cubicBezTo>
                    <a:pt x="945827" y="219755"/>
                    <a:pt x="950151" y="218590"/>
                    <a:pt x="954692" y="219157"/>
                  </a:cubicBezTo>
                  <a:lnTo>
                    <a:pt x="961647" y="222724"/>
                  </a:lnTo>
                  <a:lnTo>
                    <a:pt x="962874" y="216394"/>
                  </a:lnTo>
                  <a:cubicBezTo>
                    <a:pt x="964356" y="214152"/>
                    <a:pt x="966694" y="212475"/>
                    <a:pt x="969535" y="211896"/>
                  </a:cubicBezTo>
                  <a:cubicBezTo>
                    <a:pt x="975218" y="210737"/>
                    <a:pt x="980764" y="214405"/>
                    <a:pt x="981923" y="220088"/>
                  </a:cubicBezTo>
                  <a:close/>
                  <a:moveTo>
                    <a:pt x="1146536" y="379915"/>
                  </a:moveTo>
                  <a:cubicBezTo>
                    <a:pt x="1147699" y="381852"/>
                    <a:pt x="1143852" y="386703"/>
                    <a:pt x="1144398" y="389669"/>
                  </a:cubicBezTo>
                  <a:cubicBezTo>
                    <a:pt x="1144943" y="392635"/>
                    <a:pt x="1150220" y="394807"/>
                    <a:pt x="1149811" y="397712"/>
                  </a:cubicBezTo>
                  <a:cubicBezTo>
                    <a:pt x="1149402" y="400616"/>
                    <a:pt x="1144735" y="404720"/>
                    <a:pt x="1141942" y="407094"/>
                  </a:cubicBezTo>
                  <a:cubicBezTo>
                    <a:pt x="1139148" y="409468"/>
                    <a:pt x="1134355" y="412131"/>
                    <a:pt x="1133049" y="411956"/>
                  </a:cubicBezTo>
                  <a:cubicBezTo>
                    <a:pt x="1131743" y="411782"/>
                    <a:pt x="1135493" y="407559"/>
                    <a:pt x="1134105" y="406048"/>
                  </a:cubicBezTo>
                  <a:lnTo>
                    <a:pt x="1126875" y="403620"/>
                  </a:lnTo>
                  <a:lnTo>
                    <a:pt x="1111089" y="411888"/>
                  </a:lnTo>
                  <a:cubicBezTo>
                    <a:pt x="1105910" y="412951"/>
                    <a:pt x="1101438" y="412125"/>
                    <a:pt x="1098899" y="409158"/>
                  </a:cubicBezTo>
                  <a:cubicBezTo>
                    <a:pt x="1093822" y="403224"/>
                    <a:pt x="1098403" y="390973"/>
                    <a:pt x="1109131" y="381795"/>
                  </a:cubicBezTo>
                  <a:cubicBezTo>
                    <a:pt x="1119859" y="372617"/>
                    <a:pt x="1132671" y="369987"/>
                    <a:pt x="1137748" y="375921"/>
                  </a:cubicBezTo>
                  <a:lnTo>
                    <a:pt x="1137893" y="378144"/>
                  </a:lnTo>
                  <a:close/>
                  <a:moveTo>
                    <a:pt x="968167" y="164137"/>
                  </a:moveTo>
                  <a:cubicBezTo>
                    <a:pt x="972109" y="165501"/>
                    <a:pt x="974821" y="168571"/>
                    <a:pt x="975372" y="173025"/>
                  </a:cubicBezTo>
                  <a:cubicBezTo>
                    <a:pt x="976473" y="181932"/>
                    <a:pt x="968507" y="192998"/>
                    <a:pt x="957578" y="197742"/>
                  </a:cubicBezTo>
                  <a:cubicBezTo>
                    <a:pt x="946649" y="202486"/>
                    <a:pt x="936897" y="199110"/>
                    <a:pt x="935796" y="190203"/>
                  </a:cubicBezTo>
                  <a:lnTo>
                    <a:pt x="936854" y="186846"/>
                  </a:lnTo>
                  <a:lnTo>
                    <a:pt x="932817" y="189052"/>
                  </a:lnTo>
                  <a:cubicBezTo>
                    <a:pt x="931511" y="188879"/>
                    <a:pt x="935262" y="184655"/>
                    <a:pt x="933873" y="183145"/>
                  </a:cubicBezTo>
                  <a:cubicBezTo>
                    <a:pt x="932486" y="181635"/>
                    <a:pt x="925650" y="182290"/>
                    <a:pt x="924491" y="179994"/>
                  </a:cubicBezTo>
                  <a:cubicBezTo>
                    <a:pt x="923332" y="177698"/>
                    <a:pt x="924804" y="173512"/>
                    <a:pt x="926921" y="169371"/>
                  </a:cubicBezTo>
                  <a:cubicBezTo>
                    <a:pt x="929037" y="165229"/>
                    <a:pt x="933959" y="157205"/>
                    <a:pt x="937190" y="155145"/>
                  </a:cubicBezTo>
                  <a:cubicBezTo>
                    <a:pt x="940421" y="153085"/>
                    <a:pt x="945141" y="155075"/>
                    <a:pt x="946305" y="157011"/>
                  </a:cubicBezTo>
                  <a:cubicBezTo>
                    <a:pt x="947467" y="158949"/>
                    <a:pt x="943620" y="163800"/>
                    <a:pt x="944166" y="166765"/>
                  </a:cubicBezTo>
                  <a:lnTo>
                    <a:pt x="946921" y="170858"/>
                  </a:lnTo>
                  <a:lnTo>
                    <a:pt x="953591" y="165487"/>
                  </a:lnTo>
                  <a:cubicBezTo>
                    <a:pt x="959055" y="163115"/>
                    <a:pt x="964226" y="162773"/>
                    <a:pt x="968167" y="164137"/>
                  </a:cubicBezTo>
                  <a:close/>
                  <a:moveTo>
                    <a:pt x="1090178" y="294204"/>
                  </a:moveTo>
                  <a:cubicBezTo>
                    <a:pt x="1098997" y="300916"/>
                    <a:pt x="1102528" y="311109"/>
                    <a:pt x="1098067" y="316970"/>
                  </a:cubicBezTo>
                  <a:cubicBezTo>
                    <a:pt x="1093606" y="322831"/>
                    <a:pt x="1082841" y="322141"/>
                    <a:pt x="1074023" y="315429"/>
                  </a:cubicBezTo>
                  <a:cubicBezTo>
                    <a:pt x="1065204" y="308718"/>
                    <a:pt x="1061672" y="298524"/>
                    <a:pt x="1066134" y="292663"/>
                  </a:cubicBezTo>
                  <a:cubicBezTo>
                    <a:pt x="1070595" y="286803"/>
                    <a:pt x="1081360" y="287492"/>
                    <a:pt x="1090178" y="294204"/>
                  </a:cubicBezTo>
                  <a:close/>
                  <a:moveTo>
                    <a:pt x="1243851" y="438608"/>
                  </a:moveTo>
                  <a:cubicBezTo>
                    <a:pt x="1246061" y="449446"/>
                    <a:pt x="1232125" y="461439"/>
                    <a:pt x="1212724" y="465396"/>
                  </a:cubicBezTo>
                  <a:cubicBezTo>
                    <a:pt x="1193322" y="469352"/>
                    <a:pt x="1175803" y="463773"/>
                    <a:pt x="1173592" y="452936"/>
                  </a:cubicBezTo>
                  <a:cubicBezTo>
                    <a:pt x="1172487" y="447517"/>
                    <a:pt x="1175419" y="441809"/>
                    <a:pt x="1181051" y="436961"/>
                  </a:cubicBezTo>
                  <a:cubicBezTo>
                    <a:pt x="1186684" y="432114"/>
                    <a:pt x="1195019" y="428126"/>
                    <a:pt x="1204720" y="426148"/>
                  </a:cubicBezTo>
                  <a:cubicBezTo>
                    <a:pt x="1224121" y="422191"/>
                    <a:pt x="1241641" y="427769"/>
                    <a:pt x="1243851" y="438608"/>
                  </a:cubicBezTo>
                  <a:close/>
                  <a:moveTo>
                    <a:pt x="934282" y="61029"/>
                  </a:moveTo>
                  <a:cubicBezTo>
                    <a:pt x="942078" y="68825"/>
                    <a:pt x="943484" y="80060"/>
                    <a:pt x="937421" y="86122"/>
                  </a:cubicBezTo>
                  <a:cubicBezTo>
                    <a:pt x="931358" y="92185"/>
                    <a:pt x="920124" y="90780"/>
                    <a:pt x="912328" y="82984"/>
                  </a:cubicBezTo>
                  <a:cubicBezTo>
                    <a:pt x="904531" y="75189"/>
                    <a:pt x="903126" y="63953"/>
                    <a:pt x="909189" y="57891"/>
                  </a:cubicBezTo>
                  <a:cubicBezTo>
                    <a:pt x="915252" y="51828"/>
                    <a:pt x="926486" y="53233"/>
                    <a:pt x="934282" y="61029"/>
                  </a:cubicBezTo>
                  <a:close/>
                  <a:moveTo>
                    <a:pt x="1134514" y="283932"/>
                  </a:moveTo>
                  <a:cubicBezTo>
                    <a:pt x="1142310" y="291728"/>
                    <a:pt x="1143715" y="302963"/>
                    <a:pt x="1137652" y="309026"/>
                  </a:cubicBezTo>
                  <a:cubicBezTo>
                    <a:pt x="1131590" y="315088"/>
                    <a:pt x="1120355" y="313684"/>
                    <a:pt x="1112559" y="305887"/>
                  </a:cubicBezTo>
                  <a:cubicBezTo>
                    <a:pt x="1104763" y="298092"/>
                    <a:pt x="1103358" y="286857"/>
                    <a:pt x="1109421" y="280794"/>
                  </a:cubicBezTo>
                  <a:cubicBezTo>
                    <a:pt x="1115484" y="274731"/>
                    <a:pt x="1126718" y="276136"/>
                    <a:pt x="1134514" y="283932"/>
                  </a:cubicBezTo>
                  <a:close/>
                  <a:moveTo>
                    <a:pt x="1056122" y="165601"/>
                  </a:moveTo>
                  <a:cubicBezTo>
                    <a:pt x="1061304" y="168370"/>
                    <a:pt x="1059733" y="178479"/>
                    <a:pt x="1052614" y="188180"/>
                  </a:cubicBezTo>
                  <a:lnTo>
                    <a:pt x="1036908" y="197029"/>
                  </a:lnTo>
                  <a:lnTo>
                    <a:pt x="1042442" y="198250"/>
                  </a:lnTo>
                  <a:cubicBezTo>
                    <a:pt x="1046562" y="202337"/>
                    <a:pt x="1049636" y="209120"/>
                    <a:pt x="1050688" y="217629"/>
                  </a:cubicBezTo>
                  <a:cubicBezTo>
                    <a:pt x="1051739" y="226138"/>
                    <a:pt x="1050569" y="234764"/>
                    <a:pt x="1047827" y="241829"/>
                  </a:cubicBezTo>
                  <a:lnTo>
                    <a:pt x="1045421" y="244736"/>
                  </a:lnTo>
                  <a:lnTo>
                    <a:pt x="1051647" y="243510"/>
                  </a:lnTo>
                  <a:cubicBezTo>
                    <a:pt x="1057811" y="239764"/>
                    <a:pt x="1062859" y="226561"/>
                    <a:pt x="1068406" y="225628"/>
                  </a:cubicBezTo>
                  <a:cubicBezTo>
                    <a:pt x="1071180" y="225162"/>
                    <a:pt x="1075585" y="226801"/>
                    <a:pt x="1079160" y="229273"/>
                  </a:cubicBezTo>
                  <a:cubicBezTo>
                    <a:pt x="1082734" y="231745"/>
                    <a:pt x="1085479" y="235049"/>
                    <a:pt x="1084931" y="237914"/>
                  </a:cubicBezTo>
                  <a:cubicBezTo>
                    <a:pt x="1083836" y="243644"/>
                    <a:pt x="1065730" y="253386"/>
                    <a:pt x="1061833" y="260008"/>
                  </a:cubicBezTo>
                  <a:cubicBezTo>
                    <a:pt x="1057936" y="266629"/>
                    <a:pt x="1065279" y="273577"/>
                    <a:pt x="1061549" y="277645"/>
                  </a:cubicBezTo>
                  <a:cubicBezTo>
                    <a:pt x="1057819" y="281713"/>
                    <a:pt x="1047090" y="286825"/>
                    <a:pt x="1044518" y="286401"/>
                  </a:cubicBezTo>
                  <a:cubicBezTo>
                    <a:pt x="1041947" y="285977"/>
                    <a:pt x="1048958" y="278100"/>
                    <a:pt x="1046122" y="275099"/>
                  </a:cubicBezTo>
                  <a:cubicBezTo>
                    <a:pt x="1043285" y="272099"/>
                    <a:pt x="1029950" y="272893"/>
                    <a:pt x="1027500" y="268394"/>
                  </a:cubicBezTo>
                  <a:cubicBezTo>
                    <a:pt x="1026275" y="266145"/>
                    <a:pt x="1026250" y="262110"/>
                    <a:pt x="1027034" y="258118"/>
                  </a:cubicBezTo>
                  <a:lnTo>
                    <a:pt x="1028361" y="255090"/>
                  </a:lnTo>
                  <a:lnTo>
                    <a:pt x="1021012" y="253469"/>
                  </a:lnTo>
                  <a:cubicBezTo>
                    <a:pt x="1016891" y="249382"/>
                    <a:pt x="1013817" y="242599"/>
                    <a:pt x="1012766" y="234090"/>
                  </a:cubicBezTo>
                  <a:cubicBezTo>
                    <a:pt x="1010663" y="217071"/>
                    <a:pt x="1017446" y="199590"/>
                    <a:pt x="1027919" y="195045"/>
                  </a:cubicBezTo>
                  <a:lnTo>
                    <a:pt x="1028515" y="195176"/>
                  </a:lnTo>
                  <a:lnTo>
                    <a:pt x="1027482" y="192038"/>
                  </a:lnTo>
                  <a:cubicBezTo>
                    <a:pt x="1028117" y="187952"/>
                    <a:pt x="1030290" y="182999"/>
                    <a:pt x="1033849" y="178149"/>
                  </a:cubicBezTo>
                  <a:cubicBezTo>
                    <a:pt x="1040968" y="168449"/>
                    <a:pt x="1050941" y="162831"/>
                    <a:pt x="1056122" y="165601"/>
                  </a:cubicBezTo>
                  <a:close/>
                  <a:moveTo>
                    <a:pt x="1112930" y="215020"/>
                  </a:moveTo>
                  <a:cubicBezTo>
                    <a:pt x="1114093" y="216957"/>
                    <a:pt x="1110245" y="221808"/>
                    <a:pt x="1110791" y="224773"/>
                  </a:cubicBezTo>
                  <a:cubicBezTo>
                    <a:pt x="1111337" y="227740"/>
                    <a:pt x="1116614" y="229912"/>
                    <a:pt x="1116205" y="232816"/>
                  </a:cubicBezTo>
                  <a:cubicBezTo>
                    <a:pt x="1115796" y="235721"/>
                    <a:pt x="1111129" y="239825"/>
                    <a:pt x="1108335" y="242199"/>
                  </a:cubicBezTo>
                  <a:cubicBezTo>
                    <a:pt x="1105542" y="244573"/>
                    <a:pt x="1100749" y="247235"/>
                    <a:pt x="1099443" y="247061"/>
                  </a:cubicBezTo>
                  <a:cubicBezTo>
                    <a:pt x="1098137" y="246887"/>
                    <a:pt x="1101887" y="242663"/>
                    <a:pt x="1100499" y="241154"/>
                  </a:cubicBezTo>
                  <a:cubicBezTo>
                    <a:pt x="1099111" y="239643"/>
                    <a:pt x="1092275" y="240298"/>
                    <a:pt x="1091116" y="238002"/>
                  </a:cubicBezTo>
                  <a:cubicBezTo>
                    <a:pt x="1089958" y="235706"/>
                    <a:pt x="1091429" y="231521"/>
                    <a:pt x="1093546" y="227379"/>
                  </a:cubicBezTo>
                  <a:lnTo>
                    <a:pt x="1094590" y="225933"/>
                  </a:lnTo>
                  <a:lnTo>
                    <a:pt x="1087042" y="220942"/>
                  </a:lnTo>
                  <a:cubicBezTo>
                    <a:pt x="1086463" y="218101"/>
                    <a:pt x="1087090" y="215294"/>
                    <a:pt x="1088572" y="213052"/>
                  </a:cubicBezTo>
                  <a:cubicBezTo>
                    <a:pt x="1090054" y="210810"/>
                    <a:pt x="1092392" y="209133"/>
                    <a:pt x="1095233" y="208554"/>
                  </a:cubicBezTo>
                  <a:lnTo>
                    <a:pt x="1103290" y="213881"/>
                  </a:lnTo>
                  <a:lnTo>
                    <a:pt x="1103816" y="213153"/>
                  </a:lnTo>
                  <a:cubicBezTo>
                    <a:pt x="1107046" y="211093"/>
                    <a:pt x="1111767" y="213083"/>
                    <a:pt x="1112930" y="215020"/>
                  </a:cubicBezTo>
                  <a:close/>
                  <a:moveTo>
                    <a:pt x="1247439" y="361563"/>
                  </a:moveTo>
                  <a:cubicBezTo>
                    <a:pt x="1249313" y="364338"/>
                    <a:pt x="1250969" y="369241"/>
                    <a:pt x="1250424" y="370667"/>
                  </a:cubicBezTo>
                  <a:cubicBezTo>
                    <a:pt x="1249879" y="372092"/>
                    <a:pt x="1246215" y="368469"/>
                    <a:pt x="1244171" y="370114"/>
                  </a:cubicBezTo>
                  <a:cubicBezTo>
                    <a:pt x="1242126" y="371761"/>
                    <a:pt x="1241009" y="379065"/>
                    <a:pt x="1238155" y="380542"/>
                  </a:cubicBezTo>
                  <a:cubicBezTo>
                    <a:pt x="1235303" y="382020"/>
                    <a:pt x="1231067" y="380848"/>
                    <a:pt x="1227054" y="378977"/>
                  </a:cubicBezTo>
                  <a:cubicBezTo>
                    <a:pt x="1223040" y="377106"/>
                    <a:pt x="1215485" y="372597"/>
                    <a:pt x="1214075" y="369319"/>
                  </a:cubicBezTo>
                  <a:cubicBezTo>
                    <a:pt x="1212666" y="366040"/>
                    <a:pt x="1216139" y="360753"/>
                    <a:pt x="1218596" y="359307"/>
                  </a:cubicBezTo>
                  <a:cubicBezTo>
                    <a:pt x="1221052" y="357862"/>
                    <a:pt x="1225385" y="361528"/>
                    <a:pt x="1228815" y="360645"/>
                  </a:cubicBezTo>
                  <a:cubicBezTo>
                    <a:pt x="1232244" y="359762"/>
                    <a:pt x="1236070" y="353858"/>
                    <a:pt x="1239174" y="354011"/>
                  </a:cubicBezTo>
                  <a:cubicBezTo>
                    <a:pt x="1242278" y="354164"/>
                    <a:pt x="1245564" y="358787"/>
                    <a:pt x="1247439" y="361563"/>
                  </a:cubicBezTo>
                  <a:close/>
                  <a:moveTo>
                    <a:pt x="1191598" y="275692"/>
                  </a:moveTo>
                  <a:cubicBezTo>
                    <a:pt x="1195096" y="279310"/>
                    <a:pt x="1197863" y="290368"/>
                    <a:pt x="1196702" y="293183"/>
                  </a:cubicBezTo>
                  <a:cubicBezTo>
                    <a:pt x="1195539" y="295996"/>
                    <a:pt x="1188711" y="289220"/>
                    <a:pt x="1184625" y="292576"/>
                  </a:cubicBezTo>
                  <a:cubicBezTo>
                    <a:pt x="1180541" y="295931"/>
                    <a:pt x="1177828" y="310229"/>
                    <a:pt x="1172189" y="313316"/>
                  </a:cubicBezTo>
                  <a:cubicBezTo>
                    <a:pt x="1166551" y="316403"/>
                    <a:pt x="1154299" y="315028"/>
                    <a:pt x="1150793" y="311102"/>
                  </a:cubicBezTo>
                  <a:cubicBezTo>
                    <a:pt x="1147287" y="307175"/>
                    <a:pt x="1153640" y="296028"/>
                    <a:pt x="1151153" y="289755"/>
                  </a:cubicBezTo>
                  <a:cubicBezTo>
                    <a:pt x="1148667" y="283482"/>
                    <a:pt x="1135415" y="279350"/>
                    <a:pt x="1135877" y="273462"/>
                  </a:cubicBezTo>
                  <a:cubicBezTo>
                    <a:pt x="1136108" y="270519"/>
                    <a:pt x="1139108" y="265607"/>
                    <a:pt x="1142807" y="261508"/>
                  </a:cubicBezTo>
                  <a:cubicBezTo>
                    <a:pt x="1146505" y="257409"/>
                    <a:pt x="1150902" y="254123"/>
                    <a:pt x="1153925" y="254429"/>
                  </a:cubicBezTo>
                  <a:cubicBezTo>
                    <a:pt x="1159971" y="255041"/>
                    <a:pt x="1165876" y="273593"/>
                    <a:pt x="1172155" y="277136"/>
                  </a:cubicBezTo>
                  <a:cubicBezTo>
                    <a:pt x="1178434" y="280680"/>
                    <a:pt x="1188101" y="272074"/>
                    <a:pt x="1191598" y="275692"/>
                  </a:cubicBezTo>
                  <a:close/>
                  <a:moveTo>
                    <a:pt x="1129754" y="167956"/>
                  </a:moveTo>
                  <a:cubicBezTo>
                    <a:pt x="1131756" y="168808"/>
                    <a:pt x="1133147" y="170582"/>
                    <a:pt x="1133455" y="173074"/>
                  </a:cubicBezTo>
                  <a:cubicBezTo>
                    <a:pt x="1134071" y="178059"/>
                    <a:pt x="1130119" y="184032"/>
                    <a:pt x="1124628" y="186416"/>
                  </a:cubicBezTo>
                  <a:cubicBezTo>
                    <a:pt x="1119138" y="188799"/>
                    <a:pt x="1114186" y="186690"/>
                    <a:pt x="1113570" y="181706"/>
                  </a:cubicBezTo>
                  <a:cubicBezTo>
                    <a:pt x="1112955" y="176721"/>
                    <a:pt x="1116907" y="170747"/>
                    <a:pt x="1122398" y="168364"/>
                  </a:cubicBezTo>
                  <a:cubicBezTo>
                    <a:pt x="1125143" y="167172"/>
                    <a:pt x="1127753" y="167104"/>
                    <a:pt x="1129754" y="167956"/>
                  </a:cubicBezTo>
                  <a:close/>
                  <a:moveTo>
                    <a:pt x="1045554" y="64377"/>
                  </a:moveTo>
                  <a:cubicBezTo>
                    <a:pt x="1049128" y="66850"/>
                    <a:pt x="1051873" y="70154"/>
                    <a:pt x="1051325" y="73019"/>
                  </a:cubicBezTo>
                  <a:cubicBezTo>
                    <a:pt x="1050230" y="78749"/>
                    <a:pt x="1032123" y="88491"/>
                    <a:pt x="1028227" y="95113"/>
                  </a:cubicBezTo>
                  <a:cubicBezTo>
                    <a:pt x="1024330" y="101735"/>
                    <a:pt x="1031673" y="108681"/>
                    <a:pt x="1027943" y="112750"/>
                  </a:cubicBezTo>
                  <a:cubicBezTo>
                    <a:pt x="1024212" y="116818"/>
                    <a:pt x="1013483" y="121930"/>
                    <a:pt x="1010912" y="121506"/>
                  </a:cubicBezTo>
                  <a:cubicBezTo>
                    <a:pt x="1008341" y="121081"/>
                    <a:pt x="1015352" y="113205"/>
                    <a:pt x="1012516" y="110205"/>
                  </a:cubicBezTo>
                  <a:cubicBezTo>
                    <a:pt x="1009679" y="107203"/>
                    <a:pt x="996344" y="107997"/>
                    <a:pt x="993894" y="103499"/>
                  </a:cubicBezTo>
                  <a:cubicBezTo>
                    <a:pt x="991444" y="99000"/>
                    <a:pt x="993792" y="87359"/>
                    <a:pt x="997816" y="83211"/>
                  </a:cubicBezTo>
                  <a:cubicBezTo>
                    <a:pt x="1001840" y="79065"/>
                    <a:pt x="1011876" y="82362"/>
                    <a:pt x="1018041" y="78616"/>
                  </a:cubicBezTo>
                  <a:cubicBezTo>
                    <a:pt x="1024205" y="74869"/>
                    <a:pt x="1029253" y="61666"/>
                    <a:pt x="1034800" y="60733"/>
                  </a:cubicBezTo>
                  <a:cubicBezTo>
                    <a:pt x="1037574" y="60267"/>
                    <a:pt x="1041979" y="61906"/>
                    <a:pt x="1045554" y="64377"/>
                  </a:cubicBezTo>
                  <a:close/>
                  <a:moveTo>
                    <a:pt x="1100908" y="119037"/>
                  </a:moveTo>
                  <a:cubicBezTo>
                    <a:pt x="1108704" y="126833"/>
                    <a:pt x="1110109" y="138068"/>
                    <a:pt x="1104046" y="144130"/>
                  </a:cubicBezTo>
                  <a:cubicBezTo>
                    <a:pt x="1097983" y="150193"/>
                    <a:pt x="1086749" y="148788"/>
                    <a:pt x="1078953" y="140992"/>
                  </a:cubicBezTo>
                  <a:cubicBezTo>
                    <a:pt x="1071157" y="133197"/>
                    <a:pt x="1069752" y="121961"/>
                    <a:pt x="1075814" y="115899"/>
                  </a:cubicBezTo>
                  <a:cubicBezTo>
                    <a:pt x="1081877" y="109836"/>
                    <a:pt x="1093111" y="111241"/>
                    <a:pt x="1100908" y="119037"/>
                  </a:cubicBezTo>
                  <a:close/>
                  <a:moveTo>
                    <a:pt x="1245785" y="287281"/>
                  </a:moveTo>
                  <a:cubicBezTo>
                    <a:pt x="1249360" y="289753"/>
                    <a:pt x="1252104" y="293057"/>
                    <a:pt x="1251557" y="295923"/>
                  </a:cubicBezTo>
                  <a:cubicBezTo>
                    <a:pt x="1250461" y="301652"/>
                    <a:pt x="1232355" y="311394"/>
                    <a:pt x="1228459" y="318016"/>
                  </a:cubicBezTo>
                  <a:cubicBezTo>
                    <a:pt x="1224561" y="324638"/>
                    <a:pt x="1231905" y="331585"/>
                    <a:pt x="1228174" y="335653"/>
                  </a:cubicBezTo>
                  <a:cubicBezTo>
                    <a:pt x="1224444" y="339721"/>
                    <a:pt x="1213715" y="344833"/>
                    <a:pt x="1211143" y="344409"/>
                  </a:cubicBezTo>
                  <a:cubicBezTo>
                    <a:pt x="1208572" y="343985"/>
                    <a:pt x="1215583" y="336108"/>
                    <a:pt x="1212747" y="333107"/>
                  </a:cubicBezTo>
                  <a:cubicBezTo>
                    <a:pt x="1209911" y="330107"/>
                    <a:pt x="1196575" y="330901"/>
                    <a:pt x="1194126" y="326402"/>
                  </a:cubicBezTo>
                  <a:cubicBezTo>
                    <a:pt x="1191676" y="321903"/>
                    <a:pt x="1194023" y="310263"/>
                    <a:pt x="1198047" y="306115"/>
                  </a:cubicBezTo>
                  <a:cubicBezTo>
                    <a:pt x="1202072" y="301968"/>
                    <a:pt x="1212108" y="305265"/>
                    <a:pt x="1218272" y="301518"/>
                  </a:cubicBezTo>
                  <a:cubicBezTo>
                    <a:pt x="1224436" y="297772"/>
                    <a:pt x="1229484" y="284569"/>
                    <a:pt x="1235032" y="283637"/>
                  </a:cubicBezTo>
                  <a:cubicBezTo>
                    <a:pt x="1237805" y="283171"/>
                    <a:pt x="1242211" y="284809"/>
                    <a:pt x="1245785" y="287281"/>
                  </a:cubicBezTo>
                  <a:close/>
                  <a:moveTo>
                    <a:pt x="1022516" y="706"/>
                  </a:moveTo>
                  <a:cubicBezTo>
                    <a:pt x="1027698" y="3476"/>
                    <a:pt x="1026127" y="13585"/>
                    <a:pt x="1019008" y="23285"/>
                  </a:cubicBezTo>
                  <a:cubicBezTo>
                    <a:pt x="1011889" y="32985"/>
                    <a:pt x="1001916" y="38603"/>
                    <a:pt x="996734" y="35833"/>
                  </a:cubicBezTo>
                  <a:cubicBezTo>
                    <a:pt x="991553" y="33064"/>
                    <a:pt x="993123" y="22955"/>
                    <a:pt x="1000243" y="13254"/>
                  </a:cubicBezTo>
                  <a:cubicBezTo>
                    <a:pt x="1007362" y="3554"/>
                    <a:pt x="1017334" y="-2064"/>
                    <a:pt x="1022516" y="706"/>
                  </a:cubicBezTo>
                  <a:close/>
                  <a:moveTo>
                    <a:pt x="1222748" y="223609"/>
                  </a:moveTo>
                  <a:cubicBezTo>
                    <a:pt x="1227929" y="226379"/>
                    <a:pt x="1226359" y="236488"/>
                    <a:pt x="1219240" y="246188"/>
                  </a:cubicBezTo>
                  <a:cubicBezTo>
                    <a:pt x="1212120" y="255889"/>
                    <a:pt x="1202148" y="261507"/>
                    <a:pt x="1196966" y="258737"/>
                  </a:cubicBezTo>
                  <a:cubicBezTo>
                    <a:pt x="1191785" y="255967"/>
                    <a:pt x="1193355" y="245858"/>
                    <a:pt x="1200475" y="236157"/>
                  </a:cubicBezTo>
                  <a:cubicBezTo>
                    <a:pt x="1207593" y="226457"/>
                    <a:pt x="1217566" y="220839"/>
                    <a:pt x="1222748" y="223609"/>
                  </a:cubicBezTo>
                  <a:close/>
                  <a:moveTo>
                    <a:pt x="1137280" y="52548"/>
                  </a:moveTo>
                  <a:cubicBezTo>
                    <a:pt x="1139281" y="53400"/>
                    <a:pt x="1140673" y="55174"/>
                    <a:pt x="1140981" y="57666"/>
                  </a:cubicBezTo>
                  <a:cubicBezTo>
                    <a:pt x="1141597" y="62651"/>
                    <a:pt x="1137645" y="68624"/>
                    <a:pt x="1132154" y="71008"/>
                  </a:cubicBezTo>
                  <a:cubicBezTo>
                    <a:pt x="1126663" y="73392"/>
                    <a:pt x="1121712" y="71283"/>
                    <a:pt x="1121096" y="66298"/>
                  </a:cubicBezTo>
                  <a:cubicBezTo>
                    <a:pt x="1120480" y="61313"/>
                    <a:pt x="1124432" y="55339"/>
                    <a:pt x="1129923" y="52956"/>
                  </a:cubicBezTo>
                  <a:cubicBezTo>
                    <a:pt x="1132668" y="51764"/>
                    <a:pt x="1135278" y="51696"/>
                    <a:pt x="1137280" y="52548"/>
                  </a:cubicBezTo>
                  <a:close/>
                  <a:moveTo>
                    <a:pt x="1296379" y="225964"/>
                  </a:moveTo>
                  <a:cubicBezTo>
                    <a:pt x="1298381" y="226816"/>
                    <a:pt x="1299773" y="228590"/>
                    <a:pt x="1300081" y="231082"/>
                  </a:cubicBezTo>
                  <a:cubicBezTo>
                    <a:pt x="1300697" y="236068"/>
                    <a:pt x="1296745" y="242041"/>
                    <a:pt x="1291254" y="244424"/>
                  </a:cubicBezTo>
                  <a:cubicBezTo>
                    <a:pt x="1285763" y="246808"/>
                    <a:pt x="1280812" y="244698"/>
                    <a:pt x="1280196" y="239714"/>
                  </a:cubicBezTo>
                  <a:cubicBezTo>
                    <a:pt x="1279580" y="234729"/>
                    <a:pt x="1283532" y="228756"/>
                    <a:pt x="1289023" y="226372"/>
                  </a:cubicBezTo>
                  <a:cubicBezTo>
                    <a:pt x="1291768" y="225180"/>
                    <a:pt x="1294378" y="225112"/>
                    <a:pt x="1296379" y="225964"/>
                  </a:cubicBezTo>
                  <a:close/>
                  <a:moveTo>
                    <a:pt x="1212179" y="122386"/>
                  </a:moveTo>
                  <a:cubicBezTo>
                    <a:pt x="1215754" y="124858"/>
                    <a:pt x="1218498" y="128163"/>
                    <a:pt x="1217951" y="131027"/>
                  </a:cubicBezTo>
                  <a:cubicBezTo>
                    <a:pt x="1216855" y="136758"/>
                    <a:pt x="1198749" y="146499"/>
                    <a:pt x="1194852" y="153121"/>
                  </a:cubicBezTo>
                  <a:cubicBezTo>
                    <a:pt x="1190955" y="159743"/>
                    <a:pt x="1198299" y="166689"/>
                    <a:pt x="1194568" y="170758"/>
                  </a:cubicBezTo>
                  <a:cubicBezTo>
                    <a:pt x="1190837" y="174826"/>
                    <a:pt x="1180109" y="179939"/>
                    <a:pt x="1177538" y="179514"/>
                  </a:cubicBezTo>
                  <a:cubicBezTo>
                    <a:pt x="1174966" y="179090"/>
                    <a:pt x="1181977" y="171213"/>
                    <a:pt x="1179141" y="168213"/>
                  </a:cubicBezTo>
                  <a:cubicBezTo>
                    <a:pt x="1176305" y="165211"/>
                    <a:pt x="1162970" y="166006"/>
                    <a:pt x="1160519" y="161507"/>
                  </a:cubicBezTo>
                  <a:cubicBezTo>
                    <a:pt x="1158069" y="157009"/>
                    <a:pt x="1160417" y="145367"/>
                    <a:pt x="1164441" y="141220"/>
                  </a:cubicBezTo>
                  <a:cubicBezTo>
                    <a:pt x="1168466" y="137073"/>
                    <a:pt x="1178502" y="140370"/>
                    <a:pt x="1184666" y="136624"/>
                  </a:cubicBezTo>
                  <a:cubicBezTo>
                    <a:pt x="1190830" y="132877"/>
                    <a:pt x="1195878" y="119674"/>
                    <a:pt x="1201425" y="118741"/>
                  </a:cubicBezTo>
                  <a:cubicBezTo>
                    <a:pt x="1204200" y="118275"/>
                    <a:pt x="1208604" y="119914"/>
                    <a:pt x="1212179" y="122386"/>
                  </a:cubicBezTo>
                  <a:close/>
                  <a:moveTo>
                    <a:pt x="1189141" y="58714"/>
                  </a:moveTo>
                  <a:cubicBezTo>
                    <a:pt x="1194323" y="61484"/>
                    <a:pt x="1192752" y="71593"/>
                    <a:pt x="1185634" y="81293"/>
                  </a:cubicBezTo>
                  <a:cubicBezTo>
                    <a:pt x="1178514" y="90993"/>
                    <a:pt x="1168542" y="96611"/>
                    <a:pt x="1163360" y="93841"/>
                  </a:cubicBezTo>
                  <a:cubicBezTo>
                    <a:pt x="1158178" y="91072"/>
                    <a:pt x="1159749" y="80963"/>
                    <a:pt x="1166868" y="71262"/>
                  </a:cubicBezTo>
                  <a:cubicBezTo>
                    <a:pt x="1173988" y="61562"/>
                    <a:pt x="1183960" y="55944"/>
                    <a:pt x="1189141" y="58714"/>
                  </a:cubicBezTo>
                  <a:close/>
                  <a:moveTo>
                    <a:pt x="1303905" y="110557"/>
                  </a:moveTo>
                  <a:cubicBezTo>
                    <a:pt x="1305907" y="111409"/>
                    <a:pt x="1307298" y="113182"/>
                    <a:pt x="1307606" y="115674"/>
                  </a:cubicBezTo>
                  <a:cubicBezTo>
                    <a:pt x="1308222" y="120659"/>
                    <a:pt x="1304270" y="126633"/>
                    <a:pt x="1298779" y="129016"/>
                  </a:cubicBezTo>
                  <a:cubicBezTo>
                    <a:pt x="1293289" y="131400"/>
                    <a:pt x="1288338" y="129291"/>
                    <a:pt x="1287722" y="124306"/>
                  </a:cubicBezTo>
                  <a:cubicBezTo>
                    <a:pt x="1287105" y="119321"/>
                    <a:pt x="1291058" y="113348"/>
                    <a:pt x="1296548" y="110964"/>
                  </a:cubicBezTo>
                  <a:cubicBezTo>
                    <a:pt x="1299294" y="109772"/>
                    <a:pt x="1301904" y="109704"/>
                    <a:pt x="1303905" y="110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ADA7024-E4D0-4127-9E8E-81F59CDF1D0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alphaModFix amt="15000"/>
                <a:extLs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tile tx="0" ty="0" sx="10000" sy="1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" name="사각형: 둥근 한쪽 모서리 1">
              <a:extLst>
                <a:ext uri="{FF2B5EF4-FFF2-40B4-BE49-F238E27FC236}">
                  <a16:creationId xmlns:a16="http://schemas.microsoft.com/office/drawing/2014/main" id="{193C2F89-E2AE-43B9-A0FF-F0A978581285}"/>
                </a:ext>
              </a:extLst>
            </p:cNvPr>
            <p:cNvSpPr/>
            <p:nvPr/>
          </p:nvSpPr>
          <p:spPr>
            <a:xfrm flipH="1" flipV="1">
              <a:off x="1282700" y="0"/>
              <a:ext cx="10909300" cy="643812"/>
            </a:xfrm>
            <a:prstGeom prst="round1Rect">
              <a:avLst/>
            </a:prstGeom>
            <a:gradFill flip="none" rotWithShape="1">
              <a:gsLst>
                <a:gs pos="95000">
                  <a:srgbClr val="313D17"/>
                </a:gs>
                <a:gs pos="69000">
                  <a:srgbClr val="46562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65100" dist="76200" dir="5400000" algn="t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793CC930-8C64-45A5-9B9B-E6157BCF50DE}"/>
                </a:ext>
              </a:extLst>
            </p:cNvPr>
            <p:cNvSpPr/>
            <p:nvPr/>
          </p:nvSpPr>
          <p:spPr>
            <a:xfrm flipH="1" flipV="1">
              <a:off x="1282700" y="-224"/>
              <a:ext cx="10909300" cy="643812"/>
            </a:xfrm>
            <a:prstGeom prst="round1Rect">
              <a:avLst/>
            </a:prstGeom>
            <a:blipFill dpi="0" rotWithShape="0">
              <a:blip r:embed="rId4">
                <a:alphaModFix amt="15000"/>
              </a:blip>
              <a:srcRect/>
              <a:tile tx="0" ty="0" sx="20000" sy="2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54C0CB1E-60F9-4A0C-98EB-815098819EB2}"/>
                </a:ext>
              </a:extLst>
            </p:cNvPr>
            <p:cNvSpPr/>
            <p:nvPr/>
          </p:nvSpPr>
          <p:spPr>
            <a:xfrm rot="20864366">
              <a:off x="380300" y="287684"/>
              <a:ext cx="917623" cy="950911"/>
            </a:xfrm>
            <a:custGeom>
              <a:avLst/>
              <a:gdLst>
                <a:gd name="connsiteX0" fmla="*/ 117110 w 1307669"/>
                <a:gd name="connsiteY0" fmla="*/ 1265078 h 1355107"/>
                <a:gd name="connsiteX1" fmla="*/ 113352 w 1307669"/>
                <a:gd name="connsiteY1" fmla="*/ 1268226 h 1355107"/>
                <a:gd name="connsiteX2" fmla="*/ 115789 w 1307669"/>
                <a:gd name="connsiteY2" fmla="*/ 1277306 h 1355107"/>
                <a:gd name="connsiteX3" fmla="*/ 108794 w 1307669"/>
                <a:gd name="connsiteY3" fmla="*/ 1282572 h 1355107"/>
                <a:gd name="connsiteX4" fmla="*/ 96294 w 1307669"/>
                <a:gd name="connsiteY4" fmla="*/ 1284406 h 1355107"/>
                <a:gd name="connsiteX5" fmla="*/ 93262 w 1307669"/>
                <a:gd name="connsiteY5" fmla="*/ 1276381 h 1355107"/>
                <a:gd name="connsiteX6" fmla="*/ 99643 w 1307669"/>
                <a:gd name="connsiteY6" fmla="*/ 1271477 h 1355107"/>
                <a:gd name="connsiteX7" fmla="*/ 101700 w 1307669"/>
                <a:gd name="connsiteY7" fmla="*/ 1262093 h 1355107"/>
                <a:gd name="connsiteX8" fmla="*/ 105779 w 1307669"/>
                <a:gd name="connsiteY8" fmla="*/ 1261099 h 1355107"/>
                <a:gd name="connsiteX9" fmla="*/ 110434 w 1307669"/>
                <a:gd name="connsiteY9" fmla="*/ 1261699 h 1355107"/>
                <a:gd name="connsiteX10" fmla="*/ 117110 w 1307669"/>
                <a:gd name="connsiteY10" fmla="*/ 1265078 h 1355107"/>
                <a:gd name="connsiteX11" fmla="*/ 84848 w 1307669"/>
                <a:gd name="connsiteY11" fmla="*/ 1199220 h 1355107"/>
                <a:gd name="connsiteX12" fmla="*/ 87166 w 1307669"/>
                <a:gd name="connsiteY12" fmla="*/ 1210584 h 1355107"/>
                <a:gd name="connsiteX13" fmla="*/ 75802 w 1307669"/>
                <a:gd name="connsiteY13" fmla="*/ 1212902 h 1355107"/>
                <a:gd name="connsiteX14" fmla="*/ 73484 w 1307669"/>
                <a:gd name="connsiteY14" fmla="*/ 1201538 h 1355107"/>
                <a:gd name="connsiteX15" fmla="*/ 78686 w 1307669"/>
                <a:gd name="connsiteY15" fmla="*/ 1198025 h 1355107"/>
                <a:gd name="connsiteX16" fmla="*/ 84848 w 1307669"/>
                <a:gd name="connsiteY16" fmla="*/ 1199220 h 1355107"/>
                <a:gd name="connsiteX17" fmla="*/ 24183 w 1307669"/>
                <a:gd name="connsiteY17" fmla="*/ 1127339 h 1355107"/>
                <a:gd name="connsiteX18" fmla="*/ 27404 w 1307669"/>
                <a:gd name="connsiteY18" fmla="*/ 1149036 h 1355107"/>
                <a:gd name="connsiteX19" fmla="*/ 6178 w 1307669"/>
                <a:gd name="connsiteY19" fmla="*/ 1154569 h 1355107"/>
                <a:gd name="connsiteX20" fmla="*/ 2958 w 1307669"/>
                <a:gd name="connsiteY20" fmla="*/ 1132872 h 1355107"/>
                <a:gd name="connsiteX21" fmla="*/ 12904 w 1307669"/>
                <a:gd name="connsiteY21" fmla="*/ 1125611 h 1355107"/>
                <a:gd name="connsiteX22" fmla="*/ 24183 w 1307669"/>
                <a:gd name="connsiteY22" fmla="*/ 1127339 h 1355107"/>
                <a:gd name="connsiteX23" fmla="*/ 211710 w 1307669"/>
                <a:gd name="connsiteY23" fmla="*/ 1344015 h 1355107"/>
                <a:gd name="connsiteX24" fmla="*/ 209161 w 1307669"/>
                <a:gd name="connsiteY24" fmla="*/ 1345734 h 1355107"/>
                <a:gd name="connsiteX25" fmla="*/ 210088 w 1307669"/>
                <a:gd name="connsiteY25" fmla="*/ 1351557 h 1355107"/>
                <a:gd name="connsiteX26" fmla="*/ 205380 w 1307669"/>
                <a:gd name="connsiteY26" fmla="*/ 1354386 h 1355107"/>
                <a:gd name="connsiteX27" fmla="*/ 197463 w 1307669"/>
                <a:gd name="connsiteY27" fmla="*/ 1354714 h 1355107"/>
                <a:gd name="connsiteX28" fmla="*/ 196095 w 1307669"/>
                <a:gd name="connsiteY28" fmla="*/ 1349509 h 1355107"/>
                <a:gd name="connsiteX29" fmla="*/ 200396 w 1307669"/>
                <a:gd name="connsiteY29" fmla="*/ 1346867 h 1355107"/>
                <a:gd name="connsiteX30" fmla="*/ 202292 w 1307669"/>
                <a:gd name="connsiteY30" fmla="*/ 1341147 h 1355107"/>
                <a:gd name="connsiteX31" fmla="*/ 204901 w 1307669"/>
                <a:gd name="connsiteY31" fmla="*/ 1340793 h 1355107"/>
                <a:gd name="connsiteX32" fmla="*/ 207766 w 1307669"/>
                <a:gd name="connsiteY32" fmla="*/ 1341472 h 1355107"/>
                <a:gd name="connsiteX33" fmla="*/ 211710 w 1307669"/>
                <a:gd name="connsiteY33" fmla="*/ 1344015 h 1355107"/>
                <a:gd name="connsiteX34" fmla="*/ 195884 w 1307669"/>
                <a:gd name="connsiteY34" fmla="*/ 1300823 h 1355107"/>
                <a:gd name="connsiteX35" fmla="*/ 196588 w 1307669"/>
                <a:gd name="connsiteY35" fmla="*/ 1308064 h 1355107"/>
                <a:gd name="connsiteX36" fmla="*/ 189347 w 1307669"/>
                <a:gd name="connsiteY36" fmla="*/ 1308768 h 1355107"/>
                <a:gd name="connsiteX37" fmla="*/ 188643 w 1307669"/>
                <a:gd name="connsiteY37" fmla="*/ 1301527 h 1355107"/>
                <a:gd name="connsiteX38" fmla="*/ 192118 w 1307669"/>
                <a:gd name="connsiteY38" fmla="*/ 1299676 h 1355107"/>
                <a:gd name="connsiteX39" fmla="*/ 195884 w 1307669"/>
                <a:gd name="connsiteY39" fmla="*/ 1300823 h 1355107"/>
                <a:gd name="connsiteX40" fmla="*/ 162731 w 1307669"/>
                <a:gd name="connsiteY40" fmla="*/ 1252020 h 1355107"/>
                <a:gd name="connsiteX41" fmla="*/ 163323 w 1307669"/>
                <a:gd name="connsiteY41" fmla="*/ 1265765 h 1355107"/>
                <a:gd name="connsiteX42" fmla="*/ 149720 w 1307669"/>
                <a:gd name="connsiteY42" fmla="*/ 1267832 h 1355107"/>
                <a:gd name="connsiteX43" fmla="*/ 149128 w 1307669"/>
                <a:gd name="connsiteY43" fmla="*/ 1254086 h 1355107"/>
                <a:gd name="connsiteX44" fmla="*/ 155807 w 1307669"/>
                <a:gd name="connsiteY44" fmla="*/ 1250206 h 1355107"/>
                <a:gd name="connsiteX45" fmla="*/ 162731 w 1307669"/>
                <a:gd name="connsiteY45" fmla="*/ 1252020 h 1355107"/>
                <a:gd name="connsiteX46" fmla="*/ 241824 w 1307669"/>
                <a:gd name="connsiteY46" fmla="*/ 1308687 h 1355107"/>
                <a:gd name="connsiteX47" fmla="*/ 242417 w 1307669"/>
                <a:gd name="connsiteY47" fmla="*/ 1322433 h 1355107"/>
                <a:gd name="connsiteX48" fmla="*/ 228814 w 1307669"/>
                <a:gd name="connsiteY48" fmla="*/ 1324499 h 1355107"/>
                <a:gd name="connsiteX49" fmla="*/ 228222 w 1307669"/>
                <a:gd name="connsiteY49" fmla="*/ 1310753 h 1355107"/>
                <a:gd name="connsiteX50" fmla="*/ 234900 w 1307669"/>
                <a:gd name="connsiteY50" fmla="*/ 1306874 h 1355107"/>
                <a:gd name="connsiteX51" fmla="*/ 241824 w 1307669"/>
                <a:gd name="connsiteY51" fmla="*/ 1308687 h 1355107"/>
                <a:gd name="connsiteX52" fmla="*/ 158996 w 1307669"/>
                <a:gd name="connsiteY52" fmla="*/ 1204066 h 1355107"/>
                <a:gd name="connsiteX53" fmla="*/ 162216 w 1307669"/>
                <a:gd name="connsiteY53" fmla="*/ 1225763 h 1355107"/>
                <a:gd name="connsiteX54" fmla="*/ 140991 w 1307669"/>
                <a:gd name="connsiteY54" fmla="*/ 1231296 h 1355107"/>
                <a:gd name="connsiteX55" fmla="*/ 137771 w 1307669"/>
                <a:gd name="connsiteY55" fmla="*/ 1209599 h 1355107"/>
                <a:gd name="connsiteX56" fmla="*/ 147716 w 1307669"/>
                <a:gd name="connsiteY56" fmla="*/ 1202339 h 1355107"/>
                <a:gd name="connsiteX57" fmla="*/ 158996 w 1307669"/>
                <a:gd name="connsiteY57" fmla="*/ 1204066 h 1355107"/>
                <a:gd name="connsiteX58" fmla="*/ 216794 w 1307669"/>
                <a:gd name="connsiteY58" fmla="*/ 1252116 h 1355107"/>
                <a:gd name="connsiteX59" fmla="*/ 224123 w 1307669"/>
                <a:gd name="connsiteY59" fmla="*/ 1270850 h 1355107"/>
                <a:gd name="connsiteX60" fmla="*/ 204328 w 1307669"/>
                <a:gd name="connsiteY60" fmla="*/ 1267267 h 1355107"/>
                <a:gd name="connsiteX61" fmla="*/ 197000 w 1307669"/>
                <a:gd name="connsiteY61" fmla="*/ 1248533 h 1355107"/>
                <a:gd name="connsiteX62" fmla="*/ 205379 w 1307669"/>
                <a:gd name="connsiteY62" fmla="*/ 1246445 h 1355107"/>
                <a:gd name="connsiteX63" fmla="*/ 216794 w 1307669"/>
                <a:gd name="connsiteY63" fmla="*/ 1252116 h 1355107"/>
                <a:gd name="connsiteX64" fmla="*/ 123909 w 1307669"/>
                <a:gd name="connsiteY64" fmla="*/ 1133261 h 1355107"/>
                <a:gd name="connsiteX65" fmla="*/ 124650 w 1307669"/>
                <a:gd name="connsiteY65" fmla="*/ 1147008 h 1355107"/>
                <a:gd name="connsiteX66" fmla="*/ 92669 w 1307669"/>
                <a:gd name="connsiteY66" fmla="*/ 1144612 h 1355107"/>
                <a:gd name="connsiteX67" fmla="*/ 77941 w 1307669"/>
                <a:gd name="connsiteY67" fmla="*/ 1116124 h 1355107"/>
                <a:gd name="connsiteX68" fmla="*/ 90881 w 1307669"/>
                <a:gd name="connsiteY68" fmla="*/ 1111422 h 1355107"/>
                <a:gd name="connsiteX69" fmla="*/ 109922 w 1307669"/>
                <a:gd name="connsiteY69" fmla="*/ 1118520 h 1355107"/>
                <a:gd name="connsiteX70" fmla="*/ 123909 w 1307669"/>
                <a:gd name="connsiteY70" fmla="*/ 1133261 h 1355107"/>
                <a:gd name="connsiteX71" fmla="*/ 295888 w 1307669"/>
                <a:gd name="connsiteY71" fmla="*/ 1308783 h 1355107"/>
                <a:gd name="connsiteX72" fmla="*/ 303216 w 1307669"/>
                <a:gd name="connsiteY72" fmla="*/ 1327517 h 1355107"/>
                <a:gd name="connsiteX73" fmla="*/ 283422 w 1307669"/>
                <a:gd name="connsiteY73" fmla="*/ 1323934 h 1355107"/>
                <a:gd name="connsiteX74" fmla="*/ 276094 w 1307669"/>
                <a:gd name="connsiteY74" fmla="*/ 1305201 h 1355107"/>
                <a:gd name="connsiteX75" fmla="*/ 284473 w 1307669"/>
                <a:gd name="connsiteY75" fmla="*/ 1303112 h 1355107"/>
                <a:gd name="connsiteX76" fmla="*/ 295888 w 1307669"/>
                <a:gd name="connsiteY76" fmla="*/ 1308783 h 1355107"/>
                <a:gd name="connsiteX77" fmla="*/ 215251 w 1307669"/>
                <a:gd name="connsiteY77" fmla="*/ 1211139 h 1355107"/>
                <a:gd name="connsiteX78" fmla="*/ 201683 w 1307669"/>
                <a:gd name="connsiteY78" fmla="*/ 1215685 h 1355107"/>
                <a:gd name="connsiteX79" fmla="*/ 190621 w 1307669"/>
                <a:gd name="connsiteY79" fmla="*/ 1206607 h 1355107"/>
                <a:gd name="connsiteX80" fmla="*/ 204190 w 1307669"/>
                <a:gd name="connsiteY80" fmla="*/ 1202062 h 1355107"/>
                <a:gd name="connsiteX81" fmla="*/ 215251 w 1307669"/>
                <a:gd name="connsiteY81" fmla="*/ 1211139 h 1355107"/>
                <a:gd name="connsiteX82" fmla="*/ 254872 w 1307669"/>
                <a:gd name="connsiteY82" fmla="*/ 1242978 h 1355107"/>
                <a:gd name="connsiteX83" fmla="*/ 254547 w 1307669"/>
                <a:gd name="connsiteY83" fmla="*/ 1248452 h 1355107"/>
                <a:gd name="connsiteX84" fmla="*/ 252004 w 1307669"/>
                <a:gd name="connsiteY84" fmla="*/ 1252396 h 1355107"/>
                <a:gd name="connsiteX85" fmla="*/ 250285 w 1307669"/>
                <a:gd name="connsiteY85" fmla="*/ 1249846 h 1355107"/>
                <a:gd name="connsiteX86" fmla="*/ 244462 w 1307669"/>
                <a:gd name="connsiteY86" fmla="*/ 1250774 h 1355107"/>
                <a:gd name="connsiteX87" fmla="*/ 241633 w 1307669"/>
                <a:gd name="connsiteY87" fmla="*/ 1246066 h 1355107"/>
                <a:gd name="connsiteX88" fmla="*/ 241305 w 1307669"/>
                <a:gd name="connsiteY88" fmla="*/ 1238148 h 1355107"/>
                <a:gd name="connsiteX89" fmla="*/ 246509 w 1307669"/>
                <a:gd name="connsiteY89" fmla="*/ 1236781 h 1355107"/>
                <a:gd name="connsiteX90" fmla="*/ 249152 w 1307669"/>
                <a:gd name="connsiteY90" fmla="*/ 1241082 h 1355107"/>
                <a:gd name="connsiteX91" fmla="*/ 254872 w 1307669"/>
                <a:gd name="connsiteY91" fmla="*/ 1242978 h 1355107"/>
                <a:gd name="connsiteX92" fmla="*/ 95452 w 1307669"/>
                <a:gd name="connsiteY92" fmla="*/ 1045566 h 1355107"/>
                <a:gd name="connsiteX93" fmla="*/ 100676 w 1307669"/>
                <a:gd name="connsiteY93" fmla="*/ 1053804 h 1355107"/>
                <a:gd name="connsiteX94" fmla="*/ 79915 w 1307669"/>
                <a:gd name="connsiteY94" fmla="*/ 1063264 h 1355107"/>
                <a:gd name="connsiteX95" fmla="*/ 60870 w 1307669"/>
                <a:gd name="connsiteY95" fmla="*/ 1050705 h 1355107"/>
                <a:gd name="connsiteX96" fmla="*/ 81630 w 1307669"/>
                <a:gd name="connsiteY96" fmla="*/ 1041246 h 1355107"/>
                <a:gd name="connsiteX97" fmla="*/ 95452 w 1307669"/>
                <a:gd name="connsiteY97" fmla="*/ 1045566 h 1355107"/>
                <a:gd name="connsiteX98" fmla="*/ 294345 w 1307669"/>
                <a:gd name="connsiteY98" fmla="*/ 1267807 h 1355107"/>
                <a:gd name="connsiteX99" fmla="*/ 280776 w 1307669"/>
                <a:gd name="connsiteY99" fmla="*/ 1272353 h 1355107"/>
                <a:gd name="connsiteX100" fmla="*/ 269715 w 1307669"/>
                <a:gd name="connsiteY100" fmla="*/ 1263275 h 1355107"/>
                <a:gd name="connsiteX101" fmla="*/ 283283 w 1307669"/>
                <a:gd name="connsiteY101" fmla="*/ 1258729 h 1355107"/>
                <a:gd name="connsiteX102" fmla="*/ 294345 w 1307669"/>
                <a:gd name="connsiteY102" fmla="*/ 1267807 h 1355107"/>
                <a:gd name="connsiteX103" fmla="*/ 333966 w 1307669"/>
                <a:gd name="connsiteY103" fmla="*/ 1299645 h 1355107"/>
                <a:gd name="connsiteX104" fmla="*/ 333641 w 1307669"/>
                <a:gd name="connsiteY104" fmla="*/ 1305119 h 1355107"/>
                <a:gd name="connsiteX105" fmla="*/ 331097 w 1307669"/>
                <a:gd name="connsiteY105" fmla="*/ 1309063 h 1355107"/>
                <a:gd name="connsiteX106" fmla="*/ 329379 w 1307669"/>
                <a:gd name="connsiteY106" fmla="*/ 1306514 h 1355107"/>
                <a:gd name="connsiteX107" fmla="*/ 323555 w 1307669"/>
                <a:gd name="connsiteY107" fmla="*/ 1307441 h 1355107"/>
                <a:gd name="connsiteX108" fmla="*/ 320727 w 1307669"/>
                <a:gd name="connsiteY108" fmla="*/ 1302733 h 1355107"/>
                <a:gd name="connsiteX109" fmla="*/ 320399 w 1307669"/>
                <a:gd name="connsiteY109" fmla="*/ 1294815 h 1355107"/>
                <a:gd name="connsiteX110" fmla="*/ 325603 w 1307669"/>
                <a:gd name="connsiteY110" fmla="*/ 1293448 h 1355107"/>
                <a:gd name="connsiteX111" fmla="*/ 328246 w 1307669"/>
                <a:gd name="connsiteY111" fmla="*/ 1297749 h 1355107"/>
                <a:gd name="connsiteX112" fmla="*/ 333966 w 1307669"/>
                <a:gd name="connsiteY112" fmla="*/ 1299645 h 1355107"/>
                <a:gd name="connsiteX113" fmla="*/ 168781 w 1307669"/>
                <a:gd name="connsiteY113" fmla="*/ 1097712 h 1355107"/>
                <a:gd name="connsiteX114" fmla="*/ 169174 w 1307669"/>
                <a:gd name="connsiteY114" fmla="*/ 1106446 h 1355107"/>
                <a:gd name="connsiteX115" fmla="*/ 165795 w 1307669"/>
                <a:gd name="connsiteY115" fmla="*/ 1113121 h 1355107"/>
                <a:gd name="connsiteX116" fmla="*/ 162647 w 1307669"/>
                <a:gd name="connsiteY116" fmla="*/ 1109363 h 1355107"/>
                <a:gd name="connsiteX117" fmla="*/ 153568 w 1307669"/>
                <a:gd name="connsiteY117" fmla="*/ 1111801 h 1355107"/>
                <a:gd name="connsiteX118" fmla="*/ 148302 w 1307669"/>
                <a:gd name="connsiteY118" fmla="*/ 1104805 h 1355107"/>
                <a:gd name="connsiteX119" fmla="*/ 146469 w 1307669"/>
                <a:gd name="connsiteY119" fmla="*/ 1092305 h 1355107"/>
                <a:gd name="connsiteX120" fmla="*/ 154493 w 1307669"/>
                <a:gd name="connsiteY120" fmla="*/ 1089274 h 1355107"/>
                <a:gd name="connsiteX121" fmla="*/ 159397 w 1307669"/>
                <a:gd name="connsiteY121" fmla="*/ 1095655 h 1355107"/>
                <a:gd name="connsiteX122" fmla="*/ 168781 w 1307669"/>
                <a:gd name="connsiteY122" fmla="*/ 1097712 h 1355107"/>
                <a:gd name="connsiteX123" fmla="*/ 224845 w 1307669"/>
                <a:gd name="connsiteY123" fmla="*/ 1158208 h 1355107"/>
                <a:gd name="connsiteX124" fmla="*/ 231675 w 1307669"/>
                <a:gd name="connsiteY124" fmla="*/ 1167833 h 1355107"/>
                <a:gd name="connsiteX125" fmla="*/ 225445 w 1307669"/>
                <a:gd name="connsiteY125" fmla="*/ 1177857 h 1355107"/>
                <a:gd name="connsiteX126" fmla="*/ 218615 w 1307669"/>
                <a:gd name="connsiteY126" fmla="*/ 1168232 h 1355107"/>
                <a:gd name="connsiteX127" fmla="*/ 224845 w 1307669"/>
                <a:gd name="connsiteY127" fmla="*/ 1158208 h 1355107"/>
                <a:gd name="connsiteX128" fmla="*/ 133837 w 1307669"/>
                <a:gd name="connsiteY128" fmla="*/ 1050202 h 1355107"/>
                <a:gd name="connsiteX129" fmla="*/ 130079 w 1307669"/>
                <a:gd name="connsiteY129" fmla="*/ 1053350 h 1355107"/>
                <a:gd name="connsiteX130" fmla="*/ 132516 w 1307669"/>
                <a:gd name="connsiteY130" fmla="*/ 1062430 h 1355107"/>
                <a:gd name="connsiteX131" fmla="*/ 125521 w 1307669"/>
                <a:gd name="connsiteY131" fmla="*/ 1067696 h 1355107"/>
                <a:gd name="connsiteX132" fmla="*/ 113021 w 1307669"/>
                <a:gd name="connsiteY132" fmla="*/ 1069529 h 1355107"/>
                <a:gd name="connsiteX133" fmla="*/ 109990 w 1307669"/>
                <a:gd name="connsiteY133" fmla="*/ 1061505 h 1355107"/>
                <a:gd name="connsiteX134" fmla="*/ 116370 w 1307669"/>
                <a:gd name="connsiteY134" fmla="*/ 1056601 h 1355107"/>
                <a:gd name="connsiteX135" fmla="*/ 118427 w 1307669"/>
                <a:gd name="connsiteY135" fmla="*/ 1047217 h 1355107"/>
                <a:gd name="connsiteX136" fmla="*/ 122506 w 1307669"/>
                <a:gd name="connsiteY136" fmla="*/ 1046223 h 1355107"/>
                <a:gd name="connsiteX137" fmla="*/ 127161 w 1307669"/>
                <a:gd name="connsiteY137" fmla="*/ 1046823 h 1355107"/>
                <a:gd name="connsiteX138" fmla="*/ 133837 w 1307669"/>
                <a:gd name="connsiteY138" fmla="*/ 1050202 h 1355107"/>
                <a:gd name="connsiteX139" fmla="*/ 266473 w 1307669"/>
                <a:gd name="connsiteY139" fmla="*/ 1179823 h 1355107"/>
                <a:gd name="connsiteX140" fmla="*/ 263454 w 1307669"/>
                <a:gd name="connsiteY140" fmla="*/ 1193764 h 1355107"/>
                <a:gd name="connsiteX141" fmla="*/ 270001 w 1307669"/>
                <a:gd name="connsiteY141" fmla="*/ 1200717 h 1355107"/>
                <a:gd name="connsiteX142" fmla="*/ 264920 w 1307669"/>
                <a:gd name="connsiteY142" fmla="*/ 1208054 h 1355107"/>
                <a:gd name="connsiteX143" fmla="*/ 261426 w 1307669"/>
                <a:gd name="connsiteY143" fmla="*/ 1203271 h 1355107"/>
                <a:gd name="connsiteX144" fmla="*/ 253426 w 1307669"/>
                <a:gd name="connsiteY144" fmla="*/ 1204407 h 1355107"/>
                <a:gd name="connsiteX145" fmla="*/ 258722 w 1307669"/>
                <a:gd name="connsiteY145" fmla="*/ 1209987 h 1355107"/>
                <a:gd name="connsiteX146" fmla="*/ 259462 w 1307669"/>
                <a:gd name="connsiteY146" fmla="*/ 1223736 h 1355107"/>
                <a:gd name="connsiteX147" fmla="*/ 227482 w 1307669"/>
                <a:gd name="connsiteY147" fmla="*/ 1221339 h 1355107"/>
                <a:gd name="connsiteX148" fmla="*/ 212754 w 1307669"/>
                <a:gd name="connsiteY148" fmla="*/ 1192851 h 1355107"/>
                <a:gd name="connsiteX149" fmla="*/ 225694 w 1307669"/>
                <a:gd name="connsiteY149" fmla="*/ 1188149 h 1355107"/>
                <a:gd name="connsiteX150" fmla="*/ 244735 w 1307669"/>
                <a:gd name="connsiteY150" fmla="*/ 1195247 h 1355107"/>
                <a:gd name="connsiteX151" fmla="*/ 244867 w 1307669"/>
                <a:gd name="connsiteY151" fmla="*/ 1195386 h 1355107"/>
                <a:gd name="connsiteX152" fmla="*/ 252175 w 1307669"/>
                <a:gd name="connsiteY152" fmla="*/ 1189664 h 1355107"/>
                <a:gd name="connsiteX153" fmla="*/ 253663 w 1307669"/>
                <a:gd name="connsiteY153" fmla="*/ 1178826 h 1355107"/>
                <a:gd name="connsiteX154" fmla="*/ 260349 w 1307669"/>
                <a:gd name="connsiteY154" fmla="*/ 1177775 h 1355107"/>
                <a:gd name="connsiteX155" fmla="*/ 266473 w 1307669"/>
                <a:gd name="connsiteY155" fmla="*/ 1179823 h 1355107"/>
                <a:gd name="connsiteX156" fmla="*/ 40910 w 1307669"/>
                <a:gd name="connsiteY156" fmla="*/ 912463 h 1355107"/>
                <a:gd name="connsiteX157" fmla="*/ 44131 w 1307669"/>
                <a:gd name="connsiteY157" fmla="*/ 934160 h 1355107"/>
                <a:gd name="connsiteX158" fmla="*/ 22905 w 1307669"/>
                <a:gd name="connsiteY158" fmla="*/ 939693 h 1355107"/>
                <a:gd name="connsiteX159" fmla="*/ 19685 w 1307669"/>
                <a:gd name="connsiteY159" fmla="*/ 917996 h 1355107"/>
                <a:gd name="connsiteX160" fmla="*/ 29631 w 1307669"/>
                <a:gd name="connsiteY160" fmla="*/ 910735 h 1355107"/>
                <a:gd name="connsiteX161" fmla="*/ 40910 w 1307669"/>
                <a:gd name="connsiteY161" fmla="*/ 912463 h 1355107"/>
                <a:gd name="connsiteX162" fmla="*/ 303939 w 1307669"/>
                <a:gd name="connsiteY162" fmla="*/ 1214876 h 1355107"/>
                <a:gd name="connsiteX163" fmla="*/ 310769 w 1307669"/>
                <a:gd name="connsiteY163" fmla="*/ 1224501 h 1355107"/>
                <a:gd name="connsiteX164" fmla="*/ 304539 w 1307669"/>
                <a:gd name="connsiteY164" fmla="*/ 1234524 h 1355107"/>
                <a:gd name="connsiteX165" fmla="*/ 297709 w 1307669"/>
                <a:gd name="connsiteY165" fmla="*/ 1224899 h 1355107"/>
                <a:gd name="connsiteX166" fmla="*/ 303939 w 1307669"/>
                <a:gd name="connsiteY166" fmla="*/ 1214876 h 1355107"/>
                <a:gd name="connsiteX167" fmla="*/ 230265 w 1307669"/>
                <a:gd name="connsiteY167" fmla="*/ 1122292 h 1355107"/>
                <a:gd name="connsiteX168" fmla="*/ 235488 w 1307669"/>
                <a:gd name="connsiteY168" fmla="*/ 1130531 h 1355107"/>
                <a:gd name="connsiteX169" fmla="*/ 214729 w 1307669"/>
                <a:gd name="connsiteY169" fmla="*/ 1139991 h 1355107"/>
                <a:gd name="connsiteX170" fmla="*/ 195683 w 1307669"/>
                <a:gd name="connsiteY170" fmla="*/ 1127432 h 1355107"/>
                <a:gd name="connsiteX171" fmla="*/ 216443 w 1307669"/>
                <a:gd name="connsiteY171" fmla="*/ 1117972 h 1355107"/>
                <a:gd name="connsiteX172" fmla="*/ 230265 w 1307669"/>
                <a:gd name="connsiteY172" fmla="*/ 1122292 h 1355107"/>
                <a:gd name="connsiteX173" fmla="*/ 115019 w 1307669"/>
                <a:gd name="connsiteY173" fmla="*/ 971844 h 1355107"/>
                <a:gd name="connsiteX174" fmla="*/ 119531 w 1307669"/>
                <a:gd name="connsiteY174" fmla="*/ 982413 h 1355107"/>
                <a:gd name="connsiteX175" fmla="*/ 111316 w 1307669"/>
                <a:gd name="connsiteY175" fmla="*/ 999340 h 1355107"/>
                <a:gd name="connsiteX176" fmla="*/ 103441 w 1307669"/>
                <a:gd name="connsiteY176" fmla="*/ 995800 h 1355107"/>
                <a:gd name="connsiteX177" fmla="*/ 92529 w 1307669"/>
                <a:gd name="connsiteY177" fmla="*/ 998026 h 1355107"/>
                <a:gd name="connsiteX178" fmla="*/ 90212 w 1307669"/>
                <a:gd name="connsiteY178" fmla="*/ 986661 h 1355107"/>
                <a:gd name="connsiteX179" fmla="*/ 95414 w 1307669"/>
                <a:gd name="connsiteY179" fmla="*/ 983149 h 1355107"/>
                <a:gd name="connsiteX180" fmla="*/ 99072 w 1307669"/>
                <a:gd name="connsiteY180" fmla="*/ 983859 h 1355107"/>
                <a:gd name="connsiteX181" fmla="*/ 100424 w 1307669"/>
                <a:gd name="connsiteY181" fmla="*/ 973823 h 1355107"/>
                <a:gd name="connsiteX182" fmla="*/ 107105 w 1307669"/>
                <a:gd name="connsiteY182" fmla="*/ 968285 h 1355107"/>
                <a:gd name="connsiteX183" fmla="*/ 115019 w 1307669"/>
                <a:gd name="connsiteY183" fmla="*/ 971844 h 1355107"/>
                <a:gd name="connsiteX184" fmla="*/ 345567 w 1307669"/>
                <a:gd name="connsiteY184" fmla="*/ 1236490 h 1355107"/>
                <a:gd name="connsiteX185" fmla="*/ 342548 w 1307669"/>
                <a:gd name="connsiteY185" fmla="*/ 1250431 h 1355107"/>
                <a:gd name="connsiteX186" fmla="*/ 349095 w 1307669"/>
                <a:gd name="connsiteY186" fmla="*/ 1257385 h 1355107"/>
                <a:gd name="connsiteX187" fmla="*/ 344013 w 1307669"/>
                <a:gd name="connsiteY187" fmla="*/ 1264721 h 1355107"/>
                <a:gd name="connsiteX188" fmla="*/ 340519 w 1307669"/>
                <a:gd name="connsiteY188" fmla="*/ 1259939 h 1355107"/>
                <a:gd name="connsiteX189" fmla="*/ 328791 w 1307669"/>
                <a:gd name="connsiteY189" fmla="*/ 1261604 h 1355107"/>
                <a:gd name="connsiteX190" fmla="*/ 323035 w 1307669"/>
                <a:gd name="connsiteY190" fmla="*/ 1252779 h 1355107"/>
                <a:gd name="connsiteX191" fmla="*/ 331269 w 1307669"/>
                <a:gd name="connsiteY191" fmla="*/ 1246331 h 1355107"/>
                <a:gd name="connsiteX192" fmla="*/ 332757 w 1307669"/>
                <a:gd name="connsiteY192" fmla="*/ 1235493 h 1355107"/>
                <a:gd name="connsiteX193" fmla="*/ 339443 w 1307669"/>
                <a:gd name="connsiteY193" fmla="*/ 1234443 h 1355107"/>
                <a:gd name="connsiteX194" fmla="*/ 345567 w 1307669"/>
                <a:gd name="connsiteY194" fmla="*/ 1236490 h 1355107"/>
                <a:gd name="connsiteX195" fmla="*/ 303593 w 1307669"/>
                <a:gd name="connsiteY195" fmla="*/ 1174439 h 1355107"/>
                <a:gd name="connsiteX196" fmla="*/ 303987 w 1307669"/>
                <a:gd name="connsiteY196" fmla="*/ 1183172 h 1355107"/>
                <a:gd name="connsiteX197" fmla="*/ 300608 w 1307669"/>
                <a:gd name="connsiteY197" fmla="*/ 1189848 h 1355107"/>
                <a:gd name="connsiteX198" fmla="*/ 297460 w 1307669"/>
                <a:gd name="connsiteY198" fmla="*/ 1186090 h 1355107"/>
                <a:gd name="connsiteX199" fmla="*/ 288381 w 1307669"/>
                <a:gd name="connsiteY199" fmla="*/ 1188527 h 1355107"/>
                <a:gd name="connsiteX200" fmla="*/ 283114 w 1307669"/>
                <a:gd name="connsiteY200" fmla="*/ 1181533 h 1355107"/>
                <a:gd name="connsiteX201" fmla="*/ 281281 w 1307669"/>
                <a:gd name="connsiteY201" fmla="*/ 1169032 h 1355107"/>
                <a:gd name="connsiteX202" fmla="*/ 289306 w 1307669"/>
                <a:gd name="connsiteY202" fmla="*/ 1166001 h 1355107"/>
                <a:gd name="connsiteX203" fmla="*/ 294210 w 1307669"/>
                <a:gd name="connsiteY203" fmla="*/ 1172382 h 1355107"/>
                <a:gd name="connsiteX204" fmla="*/ 303593 w 1307669"/>
                <a:gd name="connsiteY204" fmla="*/ 1174439 h 1355107"/>
                <a:gd name="connsiteX205" fmla="*/ 344921 w 1307669"/>
                <a:gd name="connsiteY205" fmla="*/ 1200007 h 1355107"/>
                <a:gd name="connsiteX206" fmla="*/ 345625 w 1307669"/>
                <a:gd name="connsiteY206" fmla="*/ 1207248 h 1355107"/>
                <a:gd name="connsiteX207" fmla="*/ 338384 w 1307669"/>
                <a:gd name="connsiteY207" fmla="*/ 1207952 h 1355107"/>
                <a:gd name="connsiteX208" fmla="*/ 337680 w 1307669"/>
                <a:gd name="connsiteY208" fmla="*/ 1200711 h 1355107"/>
                <a:gd name="connsiteX209" fmla="*/ 341155 w 1307669"/>
                <a:gd name="connsiteY209" fmla="*/ 1198859 h 1355107"/>
                <a:gd name="connsiteX210" fmla="*/ 344921 w 1307669"/>
                <a:gd name="connsiteY210" fmla="*/ 1200007 h 1355107"/>
                <a:gd name="connsiteX211" fmla="*/ 304879 w 1307669"/>
                <a:gd name="connsiteY211" fmla="*/ 1153205 h 1355107"/>
                <a:gd name="connsiteX212" fmla="*/ 305583 w 1307669"/>
                <a:gd name="connsiteY212" fmla="*/ 1160446 h 1355107"/>
                <a:gd name="connsiteX213" fmla="*/ 298343 w 1307669"/>
                <a:gd name="connsiteY213" fmla="*/ 1161150 h 1355107"/>
                <a:gd name="connsiteX214" fmla="*/ 297639 w 1307669"/>
                <a:gd name="connsiteY214" fmla="*/ 1153909 h 1355107"/>
                <a:gd name="connsiteX215" fmla="*/ 301113 w 1307669"/>
                <a:gd name="connsiteY215" fmla="*/ 1152058 h 1355107"/>
                <a:gd name="connsiteX216" fmla="*/ 304879 w 1307669"/>
                <a:gd name="connsiteY216" fmla="*/ 1153205 h 1355107"/>
                <a:gd name="connsiteX217" fmla="*/ 175723 w 1307669"/>
                <a:gd name="connsiteY217" fmla="*/ 989190 h 1355107"/>
                <a:gd name="connsiteX218" fmla="*/ 178943 w 1307669"/>
                <a:gd name="connsiteY218" fmla="*/ 1010887 h 1355107"/>
                <a:gd name="connsiteX219" fmla="*/ 174884 w 1307669"/>
                <a:gd name="connsiteY219" fmla="*/ 1013850 h 1355107"/>
                <a:gd name="connsiteX220" fmla="*/ 174223 w 1307669"/>
                <a:gd name="connsiteY220" fmla="*/ 1018256 h 1355107"/>
                <a:gd name="connsiteX221" fmla="*/ 185756 w 1307669"/>
                <a:gd name="connsiteY221" fmla="*/ 1028194 h 1355107"/>
                <a:gd name="connsiteX222" fmla="*/ 178917 w 1307669"/>
                <a:gd name="connsiteY222" fmla="*/ 1040670 h 1355107"/>
                <a:gd name="connsiteX223" fmla="*/ 172583 w 1307669"/>
                <a:gd name="connsiteY223" fmla="*/ 1033667 h 1355107"/>
                <a:gd name="connsiteX224" fmla="*/ 154263 w 1307669"/>
                <a:gd name="connsiteY224" fmla="*/ 1038253 h 1355107"/>
                <a:gd name="connsiteX225" fmla="*/ 143671 w 1307669"/>
                <a:gd name="connsiteY225" fmla="*/ 1025214 h 1355107"/>
                <a:gd name="connsiteX226" fmla="*/ 155658 w 1307669"/>
                <a:gd name="connsiteY226" fmla="*/ 1013626 h 1355107"/>
                <a:gd name="connsiteX227" fmla="*/ 155643 w 1307669"/>
                <a:gd name="connsiteY227" fmla="*/ 1013067 h 1355107"/>
                <a:gd name="connsiteX228" fmla="*/ 151712 w 1307669"/>
                <a:gd name="connsiteY228" fmla="*/ 1006717 h 1355107"/>
                <a:gd name="connsiteX229" fmla="*/ 154498 w 1307669"/>
                <a:gd name="connsiteY229" fmla="*/ 994723 h 1355107"/>
                <a:gd name="connsiteX230" fmla="*/ 164444 w 1307669"/>
                <a:gd name="connsiteY230" fmla="*/ 987463 h 1355107"/>
                <a:gd name="connsiteX231" fmla="*/ 175723 w 1307669"/>
                <a:gd name="connsiteY231" fmla="*/ 989190 h 1355107"/>
                <a:gd name="connsiteX232" fmla="*/ 249832 w 1307669"/>
                <a:gd name="connsiteY232" fmla="*/ 1048570 h 1355107"/>
                <a:gd name="connsiteX233" fmla="*/ 254344 w 1307669"/>
                <a:gd name="connsiteY233" fmla="*/ 1059140 h 1355107"/>
                <a:gd name="connsiteX234" fmla="*/ 246129 w 1307669"/>
                <a:gd name="connsiteY234" fmla="*/ 1076067 h 1355107"/>
                <a:gd name="connsiteX235" fmla="*/ 233703 w 1307669"/>
                <a:gd name="connsiteY235" fmla="*/ 1061939 h 1355107"/>
                <a:gd name="connsiteX236" fmla="*/ 241917 w 1307669"/>
                <a:gd name="connsiteY236" fmla="*/ 1045012 h 1355107"/>
                <a:gd name="connsiteX237" fmla="*/ 249832 w 1307669"/>
                <a:gd name="connsiteY237" fmla="*/ 1048570 h 1355107"/>
                <a:gd name="connsiteX238" fmla="*/ 140636 w 1307669"/>
                <a:gd name="connsiteY238" fmla="*/ 918385 h 1355107"/>
                <a:gd name="connsiteX239" fmla="*/ 141377 w 1307669"/>
                <a:gd name="connsiteY239" fmla="*/ 932132 h 1355107"/>
                <a:gd name="connsiteX240" fmla="*/ 109396 w 1307669"/>
                <a:gd name="connsiteY240" fmla="*/ 929736 h 1355107"/>
                <a:gd name="connsiteX241" fmla="*/ 94669 w 1307669"/>
                <a:gd name="connsiteY241" fmla="*/ 901248 h 1355107"/>
                <a:gd name="connsiteX242" fmla="*/ 107608 w 1307669"/>
                <a:gd name="connsiteY242" fmla="*/ 896546 h 1355107"/>
                <a:gd name="connsiteX243" fmla="*/ 126649 w 1307669"/>
                <a:gd name="connsiteY243" fmla="*/ 903644 h 1355107"/>
                <a:gd name="connsiteX244" fmla="*/ 140636 w 1307669"/>
                <a:gd name="connsiteY244" fmla="*/ 918385 h 1355107"/>
                <a:gd name="connsiteX245" fmla="*/ 325416 w 1307669"/>
                <a:gd name="connsiteY245" fmla="*/ 1124572 h 1355107"/>
                <a:gd name="connsiteX246" fmla="*/ 307324 w 1307669"/>
                <a:gd name="connsiteY246" fmla="*/ 1140485 h 1355107"/>
                <a:gd name="connsiteX247" fmla="*/ 285649 w 1307669"/>
                <a:gd name="connsiteY247" fmla="*/ 1129965 h 1355107"/>
                <a:gd name="connsiteX248" fmla="*/ 303740 w 1307669"/>
                <a:gd name="connsiteY248" fmla="*/ 1114052 h 1355107"/>
                <a:gd name="connsiteX249" fmla="*/ 325416 w 1307669"/>
                <a:gd name="connsiteY249" fmla="*/ 1124572 h 1355107"/>
                <a:gd name="connsiteX250" fmla="*/ 311508 w 1307669"/>
                <a:gd name="connsiteY250" fmla="*/ 1072377 h 1355107"/>
                <a:gd name="connsiteX251" fmla="*/ 309035 w 1307669"/>
                <a:gd name="connsiteY251" fmla="*/ 1094982 h 1355107"/>
                <a:gd name="connsiteX252" fmla="*/ 320570 w 1307669"/>
                <a:gd name="connsiteY252" fmla="*/ 1104921 h 1355107"/>
                <a:gd name="connsiteX253" fmla="*/ 313729 w 1307669"/>
                <a:gd name="connsiteY253" fmla="*/ 1117397 h 1355107"/>
                <a:gd name="connsiteX254" fmla="*/ 307396 w 1307669"/>
                <a:gd name="connsiteY254" fmla="*/ 1110394 h 1355107"/>
                <a:gd name="connsiteX255" fmla="*/ 289077 w 1307669"/>
                <a:gd name="connsiteY255" fmla="*/ 1114979 h 1355107"/>
                <a:gd name="connsiteX256" fmla="*/ 278484 w 1307669"/>
                <a:gd name="connsiteY256" fmla="*/ 1101942 h 1355107"/>
                <a:gd name="connsiteX257" fmla="*/ 290470 w 1307669"/>
                <a:gd name="connsiteY257" fmla="*/ 1090353 h 1355107"/>
                <a:gd name="connsiteX258" fmla="*/ 291032 w 1307669"/>
                <a:gd name="connsiteY258" fmla="*/ 1072921 h 1355107"/>
                <a:gd name="connsiteX259" fmla="*/ 301459 w 1307669"/>
                <a:gd name="connsiteY259" fmla="*/ 1070147 h 1355107"/>
                <a:gd name="connsiteX260" fmla="*/ 311508 w 1307669"/>
                <a:gd name="connsiteY260" fmla="*/ 1072377 h 1355107"/>
                <a:gd name="connsiteX261" fmla="*/ 112179 w 1307669"/>
                <a:gd name="connsiteY261" fmla="*/ 830689 h 1355107"/>
                <a:gd name="connsiteX262" fmla="*/ 117403 w 1307669"/>
                <a:gd name="connsiteY262" fmla="*/ 838928 h 1355107"/>
                <a:gd name="connsiteX263" fmla="*/ 96643 w 1307669"/>
                <a:gd name="connsiteY263" fmla="*/ 848388 h 1355107"/>
                <a:gd name="connsiteX264" fmla="*/ 77597 w 1307669"/>
                <a:gd name="connsiteY264" fmla="*/ 835829 h 1355107"/>
                <a:gd name="connsiteX265" fmla="*/ 98357 w 1307669"/>
                <a:gd name="connsiteY265" fmla="*/ 826370 h 1355107"/>
                <a:gd name="connsiteX266" fmla="*/ 112179 w 1307669"/>
                <a:gd name="connsiteY266" fmla="*/ 830689 h 1355107"/>
                <a:gd name="connsiteX267" fmla="*/ 233175 w 1307669"/>
                <a:gd name="connsiteY267" fmla="*/ 947072 h 1355107"/>
                <a:gd name="connsiteX268" fmla="*/ 235493 w 1307669"/>
                <a:gd name="connsiteY268" fmla="*/ 958436 h 1355107"/>
                <a:gd name="connsiteX269" fmla="*/ 224129 w 1307669"/>
                <a:gd name="connsiteY269" fmla="*/ 960753 h 1355107"/>
                <a:gd name="connsiteX270" fmla="*/ 221812 w 1307669"/>
                <a:gd name="connsiteY270" fmla="*/ 949389 h 1355107"/>
                <a:gd name="connsiteX271" fmla="*/ 227014 w 1307669"/>
                <a:gd name="connsiteY271" fmla="*/ 945877 h 1355107"/>
                <a:gd name="connsiteX272" fmla="*/ 233175 w 1307669"/>
                <a:gd name="connsiteY272" fmla="*/ 947072 h 1355107"/>
                <a:gd name="connsiteX273" fmla="*/ 404546 w 1307669"/>
                <a:gd name="connsiteY273" fmla="*/ 1146439 h 1355107"/>
                <a:gd name="connsiteX274" fmla="*/ 407273 w 1307669"/>
                <a:gd name="connsiteY274" fmla="*/ 1164782 h 1355107"/>
                <a:gd name="connsiteX275" fmla="*/ 391191 w 1307669"/>
                <a:gd name="connsiteY275" fmla="*/ 1189171 h 1355107"/>
                <a:gd name="connsiteX276" fmla="*/ 379078 w 1307669"/>
                <a:gd name="connsiteY276" fmla="*/ 1162586 h 1355107"/>
                <a:gd name="connsiteX277" fmla="*/ 395159 w 1307669"/>
                <a:gd name="connsiteY277" fmla="*/ 1138198 h 1355107"/>
                <a:gd name="connsiteX278" fmla="*/ 404546 w 1307669"/>
                <a:gd name="connsiteY278" fmla="*/ 1146439 h 1355107"/>
                <a:gd name="connsiteX279" fmla="*/ 185508 w 1307669"/>
                <a:gd name="connsiteY279" fmla="*/ 882836 h 1355107"/>
                <a:gd name="connsiteX280" fmla="*/ 185901 w 1307669"/>
                <a:gd name="connsiteY280" fmla="*/ 891570 h 1355107"/>
                <a:gd name="connsiteX281" fmla="*/ 182523 w 1307669"/>
                <a:gd name="connsiteY281" fmla="*/ 898245 h 1355107"/>
                <a:gd name="connsiteX282" fmla="*/ 179375 w 1307669"/>
                <a:gd name="connsiteY282" fmla="*/ 894487 h 1355107"/>
                <a:gd name="connsiteX283" fmla="*/ 170295 w 1307669"/>
                <a:gd name="connsiteY283" fmla="*/ 896925 h 1355107"/>
                <a:gd name="connsiteX284" fmla="*/ 165029 w 1307669"/>
                <a:gd name="connsiteY284" fmla="*/ 889929 h 1355107"/>
                <a:gd name="connsiteX285" fmla="*/ 163196 w 1307669"/>
                <a:gd name="connsiteY285" fmla="*/ 877429 h 1355107"/>
                <a:gd name="connsiteX286" fmla="*/ 171220 w 1307669"/>
                <a:gd name="connsiteY286" fmla="*/ 874398 h 1355107"/>
                <a:gd name="connsiteX287" fmla="*/ 176124 w 1307669"/>
                <a:gd name="connsiteY287" fmla="*/ 880779 h 1355107"/>
                <a:gd name="connsiteX288" fmla="*/ 185508 w 1307669"/>
                <a:gd name="connsiteY288" fmla="*/ 882836 h 1355107"/>
                <a:gd name="connsiteX289" fmla="*/ 304431 w 1307669"/>
                <a:gd name="connsiteY289" fmla="*/ 1014636 h 1355107"/>
                <a:gd name="connsiteX290" fmla="*/ 306748 w 1307669"/>
                <a:gd name="connsiteY290" fmla="*/ 1026000 h 1355107"/>
                <a:gd name="connsiteX291" fmla="*/ 295384 w 1307669"/>
                <a:gd name="connsiteY291" fmla="*/ 1028318 h 1355107"/>
                <a:gd name="connsiteX292" fmla="*/ 293067 w 1307669"/>
                <a:gd name="connsiteY292" fmla="*/ 1016953 h 1355107"/>
                <a:gd name="connsiteX293" fmla="*/ 298268 w 1307669"/>
                <a:gd name="connsiteY293" fmla="*/ 1013441 h 1355107"/>
                <a:gd name="connsiteX294" fmla="*/ 304431 w 1307669"/>
                <a:gd name="connsiteY294" fmla="*/ 1014636 h 1355107"/>
                <a:gd name="connsiteX295" fmla="*/ 273036 w 1307669"/>
                <a:gd name="connsiteY295" fmla="*/ 965559 h 1355107"/>
                <a:gd name="connsiteX296" fmla="*/ 276004 w 1307669"/>
                <a:gd name="connsiteY296" fmla="*/ 980110 h 1355107"/>
                <a:gd name="connsiteX297" fmla="*/ 263613 w 1307669"/>
                <a:gd name="connsiteY297" fmla="*/ 982637 h 1355107"/>
                <a:gd name="connsiteX298" fmla="*/ 275449 w 1307669"/>
                <a:gd name="connsiteY298" fmla="*/ 995111 h 1355107"/>
                <a:gd name="connsiteX299" fmla="*/ 276190 w 1307669"/>
                <a:gd name="connsiteY299" fmla="*/ 1008860 h 1355107"/>
                <a:gd name="connsiteX300" fmla="*/ 244209 w 1307669"/>
                <a:gd name="connsiteY300" fmla="*/ 1006463 h 1355107"/>
                <a:gd name="connsiteX301" fmla="*/ 229481 w 1307669"/>
                <a:gd name="connsiteY301" fmla="*/ 977975 h 1355107"/>
                <a:gd name="connsiteX302" fmla="*/ 242421 w 1307669"/>
                <a:gd name="connsiteY302" fmla="*/ 973273 h 1355107"/>
                <a:gd name="connsiteX303" fmla="*/ 259006 w 1307669"/>
                <a:gd name="connsiteY303" fmla="*/ 979455 h 1355107"/>
                <a:gd name="connsiteX304" fmla="*/ 256954 w 1307669"/>
                <a:gd name="connsiteY304" fmla="*/ 976416 h 1355107"/>
                <a:gd name="connsiteX305" fmla="*/ 258484 w 1307669"/>
                <a:gd name="connsiteY305" fmla="*/ 968526 h 1355107"/>
                <a:gd name="connsiteX306" fmla="*/ 273036 w 1307669"/>
                <a:gd name="connsiteY306" fmla="*/ 965559 h 1355107"/>
                <a:gd name="connsiteX307" fmla="*/ 517107 w 1307669"/>
                <a:gd name="connsiteY307" fmla="*/ 1232026 h 1355107"/>
                <a:gd name="connsiteX308" fmla="*/ 524193 w 1307669"/>
                <a:gd name="connsiteY308" fmla="*/ 1259206 h 1355107"/>
                <a:gd name="connsiteX309" fmla="*/ 496409 w 1307669"/>
                <a:gd name="connsiteY309" fmla="*/ 1263330 h 1355107"/>
                <a:gd name="connsiteX310" fmla="*/ 487112 w 1307669"/>
                <a:gd name="connsiteY310" fmla="*/ 1250594 h 1355107"/>
                <a:gd name="connsiteX311" fmla="*/ 489324 w 1307669"/>
                <a:gd name="connsiteY311" fmla="*/ 1236149 h 1355107"/>
                <a:gd name="connsiteX312" fmla="*/ 517107 w 1307669"/>
                <a:gd name="connsiteY312" fmla="*/ 1232026 h 1355107"/>
                <a:gd name="connsiteX313" fmla="*/ 246992 w 1307669"/>
                <a:gd name="connsiteY313" fmla="*/ 907416 h 1355107"/>
                <a:gd name="connsiteX314" fmla="*/ 252215 w 1307669"/>
                <a:gd name="connsiteY314" fmla="*/ 915655 h 1355107"/>
                <a:gd name="connsiteX315" fmla="*/ 231456 w 1307669"/>
                <a:gd name="connsiteY315" fmla="*/ 925115 h 1355107"/>
                <a:gd name="connsiteX316" fmla="*/ 212410 w 1307669"/>
                <a:gd name="connsiteY316" fmla="*/ 912556 h 1355107"/>
                <a:gd name="connsiteX317" fmla="*/ 233170 w 1307669"/>
                <a:gd name="connsiteY317" fmla="*/ 903096 h 1355107"/>
                <a:gd name="connsiteX318" fmla="*/ 246992 w 1307669"/>
                <a:gd name="connsiteY318" fmla="*/ 907416 h 1355107"/>
                <a:gd name="connsiteX319" fmla="*/ 131746 w 1307669"/>
                <a:gd name="connsiteY319" fmla="*/ 756968 h 1355107"/>
                <a:gd name="connsiteX320" fmla="*/ 136258 w 1307669"/>
                <a:gd name="connsiteY320" fmla="*/ 767537 h 1355107"/>
                <a:gd name="connsiteX321" fmla="*/ 128043 w 1307669"/>
                <a:gd name="connsiteY321" fmla="*/ 784464 h 1355107"/>
                <a:gd name="connsiteX322" fmla="*/ 115617 w 1307669"/>
                <a:gd name="connsiteY322" fmla="*/ 770336 h 1355107"/>
                <a:gd name="connsiteX323" fmla="*/ 123832 w 1307669"/>
                <a:gd name="connsiteY323" fmla="*/ 753409 h 1355107"/>
                <a:gd name="connsiteX324" fmla="*/ 131746 w 1307669"/>
                <a:gd name="connsiteY324" fmla="*/ 756968 h 1355107"/>
                <a:gd name="connsiteX325" fmla="*/ 378341 w 1307669"/>
                <a:gd name="connsiteY325" fmla="*/ 1038007 h 1355107"/>
                <a:gd name="connsiteX326" fmla="*/ 369373 w 1307669"/>
                <a:gd name="connsiteY326" fmla="*/ 1046117 h 1355107"/>
                <a:gd name="connsiteX327" fmla="*/ 375244 w 1307669"/>
                <a:gd name="connsiteY327" fmla="*/ 1069576 h 1355107"/>
                <a:gd name="connsiteX328" fmla="*/ 358549 w 1307669"/>
                <a:gd name="connsiteY328" fmla="*/ 1083140 h 1355107"/>
                <a:gd name="connsiteX329" fmla="*/ 343710 w 1307669"/>
                <a:gd name="connsiteY329" fmla="*/ 1067790 h 1355107"/>
                <a:gd name="connsiteX330" fmla="*/ 321387 w 1307669"/>
                <a:gd name="connsiteY330" fmla="*/ 1067073 h 1355107"/>
                <a:gd name="connsiteX331" fmla="*/ 317834 w 1307669"/>
                <a:gd name="connsiteY331" fmla="*/ 1053719 h 1355107"/>
                <a:gd name="connsiteX332" fmla="*/ 320689 w 1307669"/>
                <a:gd name="connsiteY332" fmla="*/ 1040852 h 1355107"/>
                <a:gd name="connsiteX333" fmla="*/ 349637 w 1307669"/>
                <a:gd name="connsiteY333" fmla="*/ 1044018 h 1355107"/>
                <a:gd name="connsiteX334" fmla="*/ 362364 w 1307669"/>
                <a:gd name="connsiteY334" fmla="*/ 1029248 h 1355107"/>
                <a:gd name="connsiteX335" fmla="*/ 378341 w 1307669"/>
                <a:gd name="connsiteY335" fmla="*/ 1038007 h 1355107"/>
                <a:gd name="connsiteX336" fmla="*/ 320320 w 1307669"/>
                <a:gd name="connsiteY336" fmla="*/ 959563 h 1355107"/>
                <a:gd name="connsiteX337" fmla="*/ 320714 w 1307669"/>
                <a:gd name="connsiteY337" fmla="*/ 968296 h 1355107"/>
                <a:gd name="connsiteX338" fmla="*/ 317336 w 1307669"/>
                <a:gd name="connsiteY338" fmla="*/ 974972 h 1355107"/>
                <a:gd name="connsiteX339" fmla="*/ 314188 w 1307669"/>
                <a:gd name="connsiteY339" fmla="*/ 971214 h 1355107"/>
                <a:gd name="connsiteX340" fmla="*/ 305108 w 1307669"/>
                <a:gd name="connsiteY340" fmla="*/ 973651 h 1355107"/>
                <a:gd name="connsiteX341" fmla="*/ 299842 w 1307669"/>
                <a:gd name="connsiteY341" fmla="*/ 966657 h 1355107"/>
                <a:gd name="connsiteX342" fmla="*/ 298009 w 1307669"/>
                <a:gd name="connsiteY342" fmla="*/ 954156 h 1355107"/>
                <a:gd name="connsiteX343" fmla="*/ 306033 w 1307669"/>
                <a:gd name="connsiteY343" fmla="*/ 951125 h 1355107"/>
                <a:gd name="connsiteX344" fmla="*/ 310937 w 1307669"/>
                <a:gd name="connsiteY344" fmla="*/ 957506 h 1355107"/>
                <a:gd name="connsiteX345" fmla="*/ 320320 w 1307669"/>
                <a:gd name="connsiteY345" fmla="*/ 959563 h 1355107"/>
                <a:gd name="connsiteX346" fmla="*/ 193422 w 1307669"/>
                <a:gd name="connsiteY346" fmla="*/ 780773 h 1355107"/>
                <a:gd name="connsiteX347" fmla="*/ 190950 w 1307669"/>
                <a:gd name="connsiteY347" fmla="*/ 803379 h 1355107"/>
                <a:gd name="connsiteX348" fmla="*/ 202484 w 1307669"/>
                <a:gd name="connsiteY348" fmla="*/ 813318 h 1355107"/>
                <a:gd name="connsiteX349" fmla="*/ 195644 w 1307669"/>
                <a:gd name="connsiteY349" fmla="*/ 825794 h 1355107"/>
                <a:gd name="connsiteX350" fmla="*/ 189311 w 1307669"/>
                <a:gd name="connsiteY350" fmla="*/ 818791 h 1355107"/>
                <a:gd name="connsiteX351" fmla="*/ 170990 w 1307669"/>
                <a:gd name="connsiteY351" fmla="*/ 823376 h 1355107"/>
                <a:gd name="connsiteX352" fmla="*/ 160399 w 1307669"/>
                <a:gd name="connsiteY352" fmla="*/ 810338 h 1355107"/>
                <a:gd name="connsiteX353" fmla="*/ 172385 w 1307669"/>
                <a:gd name="connsiteY353" fmla="*/ 798750 h 1355107"/>
                <a:gd name="connsiteX354" fmla="*/ 172946 w 1307669"/>
                <a:gd name="connsiteY354" fmla="*/ 781318 h 1355107"/>
                <a:gd name="connsiteX355" fmla="*/ 183373 w 1307669"/>
                <a:gd name="connsiteY355" fmla="*/ 778543 h 1355107"/>
                <a:gd name="connsiteX356" fmla="*/ 193422 w 1307669"/>
                <a:gd name="connsiteY356" fmla="*/ 780773 h 1355107"/>
                <a:gd name="connsiteX357" fmla="*/ 266559 w 1307669"/>
                <a:gd name="connsiteY357" fmla="*/ 833694 h 1355107"/>
                <a:gd name="connsiteX358" fmla="*/ 271071 w 1307669"/>
                <a:gd name="connsiteY358" fmla="*/ 844264 h 1355107"/>
                <a:gd name="connsiteX359" fmla="*/ 262856 w 1307669"/>
                <a:gd name="connsiteY359" fmla="*/ 861191 h 1355107"/>
                <a:gd name="connsiteX360" fmla="*/ 250430 w 1307669"/>
                <a:gd name="connsiteY360" fmla="*/ 847063 h 1355107"/>
                <a:gd name="connsiteX361" fmla="*/ 258645 w 1307669"/>
                <a:gd name="connsiteY361" fmla="*/ 830136 h 1355107"/>
                <a:gd name="connsiteX362" fmla="*/ 266559 w 1307669"/>
                <a:gd name="connsiteY362" fmla="*/ 833694 h 1355107"/>
                <a:gd name="connsiteX363" fmla="*/ 342143 w 1307669"/>
                <a:gd name="connsiteY363" fmla="*/ 909696 h 1355107"/>
                <a:gd name="connsiteX364" fmla="*/ 324051 w 1307669"/>
                <a:gd name="connsiteY364" fmla="*/ 925608 h 1355107"/>
                <a:gd name="connsiteX365" fmla="*/ 302376 w 1307669"/>
                <a:gd name="connsiteY365" fmla="*/ 915089 h 1355107"/>
                <a:gd name="connsiteX366" fmla="*/ 320467 w 1307669"/>
                <a:gd name="connsiteY366" fmla="*/ 899176 h 1355107"/>
                <a:gd name="connsiteX367" fmla="*/ 342143 w 1307669"/>
                <a:gd name="connsiteY367" fmla="*/ 909696 h 1355107"/>
                <a:gd name="connsiteX368" fmla="*/ 514512 w 1307669"/>
                <a:gd name="connsiteY368" fmla="*/ 1107498 h 1355107"/>
                <a:gd name="connsiteX369" fmla="*/ 511442 w 1307669"/>
                <a:gd name="connsiteY369" fmla="*/ 1148450 h 1355107"/>
                <a:gd name="connsiteX370" fmla="*/ 474962 w 1307669"/>
                <a:gd name="connsiteY370" fmla="*/ 1167310 h 1355107"/>
                <a:gd name="connsiteX371" fmla="*/ 468941 w 1307669"/>
                <a:gd name="connsiteY371" fmla="*/ 1150740 h 1355107"/>
                <a:gd name="connsiteX372" fmla="*/ 478031 w 1307669"/>
                <a:gd name="connsiteY372" fmla="*/ 1126358 h 1355107"/>
                <a:gd name="connsiteX373" fmla="*/ 514512 w 1307669"/>
                <a:gd name="connsiteY373" fmla="*/ 1107498 h 1355107"/>
                <a:gd name="connsiteX374" fmla="*/ 471118 w 1307669"/>
                <a:gd name="connsiteY374" fmla="*/ 1054809 h 1355107"/>
                <a:gd name="connsiteX375" fmla="*/ 466306 w 1307669"/>
                <a:gd name="connsiteY375" fmla="*/ 1058840 h 1355107"/>
                <a:gd name="connsiteX376" fmla="*/ 469426 w 1307669"/>
                <a:gd name="connsiteY376" fmla="*/ 1070467 h 1355107"/>
                <a:gd name="connsiteX377" fmla="*/ 460469 w 1307669"/>
                <a:gd name="connsiteY377" fmla="*/ 1077211 h 1355107"/>
                <a:gd name="connsiteX378" fmla="*/ 444462 w 1307669"/>
                <a:gd name="connsiteY378" fmla="*/ 1079558 h 1355107"/>
                <a:gd name="connsiteX379" fmla="*/ 440580 w 1307669"/>
                <a:gd name="connsiteY379" fmla="*/ 1069283 h 1355107"/>
                <a:gd name="connsiteX380" fmla="*/ 448751 w 1307669"/>
                <a:gd name="connsiteY380" fmla="*/ 1063003 h 1355107"/>
                <a:gd name="connsiteX381" fmla="*/ 451385 w 1307669"/>
                <a:gd name="connsiteY381" fmla="*/ 1050986 h 1355107"/>
                <a:gd name="connsiteX382" fmla="*/ 462569 w 1307669"/>
                <a:gd name="connsiteY382" fmla="*/ 1050483 h 1355107"/>
                <a:gd name="connsiteX383" fmla="*/ 471118 w 1307669"/>
                <a:gd name="connsiteY383" fmla="*/ 1054809 h 1355107"/>
                <a:gd name="connsiteX384" fmla="*/ 279691 w 1307669"/>
                <a:gd name="connsiteY384" fmla="*/ 817869 h 1355107"/>
                <a:gd name="connsiteX385" fmla="*/ 277142 w 1307669"/>
                <a:gd name="connsiteY385" fmla="*/ 819588 h 1355107"/>
                <a:gd name="connsiteX386" fmla="*/ 278068 w 1307669"/>
                <a:gd name="connsiteY386" fmla="*/ 825411 h 1355107"/>
                <a:gd name="connsiteX387" fmla="*/ 273361 w 1307669"/>
                <a:gd name="connsiteY387" fmla="*/ 828240 h 1355107"/>
                <a:gd name="connsiteX388" fmla="*/ 265443 w 1307669"/>
                <a:gd name="connsiteY388" fmla="*/ 828567 h 1355107"/>
                <a:gd name="connsiteX389" fmla="*/ 264076 w 1307669"/>
                <a:gd name="connsiteY389" fmla="*/ 823363 h 1355107"/>
                <a:gd name="connsiteX390" fmla="*/ 268377 w 1307669"/>
                <a:gd name="connsiteY390" fmla="*/ 820721 h 1355107"/>
                <a:gd name="connsiteX391" fmla="*/ 270272 w 1307669"/>
                <a:gd name="connsiteY391" fmla="*/ 815001 h 1355107"/>
                <a:gd name="connsiteX392" fmla="*/ 272882 w 1307669"/>
                <a:gd name="connsiteY392" fmla="*/ 814647 h 1355107"/>
                <a:gd name="connsiteX393" fmla="*/ 275747 w 1307669"/>
                <a:gd name="connsiteY393" fmla="*/ 815326 h 1355107"/>
                <a:gd name="connsiteX394" fmla="*/ 279691 w 1307669"/>
                <a:gd name="connsiteY394" fmla="*/ 817869 h 1355107"/>
                <a:gd name="connsiteX395" fmla="*/ 328235 w 1307669"/>
                <a:gd name="connsiteY395" fmla="*/ 857500 h 1355107"/>
                <a:gd name="connsiteX396" fmla="*/ 325763 w 1307669"/>
                <a:gd name="connsiteY396" fmla="*/ 880106 h 1355107"/>
                <a:gd name="connsiteX397" fmla="*/ 337297 w 1307669"/>
                <a:gd name="connsiteY397" fmla="*/ 890045 h 1355107"/>
                <a:gd name="connsiteX398" fmla="*/ 330456 w 1307669"/>
                <a:gd name="connsiteY398" fmla="*/ 902521 h 1355107"/>
                <a:gd name="connsiteX399" fmla="*/ 324123 w 1307669"/>
                <a:gd name="connsiteY399" fmla="*/ 895518 h 1355107"/>
                <a:gd name="connsiteX400" fmla="*/ 305804 w 1307669"/>
                <a:gd name="connsiteY400" fmla="*/ 900103 h 1355107"/>
                <a:gd name="connsiteX401" fmla="*/ 295211 w 1307669"/>
                <a:gd name="connsiteY401" fmla="*/ 887066 h 1355107"/>
                <a:gd name="connsiteX402" fmla="*/ 307198 w 1307669"/>
                <a:gd name="connsiteY402" fmla="*/ 875477 h 1355107"/>
                <a:gd name="connsiteX403" fmla="*/ 307759 w 1307669"/>
                <a:gd name="connsiteY403" fmla="*/ 858045 h 1355107"/>
                <a:gd name="connsiteX404" fmla="*/ 318187 w 1307669"/>
                <a:gd name="connsiteY404" fmla="*/ 855271 h 1355107"/>
                <a:gd name="connsiteX405" fmla="*/ 328235 w 1307669"/>
                <a:gd name="connsiteY405" fmla="*/ 857500 h 1355107"/>
                <a:gd name="connsiteX406" fmla="*/ 263865 w 1307669"/>
                <a:gd name="connsiteY406" fmla="*/ 774677 h 1355107"/>
                <a:gd name="connsiteX407" fmla="*/ 264568 w 1307669"/>
                <a:gd name="connsiteY407" fmla="*/ 781918 h 1355107"/>
                <a:gd name="connsiteX408" fmla="*/ 257328 w 1307669"/>
                <a:gd name="connsiteY408" fmla="*/ 782622 h 1355107"/>
                <a:gd name="connsiteX409" fmla="*/ 256624 w 1307669"/>
                <a:gd name="connsiteY409" fmla="*/ 775381 h 1355107"/>
                <a:gd name="connsiteX410" fmla="*/ 260099 w 1307669"/>
                <a:gd name="connsiteY410" fmla="*/ 773530 h 1355107"/>
                <a:gd name="connsiteX411" fmla="*/ 263865 w 1307669"/>
                <a:gd name="connsiteY411" fmla="*/ 774677 h 1355107"/>
                <a:gd name="connsiteX412" fmla="*/ 595923 w 1307669"/>
                <a:gd name="connsiteY412" fmla="*/ 1155498 h 1355107"/>
                <a:gd name="connsiteX413" fmla="*/ 598890 w 1307669"/>
                <a:gd name="connsiteY413" fmla="*/ 1170050 h 1355107"/>
                <a:gd name="connsiteX414" fmla="*/ 584338 w 1307669"/>
                <a:gd name="connsiteY414" fmla="*/ 1173017 h 1355107"/>
                <a:gd name="connsiteX415" fmla="*/ 579841 w 1307669"/>
                <a:gd name="connsiteY415" fmla="*/ 1166356 h 1355107"/>
                <a:gd name="connsiteX416" fmla="*/ 581371 w 1307669"/>
                <a:gd name="connsiteY416" fmla="*/ 1158465 h 1355107"/>
                <a:gd name="connsiteX417" fmla="*/ 595923 w 1307669"/>
                <a:gd name="connsiteY417" fmla="*/ 1155498 h 1355107"/>
                <a:gd name="connsiteX418" fmla="*/ 230711 w 1307669"/>
                <a:gd name="connsiteY418" fmla="*/ 725874 h 1355107"/>
                <a:gd name="connsiteX419" fmla="*/ 231304 w 1307669"/>
                <a:gd name="connsiteY419" fmla="*/ 739619 h 1355107"/>
                <a:gd name="connsiteX420" fmla="*/ 217701 w 1307669"/>
                <a:gd name="connsiteY420" fmla="*/ 741686 h 1355107"/>
                <a:gd name="connsiteX421" fmla="*/ 217109 w 1307669"/>
                <a:gd name="connsiteY421" fmla="*/ 727940 h 1355107"/>
                <a:gd name="connsiteX422" fmla="*/ 223787 w 1307669"/>
                <a:gd name="connsiteY422" fmla="*/ 724060 h 1355107"/>
                <a:gd name="connsiteX423" fmla="*/ 230711 w 1307669"/>
                <a:gd name="connsiteY423" fmla="*/ 725874 h 1355107"/>
                <a:gd name="connsiteX424" fmla="*/ 359555 w 1307669"/>
                <a:gd name="connsiteY424" fmla="*/ 874313 h 1355107"/>
                <a:gd name="connsiteX425" fmla="*/ 362522 w 1307669"/>
                <a:gd name="connsiteY425" fmla="*/ 888865 h 1355107"/>
                <a:gd name="connsiteX426" fmla="*/ 347970 w 1307669"/>
                <a:gd name="connsiteY426" fmla="*/ 891832 h 1355107"/>
                <a:gd name="connsiteX427" fmla="*/ 343472 w 1307669"/>
                <a:gd name="connsiteY427" fmla="*/ 885172 h 1355107"/>
                <a:gd name="connsiteX428" fmla="*/ 345002 w 1307669"/>
                <a:gd name="connsiteY428" fmla="*/ 877280 h 1355107"/>
                <a:gd name="connsiteX429" fmla="*/ 359555 w 1307669"/>
                <a:gd name="connsiteY429" fmla="*/ 874313 h 1355107"/>
                <a:gd name="connsiteX430" fmla="*/ 249903 w 1307669"/>
                <a:gd name="connsiteY430" fmla="*/ 732196 h 1355107"/>
                <a:gd name="connsiteX431" fmla="*/ 252220 w 1307669"/>
                <a:gd name="connsiteY431" fmla="*/ 743560 h 1355107"/>
                <a:gd name="connsiteX432" fmla="*/ 240856 w 1307669"/>
                <a:gd name="connsiteY432" fmla="*/ 745877 h 1355107"/>
                <a:gd name="connsiteX433" fmla="*/ 238539 w 1307669"/>
                <a:gd name="connsiteY433" fmla="*/ 734513 h 1355107"/>
                <a:gd name="connsiteX434" fmla="*/ 243741 w 1307669"/>
                <a:gd name="connsiteY434" fmla="*/ 731001 h 1355107"/>
                <a:gd name="connsiteX435" fmla="*/ 249903 w 1307669"/>
                <a:gd name="connsiteY435" fmla="*/ 732196 h 1355107"/>
                <a:gd name="connsiteX436" fmla="*/ 421274 w 1307669"/>
                <a:gd name="connsiteY436" fmla="*/ 931563 h 1355107"/>
                <a:gd name="connsiteX437" fmla="*/ 424000 w 1307669"/>
                <a:gd name="connsiteY437" fmla="*/ 949906 h 1355107"/>
                <a:gd name="connsiteX438" fmla="*/ 423405 w 1307669"/>
                <a:gd name="connsiteY438" fmla="*/ 951811 h 1355107"/>
                <a:gd name="connsiteX439" fmla="*/ 423668 w 1307669"/>
                <a:gd name="connsiteY439" fmla="*/ 951938 h 1355107"/>
                <a:gd name="connsiteX440" fmla="*/ 422673 w 1307669"/>
                <a:gd name="connsiteY440" fmla="*/ 954151 h 1355107"/>
                <a:gd name="connsiteX441" fmla="*/ 418468 w 1307669"/>
                <a:gd name="connsiteY441" fmla="*/ 967606 h 1355107"/>
                <a:gd name="connsiteX442" fmla="*/ 407918 w 1307669"/>
                <a:gd name="connsiteY442" fmla="*/ 974295 h 1355107"/>
                <a:gd name="connsiteX443" fmla="*/ 398531 w 1307669"/>
                <a:gd name="connsiteY443" fmla="*/ 966054 h 1355107"/>
                <a:gd name="connsiteX444" fmla="*/ 398271 w 1307669"/>
                <a:gd name="connsiteY444" fmla="*/ 964306 h 1355107"/>
                <a:gd name="connsiteX445" fmla="*/ 383900 w 1307669"/>
                <a:gd name="connsiteY445" fmla="*/ 957332 h 1355107"/>
                <a:gd name="connsiteX446" fmla="*/ 388457 w 1307669"/>
                <a:gd name="connsiteY446" fmla="*/ 947197 h 1355107"/>
                <a:gd name="connsiteX447" fmla="*/ 397122 w 1307669"/>
                <a:gd name="connsiteY447" fmla="*/ 943498 h 1355107"/>
                <a:gd name="connsiteX448" fmla="*/ 401337 w 1307669"/>
                <a:gd name="connsiteY448" fmla="*/ 930011 h 1355107"/>
                <a:gd name="connsiteX449" fmla="*/ 411886 w 1307669"/>
                <a:gd name="connsiteY449" fmla="*/ 923322 h 1355107"/>
                <a:gd name="connsiteX450" fmla="*/ 421274 w 1307669"/>
                <a:gd name="connsiteY450" fmla="*/ 931563 h 1355107"/>
                <a:gd name="connsiteX451" fmla="*/ 321158 w 1307669"/>
                <a:gd name="connsiteY451" fmla="*/ 799760 h 1355107"/>
                <a:gd name="connsiteX452" fmla="*/ 323475 w 1307669"/>
                <a:gd name="connsiteY452" fmla="*/ 811124 h 1355107"/>
                <a:gd name="connsiteX453" fmla="*/ 312111 w 1307669"/>
                <a:gd name="connsiteY453" fmla="*/ 813442 h 1355107"/>
                <a:gd name="connsiteX454" fmla="*/ 309794 w 1307669"/>
                <a:gd name="connsiteY454" fmla="*/ 802077 h 1355107"/>
                <a:gd name="connsiteX455" fmla="*/ 314996 w 1307669"/>
                <a:gd name="connsiteY455" fmla="*/ 798565 h 1355107"/>
                <a:gd name="connsiteX456" fmla="*/ 321158 w 1307669"/>
                <a:gd name="connsiteY456" fmla="*/ 799760 h 1355107"/>
                <a:gd name="connsiteX457" fmla="*/ 309805 w 1307669"/>
                <a:gd name="connsiteY457" fmla="*/ 782541 h 1355107"/>
                <a:gd name="connsiteX458" fmla="*/ 310397 w 1307669"/>
                <a:gd name="connsiteY458" fmla="*/ 796287 h 1355107"/>
                <a:gd name="connsiteX459" fmla="*/ 296795 w 1307669"/>
                <a:gd name="connsiteY459" fmla="*/ 798353 h 1355107"/>
                <a:gd name="connsiteX460" fmla="*/ 296202 w 1307669"/>
                <a:gd name="connsiteY460" fmla="*/ 784607 h 1355107"/>
                <a:gd name="connsiteX461" fmla="*/ 302881 w 1307669"/>
                <a:gd name="connsiteY461" fmla="*/ 780727 h 1355107"/>
                <a:gd name="connsiteX462" fmla="*/ 309805 w 1307669"/>
                <a:gd name="connsiteY462" fmla="*/ 782541 h 1355107"/>
                <a:gd name="connsiteX463" fmla="*/ 289763 w 1307669"/>
                <a:gd name="connsiteY463" fmla="*/ 750683 h 1355107"/>
                <a:gd name="connsiteX464" fmla="*/ 292731 w 1307669"/>
                <a:gd name="connsiteY464" fmla="*/ 765234 h 1355107"/>
                <a:gd name="connsiteX465" fmla="*/ 278178 w 1307669"/>
                <a:gd name="connsiteY465" fmla="*/ 768202 h 1355107"/>
                <a:gd name="connsiteX466" fmla="*/ 273681 w 1307669"/>
                <a:gd name="connsiteY466" fmla="*/ 761540 h 1355107"/>
                <a:gd name="connsiteX467" fmla="*/ 275211 w 1307669"/>
                <a:gd name="connsiteY467" fmla="*/ 753650 h 1355107"/>
                <a:gd name="connsiteX468" fmla="*/ 289763 w 1307669"/>
                <a:gd name="connsiteY468" fmla="*/ 750683 h 1355107"/>
                <a:gd name="connsiteX469" fmla="*/ 284775 w 1307669"/>
                <a:gd name="connsiteY469" fmla="*/ 725970 h 1355107"/>
                <a:gd name="connsiteX470" fmla="*/ 292103 w 1307669"/>
                <a:gd name="connsiteY470" fmla="*/ 744703 h 1355107"/>
                <a:gd name="connsiteX471" fmla="*/ 272309 w 1307669"/>
                <a:gd name="connsiteY471" fmla="*/ 741121 h 1355107"/>
                <a:gd name="connsiteX472" fmla="*/ 264981 w 1307669"/>
                <a:gd name="connsiteY472" fmla="*/ 722387 h 1355107"/>
                <a:gd name="connsiteX473" fmla="*/ 273360 w 1307669"/>
                <a:gd name="connsiteY473" fmla="*/ 720299 h 1355107"/>
                <a:gd name="connsiteX474" fmla="*/ 284775 w 1307669"/>
                <a:gd name="connsiteY474" fmla="*/ 725970 h 1355107"/>
                <a:gd name="connsiteX475" fmla="*/ 502799 w 1307669"/>
                <a:gd name="connsiteY475" fmla="*/ 973805 h 1355107"/>
                <a:gd name="connsiteX476" fmla="*/ 505525 w 1307669"/>
                <a:gd name="connsiteY476" fmla="*/ 992148 h 1355107"/>
                <a:gd name="connsiteX477" fmla="*/ 489443 w 1307669"/>
                <a:gd name="connsiteY477" fmla="*/ 1016537 h 1355107"/>
                <a:gd name="connsiteX478" fmla="*/ 477329 w 1307669"/>
                <a:gd name="connsiteY478" fmla="*/ 989953 h 1355107"/>
                <a:gd name="connsiteX479" fmla="*/ 493411 w 1307669"/>
                <a:gd name="connsiteY479" fmla="*/ 965564 h 1355107"/>
                <a:gd name="connsiteX480" fmla="*/ 502799 w 1307669"/>
                <a:gd name="connsiteY480" fmla="*/ 973805 h 1355107"/>
                <a:gd name="connsiteX481" fmla="*/ 395068 w 1307669"/>
                <a:gd name="connsiteY481" fmla="*/ 823131 h 1355107"/>
                <a:gd name="connsiteX482" fmla="*/ 386100 w 1307669"/>
                <a:gd name="connsiteY482" fmla="*/ 831241 h 1355107"/>
                <a:gd name="connsiteX483" fmla="*/ 391972 w 1307669"/>
                <a:gd name="connsiteY483" fmla="*/ 854700 h 1355107"/>
                <a:gd name="connsiteX484" fmla="*/ 375276 w 1307669"/>
                <a:gd name="connsiteY484" fmla="*/ 868264 h 1355107"/>
                <a:gd name="connsiteX485" fmla="*/ 360437 w 1307669"/>
                <a:gd name="connsiteY485" fmla="*/ 852914 h 1355107"/>
                <a:gd name="connsiteX486" fmla="*/ 338114 w 1307669"/>
                <a:gd name="connsiteY486" fmla="*/ 852197 h 1355107"/>
                <a:gd name="connsiteX487" fmla="*/ 334561 w 1307669"/>
                <a:gd name="connsiteY487" fmla="*/ 838843 h 1355107"/>
                <a:gd name="connsiteX488" fmla="*/ 337417 w 1307669"/>
                <a:gd name="connsiteY488" fmla="*/ 825976 h 1355107"/>
                <a:gd name="connsiteX489" fmla="*/ 366365 w 1307669"/>
                <a:gd name="connsiteY489" fmla="*/ 829142 h 1355107"/>
                <a:gd name="connsiteX490" fmla="*/ 379091 w 1307669"/>
                <a:gd name="connsiteY490" fmla="*/ 814372 h 1355107"/>
                <a:gd name="connsiteX491" fmla="*/ 395068 w 1307669"/>
                <a:gd name="connsiteY491" fmla="*/ 823131 h 1355107"/>
                <a:gd name="connsiteX492" fmla="*/ 363869 w 1307669"/>
                <a:gd name="connsiteY492" fmla="*/ 782637 h 1355107"/>
                <a:gd name="connsiteX493" fmla="*/ 371197 w 1307669"/>
                <a:gd name="connsiteY493" fmla="*/ 801371 h 1355107"/>
                <a:gd name="connsiteX494" fmla="*/ 351402 w 1307669"/>
                <a:gd name="connsiteY494" fmla="*/ 797788 h 1355107"/>
                <a:gd name="connsiteX495" fmla="*/ 344074 w 1307669"/>
                <a:gd name="connsiteY495" fmla="*/ 779055 h 1355107"/>
                <a:gd name="connsiteX496" fmla="*/ 352454 w 1307669"/>
                <a:gd name="connsiteY496" fmla="*/ 776966 h 1355107"/>
                <a:gd name="connsiteX497" fmla="*/ 363869 w 1307669"/>
                <a:gd name="connsiteY497" fmla="*/ 782637 h 1355107"/>
                <a:gd name="connsiteX498" fmla="*/ 283232 w 1307669"/>
                <a:gd name="connsiteY498" fmla="*/ 684993 h 1355107"/>
                <a:gd name="connsiteX499" fmla="*/ 269663 w 1307669"/>
                <a:gd name="connsiteY499" fmla="*/ 689539 h 1355107"/>
                <a:gd name="connsiteX500" fmla="*/ 258601 w 1307669"/>
                <a:gd name="connsiteY500" fmla="*/ 680461 h 1355107"/>
                <a:gd name="connsiteX501" fmla="*/ 272170 w 1307669"/>
                <a:gd name="connsiteY501" fmla="*/ 675916 h 1355107"/>
                <a:gd name="connsiteX502" fmla="*/ 283232 w 1307669"/>
                <a:gd name="connsiteY502" fmla="*/ 684993 h 1355107"/>
                <a:gd name="connsiteX503" fmla="*/ 544353 w 1307669"/>
                <a:gd name="connsiteY503" fmla="*/ 987460 h 1355107"/>
                <a:gd name="connsiteX504" fmla="*/ 540851 w 1307669"/>
                <a:gd name="connsiteY504" fmla="*/ 992283 h 1355107"/>
                <a:gd name="connsiteX505" fmla="*/ 543985 w 1307669"/>
                <a:gd name="connsiteY505" fmla="*/ 1004744 h 1355107"/>
                <a:gd name="connsiteX506" fmla="*/ 537420 w 1307669"/>
                <a:gd name="connsiteY506" fmla="*/ 1012889 h 1355107"/>
                <a:gd name="connsiteX507" fmla="*/ 528184 w 1307669"/>
                <a:gd name="connsiteY507" fmla="*/ 1015837 h 1355107"/>
                <a:gd name="connsiteX508" fmla="*/ 533835 w 1307669"/>
                <a:gd name="connsiteY508" fmla="*/ 1017150 h 1355107"/>
                <a:gd name="connsiteX509" fmla="*/ 540920 w 1307669"/>
                <a:gd name="connsiteY509" fmla="*/ 1044330 h 1355107"/>
                <a:gd name="connsiteX510" fmla="*/ 513136 w 1307669"/>
                <a:gd name="connsiteY510" fmla="*/ 1048454 h 1355107"/>
                <a:gd name="connsiteX511" fmla="*/ 503839 w 1307669"/>
                <a:gd name="connsiteY511" fmla="*/ 1035718 h 1355107"/>
                <a:gd name="connsiteX512" fmla="*/ 506051 w 1307669"/>
                <a:gd name="connsiteY512" fmla="*/ 1021273 h 1355107"/>
                <a:gd name="connsiteX513" fmla="*/ 518476 w 1307669"/>
                <a:gd name="connsiteY513" fmla="*/ 1013582 h 1355107"/>
                <a:gd name="connsiteX514" fmla="*/ 524484 w 1307669"/>
                <a:gd name="connsiteY514" fmla="*/ 1014978 h 1355107"/>
                <a:gd name="connsiteX515" fmla="*/ 521455 w 1307669"/>
                <a:gd name="connsiteY515" fmla="*/ 1005906 h 1355107"/>
                <a:gd name="connsiteX516" fmla="*/ 527436 w 1307669"/>
                <a:gd name="connsiteY516" fmla="*/ 998335 h 1355107"/>
                <a:gd name="connsiteX517" fmla="*/ 528758 w 1307669"/>
                <a:gd name="connsiteY517" fmla="*/ 984958 h 1355107"/>
                <a:gd name="connsiteX518" fmla="*/ 532747 w 1307669"/>
                <a:gd name="connsiteY518" fmla="*/ 983119 h 1355107"/>
                <a:gd name="connsiteX519" fmla="*/ 537435 w 1307669"/>
                <a:gd name="connsiteY519" fmla="*/ 983453 h 1355107"/>
                <a:gd name="connsiteX520" fmla="*/ 544353 w 1307669"/>
                <a:gd name="connsiteY520" fmla="*/ 987460 h 1355107"/>
                <a:gd name="connsiteX521" fmla="*/ 615360 w 1307669"/>
                <a:gd name="connsiteY521" fmla="*/ 1059392 h 1355107"/>
                <a:gd name="connsiteX522" fmla="*/ 622445 w 1307669"/>
                <a:gd name="connsiteY522" fmla="*/ 1086572 h 1355107"/>
                <a:gd name="connsiteX523" fmla="*/ 594661 w 1307669"/>
                <a:gd name="connsiteY523" fmla="*/ 1090696 h 1355107"/>
                <a:gd name="connsiteX524" fmla="*/ 585364 w 1307669"/>
                <a:gd name="connsiteY524" fmla="*/ 1077960 h 1355107"/>
                <a:gd name="connsiteX525" fmla="*/ 587576 w 1307669"/>
                <a:gd name="connsiteY525" fmla="*/ 1063516 h 1355107"/>
                <a:gd name="connsiteX526" fmla="*/ 615360 w 1307669"/>
                <a:gd name="connsiteY526" fmla="*/ 1059392 h 1355107"/>
                <a:gd name="connsiteX527" fmla="*/ 322853 w 1307669"/>
                <a:gd name="connsiteY527" fmla="*/ 716832 h 1355107"/>
                <a:gd name="connsiteX528" fmla="*/ 322528 w 1307669"/>
                <a:gd name="connsiteY528" fmla="*/ 722306 h 1355107"/>
                <a:gd name="connsiteX529" fmla="*/ 319984 w 1307669"/>
                <a:gd name="connsiteY529" fmla="*/ 726250 h 1355107"/>
                <a:gd name="connsiteX530" fmla="*/ 318266 w 1307669"/>
                <a:gd name="connsiteY530" fmla="*/ 723700 h 1355107"/>
                <a:gd name="connsiteX531" fmla="*/ 312442 w 1307669"/>
                <a:gd name="connsiteY531" fmla="*/ 724627 h 1355107"/>
                <a:gd name="connsiteX532" fmla="*/ 309614 w 1307669"/>
                <a:gd name="connsiteY532" fmla="*/ 719920 h 1355107"/>
                <a:gd name="connsiteX533" fmla="*/ 309286 w 1307669"/>
                <a:gd name="connsiteY533" fmla="*/ 712002 h 1355107"/>
                <a:gd name="connsiteX534" fmla="*/ 314490 w 1307669"/>
                <a:gd name="connsiteY534" fmla="*/ 710635 h 1355107"/>
                <a:gd name="connsiteX535" fmla="*/ 317133 w 1307669"/>
                <a:gd name="connsiteY535" fmla="*/ 714936 h 1355107"/>
                <a:gd name="connsiteX536" fmla="*/ 322853 w 1307669"/>
                <a:gd name="connsiteY536" fmla="*/ 716832 h 1355107"/>
                <a:gd name="connsiteX537" fmla="*/ 681363 w 1307669"/>
                <a:gd name="connsiteY537" fmla="*/ 1118844 h 1355107"/>
                <a:gd name="connsiteX538" fmla="*/ 688107 w 1307669"/>
                <a:gd name="connsiteY538" fmla="*/ 1127802 h 1355107"/>
                <a:gd name="connsiteX539" fmla="*/ 690454 w 1307669"/>
                <a:gd name="connsiteY539" fmla="*/ 1143808 h 1355107"/>
                <a:gd name="connsiteX540" fmla="*/ 680179 w 1307669"/>
                <a:gd name="connsiteY540" fmla="*/ 1147691 h 1355107"/>
                <a:gd name="connsiteX541" fmla="*/ 673899 w 1307669"/>
                <a:gd name="connsiteY541" fmla="*/ 1139520 h 1355107"/>
                <a:gd name="connsiteX542" fmla="*/ 661883 w 1307669"/>
                <a:gd name="connsiteY542" fmla="*/ 1136886 h 1355107"/>
                <a:gd name="connsiteX543" fmla="*/ 660609 w 1307669"/>
                <a:gd name="connsiteY543" fmla="*/ 1131663 h 1355107"/>
                <a:gd name="connsiteX544" fmla="*/ 661378 w 1307669"/>
                <a:gd name="connsiteY544" fmla="*/ 1125702 h 1355107"/>
                <a:gd name="connsiteX545" fmla="*/ 665705 w 1307669"/>
                <a:gd name="connsiteY545" fmla="*/ 1117153 h 1355107"/>
                <a:gd name="connsiteX546" fmla="*/ 669736 w 1307669"/>
                <a:gd name="connsiteY546" fmla="*/ 1121965 h 1355107"/>
                <a:gd name="connsiteX547" fmla="*/ 681363 w 1307669"/>
                <a:gd name="connsiteY547" fmla="*/ 1118844 h 1355107"/>
                <a:gd name="connsiteX548" fmla="*/ 362326 w 1307669"/>
                <a:gd name="connsiteY548" fmla="*/ 741660 h 1355107"/>
                <a:gd name="connsiteX549" fmla="*/ 348757 w 1307669"/>
                <a:gd name="connsiteY549" fmla="*/ 746207 h 1355107"/>
                <a:gd name="connsiteX550" fmla="*/ 337695 w 1307669"/>
                <a:gd name="connsiteY550" fmla="*/ 737129 h 1355107"/>
                <a:gd name="connsiteX551" fmla="*/ 351264 w 1307669"/>
                <a:gd name="connsiteY551" fmla="*/ 732583 h 1355107"/>
                <a:gd name="connsiteX552" fmla="*/ 362326 w 1307669"/>
                <a:gd name="connsiteY552" fmla="*/ 741660 h 1355107"/>
                <a:gd name="connsiteX553" fmla="*/ 401947 w 1307669"/>
                <a:gd name="connsiteY553" fmla="*/ 773499 h 1355107"/>
                <a:gd name="connsiteX554" fmla="*/ 401622 w 1307669"/>
                <a:gd name="connsiteY554" fmla="*/ 778973 h 1355107"/>
                <a:gd name="connsiteX555" fmla="*/ 399078 w 1307669"/>
                <a:gd name="connsiteY555" fmla="*/ 782917 h 1355107"/>
                <a:gd name="connsiteX556" fmla="*/ 397360 w 1307669"/>
                <a:gd name="connsiteY556" fmla="*/ 780367 h 1355107"/>
                <a:gd name="connsiteX557" fmla="*/ 391536 w 1307669"/>
                <a:gd name="connsiteY557" fmla="*/ 781295 h 1355107"/>
                <a:gd name="connsiteX558" fmla="*/ 388707 w 1307669"/>
                <a:gd name="connsiteY558" fmla="*/ 776587 h 1355107"/>
                <a:gd name="connsiteX559" fmla="*/ 388380 w 1307669"/>
                <a:gd name="connsiteY559" fmla="*/ 768669 h 1355107"/>
                <a:gd name="connsiteX560" fmla="*/ 393584 w 1307669"/>
                <a:gd name="connsiteY560" fmla="*/ 767302 h 1355107"/>
                <a:gd name="connsiteX561" fmla="*/ 396227 w 1307669"/>
                <a:gd name="connsiteY561" fmla="*/ 771603 h 1355107"/>
                <a:gd name="connsiteX562" fmla="*/ 401947 w 1307669"/>
                <a:gd name="connsiteY562" fmla="*/ 773499 h 1355107"/>
                <a:gd name="connsiteX563" fmla="*/ 292826 w 1307669"/>
                <a:gd name="connsiteY563" fmla="*/ 632062 h 1355107"/>
                <a:gd name="connsiteX564" fmla="*/ 299656 w 1307669"/>
                <a:gd name="connsiteY564" fmla="*/ 641687 h 1355107"/>
                <a:gd name="connsiteX565" fmla="*/ 293426 w 1307669"/>
                <a:gd name="connsiteY565" fmla="*/ 651711 h 1355107"/>
                <a:gd name="connsiteX566" fmla="*/ 286596 w 1307669"/>
                <a:gd name="connsiteY566" fmla="*/ 642086 h 1355107"/>
                <a:gd name="connsiteX567" fmla="*/ 292826 w 1307669"/>
                <a:gd name="connsiteY567" fmla="*/ 632062 h 1355107"/>
                <a:gd name="connsiteX568" fmla="*/ 441016 w 1307669"/>
                <a:gd name="connsiteY568" fmla="*/ 804537 h 1355107"/>
                <a:gd name="connsiteX569" fmla="*/ 445911 w 1307669"/>
                <a:gd name="connsiteY569" fmla="*/ 834596 h 1355107"/>
                <a:gd name="connsiteX570" fmla="*/ 425179 w 1307669"/>
                <a:gd name="connsiteY570" fmla="*/ 844668 h 1355107"/>
                <a:gd name="connsiteX571" fmla="*/ 420284 w 1307669"/>
                <a:gd name="connsiteY571" fmla="*/ 814608 h 1355107"/>
                <a:gd name="connsiteX572" fmla="*/ 429637 w 1307669"/>
                <a:gd name="connsiteY572" fmla="*/ 803346 h 1355107"/>
                <a:gd name="connsiteX573" fmla="*/ 441016 w 1307669"/>
                <a:gd name="connsiteY573" fmla="*/ 804537 h 1355107"/>
                <a:gd name="connsiteX574" fmla="*/ 531239 w 1307669"/>
                <a:gd name="connsiteY574" fmla="*/ 892622 h 1355107"/>
                <a:gd name="connsiteX575" fmla="*/ 528170 w 1307669"/>
                <a:gd name="connsiteY575" fmla="*/ 933574 h 1355107"/>
                <a:gd name="connsiteX576" fmla="*/ 491690 w 1307669"/>
                <a:gd name="connsiteY576" fmla="*/ 952434 h 1355107"/>
                <a:gd name="connsiteX577" fmla="*/ 485669 w 1307669"/>
                <a:gd name="connsiteY577" fmla="*/ 935864 h 1355107"/>
                <a:gd name="connsiteX578" fmla="*/ 494758 w 1307669"/>
                <a:gd name="connsiteY578" fmla="*/ 911482 h 1355107"/>
                <a:gd name="connsiteX579" fmla="*/ 497159 w 1307669"/>
                <a:gd name="connsiteY579" fmla="*/ 909203 h 1355107"/>
                <a:gd name="connsiteX580" fmla="*/ 495928 w 1307669"/>
                <a:gd name="connsiteY580" fmla="*/ 903158 h 1355107"/>
                <a:gd name="connsiteX581" fmla="*/ 500842 w 1307669"/>
                <a:gd name="connsiteY581" fmla="*/ 897668 h 1355107"/>
                <a:gd name="connsiteX582" fmla="*/ 507077 w 1307669"/>
                <a:gd name="connsiteY582" fmla="*/ 898670 h 1355107"/>
                <a:gd name="connsiteX583" fmla="*/ 507269 w 1307669"/>
                <a:gd name="connsiteY583" fmla="*/ 899610 h 1355107"/>
                <a:gd name="connsiteX584" fmla="*/ 513634 w 1307669"/>
                <a:gd name="connsiteY584" fmla="*/ 893570 h 1355107"/>
                <a:gd name="connsiteX585" fmla="*/ 531239 w 1307669"/>
                <a:gd name="connsiteY585" fmla="*/ 892622 h 1355107"/>
                <a:gd name="connsiteX586" fmla="*/ 487845 w 1307669"/>
                <a:gd name="connsiteY586" fmla="*/ 839933 h 1355107"/>
                <a:gd name="connsiteX587" fmla="*/ 483033 w 1307669"/>
                <a:gd name="connsiteY587" fmla="*/ 843964 h 1355107"/>
                <a:gd name="connsiteX588" fmla="*/ 486153 w 1307669"/>
                <a:gd name="connsiteY588" fmla="*/ 855591 h 1355107"/>
                <a:gd name="connsiteX589" fmla="*/ 477196 w 1307669"/>
                <a:gd name="connsiteY589" fmla="*/ 862335 h 1355107"/>
                <a:gd name="connsiteX590" fmla="*/ 473560 w 1307669"/>
                <a:gd name="connsiteY590" fmla="*/ 862868 h 1355107"/>
                <a:gd name="connsiteX591" fmla="*/ 476593 w 1307669"/>
                <a:gd name="connsiteY591" fmla="*/ 865373 h 1355107"/>
                <a:gd name="connsiteX592" fmla="*/ 467624 w 1307669"/>
                <a:gd name="connsiteY592" fmla="*/ 873483 h 1355107"/>
                <a:gd name="connsiteX593" fmla="*/ 473496 w 1307669"/>
                <a:gd name="connsiteY593" fmla="*/ 896942 h 1355107"/>
                <a:gd name="connsiteX594" fmla="*/ 456801 w 1307669"/>
                <a:gd name="connsiteY594" fmla="*/ 910506 h 1355107"/>
                <a:gd name="connsiteX595" fmla="*/ 441962 w 1307669"/>
                <a:gd name="connsiteY595" fmla="*/ 895157 h 1355107"/>
                <a:gd name="connsiteX596" fmla="*/ 419639 w 1307669"/>
                <a:gd name="connsiteY596" fmla="*/ 894439 h 1355107"/>
                <a:gd name="connsiteX597" fmla="*/ 416086 w 1307669"/>
                <a:gd name="connsiteY597" fmla="*/ 881086 h 1355107"/>
                <a:gd name="connsiteX598" fmla="*/ 418942 w 1307669"/>
                <a:gd name="connsiteY598" fmla="*/ 868218 h 1355107"/>
                <a:gd name="connsiteX599" fmla="*/ 447889 w 1307669"/>
                <a:gd name="connsiteY599" fmla="*/ 871384 h 1355107"/>
                <a:gd name="connsiteX600" fmla="*/ 454970 w 1307669"/>
                <a:gd name="connsiteY600" fmla="*/ 863242 h 1355107"/>
                <a:gd name="connsiteX601" fmla="*/ 458901 w 1307669"/>
                <a:gd name="connsiteY601" fmla="*/ 858627 h 1355107"/>
                <a:gd name="connsiteX602" fmla="*/ 457307 w 1307669"/>
                <a:gd name="connsiteY602" fmla="*/ 854407 h 1355107"/>
                <a:gd name="connsiteX603" fmla="*/ 465478 w 1307669"/>
                <a:gd name="connsiteY603" fmla="*/ 848127 h 1355107"/>
                <a:gd name="connsiteX604" fmla="*/ 468112 w 1307669"/>
                <a:gd name="connsiteY604" fmla="*/ 836110 h 1355107"/>
                <a:gd name="connsiteX605" fmla="*/ 479296 w 1307669"/>
                <a:gd name="connsiteY605" fmla="*/ 835607 h 1355107"/>
                <a:gd name="connsiteX606" fmla="*/ 487845 w 1307669"/>
                <a:gd name="connsiteY606" fmla="*/ 839933 h 1355107"/>
                <a:gd name="connsiteX607" fmla="*/ 334453 w 1307669"/>
                <a:gd name="connsiteY607" fmla="*/ 653677 h 1355107"/>
                <a:gd name="connsiteX608" fmla="*/ 331435 w 1307669"/>
                <a:gd name="connsiteY608" fmla="*/ 667618 h 1355107"/>
                <a:gd name="connsiteX609" fmla="*/ 337982 w 1307669"/>
                <a:gd name="connsiteY609" fmla="*/ 674571 h 1355107"/>
                <a:gd name="connsiteX610" fmla="*/ 332900 w 1307669"/>
                <a:gd name="connsiteY610" fmla="*/ 681908 h 1355107"/>
                <a:gd name="connsiteX611" fmla="*/ 329406 w 1307669"/>
                <a:gd name="connsiteY611" fmla="*/ 677125 h 1355107"/>
                <a:gd name="connsiteX612" fmla="*/ 317678 w 1307669"/>
                <a:gd name="connsiteY612" fmla="*/ 678790 h 1355107"/>
                <a:gd name="connsiteX613" fmla="*/ 311921 w 1307669"/>
                <a:gd name="connsiteY613" fmla="*/ 669965 h 1355107"/>
                <a:gd name="connsiteX614" fmla="*/ 320156 w 1307669"/>
                <a:gd name="connsiteY614" fmla="*/ 663518 h 1355107"/>
                <a:gd name="connsiteX615" fmla="*/ 321644 w 1307669"/>
                <a:gd name="connsiteY615" fmla="*/ 652680 h 1355107"/>
                <a:gd name="connsiteX616" fmla="*/ 328330 w 1307669"/>
                <a:gd name="connsiteY616" fmla="*/ 651629 h 1355107"/>
                <a:gd name="connsiteX617" fmla="*/ 334453 w 1307669"/>
                <a:gd name="connsiteY617" fmla="*/ 653677 h 1355107"/>
                <a:gd name="connsiteX618" fmla="*/ 371920 w 1307669"/>
                <a:gd name="connsiteY618" fmla="*/ 688730 h 1355107"/>
                <a:gd name="connsiteX619" fmla="*/ 378749 w 1307669"/>
                <a:gd name="connsiteY619" fmla="*/ 698355 h 1355107"/>
                <a:gd name="connsiteX620" fmla="*/ 372520 w 1307669"/>
                <a:gd name="connsiteY620" fmla="*/ 708378 h 1355107"/>
                <a:gd name="connsiteX621" fmla="*/ 365690 w 1307669"/>
                <a:gd name="connsiteY621" fmla="*/ 698753 h 1355107"/>
                <a:gd name="connsiteX622" fmla="*/ 371920 w 1307669"/>
                <a:gd name="connsiteY622" fmla="*/ 688730 h 1355107"/>
                <a:gd name="connsiteX623" fmla="*/ 440395 w 1307669"/>
                <a:gd name="connsiteY623" fmla="*/ 737062 h 1355107"/>
                <a:gd name="connsiteX624" fmla="*/ 422304 w 1307669"/>
                <a:gd name="connsiteY624" fmla="*/ 752975 h 1355107"/>
                <a:gd name="connsiteX625" fmla="*/ 400628 w 1307669"/>
                <a:gd name="connsiteY625" fmla="*/ 742456 h 1355107"/>
                <a:gd name="connsiteX626" fmla="*/ 404251 w 1307669"/>
                <a:gd name="connsiteY626" fmla="*/ 734396 h 1355107"/>
                <a:gd name="connsiteX627" fmla="*/ 396772 w 1307669"/>
                <a:gd name="connsiteY627" fmla="*/ 735458 h 1355107"/>
                <a:gd name="connsiteX628" fmla="*/ 391015 w 1307669"/>
                <a:gd name="connsiteY628" fmla="*/ 726633 h 1355107"/>
                <a:gd name="connsiteX629" fmla="*/ 399249 w 1307669"/>
                <a:gd name="connsiteY629" fmla="*/ 720185 h 1355107"/>
                <a:gd name="connsiteX630" fmla="*/ 400737 w 1307669"/>
                <a:gd name="connsiteY630" fmla="*/ 709347 h 1355107"/>
                <a:gd name="connsiteX631" fmla="*/ 407424 w 1307669"/>
                <a:gd name="connsiteY631" fmla="*/ 708297 h 1355107"/>
                <a:gd name="connsiteX632" fmla="*/ 413547 w 1307669"/>
                <a:gd name="connsiteY632" fmla="*/ 710344 h 1355107"/>
                <a:gd name="connsiteX633" fmla="*/ 410529 w 1307669"/>
                <a:gd name="connsiteY633" fmla="*/ 724285 h 1355107"/>
                <a:gd name="connsiteX634" fmla="*/ 414393 w 1307669"/>
                <a:gd name="connsiteY634" fmla="*/ 728390 h 1355107"/>
                <a:gd name="connsiteX635" fmla="*/ 418719 w 1307669"/>
                <a:gd name="connsiteY635" fmla="*/ 726543 h 1355107"/>
                <a:gd name="connsiteX636" fmla="*/ 440395 w 1307669"/>
                <a:gd name="connsiteY636" fmla="*/ 737062 h 1355107"/>
                <a:gd name="connsiteX637" fmla="*/ 376282 w 1307669"/>
                <a:gd name="connsiteY637" fmla="*/ 659437 h 1355107"/>
                <a:gd name="connsiteX638" fmla="*/ 379250 w 1307669"/>
                <a:gd name="connsiteY638" fmla="*/ 673989 h 1355107"/>
                <a:gd name="connsiteX639" fmla="*/ 364697 w 1307669"/>
                <a:gd name="connsiteY639" fmla="*/ 676956 h 1355107"/>
                <a:gd name="connsiteX640" fmla="*/ 360200 w 1307669"/>
                <a:gd name="connsiteY640" fmla="*/ 670296 h 1355107"/>
                <a:gd name="connsiteX641" fmla="*/ 361730 w 1307669"/>
                <a:gd name="connsiteY641" fmla="*/ 662404 h 1355107"/>
                <a:gd name="connsiteX642" fmla="*/ 376282 w 1307669"/>
                <a:gd name="connsiteY642" fmla="*/ 659437 h 1355107"/>
                <a:gd name="connsiteX643" fmla="*/ 612764 w 1307669"/>
                <a:gd name="connsiteY643" fmla="*/ 934864 h 1355107"/>
                <a:gd name="connsiteX644" fmla="*/ 609695 w 1307669"/>
                <a:gd name="connsiteY644" fmla="*/ 975817 h 1355107"/>
                <a:gd name="connsiteX645" fmla="*/ 573215 w 1307669"/>
                <a:gd name="connsiteY645" fmla="*/ 994676 h 1355107"/>
                <a:gd name="connsiteX646" fmla="*/ 567193 w 1307669"/>
                <a:gd name="connsiteY646" fmla="*/ 978106 h 1355107"/>
                <a:gd name="connsiteX647" fmla="*/ 576283 w 1307669"/>
                <a:gd name="connsiteY647" fmla="*/ 953724 h 1355107"/>
                <a:gd name="connsiteX648" fmla="*/ 612764 w 1307669"/>
                <a:gd name="connsiteY648" fmla="*/ 934864 h 1355107"/>
                <a:gd name="connsiteX649" fmla="*/ 581378 w 1307669"/>
                <a:gd name="connsiteY649" fmla="*/ 897371 h 1355107"/>
                <a:gd name="connsiteX650" fmla="*/ 586272 w 1307669"/>
                <a:gd name="connsiteY650" fmla="*/ 927432 h 1355107"/>
                <a:gd name="connsiteX651" fmla="*/ 565540 w 1307669"/>
                <a:gd name="connsiteY651" fmla="*/ 937503 h 1355107"/>
                <a:gd name="connsiteX652" fmla="*/ 560646 w 1307669"/>
                <a:gd name="connsiteY652" fmla="*/ 907443 h 1355107"/>
                <a:gd name="connsiteX653" fmla="*/ 569998 w 1307669"/>
                <a:gd name="connsiteY653" fmla="*/ 896181 h 1355107"/>
                <a:gd name="connsiteX654" fmla="*/ 581378 w 1307669"/>
                <a:gd name="connsiteY654" fmla="*/ 897371 h 1355107"/>
                <a:gd name="connsiteX655" fmla="*/ 569370 w 1307669"/>
                <a:gd name="connsiteY655" fmla="*/ 882175 h 1355107"/>
                <a:gd name="connsiteX656" fmla="*/ 564557 w 1307669"/>
                <a:gd name="connsiteY656" fmla="*/ 886206 h 1355107"/>
                <a:gd name="connsiteX657" fmla="*/ 567678 w 1307669"/>
                <a:gd name="connsiteY657" fmla="*/ 897833 h 1355107"/>
                <a:gd name="connsiteX658" fmla="*/ 558721 w 1307669"/>
                <a:gd name="connsiteY658" fmla="*/ 904577 h 1355107"/>
                <a:gd name="connsiteX659" fmla="*/ 542714 w 1307669"/>
                <a:gd name="connsiteY659" fmla="*/ 906925 h 1355107"/>
                <a:gd name="connsiteX660" fmla="*/ 538832 w 1307669"/>
                <a:gd name="connsiteY660" fmla="*/ 896649 h 1355107"/>
                <a:gd name="connsiteX661" fmla="*/ 547003 w 1307669"/>
                <a:gd name="connsiteY661" fmla="*/ 890369 h 1355107"/>
                <a:gd name="connsiteX662" fmla="*/ 549637 w 1307669"/>
                <a:gd name="connsiteY662" fmla="*/ 878353 h 1355107"/>
                <a:gd name="connsiteX663" fmla="*/ 560821 w 1307669"/>
                <a:gd name="connsiteY663" fmla="*/ 877849 h 1355107"/>
                <a:gd name="connsiteX664" fmla="*/ 569370 w 1307669"/>
                <a:gd name="connsiteY664" fmla="*/ 882175 h 1355107"/>
                <a:gd name="connsiteX665" fmla="*/ 412902 w 1307669"/>
                <a:gd name="connsiteY665" fmla="*/ 673861 h 1355107"/>
                <a:gd name="connsiteX666" fmla="*/ 413605 w 1307669"/>
                <a:gd name="connsiteY666" fmla="*/ 681102 h 1355107"/>
                <a:gd name="connsiteX667" fmla="*/ 406365 w 1307669"/>
                <a:gd name="connsiteY667" fmla="*/ 681806 h 1355107"/>
                <a:gd name="connsiteX668" fmla="*/ 405661 w 1307669"/>
                <a:gd name="connsiteY668" fmla="*/ 674565 h 1355107"/>
                <a:gd name="connsiteX669" fmla="*/ 409136 w 1307669"/>
                <a:gd name="connsiteY669" fmla="*/ 672713 h 1355107"/>
                <a:gd name="connsiteX670" fmla="*/ 412902 w 1307669"/>
                <a:gd name="connsiteY670" fmla="*/ 673861 h 1355107"/>
                <a:gd name="connsiteX671" fmla="*/ 372860 w 1307669"/>
                <a:gd name="connsiteY671" fmla="*/ 627059 h 1355107"/>
                <a:gd name="connsiteX672" fmla="*/ 373564 w 1307669"/>
                <a:gd name="connsiteY672" fmla="*/ 634300 h 1355107"/>
                <a:gd name="connsiteX673" fmla="*/ 366323 w 1307669"/>
                <a:gd name="connsiteY673" fmla="*/ 635004 h 1355107"/>
                <a:gd name="connsiteX674" fmla="*/ 365620 w 1307669"/>
                <a:gd name="connsiteY674" fmla="*/ 627763 h 1355107"/>
                <a:gd name="connsiteX675" fmla="*/ 369094 w 1307669"/>
                <a:gd name="connsiteY675" fmla="*/ 625912 h 1355107"/>
                <a:gd name="connsiteX676" fmla="*/ 372860 w 1307669"/>
                <a:gd name="connsiteY676" fmla="*/ 627059 h 1355107"/>
                <a:gd name="connsiteX677" fmla="*/ 519526 w 1307669"/>
                <a:gd name="connsiteY677" fmla="*/ 758929 h 1355107"/>
                <a:gd name="connsiteX678" fmla="*/ 522252 w 1307669"/>
                <a:gd name="connsiteY678" fmla="*/ 777272 h 1355107"/>
                <a:gd name="connsiteX679" fmla="*/ 521110 w 1307669"/>
                <a:gd name="connsiteY679" fmla="*/ 780926 h 1355107"/>
                <a:gd name="connsiteX680" fmla="*/ 525812 w 1307669"/>
                <a:gd name="connsiteY680" fmla="*/ 782820 h 1355107"/>
                <a:gd name="connsiteX681" fmla="*/ 542707 w 1307669"/>
                <a:gd name="connsiteY681" fmla="*/ 821144 h 1355107"/>
                <a:gd name="connsiteX682" fmla="*/ 510637 w 1307669"/>
                <a:gd name="connsiteY682" fmla="*/ 821275 h 1355107"/>
                <a:gd name="connsiteX683" fmla="*/ 493743 w 1307669"/>
                <a:gd name="connsiteY683" fmla="*/ 782951 h 1355107"/>
                <a:gd name="connsiteX684" fmla="*/ 495098 w 1307669"/>
                <a:gd name="connsiteY684" fmla="*/ 782085 h 1355107"/>
                <a:gd name="connsiteX685" fmla="*/ 494057 w 1307669"/>
                <a:gd name="connsiteY685" fmla="*/ 775077 h 1355107"/>
                <a:gd name="connsiteX686" fmla="*/ 510138 w 1307669"/>
                <a:gd name="connsiteY686" fmla="*/ 750688 h 1355107"/>
                <a:gd name="connsiteX687" fmla="*/ 519526 w 1307669"/>
                <a:gd name="connsiteY687" fmla="*/ 758929 h 1355107"/>
                <a:gd name="connsiteX688" fmla="*/ 561080 w 1307669"/>
                <a:gd name="connsiteY688" fmla="*/ 772584 h 1355107"/>
                <a:gd name="connsiteX689" fmla="*/ 557579 w 1307669"/>
                <a:gd name="connsiteY689" fmla="*/ 777407 h 1355107"/>
                <a:gd name="connsiteX690" fmla="*/ 560713 w 1307669"/>
                <a:gd name="connsiteY690" fmla="*/ 789868 h 1355107"/>
                <a:gd name="connsiteX691" fmla="*/ 554148 w 1307669"/>
                <a:gd name="connsiteY691" fmla="*/ 798013 h 1355107"/>
                <a:gd name="connsiteX692" fmla="*/ 541828 w 1307669"/>
                <a:gd name="connsiteY692" fmla="*/ 801946 h 1355107"/>
                <a:gd name="connsiteX693" fmla="*/ 538182 w 1307669"/>
                <a:gd name="connsiteY693" fmla="*/ 791030 h 1355107"/>
                <a:gd name="connsiteX694" fmla="*/ 544163 w 1307669"/>
                <a:gd name="connsiteY694" fmla="*/ 783459 h 1355107"/>
                <a:gd name="connsiteX695" fmla="*/ 545486 w 1307669"/>
                <a:gd name="connsiteY695" fmla="*/ 770082 h 1355107"/>
                <a:gd name="connsiteX696" fmla="*/ 549474 w 1307669"/>
                <a:gd name="connsiteY696" fmla="*/ 768243 h 1355107"/>
                <a:gd name="connsiteX697" fmla="*/ 554163 w 1307669"/>
                <a:gd name="connsiteY697" fmla="*/ 768577 h 1355107"/>
                <a:gd name="connsiteX698" fmla="*/ 561080 w 1307669"/>
                <a:gd name="connsiteY698" fmla="*/ 772584 h 1355107"/>
                <a:gd name="connsiteX699" fmla="*/ 632087 w 1307669"/>
                <a:gd name="connsiteY699" fmla="*/ 844516 h 1355107"/>
                <a:gd name="connsiteX700" fmla="*/ 639172 w 1307669"/>
                <a:gd name="connsiteY700" fmla="*/ 871696 h 1355107"/>
                <a:gd name="connsiteX701" fmla="*/ 626748 w 1307669"/>
                <a:gd name="connsiteY701" fmla="*/ 879387 h 1355107"/>
                <a:gd name="connsiteX702" fmla="*/ 620367 w 1307669"/>
                <a:gd name="connsiteY702" fmla="*/ 877905 h 1355107"/>
                <a:gd name="connsiteX703" fmla="*/ 617566 w 1307669"/>
                <a:gd name="connsiteY703" fmla="*/ 882760 h 1355107"/>
                <a:gd name="connsiteX704" fmla="*/ 608896 w 1307669"/>
                <a:gd name="connsiteY704" fmla="*/ 881537 h 1355107"/>
                <a:gd name="connsiteX705" fmla="*/ 598762 w 1307669"/>
                <a:gd name="connsiteY705" fmla="*/ 873995 h 1355107"/>
                <a:gd name="connsiteX706" fmla="*/ 602292 w 1307669"/>
                <a:gd name="connsiteY706" fmla="*/ 866177 h 1355107"/>
                <a:gd name="connsiteX707" fmla="*/ 604567 w 1307669"/>
                <a:gd name="connsiteY707" fmla="*/ 866475 h 1355107"/>
                <a:gd name="connsiteX708" fmla="*/ 602091 w 1307669"/>
                <a:gd name="connsiteY708" fmla="*/ 863084 h 1355107"/>
                <a:gd name="connsiteX709" fmla="*/ 604303 w 1307669"/>
                <a:gd name="connsiteY709" fmla="*/ 848640 h 1355107"/>
                <a:gd name="connsiteX710" fmla="*/ 632087 w 1307669"/>
                <a:gd name="connsiteY710" fmla="*/ 844516 h 1355107"/>
                <a:gd name="connsiteX711" fmla="*/ 698090 w 1307669"/>
                <a:gd name="connsiteY711" fmla="*/ 903968 h 1355107"/>
                <a:gd name="connsiteX712" fmla="*/ 704834 w 1307669"/>
                <a:gd name="connsiteY712" fmla="*/ 912926 h 1355107"/>
                <a:gd name="connsiteX713" fmla="*/ 707182 w 1307669"/>
                <a:gd name="connsiteY713" fmla="*/ 928932 h 1355107"/>
                <a:gd name="connsiteX714" fmla="*/ 696906 w 1307669"/>
                <a:gd name="connsiteY714" fmla="*/ 932815 h 1355107"/>
                <a:gd name="connsiteX715" fmla="*/ 690626 w 1307669"/>
                <a:gd name="connsiteY715" fmla="*/ 924644 h 1355107"/>
                <a:gd name="connsiteX716" fmla="*/ 678610 w 1307669"/>
                <a:gd name="connsiteY716" fmla="*/ 922010 h 1355107"/>
                <a:gd name="connsiteX717" fmla="*/ 677516 w 1307669"/>
                <a:gd name="connsiteY717" fmla="*/ 917524 h 1355107"/>
                <a:gd name="connsiteX718" fmla="*/ 670532 w 1307669"/>
                <a:gd name="connsiteY718" fmla="*/ 921982 h 1355107"/>
                <a:gd name="connsiteX719" fmla="*/ 650998 w 1307669"/>
                <a:gd name="connsiteY719" fmla="*/ 914110 h 1355107"/>
                <a:gd name="connsiteX720" fmla="*/ 634104 w 1307669"/>
                <a:gd name="connsiteY720" fmla="*/ 875786 h 1355107"/>
                <a:gd name="connsiteX721" fmla="*/ 646640 w 1307669"/>
                <a:gd name="connsiteY721" fmla="*/ 867783 h 1355107"/>
                <a:gd name="connsiteX722" fmla="*/ 666174 w 1307669"/>
                <a:gd name="connsiteY722" fmla="*/ 875655 h 1355107"/>
                <a:gd name="connsiteX723" fmla="*/ 681263 w 1307669"/>
                <a:gd name="connsiteY723" fmla="*/ 894790 h 1355107"/>
                <a:gd name="connsiteX724" fmla="*/ 682040 w 1307669"/>
                <a:gd name="connsiteY724" fmla="*/ 903051 h 1355107"/>
                <a:gd name="connsiteX725" fmla="*/ 682432 w 1307669"/>
                <a:gd name="connsiteY725" fmla="*/ 902277 h 1355107"/>
                <a:gd name="connsiteX726" fmla="*/ 686463 w 1307669"/>
                <a:gd name="connsiteY726" fmla="*/ 907089 h 1355107"/>
                <a:gd name="connsiteX727" fmla="*/ 698090 w 1307669"/>
                <a:gd name="connsiteY727" fmla="*/ 903968 h 1355107"/>
                <a:gd name="connsiteX728" fmla="*/ 759189 w 1307669"/>
                <a:gd name="connsiteY728" fmla="*/ 968992 h 1355107"/>
                <a:gd name="connsiteX729" fmla="*/ 760735 w 1307669"/>
                <a:gd name="connsiteY729" fmla="*/ 971498 h 1355107"/>
                <a:gd name="connsiteX730" fmla="*/ 761725 w 1307669"/>
                <a:gd name="connsiteY730" fmla="*/ 976086 h 1355107"/>
                <a:gd name="connsiteX731" fmla="*/ 758707 w 1307669"/>
                <a:gd name="connsiteY731" fmla="*/ 975498 h 1355107"/>
                <a:gd name="connsiteX732" fmla="*/ 755245 w 1307669"/>
                <a:gd name="connsiteY732" fmla="*/ 980272 h 1355107"/>
                <a:gd name="connsiteX733" fmla="*/ 749915 w 1307669"/>
                <a:gd name="connsiteY733" fmla="*/ 978943 h 1355107"/>
                <a:gd name="connsiteX734" fmla="*/ 744086 w 1307669"/>
                <a:gd name="connsiteY734" fmla="*/ 973576 h 1355107"/>
                <a:gd name="connsiteX735" fmla="*/ 746798 w 1307669"/>
                <a:gd name="connsiteY735" fmla="*/ 968929 h 1355107"/>
                <a:gd name="connsiteX736" fmla="*/ 751708 w 1307669"/>
                <a:gd name="connsiteY736" fmla="*/ 970102 h 1355107"/>
                <a:gd name="connsiteX737" fmla="*/ 757093 w 1307669"/>
                <a:gd name="connsiteY737" fmla="*/ 967398 h 1355107"/>
                <a:gd name="connsiteX738" fmla="*/ 759189 w 1307669"/>
                <a:gd name="connsiteY738" fmla="*/ 968992 h 1355107"/>
                <a:gd name="connsiteX739" fmla="*/ 493320 w 1307669"/>
                <a:gd name="connsiteY739" fmla="*/ 650497 h 1355107"/>
                <a:gd name="connsiteX740" fmla="*/ 484352 w 1307669"/>
                <a:gd name="connsiteY740" fmla="*/ 658607 h 1355107"/>
                <a:gd name="connsiteX741" fmla="*/ 487771 w 1307669"/>
                <a:gd name="connsiteY741" fmla="*/ 669996 h 1355107"/>
                <a:gd name="connsiteX742" fmla="*/ 489456 w 1307669"/>
                <a:gd name="connsiteY742" fmla="*/ 678288 h 1355107"/>
                <a:gd name="connsiteX743" fmla="*/ 491608 w 1307669"/>
                <a:gd name="connsiteY743" fmla="*/ 677594 h 1355107"/>
                <a:gd name="connsiteX744" fmla="*/ 511571 w 1307669"/>
                <a:gd name="connsiteY744" fmla="*/ 693119 h 1355107"/>
                <a:gd name="connsiteX745" fmla="*/ 491608 w 1307669"/>
                <a:gd name="connsiteY745" fmla="*/ 708643 h 1355107"/>
                <a:gd name="connsiteX746" fmla="*/ 474186 w 1307669"/>
                <a:gd name="connsiteY746" fmla="*/ 695095 h 1355107"/>
                <a:gd name="connsiteX747" fmla="*/ 473529 w 1307669"/>
                <a:gd name="connsiteY747" fmla="*/ 695630 h 1355107"/>
                <a:gd name="connsiteX748" fmla="*/ 458689 w 1307669"/>
                <a:gd name="connsiteY748" fmla="*/ 680281 h 1355107"/>
                <a:gd name="connsiteX749" fmla="*/ 436366 w 1307669"/>
                <a:gd name="connsiteY749" fmla="*/ 679563 h 1355107"/>
                <a:gd name="connsiteX750" fmla="*/ 432813 w 1307669"/>
                <a:gd name="connsiteY750" fmla="*/ 666210 h 1355107"/>
                <a:gd name="connsiteX751" fmla="*/ 435669 w 1307669"/>
                <a:gd name="connsiteY751" fmla="*/ 653342 h 1355107"/>
                <a:gd name="connsiteX752" fmla="*/ 464616 w 1307669"/>
                <a:gd name="connsiteY752" fmla="*/ 656508 h 1355107"/>
                <a:gd name="connsiteX753" fmla="*/ 477344 w 1307669"/>
                <a:gd name="connsiteY753" fmla="*/ 641738 h 1355107"/>
                <a:gd name="connsiteX754" fmla="*/ 493320 w 1307669"/>
                <a:gd name="connsiteY754" fmla="*/ 650497 h 1355107"/>
                <a:gd name="connsiteX755" fmla="*/ 523805 w 1307669"/>
                <a:gd name="connsiteY755" fmla="*/ 683794 h 1355107"/>
                <a:gd name="connsiteX756" fmla="*/ 526997 w 1307669"/>
                <a:gd name="connsiteY756" fmla="*/ 699470 h 1355107"/>
                <a:gd name="connsiteX757" fmla="*/ 515848 w 1307669"/>
                <a:gd name="connsiteY757" fmla="*/ 703958 h 1355107"/>
                <a:gd name="connsiteX758" fmla="*/ 512655 w 1307669"/>
                <a:gd name="connsiteY758" fmla="*/ 688282 h 1355107"/>
                <a:gd name="connsiteX759" fmla="*/ 517569 w 1307669"/>
                <a:gd name="connsiteY759" fmla="*/ 682792 h 1355107"/>
                <a:gd name="connsiteX760" fmla="*/ 523805 w 1307669"/>
                <a:gd name="connsiteY760" fmla="*/ 683794 h 1355107"/>
                <a:gd name="connsiteX761" fmla="*/ 582879 w 1307669"/>
                <a:gd name="connsiteY761" fmla="*/ 747232 h 1355107"/>
                <a:gd name="connsiteX762" fmla="*/ 583949 w 1307669"/>
                <a:gd name="connsiteY762" fmla="*/ 759431 h 1355107"/>
                <a:gd name="connsiteX763" fmla="*/ 581098 w 1307669"/>
                <a:gd name="connsiteY763" fmla="*/ 769157 h 1355107"/>
                <a:gd name="connsiteX764" fmla="*/ 577668 w 1307669"/>
                <a:gd name="connsiteY764" fmla="*/ 764233 h 1355107"/>
                <a:gd name="connsiteX765" fmla="*/ 568805 w 1307669"/>
                <a:gd name="connsiteY765" fmla="*/ 768639 h 1355107"/>
                <a:gd name="connsiteX766" fmla="*/ 563012 w 1307669"/>
                <a:gd name="connsiteY766" fmla="*/ 759409 h 1355107"/>
                <a:gd name="connsiteX767" fmla="*/ 560215 w 1307669"/>
                <a:gd name="connsiteY767" fmla="*/ 742088 h 1355107"/>
                <a:gd name="connsiteX768" fmla="*/ 567979 w 1307669"/>
                <a:gd name="connsiteY768" fmla="*/ 736963 h 1355107"/>
                <a:gd name="connsiteX769" fmla="*/ 573364 w 1307669"/>
                <a:gd name="connsiteY769" fmla="*/ 745372 h 1355107"/>
                <a:gd name="connsiteX770" fmla="*/ 582879 w 1307669"/>
                <a:gd name="connsiteY770" fmla="*/ 747232 h 1355107"/>
                <a:gd name="connsiteX771" fmla="*/ 457744 w 1307669"/>
                <a:gd name="connsiteY771" fmla="*/ 589661 h 1355107"/>
                <a:gd name="connsiteX772" fmla="*/ 462638 w 1307669"/>
                <a:gd name="connsiteY772" fmla="*/ 619720 h 1355107"/>
                <a:gd name="connsiteX773" fmla="*/ 441906 w 1307669"/>
                <a:gd name="connsiteY773" fmla="*/ 629792 h 1355107"/>
                <a:gd name="connsiteX774" fmla="*/ 437012 w 1307669"/>
                <a:gd name="connsiteY774" fmla="*/ 599732 h 1355107"/>
                <a:gd name="connsiteX775" fmla="*/ 446364 w 1307669"/>
                <a:gd name="connsiteY775" fmla="*/ 588470 h 1355107"/>
                <a:gd name="connsiteX776" fmla="*/ 457744 w 1307669"/>
                <a:gd name="connsiteY776" fmla="*/ 589661 h 1355107"/>
                <a:gd name="connsiteX777" fmla="*/ 647391 w 1307669"/>
                <a:gd name="connsiteY777" fmla="*/ 800464 h 1355107"/>
                <a:gd name="connsiteX778" fmla="*/ 650904 w 1307669"/>
                <a:gd name="connsiteY778" fmla="*/ 805666 h 1355107"/>
                <a:gd name="connsiteX779" fmla="*/ 644506 w 1307669"/>
                <a:gd name="connsiteY779" fmla="*/ 815340 h 1355107"/>
                <a:gd name="connsiteX780" fmla="*/ 634832 w 1307669"/>
                <a:gd name="connsiteY780" fmla="*/ 808944 h 1355107"/>
                <a:gd name="connsiteX781" fmla="*/ 641229 w 1307669"/>
                <a:gd name="connsiteY781" fmla="*/ 799270 h 1355107"/>
                <a:gd name="connsiteX782" fmla="*/ 647391 w 1307669"/>
                <a:gd name="connsiteY782" fmla="*/ 800464 h 1355107"/>
                <a:gd name="connsiteX783" fmla="*/ 693152 w 1307669"/>
                <a:gd name="connsiteY783" fmla="*/ 852326 h 1355107"/>
                <a:gd name="connsiteX784" fmla="*/ 699907 w 1307669"/>
                <a:gd name="connsiteY784" fmla="*/ 861523 h 1355107"/>
                <a:gd name="connsiteX785" fmla="*/ 686842 w 1307669"/>
                <a:gd name="connsiteY785" fmla="*/ 879142 h 1355107"/>
                <a:gd name="connsiteX786" fmla="*/ 667921 w 1307669"/>
                <a:gd name="connsiteY786" fmla="*/ 868046 h 1355107"/>
                <a:gd name="connsiteX787" fmla="*/ 680986 w 1307669"/>
                <a:gd name="connsiteY787" fmla="*/ 850427 h 1355107"/>
                <a:gd name="connsiteX788" fmla="*/ 693152 w 1307669"/>
                <a:gd name="connsiteY788" fmla="*/ 852326 h 1355107"/>
                <a:gd name="connsiteX789" fmla="*/ 804386 w 1307669"/>
                <a:gd name="connsiteY789" fmla="*/ 966221 h 1355107"/>
                <a:gd name="connsiteX790" fmla="*/ 807999 w 1307669"/>
                <a:gd name="connsiteY790" fmla="*/ 972399 h 1355107"/>
                <a:gd name="connsiteX791" fmla="*/ 798698 w 1307669"/>
                <a:gd name="connsiteY791" fmla="*/ 982538 h 1355107"/>
                <a:gd name="connsiteX792" fmla="*/ 787619 w 1307669"/>
                <a:gd name="connsiteY792" fmla="*/ 974380 h 1355107"/>
                <a:gd name="connsiteX793" fmla="*/ 796920 w 1307669"/>
                <a:gd name="connsiteY793" fmla="*/ 964241 h 1355107"/>
                <a:gd name="connsiteX794" fmla="*/ 804386 w 1307669"/>
                <a:gd name="connsiteY794" fmla="*/ 966221 h 1355107"/>
                <a:gd name="connsiteX795" fmla="*/ 651932 w 1307669"/>
                <a:gd name="connsiteY795" fmla="*/ 785954 h 1355107"/>
                <a:gd name="connsiteX796" fmla="*/ 631970 w 1307669"/>
                <a:gd name="connsiteY796" fmla="*/ 801479 h 1355107"/>
                <a:gd name="connsiteX797" fmla="*/ 612007 w 1307669"/>
                <a:gd name="connsiteY797" fmla="*/ 785954 h 1355107"/>
                <a:gd name="connsiteX798" fmla="*/ 631970 w 1307669"/>
                <a:gd name="connsiteY798" fmla="*/ 770430 h 1355107"/>
                <a:gd name="connsiteX799" fmla="*/ 651932 w 1307669"/>
                <a:gd name="connsiteY799" fmla="*/ 785954 h 1355107"/>
                <a:gd name="connsiteX800" fmla="*/ 779223 w 1307669"/>
                <a:gd name="connsiteY800" fmla="*/ 930879 h 1355107"/>
                <a:gd name="connsiteX801" fmla="*/ 781075 w 1307669"/>
                <a:gd name="connsiteY801" fmla="*/ 934354 h 1355107"/>
                <a:gd name="connsiteX802" fmla="*/ 776452 w 1307669"/>
                <a:gd name="connsiteY802" fmla="*/ 939971 h 1355107"/>
                <a:gd name="connsiteX803" fmla="*/ 770835 w 1307669"/>
                <a:gd name="connsiteY803" fmla="*/ 935349 h 1355107"/>
                <a:gd name="connsiteX804" fmla="*/ 775457 w 1307669"/>
                <a:gd name="connsiteY804" fmla="*/ 929731 h 1355107"/>
                <a:gd name="connsiteX805" fmla="*/ 779223 w 1307669"/>
                <a:gd name="connsiteY805" fmla="*/ 930879 h 1355107"/>
                <a:gd name="connsiteX806" fmla="*/ 842099 w 1307669"/>
                <a:gd name="connsiteY806" fmla="*/ 998614 h 1355107"/>
                <a:gd name="connsiteX807" fmla="*/ 846160 w 1307669"/>
                <a:gd name="connsiteY807" fmla="*/ 1010696 h 1355107"/>
                <a:gd name="connsiteX808" fmla="*/ 838095 w 1307669"/>
                <a:gd name="connsiteY808" fmla="*/ 1029125 h 1355107"/>
                <a:gd name="connsiteX809" fmla="*/ 826631 w 1307669"/>
                <a:gd name="connsiteY809" fmla="*/ 1012594 h 1355107"/>
                <a:gd name="connsiteX810" fmla="*/ 834697 w 1307669"/>
                <a:gd name="connsiteY810" fmla="*/ 994165 h 1355107"/>
                <a:gd name="connsiteX811" fmla="*/ 842099 w 1307669"/>
                <a:gd name="connsiteY811" fmla="*/ 998614 h 1355107"/>
                <a:gd name="connsiteX812" fmla="*/ 758325 w 1307669"/>
                <a:gd name="connsiteY812" fmla="*/ 897431 h 1355107"/>
                <a:gd name="connsiteX813" fmla="*/ 766769 w 1307669"/>
                <a:gd name="connsiteY813" fmla="*/ 915914 h 1355107"/>
                <a:gd name="connsiteX814" fmla="*/ 757039 w 1307669"/>
                <a:gd name="connsiteY814" fmla="*/ 946472 h 1355107"/>
                <a:gd name="connsiteX815" fmla="*/ 736120 w 1307669"/>
                <a:gd name="connsiteY815" fmla="*/ 922164 h 1355107"/>
                <a:gd name="connsiteX816" fmla="*/ 745850 w 1307669"/>
                <a:gd name="connsiteY816" fmla="*/ 891606 h 1355107"/>
                <a:gd name="connsiteX817" fmla="*/ 758325 w 1307669"/>
                <a:gd name="connsiteY817" fmla="*/ 897431 h 1355107"/>
                <a:gd name="connsiteX818" fmla="*/ 723240 w 1307669"/>
                <a:gd name="connsiteY818" fmla="*/ 840067 h 1355107"/>
                <a:gd name="connsiteX819" fmla="*/ 724310 w 1307669"/>
                <a:gd name="connsiteY819" fmla="*/ 852266 h 1355107"/>
                <a:gd name="connsiteX820" fmla="*/ 721460 w 1307669"/>
                <a:gd name="connsiteY820" fmla="*/ 861992 h 1355107"/>
                <a:gd name="connsiteX821" fmla="*/ 718030 w 1307669"/>
                <a:gd name="connsiteY821" fmla="*/ 857068 h 1355107"/>
                <a:gd name="connsiteX822" fmla="*/ 709166 w 1307669"/>
                <a:gd name="connsiteY822" fmla="*/ 861474 h 1355107"/>
                <a:gd name="connsiteX823" fmla="*/ 703374 w 1307669"/>
                <a:gd name="connsiteY823" fmla="*/ 852244 h 1355107"/>
                <a:gd name="connsiteX824" fmla="*/ 700576 w 1307669"/>
                <a:gd name="connsiteY824" fmla="*/ 834924 h 1355107"/>
                <a:gd name="connsiteX825" fmla="*/ 708341 w 1307669"/>
                <a:gd name="connsiteY825" fmla="*/ 829799 h 1355107"/>
                <a:gd name="connsiteX826" fmla="*/ 713726 w 1307669"/>
                <a:gd name="connsiteY826" fmla="*/ 838208 h 1355107"/>
                <a:gd name="connsiteX827" fmla="*/ 723240 w 1307669"/>
                <a:gd name="connsiteY827" fmla="*/ 840067 h 1355107"/>
                <a:gd name="connsiteX828" fmla="*/ 878015 w 1307669"/>
                <a:gd name="connsiteY828" fmla="*/ 1020864 h 1355107"/>
                <a:gd name="connsiteX829" fmla="*/ 876843 w 1307669"/>
                <a:gd name="connsiteY829" fmla="*/ 1025774 h 1355107"/>
                <a:gd name="connsiteX830" fmla="*/ 879547 w 1307669"/>
                <a:gd name="connsiteY830" fmla="*/ 1031159 h 1355107"/>
                <a:gd name="connsiteX831" fmla="*/ 875446 w 1307669"/>
                <a:gd name="connsiteY831" fmla="*/ 1034800 h 1355107"/>
                <a:gd name="connsiteX832" fmla="*/ 870859 w 1307669"/>
                <a:gd name="connsiteY832" fmla="*/ 1035791 h 1355107"/>
                <a:gd name="connsiteX833" fmla="*/ 871447 w 1307669"/>
                <a:gd name="connsiteY833" fmla="*/ 1032772 h 1355107"/>
                <a:gd name="connsiteX834" fmla="*/ 866673 w 1307669"/>
                <a:gd name="connsiteY834" fmla="*/ 1029310 h 1355107"/>
                <a:gd name="connsiteX835" fmla="*/ 868001 w 1307669"/>
                <a:gd name="connsiteY835" fmla="*/ 1023981 h 1355107"/>
                <a:gd name="connsiteX836" fmla="*/ 873368 w 1307669"/>
                <a:gd name="connsiteY836" fmla="*/ 1018151 h 1355107"/>
                <a:gd name="connsiteX837" fmla="*/ 878015 w 1307669"/>
                <a:gd name="connsiteY837" fmla="*/ 1020864 h 1355107"/>
                <a:gd name="connsiteX838" fmla="*/ 598105 w 1307669"/>
                <a:gd name="connsiteY838" fmla="*/ 682495 h 1355107"/>
                <a:gd name="connsiteX839" fmla="*/ 602999 w 1307669"/>
                <a:gd name="connsiteY839" fmla="*/ 712556 h 1355107"/>
                <a:gd name="connsiteX840" fmla="*/ 582268 w 1307669"/>
                <a:gd name="connsiteY840" fmla="*/ 722627 h 1355107"/>
                <a:gd name="connsiteX841" fmla="*/ 577373 w 1307669"/>
                <a:gd name="connsiteY841" fmla="*/ 692567 h 1355107"/>
                <a:gd name="connsiteX842" fmla="*/ 586725 w 1307669"/>
                <a:gd name="connsiteY842" fmla="*/ 681305 h 1355107"/>
                <a:gd name="connsiteX843" fmla="*/ 598105 w 1307669"/>
                <a:gd name="connsiteY843" fmla="*/ 682495 h 1355107"/>
                <a:gd name="connsiteX844" fmla="*/ 788528 w 1307669"/>
                <a:gd name="connsiteY844" fmla="*/ 870223 h 1355107"/>
                <a:gd name="connsiteX845" fmla="*/ 792141 w 1307669"/>
                <a:gd name="connsiteY845" fmla="*/ 876402 h 1355107"/>
                <a:gd name="connsiteX846" fmla="*/ 782841 w 1307669"/>
                <a:gd name="connsiteY846" fmla="*/ 886540 h 1355107"/>
                <a:gd name="connsiteX847" fmla="*/ 771761 w 1307669"/>
                <a:gd name="connsiteY847" fmla="*/ 878383 h 1355107"/>
                <a:gd name="connsiteX848" fmla="*/ 781062 w 1307669"/>
                <a:gd name="connsiteY848" fmla="*/ 868244 h 1355107"/>
                <a:gd name="connsiteX849" fmla="*/ 788528 w 1307669"/>
                <a:gd name="connsiteY849" fmla="*/ 870223 h 1355107"/>
                <a:gd name="connsiteX850" fmla="*/ 872641 w 1307669"/>
                <a:gd name="connsiteY850" fmla="*/ 966389 h 1355107"/>
                <a:gd name="connsiteX851" fmla="*/ 874044 w 1307669"/>
                <a:gd name="connsiteY851" fmla="*/ 980630 h 1355107"/>
                <a:gd name="connsiteX852" fmla="*/ 861235 w 1307669"/>
                <a:gd name="connsiteY852" fmla="*/ 974250 h 1355107"/>
                <a:gd name="connsiteX853" fmla="*/ 859832 w 1307669"/>
                <a:gd name="connsiteY853" fmla="*/ 960009 h 1355107"/>
                <a:gd name="connsiteX854" fmla="*/ 872641 w 1307669"/>
                <a:gd name="connsiteY854" fmla="*/ 966389 h 1355107"/>
                <a:gd name="connsiteX855" fmla="*/ 826241 w 1307669"/>
                <a:gd name="connsiteY855" fmla="*/ 902617 h 1355107"/>
                <a:gd name="connsiteX856" fmla="*/ 830302 w 1307669"/>
                <a:gd name="connsiteY856" fmla="*/ 914698 h 1355107"/>
                <a:gd name="connsiteX857" fmla="*/ 822237 w 1307669"/>
                <a:gd name="connsiteY857" fmla="*/ 933127 h 1355107"/>
                <a:gd name="connsiteX858" fmla="*/ 818431 w 1307669"/>
                <a:gd name="connsiteY858" fmla="*/ 930840 h 1355107"/>
                <a:gd name="connsiteX859" fmla="*/ 817922 w 1307669"/>
                <a:gd name="connsiteY859" fmla="*/ 934730 h 1355107"/>
                <a:gd name="connsiteX860" fmla="*/ 823102 w 1307669"/>
                <a:gd name="connsiteY860" fmla="*/ 942820 h 1355107"/>
                <a:gd name="connsiteX861" fmla="*/ 817205 w 1307669"/>
                <a:gd name="connsiteY861" fmla="*/ 949273 h 1355107"/>
                <a:gd name="connsiteX862" fmla="*/ 810096 w 1307669"/>
                <a:gd name="connsiteY862" fmla="*/ 951605 h 1355107"/>
                <a:gd name="connsiteX863" fmla="*/ 810527 w 1307669"/>
                <a:gd name="connsiteY863" fmla="*/ 946722 h 1355107"/>
                <a:gd name="connsiteX864" fmla="*/ 802384 w 1307669"/>
                <a:gd name="connsiteY864" fmla="*/ 942024 h 1355107"/>
                <a:gd name="connsiteX865" fmla="*/ 803606 w 1307669"/>
                <a:gd name="connsiteY865" fmla="*/ 933355 h 1355107"/>
                <a:gd name="connsiteX866" fmla="*/ 811148 w 1307669"/>
                <a:gd name="connsiteY866" fmla="*/ 923220 h 1355107"/>
                <a:gd name="connsiteX867" fmla="*/ 813332 w 1307669"/>
                <a:gd name="connsiteY867" fmla="*/ 924206 h 1355107"/>
                <a:gd name="connsiteX868" fmla="*/ 810774 w 1307669"/>
                <a:gd name="connsiteY868" fmla="*/ 916596 h 1355107"/>
                <a:gd name="connsiteX869" fmla="*/ 818839 w 1307669"/>
                <a:gd name="connsiteY869" fmla="*/ 898168 h 1355107"/>
                <a:gd name="connsiteX870" fmla="*/ 826241 w 1307669"/>
                <a:gd name="connsiteY870" fmla="*/ 902617 h 1355107"/>
                <a:gd name="connsiteX871" fmla="*/ 542539 w 1307669"/>
                <a:gd name="connsiteY871" fmla="*/ 567944 h 1355107"/>
                <a:gd name="connsiteX872" fmla="*/ 559434 w 1307669"/>
                <a:gd name="connsiteY872" fmla="*/ 606268 h 1355107"/>
                <a:gd name="connsiteX873" fmla="*/ 527364 w 1307669"/>
                <a:gd name="connsiteY873" fmla="*/ 606399 h 1355107"/>
                <a:gd name="connsiteX874" fmla="*/ 524365 w 1307669"/>
                <a:gd name="connsiteY874" fmla="*/ 602596 h 1355107"/>
                <a:gd name="connsiteX875" fmla="*/ 524184 w 1307669"/>
                <a:gd name="connsiteY875" fmla="*/ 607127 h 1355107"/>
                <a:gd name="connsiteX876" fmla="*/ 517953 w 1307669"/>
                <a:gd name="connsiteY876" fmla="*/ 615618 h 1355107"/>
                <a:gd name="connsiteX877" fmla="*/ 504467 w 1307669"/>
                <a:gd name="connsiteY877" fmla="*/ 597171 h 1355107"/>
                <a:gd name="connsiteX878" fmla="*/ 505113 w 1307669"/>
                <a:gd name="connsiteY878" fmla="*/ 581039 h 1355107"/>
                <a:gd name="connsiteX879" fmla="*/ 510942 w 1307669"/>
                <a:gd name="connsiteY879" fmla="*/ 573096 h 1355107"/>
                <a:gd name="connsiteX880" fmla="*/ 510470 w 1307669"/>
                <a:gd name="connsiteY880" fmla="*/ 568075 h 1355107"/>
                <a:gd name="connsiteX881" fmla="*/ 523006 w 1307669"/>
                <a:gd name="connsiteY881" fmla="*/ 560073 h 1355107"/>
                <a:gd name="connsiteX882" fmla="*/ 542539 w 1307669"/>
                <a:gd name="connsiteY882" fmla="*/ 567944 h 1355107"/>
                <a:gd name="connsiteX883" fmla="*/ 582848 w 1307669"/>
                <a:gd name="connsiteY883" fmla="*/ 603311 h 1355107"/>
                <a:gd name="connsiteX884" fmla="*/ 582138 w 1307669"/>
                <a:gd name="connsiteY884" fmla="*/ 635267 h 1355107"/>
                <a:gd name="connsiteX885" fmla="*/ 594408 w 1307669"/>
                <a:gd name="connsiteY885" fmla="*/ 647938 h 1355107"/>
                <a:gd name="connsiteX886" fmla="*/ 588557 w 1307669"/>
                <a:gd name="connsiteY886" fmla="*/ 666172 h 1355107"/>
                <a:gd name="connsiteX887" fmla="*/ 581699 w 1307669"/>
                <a:gd name="connsiteY887" fmla="*/ 657047 h 1355107"/>
                <a:gd name="connsiteX888" fmla="*/ 573039 w 1307669"/>
                <a:gd name="connsiteY888" fmla="*/ 661760 h 1355107"/>
                <a:gd name="connsiteX889" fmla="*/ 569067 w 1307669"/>
                <a:gd name="connsiteY889" fmla="*/ 663355 h 1355107"/>
                <a:gd name="connsiteX890" fmla="*/ 577548 w 1307669"/>
                <a:gd name="connsiteY890" fmla="*/ 662973 h 1355107"/>
                <a:gd name="connsiteX891" fmla="*/ 586097 w 1307669"/>
                <a:gd name="connsiteY891" fmla="*/ 667299 h 1355107"/>
                <a:gd name="connsiteX892" fmla="*/ 581285 w 1307669"/>
                <a:gd name="connsiteY892" fmla="*/ 671330 h 1355107"/>
                <a:gd name="connsiteX893" fmla="*/ 584405 w 1307669"/>
                <a:gd name="connsiteY893" fmla="*/ 682957 h 1355107"/>
                <a:gd name="connsiteX894" fmla="*/ 575448 w 1307669"/>
                <a:gd name="connsiteY894" fmla="*/ 689701 h 1355107"/>
                <a:gd name="connsiteX895" fmla="*/ 559441 w 1307669"/>
                <a:gd name="connsiteY895" fmla="*/ 692048 h 1355107"/>
                <a:gd name="connsiteX896" fmla="*/ 555560 w 1307669"/>
                <a:gd name="connsiteY896" fmla="*/ 681773 h 1355107"/>
                <a:gd name="connsiteX897" fmla="*/ 563731 w 1307669"/>
                <a:gd name="connsiteY897" fmla="*/ 675493 h 1355107"/>
                <a:gd name="connsiteX898" fmla="*/ 564859 w 1307669"/>
                <a:gd name="connsiteY898" fmla="*/ 669124 h 1355107"/>
                <a:gd name="connsiteX899" fmla="*/ 566077 w 1307669"/>
                <a:gd name="connsiteY899" fmla="*/ 664556 h 1355107"/>
                <a:gd name="connsiteX900" fmla="*/ 563791 w 1307669"/>
                <a:gd name="connsiteY900" fmla="*/ 665474 h 1355107"/>
                <a:gd name="connsiteX901" fmla="*/ 552219 w 1307669"/>
                <a:gd name="connsiteY901" fmla="*/ 648354 h 1355107"/>
                <a:gd name="connsiteX902" fmla="*/ 563270 w 1307669"/>
                <a:gd name="connsiteY902" fmla="*/ 630804 h 1355107"/>
                <a:gd name="connsiteX903" fmla="*/ 562476 w 1307669"/>
                <a:gd name="connsiteY903" fmla="*/ 606309 h 1355107"/>
                <a:gd name="connsiteX904" fmla="*/ 572656 w 1307669"/>
                <a:gd name="connsiteY904" fmla="*/ 601282 h 1355107"/>
                <a:gd name="connsiteX905" fmla="*/ 582848 w 1307669"/>
                <a:gd name="connsiteY905" fmla="*/ 603311 h 1355107"/>
                <a:gd name="connsiteX906" fmla="*/ 862158 w 1307669"/>
                <a:gd name="connsiteY906" fmla="*/ 924866 h 1355107"/>
                <a:gd name="connsiteX907" fmla="*/ 860985 w 1307669"/>
                <a:gd name="connsiteY907" fmla="*/ 929776 h 1355107"/>
                <a:gd name="connsiteX908" fmla="*/ 863689 w 1307669"/>
                <a:gd name="connsiteY908" fmla="*/ 935162 h 1355107"/>
                <a:gd name="connsiteX909" fmla="*/ 859588 w 1307669"/>
                <a:gd name="connsiteY909" fmla="*/ 938803 h 1355107"/>
                <a:gd name="connsiteX910" fmla="*/ 855001 w 1307669"/>
                <a:gd name="connsiteY910" fmla="*/ 939793 h 1355107"/>
                <a:gd name="connsiteX911" fmla="*/ 855589 w 1307669"/>
                <a:gd name="connsiteY911" fmla="*/ 936775 h 1355107"/>
                <a:gd name="connsiteX912" fmla="*/ 850815 w 1307669"/>
                <a:gd name="connsiteY912" fmla="*/ 933313 h 1355107"/>
                <a:gd name="connsiteX913" fmla="*/ 852144 w 1307669"/>
                <a:gd name="connsiteY913" fmla="*/ 927984 h 1355107"/>
                <a:gd name="connsiteX914" fmla="*/ 857511 w 1307669"/>
                <a:gd name="connsiteY914" fmla="*/ 922154 h 1355107"/>
                <a:gd name="connsiteX915" fmla="*/ 862158 w 1307669"/>
                <a:gd name="connsiteY915" fmla="*/ 924866 h 1355107"/>
                <a:gd name="connsiteX916" fmla="*/ 801405 w 1307669"/>
                <a:gd name="connsiteY916" fmla="*/ 841267 h 1355107"/>
                <a:gd name="connsiteX917" fmla="*/ 805992 w 1307669"/>
                <a:gd name="connsiteY917" fmla="*/ 863614 h 1355107"/>
                <a:gd name="connsiteX918" fmla="*/ 784624 w 1307669"/>
                <a:gd name="connsiteY918" fmla="*/ 855624 h 1355107"/>
                <a:gd name="connsiteX919" fmla="*/ 780037 w 1307669"/>
                <a:gd name="connsiteY919" fmla="*/ 833277 h 1355107"/>
                <a:gd name="connsiteX920" fmla="*/ 801405 w 1307669"/>
                <a:gd name="connsiteY920" fmla="*/ 841267 h 1355107"/>
                <a:gd name="connsiteX921" fmla="*/ 638676 w 1307669"/>
                <a:gd name="connsiteY921" fmla="*/ 649345 h 1355107"/>
                <a:gd name="connsiteX922" fmla="*/ 641543 w 1307669"/>
                <a:gd name="connsiteY922" fmla="*/ 653062 h 1355107"/>
                <a:gd name="connsiteX923" fmla="*/ 643874 w 1307669"/>
                <a:gd name="connsiteY923" fmla="*/ 660171 h 1355107"/>
                <a:gd name="connsiteX924" fmla="*/ 638991 w 1307669"/>
                <a:gd name="connsiteY924" fmla="*/ 659740 h 1355107"/>
                <a:gd name="connsiteX925" fmla="*/ 634294 w 1307669"/>
                <a:gd name="connsiteY925" fmla="*/ 667884 h 1355107"/>
                <a:gd name="connsiteX926" fmla="*/ 625624 w 1307669"/>
                <a:gd name="connsiteY926" fmla="*/ 666661 h 1355107"/>
                <a:gd name="connsiteX927" fmla="*/ 615489 w 1307669"/>
                <a:gd name="connsiteY927" fmla="*/ 659119 h 1355107"/>
                <a:gd name="connsiteX928" fmla="*/ 619019 w 1307669"/>
                <a:gd name="connsiteY928" fmla="*/ 651301 h 1355107"/>
                <a:gd name="connsiteX929" fmla="*/ 626999 w 1307669"/>
                <a:gd name="connsiteY929" fmla="*/ 652345 h 1355107"/>
                <a:gd name="connsiteX930" fmla="*/ 635089 w 1307669"/>
                <a:gd name="connsiteY930" fmla="*/ 647164 h 1355107"/>
                <a:gd name="connsiteX931" fmla="*/ 638676 w 1307669"/>
                <a:gd name="connsiteY931" fmla="*/ 649345 h 1355107"/>
                <a:gd name="connsiteX932" fmla="*/ 929524 w 1307669"/>
                <a:gd name="connsiteY932" fmla="*/ 988927 h 1355107"/>
                <a:gd name="connsiteX933" fmla="*/ 932407 w 1307669"/>
                <a:gd name="connsiteY933" fmla="*/ 994705 h 1355107"/>
                <a:gd name="connsiteX934" fmla="*/ 920415 w 1307669"/>
                <a:gd name="connsiteY934" fmla="*/ 1002428 h 1355107"/>
                <a:gd name="connsiteX935" fmla="*/ 920127 w 1307669"/>
                <a:gd name="connsiteY935" fmla="*/ 1011974 h 1355107"/>
                <a:gd name="connsiteX936" fmla="*/ 911346 w 1307669"/>
                <a:gd name="connsiteY936" fmla="*/ 1013569 h 1355107"/>
                <a:gd name="connsiteX937" fmla="*/ 912257 w 1307669"/>
                <a:gd name="connsiteY937" fmla="*/ 1007716 h 1355107"/>
                <a:gd name="connsiteX938" fmla="*/ 902787 w 1307669"/>
                <a:gd name="connsiteY938" fmla="*/ 1000600 h 1355107"/>
                <a:gd name="connsiteX939" fmla="*/ 904957 w 1307669"/>
                <a:gd name="connsiteY939" fmla="*/ 990290 h 1355107"/>
                <a:gd name="connsiteX940" fmla="*/ 915338 w 1307669"/>
                <a:gd name="connsiteY940" fmla="*/ 991554 h 1355107"/>
                <a:gd name="connsiteX941" fmla="*/ 924054 w 1307669"/>
                <a:gd name="connsiteY941" fmla="*/ 984942 h 1355107"/>
                <a:gd name="connsiteX942" fmla="*/ 929524 w 1307669"/>
                <a:gd name="connsiteY942" fmla="*/ 988927 h 1355107"/>
                <a:gd name="connsiteX943" fmla="*/ 918256 w 1307669"/>
                <a:gd name="connsiteY943" fmla="*/ 949986 h 1355107"/>
                <a:gd name="connsiteX944" fmla="*/ 916279 w 1307669"/>
                <a:gd name="connsiteY944" fmla="*/ 961621 h 1355107"/>
                <a:gd name="connsiteX945" fmla="*/ 904786 w 1307669"/>
                <a:gd name="connsiteY945" fmla="*/ 964304 h 1355107"/>
                <a:gd name="connsiteX946" fmla="*/ 906762 w 1307669"/>
                <a:gd name="connsiteY946" fmla="*/ 952668 h 1355107"/>
                <a:gd name="connsiteX947" fmla="*/ 918256 w 1307669"/>
                <a:gd name="connsiteY947" fmla="*/ 949986 h 1355107"/>
                <a:gd name="connsiteX948" fmla="*/ 777893 w 1307669"/>
                <a:gd name="connsiteY948" fmla="*/ 777169 h 1355107"/>
                <a:gd name="connsiteX949" fmla="*/ 776849 w 1307669"/>
                <a:gd name="connsiteY949" fmla="*/ 785148 h 1355107"/>
                <a:gd name="connsiteX950" fmla="*/ 782030 w 1307669"/>
                <a:gd name="connsiteY950" fmla="*/ 793238 h 1355107"/>
                <a:gd name="connsiteX951" fmla="*/ 776132 w 1307669"/>
                <a:gd name="connsiteY951" fmla="*/ 799692 h 1355107"/>
                <a:gd name="connsiteX952" fmla="*/ 769022 w 1307669"/>
                <a:gd name="connsiteY952" fmla="*/ 802024 h 1355107"/>
                <a:gd name="connsiteX953" fmla="*/ 769454 w 1307669"/>
                <a:gd name="connsiteY953" fmla="*/ 797141 h 1355107"/>
                <a:gd name="connsiteX954" fmla="*/ 761310 w 1307669"/>
                <a:gd name="connsiteY954" fmla="*/ 792444 h 1355107"/>
                <a:gd name="connsiteX955" fmla="*/ 762533 w 1307669"/>
                <a:gd name="connsiteY955" fmla="*/ 783773 h 1355107"/>
                <a:gd name="connsiteX956" fmla="*/ 770076 w 1307669"/>
                <a:gd name="connsiteY956" fmla="*/ 773638 h 1355107"/>
                <a:gd name="connsiteX957" fmla="*/ 777893 w 1307669"/>
                <a:gd name="connsiteY957" fmla="*/ 777169 h 1355107"/>
                <a:gd name="connsiteX958" fmla="*/ 682901 w 1307669"/>
                <a:gd name="connsiteY958" fmla="*/ 660779 h 1355107"/>
                <a:gd name="connsiteX959" fmla="*/ 699795 w 1307669"/>
                <a:gd name="connsiteY959" fmla="*/ 699103 h 1355107"/>
                <a:gd name="connsiteX960" fmla="*/ 667725 w 1307669"/>
                <a:gd name="connsiteY960" fmla="*/ 699234 h 1355107"/>
                <a:gd name="connsiteX961" fmla="*/ 664727 w 1307669"/>
                <a:gd name="connsiteY961" fmla="*/ 695432 h 1355107"/>
                <a:gd name="connsiteX962" fmla="*/ 664546 w 1307669"/>
                <a:gd name="connsiteY962" fmla="*/ 699962 h 1355107"/>
                <a:gd name="connsiteX963" fmla="*/ 658314 w 1307669"/>
                <a:gd name="connsiteY963" fmla="*/ 708453 h 1355107"/>
                <a:gd name="connsiteX964" fmla="*/ 655068 w 1307669"/>
                <a:gd name="connsiteY964" fmla="*/ 706814 h 1355107"/>
                <a:gd name="connsiteX965" fmla="*/ 658834 w 1307669"/>
                <a:gd name="connsiteY965" fmla="*/ 711942 h 1355107"/>
                <a:gd name="connsiteX966" fmla="*/ 645769 w 1307669"/>
                <a:gd name="connsiteY966" fmla="*/ 729561 h 1355107"/>
                <a:gd name="connsiteX967" fmla="*/ 629503 w 1307669"/>
                <a:gd name="connsiteY967" fmla="*/ 720022 h 1355107"/>
                <a:gd name="connsiteX968" fmla="*/ 635512 w 1307669"/>
                <a:gd name="connsiteY968" fmla="*/ 736559 h 1355107"/>
                <a:gd name="connsiteX969" fmla="*/ 626422 w 1307669"/>
                <a:gd name="connsiteY969" fmla="*/ 760941 h 1355107"/>
                <a:gd name="connsiteX970" fmla="*/ 589942 w 1307669"/>
                <a:gd name="connsiteY970" fmla="*/ 779800 h 1355107"/>
                <a:gd name="connsiteX971" fmla="*/ 583920 w 1307669"/>
                <a:gd name="connsiteY971" fmla="*/ 763230 h 1355107"/>
                <a:gd name="connsiteX972" fmla="*/ 593010 w 1307669"/>
                <a:gd name="connsiteY972" fmla="*/ 738848 h 1355107"/>
                <a:gd name="connsiteX973" fmla="*/ 611886 w 1307669"/>
                <a:gd name="connsiteY973" fmla="*/ 720937 h 1355107"/>
                <a:gd name="connsiteX974" fmla="*/ 629449 w 1307669"/>
                <a:gd name="connsiteY974" fmla="*/ 719990 h 1355107"/>
                <a:gd name="connsiteX975" fmla="*/ 626848 w 1307669"/>
                <a:gd name="connsiteY975" fmla="*/ 718465 h 1355107"/>
                <a:gd name="connsiteX976" fmla="*/ 639913 w 1307669"/>
                <a:gd name="connsiteY976" fmla="*/ 700846 h 1355107"/>
                <a:gd name="connsiteX977" fmla="*/ 649404 w 1307669"/>
                <a:gd name="connsiteY977" fmla="*/ 702327 h 1355107"/>
                <a:gd name="connsiteX978" fmla="*/ 644829 w 1307669"/>
                <a:gd name="connsiteY978" fmla="*/ 690006 h 1355107"/>
                <a:gd name="connsiteX979" fmla="*/ 645474 w 1307669"/>
                <a:gd name="connsiteY979" fmla="*/ 673875 h 1355107"/>
                <a:gd name="connsiteX980" fmla="*/ 651304 w 1307669"/>
                <a:gd name="connsiteY980" fmla="*/ 665931 h 1355107"/>
                <a:gd name="connsiteX981" fmla="*/ 650831 w 1307669"/>
                <a:gd name="connsiteY981" fmla="*/ 660910 h 1355107"/>
                <a:gd name="connsiteX982" fmla="*/ 663367 w 1307669"/>
                <a:gd name="connsiteY982" fmla="*/ 652907 h 1355107"/>
                <a:gd name="connsiteX983" fmla="*/ 682901 w 1307669"/>
                <a:gd name="connsiteY983" fmla="*/ 660779 h 1355107"/>
                <a:gd name="connsiteX984" fmla="*/ 528298 w 1307669"/>
                <a:gd name="connsiteY984" fmla="*/ 478243 h 1355107"/>
                <a:gd name="connsiteX985" fmla="*/ 508335 w 1307669"/>
                <a:gd name="connsiteY985" fmla="*/ 493767 h 1355107"/>
                <a:gd name="connsiteX986" fmla="*/ 488372 w 1307669"/>
                <a:gd name="connsiteY986" fmla="*/ 478243 h 1355107"/>
                <a:gd name="connsiteX987" fmla="*/ 508336 w 1307669"/>
                <a:gd name="connsiteY987" fmla="*/ 462718 h 1355107"/>
                <a:gd name="connsiteX988" fmla="*/ 528298 w 1307669"/>
                <a:gd name="connsiteY988" fmla="*/ 478243 h 1355107"/>
                <a:gd name="connsiteX989" fmla="*/ 723210 w 1307669"/>
                <a:gd name="connsiteY989" fmla="*/ 696147 h 1355107"/>
                <a:gd name="connsiteX990" fmla="*/ 722499 w 1307669"/>
                <a:gd name="connsiteY990" fmla="*/ 728102 h 1355107"/>
                <a:gd name="connsiteX991" fmla="*/ 734770 w 1307669"/>
                <a:gd name="connsiteY991" fmla="*/ 740774 h 1355107"/>
                <a:gd name="connsiteX992" fmla="*/ 728919 w 1307669"/>
                <a:gd name="connsiteY992" fmla="*/ 759008 h 1355107"/>
                <a:gd name="connsiteX993" fmla="*/ 722061 w 1307669"/>
                <a:gd name="connsiteY993" fmla="*/ 749882 h 1355107"/>
                <a:gd name="connsiteX994" fmla="*/ 718953 w 1307669"/>
                <a:gd name="connsiteY994" fmla="*/ 751573 h 1355107"/>
                <a:gd name="connsiteX995" fmla="*/ 725697 w 1307669"/>
                <a:gd name="connsiteY995" fmla="*/ 766332 h 1355107"/>
                <a:gd name="connsiteX996" fmla="*/ 715966 w 1307669"/>
                <a:gd name="connsiteY996" fmla="*/ 796891 h 1355107"/>
                <a:gd name="connsiteX997" fmla="*/ 695047 w 1307669"/>
                <a:gd name="connsiteY997" fmla="*/ 772583 h 1355107"/>
                <a:gd name="connsiteX998" fmla="*/ 695579 w 1307669"/>
                <a:gd name="connsiteY998" fmla="*/ 752270 h 1355107"/>
                <a:gd name="connsiteX999" fmla="*/ 696504 w 1307669"/>
                <a:gd name="connsiteY999" fmla="*/ 751240 h 1355107"/>
                <a:gd name="connsiteX1000" fmla="*/ 692581 w 1307669"/>
                <a:gd name="connsiteY1000" fmla="*/ 741190 h 1355107"/>
                <a:gd name="connsiteX1001" fmla="*/ 703631 w 1307669"/>
                <a:gd name="connsiteY1001" fmla="*/ 723639 h 1355107"/>
                <a:gd name="connsiteX1002" fmla="*/ 702837 w 1307669"/>
                <a:gd name="connsiteY1002" fmla="*/ 699143 h 1355107"/>
                <a:gd name="connsiteX1003" fmla="*/ 713018 w 1307669"/>
                <a:gd name="connsiteY1003" fmla="*/ 694117 h 1355107"/>
                <a:gd name="connsiteX1004" fmla="*/ 723210 w 1307669"/>
                <a:gd name="connsiteY1004" fmla="*/ 696147 h 1355107"/>
                <a:gd name="connsiteX1005" fmla="*/ 955897 w 1307669"/>
                <a:gd name="connsiteY1005" fmla="*/ 964976 h 1355107"/>
                <a:gd name="connsiteX1006" fmla="*/ 957748 w 1307669"/>
                <a:gd name="connsiteY1006" fmla="*/ 968451 h 1355107"/>
                <a:gd name="connsiteX1007" fmla="*/ 953126 w 1307669"/>
                <a:gd name="connsiteY1007" fmla="*/ 974069 h 1355107"/>
                <a:gd name="connsiteX1008" fmla="*/ 947508 w 1307669"/>
                <a:gd name="connsiteY1008" fmla="*/ 969446 h 1355107"/>
                <a:gd name="connsiteX1009" fmla="*/ 952131 w 1307669"/>
                <a:gd name="connsiteY1009" fmla="*/ 963828 h 1355107"/>
                <a:gd name="connsiteX1010" fmla="*/ 955897 w 1307669"/>
                <a:gd name="connsiteY1010" fmla="*/ 964976 h 1355107"/>
                <a:gd name="connsiteX1011" fmla="*/ 599606 w 1307669"/>
                <a:gd name="connsiteY1011" fmla="*/ 532356 h 1355107"/>
                <a:gd name="connsiteX1012" fmla="*/ 600676 w 1307669"/>
                <a:gd name="connsiteY1012" fmla="*/ 544555 h 1355107"/>
                <a:gd name="connsiteX1013" fmla="*/ 597826 w 1307669"/>
                <a:gd name="connsiteY1013" fmla="*/ 554281 h 1355107"/>
                <a:gd name="connsiteX1014" fmla="*/ 594396 w 1307669"/>
                <a:gd name="connsiteY1014" fmla="*/ 549357 h 1355107"/>
                <a:gd name="connsiteX1015" fmla="*/ 585532 w 1307669"/>
                <a:gd name="connsiteY1015" fmla="*/ 553763 h 1355107"/>
                <a:gd name="connsiteX1016" fmla="*/ 579739 w 1307669"/>
                <a:gd name="connsiteY1016" fmla="*/ 544533 h 1355107"/>
                <a:gd name="connsiteX1017" fmla="*/ 576942 w 1307669"/>
                <a:gd name="connsiteY1017" fmla="*/ 527212 h 1355107"/>
                <a:gd name="connsiteX1018" fmla="*/ 584706 w 1307669"/>
                <a:gd name="connsiteY1018" fmla="*/ 522087 h 1355107"/>
                <a:gd name="connsiteX1019" fmla="*/ 590091 w 1307669"/>
                <a:gd name="connsiteY1019" fmla="*/ 530496 h 1355107"/>
                <a:gd name="connsiteX1020" fmla="*/ 599606 w 1307669"/>
                <a:gd name="connsiteY1020" fmla="*/ 532356 h 1355107"/>
                <a:gd name="connsiteX1021" fmla="*/ 913667 w 1307669"/>
                <a:gd name="connsiteY1021" fmla="*/ 892930 h 1355107"/>
                <a:gd name="connsiteX1022" fmla="*/ 916549 w 1307669"/>
                <a:gd name="connsiteY1022" fmla="*/ 898707 h 1355107"/>
                <a:gd name="connsiteX1023" fmla="*/ 904557 w 1307669"/>
                <a:gd name="connsiteY1023" fmla="*/ 906431 h 1355107"/>
                <a:gd name="connsiteX1024" fmla="*/ 904270 w 1307669"/>
                <a:gd name="connsiteY1024" fmla="*/ 915977 h 1355107"/>
                <a:gd name="connsiteX1025" fmla="*/ 895488 w 1307669"/>
                <a:gd name="connsiteY1025" fmla="*/ 917571 h 1355107"/>
                <a:gd name="connsiteX1026" fmla="*/ 896399 w 1307669"/>
                <a:gd name="connsiteY1026" fmla="*/ 911719 h 1355107"/>
                <a:gd name="connsiteX1027" fmla="*/ 886930 w 1307669"/>
                <a:gd name="connsiteY1027" fmla="*/ 904603 h 1355107"/>
                <a:gd name="connsiteX1028" fmla="*/ 889099 w 1307669"/>
                <a:gd name="connsiteY1028" fmla="*/ 894292 h 1355107"/>
                <a:gd name="connsiteX1029" fmla="*/ 899480 w 1307669"/>
                <a:gd name="connsiteY1029" fmla="*/ 895556 h 1355107"/>
                <a:gd name="connsiteX1030" fmla="*/ 908196 w 1307669"/>
                <a:gd name="connsiteY1030" fmla="*/ 888944 h 1355107"/>
                <a:gd name="connsiteX1031" fmla="*/ 913667 w 1307669"/>
                <a:gd name="connsiteY1031" fmla="*/ 892930 h 1355107"/>
                <a:gd name="connsiteX1032" fmla="*/ 664119 w 1307669"/>
                <a:gd name="connsiteY1032" fmla="*/ 585588 h 1355107"/>
                <a:gd name="connsiteX1033" fmla="*/ 667631 w 1307669"/>
                <a:gd name="connsiteY1033" fmla="*/ 590790 h 1355107"/>
                <a:gd name="connsiteX1034" fmla="*/ 661234 w 1307669"/>
                <a:gd name="connsiteY1034" fmla="*/ 600464 h 1355107"/>
                <a:gd name="connsiteX1035" fmla="*/ 651559 w 1307669"/>
                <a:gd name="connsiteY1035" fmla="*/ 594068 h 1355107"/>
                <a:gd name="connsiteX1036" fmla="*/ 657957 w 1307669"/>
                <a:gd name="connsiteY1036" fmla="*/ 584394 h 1355107"/>
                <a:gd name="connsiteX1037" fmla="*/ 664119 w 1307669"/>
                <a:gd name="connsiteY1037" fmla="*/ 585588 h 1355107"/>
                <a:gd name="connsiteX1038" fmla="*/ 709880 w 1307669"/>
                <a:gd name="connsiteY1038" fmla="*/ 637450 h 1355107"/>
                <a:gd name="connsiteX1039" fmla="*/ 716635 w 1307669"/>
                <a:gd name="connsiteY1039" fmla="*/ 646647 h 1355107"/>
                <a:gd name="connsiteX1040" fmla="*/ 703570 w 1307669"/>
                <a:gd name="connsiteY1040" fmla="*/ 664266 h 1355107"/>
                <a:gd name="connsiteX1041" fmla="*/ 684649 w 1307669"/>
                <a:gd name="connsiteY1041" fmla="*/ 653170 h 1355107"/>
                <a:gd name="connsiteX1042" fmla="*/ 697714 w 1307669"/>
                <a:gd name="connsiteY1042" fmla="*/ 635551 h 1355107"/>
                <a:gd name="connsiteX1043" fmla="*/ 709880 w 1307669"/>
                <a:gd name="connsiteY1043" fmla="*/ 637450 h 1355107"/>
                <a:gd name="connsiteX1044" fmla="*/ 902398 w 1307669"/>
                <a:gd name="connsiteY1044" fmla="*/ 853989 h 1355107"/>
                <a:gd name="connsiteX1045" fmla="*/ 900421 w 1307669"/>
                <a:gd name="connsiteY1045" fmla="*/ 865624 h 1355107"/>
                <a:gd name="connsiteX1046" fmla="*/ 894411 w 1307669"/>
                <a:gd name="connsiteY1046" fmla="*/ 867026 h 1355107"/>
                <a:gd name="connsiteX1047" fmla="*/ 895339 w 1307669"/>
                <a:gd name="connsiteY1047" fmla="*/ 867565 h 1355107"/>
                <a:gd name="connsiteX1048" fmla="*/ 900868 w 1307669"/>
                <a:gd name="connsiteY1048" fmla="*/ 876247 h 1355107"/>
                <a:gd name="connsiteX1049" fmla="*/ 883135 w 1307669"/>
                <a:gd name="connsiteY1049" fmla="*/ 890483 h 1355107"/>
                <a:gd name="connsiteX1050" fmla="*/ 884263 w 1307669"/>
                <a:gd name="connsiteY1050" fmla="*/ 905667 h 1355107"/>
                <a:gd name="connsiteX1051" fmla="*/ 870604 w 1307669"/>
                <a:gd name="connsiteY1051" fmla="*/ 909652 h 1355107"/>
                <a:gd name="connsiteX1052" fmla="*/ 871078 w 1307669"/>
                <a:gd name="connsiteY1052" fmla="*/ 900222 h 1355107"/>
                <a:gd name="connsiteX1053" fmla="*/ 854882 w 1307669"/>
                <a:gd name="connsiteY1053" fmla="*/ 890510 h 1355107"/>
                <a:gd name="connsiteX1054" fmla="*/ 854081 w 1307669"/>
                <a:gd name="connsiteY1054" fmla="*/ 884471 h 1355107"/>
                <a:gd name="connsiteX1055" fmla="*/ 852072 w 1307669"/>
                <a:gd name="connsiteY1055" fmla="*/ 884392 h 1355107"/>
                <a:gd name="connsiteX1056" fmla="*/ 845377 w 1307669"/>
                <a:gd name="connsiteY1056" fmla="*/ 878252 h 1355107"/>
                <a:gd name="connsiteX1057" fmla="*/ 843974 w 1307669"/>
                <a:gd name="connsiteY1057" fmla="*/ 864012 h 1355107"/>
                <a:gd name="connsiteX1058" fmla="*/ 856783 w 1307669"/>
                <a:gd name="connsiteY1058" fmla="*/ 870392 h 1355107"/>
                <a:gd name="connsiteX1059" fmla="*/ 858126 w 1307669"/>
                <a:gd name="connsiteY1059" fmla="*/ 873770 h 1355107"/>
                <a:gd name="connsiteX1060" fmla="*/ 864259 w 1307669"/>
                <a:gd name="connsiteY1060" fmla="*/ 873643 h 1355107"/>
                <a:gd name="connsiteX1061" fmla="*/ 873281 w 1307669"/>
                <a:gd name="connsiteY1061" fmla="*/ 874083 h 1355107"/>
                <a:gd name="connsiteX1062" fmla="*/ 886004 w 1307669"/>
                <a:gd name="connsiteY1062" fmla="*/ 862153 h 1355107"/>
                <a:gd name="connsiteX1063" fmla="*/ 889618 w 1307669"/>
                <a:gd name="connsiteY1063" fmla="*/ 864248 h 1355107"/>
                <a:gd name="connsiteX1064" fmla="*/ 890905 w 1307669"/>
                <a:gd name="connsiteY1064" fmla="*/ 856671 h 1355107"/>
                <a:gd name="connsiteX1065" fmla="*/ 902398 w 1307669"/>
                <a:gd name="connsiteY1065" fmla="*/ 853989 h 1355107"/>
                <a:gd name="connsiteX1066" fmla="*/ 871010 w 1307669"/>
                <a:gd name="connsiteY1066" fmla="*/ 807690 h 1355107"/>
                <a:gd name="connsiteX1067" fmla="*/ 869806 w 1307669"/>
                <a:gd name="connsiteY1067" fmla="*/ 826466 h 1355107"/>
                <a:gd name="connsiteX1068" fmla="*/ 852028 w 1307669"/>
                <a:gd name="connsiteY1068" fmla="*/ 832627 h 1355107"/>
                <a:gd name="connsiteX1069" fmla="*/ 853231 w 1307669"/>
                <a:gd name="connsiteY1069" fmla="*/ 813850 h 1355107"/>
                <a:gd name="connsiteX1070" fmla="*/ 871010 w 1307669"/>
                <a:gd name="connsiteY1070" fmla="*/ 807690 h 1355107"/>
                <a:gd name="connsiteX1071" fmla="*/ 668660 w 1307669"/>
                <a:gd name="connsiteY1071" fmla="*/ 571078 h 1355107"/>
                <a:gd name="connsiteX1072" fmla="*/ 648697 w 1307669"/>
                <a:gd name="connsiteY1072" fmla="*/ 586603 h 1355107"/>
                <a:gd name="connsiteX1073" fmla="*/ 628734 w 1307669"/>
                <a:gd name="connsiteY1073" fmla="*/ 571078 h 1355107"/>
                <a:gd name="connsiteX1074" fmla="*/ 648697 w 1307669"/>
                <a:gd name="connsiteY1074" fmla="*/ 555553 h 1355107"/>
                <a:gd name="connsiteX1075" fmla="*/ 668660 w 1307669"/>
                <a:gd name="connsiteY1075" fmla="*/ 571078 h 1355107"/>
                <a:gd name="connsiteX1076" fmla="*/ 635388 w 1307669"/>
                <a:gd name="connsiteY1076" fmla="*/ 529058 h 1355107"/>
                <a:gd name="connsiteX1077" fmla="*/ 638581 w 1307669"/>
                <a:gd name="connsiteY1077" fmla="*/ 544734 h 1355107"/>
                <a:gd name="connsiteX1078" fmla="*/ 627431 w 1307669"/>
                <a:gd name="connsiteY1078" fmla="*/ 549223 h 1355107"/>
                <a:gd name="connsiteX1079" fmla="*/ 624239 w 1307669"/>
                <a:gd name="connsiteY1079" fmla="*/ 533547 h 1355107"/>
                <a:gd name="connsiteX1080" fmla="*/ 629152 w 1307669"/>
                <a:gd name="connsiteY1080" fmla="*/ 528057 h 1355107"/>
                <a:gd name="connsiteX1081" fmla="*/ 635388 w 1307669"/>
                <a:gd name="connsiteY1081" fmla="*/ 529058 h 1355107"/>
                <a:gd name="connsiteX1082" fmla="*/ 711673 w 1307669"/>
                <a:gd name="connsiteY1082" fmla="*/ 615986 h 1355107"/>
                <a:gd name="connsiteX1083" fmla="*/ 714865 w 1307669"/>
                <a:gd name="connsiteY1083" fmla="*/ 631662 h 1355107"/>
                <a:gd name="connsiteX1084" fmla="*/ 703715 w 1307669"/>
                <a:gd name="connsiteY1084" fmla="*/ 636150 h 1355107"/>
                <a:gd name="connsiteX1085" fmla="*/ 700523 w 1307669"/>
                <a:gd name="connsiteY1085" fmla="*/ 620474 h 1355107"/>
                <a:gd name="connsiteX1086" fmla="*/ 705436 w 1307669"/>
                <a:gd name="connsiteY1086" fmla="*/ 614983 h 1355107"/>
                <a:gd name="connsiteX1087" fmla="*/ 711673 w 1307669"/>
                <a:gd name="connsiteY1087" fmla="*/ 615986 h 1355107"/>
                <a:gd name="connsiteX1088" fmla="*/ 960677 w 1307669"/>
                <a:gd name="connsiteY1088" fmla="*/ 903569 h 1355107"/>
                <a:gd name="connsiteX1089" fmla="*/ 962528 w 1307669"/>
                <a:gd name="connsiteY1089" fmla="*/ 907043 h 1355107"/>
                <a:gd name="connsiteX1090" fmla="*/ 957906 w 1307669"/>
                <a:gd name="connsiteY1090" fmla="*/ 912661 h 1355107"/>
                <a:gd name="connsiteX1091" fmla="*/ 952288 w 1307669"/>
                <a:gd name="connsiteY1091" fmla="*/ 908039 h 1355107"/>
                <a:gd name="connsiteX1092" fmla="*/ 956911 w 1307669"/>
                <a:gd name="connsiteY1092" fmla="*/ 902421 h 1355107"/>
                <a:gd name="connsiteX1093" fmla="*/ 960677 w 1307669"/>
                <a:gd name="connsiteY1093" fmla="*/ 903569 h 1355107"/>
                <a:gd name="connsiteX1094" fmla="*/ 775052 w 1307669"/>
                <a:gd name="connsiteY1094" fmla="*/ 682555 h 1355107"/>
                <a:gd name="connsiteX1095" fmla="*/ 783496 w 1307669"/>
                <a:gd name="connsiteY1095" fmla="*/ 701038 h 1355107"/>
                <a:gd name="connsiteX1096" fmla="*/ 773767 w 1307669"/>
                <a:gd name="connsiteY1096" fmla="*/ 731596 h 1355107"/>
                <a:gd name="connsiteX1097" fmla="*/ 761292 w 1307669"/>
                <a:gd name="connsiteY1097" fmla="*/ 725771 h 1355107"/>
                <a:gd name="connsiteX1098" fmla="*/ 756188 w 1307669"/>
                <a:gd name="connsiteY1098" fmla="*/ 714601 h 1355107"/>
                <a:gd name="connsiteX1099" fmla="*/ 755185 w 1307669"/>
                <a:gd name="connsiteY1099" fmla="*/ 714666 h 1355107"/>
                <a:gd name="connsiteX1100" fmla="*/ 743551 w 1307669"/>
                <a:gd name="connsiteY1100" fmla="*/ 706042 h 1355107"/>
                <a:gd name="connsiteX1101" fmla="*/ 738964 w 1307669"/>
                <a:gd name="connsiteY1101" fmla="*/ 683695 h 1355107"/>
                <a:gd name="connsiteX1102" fmla="*/ 748698 w 1307669"/>
                <a:gd name="connsiteY1102" fmla="*/ 683062 h 1355107"/>
                <a:gd name="connsiteX1103" fmla="*/ 753618 w 1307669"/>
                <a:gd name="connsiteY1103" fmla="*/ 686709 h 1355107"/>
                <a:gd name="connsiteX1104" fmla="*/ 762578 w 1307669"/>
                <a:gd name="connsiteY1104" fmla="*/ 676729 h 1355107"/>
                <a:gd name="connsiteX1105" fmla="*/ 775052 w 1307669"/>
                <a:gd name="connsiteY1105" fmla="*/ 682555 h 1355107"/>
                <a:gd name="connsiteX1106" fmla="*/ 739968 w 1307669"/>
                <a:gd name="connsiteY1106" fmla="*/ 625191 h 1355107"/>
                <a:gd name="connsiteX1107" fmla="*/ 741038 w 1307669"/>
                <a:gd name="connsiteY1107" fmla="*/ 637390 h 1355107"/>
                <a:gd name="connsiteX1108" fmla="*/ 738188 w 1307669"/>
                <a:gd name="connsiteY1108" fmla="*/ 647116 h 1355107"/>
                <a:gd name="connsiteX1109" fmla="*/ 734757 w 1307669"/>
                <a:gd name="connsiteY1109" fmla="*/ 642192 h 1355107"/>
                <a:gd name="connsiteX1110" fmla="*/ 725894 w 1307669"/>
                <a:gd name="connsiteY1110" fmla="*/ 646598 h 1355107"/>
                <a:gd name="connsiteX1111" fmla="*/ 720101 w 1307669"/>
                <a:gd name="connsiteY1111" fmla="*/ 637368 h 1355107"/>
                <a:gd name="connsiteX1112" fmla="*/ 717303 w 1307669"/>
                <a:gd name="connsiteY1112" fmla="*/ 620048 h 1355107"/>
                <a:gd name="connsiteX1113" fmla="*/ 725068 w 1307669"/>
                <a:gd name="connsiteY1113" fmla="*/ 614923 h 1355107"/>
                <a:gd name="connsiteX1114" fmla="*/ 730453 w 1307669"/>
                <a:gd name="connsiteY1114" fmla="*/ 623332 h 1355107"/>
                <a:gd name="connsiteX1115" fmla="*/ 739968 w 1307669"/>
                <a:gd name="connsiteY1115" fmla="*/ 625191 h 1355107"/>
                <a:gd name="connsiteX1116" fmla="*/ 536238 w 1307669"/>
                <a:gd name="connsiteY1116" fmla="*/ 361797 h 1355107"/>
                <a:gd name="connsiteX1117" fmla="*/ 541557 w 1307669"/>
                <a:gd name="connsiteY1117" fmla="*/ 376119 h 1355107"/>
                <a:gd name="connsiteX1118" fmla="*/ 534680 w 1307669"/>
                <a:gd name="connsiteY1118" fmla="*/ 400742 h 1355107"/>
                <a:gd name="connsiteX1119" fmla="*/ 521195 w 1307669"/>
                <a:gd name="connsiteY1119" fmla="*/ 382295 h 1355107"/>
                <a:gd name="connsiteX1120" fmla="*/ 528071 w 1307669"/>
                <a:gd name="connsiteY1120" fmla="*/ 357673 h 1355107"/>
                <a:gd name="connsiteX1121" fmla="*/ 536238 w 1307669"/>
                <a:gd name="connsiteY1121" fmla="*/ 361797 h 1355107"/>
                <a:gd name="connsiteX1122" fmla="*/ 933180 w 1307669"/>
                <a:gd name="connsiteY1122" fmla="*/ 825212 h 1355107"/>
                <a:gd name="connsiteX1123" fmla="*/ 936692 w 1307669"/>
                <a:gd name="connsiteY1123" fmla="*/ 830414 h 1355107"/>
                <a:gd name="connsiteX1124" fmla="*/ 930295 w 1307669"/>
                <a:gd name="connsiteY1124" fmla="*/ 840088 h 1355107"/>
                <a:gd name="connsiteX1125" fmla="*/ 920621 w 1307669"/>
                <a:gd name="connsiteY1125" fmla="*/ 833691 h 1355107"/>
                <a:gd name="connsiteX1126" fmla="*/ 927018 w 1307669"/>
                <a:gd name="connsiteY1126" fmla="*/ 824017 h 1355107"/>
                <a:gd name="connsiteX1127" fmla="*/ 933180 w 1307669"/>
                <a:gd name="connsiteY1127" fmla="*/ 825212 h 1355107"/>
                <a:gd name="connsiteX1128" fmla="*/ 676949 w 1307669"/>
                <a:gd name="connsiteY1128" fmla="*/ 521227 h 1355107"/>
                <a:gd name="connsiteX1129" fmla="*/ 678495 w 1307669"/>
                <a:gd name="connsiteY1129" fmla="*/ 523732 h 1355107"/>
                <a:gd name="connsiteX1130" fmla="*/ 679485 w 1307669"/>
                <a:gd name="connsiteY1130" fmla="*/ 528320 h 1355107"/>
                <a:gd name="connsiteX1131" fmla="*/ 676467 w 1307669"/>
                <a:gd name="connsiteY1131" fmla="*/ 527732 h 1355107"/>
                <a:gd name="connsiteX1132" fmla="*/ 673005 w 1307669"/>
                <a:gd name="connsiteY1132" fmla="*/ 532506 h 1355107"/>
                <a:gd name="connsiteX1133" fmla="*/ 667675 w 1307669"/>
                <a:gd name="connsiteY1133" fmla="*/ 531177 h 1355107"/>
                <a:gd name="connsiteX1134" fmla="*/ 661846 w 1307669"/>
                <a:gd name="connsiteY1134" fmla="*/ 525810 h 1355107"/>
                <a:gd name="connsiteX1135" fmla="*/ 664558 w 1307669"/>
                <a:gd name="connsiteY1135" fmla="*/ 521163 h 1355107"/>
                <a:gd name="connsiteX1136" fmla="*/ 669468 w 1307669"/>
                <a:gd name="connsiteY1136" fmla="*/ 522336 h 1355107"/>
                <a:gd name="connsiteX1137" fmla="*/ 674853 w 1307669"/>
                <a:gd name="connsiteY1137" fmla="*/ 519632 h 1355107"/>
                <a:gd name="connsiteX1138" fmla="*/ 676949 w 1307669"/>
                <a:gd name="connsiteY1138" fmla="*/ 521227 h 1355107"/>
                <a:gd name="connsiteX1139" fmla="*/ 854266 w 1307669"/>
                <a:gd name="connsiteY1139" fmla="*/ 717983 h 1355107"/>
                <a:gd name="connsiteX1140" fmla="*/ 859795 w 1307669"/>
                <a:gd name="connsiteY1140" fmla="*/ 726665 h 1355107"/>
                <a:gd name="connsiteX1141" fmla="*/ 842062 w 1307669"/>
                <a:gd name="connsiteY1141" fmla="*/ 740902 h 1355107"/>
                <a:gd name="connsiteX1142" fmla="*/ 843190 w 1307669"/>
                <a:gd name="connsiteY1142" fmla="*/ 756085 h 1355107"/>
                <a:gd name="connsiteX1143" fmla="*/ 829531 w 1307669"/>
                <a:gd name="connsiteY1143" fmla="*/ 760071 h 1355107"/>
                <a:gd name="connsiteX1144" fmla="*/ 830005 w 1307669"/>
                <a:gd name="connsiteY1144" fmla="*/ 750641 h 1355107"/>
                <a:gd name="connsiteX1145" fmla="*/ 813809 w 1307669"/>
                <a:gd name="connsiteY1145" fmla="*/ 740929 h 1355107"/>
                <a:gd name="connsiteX1146" fmla="*/ 815538 w 1307669"/>
                <a:gd name="connsiteY1146" fmla="*/ 724220 h 1355107"/>
                <a:gd name="connsiteX1147" fmla="*/ 819535 w 1307669"/>
                <a:gd name="connsiteY1147" fmla="*/ 724138 h 1355107"/>
                <a:gd name="connsiteX1148" fmla="*/ 820333 w 1307669"/>
                <a:gd name="connsiteY1148" fmla="*/ 718479 h 1355107"/>
                <a:gd name="connsiteX1149" fmla="*/ 827875 w 1307669"/>
                <a:gd name="connsiteY1149" fmla="*/ 708344 h 1355107"/>
                <a:gd name="connsiteX1150" fmla="*/ 835693 w 1307669"/>
                <a:gd name="connsiteY1150" fmla="*/ 711874 h 1355107"/>
                <a:gd name="connsiteX1151" fmla="*/ 834649 w 1307669"/>
                <a:gd name="connsiteY1151" fmla="*/ 719854 h 1355107"/>
                <a:gd name="connsiteX1152" fmla="*/ 835441 w 1307669"/>
                <a:gd name="connsiteY1152" fmla="*/ 721091 h 1355107"/>
                <a:gd name="connsiteX1153" fmla="*/ 838682 w 1307669"/>
                <a:gd name="connsiteY1153" fmla="*/ 717673 h 1355107"/>
                <a:gd name="connsiteX1154" fmla="*/ 844931 w 1307669"/>
                <a:gd name="connsiteY1154" fmla="*/ 712572 h 1355107"/>
                <a:gd name="connsiteX1155" fmla="*/ 854266 w 1307669"/>
                <a:gd name="connsiteY1155" fmla="*/ 717983 h 1355107"/>
                <a:gd name="connsiteX1156" fmla="*/ 829936 w 1307669"/>
                <a:gd name="connsiteY1156" fmla="*/ 658109 h 1355107"/>
                <a:gd name="connsiteX1157" fmla="*/ 828733 w 1307669"/>
                <a:gd name="connsiteY1157" fmla="*/ 676885 h 1355107"/>
                <a:gd name="connsiteX1158" fmla="*/ 810955 w 1307669"/>
                <a:gd name="connsiteY1158" fmla="*/ 683045 h 1355107"/>
                <a:gd name="connsiteX1159" fmla="*/ 812159 w 1307669"/>
                <a:gd name="connsiteY1159" fmla="*/ 664269 h 1355107"/>
                <a:gd name="connsiteX1160" fmla="*/ 829936 w 1307669"/>
                <a:gd name="connsiteY1160" fmla="*/ 658109 h 1355107"/>
                <a:gd name="connsiteX1161" fmla="*/ 599575 w 1307669"/>
                <a:gd name="connsiteY1161" fmla="*/ 388435 h 1355107"/>
                <a:gd name="connsiteX1162" fmla="*/ 598865 w 1307669"/>
                <a:gd name="connsiteY1162" fmla="*/ 420391 h 1355107"/>
                <a:gd name="connsiteX1163" fmla="*/ 611135 w 1307669"/>
                <a:gd name="connsiteY1163" fmla="*/ 433062 h 1355107"/>
                <a:gd name="connsiteX1164" fmla="*/ 605284 w 1307669"/>
                <a:gd name="connsiteY1164" fmla="*/ 451296 h 1355107"/>
                <a:gd name="connsiteX1165" fmla="*/ 598427 w 1307669"/>
                <a:gd name="connsiteY1165" fmla="*/ 442171 h 1355107"/>
                <a:gd name="connsiteX1166" fmla="*/ 580518 w 1307669"/>
                <a:gd name="connsiteY1166" fmla="*/ 450598 h 1355107"/>
                <a:gd name="connsiteX1167" fmla="*/ 568946 w 1307669"/>
                <a:gd name="connsiteY1167" fmla="*/ 433478 h 1355107"/>
                <a:gd name="connsiteX1168" fmla="*/ 579997 w 1307669"/>
                <a:gd name="connsiteY1168" fmla="*/ 415928 h 1355107"/>
                <a:gd name="connsiteX1169" fmla="*/ 579203 w 1307669"/>
                <a:gd name="connsiteY1169" fmla="*/ 391433 h 1355107"/>
                <a:gd name="connsiteX1170" fmla="*/ 589384 w 1307669"/>
                <a:gd name="connsiteY1170" fmla="*/ 386406 h 1355107"/>
                <a:gd name="connsiteX1171" fmla="*/ 599575 w 1307669"/>
                <a:gd name="connsiteY1171" fmla="*/ 388435 h 1355107"/>
                <a:gd name="connsiteX1172" fmla="*/ 941022 w 1307669"/>
                <a:gd name="connsiteY1172" fmla="*/ 782586 h 1355107"/>
                <a:gd name="connsiteX1173" fmla="*/ 949360 w 1307669"/>
                <a:gd name="connsiteY1173" fmla="*/ 795969 h 1355107"/>
                <a:gd name="connsiteX1174" fmla="*/ 935151 w 1307669"/>
                <a:gd name="connsiteY1174" fmla="*/ 820199 h 1355107"/>
                <a:gd name="connsiteX1175" fmla="*/ 912589 w 1307669"/>
                <a:gd name="connsiteY1175" fmla="*/ 803469 h 1355107"/>
                <a:gd name="connsiteX1176" fmla="*/ 915020 w 1307669"/>
                <a:gd name="connsiteY1176" fmla="*/ 787889 h 1355107"/>
                <a:gd name="connsiteX1177" fmla="*/ 926798 w 1307669"/>
                <a:gd name="connsiteY1177" fmla="*/ 779239 h 1355107"/>
                <a:gd name="connsiteX1178" fmla="*/ 941022 w 1307669"/>
                <a:gd name="connsiteY1178" fmla="*/ 782586 h 1355107"/>
                <a:gd name="connsiteX1179" fmla="*/ 818132 w 1307669"/>
                <a:gd name="connsiteY1179" fmla="*/ 626391 h 1355107"/>
                <a:gd name="connsiteX1180" fmla="*/ 822720 w 1307669"/>
                <a:gd name="connsiteY1180" fmla="*/ 648738 h 1355107"/>
                <a:gd name="connsiteX1181" fmla="*/ 801351 w 1307669"/>
                <a:gd name="connsiteY1181" fmla="*/ 640748 h 1355107"/>
                <a:gd name="connsiteX1182" fmla="*/ 796764 w 1307669"/>
                <a:gd name="connsiteY1182" fmla="*/ 618401 h 1355107"/>
                <a:gd name="connsiteX1183" fmla="*/ 818132 w 1307669"/>
                <a:gd name="connsiteY1183" fmla="*/ 626391 h 1355107"/>
                <a:gd name="connsiteX1184" fmla="*/ 696984 w 1307669"/>
                <a:gd name="connsiteY1184" fmla="*/ 483113 h 1355107"/>
                <a:gd name="connsiteX1185" fmla="*/ 698835 w 1307669"/>
                <a:gd name="connsiteY1185" fmla="*/ 486588 h 1355107"/>
                <a:gd name="connsiteX1186" fmla="*/ 694213 w 1307669"/>
                <a:gd name="connsiteY1186" fmla="*/ 492205 h 1355107"/>
                <a:gd name="connsiteX1187" fmla="*/ 688595 w 1307669"/>
                <a:gd name="connsiteY1187" fmla="*/ 487583 h 1355107"/>
                <a:gd name="connsiteX1188" fmla="*/ 693218 w 1307669"/>
                <a:gd name="connsiteY1188" fmla="*/ 481966 h 1355107"/>
                <a:gd name="connsiteX1189" fmla="*/ 696984 w 1307669"/>
                <a:gd name="connsiteY1189" fmla="*/ 483113 h 1355107"/>
                <a:gd name="connsiteX1190" fmla="*/ 676599 w 1307669"/>
                <a:gd name="connsiteY1190" fmla="*/ 454632 h 1355107"/>
                <a:gd name="connsiteX1191" fmla="*/ 681918 w 1307669"/>
                <a:gd name="connsiteY1191" fmla="*/ 468955 h 1355107"/>
                <a:gd name="connsiteX1192" fmla="*/ 675042 w 1307669"/>
                <a:gd name="connsiteY1192" fmla="*/ 493577 h 1355107"/>
                <a:gd name="connsiteX1193" fmla="*/ 671795 w 1307669"/>
                <a:gd name="connsiteY1193" fmla="*/ 491938 h 1355107"/>
                <a:gd name="connsiteX1194" fmla="*/ 675561 w 1307669"/>
                <a:gd name="connsiteY1194" fmla="*/ 497066 h 1355107"/>
                <a:gd name="connsiteX1195" fmla="*/ 662497 w 1307669"/>
                <a:gd name="connsiteY1195" fmla="*/ 514685 h 1355107"/>
                <a:gd name="connsiteX1196" fmla="*/ 643575 w 1307669"/>
                <a:gd name="connsiteY1196" fmla="*/ 503589 h 1355107"/>
                <a:gd name="connsiteX1197" fmla="*/ 656640 w 1307669"/>
                <a:gd name="connsiteY1197" fmla="*/ 485970 h 1355107"/>
                <a:gd name="connsiteX1198" fmla="*/ 666131 w 1307669"/>
                <a:gd name="connsiteY1198" fmla="*/ 487451 h 1355107"/>
                <a:gd name="connsiteX1199" fmla="*/ 661556 w 1307669"/>
                <a:gd name="connsiteY1199" fmla="*/ 475130 h 1355107"/>
                <a:gd name="connsiteX1200" fmla="*/ 668432 w 1307669"/>
                <a:gd name="connsiteY1200" fmla="*/ 450508 h 1355107"/>
                <a:gd name="connsiteX1201" fmla="*/ 676599 w 1307669"/>
                <a:gd name="connsiteY1201" fmla="*/ 454632 h 1355107"/>
                <a:gd name="connsiteX1202" fmla="*/ 759859 w 1307669"/>
                <a:gd name="connsiteY1202" fmla="*/ 550848 h 1355107"/>
                <a:gd name="connsiteX1203" fmla="*/ 763920 w 1307669"/>
                <a:gd name="connsiteY1203" fmla="*/ 562930 h 1355107"/>
                <a:gd name="connsiteX1204" fmla="*/ 755855 w 1307669"/>
                <a:gd name="connsiteY1204" fmla="*/ 581359 h 1355107"/>
                <a:gd name="connsiteX1205" fmla="*/ 744391 w 1307669"/>
                <a:gd name="connsiteY1205" fmla="*/ 564828 h 1355107"/>
                <a:gd name="connsiteX1206" fmla="*/ 752457 w 1307669"/>
                <a:gd name="connsiteY1206" fmla="*/ 546400 h 1355107"/>
                <a:gd name="connsiteX1207" fmla="*/ 759859 w 1307669"/>
                <a:gd name="connsiteY1207" fmla="*/ 550848 h 1355107"/>
                <a:gd name="connsiteX1208" fmla="*/ 930570 w 1307669"/>
                <a:gd name="connsiteY1208" fmla="*/ 727052 h 1355107"/>
                <a:gd name="connsiteX1209" fmla="*/ 934082 w 1307669"/>
                <a:gd name="connsiteY1209" fmla="*/ 732254 h 1355107"/>
                <a:gd name="connsiteX1210" fmla="*/ 927685 w 1307669"/>
                <a:gd name="connsiteY1210" fmla="*/ 741928 h 1355107"/>
                <a:gd name="connsiteX1211" fmla="*/ 918011 w 1307669"/>
                <a:gd name="connsiteY1211" fmla="*/ 735531 h 1355107"/>
                <a:gd name="connsiteX1212" fmla="*/ 924408 w 1307669"/>
                <a:gd name="connsiteY1212" fmla="*/ 725857 h 1355107"/>
                <a:gd name="connsiteX1213" fmla="*/ 930570 w 1307669"/>
                <a:gd name="connsiteY1213" fmla="*/ 727052 h 1355107"/>
                <a:gd name="connsiteX1214" fmla="*/ 794620 w 1307669"/>
                <a:gd name="connsiteY1214" fmla="*/ 562293 h 1355107"/>
                <a:gd name="connsiteX1215" fmla="*/ 793576 w 1307669"/>
                <a:gd name="connsiteY1215" fmla="*/ 570272 h 1355107"/>
                <a:gd name="connsiteX1216" fmla="*/ 795152 w 1307669"/>
                <a:gd name="connsiteY1216" fmla="*/ 572734 h 1355107"/>
                <a:gd name="connsiteX1217" fmla="*/ 795776 w 1307669"/>
                <a:gd name="connsiteY1217" fmla="*/ 573098 h 1355107"/>
                <a:gd name="connsiteX1218" fmla="*/ 795670 w 1307669"/>
                <a:gd name="connsiteY1218" fmla="*/ 573542 h 1355107"/>
                <a:gd name="connsiteX1219" fmla="*/ 798757 w 1307669"/>
                <a:gd name="connsiteY1219" fmla="*/ 578362 h 1355107"/>
                <a:gd name="connsiteX1220" fmla="*/ 796191 w 1307669"/>
                <a:gd name="connsiteY1220" fmla="*/ 581170 h 1355107"/>
                <a:gd name="connsiteX1221" fmla="*/ 797307 w 1307669"/>
                <a:gd name="connsiteY1221" fmla="*/ 583393 h 1355107"/>
                <a:gd name="connsiteX1222" fmla="*/ 793207 w 1307669"/>
                <a:gd name="connsiteY1222" fmla="*/ 587034 h 1355107"/>
                <a:gd name="connsiteX1223" fmla="*/ 788619 w 1307669"/>
                <a:gd name="connsiteY1223" fmla="*/ 588025 h 1355107"/>
                <a:gd name="connsiteX1224" fmla="*/ 788997 w 1307669"/>
                <a:gd name="connsiteY1224" fmla="*/ 586083 h 1355107"/>
                <a:gd name="connsiteX1225" fmla="*/ 785750 w 1307669"/>
                <a:gd name="connsiteY1225" fmla="*/ 587148 h 1355107"/>
                <a:gd name="connsiteX1226" fmla="*/ 786135 w 1307669"/>
                <a:gd name="connsiteY1226" fmla="*/ 582779 h 1355107"/>
                <a:gd name="connsiteX1227" fmla="*/ 784433 w 1307669"/>
                <a:gd name="connsiteY1227" fmla="*/ 581544 h 1355107"/>
                <a:gd name="connsiteX1228" fmla="*/ 784496 w 1307669"/>
                <a:gd name="connsiteY1228" fmla="*/ 581293 h 1355107"/>
                <a:gd name="connsiteX1229" fmla="*/ 778038 w 1307669"/>
                <a:gd name="connsiteY1229" fmla="*/ 577568 h 1355107"/>
                <a:gd name="connsiteX1230" fmla="*/ 779260 w 1307669"/>
                <a:gd name="connsiteY1230" fmla="*/ 568897 h 1355107"/>
                <a:gd name="connsiteX1231" fmla="*/ 786803 w 1307669"/>
                <a:gd name="connsiteY1231" fmla="*/ 558762 h 1355107"/>
                <a:gd name="connsiteX1232" fmla="*/ 794620 w 1307669"/>
                <a:gd name="connsiteY1232" fmla="*/ 562293 h 1355107"/>
                <a:gd name="connsiteX1233" fmla="*/ 706288 w 1307669"/>
                <a:gd name="connsiteY1233" fmla="*/ 422457 h 1355107"/>
                <a:gd name="connsiteX1234" fmla="*/ 709901 w 1307669"/>
                <a:gd name="connsiteY1234" fmla="*/ 428636 h 1355107"/>
                <a:gd name="connsiteX1235" fmla="*/ 700601 w 1307669"/>
                <a:gd name="connsiteY1235" fmla="*/ 438775 h 1355107"/>
                <a:gd name="connsiteX1236" fmla="*/ 689521 w 1307669"/>
                <a:gd name="connsiteY1236" fmla="*/ 430617 h 1355107"/>
                <a:gd name="connsiteX1237" fmla="*/ 698822 w 1307669"/>
                <a:gd name="connsiteY1237" fmla="*/ 420478 h 1355107"/>
                <a:gd name="connsiteX1238" fmla="*/ 706288 w 1307669"/>
                <a:gd name="connsiteY1238" fmla="*/ 422457 h 1355107"/>
                <a:gd name="connsiteX1239" fmla="*/ 790401 w 1307669"/>
                <a:gd name="connsiteY1239" fmla="*/ 518623 h 1355107"/>
                <a:gd name="connsiteX1240" fmla="*/ 791804 w 1307669"/>
                <a:gd name="connsiteY1240" fmla="*/ 532864 h 1355107"/>
                <a:gd name="connsiteX1241" fmla="*/ 778995 w 1307669"/>
                <a:gd name="connsiteY1241" fmla="*/ 526484 h 1355107"/>
                <a:gd name="connsiteX1242" fmla="*/ 777592 w 1307669"/>
                <a:gd name="connsiteY1242" fmla="*/ 512243 h 1355107"/>
                <a:gd name="connsiteX1243" fmla="*/ 790401 w 1307669"/>
                <a:gd name="connsiteY1243" fmla="*/ 518623 h 1355107"/>
                <a:gd name="connsiteX1244" fmla="*/ 744001 w 1307669"/>
                <a:gd name="connsiteY1244" fmla="*/ 454851 h 1355107"/>
                <a:gd name="connsiteX1245" fmla="*/ 748062 w 1307669"/>
                <a:gd name="connsiteY1245" fmla="*/ 466933 h 1355107"/>
                <a:gd name="connsiteX1246" fmla="*/ 739997 w 1307669"/>
                <a:gd name="connsiteY1246" fmla="*/ 485361 h 1355107"/>
                <a:gd name="connsiteX1247" fmla="*/ 739978 w 1307669"/>
                <a:gd name="connsiteY1247" fmla="*/ 485349 h 1355107"/>
                <a:gd name="connsiteX1248" fmla="*/ 740088 w 1307669"/>
                <a:gd name="connsiteY1248" fmla="*/ 496268 h 1355107"/>
                <a:gd name="connsiteX1249" fmla="*/ 739226 w 1307669"/>
                <a:gd name="connsiteY1249" fmla="*/ 513226 h 1355107"/>
                <a:gd name="connsiteX1250" fmla="*/ 751497 w 1307669"/>
                <a:gd name="connsiteY1250" fmla="*/ 525898 h 1355107"/>
                <a:gd name="connsiteX1251" fmla="*/ 745646 w 1307669"/>
                <a:gd name="connsiteY1251" fmla="*/ 544132 h 1355107"/>
                <a:gd name="connsiteX1252" fmla="*/ 738788 w 1307669"/>
                <a:gd name="connsiteY1252" fmla="*/ 535006 h 1355107"/>
                <a:gd name="connsiteX1253" fmla="*/ 735681 w 1307669"/>
                <a:gd name="connsiteY1253" fmla="*/ 536697 h 1355107"/>
                <a:gd name="connsiteX1254" fmla="*/ 742424 w 1307669"/>
                <a:gd name="connsiteY1254" fmla="*/ 551456 h 1355107"/>
                <a:gd name="connsiteX1255" fmla="*/ 732694 w 1307669"/>
                <a:gd name="connsiteY1255" fmla="*/ 582015 h 1355107"/>
                <a:gd name="connsiteX1256" fmla="*/ 711774 w 1307669"/>
                <a:gd name="connsiteY1256" fmla="*/ 557707 h 1355107"/>
                <a:gd name="connsiteX1257" fmla="*/ 712307 w 1307669"/>
                <a:gd name="connsiteY1257" fmla="*/ 537394 h 1355107"/>
                <a:gd name="connsiteX1258" fmla="*/ 713232 w 1307669"/>
                <a:gd name="connsiteY1258" fmla="*/ 536364 h 1355107"/>
                <a:gd name="connsiteX1259" fmla="*/ 711058 w 1307669"/>
                <a:gd name="connsiteY1259" fmla="*/ 530796 h 1355107"/>
                <a:gd name="connsiteX1260" fmla="*/ 705379 w 1307669"/>
                <a:gd name="connsiteY1260" fmla="*/ 526614 h 1355107"/>
                <a:gd name="connsiteX1261" fmla="*/ 714680 w 1307669"/>
                <a:gd name="connsiteY1261" fmla="*/ 516476 h 1355107"/>
                <a:gd name="connsiteX1262" fmla="*/ 715106 w 1307669"/>
                <a:gd name="connsiteY1262" fmla="*/ 516589 h 1355107"/>
                <a:gd name="connsiteX1263" fmla="*/ 720358 w 1307669"/>
                <a:gd name="connsiteY1263" fmla="*/ 508763 h 1355107"/>
                <a:gd name="connsiteX1264" fmla="*/ 719564 w 1307669"/>
                <a:gd name="connsiteY1264" fmla="*/ 484267 h 1355107"/>
                <a:gd name="connsiteX1265" fmla="*/ 729745 w 1307669"/>
                <a:gd name="connsiteY1265" fmla="*/ 479241 h 1355107"/>
                <a:gd name="connsiteX1266" fmla="*/ 732198 w 1307669"/>
                <a:gd name="connsiteY1266" fmla="*/ 479729 h 1355107"/>
                <a:gd name="connsiteX1267" fmla="*/ 728534 w 1307669"/>
                <a:gd name="connsiteY1267" fmla="*/ 468831 h 1355107"/>
                <a:gd name="connsiteX1268" fmla="*/ 736599 w 1307669"/>
                <a:gd name="connsiteY1268" fmla="*/ 450402 h 1355107"/>
                <a:gd name="connsiteX1269" fmla="*/ 744001 w 1307669"/>
                <a:gd name="connsiteY1269" fmla="*/ 454851 h 1355107"/>
                <a:gd name="connsiteX1270" fmla="*/ 779918 w 1307669"/>
                <a:gd name="connsiteY1270" fmla="*/ 477100 h 1355107"/>
                <a:gd name="connsiteX1271" fmla="*/ 779070 w 1307669"/>
                <a:gd name="connsiteY1271" fmla="*/ 480649 h 1355107"/>
                <a:gd name="connsiteX1272" fmla="*/ 783779 w 1307669"/>
                <a:gd name="connsiteY1272" fmla="*/ 489638 h 1355107"/>
                <a:gd name="connsiteX1273" fmla="*/ 781647 w 1307669"/>
                <a:gd name="connsiteY1273" fmla="*/ 499157 h 1355107"/>
                <a:gd name="connsiteX1274" fmla="*/ 760278 w 1307669"/>
                <a:gd name="connsiteY1274" fmla="*/ 491166 h 1355107"/>
                <a:gd name="connsiteX1275" fmla="*/ 755691 w 1307669"/>
                <a:gd name="connsiteY1275" fmla="*/ 468819 h 1355107"/>
                <a:gd name="connsiteX1276" fmla="*/ 765425 w 1307669"/>
                <a:gd name="connsiteY1276" fmla="*/ 468186 h 1355107"/>
                <a:gd name="connsiteX1277" fmla="*/ 774671 w 1307669"/>
                <a:gd name="connsiteY1277" fmla="*/ 475039 h 1355107"/>
                <a:gd name="connsiteX1278" fmla="*/ 775271 w 1307669"/>
                <a:gd name="connsiteY1278" fmla="*/ 474388 h 1355107"/>
                <a:gd name="connsiteX1279" fmla="*/ 779918 w 1307669"/>
                <a:gd name="connsiteY1279" fmla="*/ 477100 h 1355107"/>
                <a:gd name="connsiteX1280" fmla="*/ 1059204 w 1307669"/>
                <a:gd name="connsiteY1280" fmla="*/ 797587 h 1355107"/>
                <a:gd name="connsiteX1281" fmla="*/ 1051013 w 1307669"/>
                <a:gd name="connsiteY1281" fmla="*/ 809975 h 1355107"/>
                <a:gd name="connsiteX1282" fmla="*/ 1038625 w 1307669"/>
                <a:gd name="connsiteY1282" fmla="*/ 801783 h 1355107"/>
                <a:gd name="connsiteX1283" fmla="*/ 1040155 w 1307669"/>
                <a:gd name="connsiteY1283" fmla="*/ 793893 h 1355107"/>
                <a:gd name="connsiteX1284" fmla="*/ 1046816 w 1307669"/>
                <a:gd name="connsiteY1284" fmla="*/ 789395 h 1355107"/>
                <a:gd name="connsiteX1285" fmla="*/ 1059204 w 1307669"/>
                <a:gd name="connsiteY1285" fmla="*/ 797587 h 1355107"/>
                <a:gd name="connsiteX1286" fmla="*/ 929476 w 1307669"/>
                <a:gd name="connsiteY1286" fmla="*/ 643392 h 1355107"/>
                <a:gd name="connsiteX1287" fmla="*/ 919243 w 1307669"/>
                <a:gd name="connsiteY1287" fmla="*/ 670756 h 1355107"/>
                <a:gd name="connsiteX1288" fmla="*/ 902817 w 1307669"/>
                <a:gd name="connsiteY1288" fmla="*/ 679360 h 1355107"/>
                <a:gd name="connsiteX1289" fmla="*/ 900081 w 1307669"/>
                <a:gd name="connsiteY1289" fmla="*/ 678747 h 1355107"/>
                <a:gd name="connsiteX1290" fmla="*/ 900448 w 1307669"/>
                <a:gd name="connsiteY1290" fmla="*/ 684013 h 1355107"/>
                <a:gd name="connsiteX1291" fmla="*/ 900990 w 1307669"/>
                <a:gd name="connsiteY1291" fmla="*/ 690791 h 1355107"/>
                <a:gd name="connsiteX1292" fmla="*/ 887331 w 1307669"/>
                <a:gd name="connsiteY1292" fmla="*/ 694776 h 1355107"/>
                <a:gd name="connsiteX1293" fmla="*/ 887805 w 1307669"/>
                <a:gd name="connsiteY1293" fmla="*/ 685346 h 1355107"/>
                <a:gd name="connsiteX1294" fmla="*/ 871609 w 1307669"/>
                <a:gd name="connsiteY1294" fmla="*/ 675634 h 1355107"/>
                <a:gd name="connsiteX1295" fmla="*/ 873338 w 1307669"/>
                <a:gd name="connsiteY1295" fmla="*/ 658926 h 1355107"/>
                <a:gd name="connsiteX1296" fmla="*/ 890008 w 1307669"/>
                <a:gd name="connsiteY1296" fmla="*/ 659207 h 1355107"/>
                <a:gd name="connsiteX1297" fmla="*/ 902731 w 1307669"/>
                <a:gd name="connsiteY1297" fmla="*/ 647277 h 1355107"/>
                <a:gd name="connsiteX1298" fmla="*/ 903646 w 1307669"/>
                <a:gd name="connsiteY1298" fmla="*/ 647807 h 1355107"/>
                <a:gd name="connsiteX1299" fmla="*/ 917286 w 1307669"/>
                <a:gd name="connsiteY1299" fmla="*/ 640662 h 1355107"/>
                <a:gd name="connsiteX1300" fmla="*/ 929476 w 1307669"/>
                <a:gd name="connsiteY1300" fmla="*/ 643392 h 1355107"/>
                <a:gd name="connsiteX1301" fmla="*/ 887737 w 1307669"/>
                <a:gd name="connsiteY1301" fmla="*/ 592813 h 1355107"/>
                <a:gd name="connsiteX1302" fmla="*/ 886534 w 1307669"/>
                <a:gd name="connsiteY1302" fmla="*/ 611590 h 1355107"/>
                <a:gd name="connsiteX1303" fmla="*/ 868756 w 1307669"/>
                <a:gd name="connsiteY1303" fmla="*/ 617751 h 1355107"/>
                <a:gd name="connsiteX1304" fmla="*/ 869959 w 1307669"/>
                <a:gd name="connsiteY1304" fmla="*/ 598974 h 1355107"/>
                <a:gd name="connsiteX1305" fmla="*/ 887737 w 1307669"/>
                <a:gd name="connsiteY1305" fmla="*/ 592813 h 1355107"/>
                <a:gd name="connsiteX1306" fmla="*/ 652115 w 1307669"/>
                <a:gd name="connsiteY1306" fmla="*/ 314182 h 1355107"/>
                <a:gd name="connsiteX1307" fmla="*/ 655308 w 1307669"/>
                <a:gd name="connsiteY1307" fmla="*/ 329858 h 1355107"/>
                <a:gd name="connsiteX1308" fmla="*/ 644158 w 1307669"/>
                <a:gd name="connsiteY1308" fmla="*/ 334347 h 1355107"/>
                <a:gd name="connsiteX1309" fmla="*/ 640966 w 1307669"/>
                <a:gd name="connsiteY1309" fmla="*/ 318671 h 1355107"/>
                <a:gd name="connsiteX1310" fmla="*/ 645879 w 1307669"/>
                <a:gd name="connsiteY1310" fmla="*/ 313181 h 1355107"/>
                <a:gd name="connsiteX1311" fmla="*/ 652115 w 1307669"/>
                <a:gd name="connsiteY1311" fmla="*/ 314182 h 1355107"/>
                <a:gd name="connsiteX1312" fmla="*/ 728400 w 1307669"/>
                <a:gd name="connsiteY1312" fmla="*/ 401109 h 1355107"/>
                <a:gd name="connsiteX1313" fmla="*/ 731592 w 1307669"/>
                <a:gd name="connsiteY1313" fmla="*/ 416786 h 1355107"/>
                <a:gd name="connsiteX1314" fmla="*/ 720442 w 1307669"/>
                <a:gd name="connsiteY1314" fmla="*/ 421274 h 1355107"/>
                <a:gd name="connsiteX1315" fmla="*/ 717250 w 1307669"/>
                <a:gd name="connsiteY1315" fmla="*/ 405598 h 1355107"/>
                <a:gd name="connsiteX1316" fmla="*/ 722163 w 1307669"/>
                <a:gd name="connsiteY1316" fmla="*/ 400107 h 1355107"/>
                <a:gd name="connsiteX1317" fmla="*/ 728400 w 1307669"/>
                <a:gd name="connsiteY1317" fmla="*/ 401109 h 1355107"/>
                <a:gd name="connsiteX1318" fmla="*/ 881906 w 1307669"/>
                <a:gd name="connsiteY1318" fmla="*/ 561676 h 1355107"/>
                <a:gd name="connsiteX1319" fmla="*/ 889795 w 1307669"/>
                <a:gd name="connsiteY1319" fmla="*/ 584442 h 1355107"/>
                <a:gd name="connsiteX1320" fmla="*/ 865750 w 1307669"/>
                <a:gd name="connsiteY1320" fmla="*/ 582901 h 1355107"/>
                <a:gd name="connsiteX1321" fmla="*/ 857862 w 1307669"/>
                <a:gd name="connsiteY1321" fmla="*/ 560135 h 1355107"/>
                <a:gd name="connsiteX1322" fmla="*/ 881906 w 1307669"/>
                <a:gd name="connsiteY1322" fmla="*/ 561676 h 1355107"/>
                <a:gd name="connsiteX1323" fmla="*/ 774544 w 1307669"/>
                <a:gd name="connsiteY1323" fmla="*/ 422626 h 1355107"/>
                <a:gd name="connsiteX1324" fmla="*/ 775946 w 1307669"/>
                <a:gd name="connsiteY1324" fmla="*/ 436866 h 1355107"/>
                <a:gd name="connsiteX1325" fmla="*/ 763137 w 1307669"/>
                <a:gd name="connsiteY1325" fmla="*/ 430486 h 1355107"/>
                <a:gd name="connsiteX1326" fmla="*/ 761734 w 1307669"/>
                <a:gd name="connsiteY1326" fmla="*/ 416246 h 1355107"/>
                <a:gd name="connsiteX1327" fmla="*/ 774544 w 1307669"/>
                <a:gd name="connsiteY1327" fmla="*/ 422626 h 1355107"/>
                <a:gd name="connsiteX1328" fmla="*/ 949907 w 1307669"/>
                <a:gd name="connsiteY1328" fmla="*/ 610336 h 1355107"/>
                <a:gd name="connsiteX1329" fmla="*/ 953420 w 1307669"/>
                <a:gd name="connsiteY1329" fmla="*/ 615538 h 1355107"/>
                <a:gd name="connsiteX1330" fmla="*/ 947023 w 1307669"/>
                <a:gd name="connsiteY1330" fmla="*/ 625212 h 1355107"/>
                <a:gd name="connsiteX1331" fmla="*/ 937348 w 1307669"/>
                <a:gd name="connsiteY1331" fmla="*/ 618815 h 1355107"/>
                <a:gd name="connsiteX1332" fmla="*/ 943745 w 1307669"/>
                <a:gd name="connsiteY1332" fmla="*/ 609141 h 1355107"/>
                <a:gd name="connsiteX1333" fmla="*/ 949907 w 1307669"/>
                <a:gd name="connsiteY1333" fmla="*/ 610336 h 1355107"/>
                <a:gd name="connsiteX1334" fmla="*/ 1035579 w 1307669"/>
                <a:gd name="connsiteY1334" fmla="*/ 706079 h 1355107"/>
                <a:gd name="connsiteX1335" fmla="*/ 1004451 w 1307669"/>
                <a:gd name="connsiteY1335" fmla="*/ 732867 h 1355107"/>
                <a:gd name="connsiteX1336" fmla="*/ 965320 w 1307669"/>
                <a:gd name="connsiteY1336" fmla="*/ 720407 h 1355107"/>
                <a:gd name="connsiteX1337" fmla="*/ 972779 w 1307669"/>
                <a:gd name="connsiteY1337" fmla="*/ 704433 h 1355107"/>
                <a:gd name="connsiteX1338" fmla="*/ 996447 w 1307669"/>
                <a:gd name="connsiteY1338" fmla="*/ 693619 h 1355107"/>
                <a:gd name="connsiteX1339" fmla="*/ 1035579 w 1307669"/>
                <a:gd name="connsiteY1339" fmla="*/ 706079 h 1355107"/>
                <a:gd name="connsiteX1340" fmla="*/ 1135662 w 1307669"/>
                <a:gd name="connsiteY1340" fmla="*/ 819816 h 1355107"/>
                <a:gd name="connsiteX1341" fmla="*/ 1135109 w 1307669"/>
                <a:gd name="connsiteY1341" fmla="*/ 826069 h 1355107"/>
                <a:gd name="connsiteX1342" fmla="*/ 1145538 w 1307669"/>
                <a:gd name="connsiteY1342" fmla="*/ 832085 h 1355107"/>
                <a:gd name="connsiteX1343" fmla="*/ 1143972 w 1307669"/>
                <a:gd name="connsiteY1343" fmla="*/ 843187 h 1355107"/>
                <a:gd name="connsiteX1344" fmla="*/ 1134314 w 1307669"/>
                <a:gd name="connsiteY1344" fmla="*/ 856165 h 1355107"/>
                <a:gd name="connsiteX1345" fmla="*/ 1124302 w 1307669"/>
                <a:gd name="connsiteY1345" fmla="*/ 851644 h 1355107"/>
                <a:gd name="connsiteX1346" fmla="*/ 1125640 w 1307669"/>
                <a:gd name="connsiteY1346" fmla="*/ 841426 h 1355107"/>
                <a:gd name="connsiteX1347" fmla="*/ 1119006 w 1307669"/>
                <a:gd name="connsiteY1347" fmla="*/ 831066 h 1355107"/>
                <a:gd name="connsiteX1348" fmla="*/ 1121798 w 1307669"/>
                <a:gd name="connsiteY1348" fmla="*/ 826473 h 1355107"/>
                <a:gd name="connsiteX1349" fmla="*/ 1126557 w 1307669"/>
                <a:gd name="connsiteY1349" fmla="*/ 822802 h 1355107"/>
                <a:gd name="connsiteX1350" fmla="*/ 1135662 w 1307669"/>
                <a:gd name="connsiteY1350" fmla="*/ 819816 h 1355107"/>
                <a:gd name="connsiteX1351" fmla="*/ 870993 w 1307669"/>
                <a:gd name="connsiteY1351" fmla="*/ 503107 h 1355107"/>
                <a:gd name="connsiteX1352" fmla="*/ 876522 w 1307669"/>
                <a:gd name="connsiteY1352" fmla="*/ 511789 h 1355107"/>
                <a:gd name="connsiteX1353" fmla="*/ 871212 w 1307669"/>
                <a:gd name="connsiteY1353" fmla="*/ 516465 h 1355107"/>
                <a:gd name="connsiteX1354" fmla="*/ 873657 w 1307669"/>
                <a:gd name="connsiteY1354" fmla="*/ 517210 h 1355107"/>
                <a:gd name="connsiteX1355" fmla="*/ 875508 w 1307669"/>
                <a:gd name="connsiteY1355" fmla="*/ 520685 h 1355107"/>
                <a:gd name="connsiteX1356" fmla="*/ 870886 w 1307669"/>
                <a:gd name="connsiteY1356" fmla="*/ 526303 h 1355107"/>
                <a:gd name="connsiteX1357" fmla="*/ 865268 w 1307669"/>
                <a:gd name="connsiteY1357" fmla="*/ 521680 h 1355107"/>
                <a:gd name="connsiteX1358" fmla="*/ 866196 w 1307669"/>
                <a:gd name="connsiteY1358" fmla="*/ 520553 h 1355107"/>
                <a:gd name="connsiteX1359" fmla="*/ 858789 w 1307669"/>
                <a:gd name="connsiteY1359" fmla="*/ 526026 h 1355107"/>
                <a:gd name="connsiteX1360" fmla="*/ 859917 w 1307669"/>
                <a:gd name="connsiteY1360" fmla="*/ 541209 h 1355107"/>
                <a:gd name="connsiteX1361" fmla="*/ 848911 w 1307669"/>
                <a:gd name="connsiteY1361" fmla="*/ 544421 h 1355107"/>
                <a:gd name="connsiteX1362" fmla="*/ 850167 w 1307669"/>
                <a:gd name="connsiteY1362" fmla="*/ 546939 h 1355107"/>
                <a:gd name="connsiteX1363" fmla="*/ 838175 w 1307669"/>
                <a:gd name="connsiteY1363" fmla="*/ 554663 h 1355107"/>
                <a:gd name="connsiteX1364" fmla="*/ 837888 w 1307669"/>
                <a:gd name="connsiteY1364" fmla="*/ 564208 h 1355107"/>
                <a:gd name="connsiteX1365" fmla="*/ 829106 w 1307669"/>
                <a:gd name="connsiteY1365" fmla="*/ 565803 h 1355107"/>
                <a:gd name="connsiteX1366" fmla="*/ 830018 w 1307669"/>
                <a:gd name="connsiteY1366" fmla="*/ 559950 h 1355107"/>
                <a:gd name="connsiteX1367" fmla="*/ 820547 w 1307669"/>
                <a:gd name="connsiteY1367" fmla="*/ 552835 h 1355107"/>
                <a:gd name="connsiteX1368" fmla="*/ 822717 w 1307669"/>
                <a:gd name="connsiteY1368" fmla="*/ 542524 h 1355107"/>
                <a:gd name="connsiteX1369" fmla="*/ 833098 w 1307669"/>
                <a:gd name="connsiteY1369" fmla="*/ 543788 h 1355107"/>
                <a:gd name="connsiteX1370" fmla="*/ 841815 w 1307669"/>
                <a:gd name="connsiteY1370" fmla="*/ 537176 h 1355107"/>
                <a:gd name="connsiteX1371" fmla="*/ 846490 w 1307669"/>
                <a:gd name="connsiteY1371" fmla="*/ 540583 h 1355107"/>
                <a:gd name="connsiteX1372" fmla="*/ 846732 w 1307669"/>
                <a:gd name="connsiteY1372" fmla="*/ 535765 h 1355107"/>
                <a:gd name="connsiteX1373" fmla="*/ 830536 w 1307669"/>
                <a:gd name="connsiteY1373" fmla="*/ 526053 h 1355107"/>
                <a:gd name="connsiteX1374" fmla="*/ 829346 w 1307669"/>
                <a:gd name="connsiteY1374" fmla="*/ 517074 h 1355107"/>
                <a:gd name="connsiteX1375" fmla="*/ 830225 w 1307669"/>
                <a:gd name="connsiteY1375" fmla="*/ 514746 h 1355107"/>
                <a:gd name="connsiteX1376" fmla="*/ 822546 w 1307669"/>
                <a:gd name="connsiteY1376" fmla="*/ 516538 h 1355107"/>
                <a:gd name="connsiteX1377" fmla="*/ 824523 w 1307669"/>
                <a:gd name="connsiteY1377" fmla="*/ 504903 h 1355107"/>
                <a:gd name="connsiteX1378" fmla="*/ 836016 w 1307669"/>
                <a:gd name="connsiteY1378" fmla="*/ 502220 h 1355107"/>
                <a:gd name="connsiteX1379" fmla="*/ 834814 w 1307669"/>
                <a:gd name="connsiteY1379" fmla="*/ 509291 h 1355107"/>
                <a:gd name="connsiteX1380" fmla="*/ 839913 w 1307669"/>
                <a:gd name="connsiteY1380" fmla="*/ 509186 h 1355107"/>
                <a:gd name="connsiteX1381" fmla="*/ 848935 w 1307669"/>
                <a:gd name="connsiteY1381" fmla="*/ 509626 h 1355107"/>
                <a:gd name="connsiteX1382" fmla="*/ 861658 w 1307669"/>
                <a:gd name="connsiteY1382" fmla="*/ 497695 h 1355107"/>
                <a:gd name="connsiteX1383" fmla="*/ 870993 w 1307669"/>
                <a:gd name="connsiteY1383" fmla="*/ 503107 h 1355107"/>
                <a:gd name="connsiteX1384" fmla="*/ 846663 w 1307669"/>
                <a:gd name="connsiteY1384" fmla="*/ 443233 h 1355107"/>
                <a:gd name="connsiteX1385" fmla="*/ 845461 w 1307669"/>
                <a:gd name="connsiteY1385" fmla="*/ 462009 h 1355107"/>
                <a:gd name="connsiteX1386" fmla="*/ 827682 w 1307669"/>
                <a:gd name="connsiteY1386" fmla="*/ 468169 h 1355107"/>
                <a:gd name="connsiteX1387" fmla="*/ 828526 w 1307669"/>
                <a:gd name="connsiteY1387" fmla="*/ 455009 h 1355107"/>
                <a:gd name="connsiteX1388" fmla="*/ 822317 w 1307669"/>
                <a:gd name="connsiteY1388" fmla="*/ 458665 h 1355107"/>
                <a:gd name="connsiteX1389" fmla="*/ 822030 w 1307669"/>
                <a:gd name="connsiteY1389" fmla="*/ 468211 h 1355107"/>
                <a:gd name="connsiteX1390" fmla="*/ 813249 w 1307669"/>
                <a:gd name="connsiteY1390" fmla="*/ 469805 h 1355107"/>
                <a:gd name="connsiteX1391" fmla="*/ 814160 w 1307669"/>
                <a:gd name="connsiteY1391" fmla="*/ 463953 h 1355107"/>
                <a:gd name="connsiteX1392" fmla="*/ 804690 w 1307669"/>
                <a:gd name="connsiteY1392" fmla="*/ 456837 h 1355107"/>
                <a:gd name="connsiteX1393" fmla="*/ 806859 w 1307669"/>
                <a:gd name="connsiteY1393" fmla="*/ 446526 h 1355107"/>
                <a:gd name="connsiteX1394" fmla="*/ 817241 w 1307669"/>
                <a:gd name="connsiteY1394" fmla="*/ 447790 h 1355107"/>
                <a:gd name="connsiteX1395" fmla="*/ 825956 w 1307669"/>
                <a:gd name="connsiteY1395" fmla="*/ 441178 h 1355107"/>
                <a:gd name="connsiteX1396" fmla="*/ 831427 w 1307669"/>
                <a:gd name="connsiteY1396" fmla="*/ 445164 h 1355107"/>
                <a:gd name="connsiteX1397" fmla="*/ 832851 w 1307669"/>
                <a:gd name="connsiteY1397" fmla="*/ 448019 h 1355107"/>
                <a:gd name="connsiteX1398" fmla="*/ 820158 w 1307669"/>
                <a:gd name="connsiteY1398" fmla="*/ 406223 h 1355107"/>
                <a:gd name="connsiteX1399" fmla="*/ 818182 w 1307669"/>
                <a:gd name="connsiteY1399" fmla="*/ 417858 h 1355107"/>
                <a:gd name="connsiteX1400" fmla="*/ 806688 w 1307669"/>
                <a:gd name="connsiteY1400" fmla="*/ 420540 h 1355107"/>
                <a:gd name="connsiteX1401" fmla="*/ 808665 w 1307669"/>
                <a:gd name="connsiteY1401" fmla="*/ 408905 h 1355107"/>
                <a:gd name="connsiteX1402" fmla="*/ 820158 w 1307669"/>
                <a:gd name="connsiteY1402" fmla="*/ 406223 h 1355107"/>
                <a:gd name="connsiteX1403" fmla="*/ 750412 w 1307669"/>
                <a:gd name="connsiteY1403" fmla="*/ 309709 h 1355107"/>
                <a:gd name="connsiteX1404" fmla="*/ 752470 w 1307669"/>
                <a:gd name="connsiteY1404" fmla="*/ 317434 h 1355107"/>
                <a:gd name="connsiteX1405" fmla="*/ 746584 w 1307669"/>
                <a:gd name="connsiteY1405" fmla="*/ 318368 h 1355107"/>
                <a:gd name="connsiteX1406" fmla="*/ 739989 w 1307669"/>
                <a:gd name="connsiteY1406" fmla="*/ 329395 h 1355107"/>
                <a:gd name="connsiteX1407" fmla="*/ 729587 w 1307669"/>
                <a:gd name="connsiteY1407" fmla="*/ 330512 h 1355107"/>
                <a:gd name="connsiteX1408" fmla="*/ 718095 w 1307669"/>
                <a:gd name="connsiteY1408" fmla="*/ 324582 h 1355107"/>
                <a:gd name="connsiteX1409" fmla="*/ 723236 w 1307669"/>
                <a:gd name="connsiteY1409" fmla="*/ 314285 h 1355107"/>
                <a:gd name="connsiteX1410" fmla="*/ 732818 w 1307669"/>
                <a:gd name="connsiteY1410" fmla="*/ 313161 h 1355107"/>
                <a:gd name="connsiteX1411" fmla="*/ 743213 w 1307669"/>
                <a:gd name="connsiteY1411" fmla="*/ 304637 h 1355107"/>
                <a:gd name="connsiteX1412" fmla="*/ 747334 w 1307669"/>
                <a:gd name="connsiteY1412" fmla="*/ 306157 h 1355107"/>
                <a:gd name="connsiteX1413" fmla="*/ 750412 w 1307669"/>
                <a:gd name="connsiteY1413" fmla="*/ 309709 h 1355107"/>
                <a:gd name="connsiteX1414" fmla="*/ 878437 w 1307669"/>
                <a:gd name="connsiteY1414" fmla="*/ 455803 h 1355107"/>
                <a:gd name="connsiteX1415" fmla="*/ 880288 w 1307669"/>
                <a:gd name="connsiteY1415" fmla="*/ 459277 h 1355107"/>
                <a:gd name="connsiteX1416" fmla="*/ 875666 w 1307669"/>
                <a:gd name="connsiteY1416" fmla="*/ 464895 h 1355107"/>
                <a:gd name="connsiteX1417" fmla="*/ 870049 w 1307669"/>
                <a:gd name="connsiteY1417" fmla="*/ 460273 h 1355107"/>
                <a:gd name="connsiteX1418" fmla="*/ 874671 w 1307669"/>
                <a:gd name="connsiteY1418" fmla="*/ 454655 h 1355107"/>
                <a:gd name="connsiteX1419" fmla="*/ 878437 w 1307669"/>
                <a:gd name="connsiteY1419" fmla="*/ 455803 h 1355107"/>
                <a:gd name="connsiteX1420" fmla="*/ 1039166 w 1307669"/>
                <a:gd name="connsiteY1420" fmla="*/ 629035 h 1355107"/>
                <a:gd name="connsiteX1421" fmla="*/ 1042152 w 1307669"/>
                <a:gd name="connsiteY1421" fmla="*/ 638139 h 1355107"/>
                <a:gd name="connsiteX1422" fmla="*/ 1035898 w 1307669"/>
                <a:gd name="connsiteY1422" fmla="*/ 637586 h 1355107"/>
                <a:gd name="connsiteX1423" fmla="*/ 1029884 w 1307669"/>
                <a:gd name="connsiteY1423" fmla="*/ 648014 h 1355107"/>
                <a:gd name="connsiteX1424" fmla="*/ 1018781 w 1307669"/>
                <a:gd name="connsiteY1424" fmla="*/ 646449 h 1355107"/>
                <a:gd name="connsiteX1425" fmla="*/ 1005803 w 1307669"/>
                <a:gd name="connsiteY1425" fmla="*/ 636790 h 1355107"/>
                <a:gd name="connsiteX1426" fmla="*/ 1010323 w 1307669"/>
                <a:gd name="connsiteY1426" fmla="*/ 626780 h 1355107"/>
                <a:gd name="connsiteX1427" fmla="*/ 1020542 w 1307669"/>
                <a:gd name="connsiteY1427" fmla="*/ 628117 h 1355107"/>
                <a:gd name="connsiteX1428" fmla="*/ 1030902 w 1307669"/>
                <a:gd name="connsiteY1428" fmla="*/ 621482 h 1355107"/>
                <a:gd name="connsiteX1429" fmla="*/ 1039166 w 1307669"/>
                <a:gd name="connsiteY1429" fmla="*/ 629035 h 1355107"/>
                <a:gd name="connsiteX1430" fmla="*/ 1132567 w 1307669"/>
                <a:gd name="connsiteY1430" fmla="*/ 729991 h 1355107"/>
                <a:gd name="connsiteX1431" fmla="*/ 1140905 w 1307669"/>
                <a:gd name="connsiteY1431" fmla="*/ 743374 h 1355107"/>
                <a:gd name="connsiteX1432" fmla="*/ 1126696 w 1307669"/>
                <a:gd name="connsiteY1432" fmla="*/ 767603 h 1355107"/>
                <a:gd name="connsiteX1433" fmla="*/ 1104134 w 1307669"/>
                <a:gd name="connsiteY1433" fmla="*/ 750873 h 1355107"/>
                <a:gd name="connsiteX1434" fmla="*/ 1106566 w 1307669"/>
                <a:gd name="connsiteY1434" fmla="*/ 735293 h 1355107"/>
                <a:gd name="connsiteX1435" fmla="*/ 1118343 w 1307669"/>
                <a:gd name="connsiteY1435" fmla="*/ 726644 h 1355107"/>
                <a:gd name="connsiteX1436" fmla="*/ 1132567 w 1307669"/>
                <a:gd name="connsiteY1436" fmla="*/ 729991 h 1355107"/>
                <a:gd name="connsiteX1437" fmla="*/ 983325 w 1307669"/>
                <a:gd name="connsiteY1437" fmla="*/ 543164 h 1355107"/>
                <a:gd name="connsiteX1438" fmla="*/ 988429 w 1307669"/>
                <a:gd name="connsiteY1438" fmla="*/ 560654 h 1355107"/>
                <a:gd name="connsiteX1439" fmla="*/ 976353 w 1307669"/>
                <a:gd name="connsiteY1439" fmla="*/ 560048 h 1355107"/>
                <a:gd name="connsiteX1440" fmla="*/ 970717 w 1307669"/>
                <a:gd name="connsiteY1440" fmla="*/ 570518 h 1355107"/>
                <a:gd name="connsiteX1441" fmla="*/ 964937 w 1307669"/>
                <a:gd name="connsiteY1441" fmla="*/ 579248 h 1355107"/>
                <a:gd name="connsiteX1442" fmla="*/ 966087 w 1307669"/>
                <a:gd name="connsiteY1442" fmla="*/ 581093 h 1355107"/>
                <a:gd name="connsiteX1443" fmla="*/ 951878 w 1307669"/>
                <a:gd name="connsiteY1443" fmla="*/ 605323 h 1355107"/>
                <a:gd name="connsiteX1444" fmla="*/ 929317 w 1307669"/>
                <a:gd name="connsiteY1444" fmla="*/ 588593 h 1355107"/>
                <a:gd name="connsiteX1445" fmla="*/ 931747 w 1307669"/>
                <a:gd name="connsiteY1445" fmla="*/ 573013 h 1355107"/>
                <a:gd name="connsiteX1446" fmla="*/ 942497 w 1307669"/>
                <a:gd name="connsiteY1446" fmla="*/ 565119 h 1355107"/>
                <a:gd name="connsiteX1447" fmla="*/ 942881 w 1307669"/>
                <a:gd name="connsiteY1447" fmla="*/ 557227 h 1355107"/>
                <a:gd name="connsiteX1448" fmla="*/ 927604 w 1307669"/>
                <a:gd name="connsiteY1448" fmla="*/ 540934 h 1355107"/>
                <a:gd name="connsiteX1449" fmla="*/ 934534 w 1307669"/>
                <a:gd name="connsiteY1449" fmla="*/ 528980 h 1355107"/>
                <a:gd name="connsiteX1450" fmla="*/ 941052 w 1307669"/>
                <a:gd name="connsiteY1450" fmla="*/ 524830 h 1355107"/>
                <a:gd name="connsiteX1451" fmla="*/ 934738 w 1307669"/>
                <a:gd name="connsiteY1451" fmla="*/ 520655 h 1355107"/>
                <a:gd name="connsiteX1452" fmla="*/ 941135 w 1307669"/>
                <a:gd name="connsiteY1452" fmla="*/ 510981 h 1355107"/>
                <a:gd name="connsiteX1453" fmla="*/ 947297 w 1307669"/>
                <a:gd name="connsiteY1453" fmla="*/ 512176 h 1355107"/>
                <a:gd name="connsiteX1454" fmla="*/ 950809 w 1307669"/>
                <a:gd name="connsiteY1454" fmla="*/ 517378 h 1355107"/>
                <a:gd name="connsiteX1455" fmla="*/ 946889 w 1307669"/>
                <a:gd name="connsiteY1455" fmla="*/ 523306 h 1355107"/>
                <a:gd name="connsiteX1456" fmla="*/ 954680 w 1307669"/>
                <a:gd name="connsiteY1456" fmla="*/ 532155 h 1355107"/>
                <a:gd name="connsiteX1457" fmla="*/ 963882 w 1307669"/>
                <a:gd name="connsiteY1457" fmla="*/ 544608 h 1355107"/>
                <a:gd name="connsiteX1458" fmla="*/ 983325 w 1307669"/>
                <a:gd name="connsiteY1458" fmla="*/ 543164 h 1355107"/>
                <a:gd name="connsiteX1459" fmla="*/ 1075932 w 1307669"/>
                <a:gd name="connsiteY1459" fmla="*/ 582711 h 1355107"/>
                <a:gd name="connsiteX1460" fmla="*/ 1067740 w 1307669"/>
                <a:gd name="connsiteY1460" fmla="*/ 595099 h 1355107"/>
                <a:gd name="connsiteX1461" fmla="*/ 1055352 w 1307669"/>
                <a:gd name="connsiteY1461" fmla="*/ 586907 h 1355107"/>
                <a:gd name="connsiteX1462" fmla="*/ 1056882 w 1307669"/>
                <a:gd name="connsiteY1462" fmla="*/ 579017 h 1355107"/>
                <a:gd name="connsiteX1463" fmla="*/ 1063543 w 1307669"/>
                <a:gd name="connsiteY1463" fmla="*/ 574519 h 1355107"/>
                <a:gd name="connsiteX1464" fmla="*/ 1075932 w 1307669"/>
                <a:gd name="connsiteY1464" fmla="*/ 582711 h 1355107"/>
                <a:gd name="connsiteX1465" fmla="*/ 965196 w 1307669"/>
                <a:gd name="connsiteY1465" fmla="*/ 434964 h 1355107"/>
                <a:gd name="connsiteX1466" fmla="*/ 957005 w 1307669"/>
                <a:gd name="connsiteY1466" fmla="*/ 447352 h 1355107"/>
                <a:gd name="connsiteX1467" fmla="*/ 946998 w 1307669"/>
                <a:gd name="connsiteY1467" fmla="*/ 440735 h 1355107"/>
                <a:gd name="connsiteX1468" fmla="*/ 947014 w 1307669"/>
                <a:gd name="connsiteY1468" fmla="*/ 440981 h 1355107"/>
                <a:gd name="connsiteX1469" fmla="*/ 935971 w 1307669"/>
                <a:gd name="connsiteY1469" fmla="*/ 455880 h 1355107"/>
                <a:gd name="connsiteX1470" fmla="*/ 907354 w 1307669"/>
                <a:gd name="connsiteY1470" fmla="*/ 461754 h 1355107"/>
                <a:gd name="connsiteX1471" fmla="*/ 917586 w 1307669"/>
                <a:gd name="connsiteY1471" fmla="*/ 434391 h 1355107"/>
                <a:gd name="connsiteX1472" fmla="*/ 946203 w 1307669"/>
                <a:gd name="connsiteY1472" fmla="*/ 428516 h 1355107"/>
                <a:gd name="connsiteX1473" fmla="*/ 946372 w 1307669"/>
                <a:gd name="connsiteY1473" fmla="*/ 431118 h 1355107"/>
                <a:gd name="connsiteX1474" fmla="*/ 952808 w 1307669"/>
                <a:gd name="connsiteY1474" fmla="*/ 426772 h 1355107"/>
                <a:gd name="connsiteX1475" fmla="*/ 965196 w 1307669"/>
                <a:gd name="connsiteY1475" fmla="*/ 434964 h 1355107"/>
                <a:gd name="connsiteX1476" fmla="*/ 785196 w 1307669"/>
                <a:gd name="connsiteY1476" fmla="*/ 223173 h 1355107"/>
                <a:gd name="connsiteX1477" fmla="*/ 788897 w 1307669"/>
                <a:gd name="connsiteY1477" fmla="*/ 228291 h 1355107"/>
                <a:gd name="connsiteX1478" fmla="*/ 780070 w 1307669"/>
                <a:gd name="connsiteY1478" fmla="*/ 241634 h 1355107"/>
                <a:gd name="connsiteX1479" fmla="*/ 769012 w 1307669"/>
                <a:gd name="connsiteY1479" fmla="*/ 236923 h 1355107"/>
                <a:gd name="connsiteX1480" fmla="*/ 777839 w 1307669"/>
                <a:gd name="connsiteY1480" fmla="*/ 223581 h 1355107"/>
                <a:gd name="connsiteX1481" fmla="*/ 785196 w 1307669"/>
                <a:gd name="connsiteY1481" fmla="*/ 223173 h 1355107"/>
                <a:gd name="connsiteX1482" fmla="*/ 835148 w 1307669"/>
                <a:gd name="connsiteY1482" fmla="*/ 271023 h 1355107"/>
                <a:gd name="connsiteX1483" fmla="*/ 842353 w 1307669"/>
                <a:gd name="connsiteY1483" fmla="*/ 279912 h 1355107"/>
                <a:gd name="connsiteX1484" fmla="*/ 824558 w 1307669"/>
                <a:gd name="connsiteY1484" fmla="*/ 304629 h 1355107"/>
                <a:gd name="connsiteX1485" fmla="*/ 802777 w 1307669"/>
                <a:gd name="connsiteY1485" fmla="*/ 297090 h 1355107"/>
                <a:gd name="connsiteX1486" fmla="*/ 820572 w 1307669"/>
                <a:gd name="connsiteY1486" fmla="*/ 272373 h 1355107"/>
                <a:gd name="connsiteX1487" fmla="*/ 835148 w 1307669"/>
                <a:gd name="connsiteY1487" fmla="*/ 271023 h 1355107"/>
                <a:gd name="connsiteX1488" fmla="*/ 1121021 w 1307669"/>
                <a:gd name="connsiteY1488" fmla="*/ 590797 h 1355107"/>
                <a:gd name="connsiteX1489" fmla="*/ 1110789 w 1307669"/>
                <a:gd name="connsiteY1489" fmla="*/ 618160 h 1355107"/>
                <a:gd name="connsiteX1490" fmla="*/ 1082172 w 1307669"/>
                <a:gd name="connsiteY1490" fmla="*/ 624034 h 1355107"/>
                <a:gd name="connsiteX1491" fmla="*/ 1092404 w 1307669"/>
                <a:gd name="connsiteY1491" fmla="*/ 596671 h 1355107"/>
                <a:gd name="connsiteX1492" fmla="*/ 1121021 w 1307669"/>
                <a:gd name="connsiteY1492" fmla="*/ 590797 h 1355107"/>
                <a:gd name="connsiteX1493" fmla="*/ 1052306 w 1307669"/>
                <a:gd name="connsiteY1493" fmla="*/ 491203 h 1355107"/>
                <a:gd name="connsiteX1494" fmla="*/ 1021179 w 1307669"/>
                <a:gd name="connsiteY1494" fmla="*/ 517991 h 1355107"/>
                <a:gd name="connsiteX1495" fmla="*/ 982047 w 1307669"/>
                <a:gd name="connsiteY1495" fmla="*/ 505531 h 1355107"/>
                <a:gd name="connsiteX1496" fmla="*/ 989507 w 1307669"/>
                <a:gd name="connsiteY1496" fmla="*/ 489557 h 1355107"/>
                <a:gd name="connsiteX1497" fmla="*/ 1013174 w 1307669"/>
                <a:gd name="connsiteY1497" fmla="*/ 478743 h 1355107"/>
                <a:gd name="connsiteX1498" fmla="*/ 1052306 w 1307669"/>
                <a:gd name="connsiteY1498" fmla="*/ 491203 h 1355107"/>
                <a:gd name="connsiteX1499" fmla="*/ 1152389 w 1307669"/>
                <a:gd name="connsiteY1499" fmla="*/ 604940 h 1355107"/>
                <a:gd name="connsiteX1500" fmla="*/ 1151837 w 1307669"/>
                <a:gd name="connsiteY1500" fmla="*/ 611193 h 1355107"/>
                <a:gd name="connsiteX1501" fmla="*/ 1162265 w 1307669"/>
                <a:gd name="connsiteY1501" fmla="*/ 617209 h 1355107"/>
                <a:gd name="connsiteX1502" fmla="*/ 1160700 w 1307669"/>
                <a:gd name="connsiteY1502" fmla="*/ 628311 h 1355107"/>
                <a:gd name="connsiteX1503" fmla="*/ 1151041 w 1307669"/>
                <a:gd name="connsiteY1503" fmla="*/ 641289 h 1355107"/>
                <a:gd name="connsiteX1504" fmla="*/ 1141029 w 1307669"/>
                <a:gd name="connsiteY1504" fmla="*/ 636768 h 1355107"/>
                <a:gd name="connsiteX1505" fmla="*/ 1142367 w 1307669"/>
                <a:gd name="connsiteY1505" fmla="*/ 626550 h 1355107"/>
                <a:gd name="connsiteX1506" fmla="*/ 1135733 w 1307669"/>
                <a:gd name="connsiteY1506" fmla="*/ 616190 h 1355107"/>
                <a:gd name="connsiteX1507" fmla="*/ 1138525 w 1307669"/>
                <a:gd name="connsiteY1507" fmla="*/ 611597 h 1355107"/>
                <a:gd name="connsiteX1508" fmla="*/ 1143285 w 1307669"/>
                <a:gd name="connsiteY1508" fmla="*/ 607926 h 1355107"/>
                <a:gd name="connsiteX1509" fmla="*/ 1152389 w 1307669"/>
                <a:gd name="connsiteY1509" fmla="*/ 604940 h 1355107"/>
                <a:gd name="connsiteX1510" fmla="*/ 1073451 w 1307669"/>
                <a:gd name="connsiteY1510" fmla="*/ 509080 h 1355107"/>
                <a:gd name="connsiteX1511" fmla="*/ 1081340 w 1307669"/>
                <a:gd name="connsiteY1511" fmla="*/ 531846 h 1355107"/>
                <a:gd name="connsiteX1512" fmla="*/ 1057295 w 1307669"/>
                <a:gd name="connsiteY1512" fmla="*/ 530305 h 1355107"/>
                <a:gd name="connsiteX1513" fmla="*/ 1049407 w 1307669"/>
                <a:gd name="connsiteY1513" fmla="*/ 507540 h 1355107"/>
                <a:gd name="connsiteX1514" fmla="*/ 1073451 w 1307669"/>
                <a:gd name="connsiteY1514" fmla="*/ 509080 h 1355107"/>
                <a:gd name="connsiteX1515" fmla="*/ 909422 w 1307669"/>
                <a:gd name="connsiteY1515" fmla="*/ 305137 h 1355107"/>
                <a:gd name="connsiteX1516" fmla="*/ 917669 w 1307669"/>
                <a:gd name="connsiteY1516" fmla="*/ 324516 h 1355107"/>
                <a:gd name="connsiteX1517" fmla="*/ 914808 w 1307669"/>
                <a:gd name="connsiteY1517" fmla="*/ 348716 h 1355107"/>
                <a:gd name="connsiteX1518" fmla="*/ 907148 w 1307669"/>
                <a:gd name="connsiteY1518" fmla="*/ 357966 h 1355107"/>
                <a:gd name="connsiteX1519" fmla="*/ 907557 w 1307669"/>
                <a:gd name="connsiteY1519" fmla="*/ 358502 h 1355107"/>
                <a:gd name="connsiteX1520" fmla="*/ 906948 w 1307669"/>
                <a:gd name="connsiteY1520" fmla="*/ 365016 h 1355107"/>
                <a:gd name="connsiteX1521" fmla="*/ 909838 w 1307669"/>
                <a:gd name="connsiteY1521" fmla="*/ 362645 h 1355107"/>
                <a:gd name="connsiteX1522" fmla="*/ 913959 w 1307669"/>
                <a:gd name="connsiteY1522" fmla="*/ 364165 h 1355107"/>
                <a:gd name="connsiteX1523" fmla="*/ 917038 w 1307669"/>
                <a:gd name="connsiteY1523" fmla="*/ 367717 h 1355107"/>
                <a:gd name="connsiteX1524" fmla="*/ 919096 w 1307669"/>
                <a:gd name="connsiteY1524" fmla="*/ 375442 h 1355107"/>
                <a:gd name="connsiteX1525" fmla="*/ 913210 w 1307669"/>
                <a:gd name="connsiteY1525" fmla="*/ 376376 h 1355107"/>
                <a:gd name="connsiteX1526" fmla="*/ 906614 w 1307669"/>
                <a:gd name="connsiteY1526" fmla="*/ 387403 h 1355107"/>
                <a:gd name="connsiteX1527" fmla="*/ 896212 w 1307669"/>
                <a:gd name="connsiteY1527" fmla="*/ 388520 h 1355107"/>
                <a:gd name="connsiteX1528" fmla="*/ 884720 w 1307669"/>
                <a:gd name="connsiteY1528" fmla="*/ 382590 h 1355107"/>
                <a:gd name="connsiteX1529" fmla="*/ 889861 w 1307669"/>
                <a:gd name="connsiteY1529" fmla="*/ 372293 h 1355107"/>
                <a:gd name="connsiteX1530" fmla="*/ 892371 w 1307669"/>
                <a:gd name="connsiteY1530" fmla="*/ 371999 h 1355107"/>
                <a:gd name="connsiteX1531" fmla="*/ 882477 w 1307669"/>
                <a:gd name="connsiteY1531" fmla="*/ 368025 h 1355107"/>
                <a:gd name="connsiteX1532" fmla="*/ 874589 w 1307669"/>
                <a:gd name="connsiteY1532" fmla="*/ 345259 h 1355107"/>
                <a:gd name="connsiteX1533" fmla="*/ 880598 w 1307669"/>
                <a:gd name="connsiteY1533" fmla="*/ 342978 h 1355107"/>
                <a:gd name="connsiteX1534" fmla="*/ 879746 w 1307669"/>
                <a:gd name="connsiteY1534" fmla="*/ 340977 h 1355107"/>
                <a:gd name="connsiteX1535" fmla="*/ 894899 w 1307669"/>
                <a:gd name="connsiteY1535" fmla="*/ 301931 h 1355107"/>
                <a:gd name="connsiteX1536" fmla="*/ 909422 w 1307669"/>
                <a:gd name="connsiteY1536" fmla="*/ 305137 h 1355107"/>
                <a:gd name="connsiteX1537" fmla="*/ 1227124 w 1307669"/>
                <a:gd name="connsiteY1537" fmla="*/ 653484 h 1355107"/>
                <a:gd name="connsiteX1538" fmla="*/ 1195997 w 1307669"/>
                <a:gd name="connsiteY1538" fmla="*/ 680272 h 1355107"/>
                <a:gd name="connsiteX1539" fmla="*/ 1156865 w 1307669"/>
                <a:gd name="connsiteY1539" fmla="*/ 667812 h 1355107"/>
                <a:gd name="connsiteX1540" fmla="*/ 1164324 w 1307669"/>
                <a:gd name="connsiteY1540" fmla="*/ 651837 h 1355107"/>
                <a:gd name="connsiteX1541" fmla="*/ 1187993 w 1307669"/>
                <a:gd name="connsiteY1541" fmla="*/ 641024 h 1355107"/>
                <a:gd name="connsiteX1542" fmla="*/ 1227124 w 1307669"/>
                <a:gd name="connsiteY1542" fmla="*/ 653484 h 1355107"/>
                <a:gd name="connsiteX1543" fmla="*/ 801542 w 1307669"/>
                <a:gd name="connsiteY1543" fmla="*/ 106128 h 1355107"/>
                <a:gd name="connsiteX1544" fmla="*/ 808747 w 1307669"/>
                <a:gd name="connsiteY1544" fmla="*/ 115017 h 1355107"/>
                <a:gd name="connsiteX1545" fmla="*/ 790953 w 1307669"/>
                <a:gd name="connsiteY1545" fmla="*/ 139734 h 1355107"/>
                <a:gd name="connsiteX1546" fmla="*/ 769171 w 1307669"/>
                <a:gd name="connsiteY1546" fmla="*/ 132195 h 1355107"/>
                <a:gd name="connsiteX1547" fmla="*/ 786966 w 1307669"/>
                <a:gd name="connsiteY1547" fmla="*/ 107479 h 1355107"/>
                <a:gd name="connsiteX1548" fmla="*/ 801542 w 1307669"/>
                <a:gd name="connsiteY1548" fmla="*/ 106128 h 1355107"/>
                <a:gd name="connsiteX1549" fmla="*/ 951822 w 1307669"/>
                <a:gd name="connsiteY1549" fmla="*/ 281181 h 1355107"/>
                <a:gd name="connsiteX1550" fmla="*/ 955522 w 1307669"/>
                <a:gd name="connsiteY1550" fmla="*/ 286300 h 1355107"/>
                <a:gd name="connsiteX1551" fmla="*/ 946695 w 1307669"/>
                <a:gd name="connsiteY1551" fmla="*/ 299642 h 1355107"/>
                <a:gd name="connsiteX1552" fmla="*/ 935638 w 1307669"/>
                <a:gd name="connsiteY1552" fmla="*/ 294932 h 1355107"/>
                <a:gd name="connsiteX1553" fmla="*/ 944465 w 1307669"/>
                <a:gd name="connsiteY1553" fmla="*/ 281589 h 1355107"/>
                <a:gd name="connsiteX1554" fmla="*/ 951822 w 1307669"/>
                <a:gd name="connsiteY1554" fmla="*/ 281181 h 1355107"/>
                <a:gd name="connsiteX1555" fmla="*/ 1001773 w 1307669"/>
                <a:gd name="connsiteY1555" fmla="*/ 329032 h 1355107"/>
                <a:gd name="connsiteX1556" fmla="*/ 1008979 w 1307669"/>
                <a:gd name="connsiteY1556" fmla="*/ 337920 h 1355107"/>
                <a:gd name="connsiteX1557" fmla="*/ 991184 w 1307669"/>
                <a:gd name="connsiteY1557" fmla="*/ 362637 h 1355107"/>
                <a:gd name="connsiteX1558" fmla="*/ 982266 w 1307669"/>
                <a:gd name="connsiteY1558" fmla="*/ 363463 h 1355107"/>
                <a:gd name="connsiteX1559" fmla="*/ 980644 w 1307669"/>
                <a:gd name="connsiteY1559" fmla="*/ 365912 h 1355107"/>
                <a:gd name="connsiteX1560" fmla="*/ 959248 w 1307669"/>
                <a:gd name="connsiteY1560" fmla="*/ 363697 h 1355107"/>
                <a:gd name="connsiteX1561" fmla="*/ 959046 w 1307669"/>
                <a:gd name="connsiteY1561" fmla="*/ 353904 h 1355107"/>
                <a:gd name="connsiteX1562" fmla="*/ 959463 w 1307669"/>
                <a:gd name="connsiteY1562" fmla="*/ 345347 h 1355107"/>
                <a:gd name="connsiteX1563" fmla="*/ 958097 w 1307669"/>
                <a:gd name="connsiteY1563" fmla="*/ 344889 h 1355107"/>
                <a:gd name="connsiteX1564" fmla="*/ 958843 w 1307669"/>
                <a:gd name="connsiteY1564" fmla="*/ 341626 h 1355107"/>
                <a:gd name="connsiteX1565" fmla="*/ 950864 w 1307669"/>
                <a:gd name="connsiteY1565" fmla="*/ 334060 h 1355107"/>
                <a:gd name="connsiteX1566" fmla="*/ 944331 w 1307669"/>
                <a:gd name="connsiteY1566" fmla="*/ 326058 h 1355107"/>
                <a:gd name="connsiteX1567" fmla="*/ 951261 w 1307669"/>
                <a:gd name="connsiteY1567" fmla="*/ 314104 h 1355107"/>
                <a:gd name="connsiteX1568" fmla="*/ 962379 w 1307669"/>
                <a:gd name="connsiteY1568" fmla="*/ 307025 h 1355107"/>
                <a:gd name="connsiteX1569" fmla="*/ 971407 w 1307669"/>
                <a:gd name="connsiteY1569" fmla="*/ 317279 h 1355107"/>
                <a:gd name="connsiteX1570" fmla="*/ 973920 w 1307669"/>
                <a:gd name="connsiteY1570" fmla="*/ 320680 h 1355107"/>
                <a:gd name="connsiteX1571" fmla="*/ 979911 w 1307669"/>
                <a:gd name="connsiteY1571" fmla="*/ 321907 h 1355107"/>
                <a:gd name="connsiteX1572" fmla="*/ 978748 w 1307669"/>
                <a:gd name="connsiteY1572" fmla="*/ 327212 h 1355107"/>
                <a:gd name="connsiteX1573" fmla="*/ 980610 w 1307669"/>
                <a:gd name="connsiteY1573" fmla="*/ 329732 h 1355107"/>
                <a:gd name="connsiteX1574" fmla="*/ 1000053 w 1307669"/>
                <a:gd name="connsiteY1574" fmla="*/ 328287 h 1355107"/>
                <a:gd name="connsiteX1575" fmla="*/ 1000464 w 1307669"/>
                <a:gd name="connsiteY1575" fmla="*/ 329153 h 1355107"/>
                <a:gd name="connsiteX1576" fmla="*/ 1090894 w 1307669"/>
                <a:gd name="connsiteY1576" fmla="*/ 431622 h 1355107"/>
                <a:gd name="connsiteX1577" fmla="*/ 1082703 w 1307669"/>
                <a:gd name="connsiteY1577" fmla="*/ 444010 h 1355107"/>
                <a:gd name="connsiteX1578" fmla="*/ 1070315 w 1307669"/>
                <a:gd name="connsiteY1578" fmla="*/ 435818 h 1355107"/>
                <a:gd name="connsiteX1579" fmla="*/ 1071844 w 1307669"/>
                <a:gd name="connsiteY1579" fmla="*/ 427928 h 1355107"/>
                <a:gd name="connsiteX1580" fmla="*/ 1078506 w 1307669"/>
                <a:gd name="connsiteY1580" fmla="*/ 423430 h 1355107"/>
                <a:gd name="connsiteX1581" fmla="*/ 1090894 w 1307669"/>
                <a:gd name="connsiteY1581" fmla="*/ 431622 h 1355107"/>
                <a:gd name="connsiteX1582" fmla="*/ 1230711 w 1307669"/>
                <a:gd name="connsiteY1582" fmla="*/ 576439 h 1355107"/>
                <a:gd name="connsiteX1583" fmla="*/ 1233697 w 1307669"/>
                <a:gd name="connsiteY1583" fmla="*/ 585543 h 1355107"/>
                <a:gd name="connsiteX1584" fmla="*/ 1227443 w 1307669"/>
                <a:gd name="connsiteY1584" fmla="*/ 584990 h 1355107"/>
                <a:gd name="connsiteX1585" fmla="*/ 1221428 w 1307669"/>
                <a:gd name="connsiteY1585" fmla="*/ 595419 h 1355107"/>
                <a:gd name="connsiteX1586" fmla="*/ 1210327 w 1307669"/>
                <a:gd name="connsiteY1586" fmla="*/ 593853 h 1355107"/>
                <a:gd name="connsiteX1587" fmla="*/ 1197348 w 1307669"/>
                <a:gd name="connsiteY1587" fmla="*/ 584195 h 1355107"/>
                <a:gd name="connsiteX1588" fmla="*/ 1201869 w 1307669"/>
                <a:gd name="connsiteY1588" fmla="*/ 574184 h 1355107"/>
                <a:gd name="connsiteX1589" fmla="*/ 1212088 w 1307669"/>
                <a:gd name="connsiteY1589" fmla="*/ 575521 h 1355107"/>
                <a:gd name="connsiteX1590" fmla="*/ 1222447 w 1307669"/>
                <a:gd name="connsiteY1590" fmla="*/ 568887 h 1355107"/>
                <a:gd name="connsiteX1591" fmla="*/ 1230711 w 1307669"/>
                <a:gd name="connsiteY1591" fmla="*/ 576439 h 1355107"/>
                <a:gd name="connsiteX1592" fmla="*/ 1174871 w 1307669"/>
                <a:gd name="connsiteY1592" fmla="*/ 490568 h 1355107"/>
                <a:gd name="connsiteX1593" fmla="*/ 1179975 w 1307669"/>
                <a:gd name="connsiteY1593" fmla="*/ 508059 h 1355107"/>
                <a:gd name="connsiteX1594" fmla="*/ 1167898 w 1307669"/>
                <a:gd name="connsiteY1594" fmla="*/ 507452 h 1355107"/>
                <a:gd name="connsiteX1595" fmla="*/ 1162262 w 1307669"/>
                <a:gd name="connsiteY1595" fmla="*/ 517922 h 1355107"/>
                <a:gd name="connsiteX1596" fmla="*/ 1156482 w 1307669"/>
                <a:gd name="connsiteY1596" fmla="*/ 526652 h 1355107"/>
                <a:gd name="connsiteX1597" fmla="*/ 1157632 w 1307669"/>
                <a:gd name="connsiteY1597" fmla="*/ 528498 h 1355107"/>
                <a:gd name="connsiteX1598" fmla="*/ 1143423 w 1307669"/>
                <a:gd name="connsiteY1598" fmla="*/ 552727 h 1355107"/>
                <a:gd name="connsiteX1599" fmla="*/ 1120861 w 1307669"/>
                <a:gd name="connsiteY1599" fmla="*/ 535997 h 1355107"/>
                <a:gd name="connsiteX1600" fmla="*/ 1123293 w 1307669"/>
                <a:gd name="connsiteY1600" fmla="*/ 520417 h 1355107"/>
                <a:gd name="connsiteX1601" fmla="*/ 1134042 w 1307669"/>
                <a:gd name="connsiteY1601" fmla="*/ 512523 h 1355107"/>
                <a:gd name="connsiteX1602" fmla="*/ 1134426 w 1307669"/>
                <a:gd name="connsiteY1602" fmla="*/ 504631 h 1355107"/>
                <a:gd name="connsiteX1603" fmla="*/ 1119150 w 1307669"/>
                <a:gd name="connsiteY1603" fmla="*/ 488338 h 1355107"/>
                <a:gd name="connsiteX1604" fmla="*/ 1126080 w 1307669"/>
                <a:gd name="connsiteY1604" fmla="*/ 476384 h 1355107"/>
                <a:gd name="connsiteX1605" fmla="*/ 1137198 w 1307669"/>
                <a:gd name="connsiteY1605" fmla="*/ 469305 h 1355107"/>
                <a:gd name="connsiteX1606" fmla="*/ 1155428 w 1307669"/>
                <a:gd name="connsiteY1606" fmla="*/ 492013 h 1355107"/>
                <a:gd name="connsiteX1607" fmla="*/ 1174871 w 1307669"/>
                <a:gd name="connsiteY1607" fmla="*/ 490568 h 1355107"/>
                <a:gd name="connsiteX1608" fmla="*/ 875816 w 1307669"/>
                <a:gd name="connsiteY1608" fmla="*/ 140242 h 1355107"/>
                <a:gd name="connsiteX1609" fmla="*/ 884063 w 1307669"/>
                <a:gd name="connsiteY1609" fmla="*/ 159621 h 1355107"/>
                <a:gd name="connsiteX1610" fmla="*/ 868910 w 1307669"/>
                <a:gd name="connsiteY1610" fmla="*/ 198666 h 1355107"/>
                <a:gd name="connsiteX1611" fmla="*/ 846140 w 1307669"/>
                <a:gd name="connsiteY1611" fmla="*/ 176082 h 1355107"/>
                <a:gd name="connsiteX1612" fmla="*/ 861293 w 1307669"/>
                <a:gd name="connsiteY1612" fmla="*/ 137036 h 1355107"/>
                <a:gd name="connsiteX1613" fmla="*/ 875816 w 1307669"/>
                <a:gd name="connsiteY1613" fmla="*/ 140242 h 1355107"/>
                <a:gd name="connsiteX1614" fmla="*/ 1076048 w 1307669"/>
                <a:gd name="connsiteY1614" fmla="*/ 363145 h 1355107"/>
                <a:gd name="connsiteX1615" fmla="*/ 1084294 w 1307669"/>
                <a:gd name="connsiteY1615" fmla="*/ 382524 h 1355107"/>
                <a:gd name="connsiteX1616" fmla="*/ 1069141 w 1307669"/>
                <a:gd name="connsiteY1616" fmla="*/ 421569 h 1355107"/>
                <a:gd name="connsiteX1617" fmla="*/ 1057479 w 1307669"/>
                <a:gd name="connsiteY1617" fmla="*/ 418995 h 1355107"/>
                <a:gd name="connsiteX1618" fmla="*/ 1058879 w 1307669"/>
                <a:gd name="connsiteY1618" fmla="*/ 423263 h 1355107"/>
                <a:gd name="connsiteX1619" fmla="*/ 1052626 w 1307669"/>
                <a:gd name="connsiteY1619" fmla="*/ 422710 h 1355107"/>
                <a:gd name="connsiteX1620" fmla="*/ 1046611 w 1307669"/>
                <a:gd name="connsiteY1620" fmla="*/ 433138 h 1355107"/>
                <a:gd name="connsiteX1621" fmla="*/ 1035508 w 1307669"/>
                <a:gd name="connsiteY1621" fmla="*/ 431573 h 1355107"/>
                <a:gd name="connsiteX1622" fmla="*/ 1022530 w 1307669"/>
                <a:gd name="connsiteY1622" fmla="*/ 421914 h 1355107"/>
                <a:gd name="connsiteX1623" fmla="*/ 1027050 w 1307669"/>
                <a:gd name="connsiteY1623" fmla="*/ 411904 h 1355107"/>
                <a:gd name="connsiteX1624" fmla="*/ 1037269 w 1307669"/>
                <a:gd name="connsiteY1624" fmla="*/ 413240 h 1355107"/>
                <a:gd name="connsiteX1625" fmla="*/ 1047629 w 1307669"/>
                <a:gd name="connsiteY1625" fmla="*/ 406606 h 1355107"/>
                <a:gd name="connsiteX1626" fmla="*/ 1050879 w 1307669"/>
                <a:gd name="connsiteY1626" fmla="*/ 409576 h 1355107"/>
                <a:gd name="connsiteX1627" fmla="*/ 1046372 w 1307669"/>
                <a:gd name="connsiteY1627" fmla="*/ 398985 h 1355107"/>
                <a:gd name="connsiteX1628" fmla="*/ 1061525 w 1307669"/>
                <a:gd name="connsiteY1628" fmla="*/ 359939 h 1355107"/>
                <a:gd name="connsiteX1629" fmla="*/ 1076048 w 1307669"/>
                <a:gd name="connsiteY1629" fmla="*/ 363145 h 1355107"/>
                <a:gd name="connsiteX1630" fmla="*/ 981923 w 1307669"/>
                <a:gd name="connsiteY1630" fmla="*/ 220088 h 1355107"/>
                <a:gd name="connsiteX1631" fmla="*/ 973732 w 1307669"/>
                <a:gd name="connsiteY1631" fmla="*/ 232476 h 1355107"/>
                <a:gd name="connsiteX1632" fmla="*/ 969973 w 1307669"/>
                <a:gd name="connsiteY1632" fmla="*/ 229991 h 1355107"/>
                <a:gd name="connsiteX1633" fmla="*/ 974655 w 1307669"/>
                <a:gd name="connsiteY1633" fmla="*/ 239120 h 1355107"/>
                <a:gd name="connsiteX1634" fmla="*/ 971027 w 1307669"/>
                <a:gd name="connsiteY1634" fmla="*/ 251017 h 1355107"/>
                <a:gd name="connsiteX1635" fmla="*/ 945934 w 1307669"/>
                <a:gd name="connsiteY1635" fmla="*/ 247879 h 1355107"/>
                <a:gd name="connsiteX1636" fmla="*/ 942795 w 1307669"/>
                <a:gd name="connsiteY1636" fmla="*/ 222786 h 1355107"/>
                <a:gd name="connsiteX1637" fmla="*/ 954692 w 1307669"/>
                <a:gd name="connsiteY1637" fmla="*/ 219157 h 1355107"/>
                <a:gd name="connsiteX1638" fmla="*/ 961647 w 1307669"/>
                <a:gd name="connsiteY1638" fmla="*/ 222724 h 1355107"/>
                <a:gd name="connsiteX1639" fmla="*/ 962874 w 1307669"/>
                <a:gd name="connsiteY1639" fmla="*/ 216394 h 1355107"/>
                <a:gd name="connsiteX1640" fmla="*/ 969535 w 1307669"/>
                <a:gd name="connsiteY1640" fmla="*/ 211896 h 1355107"/>
                <a:gd name="connsiteX1641" fmla="*/ 981923 w 1307669"/>
                <a:gd name="connsiteY1641" fmla="*/ 220088 h 1355107"/>
                <a:gd name="connsiteX1642" fmla="*/ 1146536 w 1307669"/>
                <a:gd name="connsiteY1642" fmla="*/ 379915 h 1355107"/>
                <a:gd name="connsiteX1643" fmla="*/ 1144398 w 1307669"/>
                <a:gd name="connsiteY1643" fmla="*/ 389669 h 1355107"/>
                <a:gd name="connsiteX1644" fmla="*/ 1149811 w 1307669"/>
                <a:gd name="connsiteY1644" fmla="*/ 397712 h 1355107"/>
                <a:gd name="connsiteX1645" fmla="*/ 1141942 w 1307669"/>
                <a:gd name="connsiteY1645" fmla="*/ 407094 h 1355107"/>
                <a:gd name="connsiteX1646" fmla="*/ 1133049 w 1307669"/>
                <a:gd name="connsiteY1646" fmla="*/ 411956 h 1355107"/>
                <a:gd name="connsiteX1647" fmla="*/ 1134105 w 1307669"/>
                <a:gd name="connsiteY1647" fmla="*/ 406048 h 1355107"/>
                <a:gd name="connsiteX1648" fmla="*/ 1126875 w 1307669"/>
                <a:gd name="connsiteY1648" fmla="*/ 403620 h 1355107"/>
                <a:gd name="connsiteX1649" fmla="*/ 1111089 w 1307669"/>
                <a:gd name="connsiteY1649" fmla="*/ 411888 h 1355107"/>
                <a:gd name="connsiteX1650" fmla="*/ 1098899 w 1307669"/>
                <a:gd name="connsiteY1650" fmla="*/ 409158 h 1355107"/>
                <a:gd name="connsiteX1651" fmla="*/ 1109131 w 1307669"/>
                <a:gd name="connsiteY1651" fmla="*/ 381795 h 1355107"/>
                <a:gd name="connsiteX1652" fmla="*/ 1137748 w 1307669"/>
                <a:gd name="connsiteY1652" fmla="*/ 375921 h 1355107"/>
                <a:gd name="connsiteX1653" fmla="*/ 1137893 w 1307669"/>
                <a:gd name="connsiteY1653" fmla="*/ 378144 h 1355107"/>
                <a:gd name="connsiteX1654" fmla="*/ 968167 w 1307669"/>
                <a:gd name="connsiteY1654" fmla="*/ 164137 h 1355107"/>
                <a:gd name="connsiteX1655" fmla="*/ 975372 w 1307669"/>
                <a:gd name="connsiteY1655" fmla="*/ 173025 h 1355107"/>
                <a:gd name="connsiteX1656" fmla="*/ 957578 w 1307669"/>
                <a:gd name="connsiteY1656" fmla="*/ 197742 h 1355107"/>
                <a:gd name="connsiteX1657" fmla="*/ 935796 w 1307669"/>
                <a:gd name="connsiteY1657" fmla="*/ 190203 h 1355107"/>
                <a:gd name="connsiteX1658" fmla="*/ 936854 w 1307669"/>
                <a:gd name="connsiteY1658" fmla="*/ 186846 h 1355107"/>
                <a:gd name="connsiteX1659" fmla="*/ 932817 w 1307669"/>
                <a:gd name="connsiteY1659" fmla="*/ 189052 h 1355107"/>
                <a:gd name="connsiteX1660" fmla="*/ 933873 w 1307669"/>
                <a:gd name="connsiteY1660" fmla="*/ 183145 h 1355107"/>
                <a:gd name="connsiteX1661" fmla="*/ 924491 w 1307669"/>
                <a:gd name="connsiteY1661" fmla="*/ 179994 h 1355107"/>
                <a:gd name="connsiteX1662" fmla="*/ 926921 w 1307669"/>
                <a:gd name="connsiteY1662" fmla="*/ 169371 h 1355107"/>
                <a:gd name="connsiteX1663" fmla="*/ 937190 w 1307669"/>
                <a:gd name="connsiteY1663" fmla="*/ 155145 h 1355107"/>
                <a:gd name="connsiteX1664" fmla="*/ 946305 w 1307669"/>
                <a:gd name="connsiteY1664" fmla="*/ 157011 h 1355107"/>
                <a:gd name="connsiteX1665" fmla="*/ 944166 w 1307669"/>
                <a:gd name="connsiteY1665" fmla="*/ 166765 h 1355107"/>
                <a:gd name="connsiteX1666" fmla="*/ 946921 w 1307669"/>
                <a:gd name="connsiteY1666" fmla="*/ 170858 h 1355107"/>
                <a:gd name="connsiteX1667" fmla="*/ 953591 w 1307669"/>
                <a:gd name="connsiteY1667" fmla="*/ 165487 h 1355107"/>
                <a:gd name="connsiteX1668" fmla="*/ 968167 w 1307669"/>
                <a:gd name="connsiteY1668" fmla="*/ 164137 h 1355107"/>
                <a:gd name="connsiteX1669" fmla="*/ 1090178 w 1307669"/>
                <a:gd name="connsiteY1669" fmla="*/ 294204 h 1355107"/>
                <a:gd name="connsiteX1670" fmla="*/ 1098067 w 1307669"/>
                <a:gd name="connsiteY1670" fmla="*/ 316970 h 1355107"/>
                <a:gd name="connsiteX1671" fmla="*/ 1074023 w 1307669"/>
                <a:gd name="connsiteY1671" fmla="*/ 315429 h 1355107"/>
                <a:gd name="connsiteX1672" fmla="*/ 1066134 w 1307669"/>
                <a:gd name="connsiteY1672" fmla="*/ 292663 h 1355107"/>
                <a:gd name="connsiteX1673" fmla="*/ 1090178 w 1307669"/>
                <a:gd name="connsiteY1673" fmla="*/ 294204 h 1355107"/>
                <a:gd name="connsiteX1674" fmla="*/ 1243851 w 1307669"/>
                <a:gd name="connsiteY1674" fmla="*/ 438608 h 1355107"/>
                <a:gd name="connsiteX1675" fmla="*/ 1212724 w 1307669"/>
                <a:gd name="connsiteY1675" fmla="*/ 465396 h 1355107"/>
                <a:gd name="connsiteX1676" fmla="*/ 1173592 w 1307669"/>
                <a:gd name="connsiteY1676" fmla="*/ 452936 h 1355107"/>
                <a:gd name="connsiteX1677" fmla="*/ 1181051 w 1307669"/>
                <a:gd name="connsiteY1677" fmla="*/ 436961 h 1355107"/>
                <a:gd name="connsiteX1678" fmla="*/ 1204720 w 1307669"/>
                <a:gd name="connsiteY1678" fmla="*/ 426148 h 1355107"/>
                <a:gd name="connsiteX1679" fmla="*/ 1243851 w 1307669"/>
                <a:gd name="connsiteY1679" fmla="*/ 438608 h 1355107"/>
                <a:gd name="connsiteX1680" fmla="*/ 934282 w 1307669"/>
                <a:gd name="connsiteY1680" fmla="*/ 61029 h 1355107"/>
                <a:gd name="connsiteX1681" fmla="*/ 937421 w 1307669"/>
                <a:gd name="connsiteY1681" fmla="*/ 86122 h 1355107"/>
                <a:gd name="connsiteX1682" fmla="*/ 912328 w 1307669"/>
                <a:gd name="connsiteY1682" fmla="*/ 82984 h 1355107"/>
                <a:gd name="connsiteX1683" fmla="*/ 909189 w 1307669"/>
                <a:gd name="connsiteY1683" fmla="*/ 57891 h 1355107"/>
                <a:gd name="connsiteX1684" fmla="*/ 934282 w 1307669"/>
                <a:gd name="connsiteY1684" fmla="*/ 61029 h 1355107"/>
                <a:gd name="connsiteX1685" fmla="*/ 1134514 w 1307669"/>
                <a:gd name="connsiteY1685" fmla="*/ 283932 h 1355107"/>
                <a:gd name="connsiteX1686" fmla="*/ 1137652 w 1307669"/>
                <a:gd name="connsiteY1686" fmla="*/ 309026 h 1355107"/>
                <a:gd name="connsiteX1687" fmla="*/ 1112559 w 1307669"/>
                <a:gd name="connsiteY1687" fmla="*/ 305887 h 1355107"/>
                <a:gd name="connsiteX1688" fmla="*/ 1109421 w 1307669"/>
                <a:gd name="connsiteY1688" fmla="*/ 280794 h 1355107"/>
                <a:gd name="connsiteX1689" fmla="*/ 1134514 w 1307669"/>
                <a:gd name="connsiteY1689" fmla="*/ 283932 h 1355107"/>
                <a:gd name="connsiteX1690" fmla="*/ 1056122 w 1307669"/>
                <a:gd name="connsiteY1690" fmla="*/ 165601 h 1355107"/>
                <a:gd name="connsiteX1691" fmla="*/ 1052614 w 1307669"/>
                <a:gd name="connsiteY1691" fmla="*/ 188180 h 1355107"/>
                <a:gd name="connsiteX1692" fmla="*/ 1036908 w 1307669"/>
                <a:gd name="connsiteY1692" fmla="*/ 197029 h 1355107"/>
                <a:gd name="connsiteX1693" fmla="*/ 1042442 w 1307669"/>
                <a:gd name="connsiteY1693" fmla="*/ 198250 h 1355107"/>
                <a:gd name="connsiteX1694" fmla="*/ 1050688 w 1307669"/>
                <a:gd name="connsiteY1694" fmla="*/ 217629 h 1355107"/>
                <a:gd name="connsiteX1695" fmla="*/ 1047827 w 1307669"/>
                <a:gd name="connsiteY1695" fmla="*/ 241829 h 1355107"/>
                <a:gd name="connsiteX1696" fmla="*/ 1045421 w 1307669"/>
                <a:gd name="connsiteY1696" fmla="*/ 244736 h 1355107"/>
                <a:gd name="connsiteX1697" fmla="*/ 1051647 w 1307669"/>
                <a:gd name="connsiteY1697" fmla="*/ 243510 h 1355107"/>
                <a:gd name="connsiteX1698" fmla="*/ 1068406 w 1307669"/>
                <a:gd name="connsiteY1698" fmla="*/ 225628 h 1355107"/>
                <a:gd name="connsiteX1699" fmla="*/ 1079160 w 1307669"/>
                <a:gd name="connsiteY1699" fmla="*/ 229273 h 1355107"/>
                <a:gd name="connsiteX1700" fmla="*/ 1084931 w 1307669"/>
                <a:gd name="connsiteY1700" fmla="*/ 237914 h 1355107"/>
                <a:gd name="connsiteX1701" fmla="*/ 1061833 w 1307669"/>
                <a:gd name="connsiteY1701" fmla="*/ 260008 h 1355107"/>
                <a:gd name="connsiteX1702" fmla="*/ 1061549 w 1307669"/>
                <a:gd name="connsiteY1702" fmla="*/ 277645 h 1355107"/>
                <a:gd name="connsiteX1703" fmla="*/ 1044518 w 1307669"/>
                <a:gd name="connsiteY1703" fmla="*/ 286401 h 1355107"/>
                <a:gd name="connsiteX1704" fmla="*/ 1046122 w 1307669"/>
                <a:gd name="connsiteY1704" fmla="*/ 275099 h 1355107"/>
                <a:gd name="connsiteX1705" fmla="*/ 1027500 w 1307669"/>
                <a:gd name="connsiteY1705" fmla="*/ 268394 h 1355107"/>
                <a:gd name="connsiteX1706" fmla="*/ 1027034 w 1307669"/>
                <a:gd name="connsiteY1706" fmla="*/ 258118 h 1355107"/>
                <a:gd name="connsiteX1707" fmla="*/ 1028361 w 1307669"/>
                <a:gd name="connsiteY1707" fmla="*/ 255090 h 1355107"/>
                <a:gd name="connsiteX1708" fmla="*/ 1021012 w 1307669"/>
                <a:gd name="connsiteY1708" fmla="*/ 253469 h 1355107"/>
                <a:gd name="connsiteX1709" fmla="*/ 1012766 w 1307669"/>
                <a:gd name="connsiteY1709" fmla="*/ 234090 h 1355107"/>
                <a:gd name="connsiteX1710" fmla="*/ 1027919 w 1307669"/>
                <a:gd name="connsiteY1710" fmla="*/ 195045 h 1355107"/>
                <a:gd name="connsiteX1711" fmla="*/ 1028515 w 1307669"/>
                <a:gd name="connsiteY1711" fmla="*/ 195176 h 1355107"/>
                <a:gd name="connsiteX1712" fmla="*/ 1027482 w 1307669"/>
                <a:gd name="connsiteY1712" fmla="*/ 192038 h 1355107"/>
                <a:gd name="connsiteX1713" fmla="*/ 1033849 w 1307669"/>
                <a:gd name="connsiteY1713" fmla="*/ 178149 h 1355107"/>
                <a:gd name="connsiteX1714" fmla="*/ 1056122 w 1307669"/>
                <a:gd name="connsiteY1714" fmla="*/ 165601 h 1355107"/>
                <a:gd name="connsiteX1715" fmla="*/ 1112930 w 1307669"/>
                <a:gd name="connsiteY1715" fmla="*/ 215020 h 1355107"/>
                <a:gd name="connsiteX1716" fmla="*/ 1110791 w 1307669"/>
                <a:gd name="connsiteY1716" fmla="*/ 224773 h 1355107"/>
                <a:gd name="connsiteX1717" fmla="*/ 1116205 w 1307669"/>
                <a:gd name="connsiteY1717" fmla="*/ 232816 h 1355107"/>
                <a:gd name="connsiteX1718" fmla="*/ 1108335 w 1307669"/>
                <a:gd name="connsiteY1718" fmla="*/ 242199 h 1355107"/>
                <a:gd name="connsiteX1719" fmla="*/ 1099443 w 1307669"/>
                <a:gd name="connsiteY1719" fmla="*/ 247061 h 1355107"/>
                <a:gd name="connsiteX1720" fmla="*/ 1100499 w 1307669"/>
                <a:gd name="connsiteY1720" fmla="*/ 241154 h 1355107"/>
                <a:gd name="connsiteX1721" fmla="*/ 1091116 w 1307669"/>
                <a:gd name="connsiteY1721" fmla="*/ 238002 h 1355107"/>
                <a:gd name="connsiteX1722" fmla="*/ 1093546 w 1307669"/>
                <a:gd name="connsiteY1722" fmla="*/ 227379 h 1355107"/>
                <a:gd name="connsiteX1723" fmla="*/ 1094590 w 1307669"/>
                <a:gd name="connsiteY1723" fmla="*/ 225933 h 1355107"/>
                <a:gd name="connsiteX1724" fmla="*/ 1087042 w 1307669"/>
                <a:gd name="connsiteY1724" fmla="*/ 220942 h 1355107"/>
                <a:gd name="connsiteX1725" fmla="*/ 1088572 w 1307669"/>
                <a:gd name="connsiteY1725" fmla="*/ 213052 h 1355107"/>
                <a:gd name="connsiteX1726" fmla="*/ 1095233 w 1307669"/>
                <a:gd name="connsiteY1726" fmla="*/ 208554 h 1355107"/>
                <a:gd name="connsiteX1727" fmla="*/ 1103290 w 1307669"/>
                <a:gd name="connsiteY1727" fmla="*/ 213881 h 1355107"/>
                <a:gd name="connsiteX1728" fmla="*/ 1103816 w 1307669"/>
                <a:gd name="connsiteY1728" fmla="*/ 213153 h 1355107"/>
                <a:gd name="connsiteX1729" fmla="*/ 1112930 w 1307669"/>
                <a:gd name="connsiteY1729" fmla="*/ 215020 h 1355107"/>
                <a:gd name="connsiteX1730" fmla="*/ 1247439 w 1307669"/>
                <a:gd name="connsiteY1730" fmla="*/ 361563 h 1355107"/>
                <a:gd name="connsiteX1731" fmla="*/ 1250424 w 1307669"/>
                <a:gd name="connsiteY1731" fmla="*/ 370667 h 1355107"/>
                <a:gd name="connsiteX1732" fmla="*/ 1244171 w 1307669"/>
                <a:gd name="connsiteY1732" fmla="*/ 370114 h 1355107"/>
                <a:gd name="connsiteX1733" fmla="*/ 1238155 w 1307669"/>
                <a:gd name="connsiteY1733" fmla="*/ 380542 h 1355107"/>
                <a:gd name="connsiteX1734" fmla="*/ 1227054 w 1307669"/>
                <a:gd name="connsiteY1734" fmla="*/ 378977 h 1355107"/>
                <a:gd name="connsiteX1735" fmla="*/ 1214075 w 1307669"/>
                <a:gd name="connsiteY1735" fmla="*/ 369319 h 1355107"/>
                <a:gd name="connsiteX1736" fmla="*/ 1218596 w 1307669"/>
                <a:gd name="connsiteY1736" fmla="*/ 359307 h 1355107"/>
                <a:gd name="connsiteX1737" fmla="*/ 1228815 w 1307669"/>
                <a:gd name="connsiteY1737" fmla="*/ 360645 h 1355107"/>
                <a:gd name="connsiteX1738" fmla="*/ 1239174 w 1307669"/>
                <a:gd name="connsiteY1738" fmla="*/ 354011 h 1355107"/>
                <a:gd name="connsiteX1739" fmla="*/ 1247439 w 1307669"/>
                <a:gd name="connsiteY1739" fmla="*/ 361563 h 1355107"/>
                <a:gd name="connsiteX1740" fmla="*/ 1191598 w 1307669"/>
                <a:gd name="connsiteY1740" fmla="*/ 275692 h 1355107"/>
                <a:gd name="connsiteX1741" fmla="*/ 1196702 w 1307669"/>
                <a:gd name="connsiteY1741" fmla="*/ 293183 h 1355107"/>
                <a:gd name="connsiteX1742" fmla="*/ 1184625 w 1307669"/>
                <a:gd name="connsiteY1742" fmla="*/ 292576 h 1355107"/>
                <a:gd name="connsiteX1743" fmla="*/ 1172189 w 1307669"/>
                <a:gd name="connsiteY1743" fmla="*/ 313316 h 1355107"/>
                <a:gd name="connsiteX1744" fmla="*/ 1150793 w 1307669"/>
                <a:gd name="connsiteY1744" fmla="*/ 311102 h 1355107"/>
                <a:gd name="connsiteX1745" fmla="*/ 1151153 w 1307669"/>
                <a:gd name="connsiteY1745" fmla="*/ 289755 h 1355107"/>
                <a:gd name="connsiteX1746" fmla="*/ 1135877 w 1307669"/>
                <a:gd name="connsiteY1746" fmla="*/ 273462 h 1355107"/>
                <a:gd name="connsiteX1747" fmla="*/ 1142807 w 1307669"/>
                <a:gd name="connsiteY1747" fmla="*/ 261508 h 1355107"/>
                <a:gd name="connsiteX1748" fmla="*/ 1153925 w 1307669"/>
                <a:gd name="connsiteY1748" fmla="*/ 254429 h 1355107"/>
                <a:gd name="connsiteX1749" fmla="*/ 1172155 w 1307669"/>
                <a:gd name="connsiteY1749" fmla="*/ 277136 h 1355107"/>
                <a:gd name="connsiteX1750" fmla="*/ 1191598 w 1307669"/>
                <a:gd name="connsiteY1750" fmla="*/ 275692 h 1355107"/>
                <a:gd name="connsiteX1751" fmla="*/ 1129754 w 1307669"/>
                <a:gd name="connsiteY1751" fmla="*/ 167956 h 1355107"/>
                <a:gd name="connsiteX1752" fmla="*/ 1133455 w 1307669"/>
                <a:gd name="connsiteY1752" fmla="*/ 173074 h 1355107"/>
                <a:gd name="connsiteX1753" fmla="*/ 1124628 w 1307669"/>
                <a:gd name="connsiteY1753" fmla="*/ 186416 h 1355107"/>
                <a:gd name="connsiteX1754" fmla="*/ 1113570 w 1307669"/>
                <a:gd name="connsiteY1754" fmla="*/ 181706 h 1355107"/>
                <a:gd name="connsiteX1755" fmla="*/ 1122398 w 1307669"/>
                <a:gd name="connsiteY1755" fmla="*/ 168364 h 1355107"/>
                <a:gd name="connsiteX1756" fmla="*/ 1129754 w 1307669"/>
                <a:gd name="connsiteY1756" fmla="*/ 167956 h 1355107"/>
                <a:gd name="connsiteX1757" fmla="*/ 1045554 w 1307669"/>
                <a:gd name="connsiteY1757" fmla="*/ 64377 h 1355107"/>
                <a:gd name="connsiteX1758" fmla="*/ 1051325 w 1307669"/>
                <a:gd name="connsiteY1758" fmla="*/ 73019 h 1355107"/>
                <a:gd name="connsiteX1759" fmla="*/ 1028227 w 1307669"/>
                <a:gd name="connsiteY1759" fmla="*/ 95113 h 1355107"/>
                <a:gd name="connsiteX1760" fmla="*/ 1027943 w 1307669"/>
                <a:gd name="connsiteY1760" fmla="*/ 112750 h 1355107"/>
                <a:gd name="connsiteX1761" fmla="*/ 1010912 w 1307669"/>
                <a:gd name="connsiteY1761" fmla="*/ 121506 h 1355107"/>
                <a:gd name="connsiteX1762" fmla="*/ 1012516 w 1307669"/>
                <a:gd name="connsiteY1762" fmla="*/ 110205 h 1355107"/>
                <a:gd name="connsiteX1763" fmla="*/ 993894 w 1307669"/>
                <a:gd name="connsiteY1763" fmla="*/ 103499 h 1355107"/>
                <a:gd name="connsiteX1764" fmla="*/ 997816 w 1307669"/>
                <a:gd name="connsiteY1764" fmla="*/ 83211 h 1355107"/>
                <a:gd name="connsiteX1765" fmla="*/ 1018041 w 1307669"/>
                <a:gd name="connsiteY1765" fmla="*/ 78616 h 1355107"/>
                <a:gd name="connsiteX1766" fmla="*/ 1034800 w 1307669"/>
                <a:gd name="connsiteY1766" fmla="*/ 60733 h 1355107"/>
                <a:gd name="connsiteX1767" fmla="*/ 1045554 w 1307669"/>
                <a:gd name="connsiteY1767" fmla="*/ 64377 h 1355107"/>
                <a:gd name="connsiteX1768" fmla="*/ 1100908 w 1307669"/>
                <a:gd name="connsiteY1768" fmla="*/ 119037 h 1355107"/>
                <a:gd name="connsiteX1769" fmla="*/ 1104046 w 1307669"/>
                <a:gd name="connsiteY1769" fmla="*/ 144130 h 1355107"/>
                <a:gd name="connsiteX1770" fmla="*/ 1078953 w 1307669"/>
                <a:gd name="connsiteY1770" fmla="*/ 140992 h 1355107"/>
                <a:gd name="connsiteX1771" fmla="*/ 1075814 w 1307669"/>
                <a:gd name="connsiteY1771" fmla="*/ 115899 h 1355107"/>
                <a:gd name="connsiteX1772" fmla="*/ 1100908 w 1307669"/>
                <a:gd name="connsiteY1772" fmla="*/ 119037 h 1355107"/>
                <a:gd name="connsiteX1773" fmla="*/ 1245785 w 1307669"/>
                <a:gd name="connsiteY1773" fmla="*/ 287281 h 1355107"/>
                <a:gd name="connsiteX1774" fmla="*/ 1251557 w 1307669"/>
                <a:gd name="connsiteY1774" fmla="*/ 295923 h 1355107"/>
                <a:gd name="connsiteX1775" fmla="*/ 1228459 w 1307669"/>
                <a:gd name="connsiteY1775" fmla="*/ 318016 h 1355107"/>
                <a:gd name="connsiteX1776" fmla="*/ 1228174 w 1307669"/>
                <a:gd name="connsiteY1776" fmla="*/ 335653 h 1355107"/>
                <a:gd name="connsiteX1777" fmla="*/ 1211143 w 1307669"/>
                <a:gd name="connsiteY1777" fmla="*/ 344409 h 1355107"/>
                <a:gd name="connsiteX1778" fmla="*/ 1212747 w 1307669"/>
                <a:gd name="connsiteY1778" fmla="*/ 333107 h 1355107"/>
                <a:gd name="connsiteX1779" fmla="*/ 1194126 w 1307669"/>
                <a:gd name="connsiteY1779" fmla="*/ 326402 h 1355107"/>
                <a:gd name="connsiteX1780" fmla="*/ 1198047 w 1307669"/>
                <a:gd name="connsiteY1780" fmla="*/ 306115 h 1355107"/>
                <a:gd name="connsiteX1781" fmla="*/ 1218272 w 1307669"/>
                <a:gd name="connsiteY1781" fmla="*/ 301518 h 1355107"/>
                <a:gd name="connsiteX1782" fmla="*/ 1235032 w 1307669"/>
                <a:gd name="connsiteY1782" fmla="*/ 283637 h 1355107"/>
                <a:gd name="connsiteX1783" fmla="*/ 1245785 w 1307669"/>
                <a:gd name="connsiteY1783" fmla="*/ 287281 h 1355107"/>
                <a:gd name="connsiteX1784" fmla="*/ 1022516 w 1307669"/>
                <a:gd name="connsiteY1784" fmla="*/ 706 h 1355107"/>
                <a:gd name="connsiteX1785" fmla="*/ 1019008 w 1307669"/>
                <a:gd name="connsiteY1785" fmla="*/ 23285 h 1355107"/>
                <a:gd name="connsiteX1786" fmla="*/ 996734 w 1307669"/>
                <a:gd name="connsiteY1786" fmla="*/ 35833 h 1355107"/>
                <a:gd name="connsiteX1787" fmla="*/ 1000243 w 1307669"/>
                <a:gd name="connsiteY1787" fmla="*/ 13254 h 1355107"/>
                <a:gd name="connsiteX1788" fmla="*/ 1022516 w 1307669"/>
                <a:gd name="connsiteY1788" fmla="*/ 706 h 1355107"/>
                <a:gd name="connsiteX1789" fmla="*/ 1222748 w 1307669"/>
                <a:gd name="connsiteY1789" fmla="*/ 223609 h 1355107"/>
                <a:gd name="connsiteX1790" fmla="*/ 1219240 w 1307669"/>
                <a:gd name="connsiteY1790" fmla="*/ 246188 h 1355107"/>
                <a:gd name="connsiteX1791" fmla="*/ 1196966 w 1307669"/>
                <a:gd name="connsiteY1791" fmla="*/ 258737 h 1355107"/>
                <a:gd name="connsiteX1792" fmla="*/ 1200475 w 1307669"/>
                <a:gd name="connsiteY1792" fmla="*/ 236157 h 1355107"/>
                <a:gd name="connsiteX1793" fmla="*/ 1222748 w 1307669"/>
                <a:gd name="connsiteY1793" fmla="*/ 223609 h 1355107"/>
                <a:gd name="connsiteX1794" fmla="*/ 1137280 w 1307669"/>
                <a:gd name="connsiteY1794" fmla="*/ 52548 h 1355107"/>
                <a:gd name="connsiteX1795" fmla="*/ 1140981 w 1307669"/>
                <a:gd name="connsiteY1795" fmla="*/ 57666 h 1355107"/>
                <a:gd name="connsiteX1796" fmla="*/ 1132154 w 1307669"/>
                <a:gd name="connsiteY1796" fmla="*/ 71008 h 1355107"/>
                <a:gd name="connsiteX1797" fmla="*/ 1121096 w 1307669"/>
                <a:gd name="connsiteY1797" fmla="*/ 66298 h 1355107"/>
                <a:gd name="connsiteX1798" fmla="*/ 1129923 w 1307669"/>
                <a:gd name="connsiteY1798" fmla="*/ 52956 h 1355107"/>
                <a:gd name="connsiteX1799" fmla="*/ 1137280 w 1307669"/>
                <a:gd name="connsiteY1799" fmla="*/ 52548 h 1355107"/>
                <a:gd name="connsiteX1800" fmla="*/ 1296379 w 1307669"/>
                <a:gd name="connsiteY1800" fmla="*/ 225964 h 1355107"/>
                <a:gd name="connsiteX1801" fmla="*/ 1300081 w 1307669"/>
                <a:gd name="connsiteY1801" fmla="*/ 231082 h 1355107"/>
                <a:gd name="connsiteX1802" fmla="*/ 1291254 w 1307669"/>
                <a:gd name="connsiteY1802" fmla="*/ 244424 h 1355107"/>
                <a:gd name="connsiteX1803" fmla="*/ 1280196 w 1307669"/>
                <a:gd name="connsiteY1803" fmla="*/ 239714 h 1355107"/>
                <a:gd name="connsiteX1804" fmla="*/ 1289023 w 1307669"/>
                <a:gd name="connsiteY1804" fmla="*/ 226372 h 1355107"/>
                <a:gd name="connsiteX1805" fmla="*/ 1296379 w 1307669"/>
                <a:gd name="connsiteY1805" fmla="*/ 225964 h 1355107"/>
                <a:gd name="connsiteX1806" fmla="*/ 1212179 w 1307669"/>
                <a:gd name="connsiteY1806" fmla="*/ 122386 h 1355107"/>
                <a:gd name="connsiteX1807" fmla="*/ 1217951 w 1307669"/>
                <a:gd name="connsiteY1807" fmla="*/ 131027 h 1355107"/>
                <a:gd name="connsiteX1808" fmla="*/ 1194852 w 1307669"/>
                <a:gd name="connsiteY1808" fmla="*/ 153121 h 1355107"/>
                <a:gd name="connsiteX1809" fmla="*/ 1194568 w 1307669"/>
                <a:gd name="connsiteY1809" fmla="*/ 170758 h 1355107"/>
                <a:gd name="connsiteX1810" fmla="*/ 1177538 w 1307669"/>
                <a:gd name="connsiteY1810" fmla="*/ 179514 h 1355107"/>
                <a:gd name="connsiteX1811" fmla="*/ 1179141 w 1307669"/>
                <a:gd name="connsiteY1811" fmla="*/ 168213 h 1355107"/>
                <a:gd name="connsiteX1812" fmla="*/ 1160519 w 1307669"/>
                <a:gd name="connsiteY1812" fmla="*/ 161507 h 1355107"/>
                <a:gd name="connsiteX1813" fmla="*/ 1164441 w 1307669"/>
                <a:gd name="connsiteY1813" fmla="*/ 141220 h 1355107"/>
                <a:gd name="connsiteX1814" fmla="*/ 1184666 w 1307669"/>
                <a:gd name="connsiteY1814" fmla="*/ 136624 h 1355107"/>
                <a:gd name="connsiteX1815" fmla="*/ 1201425 w 1307669"/>
                <a:gd name="connsiteY1815" fmla="*/ 118741 h 1355107"/>
                <a:gd name="connsiteX1816" fmla="*/ 1212179 w 1307669"/>
                <a:gd name="connsiteY1816" fmla="*/ 122386 h 1355107"/>
                <a:gd name="connsiteX1817" fmla="*/ 1189141 w 1307669"/>
                <a:gd name="connsiteY1817" fmla="*/ 58714 h 1355107"/>
                <a:gd name="connsiteX1818" fmla="*/ 1185634 w 1307669"/>
                <a:gd name="connsiteY1818" fmla="*/ 81293 h 1355107"/>
                <a:gd name="connsiteX1819" fmla="*/ 1163360 w 1307669"/>
                <a:gd name="connsiteY1819" fmla="*/ 93841 h 1355107"/>
                <a:gd name="connsiteX1820" fmla="*/ 1166868 w 1307669"/>
                <a:gd name="connsiteY1820" fmla="*/ 71262 h 1355107"/>
                <a:gd name="connsiteX1821" fmla="*/ 1189141 w 1307669"/>
                <a:gd name="connsiteY1821" fmla="*/ 58714 h 1355107"/>
                <a:gd name="connsiteX1822" fmla="*/ 1303905 w 1307669"/>
                <a:gd name="connsiteY1822" fmla="*/ 110557 h 1355107"/>
                <a:gd name="connsiteX1823" fmla="*/ 1307606 w 1307669"/>
                <a:gd name="connsiteY1823" fmla="*/ 115674 h 1355107"/>
                <a:gd name="connsiteX1824" fmla="*/ 1298779 w 1307669"/>
                <a:gd name="connsiteY1824" fmla="*/ 129016 h 1355107"/>
                <a:gd name="connsiteX1825" fmla="*/ 1287722 w 1307669"/>
                <a:gd name="connsiteY1825" fmla="*/ 124306 h 1355107"/>
                <a:gd name="connsiteX1826" fmla="*/ 1296548 w 1307669"/>
                <a:gd name="connsiteY1826" fmla="*/ 110964 h 1355107"/>
                <a:gd name="connsiteX1827" fmla="*/ 1303905 w 1307669"/>
                <a:gd name="connsiteY1827" fmla="*/ 110557 h 1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</a:cxnLst>
              <a:rect l="l" t="t" r="r" b="b"/>
              <a:pathLst>
                <a:path w="1307669" h="1355107">
                  <a:moveTo>
                    <a:pt x="117110" y="1265078"/>
                  </a:moveTo>
                  <a:cubicBezTo>
                    <a:pt x="117596" y="1266166"/>
                    <a:pt x="113573" y="1266188"/>
                    <a:pt x="113352" y="1268226"/>
                  </a:cubicBezTo>
                  <a:cubicBezTo>
                    <a:pt x="113132" y="1270265"/>
                    <a:pt x="116549" y="1274915"/>
                    <a:pt x="115789" y="1277306"/>
                  </a:cubicBezTo>
                  <a:cubicBezTo>
                    <a:pt x="115029" y="1279697"/>
                    <a:pt x="112043" y="1281389"/>
                    <a:pt x="108794" y="1282572"/>
                  </a:cubicBezTo>
                  <a:cubicBezTo>
                    <a:pt x="105545" y="1283755"/>
                    <a:pt x="98882" y="1285437"/>
                    <a:pt x="96294" y="1284406"/>
                  </a:cubicBezTo>
                  <a:cubicBezTo>
                    <a:pt x="93706" y="1283374"/>
                    <a:pt x="92704" y="1278536"/>
                    <a:pt x="93262" y="1276381"/>
                  </a:cubicBezTo>
                  <a:cubicBezTo>
                    <a:pt x="93821" y="1274226"/>
                    <a:pt x="98237" y="1273858"/>
                    <a:pt x="99643" y="1271477"/>
                  </a:cubicBezTo>
                  <a:cubicBezTo>
                    <a:pt x="101050" y="1269095"/>
                    <a:pt x="99902" y="1263722"/>
                    <a:pt x="101700" y="1262093"/>
                  </a:cubicBezTo>
                  <a:cubicBezTo>
                    <a:pt x="102600" y="1261278"/>
                    <a:pt x="104142" y="1261056"/>
                    <a:pt x="105779" y="1261099"/>
                  </a:cubicBezTo>
                  <a:cubicBezTo>
                    <a:pt x="107416" y="1261142"/>
                    <a:pt x="109150" y="1261451"/>
                    <a:pt x="110434" y="1261699"/>
                  </a:cubicBezTo>
                  <a:cubicBezTo>
                    <a:pt x="113002" y="1262197"/>
                    <a:pt x="116624" y="1263991"/>
                    <a:pt x="117110" y="1265078"/>
                  </a:cubicBezTo>
                  <a:close/>
                  <a:moveTo>
                    <a:pt x="84848" y="1199220"/>
                  </a:moveTo>
                  <a:cubicBezTo>
                    <a:pt x="88626" y="1201718"/>
                    <a:pt x="89664" y="1206806"/>
                    <a:pt x="87166" y="1210584"/>
                  </a:cubicBezTo>
                  <a:cubicBezTo>
                    <a:pt x="84668" y="1214362"/>
                    <a:pt x="79580" y="1215399"/>
                    <a:pt x="75802" y="1212902"/>
                  </a:cubicBezTo>
                  <a:cubicBezTo>
                    <a:pt x="72024" y="1210404"/>
                    <a:pt x="70986" y="1205316"/>
                    <a:pt x="73484" y="1201538"/>
                  </a:cubicBezTo>
                  <a:cubicBezTo>
                    <a:pt x="74733" y="1199649"/>
                    <a:pt x="76630" y="1198444"/>
                    <a:pt x="78686" y="1198025"/>
                  </a:cubicBezTo>
                  <a:cubicBezTo>
                    <a:pt x="80743" y="1197606"/>
                    <a:pt x="82959" y="1197971"/>
                    <a:pt x="84848" y="1199220"/>
                  </a:cubicBezTo>
                  <a:close/>
                  <a:moveTo>
                    <a:pt x="24183" y="1127339"/>
                  </a:moveTo>
                  <a:cubicBezTo>
                    <a:pt x="30934" y="1131802"/>
                    <a:pt x="32375" y="1141516"/>
                    <a:pt x="27404" y="1149036"/>
                  </a:cubicBezTo>
                  <a:cubicBezTo>
                    <a:pt x="22431" y="1156555"/>
                    <a:pt x="12929" y="1159032"/>
                    <a:pt x="6178" y="1154569"/>
                  </a:cubicBezTo>
                  <a:cubicBezTo>
                    <a:pt x="-572" y="1150105"/>
                    <a:pt x="-2015" y="1140392"/>
                    <a:pt x="2958" y="1132872"/>
                  </a:cubicBezTo>
                  <a:cubicBezTo>
                    <a:pt x="5444" y="1129112"/>
                    <a:pt x="9062" y="1126613"/>
                    <a:pt x="12904" y="1125611"/>
                  </a:cubicBezTo>
                  <a:cubicBezTo>
                    <a:pt x="16744" y="1124610"/>
                    <a:pt x="20807" y="1125107"/>
                    <a:pt x="24183" y="1127339"/>
                  </a:cubicBezTo>
                  <a:close/>
                  <a:moveTo>
                    <a:pt x="211710" y="1344015"/>
                  </a:moveTo>
                  <a:cubicBezTo>
                    <a:pt x="211943" y="1344725"/>
                    <a:pt x="209431" y="1344477"/>
                    <a:pt x="209161" y="1345734"/>
                  </a:cubicBezTo>
                  <a:cubicBezTo>
                    <a:pt x="208890" y="1346991"/>
                    <a:pt x="210718" y="1350115"/>
                    <a:pt x="210088" y="1351557"/>
                  </a:cubicBezTo>
                  <a:cubicBezTo>
                    <a:pt x="209458" y="1352999"/>
                    <a:pt x="207485" y="1353860"/>
                    <a:pt x="205380" y="1354386"/>
                  </a:cubicBezTo>
                  <a:cubicBezTo>
                    <a:pt x="203276" y="1354912"/>
                    <a:pt x="199010" y="1355526"/>
                    <a:pt x="197463" y="1354714"/>
                  </a:cubicBezTo>
                  <a:cubicBezTo>
                    <a:pt x="195915" y="1353900"/>
                    <a:pt x="195607" y="1350817"/>
                    <a:pt x="196095" y="1349509"/>
                  </a:cubicBezTo>
                  <a:cubicBezTo>
                    <a:pt x="196584" y="1348202"/>
                    <a:pt x="199364" y="1348260"/>
                    <a:pt x="200396" y="1346867"/>
                  </a:cubicBezTo>
                  <a:cubicBezTo>
                    <a:pt x="201429" y="1345473"/>
                    <a:pt x="201064" y="1342046"/>
                    <a:pt x="202292" y="1341147"/>
                  </a:cubicBezTo>
                  <a:cubicBezTo>
                    <a:pt x="202907" y="1340697"/>
                    <a:pt x="203883" y="1340659"/>
                    <a:pt x="204901" y="1340793"/>
                  </a:cubicBezTo>
                  <a:cubicBezTo>
                    <a:pt x="205920" y="1340927"/>
                    <a:pt x="206981" y="1341233"/>
                    <a:pt x="207766" y="1341472"/>
                  </a:cubicBezTo>
                  <a:cubicBezTo>
                    <a:pt x="209336" y="1341949"/>
                    <a:pt x="211478" y="1343305"/>
                    <a:pt x="211710" y="1344015"/>
                  </a:cubicBezTo>
                  <a:close/>
                  <a:moveTo>
                    <a:pt x="195884" y="1300823"/>
                  </a:moveTo>
                  <a:cubicBezTo>
                    <a:pt x="198078" y="1302628"/>
                    <a:pt x="198393" y="1305871"/>
                    <a:pt x="196588" y="1308064"/>
                  </a:cubicBezTo>
                  <a:cubicBezTo>
                    <a:pt x="194783" y="1310258"/>
                    <a:pt x="191541" y="1310573"/>
                    <a:pt x="189347" y="1308768"/>
                  </a:cubicBezTo>
                  <a:cubicBezTo>
                    <a:pt x="187153" y="1306963"/>
                    <a:pt x="186838" y="1303721"/>
                    <a:pt x="188643" y="1301527"/>
                  </a:cubicBezTo>
                  <a:cubicBezTo>
                    <a:pt x="189546" y="1300431"/>
                    <a:pt x="190808" y="1299803"/>
                    <a:pt x="192118" y="1299676"/>
                  </a:cubicBezTo>
                  <a:cubicBezTo>
                    <a:pt x="193428" y="1299548"/>
                    <a:pt x="194787" y="1299921"/>
                    <a:pt x="195884" y="1300823"/>
                  </a:cubicBezTo>
                  <a:close/>
                  <a:moveTo>
                    <a:pt x="162731" y="1252020"/>
                  </a:moveTo>
                  <a:cubicBezTo>
                    <a:pt x="166650" y="1255245"/>
                    <a:pt x="166916" y="1261399"/>
                    <a:pt x="163323" y="1265765"/>
                  </a:cubicBezTo>
                  <a:cubicBezTo>
                    <a:pt x="159730" y="1270132"/>
                    <a:pt x="153640" y="1271057"/>
                    <a:pt x="149720" y="1267832"/>
                  </a:cubicBezTo>
                  <a:cubicBezTo>
                    <a:pt x="145801" y="1264606"/>
                    <a:pt x="145535" y="1258452"/>
                    <a:pt x="149128" y="1254086"/>
                  </a:cubicBezTo>
                  <a:cubicBezTo>
                    <a:pt x="150925" y="1251903"/>
                    <a:pt x="153345" y="1250580"/>
                    <a:pt x="155807" y="1250206"/>
                  </a:cubicBezTo>
                  <a:cubicBezTo>
                    <a:pt x="158268" y="1249832"/>
                    <a:pt x="160770" y="1250407"/>
                    <a:pt x="162731" y="1252020"/>
                  </a:cubicBezTo>
                  <a:close/>
                  <a:moveTo>
                    <a:pt x="241824" y="1308687"/>
                  </a:moveTo>
                  <a:cubicBezTo>
                    <a:pt x="245745" y="1311913"/>
                    <a:pt x="246010" y="1318066"/>
                    <a:pt x="242417" y="1322433"/>
                  </a:cubicBezTo>
                  <a:cubicBezTo>
                    <a:pt x="238824" y="1326800"/>
                    <a:pt x="232734" y="1327725"/>
                    <a:pt x="228814" y="1324499"/>
                  </a:cubicBezTo>
                  <a:cubicBezTo>
                    <a:pt x="224894" y="1321274"/>
                    <a:pt x="224629" y="1315120"/>
                    <a:pt x="228222" y="1310753"/>
                  </a:cubicBezTo>
                  <a:cubicBezTo>
                    <a:pt x="230018" y="1308571"/>
                    <a:pt x="232439" y="1307248"/>
                    <a:pt x="234900" y="1306874"/>
                  </a:cubicBezTo>
                  <a:cubicBezTo>
                    <a:pt x="237362" y="1306500"/>
                    <a:pt x="239864" y="1307075"/>
                    <a:pt x="241824" y="1308687"/>
                  </a:cubicBezTo>
                  <a:close/>
                  <a:moveTo>
                    <a:pt x="158996" y="1204066"/>
                  </a:moveTo>
                  <a:cubicBezTo>
                    <a:pt x="165746" y="1208530"/>
                    <a:pt x="167188" y="1218243"/>
                    <a:pt x="162216" y="1225763"/>
                  </a:cubicBezTo>
                  <a:cubicBezTo>
                    <a:pt x="157244" y="1233282"/>
                    <a:pt x="147742" y="1235760"/>
                    <a:pt x="140991" y="1231296"/>
                  </a:cubicBezTo>
                  <a:cubicBezTo>
                    <a:pt x="134240" y="1226832"/>
                    <a:pt x="132799" y="1217118"/>
                    <a:pt x="137771" y="1209599"/>
                  </a:cubicBezTo>
                  <a:cubicBezTo>
                    <a:pt x="140257" y="1205839"/>
                    <a:pt x="143875" y="1203340"/>
                    <a:pt x="147716" y="1202339"/>
                  </a:cubicBezTo>
                  <a:cubicBezTo>
                    <a:pt x="151558" y="1201338"/>
                    <a:pt x="155620" y="1201834"/>
                    <a:pt x="158996" y="1204066"/>
                  </a:cubicBezTo>
                  <a:close/>
                  <a:moveTo>
                    <a:pt x="216794" y="1252116"/>
                  </a:moveTo>
                  <a:cubicBezTo>
                    <a:pt x="224284" y="1258279"/>
                    <a:pt x="227565" y="1266666"/>
                    <a:pt x="224123" y="1270850"/>
                  </a:cubicBezTo>
                  <a:cubicBezTo>
                    <a:pt x="220680" y="1275034"/>
                    <a:pt x="211817" y="1273430"/>
                    <a:pt x="204328" y="1267267"/>
                  </a:cubicBezTo>
                  <a:cubicBezTo>
                    <a:pt x="196838" y="1261105"/>
                    <a:pt x="193558" y="1252717"/>
                    <a:pt x="197000" y="1248533"/>
                  </a:cubicBezTo>
                  <a:cubicBezTo>
                    <a:pt x="198721" y="1246441"/>
                    <a:pt x="201798" y="1245797"/>
                    <a:pt x="205379" y="1246445"/>
                  </a:cubicBezTo>
                  <a:cubicBezTo>
                    <a:pt x="208962" y="1247093"/>
                    <a:pt x="213050" y="1249035"/>
                    <a:pt x="216794" y="1252116"/>
                  </a:cubicBezTo>
                  <a:close/>
                  <a:moveTo>
                    <a:pt x="123909" y="1133261"/>
                  </a:moveTo>
                  <a:cubicBezTo>
                    <a:pt x="126574" y="1138416"/>
                    <a:pt x="127032" y="1143406"/>
                    <a:pt x="124650" y="1147008"/>
                  </a:cubicBezTo>
                  <a:cubicBezTo>
                    <a:pt x="119886" y="1154214"/>
                    <a:pt x="105567" y="1153141"/>
                    <a:pt x="92669" y="1144612"/>
                  </a:cubicBezTo>
                  <a:cubicBezTo>
                    <a:pt x="79771" y="1136084"/>
                    <a:pt x="73177" y="1123329"/>
                    <a:pt x="77941" y="1116124"/>
                  </a:cubicBezTo>
                  <a:cubicBezTo>
                    <a:pt x="80323" y="1112521"/>
                    <a:pt x="85094" y="1110989"/>
                    <a:pt x="90881" y="1111422"/>
                  </a:cubicBezTo>
                  <a:cubicBezTo>
                    <a:pt x="96669" y="1111856"/>
                    <a:pt x="103473" y="1114256"/>
                    <a:pt x="109922" y="1118520"/>
                  </a:cubicBezTo>
                  <a:cubicBezTo>
                    <a:pt x="116371" y="1122785"/>
                    <a:pt x="121244" y="1128105"/>
                    <a:pt x="123909" y="1133261"/>
                  </a:cubicBezTo>
                  <a:close/>
                  <a:moveTo>
                    <a:pt x="295888" y="1308783"/>
                  </a:moveTo>
                  <a:cubicBezTo>
                    <a:pt x="303378" y="1314946"/>
                    <a:pt x="306659" y="1323333"/>
                    <a:pt x="303216" y="1327517"/>
                  </a:cubicBezTo>
                  <a:cubicBezTo>
                    <a:pt x="299774" y="1331701"/>
                    <a:pt x="290912" y="1330097"/>
                    <a:pt x="283422" y="1323934"/>
                  </a:cubicBezTo>
                  <a:cubicBezTo>
                    <a:pt x="275932" y="1317772"/>
                    <a:pt x="272651" y="1309385"/>
                    <a:pt x="276094" y="1305201"/>
                  </a:cubicBezTo>
                  <a:cubicBezTo>
                    <a:pt x="277815" y="1303109"/>
                    <a:pt x="280891" y="1302464"/>
                    <a:pt x="284473" y="1303112"/>
                  </a:cubicBezTo>
                  <a:cubicBezTo>
                    <a:pt x="288055" y="1303761"/>
                    <a:pt x="292143" y="1305702"/>
                    <a:pt x="295888" y="1308783"/>
                  </a:cubicBezTo>
                  <a:close/>
                  <a:moveTo>
                    <a:pt x="215251" y="1211139"/>
                  </a:moveTo>
                  <a:cubicBezTo>
                    <a:pt x="214559" y="1214902"/>
                    <a:pt x="208484" y="1216937"/>
                    <a:pt x="201683" y="1215685"/>
                  </a:cubicBezTo>
                  <a:cubicBezTo>
                    <a:pt x="194882" y="1214434"/>
                    <a:pt x="189929" y="1210370"/>
                    <a:pt x="190621" y="1206607"/>
                  </a:cubicBezTo>
                  <a:cubicBezTo>
                    <a:pt x="191313" y="1202845"/>
                    <a:pt x="197388" y="1200810"/>
                    <a:pt x="204190" y="1202062"/>
                  </a:cubicBezTo>
                  <a:cubicBezTo>
                    <a:pt x="210991" y="1203312"/>
                    <a:pt x="215943" y="1207377"/>
                    <a:pt x="215251" y="1211139"/>
                  </a:cubicBezTo>
                  <a:close/>
                  <a:moveTo>
                    <a:pt x="254872" y="1242978"/>
                  </a:moveTo>
                  <a:cubicBezTo>
                    <a:pt x="255771" y="1244206"/>
                    <a:pt x="255026" y="1246882"/>
                    <a:pt x="254547" y="1248452"/>
                  </a:cubicBezTo>
                  <a:cubicBezTo>
                    <a:pt x="254069" y="1250022"/>
                    <a:pt x="252714" y="1252164"/>
                    <a:pt x="252004" y="1252396"/>
                  </a:cubicBezTo>
                  <a:cubicBezTo>
                    <a:pt x="251293" y="1252628"/>
                    <a:pt x="251542" y="1250116"/>
                    <a:pt x="250285" y="1249846"/>
                  </a:cubicBezTo>
                  <a:cubicBezTo>
                    <a:pt x="249028" y="1249576"/>
                    <a:pt x="245903" y="1251404"/>
                    <a:pt x="244462" y="1250774"/>
                  </a:cubicBezTo>
                  <a:cubicBezTo>
                    <a:pt x="243020" y="1250143"/>
                    <a:pt x="242159" y="1248170"/>
                    <a:pt x="241633" y="1246066"/>
                  </a:cubicBezTo>
                  <a:cubicBezTo>
                    <a:pt x="241107" y="1243962"/>
                    <a:pt x="240493" y="1239696"/>
                    <a:pt x="241305" y="1238148"/>
                  </a:cubicBezTo>
                  <a:cubicBezTo>
                    <a:pt x="242118" y="1236601"/>
                    <a:pt x="245201" y="1236292"/>
                    <a:pt x="246509" y="1236781"/>
                  </a:cubicBezTo>
                  <a:cubicBezTo>
                    <a:pt x="247817" y="1237270"/>
                    <a:pt x="247758" y="1240049"/>
                    <a:pt x="249152" y="1241082"/>
                  </a:cubicBezTo>
                  <a:cubicBezTo>
                    <a:pt x="250546" y="1242115"/>
                    <a:pt x="253973" y="1241749"/>
                    <a:pt x="254872" y="1242978"/>
                  </a:cubicBezTo>
                  <a:close/>
                  <a:moveTo>
                    <a:pt x="95452" y="1045566"/>
                  </a:moveTo>
                  <a:cubicBezTo>
                    <a:pt x="98898" y="1047838"/>
                    <a:pt x="100912" y="1050764"/>
                    <a:pt x="100676" y="1053804"/>
                  </a:cubicBezTo>
                  <a:cubicBezTo>
                    <a:pt x="100202" y="1059884"/>
                    <a:pt x="90908" y="1064119"/>
                    <a:pt x="79915" y="1063264"/>
                  </a:cubicBezTo>
                  <a:cubicBezTo>
                    <a:pt x="68924" y="1062409"/>
                    <a:pt x="60397" y="1056786"/>
                    <a:pt x="60870" y="1050705"/>
                  </a:cubicBezTo>
                  <a:cubicBezTo>
                    <a:pt x="61344" y="1044625"/>
                    <a:pt x="70638" y="1040390"/>
                    <a:pt x="81630" y="1041246"/>
                  </a:cubicBezTo>
                  <a:cubicBezTo>
                    <a:pt x="87126" y="1041674"/>
                    <a:pt x="92005" y="1043293"/>
                    <a:pt x="95452" y="1045566"/>
                  </a:cubicBezTo>
                  <a:close/>
                  <a:moveTo>
                    <a:pt x="294345" y="1267807"/>
                  </a:moveTo>
                  <a:cubicBezTo>
                    <a:pt x="293653" y="1271569"/>
                    <a:pt x="287578" y="1273604"/>
                    <a:pt x="280776" y="1272353"/>
                  </a:cubicBezTo>
                  <a:cubicBezTo>
                    <a:pt x="273975" y="1271101"/>
                    <a:pt x="269023" y="1267037"/>
                    <a:pt x="269715" y="1263275"/>
                  </a:cubicBezTo>
                  <a:cubicBezTo>
                    <a:pt x="270407" y="1259513"/>
                    <a:pt x="276482" y="1257477"/>
                    <a:pt x="283283" y="1258729"/>
                  </a:cubicBezTo>
                  <a:cubicBezTo>
                    <a:pt x="290085" y="1259980"/>
                    <a:pt x="295037" y="1264044"/>
                    <a:pt x="294345" y="1267807"/>
                  </a:cubicBezTo>
                  <a:close/>
                  <a:moveTo>
                    <a:pt x="333966" y="1299645"/>
                  </a:moveTo>
                  <a:cubicBezTo>
                    <a:pt x="334865" y="1300873"/>
                    <a:pt x="334119" y="1303550"/>
                    <a:pt x="333641" y="1305119"/>
                  </a:cubicBezTo>
                  <a:cubicBezTo>
                    <a:pt x="333163" y="1306689"/>
                    <a:pt x="331808" y="1308831"/>
                    <a:pt x="331097" y="1309063"/>
                  </a:cubicBezTo>
                  <a:cubicBezTo>
                    <a:pt x="330387" y="1309296"/>
                    <a:pt x="330636" y="1306784"/>
                    <a:pt x="329379" y="1306514"/>
                  </a:cubicBezTo>
                  <a:cubicBezTo>
                    <a:pt x="328122" y="1306243"/>
                    <a:pt x="324998" y="1308071"/>
                    <a:pt x="323555" y="1307441"/>
                  </a:cubicBezTo>
                  <a:cubicBezTo>
                    <a:pt x="322113" y="1306811"/>
                    <a:pt x="321253" y="1304837"/>
                    <a:pt x="320727" y="1302733"/>
                  </a:cubicBezTo>
                  <a:cubicBezTo>
                    <a:pt x="320201" y="1300629"/>
                    <a:pt x="319587" y="1296363"/>
                    <a:pt x="320399" y="1294815"/>
                  </a:cubicBezTo>
                  <a:cubicBezTo>
                    <a:pt x="321212" y="1293268"/>
                    <a:pt x="324296" y="1292959"/>
                    <a:pt x="325603" y="1293448"/>
                  </a:cubicBezTo>
                  <a:cubicBezTo>
                    <a:pt x="326911" y="1293937"/>
                    <a:pt x="326852" y="1296716"/>
                    <a:pt x="328246" y="1297749"/>
                  </a:cubicBezTo>
                  <a:cubicBezTo>
                    <a:pt x="329640" y="1298782"/>
                    <a:pt x="333067" y="1298417"/>
                    <a:pt x="333966" y="1299645"/>
                  </a:cubicBezTo>
                  <a:close/>
                  <a:moveTo>
                    <a:pt x="168781" y="1097712"/>
                  </a:moveTo>
                  <a:cubicBezTo>
                    <a:pt x="170410" y="1099511"/>
                    <a:pt x="169672" y="1103877"/>
                    <a:pt x="169174" y="1106446"/>
                  </a:cubicBezTo>
                  <a:cubicBezTo>
                    <a:pt x="168676" y="1109014"/>
                    <a:pt x="166884" y="1112635"/>
                    <a:pt x="165795" y="1113121"/>
                  </a:cubicBezTo>
                  <a:cubicBezTo>
                    <a:pt x="164708" y="1113608"/>
                    <a:pt x="164685" y="1109583"/>
                    <a:pt x="162647" y="1109363"/>
                  </a:cubicBezTo>
                  <a:cubicBezTo>
                    <a:pt x="160609" y="1109143"/>
                    <a:pt x="155958" y="1112560"/>
                    <a:pt x="153568" y="1111801"/>
                  </a:cubicBezTo>
                  <a:cubicBezTo>
                    <a:pt x="151177" y="1111041"/>
                    <a:pt x="149484" y="1108055"/>
                    <a:pt x="148302" y="1104805"/>
                  </a:cubicBezTo>
                  <a:cubicBezTo>
                    <a:pt x="147118" y="1101556"/>
                    <a:pt x="145437" y="1094894"/>
                    <a:pt x="146469" y="1092305"/>
                  </a:cubicBezTo>
                  <a:cubicBezTo>
                    <a:pt x="147500" y="1089717"/>
                    <a:pt x="152338" y="1088716"/>
                    <a:pt x="154493" y="1089274"/>
                  </a:cubicBezTo>
                  <a:cubicBezTo>
                    <a:pt x="156648" y="1089833"/>
                    <a:pt x="157016" y="1094249"/>
                    <a:pt x="159397" y="1095655"/>
                  </a:cubicBezTo>
                  <a:cubicBezTo>
                    <a:pt x="161779" y="1097061"/>
                    <a:pt x="167151" y="1095913"/>
                    <a:pt x="168781" y="1097712"/>
                  </a:cubicBezTo>
                  <a:close/>
                  <a:moveTo>
                    <a:pt x="224845" y="1158208"/>
                  </a:moveTo>
                  <a:cubicBezTo>
                    <a:pt x="228452" y="1158098"/>
                    <a:pt x="231509" y="1162407"/>
                    <a:pt x="231675" y="1167833"/>
                  </a:cubicBezTo>
                  <a:cubicBezTo>
                    <a:pt x="231841" y="1173259"/>
                    <a:pt x="229051" y="1177746"/>
                    <a:pt x="225445" y="1177857"/>
                  </a:cubicBezTo>
                  <a:cubicBezTo>
                    <a:pt x="221839" y="1177967"/>
                    <a:pt x="218781" y="1173658"/>
                    <a:pt x="218615" y="1168232"/>
                  </a:cubicBezTo>
                  <a:cubicBezTo>
                    <a:pt x="218450" y="1162806"/>
                    <a:pt x="221239" y="1158318"/>
                    <a:pt x="224845" y="1158208"/>
                  </a:cubicBezTo>
                  <a:close/>
                  <a:moveTo>
                    <a:pt x="133837" y="1050202"/>
                  </a:moveTo>
                  <a:cubicBezTo>
                    <a:pt x="134324" y="1051290"/>
                    <a:pt x="130300" y="1051312"/>
                    <a:pt x="130079" y="1053350"/>
                  </a:cubicBezTo>
                  <a:cubicBezTo>
                    <a:pt x="129859" y="1055389"/>
                    <a:pt x="133276" y="1060039"/>
                    <a:pt x="132516" y="1062430"/>
                  </a:cubicBezTo>
                  <a:cubicBezTo>
                    <a:pt x="131756" y="1064821"/>
                    <a:pt x="128771" y="1066513"/>
                    <a:pt x="125521" y="1067696"/>
                  </a:cubicBezTo>
                  <a:cubicBezTo>
                    <a:pt x="122272" y="1068879"/>
                    <a:pt x="115610" y="1070561"/>
                    <a:pt x="113021" y="1069529"/>
                  </a:cubicBezTo>
                  <a:cubicBezTo>
                    <a:pt x="110433" y="1068497"/>
                    <a:pt x="109431" y="1063660"/>
                    <a:pt x="109990" y="1061505"/>
                  </a:cubicBezTo>
                  <a:cubicBezTo>
                    <a:pt x="110548" y="1059350"/>
                    <a:pt x="114964" y="1058982"/>
                    <a:pt x="116370" y="1056601"/>
                  </a:cubicBezTo>
                  <a:cubicBezTo>
                    <a:pt x="117777" y="1054219"/>
                    <a:pt x="116629" y="1048846"/>
                    <a:pt x="118427" y="1047217"/>
                  </a:cubicBezTo>
                  <a:cubicBezTo>
                    <a:pt x="119327" y="1046402"/>
                    <a:pt x="120869" y="1046180"/>
                    <a:pt x="122506" y="1046223"/>
                  </a:cubicBezTo>
                  <a:cubicBezTo>
                    <a:pt x="124143" y="1046266"/>
                    <a:pt x="125878" y="1046575"/>
                    <a:pt x="127161" y="1046823"/>
                  </a:cubicBezTo>
                  <a:cubicBezTo>
                    <a:pt x="129730" y="1047321"/>
                    <a:pt x="133351" y="1049115"/>
                    <a:pt x="133837" y="1050202"/>
                  </a:cubicBezTo>
                  <a:close/>
                  <a:moveTo>
                    <a:pt x="266473" y="1179823"/>
                  </a:moveTo>
                  <a:cubicBezTo>
                    <a:pt x="268105" y="1182313"/>
                    <a:pt x="262867" y="1190282"/>
                    <a:pt x="263454" y="1193764"/>
                  </a:cubicBezTo>
                  <a:cubicBezTo>
                    <a:pt x="264043" y="1197246"/>
                    <a:pt x="270299" y="1198270"/>
                    <a:pt x="270001" y="1200717"/>
                  </a:cubicBezTo>
                  <a:cubicBezTo>
                    <a:pt x="269703" y="1203164"/>
                    <a:pt x="266349" y="1207628"/>
                    <a:pt x="264920" y="1208054"/>
                  </a:cubicBezTo>
                  <a:cubicBezTo>
                    <a:pt x="263490" y="1208479"/>
                    <a:pt x="263963" y="1203791"/>
                    <a:pt x="261426" y="1203271"/>
                  </a:cubicBezTo>
                  <a:lnTo>
                    <a:pt x="253426" y="1204407"/>
                  </a:lnTo>
                  <a:lnTo>
                    <a:pt x="258722" y="1209987"/>
                  </a:lnTo>
                  <a:cubicBezTo>
                    <a:pt x="261387" y="1215143"/>
                    <a:pt x="261844" y="1220133"/>
                    <a:pt x="259462" y="1223736"/>
                  </a:cubicBezTo>
                  <a:cubicBezTo>
                    <a:pt x="254698" y="1230941"/>
                    <a:pt x="240380" y="1229867"/>
                    <a:pt x="227482" y="1221339"/>
                  </a:cubicBezTo>
                  <a:cubicBezTo>
                    <a:pt x="214584" y="1212810"/>
                    <a:pt x="207990" y="1200056"/>
                    <a:pt x="212754" y="1192851"/>
                  </a:cubicBezTo>
                  <a:cubicBezTo>
                    <a:pt x="215136" y="1189248"/>
                    <a:pt x="219907" y="1187715"/>
                    <a:pt x="225694" y="1188149"/>
                  </a:cubicBezTo>
                  <a:cubicBezTo>
                    <a:pt x="231481" y="1188582"/>
                    <a:pt x="238285" y="1190983"/>
                    <a:pt x="244735" y="1195247"/>
                  </a:cubicBezTo>
                  <a:lnTo>
                    <a:pt x="244867" y="1195386"/>
                  </a:lnTo>
                  <a:lnTo>
                    <a:pt x="252175" y="1189664"/>
                  </a:lnTo>
                  <a:cubicBezTo>
                    <a:pt x="253795" y="1186783"/>
                    <a:pt x="251280" y="1180466"/>
                    <a:pt x="253663" y="1178826"/>
                  </a:cubicBezTo>
                  <a:cubicBezTo>
                    <a:pt x="254855" y="1178005"/>
                    <a:pt x="257649" y="1177633"/>
                    <a:pt x="260349" y="1177775"/>
                  </a:cubicBezTo>
                  <a:cubicBezTo>
                    <a:pt x="263050" y="1177919"/>
                    <a:pt x="265657" y="1178578"/>
                    <a:pt x="266473" y="1179823"/>
                  </a:cubicBezTo>
                  <a:close/>
                  <a:moveTo>
                    <a:pt x="40910" y="912463"/>
                  </a:moveTo>
                  <a:cubicBezTo>
                    <a:pt x="47661" y="916926"/>
                    <a:pt x="49103" y="926640"/>
                    <a:pt x="44131" y="934160"/>
                  </a:cubicBezTo>
                  <a:cubicBezTo>
                    <a:pt x="39158" y="941679"/>
                    <a:pt x="29656" y="944156"/>
                    <a:pt x="22905" y="939693"/>
                  </a:cubicBezTo>
                  <a:cubicBezTo>
                    <a:pt x="16155" y="935229"/>
                    <a:pt x="14713" y="925515"/>
                    <a:pt x="19685" y="917996"/>
                  </a:cubicBezTo>
                  <a:cubicBezTo>
                    <a:pt x="22171" y="914236"/>
                    <a:pt x="25790" y="911737"/>
                    <a:pt x="29631" y="910735"/>
                  </a:cubicBezTo>
                  <a:cubicBezTo>
                    <a:pt x="33471" y="909734"/>
                    <a:pt x="37535" y="910231"/>
                    <a:pt x="40910" y="912463"/>
                  </a:cubicBezTo>
                  <a:close/>
                  <a:moveTo>
                    <a:pt x="303939" y="1214876"/>
                  </a:moveTo>
                  <a:cubicBezTo>
                    <a:pt x="307545" y="1214765"/>
                    <a:pt x="310603" y="1219075"/>
                    <a:pt x="310769" y="1224501"/>
                  </a:cubicBezTo>
                  <a:cubicBezTo>
                    <a:pt x="310934" y="1229927"/>
                    <a:pt x="308145" y="1234414"/>
                    <a:pt x="304539" y="1234524"/>
                  </a:cubicBezTo>
                  <a:cubicBezTo>
                    <a:pt x="300932" y="1234634"/>
                    <a:pt x="297875" y="1230325"/>
                    <a:pt x="297709" y="1224899"/>
                  </a:cubicBezTo>
                  <a:cubicBezTo>
                    <a:pt x="297543" y="1219474"/>
                    <a:pt x="300333" y="1214986"/>
                    <a:pt x="303939" y="1214876"/>
                  </a:cubicBezTo>
                  <a:close/>
                  <a:moveTo>
                    <a:pt x="230265" y="1122292"/>
                  </a:moveTo>
                  <a:cubicBezTo>
                    <a:pt x="233712" y="1124565"/>
                    <a:pt x="235725" y="1127490"/>
                    <a:pt x="235488" y="1130531"/>
                  </a:cubicBezTo>
                  <a:cubicBezTo>
                    <a:pt x="235015" y="1136611"/>
                    <a:pt x="225721" y="1140846"/>
                    <a:pt x="214729" y="1139991"/>
                  </a:cubicBezTo>
                  <a:cubicBezTo>
                    <a:pt x="203737" y="1139135"/>
                    <a:pt x="195210" y="1133513"/>
                    <a:pt x="195683" y="1127432"/>
                  </a:cubicBezTo>
                  <a:cubicBezTo>
                    <a:pt x="196156" y="1121352"/>
                    <a:pt x="205451" y="1117117"/>
                    <a:pt x="216443" y="1117972"/>
                  </a:cubicBezTo>
                  <a:cubicBezTo>
                    <a:pt x="221939" y="1118400"/>
                    <a:pt x="226818" y="1120020"/>
                    <a:pt x="230265" y="1122292"/>
                  </a:cubicBezTo>
                  <a:close/>
                  <a:moveTo>
                    <a:pt x="115019" y="971844"/>
                  </a:moveTo>
                  <a:cubicBezTo>
                    <a:pt x="117268" y="974400"/>
                    <a:pt x="118950" y="978125"/>
                    <a:pt x="119531" y="982413"/>
                  </a:cubicBezTo>
                  <a:cubicBezTo>
                    <a:pt x="120694" y="990989"/>
                    <a:pt x="117015" y="998567"/>
                    <a:pt x="111316" y="999340"/>
                  </a:cubicBezTo>
                  <a:lnTo>
                    <a:pt x="103441" y="995800"/>
                  </a:lnTo>
                  <a:lnTo>
                    <a:pt x="92529" y="998026"/>
                  </a:lnTo>
                  <a:cubicBezTo>
                    <a:pt x="88751" y="995528"/>
                    <a:pt x="87714" y="990440"/>
                    <a:pt x="90212" y="986661"/>
                  </a:cubicBezTo>
                  <a:cubicBezTo>
                    <a:pt x="91461" y="984772"/>
                    <a:pt x="93357" y="983568"/>
                    <a:pt x="95414" y="983149"/>
                  </a:cubicBezTo>
                  <a:lnTo>
                    <a:pt x="99072" y="983859"/>
                  </a:lnTo>
                  <a:lnTo>
                    <a:pt x="100424" y="973823"/>
                  </a:lnTo>
                  <a:cubicBezTo>
                    <a:pt x="101911" y="970760"/>
                    <a:pt x="104255" y="968672"/>
                    <a:pt x="107105" y="968285"/>
                  </a:cubicBezTo>
                  <a:cubicBezTo>
                    <a:pt x="109955" y="967899"/>
                    <a:pt x="112771" y="969287"/>
                    <a:pt x="115019" y="971844"/>
                  </a:cubicBezTo>
                  <a:close/>
                  <a:moveTo>
                    <a:pt x="345567" y="1236490"/>
                  </a:moveTo>
                  <a:cubicBezTo>
                    <a:pt x="347198" y="1238980"/>
                    <a:pt x="341960" y="1246949"/>
                    <a:pt x="342548" y="1250431"/>
                  </a:cubicBezTo>
                  <a:cubicBezTo>
                    <a:pt x="343136" y="1253914"/>
                    <a:pt x="349393" y="1254938"/>
                    <a:pt x="349095" y="1257385"/>
                  </a:cubicBezTo>
                  <a:cubicBezTo>
                    <a:pt x="348797" y="1259831"/>
                    <a:pt x="345443" y="1264296"/>
                    <a:pt x="344013" y="1264721"/>
                  </a:cubicBezTo>
                  <a:cubicBezTo>
                    <a:pt x="342584" y="1265147"/>
                    <a:pt x="343056" y="1260458"/>
                    <a:pt x="340519" y="1259939"/>
                  </a:cubicBezTo>
                  <a:cubicBezTo>
                    <a:pt x="337983" y="1259419"/>
                    <a:pt x="331705" y="1262797"/>
                    <a:pt x="328791" y="1261604"/>
                  </a:cubicBezTo>
                  <a:cubicBezTo>
                    <a:pt x="325877" y="1260410"/>
                    <a:pt x="322622" y="1255324"/>
                    <a:pt x="323035" y="1252779"/>
                  </a:cubicBezTo>
                  <a:cubicBezTo>
                    <a:pt x="323447" y="1250233"/>
                    <a:pt x="329649" y="1249213"/>
                    <a:pt x="331269" y="1246331"/>
                  </a:cubicBezTo>
                  <a:cubicBezTo>
                    <a:pt x="332889" y="1243451"/>
                    <a:pt x="330374" y="1237133"/>
                    <a:pt x="332757" y="1235493"/>
                  </a:cubicBezTo>
                  <a:cubicBezTo>
                    <a:pt x="333948" y="1234673"/>
                    <a:pt x="336743" y="1234300"/>
                    <a:pt x="339443" y="1234443"/>
                  </a:cubicBezTo>
                  <a:cubicBezTo>
                    <a:pt x="342144" y="1234586"/>
                    <a:pt x="344750" y="1235245"/>
                    <a:pt x="345567" y="1236490"/>
                  </a:cubicBezTo>
                  <a:close/>
                  <a:moveTo>
                    <a:pt x="303593" y="1174439"/>
                  </a:moveTo>
                  <a:cubicBezTo>
                    <a:pt x="305223" y="1176238"/>
                    <a:pt x="304485" y="1180605"/>
                    <a:pt x="303987" y="1183172"/>
                  </a:cubicBezTo>
                  <a:cubicBezTo>
                    <a:pt x="303490" y="1185741"/>
                    <a:pt x="301696" y="1189362"/>
                    <a:pt x="300608" y="1189848"/>
                  </a:cubicBezTo>
                  <a:cubicBezTo>
                    <a:pt x="299521" y="1190335"/>
                    <a:pt x="299498" y="1186311"/>
                    <a:pt x="297460" y="1186090"/>
                  </a:cubicBezTo>
                  <a:cubicBezTo>
                    <a:pt x="295423" y="1185870"/>
                    <a:pt x="290772" y="1189287"/>
                    <a:pt x="288381" y="1188527"/>
                  </a:cubicBezTo>
                  <a:cubicBezTo>
                    <a:pt x="285989" y="1187767"/>
                    <a:pt x="284297" y="1184781"/>
                    <a:pt x="283114" y="1181533"/>
                  </a:cubicBezTo>
                  <a:cubicBezTo>
                    <a:pt x="281931" y="1178283"/>
                    <a:pt x="280249" y="1171621"/>
                    <a:pt x="281281" y="1169032"/>
                  </a:cubicBezTo>
                  <a:cubicBezTo>
                    <a:pt x="282313" y="1166444"/>
                    <a:pt x="287151" y="1165442"/>
                    <a:pt x="289306" y="1166001"/>
                  </a:cubicBezTo>
                  <a:cubicBezTo>
                    <a:pt x="291460" y="1166559"/>
                    <a:pt x="291828" y="1170976"/>
                    <a:pt x="294210" y="1172382"/>
                  </a:cubicBezTo>
                  <a:cubicBezTo>
                    <a:pt x="296591" y="1173788"/>
                    <a:pt x="301964" y="1172641"/>
                    <a:pt x="303593" y="1174439"/>
                  </a:cubicBezTo>
                  <a:close/>
                  <a:moveTo>
                    <a:pt x="344921" y="1200007"/>
                  </a:moveTo>
                  <a:cubicBezTo>
                    <a:pt x="347115" y="1201812"/>
                    <a:pt x="347430" y="1205054"/>
                    <a:pt x="345625" y="1207248"/>
                  </a:cubicBezTo>
                  <a:cubicBezTo>
                    <a:pt x="343820" y="1209441"/>
                    <a:pt x="340578" y="1209757"/>
                    <a:pt x="338384" y="1207952"/>
                  </a:cubicBezTo>
                  <a:cubicBezTo>
                    <a:pt x="336191" y="1206146"/>
                    <a:pt x="335875" y="1202904"/>
                    <a:pt x="337680" y="1200711"/>
                  </a:cubicBezTo>
                  <a:cubicBezTo>
                    <a:pt x="338583" y="1199614"/>
                    <a:pt x="339845" y="1198987"/>
                    <a:pt x="341155" y="1198859"/>
                  </a:cubicBezTo>
                  <a:cubicBezTo>
                    <a:pt x="342465" y="1198732"/>
                    <a:pt x="343824" y="1199104"/>
                    <a:pt x="344921" y="1200007"/>
                  </a:cubicBezTo>
                  <a:close/>
                  <a:moveTo>
                    <a:pt x="304879" y="1153205"/>
                  </a:moveTo>
                  <a:cubicBezTo>
                    <a:pt x="307073" y="1155010"/>
                    <a:pt x="307388" y="1158252"/>
                    <a:pt x="305583" y="1160446"/>
                  </a:cubicBezTo>
                  <a:cubicBezTo>
                    <a:pt x="303778" y="1162639"/>
                    <a:pt x="300536" y="1162955"/>
                    <a:pt x="298343" y="1161150"/>
                  </a:cubicBezTo>
                  <a:cubicBezTo>
                    <a:pt x="296149" y="1159345"/>
                    <a:pt x="295834" y="1156103"/>
                    <a:pt x="297639" y="1153909"/>
                  </a:cubicBezTo>
                  <a:cubicBezTo>
                    <a:pt x="298541" y="1152812"/>
                    <a:pt x="299803" y="1152185"/>
                    <a:pt x="301113" y="1152058"/>
                  </a:cubicBezTo>
                  <a:cubicBezTo>
                    <a:pt x="302424" y="1151930"/>
                    <a:pt x="303783" y="1152303"/>
                    <a:pt x="304879" y="1153205"/>
                  </a:cubicBezTo>
                  <a:close/>
                  <a:moveTo>
                    <a:pt x="175723" y="989190"/>
                  </a:moveTo>
                  <a:cubicBezTo>
                    <a:pt x="182474" y="993654"/>
                    <a:pt x="183915" y="1003367"/>
                    <a:pt x="178943" y="1010887"/>
                  </a:cubicBezTo>
                  <a:lnTo>
                    <a:pt x="174884" y="1013850"/>
                  </a:lnTo>
                  <a:lnTo>
                    <a:pt x="174223" y="1018256"/>
                  </a:lnTo>
                  <a:cubicBezTo>
                    <a:pt x="175733" y="1023679"/>
                    <a:pt x="185823" y="1024264"/>
                    <a:pt x="185756" y="1028194"/>
                  </a:cubicBezTo>
                  <a:cubicBezTo>
                    <a:pt x="185690" y="1032123"/>
                    <a:pt x="181112" y="1039758"/>
                    <a:pt x="178917" y="1040670"/>
                  </a:cubicBezTo>
                  <a:cubicBezTo>
                    <a:pt x="176721" y="1041582"/>
                    <a:pt x="176692" y="1034070"/>
                    <a:pt x="172583" y="1033667"/>
                  </a:cubicBezTo>
                  <a:cubicBezTo>
                    <a:pt x="168474" y="1033264"/>
                    <a:pt x="159082" y="1039661"/>
                    <a:pt x="154263" y="1038253"/>
                  </a:cubicBezTo>
                  <a:cubicBezTo>
                    <a:pt x="149445" y="1036843"/>
                    <a:pt x="143439" y="1029319"/>
                    <a:pt x="143671" y="1025214"/>
                  </a:cubicBezTo>
                  <a:cubicBezTo>
                    <a:pt x="143904" y="1021111"/>
                    <a:pt x="153567" y="1018463"/>
                    <a:pt x="155658" y="1013626"/>
                  </a:cubicBezTo>
                  <a:lnTo>
                    <a:pt x="155643" y="1013067"/>
                  </a:lnTo>
                  <a:lnTo>
                    <a:pt x="151712" y="1006717"/>
                  </a:lnTo>
                  <a:cubicBezTo>
                    <a:pt x="151129" y="1002791"/>
                    <a:pt x="152012" y="998483"/>
                    <a:pt x="154498" y="994723"/>
                  </a:cubicBezTo>
                  <a:cubicBezTo>
                    <a:pt x="156984" y="990963"/>
                    <a:pt x="160603" y="988464"/>
                    <a:pt x="164444" y="987463"/>
                  </a:cubicBezTo>
                  <a:cubicBezTo>
                    <a:pt x="168285" y="986462"/>
                    <a:pt x="172348" y="986958"/>
                    <a:pt x="175723" y="989190"/>
                  </a:cubicBezTo>
                  <a:close/>
                  <a:moveTo>
                    <a:pt x="249832" y="1048570"/>
                  </a:moveTo>
                  <a:cubicBezTo>
                    <a:pt x="252081" y="1051127"/>
                    <a:pt x="253762" y="1054852"/>
                    <a:pt x="254344" y="1059140"/>
                  </a:cubicBezTo>
                  <a:cubicBezTo>
                    <a:pt x="255507" y="1067716"/>
                    <a:pt x="251829" y="1075294"/>
                    <a:pt x="246129" y="1076067"/>
                  </a:cubicBezTo>
                  <a:cubicBezTo>
                    <a:pt x="240429" y="1076840"/>
                    <a:pt x="234866" y="1070515"/>
                    <a:pt x="233703" y="1061939"/>
                  </a:cubicBezTo>
                  <a:cubicBezTo>
                    <a:pt x="232540" y="1053364"/>
                    <a:pt x="236218" y="1045785"/>
                    <a:pt x="241917" y="1045012"/>
                  </a:cubicBezTo>
                  <a:cubicBezTo>
                    <a:pt x="244767" y="1044626"/>
                    <a:pt x="247583" y="1046014"/>
                    <a:pt x="249832" y="1048570"/>
                  </a:cubicBezTo>
                  <a:close/>
                  <a:moveTo>
                    <a:pt x="140636" y="918385"/>
                  </a:moveTo>
                  <a:cubicBezTo>
                    <a:pt x="143302" y="923540"/>
                    <a:pt x="143759" y="928530"/>
                    <a:pt x="141377" y="932132"/>
                  </a:cubicBezTo>
                  <a:cubicBezTo>
                    <a:pt x="136613" y="939338"/>
                    <a:pt x="122294" y="938265"/>
                    <a:pt x="109396" y="929736"/>
                  </a:cubicBezTo>
                  <a:cubicBezTo>
                    <a:pt x="96498" y="921208"/>
                    <a:pt x="89905" y="908453"/>
                    <a:pt x="94669" y="901248"/>
                  </a:cubicBezTo>
                  <a:cubicBezTo>
                    <a:pt x="97050" y="897645"/>
                    <a:pt x="101821" y="896113"/>
                    <a:pt x="107608" y="896546"/>
                  </a:cubicBezTo>
                  <a:cubicBezTo>
                    <a:pt x="113396" y="896980"/>
                    <a:pt x="120200" y="899380"/>
                    <a:pt x="126649" y="903644"/>
                  </a:cubicBezTo>
                  <a:cubicBezTo>
                    <a:pt x="133098" y="907909"/>
                    <a:pt x="137971" y="913229"/>
                    <a:pt x="140636" y="918385"/>
                  </a:cubicBezTo>
                  <a:close/>
                  <a:moveTo>
                    <a:pt x="325416" y="1124572"/>
                  </a:moveTo>
                  <a:cubicBezTo>
                    <a:pt x="326406" y="1131871"/>
                    <a:pt x="318306" y="1138996"/>
                    <a:pt x="307324" y="1140485"/>
                  </a:cubicBezTo>
                  <a:cubicBezTo>
                    <a:pt x="296343" y="1141974"/>
                    <a:pt x="286638" y="1137264"/>
                    <a:pt x="285649" y="1129965"/>
                  </a:cubicBezTo>
                  <a:cubicBezTo>
                    <a:pt x="284658" y="1122666"/>
                    <a:pt x="292758" y="1115542"/>
                    <a:pt x="303740" y="1114052"/>
                  </a:cubicBezTo>
                  <a:cubicBezTo>
                    <a:pt x="314721" y="1112564"/>
                    <a:pt x="324426" y="1117274"/>
                    <a:pt x="325416" y="1124572"/>
                  </a:cubicBezTo>
                  <a:close/>
                  <a:moveTo>
                    <a:pt x="311508" y="1072377"/>
                  </a:moveTo>
                  <a:cubicBezTo>
                    <a:pt x="314508" y="1076053"/>
                    <a:pt x="307525" y="1089558"/>
                    <a:pt x="309035" y="1094982"/>
                  </a:cubicBezTo>
                  <a:cubicBezTo>
                    <a:pt x="310546" y="1100406"/>
                    <a:pt x="320636" y="1100992"/>
                    <a:pt x="320570" y="1104921"/>
                  </a:cubicBezTo>
                  <a:cubicBezTo>
                    <a:pt x="320503" y="1108850"/>
                    <a:pt x="315926" y="1116485"/>
                    <a:pt x="313729" y="1117397"/>
                  </a:cubicBezTo>
                  <a:cubicBezTo>
                    <a:pt x="311534" y="1118310"/>
                    <a:pt x="311505" y="1110797"/>
                    <a:pt x="307396" y="1110394"/>
                  </a:cubicBezTo>
                  <a:cubicBezTo>
                    <a:pt x="303288" y="1109991"/>
                    <a:pt x="293895" y="1116388"/>
                    <a:pt x="289077" y="1114979"/>
                  </a:cubicBezTo>
                  <a:cubicBezTo>
                    <a:pt x="284258" y="1113570"/>
                    <a:pt x="278252" y="1106046"/>
                    <a:pt x="278484" y="1101942"/>
                  </a:cubicBezTo>
                  <a:cubicBezTo>
                    <a:pt x="278717" y="1097837"/>
                    <a:pt x="288379" y="1095190"/>
                    <a:pt x="290470" y="1090353"/>
                  </a:cubicBezTo>
                  <a:cubicBezTo>
                    <a:pt x="292562" y="1085516"/>
                    <a:pt x="287525" y="1075917"/>
                    <a:pt x="291032" y="1072921"/>
                  </a:cubicBezTo>
                  <a:cubicBezTo>
                    <a:pt x="292785" y="1071423"/>
                    <a:pt x="297154" y="1070367"/>
                    <a:pt x="301459" y="1070147"/>
                  </a:cubicBezTo>
                  <a:cubicBezTo>
                    <a:pt x="305765" y="1069925"/>
                    <a:pt x="310007" y="1070538"/>
                    <a:pt x="311508" y="1072377"/>
                  </a:cubicBezTo>
                  <a:close/>
                  <a:moveTo>
                    <a:pt x="112179" y="830689"/>
                  </a:moveTo>
                  <a:cubicBezTo>
                    <a:pt x="115626" y="832962"/>
                    <a:pt x="117639" y="835888"/>
                    <a:pt x="117403" y="838928"/>
                  </a:cubicBezTo>
                  <a:cubicBezTo>
                    <a:pt x="116929" y="845008"/>
                    <a:pt x="107635" y="849243"/>
                    <a:pt x="96643" y="848388"/>
                  </a:cubicBezTo>
                  <a:cubicBezTo>
                    <a:pt x="85651" y="847533"/>
                    <a:pt x="77124" y="841910"/>
                    <a:pt x="77597" y="835829"/>
                  </a:cubicBezTo>
                  <a:cubicBezTo>
                    <a:pt x="78071" y="829749"/>
                    <a:pt x="87365" y="825514"/>
                    <a:pt x="98357" y="826370"/>
                  </a:cubicBezTo>
                  <a:cubicBezTo>
                    <a:pt x="103853" y="826798"/>
                    <a:pt x="108732" y="828417"/>
                    <a:pt x="112179" y="830689"/>
                  </a:cubicBezTo>
                  <a:close/>
                  <a:moveTo>
                    <a:pt x="233175" y="947072"/>
                  </a:moveTo>
                  <a:cubicBezTo>
                    <a:pt x="236953" y="949570"/>
                    <a:pt x="237991" y="954658"/>
                    <a:pt x="235493" y="958436"/>
                  </a:cubicBezTo>
                  <a:cubicBezTo>
                    <a:pt x="232995" y="962214"/>
                    <a:pt x="227907" y="963252"/>
                    <a:pt x="224129" y="960753"/>
                  </a:cubicBezTo>
                  <a:cubicBezTo>
                    <a:pt x="220351" y="958255"/>
                    <a:pt x="219314" y="953167"/>
                    <a:pt x="221812" y="949389"/>
                  </a:cubicBezTo>
                  <a:cubicBezTo>
                    <a:pt x="223060" y="947500"/>
                    <a:pt x="224957" y="946297"/>
                    <a:pt x="227014" y="945877"/>
                  </a:cubicBezTo>
                  <a:cubicBezTo>
                    <a:pt x="229070" y="945457"/>
                    <a:pt x="231286" y="945823"/>
                    <a:pt x="233175" y="947072"/>
                  </a:cubicBezTo>
                  <a:close/>
                  <a:moveTo>
                    <a:pt x="404546" y="1146439"/>
                  </a:moveTo>
                  <a:cubicBezTo>
                    <a:pt x="406738" y="1151250"/>
                    <a:pt x="407820" y="1157744"/>
                    <a:pt x="407273" y="1164782"/>
                  </a:cubicBezTo>
                  <a:cubicBezTo>
                    <a:pt x="406177" y="1178857"/>
                    <a:pt x="398977" y="1189777"/>
                    <a:pt x="391191" y="1189171"/>
                  </a:cubicBezTo>
                  <a:cubicBezTo>
                    <a:pt x="383405" y="1188564"/>
                    <a:pt x="377982" y="1176663"/>
                    <a:pt x="379078" y="1162586"/>
                  </a:cubicBezTo>
                  <a:cubicBezTo>
                    <a:pt x="380173" y="1148512"/>
                    <a:pt x="387373" y="1137592"/>
                    <a:pt x="395159" y="1138198"/>
                  </a:cubicBezTo>
                  <a:cubicBezTo>
                    <a:pt x="399052" y="1138501"/>
                    <a:pt x="402355" y="1141628"/>
                    <a:pt x="404546" y="1146439"/>
                  </a:cubicBezTo>
                  <a:close/>
                  <a:moveTo>
                    <a:pt x="185508" y="882836"/>
                  </a:moveTo>
                  <a:cubicBezTo>
                    <a:pt x="187138" y="884635"/>
                    <a:pt x="186399" y="889001"/>
                    <a:pt x="185901" y="891570"/>
                  </a:cubicBezTo>
                  <a:cubicBezTo>
                    <a:pt x="185404" y="894138"/>
                    <a:pt x="183611" y="897759"/>
                    <a:pt x="182523" y="898245"/>
                  </a:cubicBezTo>
                  <a:cubicBezTo>
                    <a:pt x="181435" y="898732"/>
                    <a:pt x="181412" y="894707"/>
                    <a:pt x="179375" y="894487"/>
                  </a:cubicBezTo>
                  <a:cubicBezTo>
                    <a:pt x="177337" y="894267"/>
                    <a:pt x="172686" y="897684"/>
                    <a:pt x="170295" y="896925"/>
                  </a:cubicBezTo>
                  <a:cubicBezTo>
                    <a:pt x="167904" y="896164"/>
                    <a:pt x="166212" y="893179"/>
                    <a:pt x="165029" y="889929"/>
                  </a:cubicBezTo>
                  <a:cubicBezTo>
                    <a:pt x="163845" y="886680"/>
                    <a:pt x="162164" y="880018"/>
                    <a:pt x="163196" y="877429"/>
                  </a:cubicBezTo>
                  <a:cubicBezTo>
                    <a:pt x="164227" y="874841"/>
                    <a:pt x="169065" y="873839"/>
                    <a:pt x="171220" y="874398"/>
                  </a:cubicBezTo>
                  <a:cubicBezTo>
                    <a:pt x="173375" y="874957"/>
                    <a:pt x="173743" y="879373"/>
                    <a:pt x="176124" y="880779"/>
                  </a:cubicBezTo>
                  <a:cubicBezTo>
                    <a:pt x="178506" y="882185"/>
                    <a:pt x="183878" y="881037"/>
                    <a:pt x="185508" y="882836"/>
                  </a:cubicBezTo>
                  <a:close/>
                  <a:moveTo>
                    <a:pt x="304431" y="1014636"/>
                  </a:moveTo>
                  <a:cubicBezTo>
                    <a:pt x="308209" y="1017134"/>
                    <a:pt x="309246" y="1022222"/>
                    <a:pt x="306748" y="1026000"/>
                  </a:cubicBezTo>
                  <a:cubicBezTo>
                    <a:pt x="304250" y="1029778"/>
                    <a:pt x="299162" y="1030816"/>
                    <a:pt x="295384" y="1028318"/>
                  </a:cubicBezTo>
                  <a:cubicBezTo>
                    <a:pt x="291606" y="1025820"/>
                    <a:pt x="290569" y="1020731"/>
                    <a:pt x="293067" y="1016953"/>
                  </a:cubicBezTo>
                  <a:cubicBezTo>
                    <a:pt x="294316" y="1015064"/>
                    <a:pt x="296212" y="1013861"/>
                    <a:pt x="298268" y="1013441"/>
                  </a:cubicBezTo>
                  <a:cubicBezTo>
                    <a:pt x="300325" y="1013022"/>
                    <a:pt x="302542" y="1013387"/>
                    <a:pt x="304431" y="1014636"/>
                  </a:cubicBezTo>
                  <a:close/>
                  <a:moveTo>
                    <a:pt x="273036" y="965559"/>
                  </a:moveTo>
                  <a:cubicBezTo>
                    <a:pt x="277873" y="968757"/>
                    <a:pt x="279202" y="975272"/>
                    <a:pt x="276004" y="980110"/>
                  </a:cubicBezTo>
                  <a:lnTo>
                    <a:pt x="263613" y="982637"/>
                  </a:lnTo>
                  <a:lnTo>
                    <a:pt x="275449" y="995111"/>
                  </a:lnTo>
                  <a:cubicBezTo>
                    <a:pt x="278115" y="1000267"/>
                    <a:pt x="278572" y="1005257"/>
                    <a:pt x="276190" y="1008860"/>
                  </a:cubicBezTo>
                  <a:cubicBezTo>
                    <a:pt x="271425" y="1016065"/>
                    <a:pt x="257107" y="1014991"/>
                    <a:pt x="244209" y="1006463"/>
                  </a:cubicBezTo>
                  <a:cubicBezTo>
                    <a:pt x="231311" y="997934"/>
                    <a:pt x="224717" y="985180"/>
                    <a:pt x="229481" y="977975"/>
                  </a:cubicBezTo>
                  <a:cubicBezTo>
                    <a:pt x="231863" y="974372"/>
                    <a:pt x="236634" y="972839"/>
                    <a:pt x="242421" y="973273"/>
                  </a:cubicBezTo>
                  <a:lnTo>
                    <a:pt x="259006" y="979455"/>
                  </a:lnTo>
                  <a:lnTo>
                    <a:pt x="256954" y="976416"/>
                  </a:lnTo>
                  <a:cubicBezTo>
                    <a:pt x="256416" y="973783"/>
                    <a:pt x="256884" y="970945"/>
                    <a:pt x="258484" y="968526"/>
                  </a:cubicBezTo>
                  <a:cubicBezTo>
                    <a:pt x="261683" y="963688"/>
                    <a:pt x="268198" y="962360"/>
                    <a:pt x="273036" y="965559"/>
                  </a:cubicBezTo>
                  <a:close/>
                  <a:moveTo>
                    <a:pt x="517107" y="1232026"/>
                  </a:moveTo>
                  <a:cubicBezTo>
                    <a:pt x="526737" y="1238393"/>
                    <a:pt x="529909" y="1250562"/>
                    <a:pt x="524193" y="1259206"/>
                  </a:cubicBezTo>
                  <a:cubicBezTo>
                    <a:pt x="518477" y="1267851"/>
                    <a:pt x="506038" y="1269697"/>
                    <a:pt x="496409" y="1263330"/>
                  </a:cubicBezTo>
                  <a:cubicBezTo>
                    <a:pt x="491594" y="1260146"/>
                    <a:pt x="488394" y="1255512"/>
                    <a:pt x="487112" y="1250594"/>
                  </a:cubicBezTo>
                  <a:cubicBezTo>
                    <a:pt x="485830" y="1245676"/>
                    <a:pt x="486466" y="1240473"/>
                    <a:pt x="489324" y="1236149"/>
                  </a:cubicBezTo>
                  <a:cubicBezTo>
                    <a:pt x="495040" y="1227505"/>
                    <a:pt x="507478" y="1225659"/>
                    <a:pt x="517107" y="1232026"/>
                  </a:cubicBezTo>
                  <a:close/>
                  <a:moveTo>
                    <a:pt x="246992" y="907416"/>
                  </a:moveTo>
                  <a:cubicBezTo>
                    <a:pt x="250439" y="909689"/>
                    <a:pt x="252452" y="912615"/>
                    <a:pt x="252215" y="915655"/>
                  </a:cubicBezTo>
                  <a:cubicBezTo>
                    <a:pt x="251742" y="921735"/>
                    <a:pt x="242448" y="925970"/>
                    <a:pt x="231456" y="925115"/>
                  </a:cubicBezTo>
                  <a:cubicBezTo>
                    <a:pt x="220464" y="924259"/>
                    <a:pt x="211937" y="918637"/>
                    <a:pt x="212410" y="912556"/>
                  </a:cubicBezTo>
                  <a:cubicBezTo>
                    <a:pt x="212884" y="906476"/>
                    <a:pt x="222178" y="902241"/>
                    <a:pt x="233170" y="903096"/>
                  </a:cubicBezTo>
                  <a:cubicBezTo>
                    <a:pt x="238666" y="903524"/>
                    <a:pt x="243546" y="905144"/>
                    <a:pt x="246992" y="907416"/>
                  </a:cubicBezTo>
                  <a:close/>
                  <a:moveTo>
                    <a:pt x="131746" y="756968"/>
                  </a:moveTo>
                  <a:cubicBezTo>
                    <a:pt x="133995" y="759524"/>
                    <a:pt x="135677" y="763249"/>
                    <a:pt x="136258" y="767537"/>
                  </a:cubicBezTo>
                  <a:cubicBezTo>
                    <a:pt x="137421" y="776113"/>
                    <a:pt x="133743" y="783691"/>
                    <a:pt x="128043" y="784464"/>
                  </a:cubicBezTo>
                  <a:cubicBezTo>
                    <a:pt x="122343" y="785237"/>
                    <a:pt x="116780" y="778912"/>
                    <a:pt x="115617" y="770336"/>
                  </a:cubicBezTo>
                  <a:cubicBezTo>
                    <a:pt x="114454" y="761760"/>
                    <a:pt x="118132" y="754182"/>
                    <a:pt x="123832" y="753409"/>
                  </a:cubicBezTo>
                  <a:cubicBezTo>
                    <a:pt x="126682" y="753023"/>
                    <a:pt x="129498" y="754411"/>
                    <a:pt x="131746" y="756968"/>
                  </a:cubicBezTo>
                  <a:close/>
                  <a:moveTo>
                    <a:pt x="378341" y="1038007"/>
                  </a:moveTo>
                  <a:cubicBezTo>
                    <a:pt x="379508" y="1040818"/>
                    <a:pt x="369889" y="1040855"/>
                    <a:pt x="369373" y="1046117"/>
                  </a:cubicBezTo>
                  <a:cubicBezTo>
                    <a:pt x="368857" y="1051379"/>
                    <a:pt x="377048" y="1063406"/>
                    <a:pt x="375244" y="1069576"/>
                  </a:cubicBezTo>
                  <a:cubicBezTo>
                    <a:pt x="373440" y="1075747"/>
                    <a:pt x="363805" y="1083438"/>
                    <a:pt x="358549" y="1083140"/>
                  </a:cubicBezTo>
                  <a:cubicBezTo>
                    <a:pt x="353294" y="1082842"/>
                    <a:pt x="349903" y="1070469"/>
                    <a:pt x="343710" y="1067790"/>
                  </a:cubicBezTo>
                  <a:cubicBezTo>
                    <a:pt x="337516" y="1065113"/>
                    <a:pt x="325223" y="1071563"/>
                    <a:pt x="321387" y="1067073"/>
                  </a:cubicBezTo>
                  <a:cubicBezTo>
                    <a:pt x="319469" y="1064827"/>
                    <a:pt x="318117" y="1059233"/>
                    <a:pt x="317834" y="1053719"/>
                  </a:cubicBezTo>
                  <a:cubicBezTo>
                    <a:pt x="317551" y="1048206"/>
                    <a:pt x="318336" y="1042773"/>
                    <a:pt x="320689" y="1040852"/>
                  </a:cubicBezTo>
                  <a:cubicBezTo>
                    <a:pt x="325398" y="1037009"/>
                    <a:pt x="342692" y="1045952"/>
                    <a:pt x="349637" y="1044018"/>
                  </a:cubicBezTo>
                  <a:cubicBezTo>
                    <a:pt x="356583" y="1042083"/>
                    <a:pt x="357333" y="1029163"/>
                    <a:pt x="362364" y="1029248"/>
                  </a:cubicBezTo>
                  <a:cubicBezTo>
                    <a:pt x="367396" y="1029333"/>
                    <a:pt x="377172" y="1035195"/>
                    <a:pt x="378341" y="1038007"/>
                  </a:cubicBezTo>
                  <a:close/>
                  <a:moveTo>
                    <a:pt x="320320" y="959563"/>
                  </a:moveTo>
                  <a:cubicBezTo>
                    <a:pt x="321950" y="961361"/>
                    <a:pt x="321212" y="965729"/>
                    <a:pt x="320714" y="968296"/>
                  </a:cubicBezTo>
                  <a:cubicBezTo>
                    <a:pt x="320217" y="970865"/>
                    <a:pt x="318424" y="974486"/>
                    <a:pt x="317336" y="974972"/>
                  </a:cubicBezTo>
                  <a:cubicBezTo>
                    <a:pt x="316248" y="975459"/>
                    <a:pt x="316225" y="971435"/>
                    <a:pt x="314188" y="971214"/>
                  </a:cubicBezTo>
                  <a:cubicBezTo>
                    <a:pt x="312150" y="970994"/>
                    <a:pt x="307499" y="974411"/>
                    <a:pt x="305108" y="973651"/>
                  </a:cubicBezTo>
                  <a:cubicBezTo>
                    <a:pt x="302717" y="972891"/>
                    <a:pt x="301025" y="969905"/>
                    <a:pt x="299842" y="966657"/>
                  </a:cubicBezTo>
                  <a:cubicBezTo>
                    <a:pt x="298658" y="963407"/>
                    <a:pt x="296977" y="956745"/>
                    <a:pt x="298009" y="954156"/>
                  </a:cubicBezTo>
                  <a:cubicBezTo>
                    <a:pt x="299040" y="951567"/>
                    <a:pt x="303878" y="950566"/>
                    <a:pt x="306033" y="951125"/>
                  </a:cubicBezTo>
                  <a:cubicBezTo>
                    <a:pt x="308187" y="951683"/>
                    <a:pt x="308556" y="956099"/>
                    <a:pt x="310937" y="957506"/>
                  </a:cubicBezTo>
                  <a:cubicBezTo>
                    <a:pt x="313318" y="958912"/>
                    <a:pt x="318691" y="957765"/>
                    <a:pt x="320320" y="959563"/>
                  </a:cubicBezTo>
                  <a:close/>
                  <a:moveTo>
                    <a:pt x="193422" y="780773"/>
                  </a:moveTo>
                  <a:cubicBezTo>
                    <a:pt x="196423" y="784450"/>
                    <a:pt x="189440" y="797955"/>
                    <a:pt x="190950" y="803379"/>
                  </a:cubicBezTo>
                  <a:cubicBezTo>
                    <a:pt x="192460" y="808803"/>
                    <a:pt x="202550" y="809388"/>
                    <a:pt x="202484" y="813318"/>
                  </a:cubicBezTo>
                  <a:cubicBezTo>
                    <a:pt x="202417" y="817247"/>
                    <a:pt x="197839" y="824882"/>
                    <a:pt x="195644" y="825794"/>
                  </a:cubicBezTo>
                  <a:cubicBezTo>
                    <a:pt x="193448" y="826706"/>
                    <a:pt x="193419" y="819194"/>
                    <a:pt x="189311" y="818791"/>
                  </a:cubicBezTo>
                  <a:cubicBezTo>
                    <a:pt x="185201" y="818388"/>
                    <a:pt x="175809" y="824785"/>
                    <a:pt x="170990" y="823376"/>
                  </a:cubicBezTo>
                  <a:cubicBezTo>
                    <a:pt x="166172" y="821967"/>
                    <a:pt x="160166" y="814443"/>
                    <a:pt x="160399" y="810338"/>
                  </a:cubicBezTo>
                  <a:cubicBezTo>
                    <a:pt x="160631" y="806235"/>
                    <a:pt x="170294" y="803587"/>
                    <a:pt x="172385" y="798750"/>
                  </a:cubicBezTo>
                  <a:cubicBezTo>
                    <a:pt x="174476" y="793913"/>
                    <a:pt x="169439" y="784314"/>
                    <a:pt x="172946" y="781318"/>
                  </a:cubicBezTo>
                  <a:cubicBezTo>
                    <a:pt x="174699" y="779820"/>
                    <a:pt x="179068" y="778765"/>
                    <a:pt x="183373" y="778543"/>
                  </a:cubicBezTo>
                  <a:cubicBezTo>
                    <a:pt x="187680" y="778322"/>
                    <a:pt x="191922" y="778935"/>
                    <a:pt x="193422" y="780773"/>
                  </a:cubicBezTo>
                  <a:close/>
                  <a:moveTo>
                    <a:pt x="266559" y="833694"/>
                  </a:moveTo>
                  <a:cubicBezTo>
                    <a:pt x="268808" y="836251"/>
                    <a:pt x="270490" y="839976"/>
                    <a:pt x="271071" y="844264"/>
                  </a:cubicBezTo>
                  <a:cubicBezTo>
                    <a:pt x="272234" y="852840"/>
                    <a:pt x="268556" y="860418"/>
                    <a:pt x="262856" y="861191"/>
                  </a:cubicBezTo>
                  <a:cubicBezTo>
                    <a:pt x="257156" y="861964"/>
                    <a:pt x="251593" y="855639"/>
                    <a:pt x="250430" y="847063"/>
                  </a:cubicBezTo>
                  <a:cubicBezTo>
                    <a:pt x="249267" y="838488"/>
                    <a:pt x="252945" y="830908"/>
                    <a:pt x="258645" y="830136"/>
                  </a:cubicBezTo>
                  <a:cubicBezTo>
                    <a:pt x="261494" y="829750"/>
                    <a:pt x="264310" y="831138"/>
                    <a:pt x="266559" y="833694"/>
                  </a:cubicBezTo>
                  <a:close/>
                  <a:moveTo>
                    <a:pt x="342143" y="909696"/>
                  </a:moveTo>
                  <a:cubicBezTo>
                    <a:pt x="343133" y="916995"/>
                    <a:pt x="335033" y="924120"/>
                    <a:pt x="324051" y="925608"/>
                  </a:cubicBezTo>
                  <a:cubicBezTo>
                    <a:pt x="313070" y="927098"/>
                    <a:pt x="303365" y="922388"/>
                    <a:pt x="302376" y="915089"/>
                  </a:cubicBezTo>
                  <a:cubicBezTo>
                    <a:pt x="301386" y="907790"/>
                    <a:pt x="309486" y="900666"/>
                    <a:pt x="320467" y="899176"/>
                  </a:cubicBezTo>
                  <a:cubicBezTo>
                    <a:pt x="331448" y="897688"/>
                    <a:pt x="341153" y="902398"/>
                    <a:pt x="342143" y="909696"/>
                  </a:cubicBezTo>
                  <a:close/>
                  <a:moveTo>
                    <a:pt x="514512" y="1107498"/>
                  </a:moveTo>
                  <a:cubicBezTo>
                    <a:pt x="523738" y="1113599"/>
                    <a:pt x="522364" y="1131934"/>
                    <a:pt x="511442" y="1148450"/>
                  </a:cubicBezTo>
                  <a:cubicBezTo>
                    <a:pt x="500522" y="1164967"/>
                    <a:pt x="484189" y="1173411"/>
                    <a:pt x="474962" y="1167310"/>
                  </a:cubicBezTo>
                  <a:cubicBezTo>
                    <a:pt x="470349" y="1164259"/>
                    <a:pt x="468386" y="1158150"/>
                    <a:pt x="468941" y="1150740"/>
                  </a:cubicBezTo>
                  <a:cubicBezTo>
                    <a:pt x="469497" y="1143328"/>
                    <a:pt x="472571" y="1134616"/>
                    <a:pt x="478031" y="1126358"/>
                  </a:cubicBezTo>
                  <a:cubicBezTo>
                    <a:pt x="488952" y="1109841"/>
                    <a:pt x="505285" y="1101397"/>
                    <a:pt x="514512" y="1107498"/>
                  </a:cubicBezTo>
                  <a:close/>
                  <a:moveTo>
                    <a:pt x="471118" y="1054809"/>
                  </a:moveTo>
                  <a:cubicBezTo>
                    <a:pt x="471741" y="1056202"/>
                    <a:pt x="466587" y="1056231"/>
                    <a:pt x="466306" y="1058840"/>
                  </a:cubicBezTo>
                  <a:cubicBezTo>
                    <a:pt x="466023" y="1061450"/>
                    <a:pt x="470399" y="1067405"/>
                    <a:pt x="469426" y="1070467"/>
                  </a:cubicBezTo>
                  <a:cubicBezTo>
                    <a:pt x="468453" y="1073529"/>
                    <a:pt x="464630" y="1075696"/>
                    <a:pt x="460469" y="1077211"/>
                  </a:cubicBezTo>
                  <a:cubicBezTo>
                    <a:pt x="456308" y="1078726"/>
                    <a:pt x="447777" y="1080879"/>
                    <a:pt x="444462" y="1079558"/>
                  </a:cubicBezTo>
                  <a:cubicBezTo>
                    <a:pt x="441147" y="1078237"/>
                    <a:pt x="439865" y="1072042"/>
                    <a:pt x="440580" y="1069283"/>
                  </a:cubicBezTo>
                  <a:cubicBezTo>
                    <a:pt x="441295" y="1066523"/>
                    <a:pt x="446951" y="1066052"/>
                    <a:pt x="448751" y="1063003"/>
                  </a:cubicBezTo>
                  <a:cubicBezTo>
                    <a:pt x="450552" y="1059953"/>
                    <a:pt x="449082" y="1053073"/>
                    <a:pt x="451385" y="1050986"/>
                  </a:cubicBezTo>
                  <a:cubicBezTo>
                    <a:pt x="453688" y="1048900"/>
                    <a:pt x="459280" y="1049845"/>
                    <a:pt x="462569" y="1050483"/>
                  </a:cubicBezTo>
                  <a:cubicBezTo>
                    <a:pt x="465858" y="1051120"/>
                    <a:pt x="470495" y="1053416"/>
                    <a:pt x="471118" y="1054809"/>
                  </a:cubicBezTo>
                  <a:close/>
                  <a:moveTo>
                    <a:pt x="279691" y="817869"/>
                  </a:moveTo>
                  <a:cubicBezTo>
                    <a:pt x="279924" y="818579"/>
                    <a:pt x="277412" y="818331"/>
                    <a:pt x="277142" y="819588"/>
                  </a:cubicBezTo>
                  <a:cubicBezTo>
                    <a:pt x="276871" y="820845"/>
                    <a:pt x="278698" y="823969"/>
                    <a:pt x="278068" y="825411"/>
                  </a:cubicBezTo>
                  <a:cubicBezTo>
                    <a:pt x="277439" y="826853"/>
                    <a:pt x="275465" y="827714"/>
                    <a:pt x="273361" y="828240"/>
                  </a:cubicBezTo>
                  <a:cubicBezTo>
                    <a:pt x="271257" y="828766"/>
                    <a:pt x="266991" y="829380"/>
                    <a:pt x="265443" y="828567"/>
                  </a:cubicBezTo>
                  <a:cubicBezTo>
                    <a:pt x="263896" y="827754"/>
                    <a:pt x="263587" y="824671"/>
                    <a:pt x="264076" y="823363"/>
                  </a:cubicBezTo>
                  <a:cubicBezTo>
                    <a:pt x="264565" y="822056"/>
                    <a:pt x="267344" y="822114"/>
                    <a:pt x="268377" y="820721"/>
                  </a:cubicBezTo>
                  <a:cubicBezTo>
                    <a:pt x="269409" y="819327"/>
                    <a:pt x="269045" y="815900"/>
                    <a:pt x="270272" y="815001"/>
                  </a:cubicBezTo>
                  <a:cubicBezTo>
                    <a:pt x="270887" y="814551"/>
                    <a:pt x="271863" y="814513"/>
                    <a:pt x="272882" y="814647"/>
                  </a:cubicBezTo>
                  <a:cubicBezTo>
                    <a:pt x="273901" y="814781"/>
                    <a:pt x="274962" y="815087"/>
                    <a:pt x="275747" y="815326"/>
                  </a:cubicBezTo>
                  <a:cubicBezTo>
                    <a:pt x="277317" y="815803"/>
                    <a:pt x="279459" y="817159"/>
                    <a:pt x="279691" y="817869"/>
                  </a:cubicBezTo>
                  <a:close/>
                  <a:moveTo>
                    <a:pt x="328235" y="857500"/>
                  </a:moveTo>
                  <a:cubicBezTo>
                    <a:pt x="331236" y="861177"/>
                    <a:pt x="324252" y="874682"/>
                    <a:pt x="325763" y="880106"/>
                  </a:cubicBezTo>
                  <a:cubicBezTo>
                    <a:pt x="327273" y="885530"/>
                    <a:pt x="337363" y="886116"/>
                    <a:pt x="337297" y="890045"/>
                  </a:cubicBezTo>
                  <a:cubicBezTo>
                    <a:pt x="337231" y="893974"/>
                    <a:pt x="332653" y="901609"/>
                    <a:pt x="330456" y="902521"/>
                  </a:cubicBezTo>
                  <a:cubicBezTo>
                    <a:pt x="328261" y="903434"/>
                    <a:pt x="328232" y="895921"/>
                    <a:pt x="324123" y="895518"/>
                  </a:cubicBezTo>
                  <a:cubicBezTo>
                    <a:pt x="320015" y="895115"/>
                    <a:pt x="310622" y="901512"/>
                    <a:pt x="305804" y="900103"/>
                  </a:cubicBezTo>
                  <a:cubicBezTo>
                    <a:pt x="300985" y="898694"/>
                    <a:pt x="294980" y="891170"/>
                    <a:pt x="295211" y="887066"/>
                  </a:cubicBezTo>
                  <a:cubicBezTo>
                    <a:pt x="295444" y="882961"/>
                    <a:pt x="305107" y="880314"/>
                    <a:pt x="307198" y="875477"/>
                  </a:cubicBezTo>
                  <a:cubicBezTo>
                    <a:pt x="309289" y="870640"/>
                    <a:pt x="304253" y="861041"/>
                    <a:pt x="307759" y="858045"/>
                  </a:cubicBezTo>
                  <a:cubicBezTo>
                    <a:pt x="309512" y="856547"/>
                    <a:pt x="313881" y="855491"/>
                    <a:pt x="318187" y="855271"/>
                  </a:cubicBezTo>
                  <a:cubicBezTo>
                    <a:pt x="322492" y="855049"/>
                    <a:pt x="326734" y="855662"/>
                    <a:pt x="328235" y="857500"/>
                  </a:cubicBezTo>
                  <a:close/>
                  <a:moveTo>
                    <a:pt x="263865" y="774677"/>
                  </a:moveTo>
                  <a:cubicBezTo>
                    <a:pt x="266058" y="776482"/>
                    <a:pt x="266373" y="779725"/>
                    <a:pt x="264568" y="781918"/>
                  </a:cubicBezTo>
                  <a:cubicBezTo>
                    <a:pt x="262764" y="784112"/>
                    <a:pt x="259522" y="784427"/>
                    <a:pt x="257328" y="782622"/>
                  </a:cubicBezTo>
                  <a:cubicBezTo>
                    <a:pt x="255134" y="780817"/>
                    <a:pt x="254819" y="777575"/>
                    <a:pt x="256624" y="775381"/>
                  </a:cubicBezTo>
                  <a:cubicBezTo>
                    <a:pt x="257526" y="774285"/>
                    <a:pt x="258788" y="773657"/>
                    <a:pt x="260099" y="773530"/>
                  </a:cubicBezTo>
                  <a:cubicBezTo>
                    <a:pt x="261409" y="773402"/>
                    <a:pt x="262767" y="773775"/>
                    <a:pt x="263865" y="774677"/>
                  </a:cubicBezTo>
                  <a:close/>
                  <a:moveTo>
                    <a:pt x="595923" y="1155498"/>
                  </a:moveTo>
                  <a:cubicBezTo>
                    <a:pt x="600761" y="1158696"/>
                    <a:pt x="602089" y="1165212"/>
                    <a:pt x="598890" y="1170050"/>
                  </a:cubicBezTo>
                  <a:cubicBezTo>
                    <a:pt x="595692" y="1174887"/>
                    <a:pt x="589176" y="1176216"/>
                    <a:pt x="584338" y="1173017"/>
                  </a:cubicBezTo>
                  <a:cubicBezTo>
                    <a:pt x="581919" y="1171418"/>
                    <a:pt x="580378" y="1168989"/>
                    <a:pt x="579841" y="1166356"/>
                  </a:cubicBezTo>
                  <a:cubicBezTo>
                    <a:pt x="579304" y="1163722"/>
                    <a:pt x="579772" y="1160884"/>
                    <a:pt x="581371" y="1158465"/>
                  </a:cubicBezTo>
                  <a:cubicBezTo>
                    <a:pt x="584570" y="1153627"/>
                    <a:pt x="591085" y="1152299"/>
                    <a:pt x="595923" y="1155498"/>
                  </a:cubicBezTo>
                  <a:close/>
                  <a:moveTo>
                    <a:pt x="230711" y="725874"/>
                  </a:moveTo>
                  <a:cubicBezTo>
                    <a:pt x="234631" y="729099"/>
                    <a:pt x="234897" y="735253"/>
                    <a:pt x="231304" y="739619"/>
                  </a:cubicBezTo>
                  <a:cubicBezTo>
                    <a:pt x="227711" y="743986"/>
                    <a:pt x="221621" y="744911"/>
                    <a:pt x="217701" y="741686"/>
                  </a:cubicBezTo>
                  <a:cubicBezTo>
                    <a:pt x="213781" y="738460"/>
                    <a:pt x="213516" y="732306"/>
                    <a:pt x="217109" y="727940"/>
                  </a:cubicBezTo>
                  <a:cubicBezTo>
                    <a:pt x="218905" y="725757"/>
                    <a:pt x="221326" y="724434"/>
                    <a:pt x="223787" y="724060"/>
                  </a:cubicBezTo>
                  <a:cubicBezTo>
                    <a:pt x="226249" y="723686"/>
                    <a:pt x="228751" y="724261"/>
                    <a:pt x="230711" y="725874"/>
                  </a:cubicBezTo>
                  <a:close/>
                  <a:moveTo>
                    <a:pt x="359555" y="874313"/>
                  </a:moveTo>
                  <a:cubicBezTo>
                    <a:pt x="364392" y="877512"/>
                    <a:pt x="365722" y="884027"/>
                    <a:pt x="362522" y="888865"/>
                  </a:cubicBezTo>
                  <a:cubicBezTo>
                    <a:pt x="359323" y="893703"/>
                    <a:pt x="352808" y="895031"/>
                    <a:pt x="347970" y="891832"/>
                  </a:cubicBezTo>
                  <a:cubicBezTo>
                    <a:pt x="345551" y="890233"/>
                    <a:pt x="344010" y="887804"/>
                    <a:pt x="343472" y="885172"/>
                  </a:cubicBezTo>
                  <a:cubicBezTo>
                    <a:pt x="342935" y="882538"/>
                    <a:pt x="343403" y="879699"/>
                    <a:pt x="345002" y="877280"/>
                  </a:cubicBezTo>
                  <a:cubicBezTo>
                    <a:pt x="348201" y="872442"/>
                    <a:pt x="354717" y="871114"/>
                    <a:pt x="359555" y="874313"/>
                  </a:cubicBezTo>
                  <a:close/>
                  <a:moveTo>
                    <a:pt x="249903" y="732196"/>
                  </a:moveTo>
                  <a:cubicBezTo>
                    <a:pt x="253681" y="734694"/>
                    <a:pt x="254718" y="739782"/>
                    <a:pt x="252220" y="743560"/>
                  </a:cubicBezTo>
                  <a:cubicBezTo>
                    <a:pt x="249722" y="747338"/>
                    <a:pt x="244634" y="748376"/>
                    <a:pt x="240856" y="745877"/>
                  </a:cubicBezTo>
                  <a:cubicBezTo>
                    <a:pt x="237078" y="743379"/>
                    <a:pt x="236041" y="738291"/>
                    <a:pt x="238539" y="734513"/>
                  </a:cubicBezTo>
                  <a:cubicBezTo>
                    <a:pt x="239788" y="732624"/>
                    <a:pt x="241684" y="731421"/>
                    <a:pt x="243741" y="731001"/>
                  </a:cubicBezTo>
                  <a:cubicBezTo>
                    <a:pt x="245797" y="730581"/>
                    <a:pt x="248014" y="730947"/>
                    <a:pt x="249903" y="732196"/>
                  </a:cubicBezTo>
                  <a:close/>
                  <a:moveTo>
                    <a:pt x="421274" y="931563"/>
                  </a:moveTo>
                  <a:cubicBezTo>
                    <a:pt x="423466" y="936373"/>
                    <a:pt x="424547" y="942868"/>
                    <a:pt x="424000" y="949906"/>
                  </a:cubicBezTo>
                  <a:lnTo>
                    <a:pt x="423405" y="951811"/>
                  </a:lnTo>
                  <a:lnTo>
                    <a:pt x="423668" y="951938"/>
                  </a:lnTo>
                  <a:lnTo>
                    <a:pt x="422673" y="954151"/>
                  </a:lnTo>
                  <a:lnTo>
                    <a:pt x="418468" y="967606"/>
                  </a:lnTo>
                  <a:cubicBezTo>
                    <a:pt x="415558" y="972019"/>
                    <a:pt x="411811" y="974598"/>
                    <a:pt x="407918" y="974295"/>
                  </a:cubicBezTo>
                  <a:cubicBezTo>
                    <a:pt x="404026" y="973991"/>
                    <a:pt x="400723" y="970864"/>
                    <a:pt x="398531" y="966054"/>
                  </a:cubicBezTo>
                  <a:lnTo>
                    <a:pt x="398271" y="964306"/>
                  </a:lnTo>
                  <a:lnTo>
                    <a:pt x="383900" y="957332"/>
                  </a:lnTo>
                  <a:cubicBezTo>
                    <a:pt x="383406" y="953682"/>
                    <a:pt x="385183" y="950076"/>
                    <a:pt x="388457" y="947197"/>
                  </a:cubicBezTo>
                  <a:lnTo>
                    <a:pt x="397122" y="943498"/>
                  </a:lnTo>
                  <a:lnTo>
                    <a:pt x="401337" y="930011"/>
                  </a:lnTo>
                  <a:cubicBezTo>
                    <a:pt x="404247" y="925597"/>
                    <a:pt x="407993" y="923019"/>
                    <a:pt x="411886" y="923322"/>
                  </a:cubicBezTo>
                  <a:cubicBezTo>
                    <a:pt x="415779" y="923625"/>
                    <a:pt x="419081" y="926752"/>
                    <a:pt x="421274" y="931563"/>
                  </a:cubicBezTo>
                  <a:close/>
                  <a:moveTo>
                    <a:pt x="321158" y="799760"/>
                  </a:moveTo>
                  <a:cubicBezTo>
                    <a:pt x="324936" y="802258"/>
                    <a:pt x="325974" y="807346"/>
                    <a:pt x="323475" y="811124"/>
                  </a:cubicBezTo>
                  <a:cubicBezTo>
                    <a:pt x="320977" y="814902"/>
                    <a:pt x="315889" y="815940"/>
                    <a:pt x="312111" y="813442"/>
                  </a:cubicBezTo>
                  <a:cubicBezTo>
                    <a:pt x="308334" y="810943"/>
                    <a:pt x="307296" y="805855"/>
                    <a:pt x="309794" y="802077"/>
                  </a:cubicBezTo>
                  <a:cubicBezTo>
                    <a:pt x="311043" y="800188"/>
                    <a:pt x="312940" y="798985"/>
                    <a:pt x="314996" y="798565"/>
                  </a:cubicBezTo>
                  <a:cubicBezTo>
                    <a:pt x="317053" y="798145"/>
                    <a:pt x="319269" y="798511"/>
                    <a:pt x="321158" y="799760"/>
                  </a:cubicBezTo>
                  <a:close/>
                  <a:moveTo>
                    <a:pt x="309805" y="782541"/>
                  </a:moveTo>
                  <a:cubicBezTo>
                    <a:pt x="313725" y="785767"/>
                    <a:pt x="313990" y="791920"/>
                    <a:pt x="310397" y="796287"/>
                  </a:cubicBezTo>
                  <a:cubicBezTo>
                    <a:pt x="306805" y="800654"/>
                    <a:pt x="300715" y="801578"/>
                    <a:pt x="296795" y="798353"/>
                  </a:cubicBezTo>
                  <a:cubicBezTo>
                    <a:pt x="292875" y="795127"/>
                    <a:pt x="292610" y="788974"/>
                    <a:pt x="296202" y="784607"/>
                  </a:cubicBezTo>
                  <a:cubicBezTo>
                    <a:pt x="297999" y="782424"/>
                    <a:pt x="300419" y="781101"/>
                    <a:pt x="302881" y="780727"/>
                  </a:cubicBezTo>
                  <a:cubicBezTo>
                    <a:pt x="305342" y="780353"/>
                    <a:pt x="307845" y="780929"/>
                    <a:pt x="309805" y="782541"/>
                  </a:cubicBezTo>
                  <a:close/>
                  <a:moveTo>
                    <a:pt x="289763" y="750683"/>
                  </a:moveTo>
                  <a:cubicBezTo>
                    <a:pt x="294601" y="753881"/>
                    <a:pt x="295930" y="760396"/>
                    <a:pt x="292731" y="765234"/>
                  </a:cubicBezTo>
                  <a:cubicBezTo>
                    <a:pt x="289532" y="770072"/>
                    <a:pt x="283016" y="771401"/>
                    <a:pt x="278178" y="768202"/>
                  </a:cubicBezTo>
                  <a:cubicBezTo>
                    <a:pt x="275760" y="766603"/>
                    <a:pt x="274218" y="764174"/>
                    <a:pt x="273681" y="761540"/>
                  </a:cubicBezTo>
                  <a:cubicBezTo>
                    <a:pt x="273144" y="758907"/>
                    <a:pt x="273611" y="756069"/>
                    <a:pt x="275211" y="753650"/>
                  </a:cubicBezTo>
                  <a:cubicBezTo>
                    <a:pt x="278410" y="748812"/>
                    <a:pt x="284925" y="747483"/>
                    <a:pt x="289763" y="750683"/>
                  </a:cubicBezTo>
                  <a:close/>
                  <a:moveTo>
                    <a:pt x="284775" y="725970"/>
                  </a:moveTo>
                  <a:cubicBezTo>
                    <a:pt x="292265" y="732133"/>
                    <a:pt x="295546" y="740520"/>
                    <a:pt x="292103" y="744703"/>
                  </a:cubicBezTo>
                  <a:cubicBezTo>
                    <a:pt x="288661" y="748888"/>
                    <a:pt x="279798" y="747284"/>
                    <a:pt x="272309" y="741121"/>
                  </a:cubicBezTo>
                  <a:cubicBezTo>
                    <a:pt x="264819" y="734959"/>
                    <a:pt x="261538" y="726571"/>
                    <a:pt x="264981" y="722387"/>
                  </a:cubicBezTo>
                  <a:cubicBezTo>
                    <a:pt x="266702" y="720295"/>
                    <a:pt x="269778" y="719651"/>
                    <a:pt x="273360" y="720299"/>
                  </a:cubicBezTo>
                  <a:cubicBezTo>
                    <a:pt x="276942" y="720947"/>
                    <a:pt x="281030" y="722889"/>
                    <a:pt x="284775" y="725970"/>
                  </a:cubicBezTo>
                  <a:close/>
                  <a:moveTo>
                    <a:pt x="502799" y="973805"/>
                  </a:moveTo>
                  <a:cubicBezTo>
                    <a:pt x="504991" y="978616"/>
                    <a:pt x="506073" y="985110"/>
                    <a:pt x="505525" y="992148"/>
                  </a:cubicBezTo>
                  <a:cubicBezTo>
                    <a:pt x="504429" y="1006224"/>
                    <a:pt x="497229" y="1017143"/>
                    <a:pt x="489443" y="1016537"/>
                  </a:cubicBezTo>
                  <a:cubicBezTo>
                    <a:pt x="481657" y="1015930"/>
                    <a:pt x="476234" y="1004029"/>
                    <a:pt x="477329" y="989953"/>
                  </a:cubicBezTo>
                  <a:cubicBezTo>
                    <a:pt x="478425" y="975877"/>
                    <a:pt x="485625" y="964959"/>
                    <a:pt x="493411" y="965564"/>
                  </a:cubicBezTo>
                  <a:cubicBezTo>
                    <a:pt x="497305" y="965867"/>
                    <a:pt x="500606" y="968994"/>
                    <a:pt x="502799" y="973805"/>
                  </a:cubicBezTo>
                  <a:close/>
                  <a:moveTo>
                    <a:pt x="395068" y="823131"/>
                  </a:moveTo>
                  <a:cubicBezTo>
                    <a:pt x="396236" y="825942"/>
                    <a:pt x="386616" y="825979"/>
                    <a:pt x="386100" y="831241"/>
                  </a:cubicBezTo>
                  <a:cubicBezTo>
                    <a:pt x="385584" y="836502"/>
                    <a:pt x="393775" y="848530"/>
                    <a:pt x="391972" y="854700"/>
                  </a:cubicBezTo>
                  <a:cubicBezTo>
                    <a:pt x="390168" y="860870"/>
                    <a:pt x="380532" y="868561"/>
                    <a:pt x="375276" y="868264"/>
                  </a:cubicBezTo>
                  <a:cubicBezTo>
                    <a:pt x="370021" y="867966"/>
                    <a:pt x="366630" y="855593"/>
                    <a:pt x="360437" y="852914"/>
                  </a:cubicBezTo>
                  <a:cubicBezTo>
                    <a:pt x="354243" y="850237"/>
                    <a:pt x="341950" y="856686"/>
                    <a:pt x="338114" y="852197"/>
                  </a:cubicBezTo>
                  <a:cubicBezTo>
                    <a:pt x="336196" y="849951"/>
                    <a:pt x="334845" y="844357"/>
                    <a:pt x="334561" y="838843"/>
                  </a:cubicBezTo>
                  <a:cubicBezTo>
                    <a:pt x="334278" y="833330"/>
                    <a:pt x="335063" y="827897"/>
                    <a:pt x="337417" y="825976"/>
                  </a:cubicBezTo>
                  <a:cubicBezTo>
                    <a:pt x="342125" y="822133"/>
                    <a:pt x="359419" y="831075"/>
                    <a:pt x="366365" y="829142"/>
                  </a:cubicBezTo>
                  <a:cubicBezTo>
                    <a:pt x="373310" y="827207"/>
                    <a:pt x="374060" y="814287"/>
                    <a:pt x="379091" y="814372"/>
                  </a:cubicBezTo>
                  <a:cubicBezTo>
                    <a:pt x="384123" y="814457"/>
                    <a:pt x="393900" y="820319"/>
                    <a:pt x="395068" y="823131"/>
                  </a:cubicBezTo>
                  <a:close/>
                  <a:moveTo>
                    <a:pt x="363869" y="782637"/>
                  </a:moveTo>
                  <a:cubicBezTo>
                    <a:pt x="371358" y="788800"/>
                    <a:pt x="374639" y="797187"/>
                    <a:pt x="371197" y="801371"/>
                  </a:cubicBezTo>
                  <a:cubicBezTo>
                    <a:pt x="367754" y="805555"/>
                    <a:pt x="358892" y="803951"/>
                    <a:pt x="351402" y="797788"/>
                  </a:cubicBezTo>
                  <a:cubicBezTo>
                    <a:pt x="343912" y="791626"/>
                    <a:pt x="340632" y="783239"/>
                    <a:pt x="344074" y="779055"/>
                  </a:cubicBezTo>
                  <a:cubicBezTo>
                    <a:pt x="345796" y="776963"/>
                    <a:pt x="348872" y="776318"/>
                    <a:pt x="352454" y="776966"/>
                  </a:cubicBezTo>
                  <a:cubicBezTo>
                    <a:pt x="356036" y="777615"/>
                    <a:pt x="360124" y="779556"/>
                    <a:pt x="363869" y="782637"/>
                  </a:cubicBezTo>
                  <a:close/>
                  <a:moveTo>
                    <a:pt x="283232" y="684993"/>
                  </a:moveTo>
                  <a:cubicBezTo>
                    <a:pt x="282540" y="688756"/>
                    <a:pt x="276465" y="690791"/>
                    <a:pt x="269663" y="689539"/>
                  </a:cubicBezTo>
                  <a:cubicBezTo>
                    <a:pt x="262862" y="688288"/>
                    <a:pt x="257910" y="684224"/>
                    <a:pt x="258601" y="680461"/>
                  </a:cubicBezTo>
                  <a:cubicBezTo>
                    <a:pt x="259294" y="676699"/>
                    <a:pt x="265369" y="674664"/>
                    <a:pt x="272170" y="675916"/>
                  </a:cubicBezTo>
                  <a:cubicBezTo>
                    <a:pt x="278972" y="677166"/>
                    <a:pt x="283924" y="681231"/>
                    <a:pt x="283232" y="684993"/>
                  </a:cubicBezTo>
                  <a:close/>
                  <a:moveTo>
                    <a:pt x="544353" y="987460"/>
                  </a:moveTo>
                  <a:cubicBezTo>
                    <a:pt x="544923" y="988933"/>
                    <a:pt x="540913" y="989403"/>
                    <a:pt x="540851" y="992283"/>
                  </a:cubicBezTo>
                  <a:cubicBezTo>
                    <a:pt x="540790" y="995164"/>
                    <a:pt x="544557" y="1001310"/>
                    <a:pt x="543985" y="1004744"/>
                  </a:cubicBezTo>
                  <a:cubicBezTo>
                    <a:pt x="543413" y="1008179"/>
                    <a:pt x="540568" y="1010876"/>
                    <a:pt x="537420" y="1012889"/>
                  </a:cubicBezTo>
                  <a:lnTo>
                    <a:pt x="528184" y="1015837"/>
                  </a:lnTo>
                  <a:lnTo>
                    <a:pt x="533835" y="1017150"/>
                  </a:lnTo>
                  <a:cubicBezTo>
                    <a:pt x="543464" y="1023517"/>
                    <a:pt x="546636" y="1035686"/>
                    <a:pt x="540920" y="1044330"/>
                  </a:cubicBezTo>
                  <a:cubicBezTo>
                    <a:pt x="535204" y="1052974"/>
                    <a:pt x="522765" y="1054821"/>
                    <a:pt x="513136" y="1048454"/>
                  </a:cubicBezTo>
                  <a:cubicBezTo>
                    <a:pt x="508322" y="1045270"/>
                    <a:pt x="505122" y="1040636"/>
                    <a:pt x="503839" y="1035718"/>
                  </a:cubicBezTo>
                  <a:cubicBezTo>
                    <a:pt x="502557" y="1030800"/>
                    <a:pt x="503193" y="1025596"/>
                    <a:pt x="506051" y="1021273"/>
                  </a:cubicBezTo>
                  <a:cubicBezTo>
                    <a:pt x="508909" y="1016952"/>
                    <a:pt x="513448" y="1014329"/>
                    <a:pt x="518476" y="1013582"/>
                  </a:cubicBezTo>
                  <a:lnTo>
                    <a:pt x="524484" y="1014978"/>
                  </a:lnTo>
                  <a:lnTo>
                    <a:pt x="521455" y="1005906"/>
                  </a:lnTo>
                  <a:cubicBezTo>
                    <a:pt x="521844" y="1002824"/>
                    <a:pt x="526219" y="1001826"/>
                    <a:pt x="527436" y="998335"/>
                  </a:cubicBezTo>
                  <a:cubicBezTo>
                    <a:pt x="528653" y="994844"/>
                    <a:pt x="527092" y="987438"/>
                    <a:pt x="528758" y="984958"/>
                  </a:cubicBezTo>
                  <a:cubicBezTo>
                    <a:pt x="529592" y="983718"/>
                    <a:pt x="531112" y="983237"/>
                    <a:pt x="532747" y="983119"/>
                  </a:cubicBezTo>
                  <a:cubicBezTo>
                    <a:pt x="534384" y="983001"/>
                    <a:pt x="536136" y="983245"/>
                    <a:pt x="537435" y="983453"/>
                  </a:cubicBezTo>
                  <a:cubicBezTo>
                    <a:pt x="540035" y="983870"/>
                    <a:pt x="543785" y="985989"/>
                    <a:pt x="544353" y="987460"/>
                  </a:cubicBezTo>
                  <a:close/>
                  <a:moveTo>
                    <a:pt x="615360" y="1059392"/>
                  </a:moveTo>
                  <a:cubicBezTo>
                    <a:pt x="624989" y="1065759"/>
                    <a:pt x="628161" y="1077927"/>
                    <a:pt x="622445" y="1086572"/>
                  </a:cubicBezTo>
                  <a:cubicBezTo>
                    <a:pt x="616728" y="1095216"/>
                    <a:pt x="604290" y="1097063"/>
                    <a:pt x="594661" y="1090696"/>
                  </a:cubicBezTo>
                  <a:cubicBezTo>
                    <a:pt x="589847" y="1087512"/>
                    <a:pt x="586646" y="1082878"/>
                    <a:pt x="585364" y="1077960"/>
                  </a:cubicBezTo>
                  <a:cubicBezTo>
                    <a:pt x="584082" y="1073041"/>
                    <a:pt x="584718" y="1067838"/>
                    <a:pt x="587576" y="1063516"/>
                  </a:cubicBezTo>
                  <a:cubicBezTo>
                    <a:pt x="593292" y="1054872"/>
                    <a:pt x="605730" y="1053026"/>
                    <a:pt x="615360" y="1059392"/>
                  </a:cubicBezTo>
                  <a:close/>
                  <a:moveTo>
                    <a:pt x="322853" y="716832"/>
                  </a:moveTo>
                  <a:cubicBezTo>
                    <a:pt x="323752" y="718060"/>
                    <a:pt x="323006" y="720736"/>
                    <a:pt x="322528" y="722306"/>
                  </a:cubicBezTo>
                  <a:cubicBezTo>
                    <a:pt x="322050" y="723876"/>
                    <a:pt x="320695" y="726017"/>
                    <a:pt x="319984" y="726250"/>
                  </a:cubicBezTo>
                  <a:cubicBezTo>
                    <a:pt x="319274" y="726482"/>
                    <a:pt x="319523" y="723970"/>
                    <a:pt x="318266" y="723700"/>
                  </a:cubicBezTo>
                  <a:cubicBezTo>
                    <a:pt x="317009" y="723430"/>
                    <a:pt x="313884" y="725257"/>
                    <a:pt x="312442" y="724627"/>
                  </a:cubicBezTo>
                  <a:cubicBezTo>
                    <a:pt x="311000" y="723997"/>
                    <a:pt x="310140" y="722024"/>
                    <a:pt x="309614" y="719920"/>
                  </a:cubicBezTo>
                  <a:cubicBezTo>
                    <a:pt x="309087" y="717816"/>
                    <a:pt x="308474" y="713550"/>
                    <a:pt x="309286" y="712002"/>
                  </a:cubicBezTo>
                  <a:cubicBezTo>
                    <a:pt x="310099" y="710455"/>
                    <a:pt x="313182" y="710146"/>
                    <a:pt x="314490" y="710635"/>
                  </a:cubicBezTo>
                  <a:cubicBezTo>
                    <a:pt x="315798" y="711124"/>
                    <a:pt x="315739" y="713903"/>
                    <a:pt x="317133" y="714936"/>
                  </a:cubicBezTo>
                  <a:cubicBezTo>
                    <a:pt x="318527" y="715969"/>
                    <a:pt x="321954" y="715603"/>
                    <a:pt x="322853" y="716832"/>
                  </a:cubicBezTo>
                  <a:close/>
                  <a:moveTo>
                    <a:pt x="681363" y="1118844"/>
                  </a:moveTo>
                  <a:cubicBezTo>
                    <a:pt x="684425" y="1119818"/>
                    <a:pt x="686592" y="1123641"/>
                    <a:pt x="688107" y="1127802"/>
                  </a:cubicBezTo>
                  <a:cubicBezTo>
                    <a:pt x="689622" y="1131963"/>
                    <a:pt x="691775" y="1140494"/>
                    <a:pt x="690454" y="1143808"/>
                  </a:cubicBezTo>
                  <a:cubicBezTo>
                    <a:pt x="689133" y="1147124"/>
                    <a:pt x="682938" y="1148405"/>
                    <a:pt x="680179" y="1147691"/>
                  </a:cubicBezTo>
                  <a:cubicBezTo>
                    <a:pt x="677419" y="1146976"/>
                    <a:pt x="676948" y="1141320"/>
                    <a:pt x="673899" y="1139520"/>
                  </a:cubicBezTo>
                  <a:cubicBezTo>
                    <a:pt x="670850" y="1137719"/>
                    <a:pt x="663969" y="1139189"/>
                    <a:pt x="661883" y="1136886"/>
                  </a:cubicBezTo>
                  <a:cubicBezTo>
                    <a:pt x="660839" y="1135734"/>
                    <a:pt x="660554" y="1133760"/>
                    <a:pt x="660609" y="1131663"/>
                  </a:cubicBezTo>
                  <a:cubicBezTo>
                    <a:pt x="660664" y="1129566"/>
                    <a:pt x="661060" y="1127346"/>
                    <a:pt x="661378" y="1125702"/>
                  </a:cubicBezTo>
                  <a:cubicBezTo>
                    <a:pt x="662016" y="1122413"/>
                    <a:pt x="664312" y="1117776"/>
                    <a:pt x="665705" y="1117153"/>
                  </a:cubicBezTo>
                  <a:cubicBezTo>
                    <a:pt x="667098" y="1116530"/>
                    <a:pt x="667126" y="1121683"/>
                    <a:pt x="669736" y="1121965"/>
                  </a:cubicBezTo>
                  <a:cubicBezTo>
                    <a:pt x="672347" y="1122247"/>
                    <a:pt x="678302" y="1117872"/>
                    <a:pt x="681363" y="1118844"/>
                  </a:cubicBezTo>
                  <a:close/>
                  <a:moveTo>
                    <a:pt x="362326" y="741660"/>
                  </a:moveTo>
                  <a:cubicBezTo>
                    <a:pt x="361633" y="745423"/>
                    <a:pt x="355559" y="747458"/>
                    <a:pt x="348757" y="746207"/>
                  </a:cubicBezTo>
                  <a:cubicBezTo>
                    <a:pt x="341955" y="744955"/>
                    <a:pt x="337003" y="740891"/>
                    <a:pt x="337695" y="737129"/>
                  </a:cubicBezTo>
                  <a:cubicBezTo>
                    <a:pt x="338388" y="733367"/>
                    <a:pt x="344462" y="731331"/>
                    <a:pt x="351264" y="732583"/>
                  </a:cubicBezTo>
                  <a:cubicBezTo>
                    <a:pt x="358065" y="733834"/>
                    <a:pt x="363017" y="737898"/>
                    <a:pt x="362326" y="741660"/>
                  </a:cubicBezTo>
                  <a:close/>
                  <a:moveTo>
                    <a:pt x="401947" y="773499"/>
                  </a:moveTo>
                  <a:cubicBezTo>
                    <a:pt x="402845" y="774727"/>
                    <a:pt x="402100" y="777404"/>
                    <a:pt x="401622" y="778973"/>
                  </a:cubicBezTo>
                  <a:cubicBezTo>
                    <a:pt x="401144" y="780543"/>
                    <a:pt x="399789" y="782685"/>
                    <a:pt x="399078" y="782917"/>
                  </a:cubicBezTo>
                  <a:cubicBezTo>
                    <a:pt x="398368" y="783150"/>
                    <a:pt x="398617" y="780638"/>
                    <a:pt x="397360" y="780367"/>
                  </a:cubicBezTo>
                  <a:cubicBezTo>
                    <a:pt x="396103" y="780097"/>
                    <a:pt x="392978" y="781925"/>
                    <a:pt x="391536" y="781295"/>
                  </a:cubicBezTo>
                  <a:cubicBezTo>
                    <a:pt x="390094" y="780665"/>
                    <a:pt x="389233" y="778691"/>
                    <a:pt x="388707" y="776587"/>
                  </a:cubicBezTo>
                  <a:cubicBezTo>
                    <a:pt x="388182" y="774483"/>
                    <a:pt x="387567" y="770217"/>
                    <a:pt x="388380" y="768669"/>
                  </a:cubicBezTo>
                  <a:cubicBezTo>
                    <a:pt x="389193" y="767122"/>
                    <a:pt x="392276" y="766813"/>
                    <a:pt x="393584" y="767302"/>
                  </a:cubicBezTo>
                  <a:cubicBezTo>
                    <a:pt x="394891" y="767791"/>
                    <a:pt x="394833" y="770570"/>
                    <a:pt x="396227" y="771603"/>
                  </a:cubicBezTo>
                  <a:cubicBezTo>
                    <a:pt x="397620" y="772636"/>
                    <a:pt x="401047" y="772271"/>
                    <a:pt x="401947" y="773499"/>
                  </a:cubicBezTo>
                  <a:close/>
                  <a:moveTo>
                    <a:pt x="292826" y="632062"/>
                  </a:moveTo>
                  <a:cubicBezTo>
                    <a:pt x="296432" y="631952"/>
                    <a:pt x="299490" y="636261"/>
                    <a:pt x="299656" y="641687"/>
                  </a:cubicBezTo>
                  <a:cubicBezTo>
                    <a:pt x="299821" y="647113"/>
                    <a:pt x="297032" y="651600"/>
                    <a:pt x="293426" y="651711"/>
                  </a:cubicBezTo>
                  <a:cubicBezTo>
                    <a:pt x="289819" y="651821"/>
                    <a:pt x="286762" y="647512"/>
                    <a:pt x="286596" y="642086"/>
                  </a:cubicBezTo>
                  <a:cubicBezTo>
                    <a:pt x="286430" y="636660"/>
                    <a:pt x="289220" y="632172"/>
                    <a:pt x="292826" y="632062"/>
                  </a:cubicBezTo>
                  <a:close/>
                  <a:moveTo>
                    <a:pt x="441016" y="804537"/>
                  </a:moveTo>
                  <a:cubicBezTo>
                    <a:pt x="448093" y="810056"/>
                    <a:pt x="450284" y="823514"/>
                    <a:pt x="445911" y="834596"/>
                  </a:cubicBezTo>
                  <a:cubicBezTo>
                    <a:pt x="441537" y="845679"/>
                    <a:pt x="432256" y="850188"/>
                    <a:pt x="425179" y="844668"/>
                  </a:cubicBezTo>
                  <a:cubicBezTo>
                    <a:pt x="418102" y="839148"/>
                    <a:pt x="415911" y="825690"/>
                    <a:pt x="420284" y="814608"/>
                  </a:cubicBezTo>
                  <a:cubicBezTo>
                    <a:pt x="422471" y="809067"/>
                    <a:pt x="425885" y="805169"/>
                    <a:pt x="429637" y="803346"/>
                  </a:cubicBezTo>
                  <a:cubicBezTo>
                    <a:pt x="433388" y="801524"/>
                    <a:pt x="437478" y="801777"/>
                    <a:pt x="441016" y="804537"/>
                  </a:cubicBezTo>
                  <a:close/>
                  <a:moveTo>
                    <a:pt x="531239" y="892622"/>
                  </a:moveTo>
                  <a:cubicBezTo>
                    <a:pt x="540466" y="898723"/>
                    <a:pt x="539091" y="917058"/>
                    <a:pt x="528170" y="933574"/>
                  </a:cubicBezTo>
                  <a:cubicBezTo>
                    <a:pt x="517249" y="950091"/>
                    <a:pt x="500916" y="958534"/>
                    <a:pt x="491690" y="952434"/>
                  </a:cubicBezTo>
                  <a:cubicBezTo>
                    <a:pt x="487076" y="949383"/>
                    <a:pt x="485113" y="943274"/>
                    <a:pt x="485669" y="935864"/>
                  </a:cubicBezTo>
                  <a:cubicBezTo>
                    <a:pt x="486224" y="928452"/>
                    <a:pt x="489298" y="919740"/>
                    <a:pt x="494758" y="911482"/>
                  </a:cubicBezTo>
                  <a:lnTo>
                    <a:pt x="497159" y="909203"/>
                  </a:lnTo>
                  <a:lnTo>
                    <a:pt x="495928" y="903158"/>
                  </a:lnTo>
                  <a:cubicBezTo>
                    <a:pt x="497027" y="900374"/>
                    <a:pt x="498824" y="898480"/>
                    <a:pt x="500842" y="897668"/>
                  </a:cubicBezTo>
                  <a:cubicBezTo>
                    <a:pt x="502860" y="896855"/>
                    <a:pt x="505097" y="897126"/>
                    <a:pt x="507077" y="898670"/>
                  </a:cubicBezTo>
                  <a:lnTo>
                    <a:pt x="507269" y="899610"/>
                  </a:lnTo>
                  <a:lnTo>
                    <a:pt x="513634" y="893570"/>
                  </a:lnTo>
                  <a:cubicBezTo>
                    <a:pt x="520236" y="890157"/>
                    <a:pt x="526625" y="889572"/>
                    <a:pt x="531239" y="892622"/>
                  </a:cubicBezTo>
                  <a:close/>
                  <a:moveTo>
                    <a:pt x="487845" y="839933"/>
                  </a:moveTo>
                  <a:cubicBezTo>
                    <a:pt x="488468" y="841326"/>
                    <a:pt x="483314" y="841355"/>
                    <a:pt x="483033" y="843964"/>
                  </a:cubicBezTo>
                  <a:cubicBezTo>
                    <a:pt x="482751" y="846574"/>
                    <a:pt x="487126" y="852529"/>
                    <a:pt x="486153" y="855591"/>
                  </a:cubicBezTo>
                  <a:cubicBezTo>
                    <a:pt x="485180" y="858653"/>
                    <a:pt x="481357" y="860820"/>
                    <a:pt x="477196" y="862335"/>
                  </a:cubicBezTo>
                  <a:lnTo>
                    <a:pt x="473560" y="862868"/>
                  </a:lnTo>
                  <a:lnTo>
                    <a:pt x="476593" y="865373"/>
                  </a:lnTo>
                  <a:cubicBezTo>
                    <a:pt x="477761" y="868185"/>
                    <a:pt x="468140" y="868222"/>
                    <a:pt x="467624" y="873483"/>
                  </a:cubicBezTo>
                  <a:cubicBezTo>
                    <a:pt x="467109" y="878744"/>
                    <a:pt x="475301" y="890772"/>
                    <a:pt x="473496" y="896942"/>
                  </a:cubicBezTo>
                  <a:cubicBezTo>
                    <a:pt x="471692" y="903113"/>
                    <a:pt x="462057" y="910803"/>
                    <a:pt x="456801" y="910506"/>
                  </a:cubicBezTo>
                  <a:cubicBezTo>
                    <a:pt x="451546" y="910208"/>
                    <a:pt x="448155" y="897835"/>
                    <a:pt x="441962" y="895157"/>
                  </a:cubicBezTo>
                  <a:cubicBezTo>
                    <a:pt x="435768" y="892479"/>
                    <a:pt x="423476" y="898929"/>
                    <a:pt x="419639" y="894439"/>
                  </a:cubicBezTo>
                  <a:cubicBezTo>
                    <a:pt x="417721" y="892194"/>
                    <a:pt x="416369" y="886599"/>
                    <a:pt x="416086" y="881086"/>
                  </a:cubicBezTo>
                  <a:cubicBezTo>
                    <a:pt x="415803" y="875572"/>
                    <a:pt x="416588" y="870139"/>
                    <a:pt x="418942" y="868218"/>
                  </a:cubicBezTo>
                  <a:cubicBezTo>
                    <a:pt x="423650" y="864376"/>
                    <a:pt x="440943" y="873318"/>
                    <a:pt x="447889" y="871384"/>
                  </a:cubicBezTo>
                  <a:cubicBezTo>
                    <a:pt x="451362" y="870417"/>
                    <a:pt x="453286" y="866704"/>
                    <a:pt x="454970" y="863242"/>
                  </a:cubicBezTo>
                  <a:lnTo>
                    <a:pt x="458901" y="858627"/>
                  </a:lnTo>
                  <a:lnTo>
                    <a:pt x="457307" y="854407"/>
                  </a:lnTo>
                  <a:cubicBezTo>
                    <a:pt x="458022" y="851647"/>
                    <a:pt x="463678" y="851176"/>
                    <a:pt x="465478" y="848127"/>
                  </a:cubicBezTo>
                  <a:cubicBezTo>
                    <a:pt x="467279" y="845077"/>
                    <a:pt x="465809" y="838197"/>
                    <a:pt x="468112" y="836110"/>
                  </a:cubicBezTo>
                  <a:cubicBezTo>
                    <a:pt x="470415" y="834024"/>
                    <a:pt x="476008" y="834969"/>
                    <a:pt x="479296" y="835607"/>
                  </a:cubicBezTo>
                  <a:cubicBezTo>
                    <a:pt x="482585" y="836244"/>
                    <a:pt x="487222" y="838540"/>
                    <a:pt x="487845" y="839933"/>
                  </a:cubicBezTo>
                  <a:close/>
                  <a:moveTo>
                    <a:pt x="334453" y="653677"/>
                  </a:moveTo>
                  <a:cubicBezTo>
                    <a:pt x="336085" y="656166"/>
                    <a:pt x="330847" y="664136"/>
                    <a:pt x="331435" y="667618"/>
                  </a:cubicBezTo>
                  <a:cubicBezTo>
                    <a:pt x="332023" y="671100"/>
                    <a:pt x="338280" y="672124"/>
                    <a:pt x="337982" y="674571"/>
                  </a:cubicBezTo>
                  <a:cubicBezTo>
                    <a:pt x="337684" y="677018"/>
                    <a:pt x="334329" y="681482"/>
                    <a:pt x="332900" y="681908"/>
                  </a:cubicBezTo>
                  <a:cubicBezTo>
                    <a:pt x="331471" y="682333"/>
                    <a:pt x="331943" y="677645"/>
                    <a:pt x="329406" y="677125"/>
                  </a:cubicBezTo>
                  <a:cubicBezTo>
                    <a:pt x="326869" y="676606"/>
                    <a:pt x="320592" y="679983"/>
                    <a:pt x="317678" y="678790"/>
                  </a:cubicBezTo>
                  <a:cubicBezTo>
                    <a:pt x="314764" y="677597"/>
                    <a:pt x="311508" y="672510"/>
                    <a:pt x="311921" y="669965"/>
                  </a:cubicBezTo>
                  <a:cubicBezTo>
                    <a:pt x="312334" y="667420"/>
                    <a:pt x="318535" y="666399"/>
                    <a:pt x="320156" y="663518"/>
                  </a:cubicBezTo>
                  <a:cubicBezTo>
                    <a:pt x="321776" y="660637"/>
                    <a:pt x="319261" y="654320"/>
                    <a:pt x="321644" y="652680"/>
                  </a:cubicBezTo>
                  <a:cubicBezTo>
                    <a:pt x="322836" y="651859"/>
                    <a:pt x="325630" y="651486"/>
                    <a:pt x="328330" y="651629"/>
                  </a:cubicBezTo>
                  <a:cubicBezTo>
                    <a:pt x="331031" y="651773"/>
                    <a:pt x="333637" y="652432"/>
                    <a:pt x="334453" y="653677"/>
                  </a:cubicBezTo>
                  <a:close/>
                  <a:moveTo>
                    <a:pt x="371920" y="688730"/>
                  </a:moveTo>
                  <a:cubicBezTo>
                    <a:pt x="375526" y="688619"/>
                    <a:pt x="378584" y="692929"/>
                    <a:pt x="378749" y="698355"/>
                  </a:cubicBezTo>
                  <a:cubicBezTo>
                    <a:pt x="378915" y="703781"/>
                    <a:pt x="376126" y="708268"/>
                    <a:pt x="372520" y="708378"/>
                  </a:cubicBezTo>
                  <a:cubicBezTo>
                    <a:pt x="368913" y="708488"/>
                    <a:pt x="365855" y="704179"/>
                    <a:pt x="365690" y="698753"/>
                  </a:cubicBezTo>
                  <a:cubicBezTo>
                    <a:pt x="365524" y="693328"/>
                    <a:pt x="368314" y="688840"/>
                    <a:pt x="371920" y="688730"/>
                  </a:cubicBezTo>
                  <a:close/>
                  <a:moveTo>
                    <a:pt x="440395" y="737062"/>
                  </a:moveTo>
                  <a:cubicBezTo>
                    <a:pt x="441385" y="744361"/>
                    <a:pt x="433285" y="751486"/>
                    <a:pt x="422304" y="752975"/>
                  </a:cubicBezTo>
                  <a:cubicBezTo>
                    <a:pt x="411322" y="754464"/>
                    <a:pt x="401617" y="749754"/>
                    <a:pt x="400628" y="742456"/>
                  </a:cubicBezTo>
                  <a:lnTo>
                    <a:pt x="404251" y="734396"/>
                  </a:lnTo>
                  <a:lnTo>
                    <a:pt x="396772" y="735458"/>
                  </a:lnTo>
                  <a:cubicBezTo>
                    <a:pt x="393858" y="734264"/>
                    <a:pt x="390602" y="729178"/>
                    <a:pt x="391015" y="726633"/>
                  </a:cubicBezTo>
                  <a:cubicBezTo>
                    <a:pt x="391428" y="724087"/>
                    <a:pt x="397629" y="723066"/>
                    <a:pt x="399249" y="720185"/>
                  </a:cubicBezTo>
                  <a:cubicBezTo>
                    <a:pt x="400870" y="717305"/>
                    <a:pt x="398354" y="710987"/>
                    <a:pt x="400737" y="709347"/>
                  </a:cubicBezTo>
                  <a:cubicBezTo>
                    <a:pt x="401929" y="708527"/>
                    <a:pt x="404723" y="708154"/>
                    <a:pt x="407424" y="708297"/>
                  </a:cubicBezTo>
                  <a:cubicBezTo>
                    <a:pt x="410124" y="708440"/>
                    <a:pt x="412731" y="709099"/>
                    <a:pt x="413547" y="710344"/>
                  </a:cubicBezTo>
                  <a:cubicBezTo>
                    <a:pt x="415179" y="712834"/>
                    <a:pt x="409941" y="720803"/>
                    <a:pt x="410529" y="724285"/>
                  </a:cubicBezTo>
                  <a:lnTo>
                    <a:pt x="414393" y="728390"/>
                  </a:lnTo>
                  <a:lnTo>
                    <a:pt x="418719" y="726543"/>
                  </a:lnTo>
                  <a:cubicBezTo>
                    <a:pt x="429701" y="725054"/>
                    <a:pt x="439405" y="729763"/>
                    <a:pt x="440395" y="737062"/>
                  </a:cubicBezTo>
                  <a:close/>
                  <a:moveTo>
                    <a:pt x="376282" y="659437"/>
                  </a:moveTo>
                  <a:cubicBezTo>
                    <a:pt x="381119" y="662636"/>
                    <a:pt x="382449" y="669151"/>
                    <a:pt x="379250" y="673989"/>
                  </a:cubicBezTo>
                  <a:cubicBezTo>
                    <a:pt x="376051" y="678827"/>
                    <a:pt x="369535" y="680155"/>
                    <a:pt x="364697" y="676956"/>
                  </a:cubicBezTo>
                  <a:cubicBezTo>
                    <a:pt x="362278" y="675357"/>
                    <a:pt x="360737" y="672928"/>
                    <a:pt x="360200" y="670296"/>
                  </a:cubicBezTo>
                  <a:cubicBezTo>
                    <a:pt x="359662" y="667662"/>
                    <a:pt x="360131" y="664823"/>
                    <a:pt x="361730" y="662404"/>
                  </a:cubicBezTo>
                  <a:cubicBezTo>
                    <a:pt x="364929" y="657566"/>
                    <a:pt x="371444" y="656238"/>
                    <a:pt x="376282" y="659437"/>
                  </a:cubicBezTo>
                  <a:close/>
                  <a:moveTo>
                    <a:pt x="612764" y="934864"/>
                  </a:moveTo>
                  <a:cubicBezTo>
                    <a:pt x="621990" y="940965"/>
                    <a:pt x="620616" y="959300"/>
                    <a:pt x="609695" y="975817"/>
                  </a:cubicBezTo>
                  <a:cubicBezTo>
                    <a:pt x="598773" y="992333"/>
                    <a:pt x="582441" y="1000777"/>
                    <a:pt x="573215" y="994676"/>
                  </a:cubicBezTo>
                  <a:cubicBezTo>
                    <a:pt x="568601" y="991626"/>
                    <a:pt x="566638" y="985517"/>
                    <a:pt x="567193" y="978106"/>
                  </a:cubicBezTo>
                  <a:cubicBezTo>
                    <a:pt x="567749" y="970695"/>
                    <a:pt x="570823" y="961982"/>
                    <a:pt x="576283" y="953724"/>
                  </a:cubicBezTo>
                  <a:cubicBezTo>
                    <a:pt x="587204" y="937207"/>
                    <a:pt x="603537" y="928764"/>
                    <a:pt x="612764" y="934864"/>
                  </a:cubicBezTo>
                  <a:close/>
                  <a:moveTo>
                    <a:pt x="581378" y="897371"/>
                  </a:moveTo>
                  <a:cubicBezTo>
                    <a:pt x="588455" y="902892"/>
                    <a:pt x="590646" y="916349"/>
                    <a:pt x="586272" y="927432"/>
                  </a:cubicBezTo>
                  <a:cubicBezTo>
                    <a:pt x="581899" y="938514"/>
                    <a:pt x="572617" y="943023"/>
                    <a:pt x="565540" y="937503"/>
                  </a:cubicBezTo>
                  <a:cubicBezTo>
                    <a:pt x="558464" y="931983"/>
                    <a:pt x="556273" y="918525"/>
                    <a:pt x="560646" y="907443"/>
                  </a:cubicBezTo>
                  <a:cubicBezTo>
                    <a:pt x="562833" y="901902"/>
                    <a:pt x="566247" y="898004"/>
                    <a:pt x="569998" y="896181"/>
                  </a:cubicBezTo>
                  <a:cubicBezTo>
                    <a:pt x="573750" y="894359"/>
                    <a:pt x="577840" y="894612"/>
                    <a:pt x="581378" y="897371"/>
                  </a:cubicBezTo>
                  <a:close/>
                  <a:moveTo>
                    <a:pt x="569370" y="882175"/>
                  </a:moveTo>
                  <a:cubicBezTo>
                    <a:pt x="569993" y="883568"/>
                    <a:pt x="564840" y="883597"/>
                    <a:pt x="564557" y="886206"/>
                  </a:cubicBezTo>
                  <a:cubicBezTo>
                    <a:pt x="564276" y="888816"/>
                    <a:pt x="568650" y="894771"/>
                    <a:pt x="567678" y="897833"/>
                  </a:cubicBezTo>
                  <a:cubicBezTo>
                    <a:pt x="566705" y="900895"/>
                    <a:pt x="562881" y="903062"/>
                    <a:pt x="558721" y="904577"/>
                  </a:cubicBezTo>
                  <a:cubicBezTo>
                    <a:pt x="554560" y="906092"/>
                    <a:pt x="546029" y="908246"/>
                    <a:pt x="542714" y="906925"/>
                  </a:cubicBezTo>
                  <a:cubicBezTo>
                    <a:pt x="539399" y="905603"/>
                    <a:pt x="538117" y="899408"/>
                    <a:pt x="538832" y="896649"/>
                  </a:cubicBezTo>
                  <a:cubicBezTo>
                    <a:pt x="539546" y="893890"/>
                    <a:pt x="545202" y="893418"/>
                    <a:pt x="547003" y="890369"/>
                  </a:cubicBezTo>
                  <a:cubicBezTo>
                    <a:pt x="548804" y="887320"/>
                    <a:pt x="547334" y="880439"/>
                    <a:pt x="549637" y="878353"/>
                  </a:cubicBezTo>
                  <a:cubicBezTo>
                    <a:pt x="551940" y="876266"/>
                    <a:pt x="557533" y="877212"/>
                    <a:pt x="560821" y="877849"/>
                  </a:cubicBezTo>
                  <a:cubicBezTo>
                    <a:pt x="564110" y="878486"/>
                    <a:pt x="568747" y="880782"/>
                    <a:pt x="569370" y="882175"/>
                  </a:cubicBezTo>
                  <a:close/>
                  <a:moveTo>
                    <a:pt x="412902" y="673861"/>
                  </a:moveTo>
                  <a:cubicBezTo>
                    <a:pt x="415095" y="675666"/>
                    <a:pt x="415411" y="678908"/>
                    <a:pt x="413605" y="681102"/>
                  </a:cubicBezTo>
                  <a:cubicBezTo>
                    <a:pt x="411800" y="683295"/>
                    <a:pt x="408559" y="683611"/>
                    <a:pt x="406365" y="681806"/>
                  </a:cubicBezTo>
                  <a:cubicBezTo>
                    <a:pt x="404171" y="680000"/>
                    <a:pt x="403856" y="676758"/>
                    <a:pt x="405661" y="674565"/>
                  </a:cubicBezTo>
                  <a:cubicBezTo>
                    <a:pt x="406564" y="673468"/>
                    <a:pt x="407825" y="672841"/>
                    <a:pt x="409136" y="672713"/>
                  </a:cubicBezTo>
                  <a:cubicBezTo>
                    <a:pt x="410446" y="672586"/>
                    <a:pt x="411805" y="672958"/>
                    <a:pt x="412902" y="673861"/>
                  </a:cubicBezTo>
                  <a:close/>
                  <a:moveTo>
                    <a:pt x="372860" y="627059"/>
                  </a:moveTo>
                  <a:cubicBezTo>
                    <a:pt x="375054" y="628864"/>
                    <a:pt x="375369" y="632106"/>
                    <a:pt x="373564" y="634300"/>
                  </a:cubicBezTo>
                  <a:cubicBezTo>
                    <a:pt x="371759" y="636493"/>
                    <a:pt x="368517" y="636809"/>
                    <a:pt x="366323" y="635004"/>
                  </a:cubicBezTo>
                  <a:cubicBezTo>
                    <a:pt x="364129" y="633199"/>
                    <a:pt x="363815" y="629957"/>
                    <a:pt x="365620" y="627763"/>
                  </a:cubicBezTo>
                  <a:cubicBezTo>
                    <a:pt x="366522" y="626666"/>
                    <a:pt x="367784" y="626039"/>
                    <a:pt x="369094" y="625912"/>
                  </a:cubicBezTo>
                  <a:cubicBezTo>
                    <a:pt x="370405" y="625784"/>
                    <a:pt x="371763" y="626157"/>
                    <a:pt x="372860" y="627059"/>
                  </a:cubicBezTo>
                  <a:close/>
                  <a:moveTo>
                    <a:pt x="519526" y="758929"/>
                  </a:moveTo>
                  <a:cubicBezTo>
                    <a:pt x="521718" y="763739"/>
                    <a:pt x="522800" y="770234"/>
                    <a:pt x="522252" y="777272"/>
                  </a:cubicBezTo>
                  <a:lnTo>
                    <a:pt x="521110" y="780926"/>
                  </a:lnTo>
                  <a:lnTo>
                    <a:pt x="525812" y="782820"/>
                  </a:lnTo>
                  <a:cubicBezTo>
                    <a:pt x="539334" y="793367"/>
                    <a:pt x="546897" y="810525"/>
                    <a:pt x="542707" y="821144"/>
                  </a:cubicBezTo>
                  <a:cubicBezTo>
                    <a:pt x="538516" y="831763"/>
                    <a:pt x="524158" y="831822"/>
                    <a:pt x="510637" y="821275"/>
                  </a:cubicBezTo>
                  <a:cubicBezTo>
                    <a:pt x="497116" y="810728"/>
                    <a:pt x="489552" y="793570"/>
                    <a:pt x="493743" y="782951"/>
                  </a:cubicBezTo>
                  <a:lnTo>
                    <a:pt x="495098" y="782085"/>
                  </a:lnTo>
                  <a:lnTo>
                    <a:pt x="494057" y="775077"/>
                  </a:lnTo>
                  <a:cubicBezTo>
                    <a:pt x="495152" y="761001"/>
                    <a:pt x="502352" y="750083"/>
                    <a:pt x="510138" y="750688"/>
                  </a:cubicBezTo>
                  <a:cubicBezTo>
                    <a:pt x="514032" y="750991"/>
                    <a:pt x="517334" y="754118"/>
                    <a:pt x="519526" y="758929"/>
                  </a:cubicBezTo>
                  <a:close/>
                  <a:moveTo>
                    <a:pt x="561080" y="772584"/>
                  </a:moveTo>
                  <a:cubicBezTo>
                    <a:pt x="561650" y="774056"/>
                    <a:pt x="557640" y="774527"/>
                    <a:pt x="557579" y="777407"/>
                  </a:cubicBezTo>
                  <a:cubicBezTo>
                    <a:pt x="557517" y="780288"/>
                    <a:pt x="561285" y="786434"/>
                    <a:pt x="560713" y="789868"/>
                  </a:cubicBezTo>
                  <a:cubicBezTo>
                    <a:pt x="560141" y="793303"/>
                    <a:pt x="557295" y="796000"/>
                    <a:pt x="554148" y="798013"/>
                  </a:cubicBezTo>
                  <a:cubicBezTo>
                    <a:pt x="551000" y="800026"/>
                    <a:pt x="544488" y="803110"/>
                    <a:pt x="541828" y="801946"/>
                  </a:cubicBezTo>
                  <a:cubicBezTo>
                    <a:pt x="539167" y="800782"/>
                    <a:pt x="537793" y="794110"/>
                    <a:pt x="538182" y="791030"/>
                  </a:cubicBezTo>
                  <a:cubicBezTo>
                    <a:pt x="538572" y="787948"/>
                    <a:pt x="542946" y="786950"/>
                    <a:pt x="544163" y="783459"/>
                  </a:cubicBezTo>
                  <a:cubicBezTo>
                    <a:pt x="545381" y="779968"/>
                    <a:pt x="543819" y="772562"/>
                    <a:pt x="545486" y="770082"/>
                  </a:cubicBezTo>
                  <a:cubicBezTo>
                    <a:pt x="546319" y="768842"/>
                    <a:pt x="547839" y="768361"/>
                    <a:pt x="549474" y="768243"/>
                  </a:cubicBezTo>
                  <a:cubicBezTo>
                    <a:pt x="551111" y="768125"/>
                    <a:pt x="552863" y="768369"/>
                    <a:pt x="554163" y="768577"/>
                  </a:cubicBezTo>
                  <a:cubicBezTo>
                    <a:pt x="556762" y="768994"/>
                    <a:pt x="560512" y="771113"/>
                    <a:pt x="561080" y="772584"/>
                  </a:cubicBezTo>
                  <a:close/>
                  <a:moveTo>
                    <a:pt x="632087" y="844516"/>
                  </a:moveTo>
                  <a:cubicBezTo>
                    <a:pt x="641716" y="850883"/>
                    <a:pt x="644888" y="863051"/>
                    <a:pt x="639172" y="871696"/>
                  </a:cubicBezTo>
                  <a:cubicBezTo>
                    <a:pt x="636314" y="876018"/>
                    <a:pt x="631775" y="878641"/>
                    <a:pt x="626748" y="879387"/>
                  </a:cubicBezTo>
                  <a:lnTo>
                    <a:pt x="620367" y="877905"/>
                  </a:lnTo>
                  <a:lnTo>
                    <a:pt x="617566" y="882760"/>
                  </a:lnTo>
                  <a:cubicBezTo>
                    <a:pt x="615339" y="883913"/>
                    <a:pt x="612031" y="882999"/>
                    <a:pt x="608896" y="881537"/>
                  </a:cubicBezTo>
                  <a:cubicBezTo>
                    <a:pt x="605762" y="880077"/>
                    <a:pt x="599863" y="876555"/>
                    <a:pt x="598762" y="873995"/>
                  </a:cubicBezTo>
                  <a:cubicBezTo>
                    <a:pt x="597661" y="871435"/>
                    <a:pt x="600374" y="867306"/>
                    <a:pt x="602292" y="866177"/>
                  </a:cubicBezTo>
                  <a:lnTo>
                    <a:pt x="604567" y="866475"/>
                  </a:lnTo>
                  <a:lnTo>
                    <a:pt x="602091" y="863084"/>
                  </a:lnTo>
                  <a:cubicBezTo>
                    <a:pt x="600809" y="858165"/>
                    <a:pt x="601445" y="852962"/>
                    <a:pt x="604303" y="848640"/>
                  </a:cubicBezTo>
                  <a:cubicBezTo>
                    <a:pt x="610019" y="839996"/>
                    <a:pt x="622458" y="838150"/>
                    <a:pt x="632087" y="844516"/>
                  </a:cubicBezTo>
                  <a:close/>
                  <a:moveTo>
                    <a:pt x="698090" y="903968"/>
                  </a:moveTo>
                  <a:cubicBezTo>
                    <a:pt x="701152" y="904941"/>
                    <a:pt x="703319" y="908765"/>
                    <a:pt x="704834" y="912926"/>
                  </a:cubicBezTo>
                  <a:cubicBezTo>
                    <a:pt x="706349" y="917087"/>
                    <a:pt x="708502" y="925618"/>
                    <a:pt x="707182" y="928932"/>
                  </a:cubicBezTo>
                  <a:cubicBezTo>
                    <a:pt x="705860" y="932248"/>
                    <a:pt x="699665" y="933529"/>
                    <a:pt x="696906" y="932815"/>
                  </a:cubicBezTo>
                  <a:cubicBezTo>
                    <a:pt x="694147" y="932100"/>
                    <a:pt x="693675" y="926444"/>
                    <a:pt x="690626" y="924644"/>
                  </a:cubicBezTo>
                  <a:cubicBezTo>
                    <a:pt x="687577" y="922843"/>
                    <a:pt x="680696" y="924313"/>
                    <a:pt x="678610" y="922010"/>
                  </a:cubicBezTo>
                  <a:lnTo>
                    <a:pt x="677516" y="917524"/>
                  </a:lnTo>
                  <a:lnTo>
                    <a:pt x="670532" y="921982"/>
                  </a:lnTo>
                  <a:cubicBezTo>
                    <a:pt x="664729" y="922006"/>
                    <a:pt x="657759" y="919384"/>
                    <a:pt x="650998" y="914110"/>
                  </a:cubicBezTo>
                  <a:cubicBezTo>
                    <a:pt x="637477" y="903563"/>
                    <a:pt x="629913" y="886405"/>
                    <a:pt x="634104" y="875786"/>
                  </a:cubicBezTo>
                  <a:cubicBezTo>
                    <a:pt x="636199" y="870477"/>
                    <a:pt x="640836" y="867807"/>
                    <a:pt x="646640" y="867783"/>
                  </a:cubicBezTo>
                  <a:cubicBezTo>
                    <a:pt x="652443" y="867760"/>
                    <a:pt x="659413" y="870382"/>
                    <a:pt x="666174" y="875655"/>
                  </a:cubicBezTo>
                  <a:cubicBezTo>
                    <a:pt x="672934" y="880929"/>
                    <a:pt x="678206" y="887855"/>
                    <a:pt x="681263" y="894790"/>
                  </a:cubicBezTo>
                  <a:lnTo>
                    <a:pt x="682040" y="903051"/>
                  </a:lnTo>
                  <a:lnTo>
                    <a:pt x="682432" y="902277"/>
                  </a:lnTo>
                  <a:cubicBezTo>
                    <a:pt x="683825" y="901654"/>
                    <a:pt x="683854" y="906807"/>
                    <a:pt x="686463" y="907089"/>
                  </a:cubicBezTo>
                  <a:cubicBezTo>
                    <a:pt x="689074" y="907371"/>
                    <a:pt x="695029" y="902996"/>
                    <a:pt x="698090" y="903968"/>
                  </a:cubicBezTo>
                  <a:close/>
                  <a:moveTo>
                    <a:pt x="759189" y="968992"/>
                  </a:moveTo>
                  <a:cubicBezTo>
                    <a:pt x="759814" y="969807"/>
                    <a:pt x="760348" y="970775"/>
                    <a:pt x="760735" y="971498"/>
                  </a:cubicBezTo>
                  <a:cubicBezTo>
                    <a:pt x="761507" y="972947"/>
                    <a:pt x="762063" y="975420"/>
                    <a:pt x="761725" y="976086"/>
                  </a:cubicBezTo>
                  <a:cubicBezTo>
                    <a:pt x="761387" y="976753"/>
                    <a:pt x="759787" y="974801"/>
                    <a:pt x="758707" y="975498"/>
                  </a:cubicBezTo>
                  <a:cubicBezTo>
                    <a:pt x="757627" y="976196"/>
                    <a:pt x="756709" y="979698"/>
                    <a:pt x="755245" y="980272"/>
                  </a:cubicBezTo>
                  <a:cubicBezTo>
                    <a:pt x="753779" y="980846"/>
                    <a:pt x="751775" y="980059"/>
                    <a:pt x="749915" y="978943"/>
                  </a:cubicBezTo>
                  <a:cubicBezTo>
                    <a:pt x="748056" y="977827"/>
                    <a:pt x="744605" y="975245"/>
                    <a:pt x="744086" y="973576"/>
                  </a:cubicBezTo>
                  <a:cubicBezTo>
                    <a:pt x="743566" y="971907"/>
                    <a:pt x="745528" y="969508"/>
                    <a:pt x="746798" y="968929"/>
                  </a:cubicBezTo>
                  <a:cubicBezTo>
                    <a:pt x="748068" y="968351"/>
                    <a:pt x="749993" y="970357"/>
                    <a:pt x="751708" y="970102"/>
                  </a:cubicBezTo>
                  <a:cubicBezTo>
                    <a:pt x="753424" y="969847"/>
                    <a:pt x="755589" y="967165"/>
                    <a:pt x="757093" y="967398"/>
                  </a:cubicBezTo>
                  <a:cubicBezTo>
                    <a:pt x="757846" y="967515"/>
                    <a:pt x="758563" y="968178"/>
                    <a:pt x="759189" y="968992"/>
                  </a:cubicBezTo>
                  <a:close/>
                  <a:moveTo>
                    <a:pt x="493320" y="650497"/>
                  </a:moveTo>
                  <a:cubicBezTo>
                    <a:pt x="494488" y="653309"/>
                    <a:pt x="484868" y="653346"/>
                    <a:pt x="484352" y="658607"/>
                  </a:cubicBezTo>
                  <a:cubicBezTo>
                    <a:pt x="484094" y="661238"/>
                    <a:pt x="486013" y="665560"/>
                    <a:pt x="487771" y="669996"/>
                  </a:cubicBezTo>
                  <a:lnTo>
                    <a:pt x="489456" y="678288"/>
                  </a:lnTo>
                  <a:lnTo>
                    <a:pt x="491608" y="677594"/>
                  </a:lnTo>
                  <a:cubicBezTo>
                    <a:pt x="502633" y="677594"/>
                    <a:pt x="511571" y="684545"/>
                    <a:pt x="511571" y="693119"/>
                  </a:cubicBezTo>
                  <a:cubicBezTo>
                    <a:pt x="511571" y="701693"/>
                    <a:pt x="502634" y="708643"/>
                    <a:pt x="491608" y="708643"/>
                  </a:cubicBezTo>
                  <a:lnTo>
                    <a:pt x="474186" y="695095"/>
                  </a:lnTo>
                  <a:lnTo>
                    <a:pt x="473529" y="695630"/>
                  </a:lnTo>
                  <a:cubicBezTo>
                    <a:pt x="468273" y="695332"/>
                    <a:pt x="464883" y="682959"/>
                    <a:pt x="458689" y="680281"/>
                  </a:cubicBezTo>
                  <a:cubicBezTo>
                    <a:pt x="452495" y="677603"/>
                    <a:pt x="440203" y="684052"/>
                    <a:pt x="436366" y="679563"/>
                  </a:cubicBezTo>
                  <a:cubicBezTo>
                    <a:pt x="434448" y="677318"/>
                    <a:pt x="433097" y="671723"/>
                    <a:pt x="432813" y="666210"/>
                  </a:cubicBezTo>
                  <a:cubicBezTo>
                    <a:pt x="432530" y="660696"/>
                    <a:pt x="433315" y="655263"/>
                    <a:pt x="435669" y="653342"/>
                  </a:cubicBezTo>
                  <a:cubicBezTo>
                    <a:pt x="440377" y="649500"/>
                    <a:pt x="457671" y="658442"/>
                    <a:pt x="464616" y="656508"/>
                  </a:cubicBezTo>
                  <a:cubicBezTo>
                    <a:pt x="471562" y="654574"/>
                    <a:pt x="472312" y="641653"/>
                    <a:pt x="477344" y="641738"/>
                  </a:cubicBezTo>
                  <a:cubicBezTo>
                    <a:pt x="482375" y="641823"/>
                    <a:pt x="492151" y="647685"/>
                    <a:pt x="493320" y="650497"/>
                  </a:cubicBezTo>
                  <a:close/>
                  <a:moveTo>
                    <a:pt x="523805" y="683794"/>
                  </a:moveTo>
                  <a:cubicBezTo>
                    <a:pt x="527766" y="686883"/>
                    <a:pt x="529195" y="693902"/>
                    <a:pt x="526997" y="699470"/>
                  </a:cubicBezTo>
                  <a:cubicBezTo>
                    <a:pt x="524800" y="705037"/>
                    <a:pt x="519808" y="707047"/>
                    <a:pt x="515848" y="703958"/>
                  </a:cubicBezTo>
                  <a:cubicBezTo>
                    <a:pt x="511887" y="700869"/>
                    <a:pt x="510458" y="693850"/>
                    <a:pt x="512655" y="688282"/>
                  </a:cubicBezTo>
                  <a:cubicBezTo>
                    <a:pt x="513754" y="685498"/>
                    <a:pt x="515551" y="683604"/>
                    <a:pt x="517569" y="682792"/>
                  </a:cubicBezTo>
                  <a:cubicBezTo>
                    <a:pt x="519587" y="681979"/>
                    <a:pt x="521825" y="682250"/>
                    <a:pt x="523805" y="683794"/>
                  </a:cubicBezTo>
                  <a:close/>
                  <a:moveTo>
                    <a:pt x="582879" y="747232"/>
                  </a:moveTo>
                  <a:cubicBezTo>
                    <a:pt x="584643" y="749575"/>
                    <a:pt x="584246" y="755776"/>
                    <a:pt x="583949" y="759431"/>
                  </a:cubicBezTo>
                  <a:cubicBezTo>
                    <a:pt x="583652" y="763085"/>
                    <a:pt x="582146" y="768356"/>
                    <a:pt x="581098" y="769157"/>
                  </a:cubicBezTo>
                  <a:cubicBezTo>
                    <a:pt x="580052" y="769957"/>
                    <a:pt x="579717" y="764319"/>
                    <a:pt x="577668" y="764233"/>
                  </a:cubicBezTo>
                  <a:cubicBezTo>
                    <a:pt x="575619" y="764146"/>
                    <a:pt x="571248" y="769443"/>
                    <a:pt x="568805" y="768639"/>
                  </a:cubicBezTo>
                  <a:cubicBezTo>
                    <a:pt x="566362" y="767834"/>
                    <a:pt x="564444" y="763835"/>
                    <a:pt x="563012" y="759409"/>
                  </a:cubicBezTo>
                  <a:cubicBezTo>
                    <a:pt x="561580" y="754984"/>
                    <a:pt x="559386" y="745830"/>
                    <a:pt x="560215" y="742088"/>
                  </a:cubicBezTo>
                  <a:cubicBezTo>
                    <a:pt x="561042" y="738347"/>
                    <a:pt x="565788" y="736416"/>
                    <a:pt x="567979" y="736963"/>
                  </a:cubicBezTo>
                  <a:cubicBezTo>
                    <a:pt x="570171" y="737511"/>
                    <a:pt x="570881" y="743661"/>
                    <a:pt x="573364" y="745372"/>
                  </a:cubicBezTo>
                  <a:cubicBezTo>
                    <a:pt x="575847" y="747084"/>
                    <a:pt x="581115" y="744889"/>
                    <a:pt x="582879" y="747232"/>
                  </a:cubicBezTo>
                  <a:close/>
                  <a:moveTo>
                    <a:pt x="457744" y="589661"/>
                  </a:moveTo>
                  <a:cubicBezTo>
                    <a:pt x="464820" y="595180"/>
                    <a:pt x="467012" y="608638"/>
                    <a:pt x="462638" y="619720"/>
                  </a:cubicBezTo>
                  <a:cubicBezTo>
                    <a:pt x="458265" y="630803"/>
                    <a:pt x="448983" y="635312"/>
                    <a:pt x="441906" y="629792"/>
                  </a:cubicBezTo>
                  <a:cubicBezTo>
                    <a:pt x="434830" y="624272"/>
                    <a:pt x="432638" y="610814"/>
                    <a:pt x="437012" y="599732"/>
                  </a:cubicBezTo>
                  <a:cubicBezTo>
                    <a:pt x="439198" y="594190"/>
                    <a:pt x="442612" y="590293"/>
                    <a:pt x="446364" y="588470"/>
                  </a:cubicBezTo>
                  <a:cubicBezTo>
                    <a:pt x="450115" y="586647"/>
                    <a:pt x="454205" y="586901"/>
                    <a:pt x="457744" y="589661"/>
                  </a:cubicBezTo>
                  <a:close/>
                  <a:moveTo>
                    <a:pt x="647391" y="800464"/>
                  </a:moveTo>
                  <a:cubicBezTo>
                    <a:pt x="649142" y="801622"/>
                    <a:pt x="650451" y="803447"/>
                    <a:pt x="650904" y="805666"/>
                  </a:cubicBezTo>
                  <a:cubicBezTo>
                    <a:pt x="651808" y="810104"/>
                    <a:pt x="648944" y="814435"/>
                    <a:pt x="644506" y="815340"/>
                  </a:cubicBezTo>
                  <a:cubicBezTo>
                    <a:pt x="640069" y="816246"/>
                    <a:pt x="635738" y="813381"/>
                    <a:pt x="634832" y="808944"/>
                  </a:cubicBezTo>
                  <a:cubicBezTo>
                    <a:pt x="633927" y="804506"/>
                    <a:pt x="636792" y="800175"/>
                    <a:pt x="641229" y="799270"/>
                  </a:cubicBezTo>
                  <a:cubicBezTo>
                    <a:pt x="643448" y="798817"/>
                    <a:pt x="645640" y="799307"/>
                    <a:pt x="647391" y="800464"/>
                  </a:cubicBezTo>
                  <a:close/>
                  <a:moveTo>
                    <a:pt x="693152" y="852326"/>
                  </a:moveTo>
                  <a:cubicBezTo>
                    <a:pt x="696576" y="854334"/>
                    <a:pt x="699099" y="857558"/>
                    <a:pt x="699907" y="861523"/>
                  </a:cubicBezTo>
                  <a:cubicBezTo>
                    <a:pt x="701524" y="869453"/>
                    <a:pt x="695675" y="877341"/>
                    <a:pt x="686842" y="879142"/>
                  </a:cubicBezTo>
                  <a:cubicBezTo>
                    <a:pt x="678009" y="880944"/>
                    <a:pt x="669539" y="875976"/>
                    <a:pt x="667921" y="868046"/>
                  </a:cubicBezTo>
                  <a:cubicBezTo>
                    <a:pt x="666304" y="860116"/>
                    <a:pt x="672153" y="852228"/>
                    <a:pt x="680986" y="850427"/>
                  </a:cubicBezTo>
                  <a:cubicBezTo>
                    <a:pt x="685403" y="849527"/>
                    <a:pt x="689728" y="850318"/>
                    <a:pt x="693152" y="852326"/>
                  </a:cubicBezTo>
                  <a:close/>
                  <a:moveTo>
                    <a:pt x="804386" y="966221"/>
                  </a:moveTo>
                  <a:cubicBezTo>
                    <a:pt x="806390" y="967697"/>
                    <a:pt x="807753" y="969873"/>
                    <a:pt x="807999" y="972399"/>
                  </a:cubicBezTo>
                  <a:cubicBezTo>
                    <a:pt x="808490" y="977452"/>
                    <a:pt x="804326" y="981991"/>
                    <a:pt x="798698" y="982538"/>
                  </a:cubicBezTo>
                  <a:cubicBezTo>
                    <a:pt x="793070" y="983085"/>
                    <a:pt x="788110" y="979433"/>
                    <a:pt x="787619" y="974380"/>
                  </a:cubicBezTo>
                  <a:cubicBezTo>
                    <a:pt x="787128" y="969328"/>
                    <a:pt x="791292" y="964788"/>
                    <a:pt x="796920" y="964241"/>
                  </a:cubicBezTo>
                  <a:cubicBezTo>
                    <a:pt x="799734" y="963968"/>
                    <a:pt x="802381" y="964744"/>
                    <a:pt x="804386" y="966221"/>
                  </a:cubicBezTo>
                  <a:close/>
                  <a:moveTo>
                    <a:pt x="651932" y="785954"/>
                  </a:moveTo>
                  <a:cubicBezTo>
                    <a:pt x="651932" y="794528"/>
                    <a:pt x="642995" y="801479"/>
                    <a:pt x="631970" y="801479"/>
                  </a:cubicBezTo>
                  <a:cubicBezTo>
                    <a:pt x="620945" y="801479"/>
                    <a:pt x="612007" y="794528"/>
                    <a:pt x="612007" y="785954"/>
                  </a:cubicBezTo>
                  <a:cubicBezTo>
                    <a:pt x="612007" y="777380"/>
                    <a:pt x="620945" y="770429"/>
                    <a:pt x="631970" y="770430"/>
                  </a:cubicBezTo>
                  <a:cubicBezTo>
                    <a:pt x="642995" y="770429"/>
                    <a:pt x="651933" y="777380"/>
                    <a:pt x="651932" y="785954"/>
                  </a:cubicBezTo>
                  <a:close/>
                  <a:moveTo>
                    <a:pt x="779223" y="930879"/>
                  </a:moveTo>
                  <a:cubicBezTo>
                    <a:pt x="780240" y="931716"/>
                    <a:pt x="780937" y="932940"/>
                    <a:pt x="781075" y="934354"/>
                  </a:cubicBezTo>
                  <a:cubicBezTo>
                    <a:pt x="781350" y="937182"/>
                    <a:pt x="779280" y="939696"/>
                    <a:pt x="776452" y="939971"/>
                  </a:cubicBezTo>
                  <a:cubicBezTo>
                    <a:pt x="773625" y="940246"/>
                    <a:pt x="771110" y="938177"/>
                    <a:pt x="770835" y="935349"/>
                  </a:cubicBezTo>
                  <a:cubicBezTo>
                    <a:pt x="770560" y="932521"/>
                    <a:pt x="772629" y="930006"/>
                    <a:pt x="775457" y="929731"/>
                  </a:cubicBezTo>
                  <a:cubicBezTo>
                    <a:pt x="776871" y="929594"/>
                    <a:pt x="778207" y="930042"/>
                    <a:pt x="779223" y="930879"/>
                  </a:cubicBezTo>
                  <a:close/>
                  <a:moveTo>
                    <a:pt x="842099" y="998614"/>
                  </a:moveTo>
                  <a:cubicBezTo>
                    <a:pt x="844173" y="1001606"/>
                    <a:pt x="845691" y="1005869"/>
                    <a:pt x="846160" y="1010696"/>
                  </a:cubicBezTo>
                  <a:cubicBezTo>
                    <a:pt x="847099" y="1020350"/>
                    <a:pt x="843488" y="1028600"/>
                    <a:pt x="838095" y="1029125"/>
                  </a:cubicBezTo>
                  <a:cubicBezTo>
                    <a:pt x="832702" y="1029649"/>
                    <a:pt x="827570" y="1022248"/>
                    <a:pt x="826631" y="1012594"/>
                  </a:cubicBezTo>
                  <a:cubicBezTo>
                    <a:pt x="825693" y="1002940"/>
                    <a:pt x="829304" y="994690"/>
                    <a:pt x="834697" y="994165"/>
                  </a:cubicBezTo>
                  <a:cubicBezTo>
                    <a:pt x="837393" y="993904"/>
                    <a:pt x="840024" y="995622"/>
                    <a:pt x="842099" y="998614"/>
                  </a:cubicBezTo>
                  <a:close/>
                  <a:moveTo>
                    <a:pt x="758325" y="897431"/>
                  </a:moveTo>
                  <a:cubicBezTo>
                    <a:pt x="762110" y="901830"/>
                    <a:pt x="765224" y="908338"/>
                    <a:pt x="766769" y="915914"/>
                  </a:cubicBezTo>
                  <a:cubicBezTo>
                    <a:pt x="769859" y="931065"/>
                    <a:pt x="765503" y="944746"/>
                    <a:pt x="757039" y="946472"/>
                  </a:cubicBezTo>
                  <a:cubicBezTo>
                    <a:pt x="748576" y="948198"/>
                    <a:pt x="739210" y="937315"/>
                    <a:pt x="736120" y="922164"/>
                  </a:cubicBezTo>
                  <a:cubicBezTo>
                    <a:pt x="733031" y="907013"/>
                    <a:pt x="737387" y="893332"/>
                    <a:pt x="745850" y="891606"/>
                  </a:cubicBezTo>
                  <a:cubicBezTo>
                    <a:pt x="750082" y="890743"/>
                    <a:pt x="754540" y="893032"/>
                    <a:pt x="758325" y="897431"/>
                  </a:cubicBezTo>
                  <a:close/>
                  <a:moveTo>
                    <a:pt x="723240" y="840067"/>
                  </a:moveTo>
                  <a:cubicBezTo>
                    <a:pt x="725005" y="842410"/>
                    <a:pt x="724607" y="848612"/>
                    <a:pt x="724310" y="852266"/>
                  </a:cubicBezTo>
                  <a:cubicBezTo>
                    <a:pt x="724014" y="855920"/>
                    <a:pt x="722507" y="861191"/>
                    <a:pt x="721460" y="861992"/>
                  </a:cubicBezTo>
                  <a:cubicBezTo>
                    <a:pt x="720413" y="862792"/>
                    <a:pt x="720079" y="857155"/>
                    <a:pt x="718030" y="857068"/>
                  </a:cubicBezTo>
                  <a:cubicBezTo>
                    <a:pt x="715981" y="856982"/>
                    <a:pt x="711610" y="862278"/>
                    <a:pt x="709166" y="861474"/>
                  </a:cubicBezTo>
                  <a:cubicBezTo>
                    <a:pt x="706724" y="860670"/>
                    <a:pt x="704805" y="856669"/>
                    <a:pt x="703374" y="852244"/>
                  </a:cubicBezTo>
                  <a:cubicBezTo>
                    <a:pt x="701942" y="847819"/>
                    <a:pt x="699748" y="838664"/>
                    <a:pt x="700576" y="834924"/>
                  </a:cubicBezTo>
                  <a:cubicBezTo>
                    <a:pt x="701404" y="831182"/>
                    <a:pt x="706149" y="829251"/>
                    <a:pt x="708341" y="829799"/>
                  </a:cubicBezTo>
                  <a:cubicBezTo>
                    <a:pt x="710532" y="830346"/>
                    <a:pt x="711242" y="836496"/>
                    <a:pt x="713726" y="838208"/>
                  </a:cubicBezTo>
                  <a:cubicBezTo>
                    <a:pt x="716208" y="839919"/>
                    <a:pt x="721476" y="837724"/>
                    <a:pt x="723240" y="840067"/>
                  </a:cubicBezTo>
                  <a:close/>
                  <a:moveTo>
                    <a:pt x="878015" y="1020864"/>
                  </a:moveTo>
                  <a:cubicBezTo>
                    <a:pt x="878594" y="1022134"/>
                    <a:pt x="876588" y="1024058"/>
                    <a:pt x="876843" y="1025774"/>
                  </a:cubicBezTo>
                  <a:cubicBezTo>
                    <a:pt x="877098" y="1027490"/>
                    <a:pt x="879780" y="1029655"/>
                    <a:pt x="879547" y="1031159"/>
                  </a:cubicBezTo>
                  <a:cubicBezTo>
                    <a:pt x="879314" y="1032664"/>
                    <a:pt x="876894" y="1034029"/>
                    <a:pt x="875446" y="1034800"/>
                  </a:cubicBezTo>
                  <a:cubicBezTo>
                    <a:pt x="873998" y="1035572"/>
                    <a:pt x="871526" y="1036129"/>
                    <a:pt x="870859" y="1035791"/>
                  </a:cubicBezTo>
                  <a:cubicBezTo>
                    <a:pt x="870192" y="1035452"/>
                    <a:pt x="872144" y="1033853"/>
                    <a:pt x="871447" y="1032772"/>
                  </a:cubicBezTo>
                  <a:cubicBezTo>
                    <a:pt x="870749" y="1031692"/>
                    <a:pt x="867248" y="1030775"/>
                    <a:pt x="866673" y="1029310"/>
                  </a:cubicBezTo>
                  <a:cubicBezTo>
                    <a:pt x="866099" y="1027845"/>
                    <a:pt x="866886" y="1025841"/>
                    <a:pt x="868001" y="1023981"/>
                  </a:cubicBezTo>
                  <a:cubicBezTo>
                    <a:pt x="869118" y="1022121"/>
                    <a:pt x="871700" y="1018671"/>
                    <a:pt x="873368" y="1018151"/>
                  </a:cubicBezTo>
                  <a:cubicBezTo>
                    <a:pt x="875038" y="1017631"/>
                    <a:pt x="877437" y="1019593"/>
                    <a:pt x="878015" y="1020864"/>
                  </a:cubicBezTo>
                  <a:close/>
                  <a:moveTo>
                    <a:pt x="598105" y="682495"/>
                  </a:moveTo>
                  <a:cubicBezTo>
                    <a:pt x="605182" y="688016"/>
                    <a:pt x="607373" y="701473"/>
                    <a:pt x="602999" y="712556"/>
                  </a:cubicBezTo>
                  <a:cubicBezTo>
                    <a:pt x="598626" y="723638"/>
                    <a:pt x="589344" y="728147"/>
                    <a:pt x="582268" y="722627"/>
                  </a:cubicBezTo>
                  <a:cubicBezTo>
                    <a:pt x="575191" y="717107"/>
                    <a:pt x="573000" y="703649"/>
                    <a:pt x="577373" y="692567"/>
                  </a:cubicBezTo>
                  <a:cubicBezTo>
                    <a:pt x="579560" y="687026"/>
                    <a:pt x="582974" y="683128"/>
                    <a:pt x="586725" y="681305"/>
                  </a:cubicBezTo>
                  <a:cubicBezTo>
                    <a:pt x="590477" y="679483"/>
                    <a:pt x="594567" y="679736"/>
                    <a:pt x="598105" y="682495"/>
                  </a:cubicBezTo>
                  <a:close/>
                  <a:moveTo>
                    <a:pt x="788528" y="870223"/>
                  </a:moveTo>
                  <a:cubicBezTo>
                    <a:pt x="790533" y="871699"/>
                    <a:pt x="791896" y="873875"/>
                    <a:pt x="792141" y="876402"/>
                  </a:cubicBezTo>
                  <a:cubicBezTo>
                    <a:pt x="792632" y="881454"/>
                    <a:pt x="788469" y="885993"/>
                    <a:pt x="782841" y="886540"/>
                  </a:cubicBezTo>
                  <a:cubicBezTo>
                    <a:pt x="777212" y="887087"/>
                    <a:pt x="772252" y="883435"/>
                    <a:pt x="771761" y="878383"/>
                  </a:cubicBezTo>
                  <a:cubicBezTo>
                    <a:pt x="771270" y="873330"/>
                    <a:pt x="775434" y="868791"/>
                    <a:pt x="781062" y="868244"/>
                  </a:cubicBezTo>
                  <a:cubicBezTo>
                    <a:pt x="783876" y="867970"/>
                    <a:pt x="786523" y="868747"/>
                    <a:pt x="788528" y="870223"/>
                  </a:cubicBezTo>
                  <a:close/>
                  <a:moveTo>
                    <a:pt x="872641" y="966389"/>
                  </a:moveTo>
                  <a:cubicBezTo>
                    <a:pt x="876566" y="972083"/>
                    <a:pt x="877193" y="978459"/>
                    <a:pt x="874044" y="980630"/>
                  </a:cubicBezTo>
                  <a:cubicBezTo>
                    <a:pt x="870894" y="982800"/>
                    <a:pt x="865159" y="979944"/>
                    <a:pt x="861235" y="974250"/>
                  </a:cubicBezTo>
                  <a:cubicBezTo>
                    <a:pt x="857310" y="968556"/>
                    <a:pt x="856682" y="962180"/>
                    <a:pt x="859832" y="960009"/>
                  </a:cubicBezTo>
                  <a:cubicBezTo>
                    <a:pt x="862982" y="957839"/>
                    <a:pt x="868717" y="960695"/>
                    <a:pt x="872641" y="966389"/>
                  </a:cubicBezTo>
                  <a:close/>
                  <a:moveTo>
                    <a:pt x="826241" y="902617"/>
                  </a:moveTo>
                  <a:cubicBezTo>
                    <a:pt x="828315" y="905608"/>
                    <a:pt x="829833" y="909872"/>
                    <a:pt x="830302" y="914698"/>
                  </a:cubicBezTo>
                  <a:cubicBezTo>
                    <a:pt x="831241" y="924352"/>
                    <a:pt x="827630" y="932603"/>
                    <a:pt x="822237" y="933127"/>
                  </a:cubicBezTo>
                  <a:lnTo>
                    <a:pt x="818431" y="930840"/>
                  </a:lnTo>
                  <a:lnTo>
                    <a:pt x="817922" y="934730"/>
                  </a:lnTo>
                  <a:cubicBezTo>
                    <a:pt x="818611" y="937408"/>
                    <a:pt x="823222" y="940396"/>
                    <a:pt x="823102" y="942820"/>
                  </a:cubicBezTo>
                  <a:cubicBezTo>
                    <a:pt x="822983" y="945244"/>
                    <a:pt x="819373" y="947809"/>
                    <a:pt x="817205" y="949273"/>
                  </a:cubicBezTo>
                  <a:cubicBezTo>
                    <a:pt x="815037" y="950738"/>
                    <a:pt x="811209" y="952031"/>
                    <a:pt x="810096" y="951605"/>
                  </a:cubicBezTo>
                  <a:cubicBezTo>
                    <a:pt x="808982" y="951180"/>
                    <a:pt x="811812" y="948319"/>
                    <a:pt x="810527" y="946722"/>
                  </a:cubicBezTo>
                  <a:cubicBezTo>
                    <a:pt x="809241" y="945125"/>
                    <a:pt x="803537" y="944253"/>
                    <a:pt x="802384" y="942024"/>
                  </a:cubicBezTo>
                  <a:cubicBezTo>
                    <a:pt x="801230" y="939797"/>
                    <a:pt x="802145" y="936489"/>
                    <a:pt x="803606" y="933355"/>
                  </a:cubicBezTo>
                  <a:cubicBezTo>
                    <a:pt x="805067" y="930220"/>
                    <a:pt x="808588" y="924320"/>
                    <a:pt x="811148" y="923220"/>
                  </a:cubicBezTo>
                  <a:lnTo>
                    <a:pt x="813332" y="924206"/>
                  </a:lnTo>
                  <a:lnTo>
                    <a:pt x="810774" y="916596"/>
                  </a:lnTo>
                  <a:cubicBezTo>
                    <a:pt x="809835" y="906943"/>
                    <a:pt x="813446" y="898692"/>
                    <a:pt x="818839" y="898168"/>
                  </a:cubicBezTo>
                  <a:cubicBezTo>
                    <a:pt x="821535" y="897906"/>
                    <a:pt x="824166" y="899625"/>
                    <a:pt x="826241" y="902617"/>
                  </a:cubicBezTo>
                  <a:close/>
                  <a:moveTo>
                    <a:pt x="542539" y="567944"/>
                  </a:moveTo>
                  <a:cubicBezTo>
                    <a:pt x="556061" y="578491"/>
                    <a:pt x="563625" y="595649"/>
                    <a:pt x="559434" y="606268"/>
                  </a:cubicBezTo>
                  <a:cubicBezTo>
                    <a:pt x="555243" y="616887"/>
                    <a:pt x="540885" y="616946"/>
                    <a:pt x="527364" y="606399"/>
                  </a:cubicBezTo>
                  <a:lnTo>
                    <a:pt x="524365" y="602596"/>
                  </a:lnTo>
                  <a:lnTo>
                    <a:pt x="524184" y="607127"/>
                  </a:lnTo>
                  <a:cubicBezTo>
                    <a:pt x="522939" y="611583"/>
                    <a:pt x="520764" y="614765"/>
                    <a:pt x="517953" y="615618"/>
                  </a:cubicBezTo>
                  <a:cubicBezTo>
                    <a:pt x="512330" y="617323"/>
                    <a:pt x="506292" y="609065"/>
                    <a:pt x="504467" y="597171"/>
                  </a:cubicBezTo>
                  <a:cubicBezTo>
                    <a:pt x="503555" y="591225"/>
                    <a:pt x="503868" y="585495"/>
                    <a:pt x="505113" y="581039"/>
                  </a:cubicBezTo>
                  <a:lnTo>
                    <a:pt x="510942" y="573096"/>
                  </a:lnTo>
                  <a:lnTo>
                    <a:pt x="510470" y="568075"/>
                  </a:lnTo>
                  <a:cubicBezTo>
                    <a:pt x="512565" y="562765"/>
                    <a:pt x="517202" y="560096"/>
                    <a:pt x="523006" y="560073"/>
                  </a:cubicBezTo>
                  <a:cubicBezTo>
                    <a:pt x="528809" y="560048"/>
                    <a:pt x="535779" y="562671"/>
                    <a:pt x="542539" y="567944"/>
                  </a:cubicBezTo>
                  <a:close/>
                  <a:moveTo>
                    <a:pt x="582848" y="603311"/>
                  </a:moveTo>
                  <a:cubicBezTo>
                    <a:pt x="586125" y="608137"/>
                    <a:pt x="580211" y="627828"/>
                    <a:pt x="582138" y="635267"/>
                  </a:cubicBezTo>
                  <a:cubicBezTo>
                    <a:pt x="584065" y="642704"/>
                    <a:pt x="594169" y="642424"/>
                    <a:pt x="594408" y="647938"/>
                  </a:cubicBezTo>
                  <a:cubicBezTo>
                    <a:pt x="594647" y="653454"/>
                    <a:pt x="590675" y="664654"/>
                    <a:pt x="588557" y="666172"/>
                  </a:cubicBezTo>
                  <a:cubicBezTo>
                    <a:pt x="586439" y="667690"/>
                    <a:pt x="585827" y="657164"/>
                    <a:pt x="581699" y="657047"/>
                  </a:cubicBezTo>
                  <a:cubicBezTo>
                    <a:pt x="579635" y="656989"/>
                    <a:pt x="576387" y="659458"/>
                    <a:pt x="573039" y="661760"/>
                  </a:cubicBezTo>
                  <a:lnTo>
                    <a:pt x="569067" y="663355"/>
                  </a:lnTo>
                  <a:lnTo>
                    <a:pt x="577548" y="662973"/>
                  </a:lnTo>
                  <a:cubicBezTo>
                    <a:pt x="580837" y="663610"/>
                    <a:pt x="585474" y="665906"/>
                    <a:pt x="586097" y="667299"/>
                  </a:cubicBezTo>
                  <a:cubicBezTo>
                    <a:pt x="586720" y="668692"/>
                    <a:pt x="581567" y="668721"/>
                    <a:pt x="581285" y="671330"/>
                  </a:cubicBezTo>
                  <a:cubicBezTo>
                    <a:pt x="581003" y="673940"/>
                    <a:pt x="585378" y="679895"/>
                    <a:pt x="584405" y="682957"/>
                  </a:cubicBezTo>
                  <a:cubicBezTo>
                    <a:pt x="583432" y="686019"/>
                    <a:pt x="579608" y="688186"/>
                    <a:pt x="575448" y="689701"/>
                  </a:cubicBezTo>
                  <a:cubicBezTo>
                    <a:pt x="571287" y="691216"/>
                    <a:pt x="562756" y="693370"/>
                    <a:pt x="559441" y="692048"/>
                  </a:cubicBezTo>
                  <a:cubicBezTo>
                    <a:pt x="556126" y="690727"/>
                    <a:pt x="554844" y="684532"/>
                    <a:pt x="555560" y="681773"/>
                  </a:cubicBezTo>
                  <a:cubicBezTo>
                    <a:pt x="556274" y="679013"/>
                    <a:pt x="561929" y="678542"/>
                    <a:pt x="563731" y="675493"/>
                  </a:cubicBezTo>
                  <a:cubicBezTo>
                    <a:pt x="564631" y="673968"/>
                    <a:pt x="564714" y="671486"/>
                    <a:pt x="564859" y="669124"/>
                  </a:cubicBezTo>
                  <a:lnTo>
                    <a:pt x="566077" y="664556"/>
                  </a:lnTo>
                  <a:lnTo>
                    <a:pt x="563791" y="665474"/>
                  </a:lnTo>
                  <a:cubicBezTo>
                    <a:pt x="558877" y="664025"/>
                    <a:pt x="552306" y="654133"/>
                    <a:pt x="552219" y="648354"/>
                  </a:cubicBezTo>
                  <a:cubicBezTo>
                    <a:pt x="552132" y="642577"/>
                    <a:pt x="561560" y="637811"/>
                    <a:pt x="563270" y="630804"/>
                  </a:cubicBezTo>
                  <a:cubicBezTo>
                    <a:pt x="564979" y="623796"/>
                    <a:pt x="559212" y="610890"/>
                    <a:pt x="562476" y="606309"/>
                  </a:cubicBezTo>
                  <a:cubicBezTo>
                    <a:pt x="564108" y="604017"/>
                    <a:pt x="568381" y="602062"/>
                    <a:pt x="572656" y="601282"/>
                  </a:cubicBezTo>
                  <a:cubicBezTo>
                    <a:pt x="576932" y="600502"/>
                    <a:pt x="581210" y="600898"/>
                    <a:pt x="582848" y="603311"/>
                  </a:cubicBezTo>
                  <a:close/>
                  <a:moveTo>
                    <a:pt x="862158" y="924866"/>
                  </a:moveTo>
                  <a:cubicBezTo>
                    <a:pt x="862737" y="926137"/>
                    <a:pt x="860730" y="928060"/>
                    <a:pt x="860985" y="929776"/>
                  </a:cubicBezTo>
                  <a:cubicBezTo>
                    <a:pt x="861240" y="931492"/>
                    <a:pt x="863922" y="933657"/>
                    <a:pt x="863689" y="935162"/>
                  </a:cubicBezTo>
                  <a:cubicBezTo>
                    <a:pt x="863456" y="936666"/>
                    <a:pt x="861037" y="938031"/>
                    <a:pt x="859588" y="938803"/>
                  </a:cubicBezTo>
                  <a:cubicBezTo>
                    <a:pt x="858140" y="939575"/>
                    <a:pt x="855668" y="940131"/>
                    <a:pt x="855001" y="939793"/>
                  </a:cubicBezTo>
                  <a:cubicBezTo>
                    <a:pt x="854334" y="939455"/>
                    <a:pt x="856286" y="937855"/>
                    <a:pt x="855589" y="936775"/>
                  </a:cubicBezTo>
                  <a:cubicBezTo>
                    <a:pt x="854891" y="935695"/>
                    <a:pt x="851389" y="934778"/>
                    <a:pt x="850815" y="933313"/>
                  </a:cubicBezTo>
                  <a:cubicBezTo>
                    <a:pt x="850241" y="931847"/>
                    <a:pt x="851028" y="929844"/>
                    <a:pt x="852144" y="927984"/>
                  </a:cubicBezTo>
                  <a:cubicBezTo>
                    <a:pt x="853259" y="926124"/>
                    <a:pt x="855842" y="922673"/>
                    <a:pt x="857511" y="922154"/>
                  </a:cubicBezTo>
                  <a:cubicBezTo>
                    <a:pt x="859180" y="921634"/>
                    <a:pt x="861578" y="923596"/>
                    <a:pt x="862158" y="924866"/>
                  </a:cubicBezTo>
                  <a:close/>
                  <a:moveTo>
                    <a:pt x="801405" y="841267"/>
                  </a:moveTo>
                  <a:cubicBezTo>
                    <a:pt x="808573" y="849644"/>
                    <a:pt x="810627" y="859650"/>
                    <a:pt x="805992" y="863614"/>
                  </a:cubicBezTo>
                  <a:cubicBezTo>
                    <a:pt x="801358" y="867579"/>
                    <a:pt x="791791" y="864002"/>
                    <a:pt x="784624" y="855624"/>
                  </a:cubicBezTo>
                  <a:cubicBezTo>
                    <a:pt x="777457" y="847247"/>
                    <a:pt x="775403" y="837242"/>
                    <a:pt x="780037" y="833277"/>
                  </a:cubicBezTo>
                  <a:cubicBezTo>
                    <a:pt x="784671" y="829312"/>
                    <a:pt x="794238" y="832889"/>
                    <a:pt x="801405" y="841267"/>
                  </a:cubicBezTo>
                  <a:close/>
                  <a:moveTo>
                    <a:pt x="638676" y="649345"/>
                  </a:moveTo>
                  <a:cubicBezTo>
                    <a:pt x="639803" y="650533"/>
                    <a:pt x="640811" y="651979"/>
                    <a:pt x="641543" y="653062"/>
                  </a:cubicBezTo>
                  <a:cubicBezTo>
                    <a:pt x="643007" y="655230"/>
                    <a:pt x="644300" y="659059"/>
                    <a:pt x="643874" y="660171"/>
                  </a:cubicBezTo>
                  <a:cubicBezTo>
                    <a:pt x="643449" y="661285"/>
                    <a:pt x="640588" y="658455"/>
                    <a:pt x="638991" y="659740"/>
                  </a:cubicBezTo>
                  <a:cubicBezTo>
                    <a:pt x="637394" y="661026"/>
                    <a:pt x="636521" y="666730"/>
                    <a:pt x="634294" y="667884"/>
                  </a:cubicBezTo>
                  <a:cubicBezTo>
                    <a:pt x="632066" y="669037"/>
                    <a:pt x="628758" y="668122"/>
                    <a:pt x="625624" y="666661"/>
                  </a:cubicBezTo>
                  <a:cubicBezTo>
                    <a:pt x="622490" y="665201"/>
                    <a:pt x="616590" y="661679"/>
                    <a:pt x="615489" y="659119"/>
                  </a:cubicBezTo>
                  <a:cubicBezTo>
                    <a:pt x="614388" y="656559"/>
                    <a:pt x="617101" y="652430"/>
                    <a:pt x="619019" y="651301"/>
                  </a:cubicBezTo>
                  <a:cubicBezTo>
                    <a:pt x="620937" y="650172"/>
                    <a:pt x="624321" y="653035"/>
                    <a:pt x="626999" y="652345"/>
                  </a:cubicBezTo>
                  <a:cubicBezTo>
                    <a:pt x="629677" y="651656"/>
                    <a:pt x="632665" y="647045"/>
                    <a:pt x="635089" y="647164"/>
                  </a:cubicBezTo>
                  <a:cubicBezTo>
                    <a:pt x="636301" y="647225"/>
                    <a:pt x="637548" y="648157"/>
                    <a:pt x="638676" y="649345"/>
                  </a:cubicBezTo>
                  <a:close/>
                  <a:moveTo>
                    <a:pt x="929524" y="988927"/>
                  </a:moveTo>
                  <a:cubicBezTo>
                    <a:pt x="931333" y="990938"/>
                    <a:pt x="932710" y="993248"/>
                    <a:pt x="932407" y="994705"/>
                  </a:cubicBezTo>
                  <a:cubicBezTo>
                    <a:pt x="931800" y="997619"/>
                    <a:pt x="922462" y="999550"/>
                    <a:pt x="920415" y="1002428"/>
                  </a:cubicBezTo>
                  <a:cubicBezTo>
                    <a:pt x="918368" y="1005306"/>
                    <a:pt x="922068" y="1010455"/>
                    <a:pt x="920127" y="1011974"/>
                  </a:cubicBezTo>
                  <a:cubicBezTo>
                    <a:pt x="918187" y="1013494"/>
                    <a:pt x="912658" y="1014279"/>
                    <a:pt x="911346" y="1013569"/>
                  </a:cubicBezTo>
                  <a:cubicBezTo>
                    <a:pt x="910034" y="1012859"/>
                    <a:pt x="913684" y="1009878"/>
                    <a:pt x="912257" y="1007716"/>
                  </a:cubicBezTo>
                  <a:cubicBezTo>
                    <a:pt x="910830" y="1005555"/>
                    <a:pt x="904004" y="1003505"/>
                    <a:pt x="902787" y="1000600"/>
                  </a:cubicBezTo>
                  <a:cubicBezTo>
                    <a:pt x="901571" y="997696"/>
                    <a:pt x="902865" y="991798"/>
                    <a:pt x="904957" y="990290"/>
                  </a:cubicBezTo>
                  <a:cubicBezTo>
                    <a:pt x="907048" y="988782"/>
                    <a:pt x="912155" y="992445"/>
                    <a:pt x="915338" y="991554"/>
                  </a:cubicBezTo>
                  <a:cubicBezTo>
                    <a:pt x="918521" y="990662"/>
                    <a:pt x="921209" y="984417"/>
                    <a:pt x="924054" y="984942"/>
                  </a:cubicBezTo>
                  <a:cubicBezTo>
                    <a:pt x="925477" y="985204"/>
                    <a:pt x="927717" y="986917"/>
                    <a:pt x="929524" y="988927"/>
                  </a:cubicBezTo>
                  <a:close/>
                  <a:moveTo>
                    <a:pt x="918256" y="949986"/>
                  </a:moveTo>
                  <a:cubicBezTo>
                    <a:pt x="920883" y="952458"/>
                    <a:pt x="919999" y="957668"/>
                    <a:pt x="916279" y="961621"/>
                  </a:cubicBezTo>
                  <a:cubicBezTo>
                    <a:pt x="912560" y="965575"/>
                    <a:pt x="907414" y="966776"/>
                    <a:pt x="904786" y="964304"/>
                  </a:cubicBezTo>
                  <a:cubicBezTo>
                    <a:pt x="902158" y="961832"/>
                    <a:pt x="903043" y="956622"/>
                    <a:pt x="906762" y="952668"/>
                  </a:cubicBezTo>
                  <a:cubicBezTo>
                    <a:pt x="910482" y="948715"/>
                    <a:pt x="915628" y="947514"/>
                    <a:pt x="918256" y="949986"/>
                  </a:cubicBezTo>
                  <a:close/>
                  <a:moveTo>
                    <a:pt x="777893" y="777169"/>
                  </a:moveTo>
                  <a:cubicBezTo>
                    <a:pt x="779022" y="779087"/>
                    <a:pt x="776159" y="782470"/>
                    <a:pt x="776849" y="785148"/>
                  </a:cubicBezTo>
                  <a:cubicBezTo>
                    <a:pt x="777538" y="787827"/>
                    <a:pt x="782149" y="790814"/>
                    <a:pt x="782030" y="793238"/>
                  </a:cubicBezTo>
                  <a:cubicBezTo>
                    <a:pt x="781910" y="795663"/>
                    <a:pt x="778300" y="798228"/>
                    <a:pt x="776132" y="799692"/>
                  </a:cubicBezTo>
                  <a:cubicBezTo>
                    <a:pt x="773964" y="801157"/>
                    <a:pt x="770136" y="802449"/>
                    <a:pt x="769022" y="802024"/>
                  </a:cubicBezTo>
                  <a:cubicBezTo>
                    <a:pt x="767909" y="801599"/>
                    <a:pt x="770739" y="798737"/>
                    <a:pt x="769454" y="797141"/>
                  </a:cubicBezTo>
                  <a:cubicBezTo>
                    <a:pt x="768168" y="795544"/>
                    <a:pt x="762464" y="794671"/>
                    <a:pt x="761310" y="792444"/>
                  </a:cubicBezTo>
                  <a:cubicBezTo>
                    <a:pt x="760157" y="790215"/>
                    <a:pt x="761072" y="786908"/>
                    <a:pt x="762533" y="783773"/>
                  </a:cubicBezTo>
                  <a:cubicBezTo>
                    <a:pt x="763993" y="780639"/>
                    <a:pt x="767515" y="774739"/>
                    <a:pt x="770076" y="773638"/>
                  </a:cubicBezTo>
                  <a:cubicBezTo>
                    <a:pt x="772635" y="772538"/>
                    <a:pt x="776764" y="775251"/>
                    <a:pt x="777893" y="777169"/>
                  </a:cubicBezTo>
                  <a:close/>
                  <a:moveTo>
                    <a:pt x="682901" y="660779"/>
                  </a:moveTo>
                  <a:cubicBezTo>
                    <a:pt x="696422" y="671326"/>
                    <a:pt x="703986" y="688484"/>
                    <a:pt x="699795" y="699103"/>
                  </a:cubicBezTo>
                  <a:cubicBezTo>
                    <a:pt x="695605" y="709722"/>
                    <a:pt x="681247" y="709781"/>
                    <a:pt x="667725" y="699234"/>
                  </a:cubicBezTo>
                  <a:lnTo>
                    <a:pt x="664727" y="695432"/>
                  </a:lnTo>
                  <a:lnTo>
                    <a:pt x="664546" y="699962"/>
                  </a:lnTo>
                  <a:cubicBezTo>
                    <a:pt x="663301" y="704418"/>
                    <a:pt x="661126" y="707600"/>
                    <a:pt x="658314" y="708453"/>
                  </a:cubicBezTo>
                  <a:lnTo>
                    <a:pt x="655068" y="706814"/>
                  </a:lnTo>
                  <a:lnTo>
                    <a:pt x="658834" y="711942"/>
                  </a:lnTo>
                  <a:cubicBezTo>
                    <a:pt x="660451" y="719872"/>
                    <a:pt x="654602" y="727760"/>
                    <a:pt x="645769" y="729561"/>
                  </a:cubicBezTo>
                  <a:lnTo>
                    <a:pt x="629503" y="720022"/>
                  </a:lnTo>
                  <a:lnTo>
                    <a:pt x="635512" y="736559"/>
                  </a:lnTo>
                  <a:cubicBezTo>
                    <a:pt x="634956" y="743969"/>
                    <a:pt x="631883" y="752682"/>
                    <a:pt x="626422" y="760941"/>
                  </a:cubicBezTo>
                  <a:cubicBezTo>
                    <a:pt x="615501" y="777457"/>
                    <a:pt x="599168" y="785901"/>
                    <a:pt x="589942" y="779800"/>
                  </a:cubicBezTo>
                  <a:cubicBezTo>
                    <a:pt x="585329" y="776750"/>
                    <a:pt x="583365" y="770641"/>
                    <a:pt x="583920" y="763230"/>
                  </a:cubicBezTo>
                  <a:cubicBezTo>
                    <a:pt x="584476" y="755819"/>
                    <a:pt x="587550" y="747106"/>
                    <a:pt x="593010" y="738848"/>
                  </a:cubicBezTo>
                  <a:cubicBezTo>
                    <a:pt x="598470" y="730589"/>
                    <a:pt x="605284" y="724349"/>
                    <a:pt x="611886" y="720937"/>
                  </a:cubicBezTo>
                  <a:lnTo>
                    <a:pt x="629449" y="719990"/>
                  </a:lnTo>
                  <a:lnTo>
                    <a:pt x="626848" y="718465"/>
                  </a:lnTo>
                  <a:cubicBezTo>
                    <a:pt x="625231" y="710535"/>
                    <a:pt x="631080" y="702647"/>
                    <a:pt x="639913" y="700846"/>
                  </a:cubicBezTo>
                  <a:lnTo>
                    <a:pt x="649404" y="702327"/>
                  </a:lnTo>
                  <a:lnTo>
                    <a:pt x="644829" y="690006"/>
                  </a:lnTo>
                  <a:cubicBezTo>
                    <a:pt x="643916" y="684060"/>
                    <a:pt x="644229" y="678330"/>
                    <a:pt x="645474" y="673875"/>
                  </a:cubicBezTo>
                  <a:lnTo>
                    <a:pt x="651304" y="665931"/>
                  </a:lnTo>
                  <a:lnTo>
                    <a:pt x="650831" y="660910"/>
                  </a:lnTo>
                  <a:cubicBezTo>
                    <a:pt x="652926" y="655601"/>
                    <a:pt x="657563" y="652931"/>
                    <a:pt x="663367" y="652907"/>
                  </a:cubicBezTo>
                  <a:cubicBezTo>
                    <a:pt x="669170" y="652884"/>
                    <a:pt x="676141" y="655506"/>
                    <a:pt x="682901" y="660779"/>
                  </a:cubicBezTo>
                  <a:close/>
                  <a:moveTo>
                    <a:pt x="528298" y="478243"/>
                  </a:moveTo>
                  <a:cubicBezTo>
                    <a:pt x="528298" y="486817"/>
                    <a:pt x="519361" y="493767"/>
                    <a:pt x="508335" y="493767"/>
                  </a:cubicBezTo>
                  <a:cubicBezTo>
                    <a:pt x="497311" y="493768"/>
                    <a:pt x="488372" y="486817"/>
                    <a:pt x="488372" y="478243"/>
                  </a:cubicBezTo>
                  <a:cubicBezTo>
                    <a:pt x="488373" y="469669"/>
                    <a:pt x="497310" y="462718"/>
                    <a:pt x="508336" y="462718"/>
                  </a:cubicBezTo>
                  <a:cubicBezTo>
                    <a:pt x="519360" y="462718"/>
                    <a:pt x="528298" y="469669"/>
                    <a:pt x="528298" y="478243"/>
                  </a:cubicBezTo>
                  <a:close/>
                  <a:moveTo>
                    <a:pt x="723210" y="696147"/>
                  </a:moveTo>
                  <a:cubicBezTo>
                    <a:pt x="726487" y="700972"/>
                    <a:pt x="720572" y="720663"/>
                    <a:pt x="722499" y="728102"/>
                  </a:cubicBezTo>
                  <a:cubicBezTo>
                    <a:pt x="724426" y="735539"/>
                    <a:pt x="734531" y="735259"/>
                    <a:pt x="734770" y="740774"/>
                  </a:cubicBezTo>
                  <a:cubicBezTo>
                    <a:pt x="735009" y="746288"/>
                    <a:pt x="731037" y="757489"/>
                    <a:pt x="728919" y="759008"/>
                  </a:cubicBezTo>
                  <a:cubicBezTo>
                    <a:pt x="726800" y="760526"/>
                    <a:pt x="726189" y="749999"/>
                    <a:pt x="722061" y="749882"/>
                  </a:cubicBezTo>
                  <a:lnTo>
                    <a:pt x="718953" y="751573"/>
                  </a:lnTo>
                  <a:lnTo>
                    <a:pt x="725697" y="766332"/>
                  </a:lnTo>
                  <a:cubicBezTo>
                    <a:pt x="728786" y="781483"/>
                    <a:pt x="724430" y="795165"/>
                    <a:pt x="715966" y="796891"/>
                  </a:cubicBezTo>
                  <a:cubicBezTo>
                    <a:pt x="707503" y="798617"/>
                    <a:pt x="698137" y="787734"/>
                    <a:pt x="695047" y="772583"/>
                  </a:cubicBezTo>
                  <a:cubicBezTo>
                    <a:pt x="693502" y="765007"/>
                    <a:pt x="693819" y="757800"/>
                    <a:pt x="695579" y="752270"/>
                  </a:cubicBezTo>
                  <a:lnTo>
                    <a:pt x="696504" y="751240"/>
                  </a:lnTo>
                  <a:lnTo>
                    <a:pt x="692581" y="741190"/>
                  </a:lnTo>
                  <a:cubicBezTo>
                    <a:pt x="692493" y="735412"/>
                    <a:pt x="701922" y="730647"/>
                    <a:pt x="703631" y="723639"/>
                  </a:cubicBezTo>
                  <a:cubicBezTo>
                    <a:pt x="705341" y="716631"/>
                    <a:pt x="699574" y="703726"/>
                    <a:pt x="702837" y="699143"/>
                  </a:cubicBezTo>
                  <a:cubicBezTo>
                    <a:pt x="704469" y="696853"/>
                    <a:pt x="708743" y="694897"/>
                    <a:pt x="713018" y="694117"/>
                  </a:cubicBezTo>
                  <a:cubicBezTo>
                    <a:pt x="717294" y="693337"/>
                    <a:pt x="721571" y="693733"/>
                    <a:pt x="723210" y="696147"/>
                  </a:cubicBezTo>
                  <a:close/>
                  <a:moveTo>
                    <a:pt x="955897" y="964976"/>
                  </a:moveTo>
                  <a:cubicBezTo>
                    <a:pt x="956913" y="965813"/>
                    <a:pt x="957610" y="967037"/>
                    <a:pt x="957748" y="968451"/>
                  </a:cubicBezTo>
                  <a:cubicBezTo>
                    <a:pt x="958023" y="971279"/>
                    <a:pt x="955954" y="973794"/>
                    <a:pt x="953126" y="974069"/>
                  </a:cubicBezTo>
                  <a:cubicBezTo>
                    <a:pt x="950298" y="974343"/>
                    <a:pt x="947783" y="972274"/>
                    <a:pt x="947508" y="969446"/>
                  </a:cubicBezTo>
                  <a:cubicBezTo>
                    <a:pt x="947233" y="966619"/>
                    <a:pt x="949303" y="964104"/>
                    <a:pt x="952131" y="963828"/>
                  </a:cubicBezTo>
                  <a:cubicBezTo>
                    <a:pt x="953544" y="963691"/>
                    <a:pt x="954880" y="964140"/>
                    <a:pt x="955897" y="964976"/>
                  </a:cubicBezTo>
                  <a:close/>
                  <a:moveTo>
                    <a:pt x="599606" y="532356"/>
                  </a:moveTo>
                  <a:cubicBezTo>
                    <a:pt x="601370" y="534699"/>
                    <a:pt x="600973" y="540900"/>
                    <a:pt x="600676" y="544555"/>
                  </a:cubicBezTo>
                  <a:cubicBezTo>
                    <a:pt x="600380" y="548209"/>
                    <a:pt x="598873" y="553480"/>
                    <a:pt x="597826" y="554281"/>
                  </a:cubicBezTo>
                  <a:cubicBezTo>
                    <a:pt x="596779" y="555081"/>
                    <a:pt x="596444" y="549443"/>
                    <a:pt x="594396" y="549357"/>
                  </a:cubicBezTo>
                  <a:cubicBezTo>
                    <a:pt x="592347" y="549270"/>
                    <a:pt x="587975" y="554567"/>
                    <a:pt x="585532" y="553763"/>
                  </a:cubicBezTo>
                  <a:cubicBezTo>
                    <a:pt x="583090" y="552958"/>
                    <a:pt x="581171" y="548958"/>
                    <a:pt x="579739" y="544533"/>
                  </a:cubicBezTo>
                  <a:cubicBezTo>
                    <a:pt x="578307" y="540108"/>
                    <a:pt x="576114" y="530953"/>
                    <a:pt x="576942" y="527212"/>
                  </a:cubicBezTo>
                  <a:cubicBezTo>
                    <a:pt x="577770" y="523471"/>
                    <a:pt x="582515" y="521540"/>
                    <a:pt x="584706" y="522087"/>
                  </a:cubicBezTo>
                  <a:cubicBezTo>
                    <a:pt x="586898" y="522635"/>
                    <a:pt x="587608" y="528785"/>
                    <a:pt x="590091" y="530496"/>
                  </a:cubicBezTo>
                  <a:cubicBezTo>
                    <a:pt x="592574" y="532208"/>
                    <a:pt x="597842" y="530013"/>
                    <a:pt x="599606" y="532356"/>
                  </a:cubicBezTo>
                  <a:close/>
                  <a:moveTo>
                    <a:pt x="913667" y="892930"/>
                  </a:moveTo>
                  <a:cubicBezTo>
                    <a:pt x="915475" y="894941"/>
                    <a:pt x="916852" y="897250"/>
                    <a:pt x="916549" y="898707"/>
                  </a:cubicBezTo>
                  <a:cubicBezTo>
                    <a:pt x="915943" y="901622"/>
                    <a:pt x="906604" y="903553"/>
                    <a:pt x="904557" y="906431"/>
                  </a:cubicBezTo>
                  <a:cubicBezTo>
                    <a:pt x="902510" y="909309"/>
                    <a:pt x="906210" y="914457"/>
                    <a:pt x="904270" y="915977"/>
                  </a:cubicBezTo>
                  <a:cubicBezTo>
                    <a:pt x="902328" y="917496"/>
                    <a:pt x="896800" y="918281"/>
                    <a:pt x="895488" y="917571"/>
                  </a:cubicBezTo>
                  <a:cubicBezTo>
                    <a:pt x="894177" y="916861"/>
                    <a:pt x="897826" y="913881"/>
                    <a:pt x="896399" y="911719"/>
                  </a:cubicBezTo>
                  <a:cubicBezTo>
                    <a:pt x="894973" y="909558"/>
                    <a:pt x="888146" y="907507"/>
                    <a:pt x="886930" y="904603"/>
                  </a:cubicBezTo>
                  <a:cubicBezTo>
                    <a:pt x="885713" y="901699"/>
                    <a:pt x="887007" y="895800"/>
                    <a:pt x="889099" y="894292"/>
                  </a:cubicBezTo>
                  <a:cubicBezTo>
                    <a:pt x="891191" y="892785"/>
                    <a:pt x="896297" y="896447"/>
                    <a:pt x="899480" y="895556"/>
                  </a:cubicBezTo>
                  <a:cubicBezTo>
                    <a:pt x="902663" y="894665"/>
                    <a:pt x="905351" y="888419"/>
                    <a:pt x="908196" y="888944"/>
                  </a:cubicBezTo>
                  <a:cubicBezTo>
                    <a:pt x="909619" y="889207"/>
                    <a:pt x="911858" y="890919"/>
                    <a:pt x="913667" y="892930"/>
                  </a:cubicBezTo>
                  <a:close/>
                  <a:moveTo>
                    <a:pt x="664119" y="585588"/>
                  </a:moveTo>
                  <a:cubicBezTo>
                    <a:pt x="665869" y="586746"/>
                    <a:pt x="667178" y="588571"/>
                    <a:pt x="667631" y="590790"/>
                  </a:cubicBezTo>
                  <a:cubicBezTo>
                    <a:pt x="668536" y="595228"/>
                    <a:pt x="665672" y="599559"/>
                    <a:pt x="661234" y="600464"/>
                  </a:cubicBezTo>
                  <a:cubicBezTo>
                    <a:pt x="656796" y="601370"/>
                    <a:pt x="652465" y="598505"/>
                    <a:pt x="651559" y="594068"/>
                  </a:cubicBezTo>
                  <a:cubicBezTo>
                    <a:pt x="650655" y="589630"/>
                    <a:pt x="653519" y="585299"/>
                    <a:pt x="657957" y="584394"/>
                  </a:cubicBezTo>
                  <a:cubicBezTo>
                    <a:pt x="660175" y="583941"/>
                    <a:pt x="662367" y="584431"/>
                    <a:pt x="664119" y="585588"/>
                  </a:cubicBezTo>
                  <a:close/>
                  <a:moveTo>
                    <a:pt x="709880" y="637450"/>
                  </a:moveTo>
                  <a:cubicBezTo>
                    <a:pt x="713304" y="639458"/>
                    <a:pt x="715826" y="642682"/>
                    <a:pt x="716635" y="646647"/>
                  </a:cubicBezTo>
                  <a:cubicBezTo>
                    <a:pt x="718251" y="654577"/>
                    <a:pt x="712402" y="662465"/>
                    <a:pt x="703570" y="664266"/>
                  </a:cubicBezTo>
                  <a:cubicBezTo>
                    <a:pt x="694737" y="666068"/>
                    <a:pt x="686266" y="661100"/>
                    <a:pt x="684649" y="653170"/>
                  </a:cubicBezTo>
                  <a:cubicBezTo>
                    <a:pt x="683031" y="645240"/>
                    <a:pt x="688880" y="637352"/>
                    <a:pt x="697714" y="635551"/>
                  </a:cubicBezTo>
                  <a:cubicBezTo>
                    <a:pt x="702130" y="634650"/>
                    <a:pt x="706456" y="635442"/>
                    <a:pt x="709880" y="637450"/>
                  </a:cubicBezTo>
                  <a:close/>
                  <a:moveTo>
                    <a:pt x="902398" y="853989"/>
                  </a:moveTo>
                  <a:cubicBezTo>
                    <a:pt x="905026" y="856461"/>
                    <a:pt x="904141" y="861670"/>
                    <a:pt x="900421" y="865624"/>
                  </a:cubicBezTo>
                  <a:lnTo>
                    <a:pt x="894411" y="867026"/>
                  </a:lnTo>
                  <a:lnTo>
                    <a:pt x="895339" y="867565"/>
                  </a:lnTo>
                  <a:cubicBezTo>
                    <a:pt x="898540" y="870453"/>
                    <a:pt x="901107" y="873886"/>
                    <a:pt x="900868" y="876247"/>
                  </a:cubicBezTo>
                  <a:cubicBezTo>
                    <a:pt x="900390" y="880968"/>
                    <a:pt x="885903" y="885580"/>
                    <a:pt x="883135" y="890483"/>
                  </a:cubicBezTo>
                  <a:cubicBezTo>
                    <a:pt x="880368" y="895386"/>
                    <a:pt x="887088" y="902935"/>
                    <a:pt x="884263" y="905667"/>
                  </a:cubicBezTo>
                  <a:cubicBezTo>
                    <a:pt x="881438" y="908398"/>
                    <a:pt x="872802" y="910560"/>
                    <a:pt x="870604" y="909652"/>
                  </a:cubicBezTo>
                  <a:cubicBezTo>
                    <a:pt x="868406" y="908745"/>
                    <a:pt x="873698" y="903412"/>
                    <a:pt x="871078" y="900222"/>
                  </a:cubicBezTo>
                  <a:cubicBezTo>
                    <a:pt x="868458" y="897032"/>
                    <a:pt x="857293" y="894913"/>
                    <a:pt x="854882" y="890510"/>
                  </a:cubicBezTo>
                  <a:lnTo>
                    <a:pt x="854081" y="884471"/>
                  </a:lnTo>
                  <a:lnTo>
                    <a:pt x="852072" y="884392"/>
                  </a:lnTo>
                  <a:cubicBezTo>
                    <a:pt x="849754" y="883237"/>
                    <a:pt x="847339" y="881100"/>
                    <a:pt x="845377" y="878252"/>
                  </a:cubicBezTo>
                  <a:cubicBezTo>
                    <a:pt x="841452" y="872558"/>
                    <a:pt x="840824" y="866182"/>
                    <a:pt x="843974" y="864012"/>
                  </a:cubicBezTo>
                  <a:cubicBezTo>
                    <a:pt x="847124" y="861841"/>
                    <a:pt x="852858" y="864697"/>
                    <a:pt x="856783" y="870392"/>
                  </a:cubicBezTo>
                  <a:lnTo>
                    <a:pt x="858126" y="873770"/>
                  </a:lnTo>
                  <a:lnTo>
                    <a:pt x="864259" y="873643"/>
                  </a:lnTo>
                  <a:cubicBezTo>
                    <a:pt x="867430" y="874299"/>
                    <a:pt x="870831" y="875054"/>
                    <a:pt x="873281" y="874083"/>
                  </a:cubicBezTo>
                  <a:cubicBezTo>
                    <a:pt x="878180" y="872141"/>
                    <a:pt x="881406" y="861792"/>
                    <a:pt x="886004" y="862153"/>
                  </a:cubicBezTo>
                  <a:lnTo>
                    <a:pt x="889618" y="864248"/>
                  </a:lnTo>
                  <a:lnTo>
                    <a:pt x="890905" y="856671"/>
                  </a:lnTo>
                  <a:cubicBezTo>
                    <a:pt x="894624" y="852717"/>
                    <a:pt x="899770" y="851516"/>
                    <a:pt x="902398" y="853989"/>
                  </a:cubicBezTo>
                  <a:close/>
                  <a:moveTo>
                    <a:pt x="871010" y="807690"/>
                  </a:moveTo>
                  <a:cubicBezTo>
                    <a:pt x="875586" y="811173"/>
                    <a:pt x="875048" y="819580"/>
                    <a:pt x="869806" y="826466"/>
                  </a:cubicBezTo>
                  <a:cubicBezTo>
                    <a:pt x="864565" y="833353"/>
                    <a:pt x="856605" y="836110"/>
                    <a:pt x="852028" y="832627"/>
                  </a:cubicBezTo>
                  <a:cubicBezTo>
                    <a:pt x="847451" y="829143"/>
                    <a:pt x="847990" y="820736"/>
                    <a:pt x="853231" y="813850"/>
                  </a:cubicBezTo>
                  <a:cubicBezTo>
                    <a:pt x="858473" y="806964"/>
                    <a:pt x="866433" y="804206"/>
                    <a:pt x="871010" y="807690"/>
                  </a:cubicBezTo>
                  <a:close/>
                  <a:moveTo>
                    <a:pt x="668660" y="571078"/>
                  </a:moveTo>
                  <a:cubicBezTo>
                    <a:pt x="668660" y="579652"/>
                    <a:pt x="659722" y="586603"/>
                    <a:pt x="648697" y="586603"/>
                  </a:cubicBezTo>
                  <a:cubicBezTo>
                    <a:pt x="637672" y="586603"/>
                    <a:pt x="628734" y="579652"/>
                    <a:pt x="628734" y="571078"/>
                  </a:cubicBezTo>
                  <a:cubicBezTo>
                    <a:pt x="628734" y="562504"/>
                    <a:pt x="637672" y="555553"/>
                    <a:pt x="648697" y="555553"/>
                  </a:cubicBezTo>
                  <a:cubicBezTo>
                    <a:pt x="659722" y="555553"/>
                    <a:pt x="668660" y="562504"/>
                    <a:pt x="668660" y="571078"/>
                  </a:cubicBezTo>
                  <a:close/>
                  <a:moveTo>
                    <a:pt x="635388" y="529058"/>
                  </a:moveTo>
                  <a:cubicBezTo>
                    <a:pt x="639349" y="532148"/>
                    <a:pt x="640778" y="539166"/>
                    <a:pt x="638581" y="544734"/>
                  </a:cubicBezTo>
                  <a:cubicBezTo>
                    <a:pt x="636384" y="550302"/>
                    <a:pt x="631391" y="552312"/>
                    <a:pt x="627431" y="549223"/>
                  </a:cubicBezTo>
                  <a:cubicBezTo>
                    <a:pt x="623471" y="546133"/>
                    <a:pt x="622041" y="539115"/>
                    <a:pt x="624239" y="533547"/>
                  </a:cubicBezTo>
                  <a:cubicBezTo>
                    <a:pt x="625337" y="530763"/>
                    <a:pt x="627135" y="528869"/>
                    <a:pt x="629152" y="528057"/>
                  </a:cubicBezTo>
                  <a:cubicBezTo>
                    <a:pt x="631170" y="527244"/>
                    <a:pt x="633408" y="527514"/>
                    <a:pt x="635388" y="529058"/>
                  </a:cubicBezTo>
                  <a:close/>
                  <a:moveTo>
                    <a:pt x="711673" y="615986"/>
                  </a:moveTo>
                  <a:cubicBezTo>
                    <a:pt x="715633" y="619075"/>
                    <a:pt x="717063" y="626093"/>
                    <a:pt x="714865" y="631662"/>
                  </a:cubicBezTo>
                  <a:cubicBezTo>
                    <a:pt x="712667" y="637229"/>
                    <a:pt x="707676" y="639239"/>
                    <a:pt x="703715" y="636150"/>
                  </a:cubicBezTo>
                  <a:cubicBezTo>
                    <a:pt x="699755" y="633061"/>
                    <a:pt x="698326" y="626042"/>
                    <a:pt x="700523" y="620474"/>
                  </a:cubicBezTo>
                  <a:cubicBezTo>
                    <a:pt x="701621" y="617690"/>
                    <a:pt x="703419" y="615796"/>
                    <a:pt x="705436" y="614983"/>
                  </a:cubicBezTo>
                  <a:cubicBezTo>
                    <a:pt x="707454" y="614171"/>
                    <a:pt x="709693" y="614441"/>
                    <a:pt x="711673" y="615986"/>
                  </a:cubicBezTo>
                  <a:close/>
                  <a:moveTo>
                    <a:pt x="960677" y="903569"/>
                  </a:moveTo>
                  <a:cubicBezTo>
                    <a:pt x="961693" y="904405"/>
                    <a:pt x="962391" y="905630"/>
                    <a:pt x="962528" y="907043"/>
                  </a:cubicBezTo>
                  <a:cubicBezTo>
                    <a:pt x="962803" y="909871"/>
                    <a:pt x="960734" y="912386"/>
                    <a:pt x="957906" y="912661"/>
                  </a:cubicBezTo>
                  <a:cubicBezTo>
                    <a:pt x="955078" y="912936"/>
                    <a:pt x="952563" y="910867"/>
                    <a:pt x="952288" y="908039"/>
                  </a:cubicBezTo>
                  <a:cubicBezTo>
                    <a:pt x="952014" y="905211"/>
                    <a:pt x="954083" y="902696"/>
                    <a:pt x="956911" y="902421"/>
                  </a:cubicBezTo>
                  <a:cubicBezTo>
                    <a:pt x="958324" y="902283"/>
                    <a:pt x="959660" y="902733"/>
                    <a:pt x="960677" y="903569"/>
                  </a:cubicBezTo>
                  <a:close/>
                  <a:moveTo>
                    <a:pt x="775052" y="682555"/>
                  </a:moveTo>
                  <a:cubicBezTo>
                    <a:pt x="778838" y="686954"/>
                    <a:pt x="781952" y="693462"/>
                    <a:pt x="783496" y="701038"/>
                  </a:cubicBezTo>
                  <a:cubicBezTo>
                    <a:pt x="786586" y="716188"/>
                    <a:pt x="782230" y="729870"/>
                    <a:pt x="773767" y="731596"/>
                  </a:cubicBezTo>
                  <a:cubicBezTo>
                    <a:pt x="769535" y="732459"/>
                    <a:pt x="765078" y="730170"/>
                    <a:pt x="761292" y="725771"/>
                  </a:cubicBezTo>
                  <a:lnTo>
                    <a:pt x="756188" y="714601"/>
                  </a:lnTo>
                  <a:lnTo>
                    <a:pt x="755185" y="714666"/>
                  </a:lnTo>
                  <a:cubicBezTo>
                    <a:pt x="751319" y="713220"/>
                    <a:pt x="747135" y="710231"/>
                    <a:pt x="743551" y="706042"/>
                  </a:cubicBezTo>
                  <a:cubicBezTo>
                    <a:pt x="736384" y="697666"/>
                    <a:pt x="734330" y="687660"/>
                    <a:pt x="738964" y="683695"/>
                  </a:cubicBezTo>
                  <a:cubicBezTo>
                    <a:pt x="741281" y="681714"/>
                    <a:pt x="744831" y="681616"/>
                    <a:pt x="748698" y="683062"/>
                  </a:cubicBezTo>
                  <a:lnTo>
                    <a:pt x="753618" y="686709"/>
                  </a:lnTo>
                  <a:lnTo>
                    <a:pt x="762578" y="676729"/>
                  </a:lnTo>
                  <a:cubicBezTo>
                    <a:pt x="766809" y="675867"/>
                    <a:pt x="771267" y="678156"/>
                    <a:pt x="775052" y="682555"/>
                  </a:cubicBezTo>
                  <a:close/>
                  <a:moveTo>
                    <a:pt x="739968" y="625191"/>
                  </a:moveTo>
                  <a:cubicBezTo>
                    <a:pt x="741732" y="627534"/>
                    <a:pt x="741334" y="633736"/>
                    <a:pt x="741038" y="637390"/>
                  </a:cubicBezTo>
                  <a:cubicBezTo>
                    <a:pt x="740741" y="641044"/>
                    <a:pt x="739235" y="646315"/>
                    <a:pt x="738188" y="647116"/>
                  </a:cubicBezTo>
                  <a:cubicBezTo>
                    <a:pt x="737140" y="647916"/>
                    <a:pt x="736806" y="642278"/>
                    <a:pt x="734757" y="642192"/>
                  </a:cubicBezTo>
                  <a:cubicBezTo>
                    <a:pt x="732708" y="642106"/>
                    <a:pt x="728337" y="647402"/>
                    <a:pt x="725894" y="646598"/>
                  </a:cubicBezTo>
                  <a:cubicBezTo>
                    <a:pt x="723451" y="645794"/>
                    <a:pt x="721532" y="641793"/>
                    <a:pt x="720101" y="637368"/>
                  </a:cubicBezTo>
                  <a:cubicBezTo>
                    <a:pt x="718669" y="632943"/>
                    <a:pt x="716475" y="623788"/>
                    <a:pt x="717303" y="620048"/>
                  </a:cubicBezTo>
                  <a:cubicBezTo>
                    <a:pt x="718131" y="616306"/>
                    <a:pt x="722877" y="614375"/>
                    <a:pt x="725068" y="614923"/>
                  </a:cubicBezTo>
                  <a:cubicBezTo>
                    <a:pt x="727259" y="615470"/>
                    <a:pt x="727969" y="621620"/>
                    <a:pt x="730453" y="623332"/>
                  </a:cubicBezTo>
                  <a:cubicBezTo>
                    <a:pt x="732936" y="625043"/>
                    <a:pt x="738204" y="622848"/>
                    <a:pt x="739968" y="625191"/>
                  </a:cubicBezTo>
                  <a:close/>
                  <a:moveTo>
                    <a:pt x="536238" y="361797"/>
                  </a:moveTo>
                  <a:cubicBezTo>
                    <a:pt x="538678" y="365135"/>
                    <a:pt x="540644" y="370173"/>
                    <a:pt x="541557" y="376119"/>
                  </a:cubicBezTo>
                  <a:cubicBezTo>
                    <a:pt x="543382" y="388013"/>
                    <a:pt x="540302" y="399036"/>
                    <a:pt x="534680" y="400742"/>
                  </a:cubicBezTo>
                  <a:cubicBezTo>
                    <a:pt x="529057" y="402447"/>
                    <a:pt x="523019" y="394189"/>
                    <a:pt x="521195" y="382295"/>
                  </a:cubicBezTo>
                  <a:cubicBezTo>
                    <a:pt x="519369" y="370402"/>
                    <a:pt x="522448" y="359378"/>
                    <a:pt x="528071" y="357673"/>
                  </a:cubicBezTo>
                  <a:cubicBezTo>
                    <a:pt x="530882" y="356820"/>
                    <a:pt x="533797" y="358458"/>
                    <a:pt x="536238" y="361797"/>
                  </a:cubicBezTo>
                  <a:close/>
                  <a:moveTo>
                    <a:pt x="933180" y="825212"/>
                  </a:moveTo>
                  <a:cubicBezTo>
                    <a:pt x="934930" y="826369"/>
                    <a:pt x="936240" y="828195"/>
                    <a:pt x="936692" y="830414"/>
                  </a:cubicBezTo>
                  <a:cubicBezTo>
                    <a:pt x="937597" y="834852"/>
                    <a:pt x="934733" y="839183"/>
                    <a:pt x="930295" y="840088"/>
                  </a:cubicBezTo>
                  <a:cubicBezTo>
                    <a:pt x="925857" y="840993"/>
                    <a:pt x="921526" y="838129"/>
                    <a:pt x="920621" y="833691"/>
                  </a:cubicBezTo>
                  <a:cubicBezTo>
                    <a:pt x="919716" y="829254"/>
                    <a:pt x="922580" y="824922"/>
                    <a:pt x="927018" y="824017"/>
                  </a:cubicBezTo>
                  <a:cubicBezTo>
                    <a:pt x="929237" y="823565"/>
                    <a:pt x="931429" y="824055"/>
                    <a:pt x="933180" y="825212"/>
                  </a:cubicBezTo>
                  <a:close/>
                  <a:moveTo>
                    <a:pt x="676949" y="521227"/>
                  </a:moveTo>
                  <a:cubicBezTo>
                    <a:pt x="677575" y="522042"/>
                    <a:pt x="678109" y="523009"/>
                    <a:pt x="678495" y="523732"/>
                  </a:cubicBezTo>
                  <a:cubicBezTo>
                    <a:pt x="679267" y="525181"/>
                    <a:pt x="679823" y="527654"/>
                    <a:pt x="679485" y="528320"/>
                  </a:cubicBezTo>
                  <a:cubicBezTo>
                    <a:pt x="679147" y="528987"/>
                    <a:pt x="677547" y="527035"/>
                    <a:pt x="676467" y="527732"/>
                  </a:cubicBezTo>
                  <a:cubicBezTo>
                    <a:pt x="675387" y="528430"/>
                    <a:pt x="674470" y="531932"/>
                    <a:pt x="673005" y="532506"/>
                  </a:cubicBezTo>
                  <a:cubicBezTo>
                    <a:pt x="671540" y="533080"/>
                    <a:pt x="669536" y="532293"/>
                    <a:pt x="667675" y="531177"/>
                  </a:cubicBezTo>
                  <a:cubicBezTo>
                    <a:pt x="665816" y="530061"/>
                    <a:pt x="662365" y="527479"/>
                    <a:pt x="661846" y="525810"/>
                  </a:cubicBezTo>
                  <a:cubicBezTo>
                    <a:pt x="661326" y="524141"/>
                    <a:pt x="663288" y="521743"/>
                    <a:pt x="664558" y="521163"/>
                  </a:cubicBezTo>
                  <a:cubicBezTo>
                    <a:pt x="665829" y="520585"/>
                    <a:pt x="667753" y="522591"/>
                    <a:pt x="669468" y="522336"/>
                  </a:cubicBezTo>
                  <a:cubicBezTo>
                    <a:pt x="671184" y="522081"/>
                    <a:pt x="673349" y="519399"/>
                    <a:pt x="674853" y="519632"/>
                  </a:cubicBezTo>
                  <a:cubicBezTo>
                    <a:pt x="675606" y="519749"/>
                    <a:pt x="676323" y="520412"/>
                    <a:pt x="676949" y="521227"/>
                  </a:cubicBezTo>
                  <a:close/>
                  <a:moveTo>
                    <a:pt x="854266" y="717983"/>
                  </a:moveTo>
                  <a:cubicBezTo>
                    <a:pt x="857467" y="720872"/>
                    <a:pt x="860034" y="724305"/>
                    <a:pt x="859795" y="726665"/>
                  </a:cubicBezTo>
                  <a:cubicBezTo>
                    <a:pt x="859317" y="731387"/>
                    <a:pt x="844829" y="735999"/>
                    <a:pt x="842062" y="740902"/>
                  </a:cubicBezTo>
                  <a:cubicBezTo>
                    <a:pt x="839294" y="745806"/>
                    <a:pt x="846015" y="753354"/>
                    <a:pt x="843190" y="756085"/>
                  </a:cubicBezTo>
                  <a:cubicBezTo>
                    <a:pt x="840365" y="758817"/>
                    <a:pt x="831729" y="760979"/>
                    <a:pt x="829531" y="760071"/>
                  </a:cubicBezTo>
                  <a:cubicBezTo>
                    <a:pt x="827334" y="759163"/>
                    <a:pt x="832626" y="753831"/>
                    <a:pt x="830005" y="750641"/>
                  </a:cubicBezTo>
                  <a:cubicBezTo>
                    <a:pt x="827384" y="747450"/>
                    <a:pt x="816220" y="745333"/>
                    <a:pt x="813809" y="740929"/>
                  </a:cubicBezTo>
                  <a:cubicBezTo>
                    <a:pt x="811398" y="736526"/>
                    <a:pt x="812471" y="726958"/>
                    <a:pt x="815538" y="724220"/>
                  </a:cubicBezTo>
                  <a:lnTo>
                    <a:pt x="819535" y="724138"/>
                  </a:lnTo>
                  <a:lnTo>
                    <a:pt x="820333" y="718479"/>
                  </a:lnTo>
                  <a:cubicBezTo>
                    <a:pt x="821794" y="715344"/>
                    <a:pt x="825315" y="709444"/>
                    <a:pt x="827875" y="708344"/>
                  </a:cubicBezTo>
                  <a:cubicBezTo>
                    <a:pt x="830436" y="707243"/>
                    <a:pt x="834565" y="709956"/>
                    <a:pt x="835693" y="711874"/>
                  </a:cubicBezTo>
                  <a:cubicBezTo>
                    <a:pt x="836822" y="713792"/>
                    <a:pt x="833959" y="717175"/>
                    <a:pt x="834649" y="719854"/>
                  </a:cubicBezTo>
                  <a:lnTo>
                    <a:pt x="835441" y="721091"/>
                  </a:lnTo>
                  <a:lnTo>
                    <a:pt x="838682" y="717673"/>
                  </a:lnTo>
                  <a:cubicBezTo>
                    <a:pt x="840676" y="714888"/>
                    <a:pt x="842632" y="712391"/>
                    <a:pt x="844931" y="712572"/>
                  </a:cubicBezTo>
                  <a:cubicBezTo>
                    <a:pt x="847230" y="712752"/>
                    <a:pt x="851065" y="715096"/>
                    <a:pt x="854266" y="717983"/>
                  </a:cubicBezTo>
                  <a:close/>
                  <a:moveTo>
                    <a:pt x="829936" y="658109"/>
                  </a:moveTo>
                  <a:cubicBezTo>
                    <a:pt x="834513" y="661592"/>
                    <a:pt x="833975" y="669999"/>
                    <a:pt x="828733" y="676885"/>
                  </a:cubicBezTo>
                  <a:cubicBezTo>
                    <a:pt x="823492" y="683771"/>
                    <a:pt x="815532" y="686529"/>
                    <a:pt x="810955" y="683045"/>
                  </a:cubicBezTo>
                  <a:cubicBezTo>
                    <a:pt x="806378" y="679561"/>
                    <a:pt x="806917" y="671155"/>
                    <a:pt x="812159" y="664269"/>
                  </a:cubicBezTo>
                  <a:cubicBezTo>
                    <a:pt x="817400" y="657382"/>
                    <a:pt x="825360" y="654625"/>
                    <a:pt x="829936" y="658109"/>
                  </a:cubicBezTo>
                  <a:close/>
                  <a:moveTo>
                    <a:pt x="599575" y="388435"/>
                  </a:moveTo>
                  <a:cubicBezTo>
                    <a:pt x="602853" y="393261"/>
                    <a:pt x="596938" y="412952"/>
                    <a:pt x="598865" y="420391"/>
                  </a:cubicBezTo>
                  <a:cubicBezTo>
                    <a:pt x="600792" y="427828"/>
                    <a:pt x="610897" y="427548"/>
                    <a:pt x="611135" y="433062"/>
                  </a:cubicBezTo>
                  <a:cubicBezTo>
                    <a:pt x="611374" y="438577"/>
                    <a:pt x="607403" y="449778"/>
                    <a:pt x="605284" y="451296"/>
                  </a:cubicBezTo>
                  <a:cubicBezTo>
                    <a:pt x="603166" y="452814"/>
                    <a:pt x="602554" y="442288"/>
                    <a:pt x="598427" y="442171"/>
                  </a:cubicBezTo>
                  <a:cubicBezTo>
                    <a:pt x="594299" y="442055"/>
                    <a:pt x="585431" y="452046"/>
                    <a:pt x="580518" y="450598"/>
                  </a:cubicBezTo>
                  <a:cubicBezTo>
                    <a:pt x="575605" y="449149"/>
                    <a:pt x="569033" y="439257"/>
                    <a:pt x="568946" y="433478"/>
                  </a:cubicBezTo>
                  <a:cubicBezTo>
                    <a:pt x="568859" y="427701"/>
                    <a:pt x="578287" y="422935"/>
                    <a:pt x="579997" y="415928"/>
                  </a:cubicBezTo>
                  <a:cubicBezTo>
                    <a:pt x="581706" y="408920"/>
                    <a:pt x="575940" y="396014"/>
                    <a:pt x="579203" y="391433"/>
                  </a:cubicBezTo>
                  <a:cubicBezTo>
                    <a:pt x="580835" y="389141"/>
                    <a:pt x="585109" y="387186"/>
                    <a:pt x="589384" y="386406"/>
                  </a:cubicBezTo>
                  <a:cubicBezTo>
                    <a:pt x="593660" y="385626"/>
                    <a:pt x="597937" y="386022"/>
                    <a:pt x="599575" y="388435"/>
                  </a:cubicBezTo>
                  <a:close/>
                  <a:moveTo>
                    <a:pt x="941022" y="782586"/>
                  </a:moveTo>
                  <a:cubicBezTo>
                    <a:pt x="945104" y="785614"/>
                    <a:pt x="948206" y="790314"/>
                    <a:pt x="949360" y="795969"/>
                  </a:cubicBezTo>
                  <a:cubicBezTo>
                    <a:pt x="951666" y="807281"/>
                    <a:pt x="945305" y="818128"/>
                    <a:pt x="935151" y="820199"/>
                  </a:cubicBezTo>
                  <a:cubicBezTo>
                    <a:pt x="924996" y="822270"/>
                    <a:pt x="914895" y="814779"/>
                    <a:pt x="912589" y="803469"/>
                  </a:cubicBezTo>
                  <a:cubicBezTo>
                    <a:pt x="911435" y="797813"/>
                    <a:pt x="912449" y="792274"/>
                    <a:pt x="915020" y="787889"/>
                  </a:cubicBezTo>
                  <a:cubicBezTo>
                    <a:pt x="917591" y="783504"/>
                    <a:pt x="921721" y="780275"/>
                    <a:pt x="926798" y="779239"/>
                  </a:cubicBezTo>
                  <a:cubicBezTo>
                    <a:pt x="931875" y="778204"/>
                    <a:pt x="936939" y="779559"/>
                    <a:pt x="941022" y="782586"/>
                  </a:cubicBezTo>
                  <a:close/>
                  <a:moveTo>
                    <a:pt x="818132" y="626391"/>
                  </a:moveTo>
                  <a:cubicBezTo>
                    <a:pt x="825300" y="634768"/>
                    <a:pt x="827354" y="644774"/>
                    <a:pt x="822720" y="648738"/>
                  </a:cubicBezTo>
                  <a:cubicBezTo>
                    <a:pt x="818086" y="652703"/>
                    <a:pt x="808518" y="649126"/>
                    <a:pt x="801351" y="640748"/>
                  </a:cubicBezTo>
                  <a:cubicBezTo>
                    <a:pt x="794184" y="632371"/>
                    <a:pt x="792130" y="622366"/>
                    <a:pt x="796764" y="618401"/>
                  </a:cubicBezTo>
                  <a:cubicBezTo>
                    <a:pt x="801399" y="614436"/>
                    <a:pt x="810965" y="618013"/>
                    <a:pt x="818132" y="626391"/>
                  </a:cubicBezTo>
                  <a:close/>
                  <a:moveTo>
                    <a:pt x="696984" y="483113"/>
                  </a:moveTo>
                  <a:cubicBezTo>
                    <a:pt x="698000" y="483950"/>
                    <a:pt x="698697" y="485174"/>
                    <a:pt x="698835" y="486588"/>
                  </a:cubicBezTo>
                  <a:cubicBezTo>
                    <a:pt x="699110" y="489416"/>
                    <a:pt x="697040" y="491931"/>
                    <a:pt x="694213" y="492205"/>
                  </a:cubicBezTo>
                  <a:cubicBezTo>
                    <a:pt x="691385" y="492480"/>
                    <a:pt x="688870" y="490411"/>
                    <a:pt x="688595" y="487583"/>
                  </a:cubicBezTo>
                  <a:cubicBezTo>
                    <a:pt x="688320" y="484755"/>
                    <a:pt x="690390" y="482241"/>
                    <a:pt x="693218" y="481966"/>
                  </a:cubicBezTo>
                  <a:cubicBezTo>
                    <a:pt x="694631" y="481828"/>
                    <a:pt x="695967" y="482276"/>
                    <a:pt x="696984" y="483113"/>
                  </a:cubicBezTo>
                  <a:close/>
                  <a:moveTo>
                    <a:pt x="676599" y="454632"/>
                  </a:moveTo>
                  <a:cubicBezTo>
                    <a:pt x="679040" y="457970"/>
                    <a:pt x="681006" y="463008"/>
                    <a:pt x="681918" y="468955"/>
                  </a:cubicBezTo>
                  <a:cubicBezTo>
                    <a:pt x="683743" y="480848"/>
                    <a:pt x="680664" y="491872"/>
                    <a:pt x="675042" y="493577"/>
                  </a:cubicBezTo>
                  <a:lnTo>
                    <a:pt x="671795" y="491938"/>
                  </a:lnTo>
                  <a:lnTo>
                    <a:pt x="675561" y="497066"/>
                  </a:lnTo>
                  <a:cubicBezTo>
                    <a:pt x="677178" y="504996"/>
                    <a:pt x="671329" y="512884"/>
                    <a:pt x="662497" y="514685"/>
                  </a:cubicBezTo>
                  <a:cubicBezTo>
                    <a:pt x="653663" y="516486"/>
                    <a:pt x="645193" y="511518"/>
                    <a:pt x="643575" y="503589"/>
                  </a:cubicBezTo>
                  <a:cubicBezTo>
                    <a:pt x="641959" y="495659"/>
                    <a:pt x="647808" y="487771"/>
                    <a:pt x="656640" y="485970"/>
                  </a:cubicBezTo>
                  <a:lnTo>
                    <a:pt x="666131" y="487451"/>
                  </a:lnTo>
                  <a:lnTo>
                    <a:pt x="661556" y="475130"/>
                  </a:lnTo>
                  <a:cubicBezTo>
                    <a:pt x="659731" y="463237"/>
                    <a:pt x="662810" y="452213"/>
                    <a:pt x="668432" y="450508"/>
                  </a:cubicBezTo>
                  <a:cubicBezTo>
                    <a:pt x="671244" y="449655"/>
                    <a:pt x="674159" y="451294"/>
                    <a:pt x="676599" y="454632"/>
                  </a:cubicBezTo>
                  <a:close/>
                  <a:moveTo>
                    <a:pt x="759859" y="550848"/>
                  </a:moveTo>
                  <a:cubicBezTo>
                    <a:pt x="761933" y="553840"/>
                    <a:pt x="763451" y="558103"/>
                    <a:pt x="763920" y="562930"/>
                  </a:cubicBezTo>
                  <a:cubicBezTo>
                    <a:pt x="764859" y="572584"/>
                    <a:pt x="761248" y="580834"/>
                    <a:pt x="755855" y="581359"/>
                  </a:cubicBezTo>
                  <a:cubicBezTo>
                    <a:pt x="750462" y="581883"/>
                    <a:pt x="745330" y="574482"/>
                    <a:pt x="744391" y="564828"/>
                  </a:cubicBezTo>
                  <a:cubicBezTo>
                    <a:pt x="743453" y="555175"/>
                    <a:pt x="747064" y="546924"/>
                    <a:pt x="752457" y="546400"/>
                  </a:cubicBezTo>
                  <a:cubicBezTo>
                    <a:pt x="755153" y="546138"/>
                    <a:pt x="757784" y="547857"/>
                    <a:pt x="759859" y="550848"/>
                  </a:cubicBezTo>
                  <a:close/>
                  <a:moveTo>
                    <a:pt x="930570" y="727052"/>
                  </a:moveTo>
                  <a:cubicBezTo>
                    <a:pt x="932321" y="728210"/>
                    <a:pt x="933630" y="730035"/>
                    <a:pt x="934082" y="732254"/>
                  </a:cubicBezTo>
                  <a:cubicBezTo>
                    <a:pt x="934987" y="736692"/>
                    <a:pt x="932123" y="741023"/>
                    <a:pt x="927685" y="741928"/>
                  </a:cubicBezTo>
                  <a:cubicBezTo>
                    <a:pt x="923248" y="742833"/>
                    <a:pt x="918916" y="739969"/>
                    <a:pt x="918011" y="735531"/>
                  </a:cubicBezTo>
                  <a:cubicBezTo>
                    <a:pt x="917106" y="731093"/>
                    <a:pt x="919970" y="726762"/>
                    <a:pt x="924408" y="725857"/>
                  </a:cubicBezTo>
                  <a:cubicBezTo>
                    <a:pt x="926627" y="725405"/>
                    <a:pt x="928819" y="725894"/>
                    <a:pt x="930570" y="727052"/>
                  </a:cubicBezTo>
                  <a:close/>
                  <a:moveTo>
                    <a:pt x="794620" y="562293"/>
                  </a:moveTo>
                  <a:cubicBezTo>
                    <a:pt x="795749" y="564211"/>
                    <a:pt x="792886" y="567594"/>
                    <a:pt x="793576" y="570272"/>
                  </a:cubicBezTo>
                  <a:lnTo>
                    <a:pt x="795152" y="572734"/>
                  </a:lnTo>
                  <a:lnTo>
                    <a:pt x="795776" y="573098"/>
                  </a:lnTo>
                  <a:lnTo>
                    <a:pt x="795670" y="573542"/>
                  </a:lnTo>
                  <a:lnTo>
                    <a:pt x="798757" y="578362"/>
                  </a:lnTo>
                  <a:lnTo>
                    <a:pt x="796191" y="581170"/>
                  </a:lnTo>
                  <a:lnTo>
                    <a:pt x="797307" y="583393"/>
                  </a:lnTo>
                  <a:cubicBezTo>
                    <a:pt x="797074" y="584898"/>
                    <a:pt x="794654" y="586263"/>
                    <a:pt x="793207" y="587034"/>
                  </a:cubicBezTo>
                  <a:cubicBezTo>
                    <a:pt x="791758" y="587807"/>
                    <a:pt x="789286" y="588363"/>
                    <a:pt x="788619" y="588025"/>
                  </a:cubicBezTo>
                  <a:lnTo>
                    <a:pt x="788997" y="586083"/>
                  </a:lnTo>
                  <a:lnTo>
                    <a:pt x="785750" y="587148"/>
                  </a:lnTo>
                  <a:lnTo>
                    <a:pt x="786135" y="582779"/>
                  </a:lnTo>
                  <a:lnTo>
                    <a:pt x="784433" y="581544"/>
                  </a:lnTo>
                  <a:lnTo>
                    <a:pt x="784496" y="581293"/>
                  </a:lnTo>
                  <a:lnTo>
                    <a:pt x="778038" y="577568"/>
                  </a:lnTo>
                  <a:cubicBezTo>
                    <a:pt x="776884" y="575339"/>
                    <a:pt x="777799" y="572032"/>
                    <a:pt x="779260" y="568897"/>
                  </a:cubicBezTo>
                  <a:cubicBezTo>
                    <a:pt x="780720" y="565763"/>
                    <a:pt x="784242" y="559863"/>
                    <a:pt x="786803" y="558762"/>
                  </a:cubicBezTo>
                  <a:cubicBezTo>
                    <a:pt x="789363" y="557662"/>
                    <a:pt x="793491" y="560374"/>
                    <a:pt x="794620" y="562293"/>
                  </a:cubicBezTo>
                  <a:close/>
                  <a:moveTo>
                    <a:pt x="706288" y="422457"/>
                  </a:moveTo>
                  <a:cubicBezTo>
                    <a:pt x="708293" y="423933"/>
                    <a:pt x="709656" y="426109"/>
                    <a:pt x="709901" y="428636"/>
                  </a:cubicBezTo>
                  <a:cubicBezTo>
                    <a:pt x="710393" y="433688"/>
                    <a:pt x="706229" y="438228"/>
                    <a:pt x="700601" y="438775"/>
                  </a:cubicBezTo>
                  <a:cubicBezTo>
                    <a:pt x="694973" y="439321"/>
                    <a:pt x="690012" y="435669"/>
                    <a:pt x="689521" y="430617"/>
                  </a:cubicBezTo>
                  <a:cubicBezTo>
                    <a:pt x="689030" y="425564"/>
                    <a:pt x="693194" y="421025"/>
                    <a:pt x="698822" y="420478"/>
                  </a:cubicBezTo>
                  <a:cubicBezTo>
                    <a:pt x="701636" y="420204"/>
                    <a:pt x="704283" y="420981"/>
                    <a:pt x="706288" y="422457"/>
                  </a:cubicBezTo>
                  <a:close/>
                  <a:moveTo>
                    <a:pt x="790401" y="518623"/>
                  </a:moveTo>
                  <a:cubicBezTo>
                    <a:pt x="794326" y="524317"/>
                    <a:pt x="794954" y="530693"/>
                    <a:pt x="791804" y="532864"/>
                  </a:cubicBezTo>
                  <a:cubicBezTo>
                    <a:pt x="788654" y="535035"/>
                    <a:pt x="782919" y="532178"/>
                    <a:pt x="778995" y="526484"/>
                  </a:cubicBezTo>
                  <a:cubicBezTo>
                    <a:pt x="775070" y="520790"/>
                    <a:pt x="774443" y="514414"/>
                    <a:pt x="777592" y="512243"/>
                  </a:cubicBezTo>
                  <a:cubicBezTo>
                    <a:pt x="780742" y="510073"/>
                    <a:pt x="786477" y="512929"/>
                    <a:pt x="790401" y="518623"/>
                  </a:cubicBezTo>
                  <a:close/>
                  <a:moveTo>
                    <a:pt x="744001" y="454851"/>
                  </a:moveTo>
                  <a:cubicBezTo>
                    <a:pt x="746076" y="457842"/>
                    <a:pt x="747593" y="462106"/>
                    <a:pt x="748062" y="466933"/>
                  </a:cubicBezTo>
                  <a:cubicBezTo>
                    <a:pt x="749001" y="476586"/>
                    <a:pt x="745390" y="484837"/>
                    <a:pt x="739997" y="485361"/>
                  </a:cubicBezTo>
                  <a:lnTo>
                    <a:pt x="739978" y="485349"/>
                  </a:lnTo>
                  <a:lnTo>
                    <a:pt x="740088" y="496268"/>
                  </a:lnTo>
                  <a:cubicBezTo>
                    <a:pt x="739260" y="502724"/>
                    <a:pt x="738263" y="509507"/>
                    <a:pt x="739226" y="513226"/>
                  </a:cubicBezTo>
                  <a:cubicBezTo>
                    <a:pt x="741153" y="520663"/>
                    <a:pt x="751259" y="520383"/>
                    <a:pt x="751497" y="525898"/>
                  </a:cubicBezTo>
                  <a:cubicBezTo>
                    <a:pt x="751736" y="531412"/>
                    <a:pt x="747764" y="542613"/>
                    <a:pt x="745646" y="544132"/>
                  </a:cubicBezTo>
                  <a:cubicBezTo>
                    <a:pt x="743528" y="545650"/>
                    <a:pt x="742916" y="535123"/>
                    <a:pt x="738788" y="535006"/>
                  </a:cubicBezTo>
                  <a:lnTo>
                    <a:pt x="735681" y="536697"/>
                  </a:lnTo>
                  <a:lnTo>
                    <a:pt x="742424" y="551456"/>
                  </a:lnTo>
                  <a:cubicBezTo>
                    <a:pt x="745513" y="566607"/>
                    <a:pt x="741157" y="580289"/>
                    <a:pt x="732694" y="582015"/>
                  </a:cubicBezTo>
                  <a:cubicBezTo>
                    <a:pt x="724230" y="583741"/>
                    <a:pt x="714864" y="572858"/>
                    <a:pt x="711774" y="557707"/>
                  </a:cubicBezTo>
                  <a:cubicBezTo>
                    <a:pt x="710229" y="550132"/>
                    <a:pt x="710546" y="542924"/>
                    <a:pt x="712307" y="537394"/>
                  </a:cubicBezTo>
                  <a:lnTo>
                    <a:pt x="713232" y="536364"/>
                  </a:lnTo>
                  <a:lnTo>
                    <a:pt x="711058" y="530796"/>
                  </a:lnTo>
                  <a:lnTo>
                    <a:pt x="705379" y="526614"/>
                  </a:lnTo>
                  <a:cubicBezTo>
                    <a:pt x="704888" y="521562"/>
                    <a:pt x="709052" y="517023"/>
                    <a:pt x="714680" y="516476"/>
                  </a:cubicBezTo>
                  <a:lnTo>
                    <a:pt x="715106" y="516589"/>
                  </a:lnTo>
                  <a:lnTo>
                    <a:pt x="720358" y="508763"/>
                  </a:lnTo>
                  <a:cubicBezTo>
                    <a:pt x="722068" y="501755"/>
                    <a:pt x="716302" y="488850"/>
                    <a:pt x="719564" y="484267"/>
                  </a:cubicBezTo>
                  <a:cubicBezTo>
                    <a:pt x="721196" y="481977"/>
                    <a:pt x="725470" y="480021"/>
                    <a:pt x="729745" y="479241"/>
                  </a:cubicBezTo>
                  <a:lnTo>
                    <a:pt x="732198" y="479729"/>
                  </a:lnTo>
                  <a:lnTo>
                    <a:pt x="728534" y="468831"/>
                  </a:lnTo>
                  <a:cubicBezTo>
                    <a:pt x="727596" y="459177"/>
                    <a:pt x="731206" y="450926"/>
                    <a:pt x="736599" y="450402"/>
                  </a:cubicBezTo>
                  <a:cubicBezTo>
                    <a:pt x="739296" y="450140"/>
                    <a:pt x="741926" y="451859"/>
                    <a:pt x="744001" y="454851"/>
                  </a:cubicBezTo>
                  <a:close/>
                  <a:moveTo>
                    <a:pt x="779918" y="477100"/>
                  </a:moveTo>
                  <a:lnTo>
                    <a:pt x="779070" y="480649"/>
                  </a:lnTo>
                  <a:lnTo>
                    <a:pt x="783779" y="489638"/>
                  </a:lnTo>
                  <a:cubicBezTo>
                    <a:pt x="784609" y="493682"/>
                    <a:pt x="783964" y="497175"/>
                    <a:pt x="781647" y="499157"/>
                  </a:cubicBezTo>
                  <a:cubicBezTo>
                    <a:pt x="777013" y="503122"/>
                    <a:pt x="767446" y="499544"/>
                    <a:pt x="760278" y="491166"/>
                  </a:cubicBezTo>
                  <a:cubicBezTo>
                    <a:pt x="753111" y="482790"/>
                    <a:pt x="751057" y="472784"/>
                    <a:pt x="755691" y="468819"/>
                  </a:cubicBezTo>
                  <a:cubicBezTo>
                    <a:pt x="758008" y="466838"/>
                    <a:pt x="761558" y="466740"/>
                    <a:pt x="765425" y="468186"/>
                  </a:cubicBezTo>
                  <a:lnTo>
                    <a:pt x="774671" y="475039"/>
                  </a:lnTo>
                  <a:lnTo>
                    <a:pt x="775271" y="474388"/>
                  </a:lnTo>
                  <a:cubicBezTo>
                    <a:pt x="776940" y="473868"/>
                    <a:pt x="779338" y="475830"/>
                    <a:pt x="779918" y="477100"/>
                  </a:cubicBezTo>
                  <a:close/>
                  <a:moveTo>
                    <a:pt x="1059204" y="797587"/>
                  </a:moveTo>
                  <a:cubicBezTo>
                    <a:pt x="1060363" y="803269"/>
                    <a:pt x="1056696" y="808816"/>
                    <a:pt x="1051013" y="809975"/>
                  </a:cubicBezTo>
                  <a:cubicBezTo>
                    <a:pt x="1045330" y="811134"/>
                    <a:pt x="1039784" y="807466"/>
                    <a:pt x="1038625" y="801783"/>
                  </a:cubicBezTo>
                  <a:cubicBezTo>
                    <a:pt x="1038045" y="798942"/>
                    <a:pt x="1038672" y="796134"/>
                    <a:pt x="1040155" y="793893"/>
                  </a:cubicBezTo>
                  <a:cubicBezTo>
                    <a:pt x="1041637" y="791651"/>
                    <a:pt x="1043975" y="789975"/>
                    <a:pt x="1046816" y="789395"/>
                  </a:cubicBezTo>
                  <a:cubicBezTo>
                    <a:pt x="1052499" y="788236"/>
                    <a:pt x="1058046" y="791904"/>
                    <a:pt x="1059204" y="797587"/>
                  </a:cubicBezTo>
                  <a:close/>
                  <a:moveTo>
                    <a:pt x="929476" y="643392"/>
                  </a:moveTo>
                  <a:cubicBezTo>
                    <a:pt x="934553" y="649327"/>
                    <a:pt x="929972" y="661577"/>
                    <a:pt x="919243" y="670756"/>
                  </a:cubicBezTo>
                  <a:cubicBezTo>
                    <a:pt x="913880" y="675345"/>
                    <a:pt x="907995" y="678297"/>
                    <a:pt x="902817" y="679360"/>
                  </a:cubicBezTo>
                  <a:lnTo>
                    <a:pt x="900081" y="678747"/>
                  </a:lnTo>
                  <a:lnTo>
                    <a:pt x="900448" y="684013"/>
                  </a:lnTo>
                  <a:cubicBezTo>
                    <a:pt x="901429" y="686855"/>
                    <a:pt x="902403" y="689425"/>
                    <a:pt x="900990" y="690791"/>
                  </a:cubicBezTo>
                  <a:cubicBezTo>
                    <a:pt x="898165" y="693522"/>
                    <a:pt x="889529" y="695684"/>
                    <a:pt x="887331" y="694776"/>
                  </a:cubicBezTo>
                  <a:cubicBezTo>
                    <a:pt x="885134" y="693869"/>
                    <a:pt x="890426" y="688536"/>
                    <a:pt x="887805" y="685346"/>
                  </a:cubicBezTo>
                  <a:cubicBezTo>
                    <a:pt x="885185" y="682156"/>
                    <a:pt x="874020" y="680037"/>
                    <a:pt x="871609" y="675634"/>
                  </a:cubicBezTo>
                  <a:cubicBezTo>
                    <a:pt x="869198" y="671231"/>
                    <a:pt x="870272" y="661664"/>
                    <a:pt x="873338" y="658926"/>
                  </a:cubicBezTo>
                  <a:cubicBezTo>
                    <a:pt x="876405" y="656188"/>
                    <a:pt x="885109" y="661148"/>
                    <a:pt x="890008" y="659207"/>
                  </a:cubicBezTo>
                  <a:cubicBezTo>
                    <a:pt x="894907" y="657265"/>
                    <a:pt x="898133" y="646916"/>
                    <a:pt x="902731" y="647277"/>
                  </a:cubicBezTo>
                  <a:lnTo>
                    <a:pt x="903646" y="647807"/>
                  </a:lnTo>
                  <a:lnTo>
                    <a:pt x="917286" y="640662"/>
                  </a:lnTo>
                  <a:cubicBezTo>
                    <a:pt x="922465" y="639599"/>
                    <a:pt x="926937" y="640425"/>
                    <a:pt x="929476" y="643392"/>
                  </a:cubicBezTo>
                  <a:close/>
                  <a:moveTo>
                    <a:pt x="887737" y="592813"/>
                  </a:moveTo>
                  <a:cubicBezTo>
                    <a:pt x="892314" y="596297"/>
                    <a:pt x="891775" y="604704"/>
                    <a:pt x="886534" y="611590"/>
                  </a:cubicBezTo>
                  <a:cubicBezTo>
                    <a:pt x="881292" y="618477"/>
                    <a:pt x="873332" y="621234"/>
                    <a:pt x="868756" y="617751"/>
                  </a:cubicBezTo>
                  <a:cubicBezTo>
                    <a:pt x="864179" y="614267"/>
                    <a:pt x="864717" y="605860"/>
                    <a:pt x="869959" y="598974"/>
                  </a:cubicBezTo>
                  <a:cubicBezTo>
                    <a:pt x="875200" y="592088"/>
                    <a:pt x="883160" y="589330"/>
                    <a:pt x="887737" y="592813"/>
                  </a:cubicBezTo>
                  <a:close/>
                  <a:moveTo>
                    <a:pt x="652115" y="314182"/>
                  </a:moveTo>
                  <a:cubicBezTo>
                    <a:pt x="656076" y="317272"/>
                    <a:pt x="657505" y="324290"/>
                    <a:pt x="655308" y="329858"/>
                  </a:cubicBezTo>
                  <a:cubicBezTo>
                    <a:pt x="653111" y="335426"/>
                    <a:pt x="648119" y="337436"/>
                    <a:pt x="644158" y="334347"/>
                  </a:cubicBezTo>
                  <a:cubicBezTo>
                    <a:pt x="640198" y="331257"/>
                    <a:pt x="638768" y="324239"/>
                    <a:pt x="640966" y="318671"/>
                  </a:cubicBezTo>
                  <a:cubicBezTo>
                    <a:pt x="642064" y="315887"/>
                    <a:pt x="643862" y="313993"/>
                    <a:pt x="645879" y="313181"/>
                  </a:cubicBezTo>
                  <a:cubicBezTo>
                    <a:pt x="647897" y="312368"/>
                    <a:pt x="650135" y="312638"/>
                    <a:pt x="652115" y="314182"/>
                  </a:cubicBezTo>
                  <a:close/>
                  <a:moveTo>
                    <a:pt x="728400" y="401109"/>
                  </a:moveTo>
                  <a:cubicBezTo>
                    <a:pt x="732360" y="404199"/>
                    <a:pt x="733790" y="411217"/>
                    <a:pt x="731592" y="416786"/>
                  </a:cubicBezTo>
                  <a:cubicBezTo>
                    <a:pt x="729395" y="422353"/>
                    <a:pt x="724403" y="424363"/>
                    <a:pt x="720442" y="421274"/>
                  </a:cubicBezTo>
                  <a:cubicBezTo>
                    <a:pt x="716482" y="418185"/>
                    <a:pt x="715053" y="411166"/>
                    <a:pt x="717250" y="405598"/>
                  </a:cubicBezTo>
                  <a:cubicBezTo>
                    <a:pt x="718349" y="402814"/>
                    <a:pt x="720146" y="400920"/>
                    <a:pt x="722163" y="400107"/>
                  </a:cubicBezTo>
                  <a:cubicBezTo>
                    <a:pt x="724181" y="399295"/>
                    <a:pt x="726420" y="399565"/>
                    <a:pt x="728400" y="401109"/>
                  </a:cubicBezTo>
                  <a:close/>
                  <a:moveTo>
                    <a:pt x="881906" y="561676"/>
                  </a:moveTo>
                  <a:cubicBezTo>
                    <a:pt x="890724" y="568388"/>
                    <a:pt x="894256" y="578581"/>
                    <a:pt x="889795" y="584442"/>
                  </a:cubicBezTo>
                  <a:cubicBezTo>
                    <a:pt x="885333" y="590303"/>
                    <a:pt x="874568" y="589613"/>
                    <a:pt x="865750" y="582901"/>
                  </a:cubicBezTo>
                  <a:cubicBezTo>
                    <a:pt x="856932" y="576189"/>
                    <a:pt x="853401" y="565996"/>
                    <a:pt x="857862" y="560135"/>
                  </a:cubicBezTo>
                  <a:cubicBezTo>
                    <a:pt x="862323" y="554274"/>
                    <a:pt x="873088" y="554964"/>
                    <a:pt x="881906" y="561676"/>
                  </a:cubicBezTo>
                  <a:close/>
                  <a:moveTo>
                    <a:pt x="774544" y="422626"/>
                  </a:moveTo>
                  <a:cubicBezTo>
                    <a:pt x="778468" y="428319"/>
                    <a:pt x="779096" y="434696"/>
                    <a:pt x="775946" y="436866"/>
                  </a:cubicBezTo>
                  <a:cubicBezTo>
                    <a:pt x="772797" y="439037"/>
                    <a:pt x="767062" y="436181"/>
                    <a:pt x="763137" y="430486"/>
                  </a:cubicBezTo>
                  <a:cubicBezTo>
                    <a:pt x="759213" y="424793"/>
                    <a:pt x="758585" y="418416"/>
                    <a:pt x="761734" y="416246"/>
                  </a:cubicBezTo>
                  <a:cubicBezTo>
                    <a:pt x="764884" y="414075"/>
                    <a:pt x="770619" y="416931"/>
                    <a:pt x="774544" y="422626"/>
                  </a:cubicBezTo>
                  <a:close/>
                  <a:moveTo>
                    <a:pt x="949907" y="610336"/>
                  </a:moveTo>
                  <a:cubicBezTo>
                    <a:pt x="951658" y="611493"/>
                    <a:pt x="952967" y="613319"/>
                    <a:pt x="953420" y="615538"/>
                  </a:cubicBezTo>
                  <a:cubicBezTo>
                    <a:pt x="954324" y="619976"/>
                    <a:pt x="951461" y="624307"/>
                    <a:pt x="947023" y="625212"/>
                  </a:cubicBezTo>
                  <a:cubicBezTo>
                    <a:pt x="942585" y="626117"/>
                    <a:pt x="938253" y="623253"/>
                    <a:pt x="937348" y="618815"/>
                  </a:cubicBezTo>
                  <a:cubicBezTo>
                    <a:pt x="936443" y="614378"/>
                    <a:pt x="939308" y="610046"/>
                    <a:pt x="943745" y="609141"/>
                  </a:cubicBezTo>
                  <a:cubicBezTo>
                    <a:pt x="945964" y="608688"/>
                    <a:pt x="948156" y="609179"/>
                    <a:pt x="949907" y="610336"/>
                  </a:cubicBezTo>
                  <a:close/>
                  <a:moveTo>
                    <a:pt x="1035579" y="706079"/>
                  </a:moveTo>
                  <a:cubicBezTo>
                    <a:pt x="1037789" y="716917"/>
                    <a:pt x="1023853" y="728911"/>
                    <a:pt x="1004451" y="732867"/>
                  </a:cubicBezTo>
                  <a:cubicBezTo>
                    <a:pt x="985050" y="736824"/>
                    <a:pt x="967530" y="731246"/>
                    <a:pt x="965320" y="720407"/>
                  </a:cubicBezTo>
                  <a:cubicBezTo>
                    <a:pt x="964215" y="714988"/>
                    <a:pt x="967146" y="709280"/>
                    <a:pt x="972779" y="704433"/>
                  </a:cubicBezTo>
                  <a:cubicBezTo>
                    <a:pt x="978412" y="699585"/>
                    <a:pt x="986747" y="695598"/>
                    <a:pt x="996447" y="693619"/>
                  </a:cubicBezTo>
                  <a:cubicBezTo>
                    <a:pt x="1015849" y="689663"/>
                    <a:pt x="1033368" y="695241"/>
                    <a:pt x="1035579" y="706079"/>
                  </a:cubicBezTo>
                  <a:close/>
                  <a:moveTo>
                    <a:pt x="1135662" y="819816"/>
                  </a:moveTo>
                  <a:cubicBezTo>
                    <a:pt x="1137087" y="820361"/>
                    <a:pt x="1133464" y="824024"/>
                    <a:pt x="1135109" y="826069"/>
                  </a:cubicBezTo>
                  <a:cubicBezTo>
                    <a:pt x="1136756" y="828114"/>
                    <a:pt x="1144060" y="829232"/>
                    <a:pt x="1145538" y="832085"/>
                  </a:cubicBezTo>
                  <a:cubicBezTo>
                    <a:pt x="1147015" y="834938"/>
                    <a:pt x="1145843" y="839174"/>
                    <a:pt x="1143972" y="843187"/>
                  </a:cubicBezTo>
                  <a:cubicBezTo>
                    <a:pt x="1142101" y="847200"/>
                    <a:pt x="1137592" y="854755"/>
                    <a:pt x="1134314" y="856165"/>
                  </a:cubicBezTo>
                  <a:cubicBezTo>
                    <a:pt x="1131035" y="857574"/>
                    <a:pt x="1125748" y="854101"/>
                    <a:pt x="1124302" y="851644"/>
                  </a:cubicBezTo>
                  <a:cubicBezTo>
                    <a:pt x="1122857" y="849188"/>
                    <a:pt x="1126523" y="844855"/>
                    <a:pt x="1125640" y="841426"/>
                  </a:cubicBezTo>
                  <a:cubicBezTo>
                    <a:pt x="1124757" y="837996"/>
                    <a:pt x="1118852" y="834171"/>
                    <a:pt x="1119006" y="831066"/>
                  </a:cubicBezTo>
                  <a:cubicBezTo>
                    <a:pt x="1119083" y="829514"/>
                    <a:pt x="1120277" y="827917"/>
                    <a:pt x="1121798" y="826473"/>
                  </a:cubicBezTo>
                  <a:cubicBezTo>
                    <a:pt x="1123320" y="825029"/>
                    <a:pt x="1125170" y="823740"/>
                    <a:pt x="1126557" y="822802"/>
                  </a:cubicBezTo>
                  <a:cubicBezTo>
                    <a:pt x="1129333" y="820926"/>
                    <a:pt x="1134236" y="819271"/>
                    <a:pt x="1135662" y="819816"/>
                  </a:cubicBezTo>
                  <a:close/>
                  <a:moveTo>
                    <a:pt x="870993" y="503107"/>
                  </a:moveTo>
                  <a:cubicBezTo>
                    <a:pt x="874194" y="505996"/>
                    <a:pt x="876761" y="509429"/>
                    <a:pt x="876522" y="511789"/>
                  </a:cubicBezTo>
                  <a:lnTo>
                    <a:pt x="871212" y="516465"/>
                  </a:lnTo>
                  <a:lnTo>
                    <a:pt x="873657" y="517210"/>
                  </a:lnTo>
                  <a:cubicBezTo>
                    <a:pt x="874673" y="518047"/>
                    <a:pt x="875371" y="519271"/>
                    <a:pt x="875508" y="520685"/>
                  </a:cubicBezTo>
                  <a:cubicBezTo>
                    <a:pt x="875783" y="523513"/>
                    <a:pt x="873714" y="526028"/>
                    <a:pt x="870886" y="526303"/>
                  </a:cubicBezTo>
                  <a:cubicBezTo>
                    <a:pt x="868058" y="526577"/>
                    <a:pt x="865543" y="524508"/>
                    <a:pt x="865268" y="521680"/>
                  </a:cubicBezTo>
                  <a:lnTo>
                    <a:pt x="866196" y="520553"/>
                  </a:lnTo>
                  <a:lnTo>
                    <a:pt x="858789" y="526026"/>
                  </a:lnTo>
                  <a:cubicBezTo>
                    <a:pt x="856022" y="530930"/>
                    <a:pt x="862742" y="538478"/>
                    <a:pt x="859917" y="541209"/>
                  </a:cubicBezTo>
                  <a:lnTo>
                    <a:pt x="848911" y="544421"/>
                  </a:lnTo>
                  <a:lnTo>
                    <a:pt x="850167" y="546939"/>
                  </a:lnTo>
                  <a:cubicBezTo>
                    <a:pt x="849561" y="549853"/>
                    <a:pt x="840222" y="551784"/>
                    <a:pt x="838175" y="554663"/>
                  </a:cubicBezTo>
                  <a:cubicBezTo>
                    <a:pt x="836128" y="557541"/>
                    <a:pt x="839829" y="562689"/>
                    <a:pt x="837888" y="564208"/>
                  </a:cubicBezTo>
                  <a:cubicBezTo>
                    <a:pt x="835947" y="565728"/>
                    <a:pt x="830418" y="566513"/>
                    <a:pt x="829106" y="565803"/>
                  </a:cubicBezTo>
                  <a:cubicBezTo>
                    <a:pt x="827794" y="565093"/>
                    <a:pt x="831444" y="562112"/>
                    <a:pt x="830018" y="559950"/>
                  </a:cubicBezTo>
                  <a:cubicBezTo>
                    <a:pt x="828591" y="557790"/>
                    <a:pt x="821764" y="555739"/>
                    <a:pt x="820547" y="552835"/>
                  </a:cubicBezTo>
                  <a:cubicBezTo>
                    <a:pt x="819331" y="549931"/>
                    <a:pt x="820625" y="544032"/>
                    <a:pt x="822717" y="542524"/>
                  </a:cubicBezTo>
                  <a:cubicBezTo>
                    <a:pt x="824809" y="541016"/>
                    <a:pt x="829915" y="544679"/>
                    <a:pt x="833098" y="543788"/>
                  </a:cubicBezTo>
                  <a:cubicBezTo>
                    <a:pt x="836281" y="542897"/>
                    <a:pt x="838970" y="536651"/>
                    <a:pt x="841815" y="537176"/>
                  </a:cubicBezTo>
                  <a:lnTo>
                    <a:pt x="846490" y="540583"/>
                  </a:lnTo>
                  <a:lnTo>
                    <a:pt x="846732" y="535765"/>
                  </a:lnTo>
                  <a:cubicBezTo>
                    <a:pt x="844112" y="532574"/>
                    <a:pt x="832947" y="530456"/>
                    <a:pt x="830536" y="526053"/>
                  </a:cubicBezTo>
                  <a:cubicBezTo>
                    <a:pt x="829330" y="523851"/>
                    <a:pt x="828996" y="520359"/>
                    <a:pt x="829346" y="517074"/>
                  </a:cubicBezTo>
                  <a:lnTo>
                    <a:pt x="830225" y="514746"/>
                  </a:lnTo>
                  <a:lnTo>
                    <a:pt x="822546" y="516538"/>
                  </a:lnTo>
                  <a:cubicBezTo>
                    <a:pt x="819918" y="514066"/>
                    <a:pt x="820803" y="508856"/>
                    <a:pt x="824523" y="504903"/>
                  </a:cubicBezTo>
                  <a:cubicBezTo>
                    <a:pt x="828242" y="500949"/>
                    <a:pt x="833388" y="499748"/>
                    <a:pt x="836016" y="502220"/>
                  </a:cubicBezTo>
                  <a:lnTo>
                    <a:pt x="834814" y="509291"/>
                  </a:lnTo>
                  <a:lnTo>
                    <a:pt x="839913" y="509186"/>
                  </a:lnTo>
                  <a:cubicBezTo>
                    <a:pt x="843085" y="509842"/>
                    <a:pt x="846486" y="510596"/>
                    <a:pt x="848935" y="509626"/>
                  </a:cubicBezTo>
                  <a:cubicBezTo>
                    <a:pt x="853834" y="507684"/>
                    <a:pt x="857060" y="497335"/>
                    <a:pt x="861658" y="497695"/>
                  </a:cubicBezTo>
                  <a:cubicBezTo>
                    <a:pt x="863957" y="497876"/>
                    <a:pt x="867792" y="500220"/>
                    <a:pt x="870993" y="503107"/>
                  </a:cubicBezTo>
                  <a:close/>
                  <a:moveTo>
                    <a:pt x="846663" y="443233"/>
                  </a:moveTo>
                  <a:cubicBezTo>
                    <a:pt x="851241" y="446716"/>
                    <a:pt x="850702" y="455123"/>
                    <a:pt x="845461" y="462009"/>
                  </a:cubicBezTo>
                  <a:cubicBezTo>
                    <a:pt x="840219" y="468895"/>
                    <a:pt x="832259" y="471653"/>
                    <a:pt x="827682" y="468169"/>
                  </a:cubicBezTo>
                  <a:lnTo>
                    <a:pt x="828526" y="455009"/>
                  </a:lnTo>
                  <a:lnTo>
                    <a:pt x="822317" y="458665"/>
                  </a:lnTo>
                  <a:cubicBezTo>
                    <a:pt x="820270" y="461543"/>
                    <a:pt x="823971" y="466691"/>
                    <a:pt x="822030" y="468211"/>
                  </a:cubicBezTo>
                  <a:cubicBezTo>
                    <a:pt x="820088" y="469730"/>
                    <a:pt x="814560" y="470515"/>
                    <a:pt x="813249" y="469805"/>
                  </a:cubicBezTo>
                  <a:cubicBezTo>
                    <a:pt x="811937" y="469096"/>
                    <a:pt x="815586" y="466115"/>
                    <a:pt x="814160" y="463953"/>
                  </a:cubicBezTo>
                  <a:cubicBezTo>
                    <a:pt x="812733" y="461792"/>
                    <a:pt x="805907" y="459741"/>
                    <a:pt x="804690" y="456837"/>
                  </a:cubicBezTo>
                  <a:cubicBezTo>
                    <a:pt x="803473" y="453933"/>
                    <a:pt x="804768" y="448034"/>
                    <a:pt x="806859" y="446526"/>
                  </a:cubicBezTo>
                  <a:cubicBezTo>
                    <a:pt x="808951" y="445019"/>
                    <a:pt x="814058" y="448682"/>
                    <a:pt x="817241" y="447790"/>
                  </a:cubicBezTo>
                  <a:cubicBezTo>
                    <a:pt x="820424" y="446899"/>
                    <a:pt x="823112" y="440653"/>
                    <a:pt x="825956" y="441178"/>
                  </a:cubicBezTo>
                  <a:cubicBezTo>
                    <a:pt x="827379" y="441441"/>
                    <a:pt x="829619" y="443153"/>
                    <a:pt x="831427" y="445164"/>
                  </a:cubicBezTo>
                  <a:lnTo>
                    <a:pt x="832851" y="448019"/>
                  </a:lnTo>
                  <a:close/>
                  <a:moveTo>
                    <a:pt x="820158" y="406223"/>
                  </a:moveTo>
                  <a:cubicBezTo>
                    <a:pt x="822786" y="408695"/>
                    <a:pt x="821901" y="413904"/>
                    <a:pt x="818182" y="417858"/>
                  </a:cubicBezTo>
                  <a:cubicBezTo>
                    <a:pt x="814462" y="421811"/>
                    <a:pt x="809317" y="423012"/>
                    <a:pt x="806688" y="420540"/>
                  </a:cubicBezTo>
                  <a:cubicBezTo>
                    <a:pt x="804061" y="418068"/>
                    <a:pt x="804945" y="412859"/>
                    <a:pt x="808665" y="408905"/>
                  </a:cubicBezTo>
                  <a:cubicBezTo>
                    <a:pt x="812384" y="404951"/>
                    <a:pt x="817530" y="403751"/>
                    <a:pt x="820158" y="406223"/>
                  </a:cubicBezTo>
                  <a:close/>
                  <a:moveTo>
                    <a:pt x="750412" y="309709"/>
                  </a:moveTo>
                  <a:cubicBezTo>
                    <a:pt x="751956" y="311842"/>
                    <a:pt x="753108" y="315991"/>
                    <a:pt x="752470" y="317434"/>
                  </a:cubicBezTo>
                  <a:cubicBezTo>
                    <a:pt x="751832" y="318877"/>
                    <a:pt x="748664" y="316374"/>
                    <a:pt x="746584" y="318368"/>
                  </a:cubicBezTo>
                  <a:cubicBezTo>
                    <a:pt x="744503" y="320361"/>
                    <a:pt x="742821" y="327371"/>
                    <a:pt x="739989" y="329395"/>
                  </a:cubicBezTo>
                  <a:cubicBezTo>
                    <a:pt x="737156" y="331419"/>
                    <a:pt x="733236" y="331314"/>
                    <a:pt x="729587" y="330512"/>
                  </a:cubicBezTo>
                  <a:cubicBezTo>
                    <a:pt x="725939" y="329710"/>
                    <a:pt x="719153" y="327286"/>
                    <a:pt x="718095" y="324582"/>
                  </a:cubicBezTo>
                  <a:cubicBezTo>
                    <a:pt x="717036" y="321877"/>
                    <a:pt x="720782" y="316188"/>
                    <a:pt x="723236" y="314285"/>
                  </a:cubicBezTo>
                  <a:cubicBezTo>
                    <a:pt x="725690" y="312381"/>
                    <a:pt x="729489" y="314769"/>
                    <a:pt x="732818" y="313161"/>
                  </a:cubicBezTo>
                  <a:cubicBezTo>
                    <a:pt x="736148" y="311553"/>
                    <a:pt x="740281" y="305212"/>
                    <a:pt x="743213" y="304637"/>
                  </a:cubicBezTo>
                  <a:cubicBezTo>
                    <a:pt x="744679" y="304350"/>
                    <a:pt x="746093" y="305084"/>
                    <a:pt x="747334" y="306157"/>
                  </a:cubicBezTo>
                  <a:cubicBezTo>
                    <a:pt x="748574" y="307231"/>
                    <a:pt x="749641" y="308643"/>
                    <a:pt x="750412" y="309709"/>
                  </a:cubicBezTo>
                  <a:close/>
                  <a:moveTo>
                    <a:pt x="878437" y="455803"/>
                  </a:moveTo>
                  <a:cubicBezTo>
                    <a:pt x="879454" y="456640"/>
                    <a:pt x="880151" y="457864"/>
                    <a:pt x="880288" y="459277"/>
                  </a:cubicBezTo>
                  <a:cubicBezTo>
                    <a:pt x="880563" y="462105"/>
                    <a:pt x="878494" y="464620"/>
                    <a:pt x="875666" y="464895"/>
                  </a:cubicBezTo>
                  <a:cubicBezTo>
                    <a:pt x="872839" y="465170"/>
                    <a:pt x="870323" y="463101"/>
                    <a:pt x="870049" y="460273"/>
                  </a:cubicBezTo>
                  <a:cubicBezTo>
                    <a:pt x="869774" y="457445"/>
                    <a:pt x="871843" y="454930"/>
                    <a:pt x="874671" y="454655"/>
                  </a:cubicBezTo>
                  <a:cubicBezTo>
                    <a:pt x="876085" y="454518"/>
                    <a:pt x="877420" y="454967"/>
                    <a:pt x="878437" y="455803"/>
                  </a:cubicBezTo>
                  <a:close/>
                  <a:moveTo>
                    <a:pt x="1039166" y="629035"/>
                  </a:moveTo>
                  <a:cubicBezTo>
                    <a:pt x="1041041" y="631811"/>
                    <a:pt x="1042696" y="636713"/>
                    <a:pt x="1042152" y="638139"/>
                  </a:cubicBezTo>
                  <a:cubicBezTo>
                    <a:pt x="1041607" y="639564"/>
                    <a:pt x="1037943" y="635940"/>
                    <a:pt x="1035898" y="637586"/>
                  </a:cubicBezTo>
                  <a:cubicBezTo>
                    <a:pt x="1033853" y="639232"/>
                    <a:pt x="1032736" y="646537"/>
                    <a:pt x="1029884" y="648014"/>
                  </a:cubicBezTo>
                  <a:cubicBezTo>
                    <a:pt x="1027030" y="649491"/>
                    <a:pt x="1022795" y="648320"/>
                    <a:pt x="1018781" y="646449"/>
                  </a:cubicBezTo>
                  <a:cubicBezTo>
                    <a:pt x="1014768" y="644579"/>
                    <a:pt x="1007213" y="640068"/>
                    <a:pt x="1005803" y="636790"/>
                  </a:cubicBezTo>
                  <a:cubicBezTo>
                    <a:pt x="1004393" y="633512"/>
                    <a:pt x="1007867" y="628225"/>
                    <a:pt x="1010323" y="626780"/>
                  </a:cubicBezTo>
                  <a:cubicBezTo>
                    <a:pt x="1012780" y="625334"/>
                    <a:pt x="1017113" y="629000"/>
                    <a:pt x="1020542" y="628117"/>
                  </a:cubicBezTo>
                  <a:cubicBezTo>
                    <a:pt x="1023972" y="627234"/>
                    <a:pt x="1027797" y="621329"/>
                    <a:pt x="1030902" y="621482"/>
                  </a:cubicBezTo>
                  <a:cubicBezTo>
                    <a:pt x="1034006" y="621635"/>
                    <a:pt x="1037291" y="626258"/>
                    <a:pt x="1039166" y="629035"/>
                  </a:cubicBezTo>
                  <a:close/>
                  <a:moveTo>
                    <a:pt x="1132567" y="729991"/>
                  </a:moveTo>
                  <a:cubicBezTo>
                    <a:pt x="1136650" y="733018"/>
                    <a:pt x="1139751" y="737719"/>
                    <a:pt x="1140905" y="743374"/>
                  </a:cubicBezTo>
                  <a:cubicBezTo>
                    <a:pt x="1143212" y="754685"/>
                    <a:pt x="1136851" y="765532"/>
                    <a:pt x="1126696" y="767603"/>
                  </a:cubicBezTo>
                  <a:cubicBezTo>
                    <a:pt x="1116542" y="769673"/>
                    <a:pt x="1106441" y="762184"/>
                    <a:pt x="1104134" y="750873"/>
                  </a:cubicBezTo>
                  <a:cubicBezTo>
                    <a:pt x="1102981" y="745218"/>
                    <a:pt x="1103994" y="739678"/>
                    <a:pt x="1106566" y="735293"/>
                  </a:cubicBezTo>
                  <a:cubicBezTo>
                    <a:pt x="1109137" y="730909"/>
                    <a:pt x="1113266" y="727679"/>
                    <a:pt x="1118343" y="726644"/>
                  </a:cubicBezTo>
                  <a:cubicBezTo>
                    <a:pt x="1123420" y="725609"/>
                    <a:pt x="1128484" y="726963"/>
                    <a:pt x="1132567" y="729991"/>
                  </a:cubicBezTo>
                  <a:close/>
                  <a:moveTo>
                    <a:pt x="983325" y="543164"/>
                  </a:moveTo>
                  <a:cubicBezTo>
                    <a:pt x="986823" y="546782"/>
                    <a:pt x="989591" y="557840"/>
                    <a:pt x="988429" y="560654"/>
                  </a:cubicBezTo>
                  <a:cubicBezTo>
                    <a:pt x="987267" y="563468"/>
                    <a:pt x="980438" y="556692"/>
                    <a:pt x="976353" y="560048"/>
                  </a:cubicBezTo>
                  <a:cubicBezTo>
                    <a:pt x="974311" y="561726"/>
                    <a:pt x="972611" y="566139"/>
                    <a:pt x="970717" y="570518"/>
                  </a:cubicBezTo>
                  <a:lnTo>
                    <a:pt x="964937" y="579248"/>
                  </a:lnTo>
                  <a:lnTo>
                    <a:pt x="966087" y="581093"/>
                  </a:lnTo>
                  <a:cubicBezTo>
                    <a:pt x="968394" y="592405"/>
                    <a:pt x="962032" y="603252"/>
                    <a:pt x="951878" y="605323"/>
                  </a:cubicBezTo>
                  <a:cubicBezTo>
                    <a:pt x="941724" y="607394"/>
                    <a:pt x="931622" y="599903"/>
                    <a:pt x="929317" y="588593"/>
                  </a:cubicBezTo>
                  <a:cubicBezTo>
                    <a:pt x="928162" y="582937"/>
                    <a:pt x="929176" y="577398"/>
                    <a:pt x="931747" y="573013"/>
                  </a:cubicBezTo>
                  <a:lnTo>
                    <a:pt x="942497" y="565119"/>
                  </a:lnTo>
                  <a:lnTo>
                    <a:pt x="942881" y="557227"/>
                  </a:lnTo>
                  <a:cubicBezTo>
                    <a:pt x="940395" y="550953"/>
                    <a:pt x="927142" y="546822"/>
                    <a:pt x="927604" y="540934"/>
                  </a:cubicBezTo>
                  <a:cubicBezTo>
                    <a:pt x="927836" y="537990"/>
                    <a:pt x="930836" y="533079"/>
                    <a:pt x="934534" y="528980"/>
                  </a:cubicBezTo>
                  <a:lnTo>
                    <a:pt x="941052" y="524830"/>
                  </a:lnTo>
                  <a:lnTo>
                    <a:pt x="934738" y="520655"/>
                  </a:lnTo>
                  <a:cubicBezTo>
                    <a:pt x="933834" y="516217"/>
                    <a:pt x="936697" y="511886"/>
                    <a:pt x="941135" y="510981"/>
                  </a:cubicBezTo>
                  <a:cubicBezTo>
                    <a:pt x="943354" y="510528"/>
                    <a:pt x="945546" y="511018"/>
                    <a:pt x="947297" y="512176"/>
                  </a:cubicBezTo>
                  <a:cubicBezTo>
                    <a:pt x="949048" y="513334"/>
                    <a:pt x="950357" y="515159"/>
                    <a:pt x="950809" y="517378"/>
                  </a:cubicBezTo>
                  <a:lnTo>
                    <a:pt x="946889" y="523306"/>
                  </a:lnTo>
                  <a:lnTo>
                    <a:pt x="954680" y="532155"/>
                  </a:lnTo>
                  <a:cubicBezTo>
                    <a:pt x="957697" y="537313"/>
                    <a:pt x="960743" y="542837"/>
                    <a:pt x="963882" y="544608"/>
                  </a:cubicBezTo>
                  <a:cubicBezTo>
                    <a:pt x="970162" y="548152"/>
                    <a:pt x="979828" y="539546"/>
                    <a:pt x="983325" y="543164"/>
                  </a:cubicBezTo>
                  <a:close/>
                  <a:moveTo>
                    <a:pt x="1075932" y="582711"/>
                  </a:moveTo>
                  <a:cubicBezTo>
                    <a:pt x="1077091" y="588393"/>
                    <a:pt x="1073423" y="593940"/>
                    <a:pt x="1067740" y="595099"/>
                  </a:cubicBezTo>
                  <a:cubicBezTo>
                    <a:pt x="1062057" y="596258"/>
                    <a:pt x="1056511" y="592590"/>
                    <a:pt x="1055352" y="586907"/>
                  </a:cubicBezTo>
                  <a:cubicBezTo>
                    <a:pt x="1054772" y="584066"/>
                    <a:pt x="1055400" y="581258"/>
                    <a:pt x="1056882" y="579017"/>
                  </a:cubicBezTo>
                  <a:cubicBezTo>
                    <a:pt x="1058365" y="576774"/>
                    <a:pt x="1060702" y="575099"/>
                    <a:pt x="1063543" y="574519"/>
                  </a:cubicBezTo>
                  <a:cubicBezTo>
                    <a:pt x="1069226" y="573360"/>
                    <a:pt x="1074773" y="577028"/>
                    <a:pt x="1075932" y="582711"/>
                  </a:cubicBezTo>
                  <a:close/>
                  <a:moveTo>
                    <a:pt x="965196" y="434964"/>
                  </a:moveTo>
                  <a:cubicBezTo>
                    <a:pt x="966355" y="440646"/>
                    <a:pt x="962688" y="446193"/>
                    <a:pt x="957005" y="447352"/>
                  </a:cubicBezTo>
                  <a:lnTo>
                    <a:pt x="946998" y="440735"/>
                  </a:lnTo>
                  <a:lnTo>
                    <a:pt x="947014" y="440981"/>
                  </a:lnTo>
                  <a:cubicBezTo>
                    <a:pt x="945162" y="445933"/>
                    <a:pt x="941335" y="451290"/>
                    <a:pt x="935971" y="455880"/>
                  </a:cubicBezTo>
                  <a:cubicBezTo>
                    <a:pt x="925244" y="465058"/>
                    <a:pt x="912431" y="467688"/>
                    <a:pt x="907354" y="461754"/>
                  </a:cubicBezTo>
                  <a:cubicBezTo>
                    <a:pt x="902278" y="455819"/>
                    <a:pt x="906858" y="443569"/>
                    <a:pt x="917586" y="434391"/>
                  </a:cubicBezTo>
                  <a:cubicBezTo>
                    <a:pt x="928314" y="425212"/>
                    <a:pt x="941126" y="422582"/>
                    <a:pt x="946203" y="428516"/>
                  </a:cubicBezTo>
                  <a:lnTo>
                    <a:pt x="946372" y="431118"/>
                  </a:lnTo>
                  <a:lnTo>
                    <a:pt x="952808" y="426772"/>
                  </a:lnTo>
                  <a:cubicBezTo>
                    <a:pt x="958491" y="425613"/>
                    <a:pt x="964037" y="429281"/>
                    <a:pt x="965196" y="434964"/>
                  </a:cubicBezTo>
                  <a:close/>
                  <a:moveTo>
                    <a:pt x="785196" y="223173"/>
                  </a:moveTo>
                  <a:cubicBezTo>
                    <a:pt x="787197" y="224026"/>
                    <a:pt x="788589" y="225799"/>
                    <a:pt x="788897" y="228291"/>
                  </a:cubicBezTo>
                  <a:cubicBezTo>
                    <a:pt x="789513" y="233276"/>
                    <a:pt x="785561" y="239250"/>
                    <a:pt x="780070" y="241634"/>
                  </a:cubicBezTo>
                  <a:cubicBezTo>
                    <a:pt x="774580" y="244017"/>
                    <a:pt x="769628" y="241908"/>
                    <a:pt x="769012" y="236923"/>
                  </a:cubicBezTo>
                  <a:cubicBezTo>
                    <a:pt x="768396" y="231938"/>
                    <a:pt x="772348" y="225965"/>
                    <a:pt x="777839" y="223581"/>
                  </a:cubicBezTo>
                  <a:cubicBezTo>
                    <a:pt x="780584" y="222390"/>
                    <a:pt x="783195" y="222321"/>
                    <a:pt x="785196" y="223173"/>
                  </a:cubicBezTo>
                  <a:close/>
                  <a:moveTo>
                    <a:pt x="835148" y="271023"/>
                  </a:moveTo>
                  <a:cubicBezTo>
                    <a:pt x="839090" y="272388"/>
                    <a:pt x="841803" y="275458"/>
                    <a:pt x="842353" y="279912"/>
                  </a:cubicBezTo>
                  <a:cubicBezTo>
                    <a:pt x="843454" y="288819"/>
                    <a:pt x="835487" y="299885"/>
                    <a:pt x="824558" y="304629"/>
                  </a:cubicBezTo>
                  <a:cubicBezTo>
                    <a:pt x="813629" y="309373"/>
                    <a:pt x="803878" y="305998"/>
                    <a:pt x="802777" y="297090"/>
                  </a:cubicBezTo>
                  <a:cubicBezTo>
                    <a:pt x="801677" y="288183"/>
                    <a:pt x="809643" y="277117"/>
                    <a:pt x="820572" y="272373"/>
                  </a:cubicBezTo>
                  <a:cubicBezTo>
                    <a:pt x="826036" y="270002"/>
                    <a:pt x="831207" y="269660"/>
                    <a:pt x="835148" y="271023"/>
                  </a:cubicBezTo>
                  <a:close/>
                  <a:moveTo>
                    <a:pt x="1121021" y="590797"/>
                  </a:moveTo>
                  <a:cubicBezTo>
                    <a:pt x="1126098" y="596731"/>
                    <a:pt x="1121517" y="608982"/>
                    <a:pt x="1110789" y="618160"/>
                  </a:cubicBezTo>
                  <a:cubicBezTo>
                    <a:pt x="1100061" y="627338"/>
                    <a:pt x="1087249" y="629968"/>
                    <a:pt x="1082172" y="624034"/>
                  </a:cubicBezTo>
                  <a:cubicBezTo>
                    <a:pt x="1077095" y="618100"/>
                    <a:pt x="1081676" y="605849"/>
                    <a:pt x="1092404" y="596671"/>
                  </a:cubicBezTo>
                  <a:cubicBezTo>
                    <a:pt x="1103132" y="587493"/>
                    <a:pt x="1115944" y="584863"/>
                    <a:pt x="1121021" y="590797"/>
                  </a:cubicBezTo>
                  <a:close/>
                  <a:moveTo>
                    <a:pt x="1052306" y="491203"/>
                  </a:moveTo>
                  <a:cubicBezTo>
                    <a:pt x="1054516" y="502041"/>
                    <a:pt x="1040580" y="514035"/>
                    <a:pt x="1021179" y="517991"/>
                  </a:cubicBezTo>
                  <a:cubicBezTo>
                    <a:pt x="1001777" y="521948"/>
                    <a:pt x="984258" y="516370"/>
                    <a:pt x="982047" y="505531"/>
                  </a:cubicBezTo>
                  <a:cubicBezTo>
                    <a:pt x="980942" y="500112"/>
                    <a:pt x="983873" y="494404"/>
                    <a:pt x="989507" y="489557"/>
                  </a:cubicBezTo>
                  <a:cubicBezTo>
                    <a:pt x="995140" y="484709"/>
                    <a:pt x="1003474" y="480722"/>
                    <a:pt x="1013174" y="478743"/>
                  </a:cubicBezTo>
                  <a:cubicBezTo>
                    <a:pt x="1032576" y="474787"/>
                    <a:pt x="1050096" y="480365"/>
                    <a:pt x="1052306" y="491203"/>
                  </a:cubicBezTo>
                  <a:close/>
                  <a:moveTo>
                    <a:pt x="1152389" y="604940"/>
                  </a:moveTo>
                  <a:cubicBezTo>
                    <a:pt x="1153814" y="605485"/>
                    <a:pt x="1150191" y="609148"/>
                    <a:pt x="1151837" y="611193"/>
                  </a:cubicBezTo>
                  <a:cubicBezTo>
                    <a:pt x="1153483" y="613238"/>
                    <a:pt x="1160788" y="614356"/>
                    <a:pt x="1162265" y="617209"/>
                  </a:cubicBezTo>
                  <a:cubicBezTo>
                    <a:pt x="1163742" y="620062"/>
                    <a:pt x="1162570" y="624298"/>
                    <a:pt x="1160700" y="628311"/>
                  </a:cubicBezTo>
                  <a:cubicBezTo>
                    <a:pt x="1158829" y="632324"/>
                    <a:pt x="1154319" y="639879"/>
                    <a:pt x="1151041" y="641289"/>
                  </a:cubicBezTo>
                  <a:cubicBezTo>
                    <a:pt x="1147762" y="642698"/>
                    <a:pt x="1142476" y="639225"/>
                    <a:pt x="1141029" y="636768"/>
                  </a:cubicBezTo>
                  <a:cubicBezTo>
                    <a:pt x="1139585" y="634312"/>
                    <a:pt x="1143250" y="629979"/>
                    <a:pt x="1142367" y="626550"/>
                  </a:cubicBezTo>
                  <a:cubicBezTo>
                    <a:pt x="1141484" y="623120"/>
                    <a:pt x="1135580" y="619295"/>
                    <a:pt x="1135733" y="616190"/>
                  </a:cubicBezTo>
                  <a:cubicBezTo>
                    <a:pt x="1135810" y="614638"/>
                    <a:pt x="1137004" y="613041"/>
                    <a:pt x="1138525" y="611597"/>
                  </a:cubicBezTo>
                  <a:cubicBezTo>
                    <a:pt x="1140047" y="610153"/>
                    <a:pt x="1141897" y="608864"/>
                    <a:pt x="1143285" y="607926"/>
                  </a:cubicBezTo>
                  <a:cubicBezTo>
                    <a:pt x="1146061" y="606050"/>
                    <a:pt x="1150964" y="604395"/>
                    <a:pt x="1152389" y="604940"/>
                  </a:cubicBezTo>
                  <a:close/>
                  <a:moveTo>
                    <a:pt x="1073451" y="509080"/>
                  </a:moveTo>
                  <a:cubicBezTo>
                    <a:pt x="1082270" y="515792"/>
                    <a:pt x="1085801" y="525985"/>
                    <a:pt x="1081340" y="531846"/>
                  </a:cubicBezTo>
                  <a:cubicBezTo>
                    <a:pt x="1076879" y="537707"/>
                    <a:pt x="1066114" y="537017"/>
                    <a:pt x="1057295" y="530305"/>
                  </a:cubicBezTo>
                  <a:cubicBezTo>
                    <a:pt x="1048477" y="523594"/>
                    <a:pt x="1044945" y="513400"/>
                    <a:pt x="1049407" y="507540"/>
                  </a:cubicBezTo>
                  <a:cubicBezTo>
                    <a:pt x="1053868" y="501679"/>
                    <a:pt x="1064633" y="502368"/>
                    <a:pt x="1073451" y="509080"/>
                  </a:cubicBezTo>
                  <a:close/>
                  <a:moveTo>
                    <a:pt x="909422" y="305137"/>
                  </a:moveTo>
                  <a:cubicBezTo>
                    <a:pt x="913543" y="309224"/>
                    <a:pt x="916617" y="316006"/>
                    <a:pt x="917669" y="324516"/>
                  </a:cubicBezTo>
                  <a:cubicBezTo>
                    <a:pt x="918721" y="333025"/>
                    <a:pt x="917550" y="341650"/>
                    <a:pt x="914808" y="348716"/>
                  </a:cubicBezTo>
                  <a:lnTo>
                    <a:pt x="907148" y="357966"/>
                  </a:lnTo>
                  <a:lnTo>
                    <a:pt x="907557" y="358502"/>
                  </a:lnTo>
                  <a:lnTo>
                    <a:pt x="906948" y="365016"/>
                  </a:lnTo>
                  <a:lnTo>
                    <a:pt x="909838" y="362645"/>
                  </a:lnTo>
                  <a:cubicBezTo>
                    <a:pt x="911305" y="362358"/>
                    <a:pt x="912719" y="363093"/>
                    <a:pt x="913959" y="364165"/>
                  </a:cubicBezTo>
                  <a:cubicBezTo>
                    <a:pt x="915199" y="365239"/>
                    <a:pt x="916266" y="366651"/>
                    <a:pt x="917038" y="367717"/>
                  </a:cubicBezTo>
                  <a:cubicBezTo>
                    <a:pt x="918581" y="369850"/>
                    <a:pt x="919734" y="373999"/>
                    <a:pt x="919096" y="375442"/>
                  </a:cubicBezTo>
                  <a:cubicBezTo>
                    <a:pt x="918458" y="376886"/>
                    <a:pt x="915290" y="374382"/>
                    <a:pt x="913210" y="376376"/>
                  </a:cubicBezTo>
                  <a:cubicBezTo>
                    <a:pt x="911128" y="378370"/>
                    <a:pt x="909447" y="385379"/>
                    <a:pt x="906614" y="387403"/>
                  </a:cubicBezTo>
                  <a:cubicBezTo>
                    <a:pt x="903781" y="389428"/>
                    <a:pt x="899862" y="389322"/>
                    <a:pt x="896212" y="388520"/>
                  </a:cubicBezTo>
                  <a:cubicBezTo>
                    <a:pt x="892564" y="387718"/>
                    <a:pt x="885779" y="385294"/>
                    <a:pt x="884720" y="382590"/>
                  </a:cubicBezTo>
                  <a:cubicBezTo>
                    <a:pt x="883661" y="379886"/>
                    <a:pt x="887408" y="374196"/>
                    <a:pt x="889861" y="372293"/>
                  </a:cubicBezTo>
                  <a:lnTo>
                    <a:pt x="892371" y="371999"/>
                  </a:lnTo>
                  <a:lnTo>
                    <a:pt x="882477" y="368025"/>
                  </a:lnTo>
                  <a:cubicBezTo>
                    <a:pt x="873659" y="361313"/>
                    <a:pt x="870128" y="351120"/>
                    <a:pt x="874589" y="345259"/>
                  </a:cubicBezTo>
                  <a:lnTo>
                    <a:pt x="880598" y="342978"/>
                  </a:lnTo>
                  <a:lnTo>
                    <a:pt x="879746" y="340977"/>
                  </a:lnTo>
                  <a:cubicBezTo>
                    <a:pt x="877643" y="323958"/>
                    <a:pt x="884427" y="306476"/>
                    <a:pt x="894899" y="301931"/>
                  </a:cubicBezTo>
                  <a:cubicBezTo>
                    <a:pt x="900135" y="299659"/>
                    <a:pt x="905302" y="301050"/>
                    <a:pt x="909422" y="305137"/>
                  </a:cubicBezTo>
                  <a:close/>
                  <a:moveTo>
                    <a:pt x="1227124" y="653484"/>
                  </a:moveTo>
                  <a:cubicBezTo>
                    <a:pt x="1229334" y="664322"/>
                    <a:pt x="1215398" y="676315"/>
                    <a:pt x="1195997" y="680272"/>
                  </a:cubicBezTo>
                  <a:cubicBezTo>
                    <a:pt x="1176595" y="684228"/>
                    <a:pt x="1159075" y="678649"/>
                    <a:pt x="1156865" y="667812"/>
                  </a:cubicBezTo>
                  <a:cubicBezTo>
                    <a:pt x="1155760" y="662393"/>
                    <a:pt x="1158692" y="656685"/>
                    <a:pt x="1164324" y="651837"/>
                  </a:cubicBezTo>
                  <a:cubicBezTo>
                    <a:pt x="1169957" y="646990"/>
                    <a:pt x="1178292" y="643002"/>
                    <a:pt x="1187993" y="641024"/>
                  </a:cubicBezTo>
                  <a:cubicBezTo>
                    <a:pt x="1207394" y="637067"/>
                    <a:pt x="1224913" y="642645"/>
                    <a:pt x="1227124" y="653484"/>
                  </a:cubicBezTo>
                  <a:close/>
                  <a:moveTo>
                    <a:pt x="801542" y="106128"/>
                  </a:moveTo>
                  <a:cubicBezTo>
                    <a:pt x="805483" y="107493"/>
                    <a:pt x="808196" y="110563"/>
                    <a:pt x="808747" y="115017"/>
                  </a:cubicBezTo>
                  <a:cubicBezTo>
                    <a:pt x="809848" y="123924"/>
                    <a:pt x="801881" y="134990"/>
                    <a:pt x="790953" y="139734"/>
                  </a:cubicBezTo>
                  <a:cubicBezTo>
                    <a:pt x="780023" y="144477"/>
                    <a:pt x="770272" y="141102"/>
                    <a:pt x="769171" y="132195"/>
                  </a:cubicBezTo>
                  <a:cubicBezTo>
                    <a:pt x="768070" y="123288"/>
                    <a:pt x="776037" y="112222"/>
                    <a:pt x="786966" y="107479"/>
                  </a:cubicBezTo>
                  <a:cubicBezTo>
                    <a:pt x="792430" y="105107"/>
                    <a:pt x="797600" y="104764"/>
                    <a:pt x="801542" y="106128"/>
                  </a:cubicBezTo>
                  <a:close/>
                  <a:moveTo>
                    <a:pt x="951822" y="281181"/>
                  </a:moveTo>
                  <a:cubicBezTo>
                    <a:pt x="953823" y="282034"/>
                    <a:pt x="955214" y="283808"/>
                    <a:pt x="955522" y="286300"/>
                  </a:cubicBezTo>
                  <a:cubicBezTo>
                    <a:pt x="956139" y="291285"/>
                    <a:pt x="952186" y="297258"/>
                    <a:pt x="946695" y="299642"/>
                  </a:cubicBezTo>
                  <a:cubicBezTo>
                    <a:pt x="941205" y="302025"/>
                    <a:pt x="936254" y="299916"/>
                    <a:pt x="935638" y="294932"/>
                  </a:cubicBezTo>
                  <a:cubicBezTo>
                    <a:pt x="935021" y="289947"/>
                    <a:pt x="938974" y="283973"/>
                    <a:pt x="944465" y="281589"/>
                  </a:cubicBezTo>
                  <a:cubicBezTo>
                    <a:pt x="947210" y="280398"/>
                    <a:pt x="949821" y="280329"/>
                    <a:pt x="951822" y="281181"/>
                  </a:cubicBezTo>
                  <a:close/>
                  <a:moveTo>
                    <a:pt x="1001773" y="329032"/>
                  </a:moveTo>
                  <a:cubicBezTo>
                    <a:pt x="1005715" y="330396"/>
                    <a:pt x="1008428" y="333466"/>
                    <a:pt x="1008979" y="337920"/>
                  </a:cubicBezTo>
                  <a:cubicBezTo>
                    <a:pt x="1010079" y="346828"/>
                    <a:pt x="1002113" y="357893"/>
                    <a:pt x="991184" y="362637"/>
                  </a:cubicBezTo>
                  <a:lnTo>
                    <a:pt x="982266" y="363463"/>
                  </a:lnTo>
                  <a:lnTo>
                    <a:pt x="980644" y="365912"/>
                  </a:lnTo>
                  <a:cubicBezTo>
                    <a:pt x="975005" y="368999"/>
                    <a:pt x="962754" y="367624"/>
                    <a:pt x="959248" y="363697"/>
                  </a:cubicBezTo>
                  <a:cubicBezTo>
                    <a:pt x="957495" y="361734"/>
                    <a:pt x="958206" y="357966"/>
                    <a:pt x="959046" y="353904"/>
                  </a:cubicBezTo>
                  <a:lnTo>
                    <a:pt x="959463" y="345347"/>
                  </a:lnTo>
                  <a:lnTo>
                    <a:pt x="958097" y="344889"/>
                  </a:lnTo>
                  <a:lnTo>
                    <a:pt x="958843" y="341626"/>
                  </a:lnTo>
                  <a:lnTo>
                    <a:pt x="950864" y="334060"/>
                  </a:lnTo>
                  <a:cubicBezTo>
                    <a:pt x="947298" y="331507"/>
                    <a:pt x="944100" y="329003"/>
                    <a:pt x="944331" y="326058"/>
                  </a:cubicBezTo>
                  <a:cubicBezTo>
                    <a:pt x="944563" y="323114"/>
                    <a:pt x="947563" y="318203"/>
                    <a:pt x="951261" y="314104"/>
                  </a:cubicBezTo>
                  <a:cubicBezTo>
                    <a:pt x="954960" y="310005"/>
                    <a:pt x="959356" y="306718"/>
                    <a:pt x="962379" y="307025"/>
                  </a:cubicBezTo>
                  <a:cubicBezTo>
                    <a:pt x="965403" y="307331"/>
                    <a:pt x="968391" y="312122"/>
                    <a:pt x="971407" y="317279"/>
                  </a:cubicBezTo>
                  <a:lnTo>
                    <a:pt x="973920" y="320680"/>
                  </a:lnTo>
                  <a:lnTo>
                    <a:pt x="979911" y="321907"/>
                  </a:lnTo>
                  <a:lnTo>
                    <a:pt x="978748" y="327212"/>
                  </a:lnTo>
                  <a:lnTo>
                    <a:pt x="980610" y="329732"/>
                  </a:lnTo>
                  <a:cubicBezTo>
                    <a:pt x="986889" y="333276"/>
                    <a:pt x="996555" y="324670"/>
                    <a:pt x="1000053" y="328287"/>
                  </a:cubicBezTo>
                  <a:lnTo>
                    <a:pt x="1000464" y="329153"/>
                  </a:lnTo>
                  <a:close/>
                  <a:moveTo>
                    <a:pt x="1090894" y="431622"/>
                  </a:moveTo>
                  <a:cubicBezTo>
                    <a:pt x="1092053" y="437304"/>
                    <a:pt x="1088386" y="442851"/>
                    <a:pt x="1082703" y="444010"/>
                  </a:cubicBezTo>
                  <a:cubicBezTo>
                    <a:pt x="1077021" y="445169"/>
                    <a:pt x="1071474" y="441501"/>
                    <a:pt x="1070315" y="435818"/>
                  </a:cubicBezTo>
                  <a:cubicBezTo>
                    <a:pt x="1069735" y="432977"/>
                    <a:pt x="1070363" y="430170"/>
                    <a:pt x="1071844" y="427928"/>
                  </a:cubicBezTo>
                  <a:cubicBezTo>
                    <a:pt x="1073327" y="425686"/>
                    <a:pt x="1075665" y="424010"/>
                    <a:pt x="1078506" y="423430"/>
                  </a:cubicBezTo>
                  <a:cubicBezTo>
                    <a:pt x="1084189" y="422271"/>
                    <a:pt x="1089736" y="425939"/>
                    <a:pt x="1090894" y="431622"/>
                  </a:cubicBezTo>
                  <a:close/>
                  <a:moveTo>
                    <a:pt x="1230711" y="576439"/>
                  </a:moveTo>
                  <a:cubicBezTo>
                    <a:pt x="1232586" y="579215"/>
                    <a:pt x="1234242" y="584117"/>
                    <a:pt x="1233697" y="585543"/>
                  </a:cubicBezTo>
                  <a:cubicBezTo>
                    <a:pt x="1233152" y="586968"/>
                    <a:pt x="1229488" y="583345"/>
                    <a:pt x="1227443" y="584990"/>
                  </a:cubicBezTo>
                  <a:cubicBezTo>
                    <a:pt x="1225399" y="586637"/>
                    <a:pt x="1224281" y="593941"/>
                    <a:pt x="1221428" y="595419"/>
                  </a:cubicBezTo>
                  <a:cubicBezTo>
                    <a:pt x="1218576" y="596896"/>
                    <a:pt x="1214340" y="595724"/>
                    <a:pt x="1210327" y="593853"/>
                  </a:cubicBezTo>
                  <a:cubicBezTo>
                    <a:pt x="1206313" y="591982"/>
                    <a:pt x="1198758" y="587473"/>
                    <a:pt x="1197348" y="584195"/>
                  </a:cubicBezTo>
                  <a:cubicBezTo>
                    <a:pt x="1195938" y="580916"/>
                    <a:pt x="1199412" y="575629"/>
                    <a:pt x="1201869" y="574184"/>
                  </a:cubicBezTo>
                  <a:cubicBezTo>
                    <a:pt x="1204325" y="572738"/>
                    <a:pt x="1208658" y="576404"/>
                    <a:pt x="1212088" y="575521"/>
                  </a:cubicBezTo>
                  <a:cubicBezTo>
                    <a:pt x="1215517" y="574639"/>
                    <a:pt x="1219343" y="568734"/>
                    <a:pt x="1222447" y="568887"/>
                  </a:cubicBezTo>
                  <a:cubicBezTo>
                    <a:pt x="1225551" y="569040"/>
                    <a:pt x="1228837" y="573663"/>
                    <a:pt x="1230711" y="576439"/>
                  </a:cubicBezTo>
                  <a:close/>
                  <a:moveTo>
                    <a:pt x="1174871" y="490568"/>
                  </a:moveTo>
                  <a:cubicBezTo>
                    <a:pt x="1178369" y="494186"/>
                    <a:pt x="1181136" y="505244"/>
                    <a:pt x="1179975" y="508059"/>
                  </a:cubicBezTo>
                  <a:cubicBezTo>
                    <a:pt x="1178812" y="510873"/>
                    <a:pt x="1171983" y="504096"/>
                    <a:pt x="1167898" y="507452"/>
                  </a:cubicBezTo>
                  <a:cubicBezTo>
                    <a:pt x="1165856" y="509129"/>
                    <a:pt x="1164156" y="513543"/>
                    <a:pt x="1162262" y="517922"/>
                  </a:cubicBezTo>
                  <a:lnTo>
                    <a:pt x="1156482" y="526652"/>
                  </a:lnTo>
                  <a:lnTo>
                    <a:pt x="1157632" y="528498"/>
                  </a:lnTo>
                  <a:cubicBezTo>
                    <a:pt x="1159939" y="539809"/>
                    <a:pt x="1153578" y="550656"/>
                    <a:pt x="1143423" y="552727"/>
                  </a:cubicBezTo>
                  <a:cubicBezTo>
                    <a:pt x="1133269" y="554797"/>
                    <a:pt x="1123168" y="547308"/>
                    <a:pt x="1120861" y="535997"/>
                  </a:cubicBezTo>
                  <a:cubicBezTo>
                    <a:pt x="1119708" y="530342"/>
                    <a:pt x="1120722" y="524801"/>
                    <a:pt x="1123293" y="520417"/>
                  </a:cubicBezTo>
                  <a:lnTo>
                    <a:pt x="1134042" y="512523"/>
                  </a:lnTo>
                  <a:lnTo>
                    <a:pt x="1134426" y="504631"/>
                  </a:lnTo>
                  <a:cubicBezTo>
                    <a:pt x="1131940" y="498358"/>
                    <a:pt x="1118688" y="494226"/>
                    <a:pt x="1119150" y="488338"/>
                  </a:cubicBezTo>
                  <a:cubicBezTo>
                    <a:pt x="1119381" y="485395"/>
                    <a:pt x="1122381" y="480483"/>
                    <a:pt x="1126080" y="476384"/>
                  </a:cubicBezTo>
                  <a:cubicBezTo>
                    <a:pt x="1129778" y="472285"/>
                    <a:pt x="1134174" y="468999"/>
                    <a:pt x="1137198" y="469305"/>
                  </a:cubicBezTo>
                  <a:cubicBezTo>
                    <a:pt x="1143243" y="469917"/>
                    <a:pt x="1149148" y="488469"/>
                    <a:pt x="1155428" y="492013"/>
                  </a:cubicBezTo>
                  <a:cubicBezTo>
                    <a:pt x="1161706" y="495556"/>
                    <a:pt x="1171373" y="486950"/>
                    <a:pt x="1174871" y="490568"/>
                  </a:cubicBezTo>
                  <a:close/>
                  <a:moveTo>
                    <a:pt x="875816" y="140242"/>
                  </a:moveTo>
                  <a:cubicBezTo>
                    <a:pt x="879937" y="144329"/>
                    <a:pt x="883011" y="151112"/>
                    <a:pt x="884063" y="159621"/>
                  </a:cubicBezTo>
                  <a:cubicBezTo>
                    <a:pt x="886166" y="176640"/>
                    <a:pt x="879382" y="194121"/>
                    <a:pt x="868910" y="198666"/>
                  </a:cubicBezTo>
                  <a:cubicBezTo>
                    <a:pt x="858437" y="203212"/>
                    <a:pt x="848243" y="193100"/>
                    <a:pt x="846140" y="176082"/>
                  </a:cubicBezTo>
                  <a:cubicBezTo>
                    <a:pt x="844037" y="159063"/>
                    <a:pt x="850821" y="141582"/>
                    <a:pt x="861293" y="137036"/>
                  </a:cubicBezTo>
                  <a:cubicBezTo>
                    <a:pt x="866529" y="134764"/>
                    <a:pt x="871696" y="136155"/>
                    <a:pt x="875816" y="140242"/>
                  </a:cubicBezTo>
                  <a:close/>
                  <a:moveTo>
                    <a:pt x="1076048" y="363145"/>
                  </a:moveTo>
                  <a:cubicBezTo>
                    <a:pt x="1080168" y="367232"/>
                    <a:pt x="1083242" y="374015"/>
                    <a:pt x="1084294" y="382524"/>
                  </a:cubicBezTo>
                  <a:cubicBezTo>
                    <a:pt x="1086397" y="399542"/>
                    <a:pt x="1079613" y="417024"/>
                    <a:pt x="1069141" y="421569"/>
                  </a:cubicBezTo>
                  <a:lnTo>
                    <a:pt x="1057479" y="418995"/>
                  </a:lnTo>
                  <a:lnTo>
                    <a:pt x="1058879" y="423263"/>
                  </a:lnTo>
                  <a:cubicBezTo>
                    <a:pt x="1058334" y="424688"/>
                    <a:pt x="1054670" y="421064"/>
                    <a:pt x="1052626" y="422710"/>
                  </a:cubicBezTo>
                  <a:cubicBezTo>
                    <a:pt x="1050580" y="424356"/>
                    <a:pt x="1049463" y="431661"/>
                    <a:pt x="1046611" y="433138"/>
                  </a:cubicBezTo>
                  <a:cubicBezTo>
                    <a:pt x="1043757" y="434615"/>
                    <a:pt x="1039522" y="433444"/>
                    <a:pt x="1035508" y="431573"/>
                  </a:cubicBezTo>
                  <a:cubicBezTo>
                    <a:pt x="1031495" y="429703"/>
                    <a:pt x="1023940" y="425192"/>
                    <a:pt x="1022530" y="421914"/>
                  </a:cubicBezTo>
                  <a:cubicBezTo>
                    <a:pt x="1021120" y="418636"/>
                    <a:pt x="1024594" y="413349"/>
                    <a:pt x="1027050" y="411904"/>
                  </a:cubicBezTo>
                  <a:cubicBezTo>
                    <a:pt x="1029508" y="410458"/>
                    <a:pt x="1033840" y="414124"/>
                    <a:pt x="1037269" y="413240"/>
                  </a:cubicBezTo>
                  <a:cubicBezTo>
                    <a:pt x="1040699" y="412357"/>
                    <a:pt x="1044525" y="406453"/>
                    <a:pt x="1047629" y="406606"/>
                  </a:cubicBezTo>
                  <a:lnTo>
                    <a:pt x="1050879" y="409576"/>
                  </a:lnTo>
                  <a:lnTo>
                    <a:pt x="1046372" y="398985"/>
                  </a:lnTo>
                  <a:cubicBezTo>
                    <a:pt x="1044269" y="381966"/>
                    <a:pt x="1051053" y="364485"/>
                    <a:pt x="1061525" y="359939"/>
                  </a:cubicBezTo>
                  <a:cubicBezTo>
                    <a:pt x="1066761" y="357667"/>
                    <a:pt x="1071927" y="359058"/>
                    <a:pt x="1076048" y="363145"/>
                  </a:cubicBezTo>
                  <a:close/>
                  <a:moveTo>
                    <a:pt x="981923" y="220088"/>
                  </a:moveTo>
                  <a:cubicBezTo>
                    <a:pt x="983082" y="225770"/>
                    <a:pt x="979415" y="231317"/>
                    <a:pt x="973732" y="232476"/>
                  </a:cubicBezTo>
                  <a:lnTo>
                    <a:pt x="969973" y="229991"/>
                  </a:lnTo>
                  <a:lnTo>
                    <a:pt x="974655" y="239120"/>
                  </a:lnTo>
                  <a:cubicBezTo>
                    <a:pt x="975223" y="243661"/>
                    <a:pt x="974058" y="247986"/>
                    <a:pt x="971027" y="251017"/>
                  </a:cubicBezTo>
                  <a:cubicBezTo>
                    <a:pt x="964964" y="257080"/>
                    <a:pt x="953730" y="255675"/>
                    <a:pt x="945934" y="247879"/>
                  </a:cubicBezTo>
                  <a:cubicBezTo>
                    <a:pt x="938137" y="240083"/>
                    <a:pt x="936732" y="228849"/>
                    <a:pt x="942795" y="222786"/>
                  </a:cubicBezTo>
                  <a:cubicBezTo>
                    <a:pt x="945827" y="219755"/>
                    <a:pt x="950151" y="218590"/>
                    <a:pt x="954692" y="219157"/>
                  </a:cubicBezTo>
                  <a:lnTo>
                    <a:pt x="961647" y="222724"/>
                  </a:lnTo>
                  <a:lnTo>
                    <a:pt x="962874" y="216394"/>
                  </a:lnTo>
                  <a:cubicBezTo>
                    <a:pt x="964356" y="214152"/>
                    <a:pt x="966694" y="212475"/>
                    <a:pt x="969535" y="211896"/>
                  </a:cubicBezTo>
                  <a:cubicBezTo>
                    <a:pt x="975218" y="210737"/>
                    <a:pt x="980764" y="214405"/>
                    <a:pt x="981923" y="220088"/>
                  </a:cubicBezTo>
                  <a:close/>
                  <a:moveTo>
                    <a:pt x="1146536" y="379915"/>
                  </a:moveTo>
                  <a:cubicBezTo>
                    <a:pt x="1147699" y="381852"/>
                    <a:pt x="1143852" y="386703"/>
                    <a:pt x="1144398" y="389669"/>
                  </a:cubicBezTo>
                  <a:cubicBezTo>
                    <a:pt x="1144943" y="392635"/>
                    <a:pt x="1150220" y="394807"/>
                    <a:pt x="1149811" y="397712"/>
                  </a:cubicBezTo>
                  <a:cubicBezTo>
                    <a:pt x="1149402" y="400616"/>
                    <a:pt x="1144735" y="404720"/>
                    <a:pt x="1141942" y="407094"/>
                  </a:cubicBezTo>
                  <a:cubicBezTo>
                    <a:pt x="1139148" y="409468"/>
                    <a:pt x="1134355" y="412131"/>
                    <a:pt x="1133049" y="411956"/>
                  </a:cubicBezTo>
                  <a:cubicBezTo>
                    <a:pt x="1131743" y="411782"/>
                    <a:pt x="1135493" y="407559"/>
                    <a:pt x="1134105" y="406048"/>
                  </a:cubicBezTo>
                  <a:lnTo>
                    <a:pt x="1126875" y="403620"/>
                  </a:lnTo>
                  <a:lnTo>
                    <a:pt x="1111089" y="411888"/>
                  </a:lnTo>
                  <a:cubicBezTo>
                    <a:pt x="1105910" y="412951"/>
                    <a:pt x="1101438" y="412125"/>
                    <a:pt x="1098899" y="409158"/>
                  </a:cubicBezTo>
                  <a:cubicBezTo>
                    <a:pt x="1093822" y="403224"/>
                    <a:pt x="1098403" y="390973"/>
                    <a:pt x="1109131" y="381795"/>
                  </a:cubicBezTo>
                  <a:cubicBezTo>
                    <a:pt x="1119859" y="372617"/>
                    <a:pt x="1132671" y="369987"/>
                    <a:pt x="1137748" y="375921"/>
                  </a:cubicBezTo>
                  <a:lnTo>
                    <a:pt x="1137893" y="378144"/>
                  </a:lnTo>
                  <a:close/>
                  <a:moveTo>
                    <a:pt x="968167" y="164137"/>
                  </a:moveTo>
                  <a:cubicBezTo>
                    <a:pt x="972109" y="165501"/>
                    <a:pt x="974821" y="168571"/>
                    <a:pt x="975372" y="173025"/>
                  </a:cubicBezTo>
                  <a:cubicBezTo>
                    <a:pt x="976473" y="181932"/>
                    <a:pt x="968507" y="192998"/>
                    <a:pt x="957578" y="197742"/>
                  </a:cubicBezTo>
                  <a:cubicBezTo>
                    <a:pt x="946649" y="202486"/>
                    <a:pt x="936897" y="199110"/>
                    <a:pt x="935796" y="190203"/>
                  </a:cubicBezTo>
                  <a:lnTo>
                    <a:pt x="936854" y="186846"/>
                  </a:lnTo>
                  <a:lnTo>
                    <a:pt x="932817" y="189052"/>
                  </a:lnTo>
                  <a:cubicBezTo>
                    <a:pt x="931511" y="188879"/>
                    <a:pt x="935262" y="184655"/>
                    <a:pt x="933873" y="183145"/>
                  </a:cubicBezTo>
                  <a:cubicBezTo>
                    <a:pt x="932486" y="181635"/>
                    <a:pt x="925650" y="182290"/>
                    <a:pt x="924491" y="179994"/>
                  </a:cubicBezTo>
                  <a:cubicBezTo>
                    <a:pt x="923332" y="177698"/>
                    <a:pt x="924804" y="173512"/>
                    <a:pt x="926921" y="169371"/>
                  </a:cubicBezTo>
                  <a:cubicBezTo>
                    <a:pt x="929037" y="165229"/>
                    <a:pt x="933959" y="157205"/>
                    <a:pt x="937190" y="155145"/>
                  </a:cubicBezTo>
                  <a:cubicBezTo>
                    <a:pt x="940421" y="153085"/>
                    <a:pt x="945141" y="155075"/>
                    <a:pt x="946305" y="157011"/>
                  </a:cubicBezTo>
                  <a:cubicBezTo>
                    <a:pt x="947467" y="158949"/>
                    <a:pt x="943620" y="163800"/>
                    <a:pt x="944166" y="166765"/>
                  </a:cubicBezTo>
                  <a:lnTo>
                    <a:pt x="946921" y="170858"/>
                  </a:lnTo>
                  <a:lnTo>
                    <a:pt x="953591" y="165487"/>
                  </a:lnTo>
                  <a:cubicBezTo>
                    <a:pt x="959055" y="163115"/>
                    <a:pt x="964226" y="162773"/>
                    <a:pt x="968167" y="164137"/>
                  </a:cubicBezTo>
                  <a:close/>
                  <a:moveTo>
                    <a:pt x="1090178" y="294204"/>
                  </a:moveTo>
                  <a:cubicBezTo>
                    <a:pt x="1098997" y="300916"/>
                    <a:pt x="1102528" y="311109"/>
                    <a:pt x="1098067" y="316970"/>
                  </a:cubicBezTo>
                  <a:cubicBezTo>
                    <a:pt x="1093606" y="322831"/>
                    <a:pt x="1082841" y="322141"/>
                    <a:pt x="1074023" y="315429"/>
                  </a:cubicBezTo>
                  <a:cubicBezTo>
                    <a:pt x="1065204" y="308718"/>
                    <a:pt x="1061672" y="298524"/>
                    <a:pt x="1066134" y="292663"/>
                  </a:cubicBezTo>
                  <a:cubicBezTo>
                    <a:pt x="1070595" y="286803"/>
                    <a:pt x="1081360" y="287492"/>
                    <a:pt x="1090178" y="294204"/>
                  </a:cubicBezTo>
                  <a:close/>
                  <a:moveTo>
                    <a:pt x="1243851" y="438608"/>
                  </a:moveTo>
                  <a:cubicBezTo>
                    <a:pt x="1246061" y="449446"/>
                    <a:pt x="1232125" y="461439"/>
                    <a:pt x="1212724" y="465396"/>
                  </a:cubicBezTo>
                  <a:cubicBezTo>
                    <a:pt x="1193322" y="469352"/>
                    <a:pt x="1175803" y="463773"/>
                    <a:pt x="1173592" y="452936"/>
                  </a:cubicBezTo>
                  <a:cubicBezTo>
                    <a:pt x="1172487" y="447517"/>
                    <a:pt x="1175419" y="441809"/>
                    <a:pt x="1181051" y="436961"/>
                  </a:cubicBezTo>
                  <a:cubicBezTo>
                    <a:pt x="1186684" y="432114"/>
                    <a:pt x="1195019" y="428126"/>
                    <a:pt x="1204720" y="426148"/>
                  </a:cubicBezTo>
                  <a:cubicBezTo>
                    <a:pt x="1224121" y="422191"/>
                    <a:pt x="1241641" y="427769"/>
                    <a:pt x="1243851" y="438608"/>
                  </a:cubicBezTo>
                  <a:close/>
                  <a:moveTo>
                    <a:pt x="934282" y="61029"/>
                  </a:moveTo>
                  <a:cubicBezTo>
                    <a:pt x="942078" y="68825"/>
                    <a:pt x="943484" y="80060"/>
                    <a:pt x="937421" y="86122"/>
                  </a:cubicBezTo>
                  <a:cubicBezTo>
                    <a:pt x="931358" y="92185"/>
                    <a:pt x="920124" y="90780"/>
                    <a:pt x="912328" y="82984"/>
                  </a:cubicBezTo>
                  <a:cubicBezTo>
                    <a:pt x="904531" y="75189"/>
                    <a:pt x="903126" y="63953"/>
                    <a:pt x="909189" y="57891"/>
                  </a:cubicBezTo>
                  <a:cubicBezTo>
                    <a:pt x="915252" y="51828"/>
                    <a:pt x="926486" y="53233"/>
                    <a:pt x="934282" y="61029"/>
                  </a:cubicBezTo>
                  <a:close/>
                  <a:moveTo>
                    <a:pt x="1134514" y="283932"/>
                  </a:moveTo>
                  <a:cubicBezTo>
                    <a:pt x="1142310" y="291728"/>
                    <a:pt x="1143715" y="302963"/>
                    <a:pt x="1137652" y="309026"/>
                  </a:cubicBezTo>
                  <a:cubicBezTo>
                    <a:pt x="1131590" y="315088"/>
                    <a:pt x="1120355" y="313684"/>
                    <a:pt x="1112559" y="305887"/>
                  </a:cubicBezTo>
                  <a:cubicBezTo>
                    <a:pt x="1104763" y="298092"/>
                    <a:pt x="1103358" y="286857"/>
                    <a:pt x="1109421" y="280794"/>
                  </a:cubicBezTo>
                  <a:cubicBezTo>
                    <a:pt x="1115484" y="274731"/>
                    <a:pt x="1126718" y="276136"/>
                    <a:pt x="1134514" y="283932"/>
                  </a:cubicBezTo>
                  <a:close/>
                  <a:moveTo>
                    <a:pt x="1056122" y="165601"/>
                  </a:moveTo>
                  <a:cubicBezTo>
                    <a:pt x="1061304" y="168370"/>
                    <a:pt x="1059733" y="178479"/>
                    <a:pt x="1052614" y="188180"/>
                  </a:cubicBezTo>
                  <a:lnTo>
                    <a:pt x="1036908" y="197029"/>
                  </a:lnTo>
                  <a:lnTo>
                    <a:pt x="1042442" y="198250"/>
                  </a:lnTo>
                  <a:cubicBezTo>
                    <a:pt x="1046562" y="202337"/>
                    <a:pt x="1049636" y="209120"/>
                    <a:pt x="1050688" y="217629"/>
                  </a:cubicBezTo>
                  <a:cubicBezTo>
                    <a:pt x="1051739" y="226138"/>
                    <a:pt x="1050569" y="234764"/>
                    <a:pt x="1047827" y="241829"/>
                  </a:cubicBezTo>
                  <a:lnTo>
                    <a:pt x="1045421" y="244736"/>
                  </a:lnTo>
                  <a:lnTo>
                    <a:pt x="1051647" y="243510"/>
                  </a:lnTo>
                  <a:cubicBezTo>
                    <a:pt x="1057811" y="239764"/>
                    <a:pt x="1062859" y="226561"/>
                    <a:pt x="1068406" y="225628"/>
                  </a:cubicBezTo>
                  <a:cubicBezTo>
                    <a:pt x="1071180" y="225162"/>
                    <a:pt x="1075585" y="226801"/>
                    <a:pt x="1079160" y="229273"/>
                  </a:cubicBezTo>
                  <a:cubicBezTo>
                    <a:pt x="1082734" y="231745"/>
                    <a:pt x="1085479" y="235049"/>
                    <a:pt x="1084931" y="237914"/>
                  </a:cubicBezTo>
                  <a:cubicBezTo>
                    <a:pt x="1083836" y="243644"/>
                    <a:pt x="1065730" y="253386"/>
                    <a:pt x="1061833" y="260008"/>
                  </a:cubicBezTo>
                  <a:cubicBezTo>
                    <a:pt x="1057936" y="266629"/>
                    <a:pt x="1065279" y="273577"/>
                    <a:pt x="1061549" y="277645"/>
                  </a:cubicBezTo>
                  <a:cubicBezTo>
                    <a:pt x="1057819" y="281713"/>
                    <a:pt x="1047090" y="286825"/>
                    <a:pt x="1044518" y="286401"/>
                  </a:cubicBezTo>
                  <a:cubicBezTo>
                    <a:pt x="1041947" y="285977"/>
                    <a:pt x="1048958" y="278100"/>
                    <a:pt x="1046122" y="275099"/>
                  </a:cubicBezTo>
                  <a:cubicBezTo>
                    <a:pt x="1043285" y="272099"/>
                    <a:pt x="1029950" y="272893"/>
                    <a:pt x="1027500" y="268394"/>
                  </a:cubicBezTo>
                  <a:cubicBezTo>
                    <a:pt x="1026275" y="266145"/>
                    <a:pt x="1026250" y="262110"/>
                    <a:pt x="1027034" y="258118"/>
                  </a:cubicBezTo>
                  <a:lnTo>
                    <a:pt x="1028361" y="255090"/>
                  </a:lnTo>
                  <a:lnTo>
                    <a:pt x="1021012" y="253469"/>
                  </a:lnTo>
                  <a:cubicBezTo>
                    <a:pt x="1016891" y="249382"/>
                    <a:pt x="1013817" y="242599"/>
                    <a:pt x="1012766" y="234090"/>
                  </a:cubicBezTo>
                  <a:cubicBezTo>
                    <a:pt x="1010663" y="217071"/>
                    <a:pt x="1017446" y="199590"/>
                    <a:pt x="1027919" y="195045"/>
                  </a:cubicBezTo>
                  <a:lnTo>
                    <a:pt x="1028515" y="195176"/>
                  </a:lnTo>
                  <a:lnTo>
                    <a:pt x="1027482" y="192038"/>
                  </a:lnTo>
                  <a:cubicBezTo>
                    <a:pt x="1028117" y="187952"/>
                    <a:pt x="1030290" y="182999"/>
                    <a:pt x="1033849" y="178149"/>
                  </a:cubicBezTo>
                  <a:cubicBezTo>
                    <a:pt x="1040968" y="168449"/>
                    <a:pt x="1050941" y="162831"/>
                    <a:pt x="1056122" y="165601"/>
                  </a:cubicBezTo>
                  <a:close/>
                  <a:moveTo>
                    <a:pt x="1112930" y="215020"/>
                  </a:moveTo>
                  <a:cubicBezTo>
                    <a:pt x="1114093" y="216957"/>
                    <a:pt x="1110245" y="221808"/>
                    <a:pt x="1110791" y="224773"/>
                  </a:cubicBezTo>
                  <a:cubicBezTo>
                    <a:pt x="1111337" y="227740"/>
                    <a:pt x="1116614" y="229912"/>
                    <a:pt x="1116205" y="232816"/>
                  </a:cubicBezTo>
                  <a:cubicBezTo>
                    <a:pt x="1115796" y="235721"/>
                    <a:pt x="1111129" y="239825"/>
                    <a:pt x="1108335" y="242199"/>
                  </a:cubicBezTo>
                  <a:cubicBezTo>
                    <a:pt x="1105542" y="244573"/>
                    <a:pt x="1100749" y="247235"/>
                    <a:pt x="1099443" y="247061"/>
                  </a:cubicBezTo>
                  <a:cubicBezTo>
                    <a:pt x="1098137" y="246887"/>
                    <a:pt x="1101887" y="242663"/>
                    <a:pt x="1100499" y="241154"/>
                  </a:cubicBezTo>
                  <a:cubicBezTo>
                    <a:pt x="1099111" y="239643"/>
                    <a:pt x="1092275" y="240298"/>
                    <a:pt x="1091116" y="238002"/>
                  </a:cubicBezTo>
                  <a:cubicBezTo>
                    <a:pt x="1089958" y="235706"/>
                    <a:pt x="1091429" y="231521"/>
                    <a:pt x="1093546" y="227379"/>
                  </a:cubicBezTo>
                  <a:lnTo>
                    <a:pt x="1094590" y="225933"/>
                  </a:lnTo>
                  <a:lnTo>
                    <a:pt x="1087042" y="220942"/>
                  </a:lnTo>
                  <a:cubicBezTo>
                    <a:pt x="1086463" y="218101"/>
                    <a:pt x="1087090" y="215294"/>
                    <a:pt x="1088572" y="213052"/>
                  </a:cubicBezTo>
                  <a:cubicBezTo>
                    <a:pt x="1090054" y="210810"/>
                    <a:pt x="1092392" y="209133"/>
                    <a:pt x="1095233" y="208554"/>
                  </a:cubicBezTo>
                  <a:lnTo>
                    <a:pt x="1103290" y="213881"/>
                  </a:lnTo>
                  <a:lnTo>
                    <a:pt x="1103816" y="213153"/>
                  </a:lnTo>
                  <a:cubicBezTo>
                    <a:pt x="1107046" y="211093"/>
                    <a:pt x="1111767" y="213083"/>
                    <a:pt x="1112930" y="215020"/>
                  </a:cubicBezTo>
                  <a:close/>
                  <a:moveTo>
                    <a:pt x="1247439" y="361563"/>
                  </a:moveTo>
                  <a:cubicBezTo>
                    <a:pt x="1249313" y="364338"/>
                    <a:pt x="1250969" y="369241"/>
                    <a:pt x="1250424" y="370667"/>
                  </a:cubicBezTo>
                  <a:cubicBezTo>
                    <a:pt x="1249879" y="372092"/>
                    <a:pt x="1246215" y="368469"/>
                    <a:pt x="1244171" y="370114"/>
                  </a:cubicBezTo>
                  <a:cubicBezTo>
                    <a:pt x="1242126" y="371761"/>
                    <a:pt x="1241009" y="379065"/>
                    <a:pt x="1238155" y="380542"/>
                  </a:cubicBezTo>
                  <a:cubicBezTo>
                    <a:pt x="1235303" y="382020"/>
                    <a:pt x="1231067" y="380848"/>
                    <a:pt x="1227054" y="378977"/>
                  </a:cubicBezTo>
                  <a:cubicBezTo>
                    <a:pt x="1223040" y="377106"/>
                    <a:pt x="1215485" y="372597"/>
                    <a:pt x="1214075" y="369319"/>
                  </a:cubicBezTo>
                  <a:cubicBezTo>
                    <a:pt x="1212666" y="366040"/>
                    <a:pt x="1216139" y="360753"/>
                    <a:pt x="1218596" y="359307"/>
                  </a:cubicBezTo>
                  <a:cubicBezTo>
                    <a:pt x="1221052" y="357862"/>
                    <a:pt x="1225385" y="361528"/>
                    <a:pt x="1228815" y="360645"/>
                  </a:cubicBezTo>
                  <a:cubicBezTo>
                    <a:pt x="1232244" y="359762"/>
                    <a:pt x="1236070" y="353858"/>
                    <a:pt x="1239174" y="354011"/>
                  </a:cubicBezTo>
                  <a:cubicBezTo>
                    <a:pt x="1242278" y="354164"/>
                    <a:pt x="1245564" y="358787"/>
                    <a:pt x="1247439" y="361563"/>
                  </a:cubicBezTo>
                  <a:close/>
                  <a:moveTo>
                    <a:pt x="1191598" y="275692"/>
                  </a:moveTo>
                  <a:cubicBezTo>
                    <a:pt x="1195096" y="279310"/>
                    <a:pt x="1197863" y="290368"/>
                    <a:pt x="1196702" y="293183"/>
                  </a:cubicBezTo>
                  <a:cubicBezTo>
                    <a:pt x="1195539" y="295996"/>
                    <a:pt x="1188711" y="289220"/>
                    <a:pt x="1184625" y="292576"/>
                  </a:cubicBezTo>
                  <a:cubicBezTo>
                    <a:pt x="1180541" y="295931"/>
                    <a:pt x="1177828" y="310229"/>
                    <a:pt x="1172189" y="313316"/>
                  </a:cubicBezTo>
                  <a:cubicBezTo>
                    <a:pt x="1166551" y="316403"/>
                    <a:pt x="1154299" y="315028"/>
                    <a:pt x="1150793" y="311102"/>
                  </a:cubicBezTo>
                  <a:cubicBezTo>
                    <a:pt x="1147287" y="307175"/>
                    <a:pt x="1153640" y="296028"/>
                    <a:pt x="1151153" y="289755"/>
                  </a:cubicBezTo>
                  <a:cubicBezTo>
                    <a:pt x="1148667" y="283482"/>
                    <a:pt x="1135415" y="279350"/>
                    <a:pt x="1135877" y="273462"/>
                  </a:cubicBezTo>
                  <a:cubicBezTo>
                    <a:pt x="1136108" y="270519"/>
                    <a:pt x="1139108" y="265607"/>
                    <a:pt x="1142807" y="261508"/>
                  </a:cubicBezTo>
                  <a:cubicBezTo>
                    <a:pt x="1146505" y="257409"/>
                    <a:pt x="1150902" y="254123"/>
                    <a:pt x="1153925" y="254429"/>
                  </a:cubicBezTo>
                  <a:cubicBezTo>
                    <a:pt x="1159971" y="255041"/>
                    <a:pt x="1165876" y="273593"/>
                    <a:pt x="1172155" y="277136"/>
                  </a:cubicBezTo>
                  <a:cubicBezTo>
                    <a:pt x="1178434" y="280680"/>
                    <a:pt x="1188101" y="272074"/>
                    <a:pt x="1191598" y="275692"/>
                  </a:cubicBezTo>
                  <a:close/>
                  <a:moveTo>
                    <a:pt x="1129754" y="167956"/>
                  </a:moveTo>
                  <a:cubicBezTo>
                    <a:pt x="1131756" y="168808"/>
                    <a:pt x="1133147" y="170582"/>
                    <a:pt x="1133455" y="173074"/>
                  </a:cubicBezTo>
                  <a:cubicBezTo>
                    <a:pt x="1134071" y="178059"/>
                    <a:pt x="1130119" y="184032"/>
                    <a:pt x="1124628" y="186416"/>
                  </a:cubicBezTo>
                  <a:cubicBezTo>
                    <a:pt x="1119138" y="188799"/>
                    <a:pt x="1114186" y="186690"/>
                    <a:pt x="1113570" y="181706"/>
                  </a:cubicBezTo>
                  <a:cubicBezTo>
                    <a:pt x="1112955" y="176721"/>
                    <a:pt x="1116907" y="170747"/>
                    <a:pt x="1122398" y="168364"/>
                  </a:cubicBezTo>
                  <a:cubicBezTo>
                    <a:pt x="1125143" y="167172"/>
                    <a:pt x="1127753" y="167104"/>
                    <a:pt x="1129754" y="167956"/>
                  </a:cubicBezTo>
                  <a:close/>
                  <a:moveTo>
                    <a:pt x="1045554" y="64377"/>
                  </a:moveTo>
                  <a:cubicBezTo>
                    <a:pt x="1049128" y="66850"/>
                    <a:pt x="1051873" y="70154"/>
                    <a:pt x="1051325" y="73019"/>
                  </a:cubicBezTo>
                  <a:cubicBezTo>
                    <a:pt x="1050230" y="78749"/>
                    <a:pt x="1032123" y="88491"/>
                    <a:pt x="1028227" y="95113"/>
                  </a:cubicBezTo>
                  <a:cubicBezTo>
                    <a:pt x="1024330" y="101735"/>
                    <a:pt x="1031673" y="108681"/>
                    <a:pt x="1027943" y="112750"/>
                  </a:cubicBezTo>
                  <a:cubicBezTo>
                    <a:pt x="1024212" y="116818"/>
                    <a:pt x="1013483" y="121930"/>
                    <a:pt x="1010912" y="121506"/>
                  </a:cubicBezTo>
                  <a:cubicBezTo>
                    <a:pt x="1008341" y="121081"/>
                    <a:pt x="1015352" y="113205"/>
                    <a:pt x="1012516" y="110205"/>
                  </a:cubicBezTo>
                  <a:cubicBezTo>
                    <a:pt x="1009679" y="107203"/>
                    <a:pt x="996344" y="107997"/>
                    <a:pt x="993894" y="103499"/>
                  </a:cubicBezTo>
                  <a:cubicBezTo>
                    <a:pt x="991444" y="99000"/>
                    <a:pt x="993792" y="87359"/>
                    <a:pt x="997816" y="83211"/>
                  </a:cubicBezTo>
                  <a:cubicBezTo>
                    <a:pt x="1001840" y="79065"/>
                    <a:pt x="1011876" y="82362"/>
                    <a:pt x="1018041" y="78616"/>
                  </a:cubicBezTo>
                  <a:cubicBezTo>
                    <a:pt x="1024205" y="74869"/>
                    <a:pt x="1029253" y="61666"/>
                    <a:pt x="1034800" y="60733"/>
                  </a:cubicBezTo>
                  <a:cubicBezTo>
                    <a:pt x="1037574" y="60267"/>
                    <a:pt x="1041979" y="61906"/>
                    <a:pt x="1045554" y="64377"/>
                  </a:cubicBezTo>
                  <a:close/>
                  <a:moveTo>
                    <a:pt x="1100908" y="119037"/>
                  </a:moveTo>
                  <a:cubicBezTo>
                    <a:pt x="1108704" y="126833"/>
                    <a:pt x="1110109" y="138068"/>
                    <a:pt x="1104046" y="144130"/>
                  </a:cubicBezTo>
                  <a:cubicBezTo>
                    <a:pt x="1097983" y="150193"/>
                    <a:pt x="1086749" y="148788"/>
                    <a:pt x="1078953" y="140992"/>
                  </a:cubicBezTo>
                  <a:cubicBezTo>
                    <a:pt x="1071157" y="133197"/>
                    <a:pt x="1069752" y="121961"/>
                    <a:pt x="1075814" y="115899"/>
                  </a:cubicBezTo>
                  <a:cubicBezTo>
                    <a:pt x="1081877" y="109836"/>
                    <a:pt x="1093111" y="111241"/>
                    <a:pt x="1100908" y="119037"/>
                  </a:cubicBezTo>
                  <a:close/>
                  <a:moveTo>
                    <a:pt x="1245785" y="287281"/>
                  </a:moveTo>
                  <a:cubicBezTo>
                    <a:pt x="1249360" y="289753"/>
                    <a:pt x="1252104" y="293057"/>
                    <a:pt x="1251557" y="295923"/>
                  </a:cubicBezTo>
                  <a:cubicBezTo>
                    <a:pt x="1250461" y="301652"/>
                    <a:pt x="1232355" y="311394"/>
                    <a:pt x="1228459" y="318016"/>
                  </a:cubicBezTo>
                  <a:cubicBezTo>
                    <a:pt x="1224561" y="324638"/>
                    <a:pt x="1231905" y="331585"/>
                    <a:pt x="1228174" y="335653"/>
                  </a:cubicBezTo>
                  <a:cubicBezTo>
                    <a:pt x="1224444" y="339721"/>
                    <a:pt x="1213715" y="344833"/>
                    <a:pt x="1211143" y="344409"/>
                  </a:cubicBezTo>
                  <a:cubicBezTo>
                    <a:pt x="1208572" y="343985"/>
                    <a:pt x="1215583" y="336108"/>
                    <a:pt x="1212747" y="333107"/>
                  </a:cubicBezTo>
                  <a:cubicBezTo>
                    <a:pt x="1209911" y="330107"/>
                    <a:pt x="1196575" y="330901"/>
                    <a:pt x="1194126" y="326402"/>
                  </a:cubicBezTo>
                  <a:cubicBezTo>
                    <a:pt x="1191676" y="321903"/>
                    <a:pt x="1194023" y="310263"/>
                    <a:pt x="1198047" y="306115"/>
                  </a:cubicBezTo>
                  <a:cubicBezTo>
                    <a:pt x="1202072" y="301968"/>
                    <a:pt x="1212108" y="305265"/>
                    <a:pt x="1218272" y="301518"/>
                  </a:cubicBezTo>
                  <a:cubicBezTo>
                    <a:pt x="1224436" y="297772"/>
                    <a:pt x="1229484" y="284569"/>
                    <a:pt x="1235032" y="283637"/>
                  </a:cubicBezTo>
                  <a:cubicBezTo>
                    <a:pt x="1237805" y="283171"/>
                    <a:pt x="1242211" y="284809"/>
                    <a:pt x="1245785" y="287281"/>
                  </a:cubicBezTo>
                  <a:close/>
                  <a:moveTo>
                    <a:pt x="1022516" y="706"/>
                  </a:moveTo>
                  <a:cubicBezTo>
                    <a:pt x="1027698" y="3476"/>
                    <a:pt x="1026127" y="13585"/>
                    <a:pt x="1019008" y="23285"/>
                  </a:cubicBezTo>
                  <a:cubicBezTo>
                    <a:pt x="1011889" y="32985"/>
                    <a:pt x="1001916" y="38603"/>
                    <a:pt x="996734" y="35833"/>
                  </a:cubicBezTo>
                  <a:cubicBezTo>
                    <a:pt x="991553" y="33064"/>
                    <a:pt x="993123" y="22955"/>
                    <a:pt x="1000243" y="13254"/>
                  </a:cubicBezTo>
                  <a:cubicBezTo>
                    <a:pt x="1007362" y="3554"/>
                    <a:pt x="1017334" y="-2064"/>
                    <a:pt x="1022516" y="706"/>
                  </a:cubicBezTo>
                  <a:close/>
                  <a:moveTo>
                    <a:pt x="1222748" y="223609"/>
                  </a:moveTo>
                  <a:cubicBezTo>
                    <a:pt x="1227929" y="226379"/>
                    <a:pt x="1226359" y="236488"/>
                    <a:pt x="1219240" y="246188"/>
                  </a:cubicBezTo>
                  <a:cubicBezTo>
                    <a:pt x="1212120" y="255889"/>
                    <a:pt x="1202148" y="261507"/>
                    <a:pt x="1196966" y="258737"/>
                  </a:cubicBezTo>
                  <a:cubicBezTo>
                    <a:pt x="1191785" y="255967"/>
                    <a:pt x="1193355" y="245858"/>
                    <a:pt x="1200475" y="236157"/>
                  </a:cubicBezTo>
                  <a:cubicBezTo>
                    <a:pt x="1207593" y="226457"/>
                    <a:pt x="1217566" y="220839"/>
                    <a:pt x="1222748" y="223609"/>
                  </a:cubicBezTo>
                  <a:close/>
                  <a:moveTo>
                    <a:pt x="1137280" y="52548"/>
                  </a:moveTo>
                  <a:cubicBezTo>
                    <a:pt x="1139281" y="53400"/>
                    <a:pt x="1140673" y="55174"/>
                    <a:pt x="1140981" y="57666"/>
                  </a:cubicBezTo>
                  <a:cubicBezTo>
                    <a:pt x="1141597" y="62651"/>
                    <a:pt x="1137645" y="68624"/>
                    <a:pt x="1132154" y="71008"/>
                  </a:cubicBezTo>
                  <a:cubicBezTo>
                    <a:pt x="1126663" y="73392"/>
                    <a:pt x="1121712" y="71283"/>
                    <a:pt x="1121096" y="66298"/>
                  </a:cubicBezTo>
                  <a:cubicBezTo>
                    <a:pt x="1120480" y="61313"/>
                    <a:pt x="1124432" y="55339"/>
                    <a:pt x="1129923" y="52956"/>
                  </a:cubicBezTo>
                  <a:cubicBezTo>
                    <a:pt x="1132668" y="51764"/>
                    <a:pt x="1135278" y="51696"/>
                    <a:pt x="1137280" y="52548"/>
                  </a:cubicBezTo>
                  <a:close/>
                  <a:moveTo>
                    <a:pt x="1296379" y="225964"/>
                  </a:moveTo>
                  <a:cubicBezTo>
                    <a:pt x="1298381" y="226816"/>
                    <a:pt x="1299773" y="228590"/>
                    <a:pt x="1300081" y="231082"/>
                  </a:cubicBezTo>
                  <a:cubicBezTo>
                    <a:pt x="1300697" y="236068"/>
                    <a:pt x="1296745" y="242041"/>
                    <a:pt x="1291254" y="244424"/>
                  </a:cubicBezTo>
                  <a:cubicBezTo>
                    <a:pt x="1285763" y="246808"/>
                    <a:pt x="1280812" y="244698"/>
                    <a:pt x="1280196" y="239714"/>
                  </a:cubicBezTo>
                  <a:cubicBezTo>
                    <a:pt x="1279580" y="234729"/>
                    <a:pt x="1283532" y="228756"/>
                    <a:pt x="1289023" y="226372"/>
                  </a:cubicBezTo>
                  <a:cubicBezTo>
                    <a:pt x="1291768" y="225180"/>
                    <a:pt x="1294378" y="225112"/>
                    <a:pt x="1296379" y="225964"/>
                  </a:cubicBezTo>
                  <a:close/>
                  <a:moveTo>
                    <a:pt x="1212179" y="122386"/>
                  </a:moveTo>
                  <a:cubicBezTo>
                    <a:pt x="1215754" y="124858"/>
                    <a:pt x="1218498" y="128163"/>
                    <a:pt x="1217951" y="131027"/>
                  </a:cubicBezTo>
                  <a:cubicBezTo>
                    <a:pt x="1216855" y="136758"/>
                    <a:pt x="1198749" y="146499"/>
                    <a:pt x="1194852" y="153121"/>
                  </a:cubicBezTo>
                  <a:cubicBezTo>
                    <a:pt x="1190955" y="159743"/>
                    <a:pt x="1198299" y="166689"/>
                    <a:pt x="1194568" y="170758"/>
                  </a:cubicBezTo>
                  <a:cubicBezTo>
                    <a:pt x="1190837" y="174826"/>
                    <a:pt x="1180109" y="179939"/>
                    <a:pt x="1177538" y="179514"/>
                  </a:cubicBezTo>
                  <a:cubicBezTo>
                    <a:pt x="1174966" y="179090"/>
                    <a:pt x="1181977" y="171213"/>
                    <a:pt x="1179141" y="168213"/>
                  </a:cubicBezTo>
                  <a:cubicBezTo>
                    <a:pt x="1176305" y="165211"/>
                    <a:pt x="1162970" y="166006"/>
                    <a:pt x="1160519" y="161507"/>
                  </a:cubicBezTo>
                  <a:cubicBezTo>
                    <a:pt x="1158069" y="157009"/>
                    <a:pt x="1160417" y="145367"/>
                    <a:pt x="1164441" y="141220"/>
                  </a:cubicBezTo>
                  <a:cubicBezTo>
                    <a:pt x="1168466" y="137073"/>
                    <a:pt x="1178502" y="140370"/>
                    <a:pt x="1184666" y="136624"/>
                  </a:cubicBezTo>
                  <a:cubicBezTo>
                    <a:pt x="1190830" y="132877"/>
                    <a:pt x="1195878" y="119674"/>
                    <a:pt x="1201425" y="118741"/>
                  </a:cubicBezTo>
                  <a:cubicBezTo>
                    <a:pt x="1204200" y="118275"/>
                    <a:pt x="1208604" y="119914"/>
                    <a:pt x="1212179" y="122386"/>
                  </a:cubicBezTo>
                  <a:close/>
                  <a:moveTo>
                    <a:pt x="1189141" y="58714"/>
                  </a:moveTo>
                  <a:cubicBezTo>
                    <a:pt x="1194323" y="61484"/>
                    <a:pt x="1192752" y="71593"/>
                    <a:pt x="1185634" y="81293"/>
                  </a:cubicBezTo>
                  <a:cubicBezTo>
                    <a:pt x="1178514" y="90993"/>
                    <a:pt x="1168542" y="96611"/>
                    <a:pt x="1163360" y="93841"/>
                  </a:cubicBezTo>
                  <a:cubicBezTo>
                    <a:pt x="1158178" y="91072"/>
                    <a:pt x="1159749" y="80963"/>
                    <a:pt x="1166868" y="71262"/>
                  </a:cubicBezTo>
                  <a:cubicBezTo>
                    <a:pt x="1173988" y="61562"/>
                    <a:pt x="1183960" y="55944"/>
                    <a:pt x="1189141" y="58714"/>
                  </a:cubicBezTo>
                  <a:close/>
                  <a:moveTo>
                    <a:pt x="1303905" y="110557"/>
                  </a:moveTo>
                  <a:cubicBezTo>
                    <a:pt x="1305907" y="111409"/>
                    <a:pt x="1307298" y="113182"/>
                    <a:pt x="1307606" y="115674"/>
                  </a:cubicBezTo>
                  <a:cubicBezTo>
                    <a:pt x="1308222" y="120659"/>
                    <a:pt x="1304270" y="126633"/>
                    <a:pt x="1298779" y="129016"/>
                  </a:cubicBezTo>
                  <a:cubicBezTo>
                    <a:pt x="1293289" y="131400"/>
                    <a:pt x="1288338" y="129291"/>
                    <a:pt x="1287722" y="124306"/>
                  </a:cubicBezTo>
                  <a:cubicBezTo>
                    <a:pt x="1287105" y="119321"/>
                    <a:pt x="1291058" y="113348"/>
                    <a:pt x="1296548" y="110964"/>
                  </a:cubicBezTo>
                  <a:cubicBezTo>
                    <a:pt x="1299294" y="109772"/>
                    <a:pt x="1301904" y="109704"/>
                    <a:pt x="1303905" y="110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FC56716B-7303-43D0-9DF9-5CAB921CB26A}"/>
                </a:ext>
              </a:extLst>
            </p:cNvPr>
            <p:cNvSpPr/>
            <p:nvPr/>
          </p:nvSpPr>
          <p:spPr>
            <a:xfrm>
              <a:off x="241302" y="2"/>
              <a:ext cx="572428" cy="6857997"/>
            </a:xfrm>
            <a:custGeom>
              <a:avLst/>
              <a:gdLst>
                <a:gd name="connsiteX0" fmla="*/ 223142 w 572428"/>
                <a:gd name="connsiteY0" fmla="*/ 4021627 h 6857999"/>
                <a:gd name="connsiteX1" fmla="*/ 216235 w 572428"/>
                <a:gd name="connsiteY1" fmla="*/ 4024503 h 6857999"/>
                <a:gd name="connsiteX2" fmla="*/ 212751 w 572428"/>
                <a:gd name="connsiteY2" fmla="*/ 4027650 h 6857999"/>
                <a:gd name="connsiteX3" fmla="*/ 210856 w 572428"/>
                <a:gd name="connsiteY3" fmla="*/ 4031395 h 6857999"/>
                <a:gd name="connsiteX4" fmla="*/ 216649 w 572428"/>
                <a:gd name="connsiteY4" fmla="*/ 4039059 h 6857999"/>
                <a:gd name="connsiteX5" fmla="*/ 216227 w 572428"/>
                <a:gd name="connsiteY5" fmla="*/ 4047095 h 6857999"/>
                <a:gd name="connsiteX6" fmla="*/ 224295 w 572428"/>
                <a:gd name="connsiteY6" fmla="*/ 4050008 h 6857999"/>
                <a:gd name="connsiteX7" fmla="*/ 231029 w 572428"/>
                <a:gd name="connsiteY7" fmla="*/ 4039319 h 6857999"/>
                <a:gd name="connsiteX8" fmla="*/ 231574 w 572428"/>
                <a:gd name="connsiteY8" fmla="*/ 4030580 h 6857999"/>
                <a:gd name="connsiteX9" fmla="*/ 223091 w 572428"/>
                <a:gd name="connsiteY9" fmla="*/ 4026529 h 6857999"/>
                <a:gd name="connsiteX10" fmla="*/ 223142 w 572428"/>
                <a:gd name="connsiteY10" fmla="*/ 4021627 h 6857999"/>
                <a:gd name="connsiteX11" fmla="*/ 152126 w 572428"/>
                <a:gd name="connsiteY11" fmla="*/ 4003327 h 6857999"/>
                <a:gd name="connsiteX12" fmla="*/ 147212 w 572428"/>
                <a:gd name="connsiteY12" fmla="*/ 4007232 h 6857999"/>
                <a:gd name="connsiteX13" fmla="*/ 146500 w 572428"/>
                <a:gd name="connsiteY13" fmla="*/ 4013468 h 6857999"/>
                <a:gd name="connsiteX14" fmla="*/ 156641 w 572428"/>
                <a:gd name="connsiteY14" fmla="*/ 4019095 h 6857999"/>
                <a:gd name="connsiteX15" fmla="*/ 162268 w 572428"/>
                <a:gd name="connsiteY15" fmla="*/ 4008954 h 6857999"/>
                <a:gd name="connsiteX16" fmla="*/ 152126 w 572428"/>
                <a:gd name="connsiteY16" fmla="*/ 4003327 h 6857999"/>
                <a:gd name="connsiteX17" fmla="*/ 58069 w 572428"/>
                <a:gd name="connsiteY17" fmla="*/ 4002694 h 6857999"/>
                <a:gd name="connsiteX18" fmla="*/ 49424 w 572428"/>
                <a:gd name="connsiteY18" fmla="*/ 4010142 h 6857999"/>
                <a:gd name="connsiteX19" fmla="*/ 48475 w 572428"/>
                <a:gd name="connsiteY19" fmla="*/ 4022419 h 6857999"/>
                <a:gd name="connsiteX20" fmla="*/ 67055 w 572428"/>
                <a:gd name="connsiteY20" fmla="*/ 4034077 h 6857999"/>
                <a:gd name="connsiteX21" fmla="*/ 76649 w 572428"/>
                <a:gd name="connsiteY21" fmla="*/ 4014352 h 6857999"/>
                <a:gd name="connsiteX22" fmla="*/ 58069 w 572428"/>
                <a:gd name="connsiteY22" fmla="*/ 4002694 h 6857999"/>
                <a:gd name="connsiteX23" fmla="*/ 344622 w 572428"/>
                <a:gd name="connsiteY23" fmla="*/ 4001060 h 6857999"/>
                <a:gd name="connsiteX24" fmla="*/ 340125 w 572428"/>
                <a:gd name="connsiteY24" fmla="*/ 4002404 h 6857999"/>
                <a:gd name="connsiteX25" fmla="*/ 337746 w 572428"/>
                <a:gd name="connsiteY25" fmla="*/ 4004140 h 6857999"/>
                <a:gd name="connsiteX26" fmla="*/ 336319 w 572428"/>
                <a:gd name="connsiteY26" fmla="*/ 4006352 h 6857999"/>
                <a:gd name="connsiteX27" fmla="*/ 339433 w 572428"/>
                <a:gd name="connsiteY27" fmla="*/ 4011512 h 6857999"/>
                <a:gd name="connsiteX28" fmla="*/ 338645 w 572428"/>
                <a:gd name="connsiteY28" fmla="*/ 4016498 h 6857999"/>
                <a:gd name="connsiteX29" fmla="*/ 343488 w 572428"/>
                <a:gd name="connsiteY29" fmla="*/ 4018842 h 6857999"/>
                <a:gd name="connsiteX30" fmla="*/ 348387 w 572428"/>
                <a:gd name="connsiteY30" fmla="*/ 4012613 h 6857999"/>
                <a:gd name="connsiteX31" fmla="*/ 349298 w 572428"/>
                <a:gd name="connsiteY31" fmla="*/ 4007196 h 6857999"/>
                <a:gd name="connsiteX32" fmla="*/ 344270 w 572428"/>
                <a:gd name="connsiteY32" fmla="*/ 4004115 h 6857999"/>
                <a:gd name="connsiteX33" fmla="*/ 344622 w 572428"/>
                <a:gd name="connsiteY33" fmla="*/ 4001060 h 6857999"/>
                <a:gd name="connsiteX34" fmla="*/ 301513 w 572428"/>
                <a:gd name="connsiteY34" fmla="*/ 3985008 h 6857999"/>
                <a:gd name="connsiteX35" fmla="*/ 298193 w 572428"/>
                <a:gd name="connsiteY35" fmla="*/ 3987123 h 6857999"/>
                <a:gd name="connsiteX36" fmla="*/ 297341 w 572428"/>
                <a:gd name="connsiteY36" fmla="*/ 3990967 h 6857999"/>
                <a:gd name="connsiteX37" fmla="*/ 303301 w 572428"/>
                <a:gd name="connsiteY37" fmla="*/ 3995140 h 6857999"/>
                <a:gd name="connsiteX38" fmla="*/ 307473 w 572428"/>
                <a:gd name="connsiteY38" fmla="*/ 3989180 h 6857999"/>
                <a:gd name="connsiteX39" fmla="*/ 301513 w 572428"/>
                <a:gd name="connsiteY39" fmla="*/ 3985008 h 6857999"/>
                <a:gd name="connsiteX40" fmla="*/ 242877 w 572428"/>
                <a:gd name="connsiteY40" fmla="*/ 3978473 h 6857999"/>
                <a:gd name="connsiteX41" fmla="*/ 236998 w 572428"/>
                <a:gd name="connsiteY41" fmla="*/ 3982554 h 6857999"/>
                <a:gd name="connsiteX42" fmla="*/ 235604 w 572428"/>
                <a:gd name="connsiteY42" fmla="*/ 3990152 h 6857999"/>
                <a:gd name="connsiteX43" fmla="*/ 246434 w 572428"/>
                <a:gd name="connsiteY43" fmla="*/ 3998638 h 6857999"/>
                <a:gd name="connsiteX44" fmla="*/ 253707 w 572428"/>
                <a:gd name="connsiteY44" fmla="*/ 3986958 h 6857999"/>
                <a:gd name="connsiteX45" fmla="*/ 242877 w 572428"/>
                <a:gd name="connsiteY45" fmla="*/ 3978473 h 6857999"/>
                <a:gd name="connsiteX46" fmla="*/ 337354 w 572428"/>
                <a:gd name="connsiteY46" fmla="*/ 3955212 h 6857999"/>
                <a:gd name="connsiteX47" fmla="*/ 331475 w 572428"/>
                <a:gd name="connsiteY47" fmla="*/ 3959294 h 6857999"/>
                <a:gd name="connsiteX48" fmla="*/ 330081 w 572428"/>
                <a:gd name="connsiteY48" fmla="*/ 3966891 h 6857999"/>
                <a:gd name="connsiteX49" fmla="*/ 340911 w 572428"/>
                <a:gd name="connsiteY49" fmla="*/ 3975377 h 6857999"/>
                <a:gd name="connsiteX50" fmla="*/ 348184 w 572428"/>
                <a:gd name="connsiteY50" fmla="*/ 3963698 h 6857999"/>
                <a:gd name="connsiteX51" fmla="*/ 337354 w 572428"/>
                <a:gd name="connsiteY51" fmla="*/ 3955212 h 6857999"/>
                <a:gd name="connsiteX52" fmla="*/ 204011 w 572428"/>
                <a:gd name="connsiteY52" fmla="*/ 3950136 h 6857999"/>
                <a:gd name="connsiteX53" fmla="*/ 195366 w 572428"/>
                <a:gd name="connsiteY53" fmla="*/ 3957584 h 6857999"/>
                <a:gd name="connsiteX54" fmla="*/ 194417 w 572428"/>
                <a:gd name="connsiteY54" fmla="*/ 3969861 h 6857999"/>
                <a:gd name="connsiteX55" fmla="*/ 212997 w 572428"/>
                <a:gd name="connsiteY55" fmla="*/ 3981519 h 6857999"/>
                <a:gd name="connsiteX56" fmla="*/ 222591 w 572428"/>
                <a:gd name="connsiteY56" fmla="*/ 3961794 h 6857999"/>
                <a:gd name="connsiteX57" fmla="*/ 204011 w 572428"/>
                <a:gd name="connsiteY57" fmla="*/ 3950136 h 6857999"/>
                <a:gd name="connsiteX58" fmla="*/ 278097 w 572428"/>
                <a:gd name="connsiteY58" fmla="*/ 3937454 h 6857999"/>
                <a:gd name="connsiteX59" fmla="*/ 266367 w 572428"/>
                <a:gd name="connsiteY59" fmla="*/ 3942441 h 6857999"/>
                <a:gd name="connsiteX60" fmla="*/ 262506 w 572428"/>
                <a:gd name="connsiteY60" fmla="*/ 3950166 h 6857999"/>
                <a:gd name="connsiteX61" fmla="*/ 281505 w 572428"/>
                <a:gd name="connsiteY61" fmla="*/ 3956777 h 6857999"/>
                <a:gd name="connsiteX62" fmla="*/ 297096 w 572428"/>
                <a:gd name="connsiteY62" fmla="*/ 3944065 h 6857999"/>
                <a:gd name="connsiteX63" fmla="*/ 278097 w 572428"/>
                <a:gd name="connsiteY63" fmla="*/ 3937454 h 6857999"/>
                <a:gd name="connsiteX64" fmla="*/ 127400 w 572428"/>
                <a:gd name="connsiteY64" fmla="*/ 3930766 h 6857999"/>
                <a:gd name="connsiteX65" fmla="*/ 107106 w 572428"/>
                <a:gd name="connsiteY65" fmla="*/ 3931812 h 6857999"/>
                <a:gd name="connsiteX66" fmla="*/ 89335 w 572428"/>
                <a:gd name="connsiteY66" fmla="*/ 3941665 h 6857999"/>
                <a:gd name="connsiteX67" fmla="*/ 84495 w 572428"/>
                <a:gd name="connsiteY67" fmla="*/ 3954554 h 6857999"/>
                <a:gd name="connsiteX68" fmla="*/ 115716 w 572428"/>
                <a:gd name="connsiteY68" fmla="*/ 3961884 h 6857999"/>
                <a:gd name="connsiteX69" fmla="*/ 138328 w 572428"/>
                <a:gd name="connsiteY69" fmla="*/ 3939141 h 6857999"/>
                <a:gd name="connsiteX70" fmla="*/ 127400 w 572428"/>
                <a:gd name="connsiteY70" fmla="*/ 3930766 h 6857999"/>
                <a:gd name="connsiteX71" fmla="*/ 372574 w 572428"/>
                <a:gd name="connsiteY71" fmla="*/ 3914194 h 6857999"/>
                <a:gd name="connsiteX72" fmla="*/ 360844 w 572428"/>
                <a:gd name="connsiteY72" fmla="*/ 3919181 h 6857999"/>
                <a:gd name="connsiteX73" fmla="*/ 356983 w 572428"/>
                <a:gd name="connsiteY73" fmla="*/ 3926906 h 6857999"/>
                <a:gd name="connsiteX74" fmla="*/ 375982 w 572428"/>
                <a:gd name="connsiteY74" fmla="*/ 3933516 h 6857999"/>
                <a:gd name="connsiteX75" fmla="*/ 391573 w 572428"/>
                <a:gd name="connsiteY75" fmla="*/ 3920805 h 6857999"/>
                <a:gd name="connsiteX76" fmla="*/ 372574 w 572428"/>
                <a:gd name="connsiteY76" fmla="*/ 3914194 h 6857999"/>
                <a:gd name="connsiteX77" fmla="*/ 245957 w 572428"/>
                <a:gd name="connsiteY77" fmla="*/ 3911988 h 6857999"/>
                <a:gd name="connsiteX78" fmla="*/ 231868 w 572428"/>
                <a:gd name="connsiteY78" fmla="*/ 3914492 h 6857999"/>
                <a:gd name="connsiteX79" fmla="*/ 226502 w 572428"/>
                <a:gd name="connsiteY79" fmla="*/ 3927758 h 6857999"/>
                <a:gd name="connsiteX80" fmla="*/ 240591 w 572428"/>
                <a:gd name="connsiteY80" fmla="*/ 3925254 h 6857999"/>
                <a:gd name="connsiteX81" fmla="*/ 245957 w 572428"/>
                <a:gd name="connsiteY81" fmla="*/ 3911988 h 6857999"/>
                <a:gd name="connsiteX82" fmla="*/ 295907 w 572428"/>
                <a:gd name="connsiteY82" fmla="*/ 3902580 h 6857999"/>
                <a:gd name="connsiteX83" fmla="*/ 290748 w 572428"/>
                <a:gd name="connsiteY83" fmla="*/ 3905694 h 6857999"/>
                <a:gd name="connsiteX84" fmla="*/ 285762 w 572428"/>
                <a:gd name="connsiteY84" fmla="*/ 3904906 h 6857999"/>
                <a:gd name="connsiteX85" fmla="*/ 283418 w 572428"/>
                <a:gd name="connsiteY85" fmla="*/ 3909749 h 6857999"/>
                <a:gd name="connsiteX86" fmla="*/ 289647 w 572428"/>
                <a:gd name="connsiteY86" fmla="*/ 3914647 h 6857999"/>
                <a:gd name="connsiteX87" fmla="*/ 295063 w 572428"/>
                <a:gd name="connsiteY87" fmla="*/ 3915558 h 6857999"/>
                <a:gd name="connsiteX88" fmla="*/ 298144 w 572428"/>
                <a:gd name="connsiteY88" fmla="*/ 3910531 h 6857999"/>
                <a:gd name="connsiteX89" fmla="*/ 301199 w 572428"/>
                <a:gd name="connsiteY89" fmla="*/ 3910883 h 6857999"/>
                <a:gd name="connsiteX90" fmla="*/ 299855 w 572428"/>
                <a:gd name="connsiteY90" fmla="*/ 3906386 h 6857999"/>
                <a:gd name="connsiteX91" fmla="*/ 295907 w 572428"/>
                <a:gd name="connsiteY91" fmla="*/ 3902580 h 6857999"/>
                <a:gd name="connsiteX92" fmla="*/ 42265 w 572428"/>
                <a:gd name="connsiteY92" fmla="*/ 3895379 h 6857999"/>
                <a:gd name="connsiteX93" fmla="*/ 29997 w 572428"/>
                <a:gd name="connsiteY93" fmla="*/ 3903074 h 6857999"/>
                <a:gd name="connsiteX94" fmla="*/ 23689 w 572428"/>
                <a:gd name="connsiteY94" fmla="*/ 3924998 h 6857999"/>
                <a:gd name="connsiteX95" fmla="*/ 45612 w 572428"/>
                <a:gd name="connsiteY95" fmla="*/ 3918690 h 6857999"/>
                <a:gd name="connsiteX96" fmla="*/ 51920 w 572428"/>
                <a:gd name="connsiteY96" fmla="*/ 3896766 h 6857999"/>
                <a:gd name="connsiteX97" fmla="*/ 42265 w 572428"/>
                <a:gd name="connsiteY97" fmla="*/ 3895379 h 6857999"/>
                <a:gd name="connsiteX98" fmla="*/ 340435 w 572428"/>
                <a:gd name="connsiteY98" fmla="*/ 3888728 h 6857999"/>
                <a:gd name="connsiteX99" fmla="*/ 326345 w 572428"/>
                <a:gd name="connsiteY99" fmla="*/ 3891231 h 6857999"/>
                <a:gd name="connsiteX100" fmla="*/ 320979 w 572428"/>
                <a:gd name="connsiteY100" fmla="*/ 3904497 h 6857999"/>
                <a:gd name="connsiteX101" fmla="*/ 335068 w 572428"/>
                <a:gd name="connsiteY101" fmla="*/ 3901993 h 6857999"/>
                <a:gd name="connsiteX102" fmla="*/ 340435 w 572428"/>
                <a:gd name="connsiteY102" fmla="*/ 3888728 h 6857999"/>
                <a:gd name="connsiteX103" fmla="*/ 390384 w 572428"/>
                <a:gd name="connsiteY103" fmla="*/ 3879320 h 6857999"/>
                <a:gd name="connsiteX104" fmla="*/ 385225 w 572428"/>
                <a:gd name="connsiteY104" fmla="*/ 3882433 h 6857999"/>
                <a:gd name="connsiteX105" fmla="*/ 380239 w 572428"/>
                <a:gd name="connsiteY105" fmla="*/ 3881646 h 6857999"/>
                <a:gd name="connsiteX106" fmla="*/ 377895 w 572428"/>
                <a:gd name="connsiteY106" fmla="*/ 3886489 h 6857999"/>
                <a:gd name="connsiteX107" fmla="*/ 384124 w 572428"/>
                <a:gd name="connsiteY107" fmla="*/ 3891387 h 6857999"/>
                <a:gd name="connsiteX108" fmla="*/ 389540 w 572428"/>
                <a:gd name="connsiteY108" fmla="*/ 3892298 h 6857999"/>
                <a:gd name="connsiteX109" fmla="*/ 392621 w 572428"/>
                <a:gd name="connsiteY109" fmla="*/ 3887270 h 6857999"/>
                <a:gd name="connsiteX110" fmla="*/ 395676 w 572428"/>
                <a:gd name="connsiteY110" fmla="*/ 3887622 h 6857999"/>
                <a:gd name="connsiteX111" fmla="*/ 394333 w 572428"/>
                <a:gd name="connsiteY111" fmla="*/ 3883125 h 6857999"/>
                <a:gd name="connsiteX112" fmla="*/ 390384 w 572428"/>
                <a:gd name="connsiteY112" fmla="*/ 3879320 h 6857999"/>
                <a:gd name="connsiteX113" fmla="*/ 129559 w 572428"/>
                <a:gd name="connsiteY113" fmla="*/ 3873560 h 6857999"/>
                <a:gd name="connsiteX114" fmla="*/ 121895 w 572428"/>
                <a:gd name="connsiteY114" fmla="*/ 3879354 h 6857999"/>
                <a:gd name="connsiteX115" fmla="*/ 113858 w 572428"/>
                <a:gd name="connsiteY115" fmla="*/ 3878932 h 6857999"/>
                <a:gd name="connsiteX116" fmla="*/ 110946 w 572428"/>
                <a:gd name="connsiteY116" fmla="*/ 3887000 h 6857999"/>
                <a:gd name="connsiteX117" fmla="*/ 121635 w 572428"/>
                <a:gd name="connsiteY117" fmla="*/ 3893733 h 6857999"/>
                <a:gd name="connsiteX118" fmla="*/ 130374 w 572428"/>
                <a:gd name="connsiteY118" fmla="*/ 3894279 h 6857999"/>
                <a:gd name="connsiteX119" fmla="*/ 134425 w 572428"/>
                <a:gd name="connsiteY119" fmla="*/ 3885796 h 6857999"/>
                <a:gd name="connsiteX120" fmla="*/ 139327 w 572428"/>
                <a:gd name="connsiteY120" fmla="*/ 3885847 h 6857999"/>
                <a:gd name="connsiteX121" fmla="*/ 136451 w 572428"/>
                <a:gd name="connsiteY121" fmla="*/ 3878940 h 6857999"/>
                <a:gd name="connsiteX122" fmla="*/ 129559 w 572428"/>
                <a:gd name="connsiteY122" fmla="*/ 3873560 h 6857999"/>
                <a:gd name="connsiteX123" fmla="*/ 211975 w 572428"/>
                <a:gd name="connsiteY123" fmla="*/ 3870288 h 6857999"/>
                <a:gd name="connsiteX124" fmla="*/ 215541 w 572428"/>
                <a:gd name="connsiteY124" fmla="*/ 3881538 h 6857999"/>
                <a:gd name="connsiteX125" fmla="*/ 227294 w 572428"/>
                <a:gd name="connsiteY125" fmla="*/ 3882606 h 6857999"/>
                <a:gd name="connsiteX126" fmla="*/ 223728 w 572428"/>
                <a:gd name="connsiteY126" fmla="*/ 3871355 h 6857999"/>
                <a:gd name="connsiteX127" fmla="*/ 211975 w 572428"/>
                <a:gd name="connsiteY127" fmla="*/ 3870288 h 6857999"/>
                <a:gd name="connsiteX128" fmla="*/ 255460 w 572428"/>
                <a:gd name="connsiteY128" fmla="*/ 3852709 h 6857999"/>
                <a:gd name="connsiteX129" fmla="*/ 249924 w 572428"/>
                <a:gd name="connsiteY129" fmla="*/ 3856031 h 6857999"/>
                <a:gd name="connsiteX130" fmla="*/ 246375 w 572428"/>
                <a:gd name="connsiteY130" fmla="*/ 3861794 h 6857999"/>
                <a:gd name="connsiteX131" fmla="*/ 253643 w 572428"/>
                <a:gd name="connsiteY131" fmla="*/ 3869971 h 6857999"/>
                <a:gd name="connsiteX132" fmla="*/ 253240 w 572428"/>
                <a:gd name="connsiteY132" fmla="*/ 3879244 h 6857999"/>
                <a:gd name="connsiteX133" fmla="*/ 253049 w 572428"/>
                <a:gd name="connsiteY133" fmla="*/ 3879254 h 6857999"/>
                <a:gd name="connsiteX134" fmla="*/ 235277 w 572428"/>
                <a:gd name="connsiteY134" fmla="*/ 3889107 h 6857999"/>
                <a:gd name="connsiteX135" fmla="*/ 230437 w 572428"/>
                <a:gd name="connsiteY135" fmla="*/ 3901996 h 6857999"/>
                <a:gd name="connsiteX136" fmla="*/ 261659 w 572428"/>
                <a:gd name="connsiteY136" fmla="*/ 3909326 h 6857999"/>
                <a:gd name="connsiteX137" fmla="*/ 284270 w 572428"/>
                <a:gd name="connsiteY137" fmla="*/ 3886583 h 6857999"/>
                <a:gd name="connsiteX138" fmla="*/ 273342 w 572428"/>
                <a:gd name="connsiteY138" fmla="*/ 3878208 h 6857999"/>
                <a:gd name="connsiteX139" fmla="*/ 265659 w 572428"/>
                <a:gd name="connsiteY139" fmla="*/ 3878604 h 6857999"/>
                <a:gd name="connsiteX140" fmla="*/ 269997 w 572428"/>
                <a:gd name="connsiteY140" fmla="*/ 3871788 h 6857999"/>
                <a:gd name="connsiteX141" fmla="*/ 275902 w 572428"/>
                <a:gd name="connsiteY141" fmla="*/ 3872242 h 6857999"/>
                <a:gd name="connsiteX142" fmla="*/ 273630 w 572428"/>
                <a:gd name="connsiteY142" fmla="*/ 3863611 h 6857999"/>
                <a:gd name="connsiteX143" fmla="*/ 264091 w 572428"/>
                <a:gd name="connsiteY143" fmla="*/ 3864065 h 6857999"/>
                <a:gd name="connsiteX144" fmla="*/ 255460 w 572428"/>
                <a:gd name="connsiteY144" fmla="*/ 3852709 h 6857999"/>
                <a:gd name="connsiteX145" fmla="*/ 306452 w 572428"/>
                <a:gd name="connsiteY145" fmla="*/ 3847028 h 6857999"/>
                <a:gd name="connsiteX146" fmla="*/ 310018 w 572428"/>
                <a:gd name="connsiteY146" fmla="*/ 3858278 h 6857999"/>
                <a:gd name="connsiteX147" fmla="*/ 321772 w 572428"/>
                <a:gd name="connsiteY147" fmla="*/ 3859345 h 6857999"/>
                <a:gd name="connsiteX148" fmla="*/ 318205 w 572428"/>
                <a:gd name="connsiteY148" fmla="*/ 3848095 h 6857999"/>
                <a:gd name="connsiteX149" fmla="*/ 306452 w 572428"/>
                <a:gd name="connsiteY149" fmla="*/ 3847028 h 6857999"/>
                <a:gd name="connsiteX150" fmla="*/ 188207 w 572428"/>
                <a:gd name="connsiteY150" fmla="*/ 3842821 h 6857999"/>
                <a:gd name="connsiteX151" fmla="*/ 175939 w 572428"/>
                <a:gd name="connsiteY151" fmla="*/ 3850516 h 6857999"/>
                <a:gd name="connsiteX152" fmla="*/ 169631 w 572428"/>
                <a:gd name="connsiteY152" fmla="*/ 3872440 h 6857999"/>
                <a:gd name="connsiteX153" fmla="*/ 191555 w 572428"/>
                <a:gd name="connsiteY153" fmla="*/ 3866132 h 6857999"/>
                <a:gd name="connsiteX154" fmla="*/ 197863 w 572428"/>
                <a:gd name="connsiteY154" fmla="*/ 3844208 h 6857999"/>
                <a:gd name="connsiteX155" fmla="*/ 188207 w 572428"/>
                <a:gd name="connsiteY155" fmla="*/ 3842821 h 6857999"/>
                <a:gd name="connsiteX156" fmla="*/ 349938 w 572428"/>
                <a:gd name="connsiteY156" fmla="*/ 3829448 h 6857999"/>
                <a:gd name="connsiteX157" fmla="*/ 344401 w 572428"/>
                <a:gd name="connsiteY157" fmla="*/ 3832770 h 6857999"/>
                <a:gd name="connsiteX158" fmla="*/ 340852 w 572428"/>
                <a:gd name="connsiteY158" fmla="*/ 3838533 h 6857999"/>
                <a:gd name="connsiteX159" fmla="*/ 348121 w 572428"/>
                <a:gd name="connsiteY159" fmla="*/ 3846710 h 6857999"/>
                <a:gd name="connsiteX160" fmla="*/ 347666 w 572428"/>
                <a:gd name="connsiteY160" fmla="*/ 3857158 h 6857999"/>
                <a:gd name="connsiteX161" fmla="*/ 358114 w 572428"/>
                <a:gd name="connsiteY161" fmla="*/ 3858521 h 6857999"/>
                <a:gd name="connsiteX162" fmla="*/ 364474 w 572428"/>
                <a:gd name="connsiteY162" fmla="*/ 3848527 h 6857999"/>
                <a:gd name="connsiteX163" fmla="*/ 370379 w 572428"/>
                <a:gd name="connsiteY163" fmla="*/ 3848982 h 6857999"/>
                <a:gd name="connsiteX164" fmla="*/ 368108 w 572428"/>
                <a:gd name="connsiteY164" fmla="*/ 3840351 h 6857999"/>
                <a:gd name="connsiteX165" fmla="*/ 358568 w 572428"/>
                <a:gd name="connsiteY165" fmla="*/ 3840805 h 6857999"/>
                <a:gd name="connsiteX166" fmla="*/ 349938 w 572428"/>
                <a:gd name="connsiteY166" fmla="*/ 3829448 h 6857999"/>
                <a:gd name="connsiteX167" fmla="*/ 275501 w 572428"/>
                <a:gd name="connsiteY167" fmla="*/ 3821003 h 6857999"/>
                <a:gd name="connsiteX168" fmla="*/ 267838 w 572428"/>
                <a:gd name="connsiteY168" fmla="*/ 3826795 h 6857999"/>
                <a:gd name="connsiteX169" fmla="*/ 259801 w 572428"/>
                <a:gd name="connsiteY169" fmla="*/ 3826374 h 6857999"/>
                <a:gd name="connsiteX170" fmla="*/ 256888 w 572428"/>
                <a:gd name="connsiteY170" fmla="*/ 3834442 h 6857999"/>
                <a:gd name="connsiteX171" fmla="*/ 267578 w 572428"/>
                <a:gd name="connsiteY171" fmla="*/ 3841175 h 6857999"/>
                <a:gd name="connsiteX172" fmla="*/ 276316 w 572428"/>
                <a:gd name="connsiteY172" fmla="*/ 3841721 h 6857999"/>
                <a:gd name="connsiteX173" fmla="*/ 280367 w 572428"/>
                <a:gd name="connsiteY173" fmla="*/ 3833237 h 6857999"/>
                <a:gd name="connsiteX174" fmla="*/ 285270 w 572428"/>
                <a:gd name="connsiteY174" fmla="*/ 3833288 h 6857999"/>
                <a:gd name="connsiteX175" fmla="*/ 282393 w 572428"/>
                <a:gd name="connsiteY175" fmla="*/ 3826381 h 6857999"/>
                <a:gd name="connsiteX176" fmla="*/ 275501 w 572428"/>
                <a:gd name="connsiteY176" fmla="*/ 3821003 h 6857999"/>
                <a:gd name="connsiteX177" fmla="*/ 321796 w 572428"/>
                <a:gd name="connsiteY177" fmla="*/ 3806221 h 6857999"/>
                <a:gd name="connsiteX178" fmla="*/ 318475 w 572428"/>
                <a:gd name="connsiteY178" fmla="*/ 3808337 h 6857999"/>
                <a:gd name="connsiteX179" fmla="*/ 317624 w 572428"/>
                <a:gd name="connsiteY179" fmla="*/ 3812180 h 6857999"/>
                <a:gd name="connsiteX180" fmla="*/ 323583 w 572428"/>
                <a:gd name="connsiteY180" fmla="*/ 3816353 h 6857999"/>
                <a:gd name="connsiteX181" fmla="*/ 327755 w 572428"/>
                <a:gd name="connsiteY181" fmla="*/ 3810394 h 6857999"/>
                <a:gd name="connsiteX182" fmla="*/ 321796 w 572428"/>
                <a:gd name="connsiteY182" fmla="*/ 3806221 h 6857999"/>
                <a:gd name="connsiteX183" fmla="*/ 260203 w 572428"/>
                <a:gd name="connsiteY183" fmla="*/ 3806221 h 6857999"/>
                <a:gd name="connsiteX184" fmla="*/ 256882 w 572428"/>
                <a:gd name="connsiteY184" fmla="*/ 3808337 h 6857999"/>
                <a:gd name="connsiteX185" fmla="*/ 256030 w 572428"/>
                <a:gd name="connsiteY185" fmla="*/ 3812181 h 6857999"/>
                <a:gd name="connsiteX186" fmla="*/ 261990 w 572428"/>
                <a:gd name="connsiteY186" fmla="*/ 3816353 h 6857999"/>
                <a:gd name="connsiteX187" fmla="*/ 266162 w 572428"/>
                <a:gd name="connsiteY187" fmla="*/ 3810394 h 6857999"/>
                <a:gd name="connsiteX188" fmla="*/ 260203 w 572428"/>
                <a:gd name="connsiteY188" fmla="*/ 3806221 h 6857999"/>
                <a:gd name="connsiteX189" fmla="*/ 57151 w 572428"/>
                <a:gd name="connsiteY189" fmla="*/ 3801197 h 6857999"/>
                <a:gd name="connsiteX190" fmla="*/ 48924 w 572428"/>
                <a:gd name="connsiteY190" fmla="*/ 3807382 h 6857999"/>
                <a:gd name="connsiteX191" fmla="*/ 44254 w 572428"/>
                <a:gd name="connsiteY191" fmla="*/ 3817110 h 6857999"/>
                <a:gd name="connsiteX192" fmla="*/ 57135 w 572428"/>
                <a:gd name="connsiteY192" fmla="*/ 3828868 h 6857999"/>
                <a:gd name="connsiteX193" fmla="*/ 58148 w 572428"/>
                <a:gd name="connsiteY193" fmla="*/ 3845510 h 6857999"/>
                <a:gd name="connsiteX194" fmla="*/ 74941 w 572428"/>
                <a:gd name="connsiteY194" fmla="*/ 3845937 h 6857999"/>
                <a:gd name="connsiteX195" fmla="*/ 83366 w 572428"/>
                <a:gd name="connsiteY195" fmla="*/ 3829036 h 6857999"/>
                <a:gd name="connsiteX196" fmla="*/ 92805 w 572428"/>
                <a:gd name="connsiteY196" fmla="*/ 3828776 h 6857999"/>
                <a:gd name="connsiteX197" fmla="*/ 87771 w 572428"/>
                <a:gd name="connsiteY197" fmla="*/ 3815468 h 6857999"/>
                <a:gd name="connsiteX198" fmla="*/ 72721 w 572428"/>
                <a:gd name="connsiteY198" fmla="*/ 3817771 h 6857999"/>
                <a:gd name="connsiteX199" fmla="*/ 57151 w 572428"/>
                <a:gd name="connsiteY199" fmla="*/ 3801197 h 6857999"/>
                <a:gd name="connsiteX200" fmla="*/ 144909 w 572428"/>
                <a:gd name="connsiteY200" fmla="*/ 3780027 h 6857999"/>
                <a:gd name="connsiteX201" fmla="*/ 137060 w 572428"/>
                <a:gd name="connsiteY201" fmla="*/ 3783727 h 6857999"/>
                <a:gd name="connsiteX202" fmla="*/ 144582 w 572428"/>
                <a:gd name="connsiteY202" fmla="*/ 3800974 h 6857999"/>
                <a:gd name="connsiteX203" fmla="*/ 163396 w 572428"/>
                <a:gd name="connsiteY203" fmla="*/ 3800716 h 6857999"/>
                <a:gd name="connsiteX204" fmla="*/ 155874 w 572428"/>
                <a:gd name="connsiteY204" fmla="*/ 3783470 h 6857999"/>
                <a:gd name="connsiteX205" fmla="*/ 144909 w 572428"/>
                <a:gd name="connsiteY205" fmla="*/ 3780027 h 6857999"/>
                <a:gd name="connsiteX206" fmla="*/ 251797 w 572428"/>
                <a:gd name="connsiteY206" fmla="*/ 3772003 h 6857999"/>
                <a:gd name="connsiteX207" fmla="*/ 229711 w 572428"/>
                <a:gd name="connsiteY207" fmla="*/ 3781634 h 6857999"/>
                <a:gd name="connsiteX208" fmla="*/ 230042 w 572428"/>
                <a:gd name="connsiteY208" fmla="*/ 3805726 h 6857999"/>
                <a:gd name="connsiteX209" fmla="*/ 252126 w 572428"/>
                <a:gd name="connsiteY209" fmla="*/ 3796094 h 6857999"/>
                <a:gd name="connsiteX210" fmla="*/ 251797 w 572428"/>
                <a:gd name="connsiteY210" fmla="*/ 3772003 h 6857999"/>
                <a:gd name="connsiteX211" fmla="*/ 203094 w 572428"/>
                <a:gd name="connsiteY211" fmla="*/ 3748638 h 6857999"/>
                <a:gd name="connsiteX212" fmla="*/ 194867 w 572428"/>
                <a:gd name="connsiteY212" fmla="*/ 3754824 h 6857999"/>
                <a:gd name="connsiteX213" fmla="*/ 190196 w 572428"/>
                <a:gd name="connsiteY213" fmla="*/ 3764551 h 6857999"/>
                <a:gd name="connsiteX214" fmla="*/ 203077 w 572428"/>
                <a:gd name="connsiteY214" fmla="*/ 3776310 h 6857999"/>
                <a:gd name="connsiteX215" fmla="*/ 204091 w 572428"/>
                <a:gd name="connsiteY215" fmla="*/ 3792952 h 6857999"/>
                <a:gd name="connsiteX216" fmla="*/ 220883 w 572428"/>
                <a:gd name="connsiteY216" fmla="*/ 3793379 h 6857999"/>
                <a:gd name="connsiteX217" fmla="*/ 229308 w 572428"/>
                <a:gd name="connsiteY217" fmla="*/ 3776478 h 6857999"/>
                <a:gd name="connsiteX218" fmla="*/ 238747 w 572428"/>
                <a:gd name="connsiteY218" fmla="*/ 3776218 h 6857999"/>
                <a:gd name="connsiteX219" fmla="*/ 233714 w 572428"/>
                <a:gd name="connsiteY219" fmla="*/ 3762910 h 6857999"/>
                <a:gd name="connsiteX220" fmla="*/ 218663 w 572428"/>
                <a:gd name="connsiteY220" fmla="*/ 3765213 h 6857999"/>
                <a:gd name="connsiteX221" fmla="*/ 203094 w 572428"/>
                <a:gd name="connsiteY221" fmla="*/ 3748638 h 6857999"/>
                <a:gd name="connsiteX222" fmla="*/ 56957 w 572428"/>
                <a:gd name="connsiteY222" fmla="*/ 3726700 h 6857999"/>
                <a:gd name="connsiteX223" fmla="*/ 52044 w 572428"/>
                <a:gd name="connsiteY223" fmla="*/ 3730605 h 6857999"/>
                <a:gd name="connsiteX224" fmla="*/ 51330 w 572428"/>
                <a:gd name="connsiteY224" fmla="*/ 3736841 h 6857999"/>
                <a:gd name="connsiteX225" fmla="*/ 61472 w 572428"/>
                <a:gd name="connsiteY225" fmla="*/ 3742468 h 6857999"/>
                <a:gd name="connsiteX226" fmla="*/ 67099 w 572428"/>
                <a:gd name="connsiteY226" fmla="*/ 3732327 h 6857999"/>
                <a:gd name="connsiteX227" fmla="*/ 56957 w 572428"/>
                <a:gd name="connsiteY227" fmla="*/ 3726700 h 6857999"/>
                <a:gd name="connsiteX228" fmla="*/ 319854 w 572428"/>
                <a:gd name="connsiteY228" fmla="*/ 3726090 h 6857999"/>
                <a:gd name="connsiteX229" fmla="*/ 307489 w 572428"/>
                <a:gd name="connsiteY229" fmla="*/ 3727866 h 6857999"/>
                <a:gd name="connsiteX230" fmla="*/ 315567 w 572428"/>
                <a:gd name="connsiteY230" fmla="*/ 3755940 h 6857999"/>
                <a:gd name="connsiteX231" fmla="*/ 343642 w 572428"/>
                <a:gd name="connsiteY231" fmla="*/ 3764018 h 6857999"/>
                <a:gd name="connsiteX232" fmla="*/ 335565 w 572428"/>
                <a:gd name="connsiteY232" fmla="*/ 3735944 h 6857999"/>
                <a:gd name="connsiteX233" fmla="*/ 319854 w 572428"/>
                <a:gd name="connsiteY233" fmla="*/ 3726090 h 6857999"/>
                <a:gd name="connsiteX234" fmla="*/ 154619 w 572428"/>
                <a:gd name="connsiteY234" fmla="*/ 3716479 h 6857999"/>
                <a:gd name="connsiteX235" fmla="*/ 149705 w 572428"/>
                <a:gd name="connsiteY235" fmla="*/ 3720385 h 6857999"/>
                <a:gd name="connsiteX236" fmla="*/ 148992 w 572428"/>
                <a:gd name="connsiteY236" fmla="*/ 3726620 h 6857999"/>
                <a:gd name="connsiteX237" fmla="*/ 159133 w 572428"/>
                <a:gd name="connsiteY237" fmla="*/ 3732248 h 6857999"/>
                <a:gd name="connsiteX238" fmla="*/ 164760 w 572428"/>
                <a:gd name="connsiteY238" fmla="*/ 3722106 h 6857999"/>
                <a:gd name="connsiteX239" fmla="*/ 154619 w 572428"/>
                <a:gd name="connsiteY239" fmla="*/ 3716479 h 6857999"/>
                <a:gd name="connsiteX240" fmla="*/ 96917 w 572428"/>
                <a:gd name="connsiteY240" fmla="*/ 3708430 h 6857999"/>
                <a:gd name="connsiteX241" fmla="*/ 89712 w 572428"/>
                <a:gd name="connsiteY241" fmla="*/ 3721417 h 6857999"/>
                <a:gd name="connsiteX242" fmla="*/ 94713 w 572428"/>
                <a:gd name="connsiteY242" fmla="*/ 3727708 h 6857999"/>
                <a:gd name="connsiteX243" fmla="*/ 102698 w 572428"/>
                <a:gd name="connsiteY243" fmla="*/ 3728622 h 6857999"/>
                <a:gd name="connsiteX244" fmla="*/ 109904 w 572428"/>
                <a:gd name="connsiteY244" fmla="*/ 3715635 h 6857999"/>
                <a:gd name="connsiteX245" fmla="*/ 96917 w 572428"/>
                <a:gd name="connsiteY245" fmla="*/ 3708430 h 6857999"/>
                <a:gd name="connsiteX246" fmla="*/ 458063 w 572428"/>
                <a:gd name="connsiteY246" fmla="*/ 3696200 h 6857999"/>
                <a:gd name="connsiteX247" fmla="*/ 443135 w 572428"/>
                <a:gd name="connsiteY247" fmla="*/ 3719992 h 6857999"/>
                <a:gd name="connsiteX248" fmla="*/ 452672 w 572428"/>
                <a:gd name="connsiteY248" fmla="*/ 3731063 h 6857999"/>
                <a:gd name="connsiteX249" fmla="*/ 468393 w 572428"/>
                <a:gd name="connsiteY249" fmla="*/ 3732278 h 6857999"/>
                <a:gd name="connsiteX250" fmla="*/ 483323 w 572428"/>
                <a:gd name="connsiteY250" fmla="*/ 3708486 h 6857999"/>
                <a:gd name="connsiteX251" fmla="*/ 458063 w 572428"/>
                <a:gd name="connsiteY251" fmla="*/ 3696200 h 6857999"/>
                <a:gd name="connsiteX252" fmla="*/ 220425 w 572428"/>
                <a:gd name="connsiteY252" fmla="*/ 3675512 h 6857999"/>
                <a:gd name="connsiteX253" fmla="*/ 203384 w 572428"/>
                <a:gd name="connsiteY253" fmla="*/ 3681958 h 6857999"/>
                <a:gd name="connsiteX254" fmla="*/ 206333 w 572428"/>
                <a:gd name="connsiteY254" fmla="*/ 3701230 h 6857999"/>
                <a:gd name="connsiteX255" fmla="*/ 185108 w 572428"/>
                <a:gd name="connsiteY255" fmla="*/ 3721168 h 6857999"/>
                <a:gd name="connsiteX256" fmla="*/ 193030 w 572428"/>
                <a:gd name="connsiteY256" fmla="*/ 3731703 h 6857999"/>
                <a:gd name="connsiteX257" fmla="*/ 205486 w 572428"/>
                <a:gd name="connsiteY257" fmla="*/ 3737684 h 6857999"/>
                <a:gd name="connsiteX258" fmla="*/ 220543 w 572428"/>
                <a:gd name="connsiteY258" fmla="*/ 3721188 h 6857999"/>
                <a:gd name="connsiteX259" fmla="*/ 241854 w 572428"/>
                <a:gd name="connsiteY259" fmla="*/ 3719891 h 6857999"/>
                <a:gd name="connsiteX260" fmla="*/ 242401 w 572428"/>
                <a:gd name="connsiteY260" fmla="*/ 3698388 h 6857999"/>
                <a:gd name="connsiteX261" fmla="*/ 220758 w 572428"/>
                <a:gd name="connsiteY261" fmla="*/ 3687598 h 6857999"/>
                <a:gd name="connsiteX262" fmla="*/ 220425 w 572428"/>
                <a:gd name="connsiteY262" fmla="*/ 3675512 h 6857999"/>
                <a:gd name="connsiteX263" fmla="*/ 361752 w 572428"/>
                <a:gd name="connsiteY263" fmla="*/ 3617218 h 6857999"/>
                <a:gd name="connsiteX264" fmla="*/ 352367 w 572428"/>
                <a:gd name="connsiteY264" fmla="*/ 3657198 h 6857999"/>
                <a:gd name="connsiteX265" fmla="*/ 364985 w 572428"/>
                <a:gd name="connsiteY265" fmla="*/ 3679956 h 6857999"/>
                <a:gd name="connsiteX266" fmla="*/ 381490 w 572428"/>
                <a:gd name="connsiteY266" fmla="*/ 3686153 h 6857999"/>
                <a:gd name="connsiteX267" fmla="*/ 390875 w 572428"/>
                <a:gd name="connsiteY267" fmla="*/ 3646172 h 6857999"/>
                <a:gd name="connsiteX268" fmla="*/ 361752 w 572428"/>
                <a:gd name="connsiteY268" fmla="*/ 3617218 h 6857999"/>
                <a:gd name="connsiteX269" fmla="*/ 293507 w 572428"/>
                <a:gd name="connsiteY269" fmla="*/ 3615938 h 6857999"/>
                <a:gd name="connsiteX270" fmla="*/ 284662 w 572428"/>
                <a:gd name="connsiteY270" fmla="*/ 3619621 h 6857999"/>
                <a:gd name="connsiteX271" fmla="*/ 277774 w 572428"/>
                <a:gd name="connsiteY271" fmla="*/ 3628446 h 6857999"/>
                <a:gd name="connsiteX272" fmla="*/ 285192 w 572428"/>
                <a:gd name="connsiteY272" fmla="*/ 3638260 h 6857999"/>
                <a:gd name="connsiteX273" fmla="*/ 284652 w 572428"/>
                <a:gd name="connsiteY273" fmla="*/ 3648552 h 6857999"/>
                <a:gd name="connsiteX274" fmla="*/ 294983 w 572428"/>
                <a:gd name="connsiteY274" fmla="*/ 3652281 h 6857999"/>
                <a:gd name="connsiteX275" fmla="*/ 303606 w 572428"/>
                <a:gd name="connsiteY275" fmla="*/ 3638593 h 6857999"/>
                <a:gd name="connsiteX276" fmla="*/ 304305 w 572428"/>
                <a:gd name="connsiteY276" fmla="*/ 3627402 h 6857999"/>
                <a:gd name="connsiteX277" fmla="*/ 293442 w 572428"/>
                <a:gd name="connsiteY277" fmla="*/ 3622215 h 6857999"/>
                <a:gd name="connsiteX278" fmla="*/ 293507 w 572428"/>
                <a:gd name="connsiteY278" fmla="*/ 3615938 h 6857999"/>
                <a:gd name="connsiteX279" fmla="*/ 451151 w 572428"/>
                <a:gd name="connsiteY279" fmla="*/ 3586561 h 6857999"/>
                <a:gd name="connsiteX280" fmla="*/ 443945 w 572428"/>
                <a:gd name="connsiteY280" fmla="*/ 3599548 h 6857999"/>
                <a:gd name="connsiteX281" fmla="*/ 448946 w 572428"/>
                <a:gd name="connsiteY281" fmla="*/ 3605840 h 6857999"/>
                <a:gd name="connsiteX282" fmla="*/ 456931 w 572428"/>
                <a:gd name="connsiteY282" fmla="*/ 3606753 h 6857999"/>
                <a:gd name="connsiteX283" fmla="*/ 464137 w 572428"/>
                <a:gd name="connsiteY283" fmla="*/ 3593766 h 6857999"/>
                <a:gd name="connsiteX284" fmla="*/ 451151 w 572428"/>
                <a:gd name="connsiteY284" fmla="*/ 3586561 h 6857999"/>
                <a:gd name="connsiteX285" fmla="*/ 184493 w 572428"/>
                <a:gd name="connsiteY285" fmla="*/ 3585117 h 6857999"/>
                <a:gd name="connsiteX286" fmla="*/ 162408 w 572428"/>
                <a:gd name="connsiteY286" fmla="*/ 3594749 h 6857999"/>
                <a:gd name="connsiteX287" fmla="*/ 162738 w 572428"/>
                <a:gd name="connsiteY287" fmla="*/ 3618840 h 6857999"/>
                <a:gd name="connsiteX288" fmla="*/ 184823 w 572428"/>
                <a:gd name="connsiteY288" fmla="*/ 3609209 h 6857999"/>
                <a:gd name="connsiteX289" fmla="*/ 184493 w 572428"/>
                <a:gd name="connsiteY289" fmla="*/ 3585117 h 6857999"/>
                <a:gd name="connsiteX290" fmla="*/ 83830 w 572428"/>
                <a:gd name="connsiteY290" fmla="*/ 3583370 h 6857999"/>
                <a:gd name="connsiteX291" fmla="*/ 76624 w 572428"/>
                <a:gd name="connsiteY291" fmla="*/ 3596357 h 6857999"/>
                <a:gd name="connsiteX292" fmla="*/ 81625 w 572428"/>
                <a:gd name="connsiteY292" fmla="*/ 3602649 h 6857999"/>
                <a:gd name="connsiteX293" fmla="*/ 89611 w 572428"/>
                <a:gd name="connsiteY293" fmla="*/ 3603562 h 6857999"/>
                <a:gd name="connsiteX294" fmla="*/ 96816 w 572428"/>
                <a:gd name="connsiteY294" fmla="*/ 3590575 h 6857999"/>
                <a:gd name="connsiteX295" fmla="*/ 83830 w 572428"/>
                <a:gd name="connsiteY295" fmla="*/ 3583370 h 6857999"/>
                <a:gd name="connsiteX296" fmla="*/ 252551 w 572428"/>
                <a:gd name="connsiteY296" fmla="*/ 3539205 h 6857999"/>
                <a:gd name="connsiteX297" fmla="*/ 240187 w 572428"/>
                <a:gd name="connsiteY297" fmla="*/ 3540981 h 6857999"/>
                <a:gd name="connsiteX298" fmla="*/ 248264 w 572428"/>
                <a:gd name="connsiteY298" fmla="*/ 3569055 h 6857999"/>
                <a:gd name="connsiteX299" fmla="*/ 276338 w 572428"/>
                <a:gd name="connsiteY299" fmla="*/ 3577132 h 6857999"/>
                <a:gd name="connsiteX300" fmla="*/ 268261 w 572428"/>
                <a:gd name="connsiteY300" fmla="*/ 3549058 h 6857999"/>
                <a:gd name="connsiteX301" fmla="*/ 252551 w 572428"/>
                <a:gd name="connsiteY301" fmla="*/ 3539205 h 6857999"/>
                <a:gd name="connsiteX302" fmla="*/ 289942 w 572428"/>
                <a:gd name="connsiteY302" fmla="*/ 3516506 h 6857999"/>
                <a:gd name="connsiteX303" fmla="*/ 282400 w 572428"/>
                <a:gd name="connsiteY303" fmla="*/ 3519158 h 6857999"/>
                <a:gd name="connsiteX304" fmla="*/ 279098 w 572428"/>
                <a:gd name="connsiteY304" fmla="*/ 3522503 h 6857999"/>
                <a:gd name="connsiteX305" fmla="*/ 277902 w 572428"/>
                <a:gd name="connsiteY305" fmla="*/ 3526729 h 6857999"/>
                <a:gd name="connsiteX306" fmla="*/ 287207 w 572428"/>
                <a:gd name="connsiteY306" fmla="*/ 3536431 h 6857999"/>
                <a:gd name="connsiteX307" fmla="*/ 289071 w 572428"/>
                <a:gd name="connsiteY307" fmla="*/ 3545897 h 6857999"/>
                <a:gd name="connsiteX308" fmla="*/ 299736 w 572428"/>
                <a:gd name="connsiteY308" fmla="*/ 3550224 h 6857999"/>
                <a:gd name="connsiteX309" fmla="*/ 304756 w 572428"/>
                <a:gd name="connsiteY309" fmla="*/ 3538306 h 6857999"/>
                <a:gd name="connsiteX310" fmla="*/ 302835 w 572428"/>
                <a:gd name="connsiteY310" fmla="*/ 3528022 h 6857999"/>
                <a:gd name="connsiteX311" fmla="*/ 291329 w 572428"/>
                <a:gd name="connsiteY311" fmla="*/ 3522303 h 6857999"/>
                <a:gd name="connsiteX312" fmla="*/ 289942 w 572428"/>
                <a:gd name="connsiteY312" fmla="*/ 3516506 h 6857999"/>
                <a:gd name="connsiteX313" fmla="*/ 390760 w 572428"/>
                <a:gd name="connsiteY313" fmla="*/ 3509315 h 6857999"/>
                <a:gd name="connsiteX314" fmla="*/ 375832 w 572428"/>
                <a:gd name="connsiteY314" fmla="*/ 3533107 h 6857999"/>
                <a:gd name="connsiteX315" fmla="*/ 385369 w 572428"/>
                <a:gd name="connsiteY315" fmla="*/ 3544178 h 6857999"/>
                <a:gd name="connsiteX316" fmla="*/ 401090 w 572428"/>
                <a:gd name="connsiteY316" fmla="*/ 3545393 h 6857999"/>
                <a:gd name="connsiteX317" fmla="*/ 416019 w 572428"/>
                <a:gd name="connsiteY317" fmla="*/ 3521601 h 6857999"/>
                <a:gd name="connsiteX318" fmla="*/ 390760 w 572428"/>
                <a:gd name="connsiteY318" fmla="*/ 3509315 h 6857999"/>
                <a:gd name="connsiteX319" fmla="*/ 478844 w 572428"/>
                <a:gd name="connsiteY319" fmla="*/ 3497811 h 6857999"/>
                <a:gd name="connsiteX320" fmla="*/ 473656 w 572428"/>
                <a:gd name="connsiteY320" fmla="*/ 3508675 h 6857999"/>
                <a:gd name="connsiteX321" fmla="*/ 467379 w 572428"/>
                <a:gd name="connsiteY321" fmla="*/ 3508610 h 6857999"/>
                <a:gd name="connsiteX322" fmla="*/ 471062 w 572428"/>
                <a:gd name="connsiteY322" fmla="*/ 3517454 h 6857999"/>
                <a:gd name="connsiteX323" fmla="*/ 475092 w 572428"/>
                <a:gd name="connsiteY323" fmla="*/ 3521915 h 6857999"/>
                <a:gd name="connsiteX324" fmla="*/ 479888 w 572428"/>
                <a:gd name="connsiteY324" fmla="*/ 3524342 h 6857999"/>
                <a:gd name="connsiteX325" fmla="*/ 489701 w 572428"/>
                <a:gd name="connsiteY325" fmla="*/ 3516924 h 6857999"/>
                <a:gd name="connsiteX326" fmla="*/ 499993 w 572428"/>
                <a:gd name="connsiteY326" fmla="*/ 3517464 h 6857999"/>
                <a:gd name="connsiteX327" fmla="*/ 503722 w 572428"/>
                <a:gd name="connsiteY327" fmla="*/ 3507132 h 6857999"/>
                <a:gd name="connsiteX328" fmla="*/ 490034 w 572428"/>
                <a:gd name="connsiteY328" fmla="*/ 3498510 h 6857999"/>
                <a:gd name="connsiteX329" fmla="*/ 478844 w 572428"/>
                <a:gd name="connsiteY329" fmla="*/ 3497811 h 6857999"/>
                <a:gd name="connsiteX330" fmla="*/ 153123 w 572428"/>
                <a:gd name="connsiteY330" fmla="*/ 3488626 h 6857999"/>
                <a:gd name="connsiteX331" fmla="*/ 136081 w 572428"/>
                <a:gd name="connsiteY331" fmla="*/ 3495072 h 6857999"/>
                <a:gd name="connsiteX332" fmla="*/ 139030 w 572428"/>
                <a:gd name="connsiteY332" fmla="*/ 3514345 h 6857999"/>
                <a:gd name="connsiteX333" fmla="*/ 117805 w 572428"/>
                <a:gd name="connsiteY333" fmla="*/ 3534282 h 6857999"/>
                <a:gd name="connsiteX334" fmla="*/ 125727 w 572428"/>
                <a:gd name="connsiteY334" fmla="*/ 3544817 h 6857999"/>
                <a:gd name="connsiteX335" fmla="*/ 138182 w 572428"/>
                <a:gd name="connsiteY335" fmla="*/ 3550798 h 6857999"/>
                <a:gd name="connsiteX336" fmla="*/ 153240 w 572428"/>
                <a:gd name="connsiteY336" fmla="*/ 3534303 h 6857999"/>
                <a:gd name="connsiteX337" fmla="*/ 174550 w 572428"/>
                <a:gd name="connsiteY337" fmla="*/ 3533005 h 6857999"/>
                <a:gd name="connsiteX338" fmla="*/ 175097 w 572428"/>
                <a:gd name="connsiteY338" fmla="*/ 3511502 h 6857999"/>
                <a:gd name="connsiteX339" fmla="*/ 153455 w 572428"/>
                <a:gd name="connsiteY339" fmla="*/ 3500713 h 6857999"/>
                <a:gd name="connsiteX340" fmla="*/ 153123 w 572428"/>
                <a:gd name="connsiteY340" fmla="*/ 3488626 h 6857999"/>
                <a:gd name="connsiteX341" fmla="*/ 198241 w 572428"/>
                <a:gd name="connsiteY341" fmla="*/ 3487108 h 6857999"/>
                <a:gd name="connsiteX342" fmla="*/ 193426 w 572428"/>
                <a:gd name="connsiteY342" fmla="*/ 3491195 h 6857999"/>
                <a:gd name="connsiteX343" fmla="*/ 194403 w 572428"/>
                <a:gd name="connsiteY343" fmla="*/ 3498498 h 6857999"/>
                <a:gd name="connsiteX344" fmla="*/ 208390 w 572428"/>
                <a:gd name="connsiteY344" fmla="*/ 3506263 h 6857999"/>
                <a:gd name="connsiteX345" fmla="*/ 212228 w 572428"/>
                <a:gd name="connsiteY345" fmla="*/ 3494873 h 6857999"/>
                <a:gd name="connsiteX346" fmla="*/ 198241 w 572428"/>
                <a:gd name="connsiteY346" fmla="*/ 3487108 h 6857999"/>
                <a:gd name="connsiteX347" fmla="*/ 83768 w 572428"/>
                <a:gd name="connsiteY347" fmla="*/ 3476110 h 6857999"/>
                <a:gd name="connsiteX348" fmla="*/ 75465 w 572428"/>
                <a:gd name="connsiteY348" fmla="*/ 3483982 h 6857999"/>
                <a:gd name="connsiteX349" fmla="*/ 77943 w 572428"/>
                <a:gd name="connsiteY349" fmla="*/ 3498410 h 6857999"/>
                <a:gd name="connsiteX350" fmla="*/ 103966 w 572428"/>
                <a:gd name="connsiteY350" fmla="*/ 3514233 h 6857999"/>
                <a:gd name="connsiteX351" fmla="*/ 109791 w 572428"/>
                <a:gd name="connsiteY351" fmla="*/ 3491932 h 6857999"/>
                <a:gd name="connsiteX352" fmla="*/ 83768 w 572428"/>
                <a:gd name="connsiteY352" fmla="*/ 3476110 h 6857999"/>
                <a:gd name="connsiteX353" fmla="*/ 294450 w 572428"/>
                <a:gd name="connsiteY353" fmla="*/ 3430332 h 6857999"/>
                <a:gd name="connsiteX354" fmla="*/ 285064 w 572428"/>
                <a:gd name="connsiteY354" fmla="*/ 3470313 h 6857999"/>
                <a:gd name="connsiteX355" fmla="*/ 297682 w 572428"/>
                <a:gd name="connsiteY355" fmla="*/ 3493070 h 6857999"/>
                <a:gd name="connsiteX356" fmla="*/ 314187 w 572428"/>
                <a:gd name="connsiteY356" fmla="*/ 3499267 h 6857999"/>
                <a:gd name="connsiteX357" fmla="*/ 323573 w 572428"/>
                <a:gd name="connsiteY357" fmla="*/ 3459287 h 6857999"/>
                <a:gd name="connsiteX358" fmla="*/ 294450 w 572428"/>
                <a:gd name="connsiteY358" fmla="*/ 3430332 h 6857999"/>
                <a:gd name="connsiteX359" fmla="*/ 245557 w 572428"/>
                <a:gd name="connsiteY359" fmla="*/ 3429807 h 6857999"/>
                <a:gd name="connsiteX360" fmla="*/ 237255 w 572428"/>
                <a:gd name="connsiteY360" fmla="*/ 3437680 h 6857999"/>
                <a:gd name="connsiteX361" fmla="*/ 239732 w 572428"/>
                <a:gd name="connsiteY361" fmla="*/ 3452107 h 6857999"/>
                <a:gd name="connsiteX362" fmla="*/ 265755 w 572428"/>
                <a:gd name="connsiteY362" fmla="*/ 3467930 h 6857999"/>
                <a:gd name="connsiteX363" fmla="*/ 271580 w 572428"/>
                <a:gd name="connsiteY363" fmla="*/ 3445630 h 6857999"/>
                <a:gd name="connsiteX364" fmla="*/ 245557 w 572428"/>
                <a:gd name="connsiteY364" fmla="*/ 3429807 h 6857999"/>
                <a:gd name="connsiteX365" fmla="*/ 226203 w 572428"/>
                <a:gd name="connsiteY365" fmla="*/ 3429052 h 6857999"/>
                <a:gd name="connsiteX366" fmla="*/ 217358 w 572428"/>
                <a:gd name="connsiteY366" fmla="*/ 3432735 h 6857999"/>
                <a:gd name="connsiteX367" fmla="*/ 210471 w 572428"/>
                <a:gd name="connsiteY367" fmla="*/ 3441561 h 6857999"/>
                <a:gd name="connsiteX368" fmla="*/ 217889 w 572428"/>
                <a:gd name="connsiteY368" fmla="*/ 3451374 h 6857999"/>
                <a:gd name="connsiteX369" fmla="*/ 217349 w 572428"/>
                <a:gd name="connsiteY369" fmla="*/ 3461666 h 6857999"/>
                <a:gd name="connsiteX370" fmla="*/ 227680 w 572428"/>
                <a:gd name="connsiteY370" fmla="*/ 3465396 h 6857999"/>
                <a:gd name="connsiteX371" fmla="*/ 236303 w 572428"/>
                <a:gd name="connsiteY371" fmla="*/ 3451707 h 6857999"/>
                <a:gd name="connsiteX372" fmla="*/ 237001 w 572428"/>
                <a:gd name="connsiteY372" fmla="*/ 3440517 h 6857999"/>
                <a:gd name="connsiteX373" fmla="*/ 226138 w 572428"/>
                <a:gd name="connsiteY373" fmla="*/ 3435330 h 6857999"/>
                <a:gd name="connsiteX374" fmla="*/ 226203 w 572428"/>
                <a:gd name="connsiteY374" fmla="*/ 3429052 h 6857999"/>
                <a:gd name="connsiteX375" fmla="*/ 122391 w 572428"/>
                <a:gd name="connsiteY375" fmla="*/ 3397559 h 6857999"/>
                <a:gd name="connsiteX376" fmla="*/ 103711 w 572428"/>
                <a:gd name="connsiteY376" fmla="*/ 3407285 h 6857999"/>
                <a:gd name="connsiteX377" fmla="*/ 101642 w 572428"/>
                <a:gd name="connsiteY377" fmla="*/ 3422013 h 6857999"/>
                <a:gd name="connsiteX378" fmla="*/ 141746 w 572428"/>
                <a:gd name="connsiteY378" fmla="*/ 3434090 h 6857999"/>
                <a:gd name="connsiteX379" fmla="*/ 162495 w 572428"/>
                <a:gd name="connsiteY379" fmla="*/ 3409636 h 6857999"/>
                <a:gd name="connsiteX380" fmla="*/ 122391 w 572428"/>
                <a:gd name="connsiteY380" fmla="*/ 3397559 h 6857999"/>
                <a:gd name="connsiteX381" fmla="*/ 246742 w 572428"/>
                <a:gd name="connsiteY381" fmla="*/ 3377429 h 6857999"/>
                <a:gd name="connsiteX382" fmla="*/ 242753 w 572428"/>
                <a:gd name="connsiteY382" fmla="*/ 3378737 h 6857999"/>
                <a:gd name="connsiteX383" fmla="*/ 241431 w 572428"/>
                <a:gd name="connsiteY383" fmla="*/ 3388252 h 6857999"/>
                <a:gd name="connsiteX384" fmla="*/ 235449 w 572428"/>
                <a:gd name="connsiteY384" fmla="*/ 3393636 h 6857999"/>
                <a:gd name="connsiteX385" fmla="*/ 239095 w 572428"/>
                <a:gd name="connsiteY385" fmla="*/ 3401402 h 6857999"/>
                <a:gd name="connsiteX386" fmla="*/ 251415 w 572428"/>
                <a:gd name="connsiteY386" fmla="*/ 3398603 h 6857999"/>
                <a:gd name="connsiteX387" fmla="*/ 257980 w 572428"/>
                <a:gd name="connsiteY387" fmla="*/ 3392810 h 6857999"/>
                <a:gd name="connsiteX388" fmla="*/ 254846 w 572428"/>
                <a:gd name="connsiteY388" fmla="*/ 3383947 h 6857999"/>
                <a:gd name="connsiteX389" fmla="*/ 258348 w 572428"/>
                <a:gd name="connsiteY389" fmla="*/ 3380517 h 6857999"/>
                <a:gd name="connsiteX390" fmla="*/ 251430 w 572428"/>
                <a:gd name="connsiteY390" fmla="*/ 3377667 h 6857999"/>
                <a:gd name="connsiteX391" fmla="*/ 246742 w 572428"/>
                <a:gd name="connsiteY391" fmla="*/ 3377429 h 6857999"/>
                <a:gd name="connsiteX392" fmla="*/ 284181 w 572428"/>
                <a:gd name="connsiteY392" fmla="*/ 3351257 h 6857999"/>
                <a:gd name="connsiteX393" fmla="*/ 265500 w 572428"/>
                <a:gd name="connsiteY393" fmla="*/ 3360982 h 6857999"/>
                <a:gd name="connsiteX394" fmla="*/ 263432 w 572428"/>
                <a:gd name="connsiteY394" fmla="*/ 3375710 h 6857999"/>
                <a:gd name="connsiteX395" fmla="*/ 303535 w 572428"/>
                <a:gd name="connsiteY395" fmla="*/ 3387787 h 6857999"/>
                <a:gd name="connsiteX396" fmla="*/ 324285 w 572428"/>
                <a:gd name="connsiteY396" fmla="*/ 3363334 h 6857999"/>
                <a:gd name="connsiteX397" fmla="*/ 284181 w 572428"/>
                <a:gd name="connsiteY397" fmla="*/ 3351257 h 6857999"/>
                <a:gd name="connsiteX398" fmla="*/ 44973 w 572428"/>
                <a:gd name="connsiteY398" fmla="*/ 3350066 h 6857999"/>
                <a:gd name="connsiteX399" fmla="*/ 20200 w 572428"/>
                <a:gd name="connsiteY399" fmla="*/ 3355143 h 6857999"/>
                <a:gd name="connsiteX400" fmla="*/ 19018 w 572428"/>
                <a:gd name="connsiteY400" fmla="*/ 3380404 h 6857999"/>
                <a:gd name="connsiteX401" fmla="*/ 43792 w 572428"/>
                <a:gd name="connsiteY401" fmla="*/ 3375328 h 6857999"/>
                <a:gd name="connsiteX402" fmla="*/ 44973 w 572428"/>
                <a:gd name="connsiteY402" fmla="*/ 3350066 h 6857999"/>
                <a:gd name="connsiteX403" fmla="*/ 415572 w 572428"/>
                <a:gd name="connsiteY403" fmla="*/ 3341258 h 6857999"/>
                <a:gd name="connsiteX404" fmla="*/ 412998 w 572428"/>
                <a:gd name="connsiteY404" fmla="*/ 3341813 h 6857999"/>
                <a:gd name="connsiteX405" fmla="*/ 411552 w 572428"/>
                <a:gd name="connsiteY405" fmla="*/ 3347664 h 6857999"/>
                <a:gd name="connsiteX406" fmla="*/ 407469 w 572428"/>
                <a:gd name="connsiteY406" fmla="*/ 3350631 h 6857999"/>
                <a:gd name="connsiteX407" fmla="*/ 409236 w 572428"/>
                <a:gd name="connsiteY407" fmla="*/ 3355715 h 6857999"/>
                <a:gd name="connsiteX408" fmla="*/ 417105 w 572428"/>
                <a:gd name="connsiteY408" fmla="*/ 3354773 h 6857999"/>
                <a:gd name="connsiteX409" fmla="*/ 421578 w 572428"/>
                <a:gd name="connsiteY409" fmla="*/ 3351587 h 6857999"/>
                <a:gd name="connsiteX410" fmla="*/ 420202 w 572428"/>
                <a:gd name="connsiteY410" fmla="*/ 3345853 h 6857999"/>
                <a:gd name="connsiteX411" fmla="*/ 422611 w 572428"/>
                <a:gd name="connsiteY411" fmla="*/ 3343942 h 6857999"/>
                <a:gd name="connsiteX412" fmla="*/ 418481 w 572428"/>
                <a:gd name="connsiteY412" fmla="*/ 3341713 h 6857999"/>
                <a:gd name="connsiteX413" fmla="*/ 415572 w 572428"/>
                <a:gd name="connsiteY413" fmla="*/ 3341258 h 6857999"/>
                <a:gd name="connsiteX414" fmla="*/ 132448 w 572428"/>
                <a:gd name="connsiteY414" fmla="*/ 3331061 h 6857999"/>
                <a:gd name="connsiteX415" fmla="*/ 124850 w 572428"/>
                <a:gd name="connsiteY415" fmla="*/ 3337083 h 6857999"/>
                <a:gd name="connsiteX416" fmla="*/ 114959 w 572428"/>
                <a:gd name="connsiteY416" fmla="*/ 3335708 h 6857999"/>
                <a:gd name="connsiteX417" fmla="*/ 113806 w 572428"/>
                <a:gd name="connsiteY417" fmla="*/ 3344939 h 6857999"/>
                <a:gd name="connsiteX418" fmla="*/ 128786 w 572428"/>
                <a:gd name="connsiteY418" fmla="*/ 3354074 h 6857999"/>
                <a:gd name="connsiteX419" fmla="*/ 139566 w 572428"/>
                <a:gd name="connsiteY419" fmla="*/ 3355672 h 6857999"/>
                <a:gd name="connsiteX420" fmla="*/ 141979 w 572428"/>
                <a:gd name="connsiteY420" fmla="*/ 3346073 h 6857999"/>
                <a:gd name="connsiteX421" fmla="*/ 147951 w 572428"/>
                <a:gd name="connsiteY421" fmla="*/ 3346667 h 6857999"/>
                <a:gd name="connsiteX422" fmla="*/ 142413 w 572428"/>
                <a:gd name="connsiteY422" fmla="*/ 3338179 h 6857999"/>
                <a:gd name="connsiteX423" fmla="*/ 132448 w 572428"/>
                <a:gd name="connsiteY423" fmla="*/ 3331061 h 6857999"/>
                <a:gd name="connsiteX424" fmla="*/ 214836 w 572428"/>
                <a:gd name="connsiteY424" fmla="*/ 3316648 h 6857999"/>
                <a:gd name="connsiteX425" fmla="*/ 209923 w 572428"/>
                <a:gd name="connsiteY425" fmla="*/ 3320554 h 6857999"/>
                <a:gd name="connsiteX426" fmla="*/ 213115 w 572428"/>
                <a:gd name="connsiteY426" fmla="*/ 3331704 h 6857999"/>
                <a:gd name="connsiteX427" fmla="*/ 224265 w 572428"/>
                <a:gd name="connsiteY427" fmla="*/ 3328511 h 6857999"/>
                <a:gd name="connsiteX428" fmla="*/ 221072 w 572428"/>
                <a:gd name="connsiteY428" fmla="*/ 3317361 h 6857999"/>
                <a:gd name="connsiteX429" fmla="*/ 214836 w 572428"/>
                <a:gd name="connsiteY429" fmla="*/ 3316648 h 6857999"/>
                <a:gd name="connsiteX430" fmla="*/ 283993 w 572428"/>
                <a:gd name="connsiteY430" fmla="*/ 3315591 h 6857999"/>
                <a:gd name="connsiteX431" fmla="*/ 274641 w 572428"/>
                <a:gd name="connsiteY431" fmla="*/ 3323601 h 6857999"/>
                <a:gd name="connsiteX432" fmla="*/ 279535 w 572428"/>
                <a:gd name="connsiteY432" fmla="*/ 3344983 h 6857999"/>
                <a:gd name="connsiteX433" fmla="*/ 300267 w 572428"/>
                <a:gd name="connsiteY433" fmla="*/ 3337819 h 6857999"/>
                <a:gd name="connsiteX434" fmla="*/ 295372 w 572428"/>
                <a:gd name="connsiteY434" fmla="*/ 3316438 h 6857999"/>
                <a:gd name="connsiteX435" fmla="*/ 283993 w 572428"/>
                <a:gd name="connsiteY435" fmla="*/ 3315591 h 6857999"/>
                <a:gd name="connsiteX436" fmla="*/ 442848 w 572428"/>
                <a:gd name="connsiteY436" fmla="*/ 3305112 h 6857999"/>
                <a:gd name="connsiteX437" fmla="*/ 436491 w 572428"/>
                <a:gd name="connsiteY437" fmla="*/ 3309499 h 6857999"/>
                <a:gd name="connsiteX438" fmla="*/ 438148 w 572428"/>
                <a:gd name="connsiteY438" fmla="*/ 3323157 h 6857999"/>
                <a:gd name="connsiteX439" fmla="*/ 451549 w 572428"/>
                <a:gd name="connsiteY439" fmla="*/ 3320042 h 6857999"/>
                <a:gd name="connsiteX440" fmla="*/ 449892 w 572428"/>
                <a:gd name="connsiteY440" fmla="*/ 3306384 h 6857999"/>
                <a:gd name="connsiteX441" fmla="*/ 442848 w 572428"/>
                <a:gd name="connsiteY441" fmla="*/ 3305112 h 6857999"/>
                <a:gd name="connsiteX442" fmla="*/ 206763 w 572428"/>
                <a:gd name="connsiteY442" fmla="*/ 3303764 h 6857999"/>
                <a:gd name="connsiteX443" fmla="*/ 181989 w 572428"/>
                <a:gd name="connsiteY443" fmla="*/ 3308840 h 6857999"/>
                <a:gd name="connsiteX444" fmla="*/ 180808 w 572428"/>
                <a:gd name="connsiteY444" fmla="*/ 3334102 h 6857999"/>
                <a:gd name="connsiteX445" fmla="*/ 205582 w 572428"/>
                <a:gd name="connsiteY445" fmla="*/ 3329025 h 6857999"/>
                <a:gd name="connsiteX446" fmla="*/ 206763 w 572428"/>
                <a:gd name="connsiteY446" fmla="*/ 3303764 h 6857999"/>
                <a:gd name="connsiteX447" fmla="*/ 399636 w 572428"/>
                <a:gd name="connsiteY447" fmla="*/ 3301257 h 6857999"/>
                <a:gd name="connsiteX448" fmla="*/ 396315 w 572428"/>
                <a:gd name="connsiteY448" fmla="*/ 3303373 h 6857999"/>
                <a:gd name="connsiteX449" fmla="*/ 397579 w 572428"/>
                <a:gd name="connsiteY449" fmla="*/ 3310537 h 6857999"/>
                <a:gd name="connsiteX450" fmla="*/ 404743 w 572428"/>
                <a:gd name="connsiteY450" fmla="*/ 3309273 h 6857999"/>
                <a:gd name="connsiteX451" fmla="*/ 403480 w 572428"/>
                <a:gd name="connsiteY451" fmla="*/ 3302109 h 6857999"/>
                <a:gd name="connsiteX452" fmla="*/ 399636 w 572428"/>
                <a:gd name="connsiteY452" fmla="*/ 3301257 h 6857999"/>
                <a:gd name="connsiteX453" fmla="*/ 491979 w 572428"/>
                <a:gd name="connsiteY453" fmla="*/ 3297515 h 6857999"/>
                <a:gd name="connsiteX454" fmla="*/ 483787 w 572428"/>
                <a:gd name="connsiteY454" fmla="*/ 3300247 h 6857999"/>
                <a:gd name="connsiteX455" fmla="*/ 492547 w 572428"/>
                <a:gd name="connsiteY455" fmla="*/ 3318356 h 6857999"/>
                <a:gd name="connsiteX456" fmla="*/ 512560 w 572428"/>
                <a:gd name="connsiteY456" fmla="*/ 3320393 h 6857999"/>
                <a:gd name="connsiteX457" fmla="*/ 503800 w 572428"/>
                <a:gd name="connsiteY457" fmla="*/ 3302284 h 6857999"/>
                <a:gd name="connsiteX458" fmla="*/ 491979 w 572428"/>
                <a:gd name="connsiteY458" fmla="*/ 3297515 h 6857999"/>
                <a:gd name="connsiteX459" fmla="*/ 360634 w 572428"/>
                <a:gd name="connsiteY459" fmla="*/ 3295392 h 6857999"/>
                <a:gd name="connsiteX460" fmla="*/ 348098 w 572428"/>
                <a:gd name="connsiteY460" fmla="*/ 3301084 h 6857999"/>
                <a:gd name="connsiteX461" fmla="*/ 364992 w 572428"/>
                <a:gd name="connsiteY461" fmla="*/ 3328344 h 6857999"/>
                <a:gd name="connsiteX462" fmla="*/ 397062 w 572428"/>
                <a:gd name="connsiteY462" fmla="*/ 3328250 h 6857999"/>
                <a:gd name="connsiteX463" fmla="*/ 380168 w 572428"/>
                <a:gd name="connsiteY463" fmla="*/ 3300991 h 6857999"/>
                <a:gd name="connsiteX464" fmla="*/ 360634 w 572428"/>
                <a:gd name="connsiteY464" fmla="*/ 3295392 h 6857999"/>
                <a:gd name="connsiteX465" fmla="*/ 294238 w 572428"/>
                <a:gd name="connsiteY465" fmla="*/ 3284759 h 6857999"/>
                <a:gd name="connsiteX466" fmla="*/ 286639 w 572428"/>
                <a:gd name="connsiteY466" fmla="*/ 3290780 h 6857999"/>
                <a:gd name="connsiteX467" fmla="*/ 276749 w 572428"/>
                <a:gd name="connsiteY467" fmla="*/ 3289405 h 6857999"/>
                <a:gd name="connsiteX468" fmla="*/ 275596 w 572428"/>
                <a:gd name="connsiteY468" fmla="*/ 3298637 h 6857999"/>
                <a:gd name="connsiteX469" fmla="*/ 290576 w 572428"/>
                <a:gd name="connsiteY469" fmla="*/ 3307771 h 6857999"/>
                <a:gd name="connsiteX470" fmla="*/ 301355 w 572428"/>
                <a:gd name="connsiteY470" fmla="*/ 3309369 h 6857999"/>
                <a:gd name="connsiteX471" fmla="*/ 303769 w 572428"/>
                <a:gd name="connsiteY471" fmla="*/ 3299770 h 6857999"/>
                <a:gd name="connsiteX472" fmla="*/ 309740 w 572428"/>
                <a:gd name="connsiteY472" fmla="*/ 3300365 h 6857999"/>
                <a:gd name="connsiteX473" fmla="*/ 304203 w 572428"/>
                <a:gd name="connsiteY473" fmla="*/ 3291876 h 6857999"/>
                <a:gd name="connsiteX474" fmla="*/ 294238 w 572428"/>
                <a:gd name="connsiteY474" fmla="*/ 3284759 h 6857999"/>
                <a:gd name="connsiteX475" fmla="*/ 532235 w 572428"/>
                <a:gd name="connsiteY475" fmla="*/ 3284689 h 6857999"/>
                <a:gd name="connsiteX476" fmla="*/ 527153 w 572428"/>
                <a:gd name="connsiteY476" fmla="*/ 3286456 h 6857999"/>
                <a:gd name="connsiteX477" fmla="*/ 528094 w 572428"/>
                <a:gd name="connsiteY477" fmla="*/ 3294324 h 6857999"/>
                <a:gd name="connsiteX478" fmla="*/ 531280 w 572428"/>
                <a:gd name="connsiteY478" fmla="*/ 3298798 h 6857999"/>
                <a:gd name="connsiteX479" fmla="*/ 537014 w 572428"/>
                <a:gd name="connsiteY479" fmla="*/ 3297421 h 6857999"/>
                <a:gd name="connsiteX480" fmla="*/ 538925 w 572428"/>
                <a:gd name="connsiteY480" fmla="*/ 3299830 h 6857999"/>
                <a:gd name="connsiteX481" fmla="*/ 541155 w 572428"/>
                <a:gd name="connsiteY481" fmla="*/ 3295700 h 6857999"/>
                <a:gd name="connsiteX482" fmla="*/ 541054 w 572428"/>
                <a:gd name="connsiteY482" fmla="*/ 3290218 h 6857999"/>
                <a:gd name="connsiteX483" fmla="*/ 535204 w 572428"/>
                <a:gd name="connsiteY483" fmla="*/ 3288771 h 6857999"/>
                <a:gd name="connsiteX484" fmla="*/ 532235 w 572428"/>
                <a:gd name="connsiteY484" fmla="*/ 3284689 h 6857999"/>
                <a:gd name="connsiteX485" fmla="*/ 359595 w 572428"/>
                <a:gd name="connsiteY485" fmla="*/ 3254754 h 6857999"/>
                <a:gd name="connsiteX486" fmla="*/ 353238 w 572428"/>
                <a:gd name="connsiteY486" fmla="*/ 3259141 h 6857999"/>
                <a:gd name="connsiteX487" fmla="*/ 354895 w 572428"/>
                <a:gd name="connsiteY487" fmla="*/ 3272799 h 6857999"/>
                <a:gd name="connsiteX488" fmla="*/ 368296 w 572428"/>
                <a:gd name="connsiteY488" fmla="*/ 3269683 h 6857999"/>
                <a:gd name="connsiteX489" fmla="*/ 366639 w 572428"/>
                <a:gd name="connsiteY489" fmla="*/ 3256026 h 6857999"/>
                <a:gd name="connsiteX490" fmla="*/ 359595 w 572428"/>
                <a:gd name="connsiteY490" fmla="*/ 3254754 h 6857999"/>
                <a:gd name="connsiteX491" fmla="*/ 487348 w 572428"/>
                <a:gd name="connsiteY491" fmla="*/ 3253358 h 6857999"/>
                <a:gd name="connsiteX492" fmla="*/ 474174 w 572428"/>
                <a:gd name="connsiteY492" fmla="*/ 3258944 h 6857999"/>
                <a:gd name="connsiteX493" fmla="*/ 485907 w 572428"/>
                <a:gd name="connsiteY493" fmla="*/ 3267135 h 6857999"/>
                <a:gd name="connsiteX494" fmla="*/ 499081 w 572428"/>
                <a:gd name="connsiteY494" fmla="*/ 3261550 h 6857999"/>
                <a:gd name="connsiteX495" fmla="*/ 487348 w 572428"/>
                <a:gd name="connsiteY495" fmla="*/ 3253358 h 6857999"/>
                <a:gd name="connsiteX496" fmla="*/ 408726 w 572428"/>
                <a:gd name="connsiteY496" fmla="*/ 3247157 h 6857999"/>
                <a:gd name="connsiteX497" fmla="*/ 400534 w 572428"/>
                <a:gd name="connsiteY497" fmla="*/ 3249889 h 6857999"/>
                <a:gd name="connsiteX498" fmla="*/ 409294 w 572428"/>
                <a:gd name="connsiteY498" fmla="*/ 3267998 h 6857999"/>
                <a:gd name="connsiteX499" fmla="*/ 416738 w 572428"/>
                <a:gd name="connsiteY499" fmla="*/ 3271002 h 6857999"/>
                <a:gd name="connsiteX500" fmla="*/ 414570 w 572428"/>
                <a:gd name="connsiteY500" fmla="*/ 3272019 h 6857999"/>
                <a:gd name="connsiteX501" fmla="*/ 417368 w 572428"/>
                <a:gd name="connsiteY501" fmla="*/ 3284339 h 6857999"/>
                <a:gd name="connsiteX502" fmla="*/ 423161 w 572428"/>
                <a:gd name="connsiteY502" fmla="*/ 3290905 h 6857999"/>
                <a:gd name="connsiteX503" fmla="*/ 432024 w 572428"/>
                <a:gd name="connsiteY503" fmla="*/ 3287770 h 6857999"/>
                <a:gd name="connsiteX504" fmla="*/ 435454 w 572428"/>
                <a:gd name="connsiteY504" fmla="*/ 3291272 h 6857999"/>
                <a:gd name="connsiteX505" fmla="*/ 438305 w 572428"/>
                <a:gd name="connsiteY505" fmla="*/ 3284355 h 6857999"/>
                <a:gd name="connsiteX506" fmla="*/ 437234 w 572428"/>
                <a:gd name="connsiteY506" fmla="*/ 3275678 h 6857999"/>
                <a:gd name="connsiteX507" fmla="*/ 427720 w 572428"/>
                <a:gd name="connsiteY507" fmla="*/ 3274356 h 6857999"/>
                <a:gd name="connsiteX508" fmla="*/ 425094 w 572428"/>
                <a:gd name="connsiteY508" fmla="*/ 3271440 h 6857999"/>
                <a:gd name="connsiteX509" fmla="*/ 429307 w 572428"/>
                <a:gd name="connsiteY509" fmla="*/ 3270035 h 6857999"/>
                <a:gd name="connsiteX510" fmla="*/ 420547 w 572428"/>
                <a:gd name="connsiteY510" fmla="*/ 3251926 h 6857999"/>
                <a:gd name="connsiteX511" fmla="*/ 408726 w 572428"/>
                <a:gd name="connsiteY511" fmla="*/ 3247157 h 6857999"/>
                <a:gd name="connsiteX512" fmla="*/ 23070 w 572428"/>
                <a:gd name="connsiteY512" fmla="*/ 3237523 h 6857999"/>
                <a:gd name="connsiteX513" fmla="*/ 14902 w 572428"/>
                <a:gd name="connsiteY513" fmla="*/ 3243947 h 6857999"/>
                <a:gd name="connsiteX514" fmla="*/ 12103 w 572428"/>
                <a:gd name="connsiteY514" fmla="*/ 3254951 h 6857999"/>
                <a:gd name="connsiteX515" fmla="*/ 31232 w 572428"/>
                <a:gd name="connsiteY515" fmla="*/ 3270272 h 6857999"/>
                <a:gd name="connsiteX516" fmla="*/ 37384 w 572428"/>
                <a:gd name="connsiteY516" fmla="*/ 3290079 h 6857999"/>
                <a:gd name="connsiteX517" fmla="*/ 57915 w 572428"/>
                <a:gd name="connsiteY517" fmla="*/ 3292415 h 6857999"/>
                <a:gd name="connsiteX518" fmla="*/ 63155 w 572428"/>
                <a:gd name="connsiteY518" fmla="*/ 3273329 h 6857999"/>
                <a:gd name="connsiteX519" fmla="*/ 74547 w 572428"/>
                <a:gd name="connsiteY519" fmla="*/ 3274050 h 6857999"/>
                <a:gd name="connsiteX520" fmla="*/ 64495 w 572428"/>
                <a:gd name="connsiteY520" fmla="*/ 3257751 h 6857999"/>
                <a:gd name="connsiteX521" fmla="*/ 46889 w 572428"/>
                <a:gd name="connsiteY521" fmla="*/ 3258837 h 6857999"/>
                <a:gd name="connsiteX522" fmla="*/ 23070 w 572428"/>
                <a:gd name="connsiteY522" fmla="*/ 3237523 h 6857999"/>
                <a:gd name="connsiteX523" fmla="*/ 448982 w 572428"/>
                <a:gd name="connsiteY523" fmla="*/ 3234330 h 6857999"/>
                <a:gd name="connsiteX524" fmla="*/ 443900 w 572428"/>
                <a:gd name="connsiteY524" fmla="*/ 3236097 h 6857999"/>
                <a:gd name="connsiteX525" fmla="*/ 444841 w 572428"/>
                <a:gd name="connsiteY525" fmla="*/ 3243966 h 6857999"/>
                <a:gd name="connsiteX526" fmla="*/ 448027 w 572428"/>
                <a:gd name="connsiteY526" fmla="*/ 3248439 h 6857999"/>
                <a:gd name="connsiteX527" fmla="*/ 453760 w 572428"/>
                <a:gd name="connsiteY527" fmla="*/ 3247064 h 6857999"/>
                <a:gd name="connsiteX528" fmla="*/ 455672 w 572428"/>
                <a:gd name="connsiteY528" fmla="*/ 3249472 h 6857999"/>
                <a:gd name="connsiteX529" fmla="*/ 457901 w 572428"/>
                <a:gd name="connsiteY529" fmla="*/ 3245342 h 6857999"/>
                <a:gd name="connsiteX530" fmla="*/ 457801 w 572428"/>
                <a:gd name="connsiteY530" fmla="*/ 3239859 h 6857999"/>
                <a:gd name="connsiteX531" fmla="*/ 451951 w 572428"/>
                <a:gd name="connsiteY531" fmla="*/ 3238413 h 6857999"/>
                <a:gd name="connsiteX532" fmla="*/ 448982 w 572428"/>
                <a:gd name="connsiteY532" fmla="*/ 3234330 h 6857999"/>
                <a:gd name="connsiteX533" fmla="*/ 345964 w 572428"/>
                <a:gd name="connsiteY533" fmla="*/ 3226145 h 6857999"/>
                <a:gd name="connsiteX534" fmla="*/ 326001 w 572428"/>
                <a:gd name="connsiteY534" fmla="*/ 3237188 h 6857999"/>
                <a:gd name="connsiteX535" fmla="*/ 345964 w 572428"/>
                <a:gd name="connsiteY535" fmla="*/ 3248230 h 6857999"/>
                <a:gd name="connsiteX536" fmla="*/ 365927 w 572428"/>
                <a:gd name="connsiteY536" fmla="*/ 3237188 h 6857999"/>
                <a:gd name="connsiteX537" fmla="*/ 345964 w 572428"/>
                <a:gd name="connsiteY537" fmla="*/ 3226145 h 6857999"/>
                <a:gd name="connsiteX538" fmla="*/ 541454 w 572428"/>
                <a:gd name="connsiteY538" fmla="*/ 3224787 h 6857999"/>
                <a:gd name="connsiteX539" fmla="*/ 534869 w 572428"/>
                <a:gd name="connsiteY539" fmla="*/ 3226352 h 6857999"/>
                <a:gd name="connsiteX540" fmla="*/ 534227 w 572428"/>
                <a:gd name="connsiteY540" fmla="*/ 3237274 h 6857999"/>
                <a:gd name="connsiteX541" fmla="*/ 526518 w 572428"/>
                <a:gd name="connsiteY541" fmla="*/ 3244341 h 6857999"/>
                <a:gd name="connsiteX542" fmla="*/ 532942 w 572428"/>
                <a:gd name="connsiteY542" fmla="*/ 3252692 h 6857999"/>
                <a:gd name="connsiteX543" fmla="*/ 544506 w 572428"/>
                <a:gd name="connsiteY543" fmla="*/ 3250122 h 6857999"/>
                <a:gd name="connsiteX544" fmla="*/ 548360 w 572428"/>
                <a:gd name="connsiteY544" fmla="*/ 3254619 h 6857999"/>
                <a:gd name="connsiteX545" fmla="*/ 552857 w 572428"/>
                <a:gd name="connsiteY545" fmla="*/ 3246910 h 6857999"/>
                <a:gd name="connsiteX546" fmla="*/ 545791 w 572428"/>
                <a:gd name="connsiteY546" fmla="*/ 3240486 h 6857999"/>
                <a:gd name="connsiteX547" fmla="*/ 547718 w 572428"/>
                <a:gd name="connsiteY547" fmla="*/ 3226352 h 6857999"/>
                <a:gd name="connsiteX548" fmla="*/ 541454 w 572428"/>
                <a:gd name="connsiteY548" fmla="*/ 3224787 h 6857999"/>
                <a:gd name="connsiteX549" fmla="*/ 123442 w 572428"/>
                <a:gd name="connsiteY549" fmla="*/ 3222030 h 6857999"/>
                <a:gd name="connsiteX550" fmla="*/ 115000 w 572428"/>
                <a:gd name="connsiteY550" fmla="*/ 3225555 h 6857999"/>
                <a:gd name="connsiteX551" fmla="*/ 129239 w 572428"/>
                <a:gd name="connsiteY551" fmla="*/ 3246787 h 6857999"/>
                <a:gd name="connsiteX552" fmla="*/ 141576 w 572428"/>
                <a:gd name="connsiteY552" fmla="*/ 3251320 h 6857999"/>
                <a:gd name="connsiteX553" fmla="*/ 134280 w 572428"/>
                <a:gd name="connsiteY553" fmla="*/ 3257569 h 6857999"/>
                <a:gd name="connsiteX554" fmla="*/ 139174 w 572428"/>
                <a:gd name="connsiteY554" fmla="*/ 3278951 h 6857999"/>
                <a:gd name="connsiteX555" fmla="*/ 159906 w 572428"/>
                <a:gd name="connsiteY555" fmla="*/ 3271787 h 6857999"/>
                <a:gd name="connsiteX556" fmla="*/ 155011 w 572428"/>
                <a:gd name="connsiteY556" fmla="*/ 3250406 h 6857999"/>
                <a:gd name="connsiteX557" fmla="*/ 148665 w 572428"/>
                <a:gd name="connsiteY557" fmla="*/ 3249933 h 6857999"/>
                <a:gd name="connsiteX558" fmla="*/ 152022 w 572428"/>
                <a:gd name="connsiteY558" fmla="*/ 3248532 h 6857999"/>
                <a:gd name="connsiteX559" fmla="*/ 137783 w 572428"/>
                <a:gd name="connsiteY559" fmla="*/ 3227300 h 6857999"/>
                <a:gd name="connsiteX560" fmla="*/ 123442 w 572428"/>
                <a:gd name="connsiteY560" fmla="*/ 3222030 h 6857999"/>
                <a:gd name="connsiteX561" fmla="*/ 504538 w 572428"/>
                <a:gd name="connsiteY561" fmla="*/ 3208034 h 6857999"/>
                <a:gd name="connsiteX562" fmla="*/ 499105 w 572428"/>
                <a:gd name="connsiteY562" fmla="*/ 3218511 h 6857999"/>
                <a:gd name="connsiteX563" fmla="*/ 506661 w 572428"/>
                <a:gd name="connsiteY563" fmla="*/ 3227577 h 6857999"/>
                <a:gd name="connsiteX564" fmla="*/ 512095 w 572428"/>
                <a:gd name="connsiteY564" fmla="*/ 3217100 h 6857999"/>
                <a:gd name="connsiteX565" fmla="*/ 504538 w 572428"/>
                <a:gd name="connsiteY565" fmla="*/ 3208034 h 6857999"/>
                <a:gd name="connsiteX566" fmla="*/ 281973 w 572428"/>
                <a:gd name="connsiteY566" fmla="*/ 3202342 h 6857999"/>
                <a:gd name="connsiteX567" fmla="*/ 274209 w 572428"/>
                <a:gd name="connsiteY567" fmla="*/ 3205987 h 6857999"/>
                <a:gd name="connsiteX568" fmla="*/ 277006 w 572428"/>
                <a:gd name="connsiteY568" fmla="*/ 3218306 h 6857999"/>
                <a:gd name="connsiteX569" fmla="*/ 282800 w 572428"/>
                <a:gd name="connsiteY569" fmla="*/ 3224872 h 6857999"/>
                <a:gd name="connsiteX570" fmla="*/ 291663 w 572428"/>
                <a:gd name="connsiteY570" fmla="*/ 3221737 h 6857999"/>
                <a:gd name="connsiteX571" fmla="*/ 295093 w 572428"/>
                <a:gd name="connsiteY571" fmla="*/ 3225240 h 6857999"/>
                <a:gd name="connsiteX572" fmla="*/ 297943 w 572428"/>
                <a:gd name="connsiteY572" fmla="*/ 3218323 h 6857999"/>
                <a:gd name="connsiteX573" fmla="*/ 296874 w 572428"/>
                <a:gd name="connsiteY573" fmla="*/ 3209645 h 6857999"/>
                <a:gd name="connsiteX574" fmla="*/ 287358 w 572428"/>
                <a:gd name="connsiteY574" fmla="*/ 3208323 h 6857999"/>
                <a:gd name="connsiteX575" fmla="*/ 281973 w 572428"/>
                <a:gd name="connsiteY575" fmla="*/ 3202342 h 6857999"/>
                <a:gd name="connsiteX576" fmla="*/ 184859 w 572428"/>
                <a:gd name="connsiteY576" fmla="*/ 3191220 h 6857999"/>
                <a:gd name="connsiteX577" fmla="*/ 176692 w 572428"/>
                <a:gd name="connsiteY577" fmla="*/ 3197645 h 6857999"/>
                <a:gd name="connsiteX578" fmla="*/ 173893 w 572428"/>
                <a:gd name="connsiteY578" fmla="*/ 3208649 h 6857999"/>
                <a:gd name="connsiteX579" fmla="*/ 193022 w 572428"/>
                <a:gd name="connsiteY579" fmla="*/ 3223970 h 6857999"/>
                <a:gd name="connsiteX580" fmla="*/ 199174 w 572428"/>
                <a:gd name="connsiteY580" fmla="*/ 3243777 h 6857999"/>
                <a:gd name="connsiteX581" fmla="*/ 209361 w 572428"/>
                <a:gd name="connsiteY581" fmla="*/ 3247328 h 6857999"/>
                <a:gd name="connsiteX582" fmla="*/ 209543 w 572428"/>
                <a:gd name="connsiteY582" fmla="*/ 3248701 h 6857999"/>
                <a:gd name="connsiteX583" fmla="*/ 224632 w 572428"/>
                <a:gd name="connsiteY583" fmla="*/ 3262311 h 6857999"/>
                <a:gd name="connsiteX584" fmla="*/ 256702 w 572428"/>
                <a:gd name="connsiteY584" fmla="*/ 3262218 h 6857999"/>
                <a:gd name="connsiteX585" fmla="*/ 239807 w 572428"/>
                <a:gd name="connsiteY585" fmla="*/ 3234958 h 6857999"/>
                <a:gd name="connsiteX586" fmla="*/ 224209 w 572428"/>
                <a:gd name="connsiteY586" fmla="*/ 3230487 h 6857999"/>
                <a:gd name="connsiteX587" fmla="*/ 224944 w 572428"/>
                <a:gd name="connsiteY587" fmla="*/ 3227027 h 6857999"/>
                <a:gd name="connsiteX588" fmla="*/ 236336 w 572428"/>
                <a:gd name="connsiteY588" fmla="*/ 3227748 h 6857999"/>
                <a:gd name="connsiteX589" fmla="*/ 226285 w 572428"/>
                <a:gd name="connsiteY589" fmla="*/ 3211448 h 6857999"/>
                <a:gd name="connsiteX590" fmla="*/ 208678 w 572428"/>
                <a:gd name="connsiteY590" fmla="*/ 3212534 h 6857999"/>
                <a:gd name="connsiteX591" fmla="*/ 184859 w 572428"/>
                <a:gd name="connsiteY591" fmla="*/ 3191220 h 6857999"/>
                <a:gd name="connsiteX592" fmla="*/ 540399 w 572428"/>
                <a:gd name="connsiteY592" fmla="*/ 3189177 h 6857999"/>
                <a:gd name="connsiteX593" fmla="*/ 537079 w 572428"/>
                <a:gd name="connsiteY593" fmla="*/ 3191294 h 6857999"/>
                <a:gd name="connsiteX594" fmla="*/ 538342 w 572428"/>
                <a:gd name="connsiteY594" fmla="*/ 3198457 h 6857999"/>
                <a:gd name="connsiteX595" fmla="*/ 545506 w 572428"/>
                <a:gd name="connsiteY595" fmla="*/ 3197193 h 6857999"/>
                <a:gd name="connsiteX596" fmla="*/ 544243 w 572428"/>
                <a:gd name="connsiteY596" fmla="*/ 3190030 h 6857999"/>
                <a:gd name="connsiteX597" fmla="*/ 540399 w 572428"/>
                <a:gd name="connsiteY597" fmla="*/ 3189177 h 6857999"/>
                <a:gd name="connsiteX598" fmla="*/ 458201 w 572428"/>
                <a:gd name="connsiteY598" fmla="*/ 3174429 h 6857999"/>
                <a:gd name="connsiteX599" fmla="*/ 451616 w 572428"/>
                <a:gd name="connsiteY599" fmla="*/ 3175995 h 6857999"/>
                <a:gd name="connsiteX600" fmla="*/ 450974 w 572428"/>
                <a:gd name="connsiteY600" fmla="*/ 3186916 h 6857999"/>
                <a:gd name="connsiteX601" fmla="*/ 443265 w 572428"/>
                <a:gd name="connsiteY601" fmla="*/ 3193983 h 6857999"/>
                <a:gd name="connsiteX602" fmla="*/ 449689 w 572428"/>
                <a:gd name="connsiteY602" fmla="*/ 3202335 h 6857999"/>
                <a:gd name="connsiteX603" fmla="*/ 461253 w 572428"/>
                <a:gd name="connsiteY603" fmla="*/ 3199764 h 6857999"/>
                <a:gd name="connsiteX604" fmla="*/ 465107 w 572428"/>
                <a:gd name="connsiteY604" fmla="*/ 3204261 h 6857999"/>
                <a:gd name="connsiteX605" fmla="*/ 469604 w 572428"/>
                <a:gd name="connsiteY605" fmla="*/ 3196552 h 6857999"/>
                <a:gd name="connsiteX606" fmla="*/ 462538 w 572428"/>
                <a:gd name="connsiteY606" fmla="*/ 3190128 h 6857999"/>
                <a:gd name="connsiteX607" fmla="*/ 464465 w 572428"/>
                <a:gd name="connsiteY607" fmla="*/ 3175995 h 6857999"/>
                <a:gd name="connsiteX608" fmla="*/ 458201 w 572428"/>
                <a:gd name="connsiteY608" fmla="*/ 3174429 h 6857999"/>
                <a:gd name="connsiteX609" fmla="*/ 333590 w 572428"/>
                <a:gd name="connsiteY609" fmla="*/ 3172757 h 6857999"/>
                <a:gd name="connsiteX610" fmla="*/ 326683 w 572428"/>
                <a:gd name="connsiteY610" fmla="*/ 3175633 h 6857999"/>
                <a:gd name="connsiteX611" fmla="*/ 323200 w 572428"/>
                <a:gd name="connsiteY611" fmla="*/ 3178780 h 6857999"/>
                <a:gd name="connsiteX612" fmla="*/ 321304 w 572428"/>
                <a:gd name="connsiteY612" fmla="*/ 3182525 h 6857999"/>
                <a:gd name="connsiteX613" fmla="*/ 327097 w 572428"/>
                <a:gd name="connsiteY613" fmla="*/ 3190189 h 6857999"/>
                <a:gd name="connsiteX614" fmla="*/ 326675 w 572428"/>
                <a:gd name="connsiteY614" fmla="*/ 3198225 h 6857999"/>
                <a:gd name="connsiteX615" fmla="*/ 334744 w 572428"/>
                <a:gd name="connsiteY615" fmla="*/ 3201138 h 6857999"/>
                <a:gd name="connsiteX616" fmla="*/ 341477 w 572428"/>
                <a:gd name="connsiteY616" fmla="*/ 3190449 h 6857999"/>
                <a:gd name="connsiteX617" fmla="*/ 342023 w 572428"/>
                <a:gd name="connsiteY617" fmla="*/ 3181710 h 6857999"/>
                <a:gd name="connsiteX618" fmla="*/ 333539 w 572428"/>
                <a:gd name="connsiteY618" fmla="*/ 3177659 h 6857999"/>
                <a:gd name="connsiteX619" fmla="*/ 333590 w 572428"/>
                <a:gd name="connsiteY619" fmla="*/ 3172757 h 6857999"/>
                <a:gd name="connsiteX620" fmla="*/ 421285 w 572428"/>
                <a:gd name="connsiteY620" fmla="*/ 3157676 h 6857999"/>
                <a:gd name="connsiteX621" fmla="*/ 415852 w 572428"/>
                <a:gd name="connsiteY621" fmla="*/ 3168153 h 6857999"/>
                <a:gd name="connsiteX622" fmla="*/ 420773 w 572428"/>
                <a:gd name="connsiteY622" fmla="*/ 3174057 h 6857999"/>
                <a:gd name="connsiteX623" fmla="*/ 416832 w 572428"/>
                <a:gd name="connsiteY623" fmla="*/ 3175441 h 6857999"/>
                <a:gd name="connsiteX624" fmla="*/ 417625 w 572428"/>
                <a:gd name="connsiteY624" fmla="*/ 3192864 h 6857999"/>
                <a:gd name="connsiteX625" fmla="*/ 411426 w 572428"/>
                <a:gd name="connsiteY625" fmla="*/ 3199435 h 6857999"/>
                <a:gd name="connsiteX626" fmla="*/ 407536 w 572428"/>
                <a:gd name="connsiteY626" fmla="*/ 3204176 h 6857999"/>
                <a:gd name="connsiteX627" fmla="*/ 404095 w 572428"/>
                <a:gd name="connsiteY627" fmla="*/ 3203000 h 6857999"/>
                <a:gd name="connsiteX628" fmla="*/ 390920 w 572428"/>
                <a:gd name="connsiteY628" fmla="*/ 3208586 h 6857999"/>
                <a:gd name="connsiteX629" fmla="*/ 402653 w 572428"/>
                <a:gd name="connsiteY629" fmla="*/ 3216777 h 6857999"/>
                <a:gd name="connsiteX630" fmla="*/ 411671 w 572428"/>
                <a:gd name="connsiteY630" fmla="*/ 3215681 h 6857999"/>
                <a:gd name="connsiteX631" fmla="*/ 413037 w 572428"/>
                <a:gd name="connsiteY631" fmla="*/ 3214206 h 6857999"/>
                <a:gd name="connsiteX632" fmla="*/ 418146 w 572428"/>
                <a:gd name="connsiteY632" fmla="*/ 3217524 h 6857999"/>
                <a:gd name="connsiteX633" fmla="*/ 436055 w 572428"/>
                <a:gd name="connsiteY633" fmla="*/ 3211530 h 6857999"/>
                <a:gd name="connsiteX634" fmla="*/ 442913 w 572428"/>
                <a:gd name="connsiteY634" fmla="*/ 3218022 h 6857999"/>
                <a:gd name="connsiteX635" fmla="*/ 448764 w 572428"/>
                <a:gd name="connsiteY635" fmla="*/ 3205052 h 6857999"/>
                <a:gd name="connsiteX636" fmla="*/ 436493 w 572428"/>
                <a:gd name="connsiteY636" fmla="*/ 3196038 h 6857999"/>
                <a:gd name="connsiteX637" fmla="*/ 437204 w 572428"/>
                <a:gd name="connsiteY637" fmla="*/ 3173309 h 6857999"/>
                <a:gd name="connsiteX638" fmla="*/ 427013 w 572428"/>
                <a:gd name="connsiteY638" fmla="*/ 3171866 h 6857999"/>
                <a:gd name="connsiteX639" fmla="*/ 426000 w 572428"/>
                <a:gd name="connsiteY639" fmla="*/ 3172221 h 6857999"/>
                <a:gd name="connsiteX640" fmla="*/ 428842 w 572428"/>
                <a:gd name="connsiteY640" fmla="*/ 3166742 h 6857999"/>
                <a:gd name="connsiteX641" fmla="*/ 421285 w 572428"/>
                <a:gd name="connsiteY641" fmla="*/ 3157676 h 6857999"/>
                <a:gd name="connsiteX642" fmla="*/ 262574 w 572428"/>
                <a:gd name="connsiteY642" fmla="*/ 3154457 h 6857999"/>
                <a:gd name="connsiteX643" fmla="*/ 257661 w 572428"/>
                <a:gd name="connsiteY643" fmla="*/ 3158362 h 6857999"/>
                <a:gd name="connsiteX644" fmla="*/ 256948 w 572428"/>
                <a:gd name="connsiteY644" fmla="*/ 3164598 h 6857999"/>
                <a:gd name="connsiteX645" fmla="*/ 267089 w 572428"/>
                <a:gd name="connsiteY645" fmla="*/ 3170225 h 6857999"/>
                <a:gd name="connsiteX646" fmla="*/ 272716 w 572428"/>
                <a:gd name="connsiteY646" fmla="*/ 3160084 h 6857999"/>
                <a:gd name="connsiteX647" fmla="*/ 262574 w 572428"/>
                <a:gd name="connsiteY647" fmla="*/ 3154457 h 6857999"/>
                <a:gd name="connsiteX648" fmla="*/ 168517 w 572428"/>
                <a:gd name="connsiteY648" fmla="*/ 3153824 h 6857999"/>
                <a:gd name="connsiteX649" fmla="*/ 159872 w 572428"/>
                <a:gd name="connsiteY649" fmla="*/ 3161272 h 6857999"/>
                <a:gd name="connsiteX650" fmla="*/ 158923 w 572428"/>
                <a:gd name="connsiteY650" fmla="*/ 3173549 h 6857999"/>
                <a:gd name="connsiteX651" fmla="*/ 177503 w 572428"/>
                <a:gd name="connsiteY651" fmla="*/ 3185207 h 6857999"/>
                <a:gd name="connsiteX652" fmla="*/ 186148 w 572428"/>
                <a:gd name="connsiteY652" fmla="*/ 3177759 h 6857999"/>
                <a:gd name="connsiteX653" fmla="*/ 186563 w 572428"/>
                <a:gd name="connsiteY653" fmla="*/ 3172389 h 6857999"/>
                <a:gd name="connsiteX654" fmla="*/ 191487 w 572428"/>
                <a:gd name="connsiteY654" fmla="*/ 3178964 h 6857999"/>
                <a:gd name="connsiteX655" fmla="*/ 205603 w 572428"/>
                <a:gd name="connsiteY655" fmla="*/ 3182198 h 6857999"/>
                <a:gd name="connsiteX656" fmla="*/ 225566 w 572428"/>
                <a:gd name="connsiteY656" fmla="*/ 3171155 h 6857999"/>
                <a:gd name="connsiteX657" fmla="*/ 205603 w 572428"/>
                <a:gd name="connsiteY657" fmla="*/ 3160114 h 6857999"/>
                <a:gd name="connsiteX658" fmla="*/ 191487 w 572428"/>
                <a:gd name="connsiteY658" fmla="*/ 3163348 h 6857999"/>
                <a:gd name="connsiteX659" fmla="*/ 186776 w 572428"/>
                <a:gd name="connsiteY659" fmla="*/ 3169640 h 6857999"/>
                <a:gd name="connsiteX660" fmla="*/ 187097 w 572428"/>
                <a:gd name="connsiteY660" fmla="*/ 3165482 h 6857999"/>
                <a:gd name="connsiteX661" fmla="*/ 168517 w 572428"/>
                <a:gd name="connsiteY661" fmla="*/ 3153824 h 6857999"/>
                <a:gd name="connsiteX662" fmla="*/ 455070 w 572428"/>
                <a:gd name="connsiteY662" fmla="*/ 3152191 h 6857999"/>
                <a:gd name="connsiteX663" fmla="*/ 450573 w 572428"/>
                <a:gd name="connsiteY663" fmla="*/ 3153534 h 6857999"/>
                <a:gd name="connsiteX664" fmla="*/ 448195 w 572428"/>
                <a:gd name="connsiteY664" fmla="*/ 3155270 h 6857999"/>
                <a:gd name="connsiteX665" fmla="*/ 446767 w 572428"/>
                <a:gd name="connsiteY665" fmla="*/ 3157483 h 6857999"/>
                <a:gd name="connsiteX666" fmla="*/ 449881 w 572428"/>
                <a:gd name="connsiteY666" fmla="*/ 3162642 h 6857999"/>
                <a:gd name="connsiteX667" fmla="*/ 449093 w 572428"/>
                <a:gd name="connsiteY667" fmla="*/ 3167628 h 6857999"/>
                <a:gd name="connsiteX668" fmla="*/ 453937 w 572428"/>
                <a:gd name="connsiteY668" fmla="*/ 3169972 h 6857999"/>
                <a:gd name="connsiteX669" fmla="*/ 458835 w 572428"/>
                <a:gd name="connsiteY669" fmla="*/ 3163743 h 6857999"/>
                <a:gd name="connsiteX670" fmla="*/ 459746 w 572428"/>
                <a:gd name="connsiteY670" fmla="*/ 3158327 h 6857999"/>
                <a:gd name="connsiteX671" fmla="*/ 454718 w 572428"/>
                <a:gd name="connsiteY671" fmla="*/ 3155245 h 6857999"/>
                <a:gd name="connsiteX672" fmla="*/ 455070 w 572428"/>
                <a:gd name="connsiteY672" fmla="*/ 3152191 h 6857999"/>
                <a:gd name="connsiteX673" fmla="*/ 365700 w 572428"/>
                <a:gd name="connsiteY673" fmla="*/ 3151428 h 6857999"/>
                <a:gd name="connsiteX674" fmla="*/ 358823 w 572428"/>
                <a:gd name="connsiteY674" fmla="*/ 3168942 h 6857999"/>
                <a:gd name="connsiteX675" fmla="*/ 372309 w 572428"/>
                <a:gd name="connsiteY675" fmla="*/ 3182063 h 6857999"/>
                <a:gd name="connsiteX676" fmla="*/ 379185 w 572428"/>
                <a:gd name="connsiteY676" fmla="*/ 3164549 h 6857999"/>
                <a:gd name="connsiteX677" fmla="*/ 365700 w 572428"/>
                <a:gd name="connsiteY677" fmla="*/ 3151428 h 6857999"/>
                <a:gd name="connsiteX678" fmla="*/ 116449 w 572428"/>
                <a:gd name="connsiteY678" fmla="*/ 3147875 h 6857999"/>
                <a:gd name="connsiteX679" fmla="*/ 111633 w 572428"/>
                <a:gd name="connsiteY679" fmla="*/ 3151962 h 6857999"/>
                <a:gd name="connsiteX680" fmla="*/ 112611 w 572428"/>
                <a:gd name="connsiteY680" fmla="*/ 3159265 h 6857999"/>
                <a:gd name="connsiteX681" fmla="*/ 126597 w 572428"/>
                <a:gd name="connsiteY681" fmla="*/ 3167030 h 6857999"/>
                <a:gd name="connsiteX682" fmla="*/ 130435 w 572428"/>
                <a:gd name="connsiteY682" fmla="*/ 3155640 h 6857999"/>
                <a:gd name="connsiteX683" fmla="*/ 116449 w 572428"/>
                <a:gd name="connsiteY683" fmla="*/ 3147875 h 6857999"/>
                <a:gd name="connsiteX684" fmla="*/ 496846 w 572428"/>
                <a:gd name="connsiteY684" fmla="*/ 3145625 h 6857999"/>
                <a:gd name="connsiteX685" fmla="*/ 493526 w 572428"/>
                <a:gd name="connsiteY685" fmla="*/ 3147740 h 6857999"/>
                <a:gd name="connsiteX686" fmla="*/ 494789 w 572428"/>
                <a:gd name="connsiteY686" fmla="*/ 3154904 h 6857999"/>
                <a:gd name="connsiteX687" fmla="*/ 501953 w 572428"/>
                <a:gd name="connsiteY687" fmla="*/ 3153641 h 6857999"/>
                <a:gd name="connsiteX688" fmla="*/ 500690 w 572428"/>
                <a:gd name="connsiteY688" fmla="*/ 3146476 h 6857999"/>
                <a:gd name="connsiteX689" fmla="*/ 496846 w 572428"/>
                <a:gd name="connsiteY689" fmla="*/ 3145625 h 6857999"/>
                <a:gd name="connsiteX690" fmla="*/ 411962 w 572428"/>
                <a:gd name="connsiteY690" fmla="*/ 3136138 h 6857999"/>
                <a:gd name="connsiteX691" fmla="*/ 408641 w 572428"/>
                <a:gd name="connsiteY691" fmla="*/ 3138253 h 6857999"/>
                <a:gd name="connsiteX692" fmla="*/ 407789 w 572428"/>
                <a:gd name="connsiteY692" fmla="*/ 3142097 h 6857999"/>
                <a:gd name="connsiteX693" fmla="*/ 413749 w 572428"/>
                <a:gd name="connsiteY693" fmla="*/ 3146270 h 6857999"/>
                <a:gd name="connsiteX694" fmla="*/ 417921 w 572428"/>
                <a:gd name="connsiteY694" fmla="*/ 3140310 h 6857999"/>
                <a:gd name="connsiteX695" fmla="*/ 411962 w 572428"/>
                <a:gd name="connsiteY695" fmla="*/ 3136138 h 6857999"/>
                <a:gd name="connsiteX696" fmla="*/ 353326 w 572428"/>
                <a:gd name="connsiteY696" fmla="*/ 3129603 h 6857999"/>
                <a:gd name="connsiteX697" fmla="*/ 347446 w 572428"/>
                <a:gd name="connsiteY697" fmla="*/ 3133684 h 6857999"/>
                <a:gd name="connsiteX698" fmla="*/ 346052 w 572428"/>
                <a:gd name="connsiteY698" fmla="*/ 3141282 h 6857999"/>
                <a:gd name="connsiteX699" fmla="*/ 356882 w 572428"/>
                <a:gd name="connsiteY699" fmla="*/ 3149768 h 6857999"/>
                <a:gd name="connsiteX700" fmla="*/ 364155 w 572428"/>
                <a:gd name="connsiteY700" fmla="*/ 3138088 h 6857999"/>
                <a:gd name="connsiteX701" fmla="*/ 353326 w 572428"/>
                <a:gd name="connsiteY701" fmla="*/ 3129603 h 6857999"/>
                <a:gd name="connsiteX702" fmla="*/ 419430 w 572428"/>
                <a:gd name="connsiteY702" fmla="*/ 3115579 h 6857999"/>
                <a:gd name="connsiteX703" fmla="*/ 414517 w 572428"/>
                <a:gd name="connsiteY703" fmla="*/ 3119484 h 6857999"/>
                <a:gd name="connsiteX704" fmla="*/ 417709 w 572428"/>
                <a:gd name="connsiteY704" fmla="*/ 3130634 h 6857999"/>
                <a:gd name="connsiteX705" fmla="*/ 428859 w 572428"/>
                <a:gd name="connsiteY705" fmla="*/ 3127442 h 6857999"/>
                <a:gd name="connsiteX706" fmla="*/ 425667 w 572428"/>
                <a:gd name="connsiteY706" fmla="*/ 3116292 h 6857999"/>
                <a:gd name="connsiteX707" fmla="*/ 419430 w 572428"/>
                <a:gd name="connsiteY707" fmla="*/ 3115579 h 6857999"/>
                <a:gd name="connsiteX708" fmla="*/ 447803 w 572428"/>
                <a:gd name="connsiteY708" fmla="*/ 3106342 h 6857999"/>
                <a:gd name="connsiteX709" fmla="*/ 441923 w 572428"/>
                <a:gd name="connsiteY709" fmla="*/ 3110424 h 6857999"/>
                <a:gd name="connsiteX710" fmla="*/ 440530 w 572428"/>
                <a:gd name="connsiteY710" fmla="*/ 3118021 h 6857999"/>
                <a:gd name="connsiteX711" fmla="*/ 451360 w 572428"/>
                <a:gd name="connsiteY711" fmla="*/ 3126507 h 6857999"/>
                <a:gd name="connsiteX712" fmla="*/ 458633 w 572428"/>
                <a:gd name="connsiteY712" fmla="*/ 3114828 h 6857999"/>
                <a:gd name="connsiteX713" fmla="*/ 447803 w 572428"/>
                <a:gd name="connsiteY713" fmla="*/ 3106342 h 6857999"/>
                <a:gd name="connsiteX714" fmla="*/ 286651 w 572428"/>
                <a:gd name="connsiteY714" fmla="*/ 3105833 h 6857999"/>
                <a:gd name="connsiteX715" fmla="*/ 276470 w 572428"/>
                <a:gd name="connsiteY715" fmla="*/ 3109409 h 6857999"/>
                <a:gd name="connsiteX716" fmla="*/ 277264 w 572428"/>
                <a:gd name="connsiteY716" fmla="*/ 3126832 h 6857999"/>
                <a:gd name="connsiteX717" fmla="*/ 266213 w 572428"/>
                <a:gd name="connsiteY717" fmla="*/ 3139316 h 6857999"/>
                <a:gd name="connsiteX718" fmla="*/ 277785 w 572428"/>
                <a:gd name="connsiteY718" fmla="*/ 3151492 h 6857999"/>
                <a:gd name="connsiteX719" fmla="*/ 295694 w 572428"/>
                <a:gd name="connsiteY719" fmla="*/ 3145499 h 6857999"/>
                <a:gd name="connsiteX720" fmla="*/ 302552 w 572428"/>
                <a:gd name="connsiteY720" fmla="*/ 3151989 h 6857999"/>
                <a:gd name="connsiteX721" fmla="*/ 308403 w 572428"/>
                <a:gd name="connsiteY721" fmla="*/ 3139019 h 6857999"/>
                <a:gd name="connsiteX722" fmla="*/ 296132 w 572428"/>
                <a:gd name="connsiteY722" fmla="*/ 3130006 h 6857999"/>
                <a:gd name="connsiteX723" fmla="*/ 296843 w 572428"/>
                <a:gd name="connsiteY723" fmla="*/ 3107277 h 6857999"/>
                <a:gd name="connsiteX724" fmla="*/ 286651 w 572428"/>
                <a:gd name="connsiteY724" fmla="*/ 3105833 h 6857999"/>
                <a:gd name="connsiteX725" fmla="*/ 314459 w 572428"/>
                <a:gd name="connsiteY725" fmla="*/ 3101266 h 6857999"/>
                <a:gd name="connsiteX726" fmla="*/ 305814 w 572428"/>
                <a:gd name="connsiteY726" fmla="*/ 3108714 h 6857999"/>
                <a:gd name="connsiteX727" fmla="*/ 304865 w 572428"/>
                <a:gd name="connsiteY727" fmla="*/ 3120991 h 6857999"/>
                <a:gd name="connsiteX728" fmla="*/ 323445 w 572428"/>
                <a:gd name="connsiteY728" fmla="*/ 3132649 h 6857999"/>
                <a:gd name="connsiteX729" fmla="*/ 333039 w 572428"/>
                <a:gd name="connsiteY729" fmla="*/ 3112924 h 6857999"/>
                <a:gd name="connsiteX730" fmla="*/ 314459 w 572428"/>
                <a:gd name="connsiteY730" fmla="*/ 3101266 h 6857999"/>
                <a:gd name="connsiteX731" fmla="*/ 392139 w 572428"/>
                <a:gd name="connsiteY731" fmla="*/ 3081910 h 6857999"/>
                <a:gd name="connsiteX732" fmla="*/ 380350 w 572428"/>
                <a:gd name="connsiteY732" fmla="*/ 3090542 h 6857999"/>
                <a:gd name="connsiteX733" fmla="*/ 380233 w 572428"/>
                <a:gd name="connsiteY733" fmla="*/ 3092118 h 6857999"/>
                <a:gd name="connsiteX734" fmla="*/ 376815 w 572428"/>
                <a:gd name="connsiteY734" fmla="*/ 3093571 h 6857999"/>
                <a:gd name="connsiteX735" fmla="*/ 372954 w 572428"/>
                <a:gd name="connsiteY735" fmla="*/ 3101296 h 6857999"/>
                <a:gd name="connsiteX736" fmla="*/ 379225 w 572428"/>
                <a:gd name="connsiteY736" fmla="*/ 3107235 h 6857999"/>
                <a:gd name="connsiteX737" fmla="*/ 381169 w 572428"/>
                <a:gd name="connsiteY737" fmla="*/ 3107337 h 6857999"/>
                <a:gd name="connsiteX738" fmla="*/ 389523 w 572428"/>
                <a:gd name="connsiteY738" fmla="*/ 3117090 h 6857999"/>
                <a:gd name="connsiteX739" fmla="*/ 416903 w 572428"/>
                <a:gd name="connsiteY739" fmla="*/ 3110823 h 6857999"/>
                <a:gd name="connsiteX740" fmla="*/ 407729 w 572428"/>
                <a:gd name="connsiteY740" fmla="*/ 3084274 h 6857999"/>
                <a:gd name="connsiteX741" fmla="*/ 392139 w 572428"/>
                <a:gd name="connsiteY741" fmla="*/ 3081910 h 6857999"/>
                <a:gd name="connsiteX742" fmla="*/ 237848 w 572428"/>
                <a:gd name="connsiteY742" fmla="*/ 3081897 h 6857999"/>
                <a:gd name="connsiteX743" fmla="*/ 217554 w 572428"/>
                <a:gd name="connsiteY743" fmla="*/ 3082942 h 6857999"/>
                <a:gd name="connsiteX744" fmla="*/ 199783 w 572428"/>
                <a:gd name="connsiteY744" fmla="*/ 3092796 h 6857999"/>
                <a:gd name="connsiteX745" fmla="*/ 194943 w 572428"/>
                <a:gd name="connsiteY745" fmla="*/ 3105685 h 6857999"/>
                <a:gd name="connsiteX746" fmla="*/ 226165 w 572428"/>
                <a:gd name="connsiteY746" fmla="*/ 3113014 h 6857999"/>
                <a:gd name="connsiteX747" fmla="*/ 227873 w 572428"/>
                <a:gd name="connsiteY747" fmla="*/ 3112067 h 6857999"/>
                <a:gd name="connsiteX748" fmla="*/ 231947 w 572428"/>
                <a:gd name="connsiteY748" fmla="*/ 3116031 h 6857999"/>
                <a:gd name="connsiteX749" fmla="*/ 235070 w 572428"/>
                <a:gd name="connsiteY749" fmla="*/ 3108077 h 6857999"/>
                <a:gd name="connsiteX750" fmla="*/ 243937 w 572428"/>
                <a:gd name="connsiteY750" fmla="*/ 3103161 h 6857999"/>
                <a:gd name="connsiteX751" fmla="*/ 248776 w 572428"/>
                <a:gd name="connsiteY751" fmla="*/ 3090271 h 6857999"/>
                <a:gd name="connsiteX752" fmla="*/ 237848 w 572428"/>
                <a:gd name="connsiteY752" fmla="*/ 3081897 h 6857999"/>
                <a:gd name="connsiteX753" fmla="*/ 483022 w 572428"/>
                <a:gd name="connsiteY753" fmla="*/ 3065324 h 6857999"/>
                <a:gd name="connsiteX754" fmla="*/ 471292 w 572428"/>
                <a:gd name="connsiteY754" fmla="*/ 3070311 h 6857999"/>
                <a:gd name="connsiteX755" fmla="*/ 467432 w 572428"/>
                <a:gd name="connsiteY755" fmla="*/ 3078036 h 6857999"/>
                <a:gd name="connsiteX756" fmla="*/ 486430 w 572428"/>
                <a:gd name="connsiteY756" fmla="*/ 3084646 h 6857999"/>
                <a:gd name="connsiteX757" fmla="*/ 502021 w 572428"/>
                <a:gd name="connsiteY757" fmla="*/ 3071935 h 6857999"/>
                <a:gd name="connsiteX758" fmla="*/ 483022 w 572428"/>
                <a:gd name="connsiteY758" fmla="*/ 3065324 h 6857999"/>
                <a:gd name="connsiteX759" fmla="*/ 406355 w 572428"/>
                <a:gd name="connsiteY759" fmla="*/ 3053710 h 6857999"/>
                <a:gd name="connsiteX760" fmla="*/ 401196 w 572428"/>
                <a:gd name="connsiteY760" fmla="*/ 3056824 h 6857999"/>
                <a:gd name="connsiteX761" fmla="*/ 396210 w 572428"/>
                <a:gd name="connsiteY761" fmla="*/ 3056036 h 6857999"/>
                <a:gd name="connsiteX762" fmla="*/ 393866 w 572428"/>
                <a:gd name="connsiteY762" fmla="*/ 3060879 h 6857999"/>
                <a:gd name="connsiteX763" fmla="*/ 400095 w 572428"/>
                <a:gd name="connsiteY763" fmla="*/ 3065778 h 6857999"/>
                <a:gd name="connsiteX764" fmla="*/ 405511 w 572428"/>
                <a:gd name="connsiteY764" fmla="*/ 3066689 h 6857999"/>
                <a:gd name="connsiteX765" fmla="*/ 408592 w 572428"/>
                <a:gd name="connsiteY765" fmla="*/ 3061661 h 6857999"/>
                <a:gd name="connsiteX766" fmla="*/ 411647 w 572428"/>
                <a:gd name="connsiteY766" fmla="*/ 3062013 h 6857999"/>
                <a:gd name="connsiteX767" fmla="*/ 410304 w 572428"/>
                <a:gd name="connsiteY767" fmla="*/ 3057516 h 6857999"/>
                <a:gd name="connsiteX768" fmla="*/ 406355 w 572428"/>
                <a:gd name="connsiteY768" fmla="*/ 3053710 h 6857999"/>
                <a:gd name="connsiteX769" fmla="*/ 152713 w 572428"/>
                <a:gd name="connsiteY769" fmla="*/ 3046510 h 6857999"/>
                <a:gd name="connsiteX770" fmla="*/ 140445 w 572428"/>
                <a:gd name="connsiteY770" fmla="*/ 3054204 h 6857999"/>
                <a:gd name="connsiteX771" fmla="*/ 134137 w 572428"/>
                <a:gd name="connsiteY771" fmla="*/ 3076128 h 6857999"/>
                <a:gd name="connsiteX772" fmla="*/ 156061 w 572428"/>
                <a:gd name="connsiteY772" fmla="*/ 3069821 h 6857999"/>
                <a:gd name="connsiteX773" fmla="*/ 162369 w 572428"/>
                <a:gd name="connsiteY773" fmla="*/ 3047896 h 6857999"/>
                <a:gd name="connsiteX774" fmla="*/ 152713 w 572428"/>
                <a:gd name="connsiteY774" fmla="*/ 3046510 h 6857999"/>
                <a:gd name="connsiteX775" fmla="*/ 450883 w 572428"/>
                <a:gd name="connsiteY775" fmla="*/ 3039858 h 6857999"/>
                <a:gd name="connsiteX776" fmla="*/ 436794 w 572428"/>
                <a:gd name="connsiteY776" fmla="*/ 3042362 h 6857999"/>
                <a:gd name="connsiteX777" fmla="*/ 431427 w 572428"/>
                <a:gd name="connsiteY777" fmla="*/ 3055627 h 6857999"/>
                <a:gd name="connsiteX778" fmla="*/ 445516 w 572428"/>
                <a:gd name="connsiteY778" fmla="*/ 3053123 h 6857999"/>
                <a:gd name="connsiteX779" fmla="*/ 450883 w 572428"/>
                <a:gd name="connsiteY779" fmla="*/ 3039858 h 6857999"/>
                <a:gd name="connsiteX780" fmla="*/ 500833 w 572428"/>
                <a:gd name="connsiteY780" fmla="*/ 3030450 h 6857999"/>
                <a:gd name="connsiteX781" fmla="*/ 495674 w 572428"/>
                <a:gd name="connsiteY781" fmla="*/ 3033563 h 6857999"/>
                <a:gd name="connsiteX782" fmla="*/ 490687 w 572428"/>
                <a:gd name="connsiteY782" fmla="*/ 3032776 h 6857999"/>
                <a:gd name="connsiteX783" fmla="*/ 488343 w 572428"/>
                <a:gd name="connsiteY783" fmla="*/ 3037619 h 6857999"/>
                <a:gd name="connsiteX784" fmla="*/ 494573 w 572428"/>
                <a:gd name="connsiteY784" fmla="*/ 3042517 h 6857999"/>
                <a:gd name="connsiteX785" fmla="*/ 499988 w 572428"/>
                <a:gd name="connsiteY785" fmla="*/ 3043428 h 6857999"/>
                <a:gd name="connsiteX786" fmla="*/ 503070 w 572428"/>
                <a:gd name="connsiteY786" fmla="*/ 3038400 h 6857999"/>
                <a:gd name="connsiteX787" fmla="*/ 506124 w 572428"/>
                <a:gd name="connsiteY787" fmla="*/ 3038752 h 6857999"/>
                <a:gd name="connsiteX788" fmla="*/ 504781 w 572428"/>
                <a:gd name="connsiteY788" fmla="*/ 3034255 h 6857999"/>
                <a:gd name="connsiteX789" fmla="*/ 500833 w 572428"/>
                <a:gd name="connsiteY789" fmla="*/ 3030450 h 6857999"/>
                <a:gd name="connsiteX790" fmla="*/ 240007 w 572428"/>
                <a:gd name="connsiteY790" fmla="*/ 3024691 h 6857999"/>
                <a:gd name="connsiteX791" fmla="*/ 232344 w 572428"/>
                <a:gd name="connsiteY791" fmla="*/ 3030484 h 6857999"/>
                <a:gd name="connsiteX792" fmla="*/ 224307 w 572428"/>
                <a:gd name="connsiteY792" fmla="*/ 3030062 h 6857999"/>
                <a:gd name="connsiteX793" fmla="*/ 221394 w 572428"/>
                <a:gd name="connsiteY793" fmla="*/ 3038130 h 6857999"/>
                <a:gd name="connsiteX794" fmla="*/ 232084 w 572428"/>
                <a:gd name="connsiteY794" fmla="*/ 3044863 h 6857999"/>
                <a:gd name="connsiteX795" fmla="*/ 240823 w 572428"/>
                <a:gd name="connsiteY795" fmla="*/ 3045409 h 6857999"/>
                <a:gd name="connsiteX796" fmla="*/ 244873 w 572428"/>
                <a:gd name="connsiteY796" fmla="*/ 3036926 h 6857999"/>
                <a:gd name="connsiteX797" fmla="*/ 249775 w 572428"/>
                <a:gd name="connsiteY797" fmla="*/ 3036977 h 6857999"/>
                <a:gd name="connsiteX798" fmla="*/ 246899 w 572428"/>
                <a:gd name="connsiteY798" fmla="*/ 3030070 h 6857999"/>
                <a:gd name="connsiteX799" fmla="*/ 240007 w 572428"/>
                <a:gd name="connsiteY799" fmla="*/ 3024691 h 6857999"/>
                <a:gd name="connsiteX800" fmla="*/ 322423 w 572428"/>
                <a:gd name="connsiteY800" fmla="*/ 3021418 h 6857999"/>
                <a:gd name="connsiteX801" fmla="*/ 325989 w 572428"/>
                <a:gd name="connsiteY801" fmla="*/ 3032668 h 6857999"/>
                <a:gd name="connsiteX802" fmla="*/ 337743 w 572428"/>
                <a:gd name="connsiteY802" fmla="*/ 3033736 h 6857999"/>
                <a:gd name="connsiteX803" fmla="*/ 334176 w 572428"/>
                <a:gd name="connsiteY803" fmla="*/ 3022485 h 6857999"/>
                <a:gd name="connsiteX804" fmla="*/ 322423 w 572428"/>
                <a:gd name="connsiteY804" fmla="*/ 3021418 h 6857999"/>
                <a:gd name="connsiteX805" fmla="*/ 181190 w 572428"/>
                <a:gd name="connsiteY805" fmla="*/ 3020357 h 6857999"/>
                <a:gd name="connsiteX806" fmla="*/ 174283 w 572428"/>
                <a:gd name="connsiteY806" fmla="*/ 3023233 h 6857999"/>
                <a:gd name="connsiteX807" fmla="*/ 170800 w 572428"/>
                <a:gd name="connsiteY807" fmla="*/ 3026380 h 6857999"/>
                <a:gd name="connsiteX808" fmla="*/ 168904 w 572428"/>
                <a:gd name="connsiteY808" fmla="*/ 3030125 h 6857999"/>
                <a:gd name="connsiteX809" fmla="*/ 174697 w 572428"/>
                <a:gd name="connsiteY809" fmla="*/ 3037789 h 6857999"/>
                <a:gd name="connsiteX810" fmla="*/ 174275 w 572428"/>
                <a:gd name="connsiteY810" fmla="*/ 3045825 h 6857999"/>
                <a:gd name="connsiteX811" fmla="*/ 182344 w 572428"/>
                <a:gd name="connsiteY811" fmla="*/ 3048738 h 6857999"/>
                <a:gd name="connsiteX812" fmla="*/ 189077 w 572428"/>
                <a:gd name="connsiteY812" fmla="*/ 3038049 h 6857999"/>
                <a:gd name="connsiteX813" fmla="*/ 189623 w 572428"/>
                <a:gd name="connsiteY813" fmla="*/ 3029310 h 6857999"/>
                <a:gd name="connsiteX814" fmla="*/ 181139 w 572428"/>
                <a:gd name="connsiteY814" fmla="*/ 3025259 h 6857999"/>
                <a:gd name="connsiteX815" fmla="*/ 181190 w 572428"/>
                <a:gd name="connsiteY815" fmla="*/ 3020357 h 6857999"/>
                <a:gd name="connsiteX816" fmla="*/ 16117 w 572428"/>
                <a:gd name="connsiteY816" fmla="*/ 3001424 h 6857999"/>
                <a:gd name="connsiteX817" fmla="*/ 7471 w 572428"/>
                <a:gd name="connsiteY817" fmla="*/ 3008872 h 6857999"/>
                <a:gd name="connsiteX818" fmla="*/ 6523 w 572428"/>
                <a:gd name="connsiteY818" fmla="*/ 3021149 h 6857999"/>
                <a:gd name="connsiteX819" fmla="*/ 25102 w 572428"/>
                <a:gd name="connsiteY819" fmla="*/ 3032807 h 6857999"/>
                <a:gd name="connsiteX820" fmla="*/ 34697 w 572428"/>
                <a:gd name="connsiteY820" fmla="*/ 3013082 h 6857999"/>
                <a:gd name="connsiteX821" fmla="*/ 16117 w 572428"/>
                <a:gd name="connsiteY821" fmla="*/ 3001424 h 6857999"/>
                <a:gd name="connsiteX822" fmla="*/ 416900 w 572428"/>
                <a:gd name="connsiteY822" fmla="*/ 2998158 h 6857999"/>
                <a:gd name="connsiteX823" fmla="*/ 420466 w 572428"/>
                <a:gd name="connsiteY823" fmla="*/ 3009408 h 6857999"/>
                <a:gd name="connsiteX824" fmla="*/ 432220 w 572428"/>
                <a:gd name="connsiteY824" fmla="*/ 3010475 h 6857999"/>
                <a:gd name="connsiteX825" fmla="*/ 428654 w 572428"/>
                <a:gd name="connsiteY825" fmla="*/ 2999225 h 6857999"/>
                <a:gd name="connsiteX826" fmla="*/ 416900 w 572428"/>
                <a:gd name="connsiteY826" fmla="*/ 2998158 h 6857999"/>
                <a:gd name="connsiteX827" fmla="*/ 298655 w 572428"/>
                <a:gd name="connsiteY827" fmla="*/ 2993951 h 6857999"/>
                <a:gd name="connsiteX828" fmla="*/ 286387 w 572428"/>
                <a:gd name="connsiteY828" fmla="*/ 3001646 h 6857999"/>
                <a:gd name="connsiteX829" fmla="*/ 284603 w 572428"/>
                <a:gd name="connsiteY829" fmla="*/ 3004490 h 6857999"/>
                <a:gd name="connsiteX830" fmla="*/ 278866 w 572428"/>
                <a:gd name="connsiteY830" fmla="*/ 3000194 h 6857999"/>
                <a:gd name="connsiteX831" fmla="*/ 264726 w 572428"/>
                <a:gd name="connsiteY831" fmla="*/ 3025757 h 6857999"/>
                <a:gd name="connsiteX832" fmla="*/ 278867 w 572428"/>
                <a:gd name="connsiteY832" fmla="*/ 3051321 h 6857999"/>
                <a:gd name="connsiteX833" fmla="*/ 293007 w 572428"/>
                <a:gd name="connsiteY833" fmla="*/ 3025758 h 6857999"/>
                <a:gd name="connsiteX834" fmla="*/ 292435 w 572428"/>
                <a:gd name="connsiteY834" fmla="*/ 3023263 h 6857999"/>
                <a:gd name="connsiteX835" fmla="*/ 302003 w 572428"/>
                <a:gd name="connsiteY835" fmla="*/ 3017262 h 6857999"/>
                <a:gd name="connsiteX836" fmla="*/ 308311 w 572428"/>
                <a:gd name="connsiteY836" fmla="*/ 2995338 h 6857999"/>
                <a:gd name="connsiteX837" fmla="*/ 298655 w 572428"/>
                <a:gd name="connsiteY837" fmla="*/ 2993951 h 6857999"/>
                <a:gd name="connsiteX838" fmla="*/ 109416 w 572428"/>
                <a:gd name="connsiteY838" fmla="*/ 2983715 h 6857999"/>
                <a:gd name="connsiteX839" fmla="*/ 101567 w 572428"/>
                <a:gd name="connsiteY839" fmla="*/ 2987416 h 6857999"/>
                <a:gd name="connsiteX840" fmla="*/ 101431 w 572428"/>
                <a:gd name="connsiteY840" fmla="*/ 2996092 h 6857999"/>
                <a:gd name="connsiteX841" fmla="*/ 108178 w 572428"/>
                <a:gd name="connsiteY841" fmla="*/ 3003643 h 6857999"/>
                <a:gd name="connsiteX842" fmla="*/ 105261 w 572428"/>
                <a:gd name="connsiteY842" fmla="*/ 3005962 h 6857999"/>
                <a:gd name="connsiteX843" fmla="*/ 104548 w 572428"/>
                <a:gd name="connsiteY843" fmla="*/ 3012198 h 6857999"/>
                <a:gd name="connsiteX844" fmla="*/ 114689 w 572428"/>
                <a:gd name="connsiteY844" fmla="*/ 3017825 h 6857999"/>
                <a:gd name="connsiteX845" fmla="*/ 120092 w 572428"/>
                <a:gd name="connsiteY845" fmla="*/ 3008087 h 6857999"/>
                <a:gd name="connsiteX846" fmla="*/ 127901 w 572428"/>
                <a:gd name="connsiteY846" fmla="*/ 3004405 h 6857999"/>
                <a:gd name="connsiteX847" fmla="*/ 120380 w 572428"/>
                <a:gd name="connsiteY847" fmla="*/ 2987158 h 6857999"/>
                <a:gd name="connsiteX848" fmla="*/ 109416 w 572428"/>
                <a:gd name="connsiteY848" fmla="*/ 2983715 h 6857999"/>
                <a:gd name="connsiteX849" fmla="*/ 460386 w 572428"/>
                <a:gd name="connsiteY849" fmla="*/ 2980578 h 6857999"/>
                <a:gd name="connsiteX850" fmla="*/ 454850 w 572428"/>
                <a:gd name="connsiteY850" fmla="*/ 2983900 h 6857999"/>
                <a:gd name="connsiteX851" fmla="*/ 451300 w 572428"/>
                <a:gd name="connsiteY851" fmla="*/ 2989664 h 6857999"/>
                <a:gd name="connsiteX852" fmla="*/ 458569 w 572428"/>
                <a:gd name="connsiteY852" fmla="*/ 2997840 h 6857999"/>
                <a:gd name="connsiteX853" fmla="*/ 458115 w 572428"/>
                <a:gd name="connsiteY853" fmla="*/ 3008288 h 6857999"/>
                <a:gd name="connsiteX854" fmla="*/ 465708 w 572428"/>
                <a:gd name="connsiteY854" fmla="*/ 3009279 h 6857999"/>
                <a:gd name="connsiteX855" fmla="*/ 465176 w 572428"/>
                <a:gd name="connsiteY855" fmla="*/ 3013933 h 6857999"/>
                <a:gd name="connsiteX856" fmla="*/ 470177 w 572428"/>
                <a:gd name="connsiteY856" fmla="*/ 3020226 h 6857999"/>
                <a:gd name="connsiteX857" fmla="*/ 484456 w 572428"/>
                <a:gd name="connsiteY857" fmla="*/ 3016137 h 6857999"/>
                <a:gd name="connsiteX858" fmla="*/ 480368 w 572428"/>
                <a:gd name="connsiteY858" fmla="*/ 3001860 h 6857999"/>
                <a:gd name="connsiteX859" fmla="*/ 471995 w 572428"/>
                <a:gd name="connsiteY859" fmla="*/ 3004257 h 6857999"/>
                <a:gd name="connsiteX860" fmla="*/ 474922 w 572428"/>
                <a:gd name="connsiteY860" fmla="*/ 2999657 h 6857999"/>
                <a:gd name="connsiteX861" fmla="*/ 480827 w 572428"/>
                <a:gd name="connsiteY861" fmla="*/ 3000112 h 6857999"/>
                <a:gd name="connsiteX862" fmla="*/ 478556 w 572428"/>
                <a:gd name="connsiteY862" fmla="*/ 2991481 h 6857999"/>
                <a:gd name="connsiteX863" fmla="*/ 469017 w 572428"/>
                <a:gd name="connsiteY863" fmla="*/ 2991935 h 6857999"/>
                <a:gd name="connsiteX864" fmla="*/ 460386 w 572428"/>
                <a:gd name="connsiteY864" fmla="*/ 2980578 h 6857999"/>
                <a:gd name="connsiteX865" fmla="*/ 395476 w 572428"/>
                <a:gd name="connsiteY865" fmla="*/ 2960324 h 6857999"/>
                <a:gd name="connsiteX866" fmla="*/ 360569 w 572428"/>
                <a:gd name="connsiteY866" fmla="*/ 2981958 h 6857999"/>
                <a:gd name="connsiteX867" fmla="*/ 353400 w 572428"/>
                <a:gd name="connsiteY867" fmla="*/ 3006971 h 6857999"/>
                <a:gd name="connsiteX868" fmla="*/ 360688 w 572428"/>
                <a:gd name="connsiteY868" fmla="*/ 3023024 h 6857999"/>
                <a:gd name="connsiteX869" fmla="*/ 364027 w 572428"/>
                <a:gd name="connsiteY869" fmla="*/ 3022583 h 6857999"/>
                <a:gd name="connsiteX870" fmla="*/ 363688 w 572428"/>
                <a:gd name="connsiteY870" fmla="*/ 3030374 h 6857999"/>
                <a:gd name="connsiteX871" fmla="*/ 363497 w 572428"/>
                <a:gd name="connsiteY871" fmla="*/ 3030384 h 6857999"/>
                <a:gd name="connsiteX872" fmla="*/ 345725 w 572428"/>
                <a:gd name="connsiteY872" fmla="*/ 3040237 h 6857999"/>
                <a:gd name="connsiteX873" fmla="*/ 340886 w 572428"/>
                <a:gd name="connsiteY873" fmla="*/ 3053127 h 6857999"/>
                <a:gd name="connsiteX874" fmla="*/ 342436 w 572428"/>
                <a:gd name="connsiteY874" fmla="*/ 3054315 h 6857999"/>
                <a:gd name="connsiteX875" fmla="*/ 338233 w 572428"/>
                <a:gd name="connsiteY875" fmla="*/ 3057655 h 6857999"/>
                <a:gd name="connsiteX876" fmla="*/ 341261 w 572428"/>
                <a:gd name="connsiteY876" fmla="*/ 3068232 h 6857999"/>
                <a:gd name="connsiteX877" fmla="*/ 336950 w 572428"/>
                <a:gd name="connsiteY877" fmla="*/ 3078888 h 6857999"/>
                <a:gd name="connsiteX878" fmla="*/ 351039 w 572428"/>
                <a:gd name="connsiteY878" fmla="*/ 3076384 h 6857999"/>
                <a:gd name="connsiteX879" fmla="*/ 356405 w 572428"/>
                <a:gd name="connsiteY879" fmla="*/ 3063118 h 6857999"/>
                <a:gd name="connsiteX880" fmla="*/ 352081 w 572428"/>
                <a:gd name="connsiteY880" fmla="*/ 3063887 h 6857999"/>
                <a:gd name="connsiteX881" fmla="*/ 351281 w 572428"/>
                <a:gd name="connsiteY881" fmla="*/ 3061094 h 6857999"/>
                <a:gd name="connsiteX882" fmla="*/ 351813 w 572428"/>
                <a:gd name="connsiteY882" fmla="*/ 3061502 h 6857999"/>
                <a:gd name="connsiteX883" fmla="*/ 372107 w 572428"/>
                <a:gd name="connsiteY883" fmla="*/ 3060456 h 6857999"/>
                <a:gd name="connsiteX884" fmla="*/ 394718 w 572428"/>
                <a:gd name="connsiteY884" fmla="*/ 3037713 h 6857999"/>
                <a:gd name="connsiteX885" fmla="*/ 383790 w 572428"/>
                <a:gd name="connsiteY885" fmla="*/ 3029338 h 6857999"/>
                <a:gd name="connsiteX886" fmla="*/ 376107 w 572428"/>
                <a:gd name="connsiteY886" fmla="*/ 3029734 h 6857999"/>
                <a:gd name="connsiteX887" fmla="*/ 380445 w 572428"/>
                <a:gd name="connsiteY887" fmla="*/ 3022918 h 6857999"/>
                <a:gd name="connsiteX888" fmla="*/ 386350 w 572428"/>
                <a:gd name="connsiteY888" fmla="*/ 3023372 h 6857999"/>
                <a:gd name="connsiteX889" fmla="*/ 384079 w 572428"/>
                <a:gd name="connsiteY889" fmla="*/ 3014741 h 6857999"/>
                <a:gd name="connsiteX890" fmla="*/ 383529 w 572428"/>
                <a:gd name="connsiteY890" fmla="*/ 3014767 h 6857999"/>
                <a:gd name="connsiteX891" fmla="*/ 395595 w 572428"/>
                <a:gd name="connsiteY891" fmla="*/ 3001390 h 6857999"/>
                <a:gd name="connsiteX892" fmla="*/ 395476 w 572428"/>
                <a:gd name="connsiteY892" fmla="*/ 2960324 h 6857999"/>
                <a:gd name="connsiteX893" fmla="*/ 432244 w 572428"/>
                <a:gd name="connsiteY893" fmla="*/ 2957351 h 6857999"/>
                <a:gd name="connsiteX894" fmla="*/ 428924 w 572428"/>
                <a:gd name="connsiteY894" fmla="*/ 2959467 h 6857999"/>
                <a:gd name="connsiteX895" fmla="*/ 428072 w 572428"/>
                <a:gd name="connsiteY895" fmla="*/ 2963311 h 6857999"/>
                <a:gd name="connsiteX896" fmla="*/ 434031 w 572428"/>
                <a:gd name="connsiteY896" fmla="*/ 2967483 h 6857999"/>
                <a:gd name="connsiteX897" fmla="*/ 438204 w 572428"/>
                <a:gd name="connsiteY897" fmla="*/ 2961524 h 6857999"/>
                <a:gd name="connsiteX898" fmla="*/ 432244 w 572428"/>
                <a:gd name="connsiteY898" fmla="*/ 2957351 h 6857999"/>
                <a:gd name="connsiteX899" fmla="*/ 370651 w 572428"/>
                <a:gd name="connsiteY899" fmla="*/ 2957351 h 6857999"/>
                <a:gd name="connsiteX900" fmla="*/ 367331 w 572428"/>
                <a:gd name="connsiteY900" fmla="*/ 2959467 h 6857999"/>
                <a:gd name="connsiteX901" fmla="*/ 366479 w 572428"/>
                <a:gd name="connsiteY901" fmla="*/ 2963311 h 6857999"/>
                <a:gd name="connsiteX902" fmla="*/ 372438 w 572428"/>
                <a:gd name="connsiteY902" fmla="*/ 2967483 h 6857999"/>
                <a:gd name="connsiteX903" fmla="*/ 376610 w 572428"/>
                <a:gd name="connsiteY903" fmla="*/ 2961524 h 6857999"/>
                <a:gd name="connsiteX904" fmla="*/ 370651 w 572428"/>
                <a:gd name="connsiteY904" fmla="*/ 2957351 h 6857999"/>
                <a:gd name="connsiteX905" fmla="*/ 162059 w 572428"/>
                <a:gd name="connsiteY905" fmla="*/ 2948866 h 6857999"/>
                <a:gd name="connsiteX906" fmla="*/ 153414 w 572428"/>
                <a:gd name="connsiteY906" fmla="*/ 2956314 h 6857999"/>
                <a:gd name="connsiteX907" fmla="*/ 152465 w 572428"/>
                <a:gd name="connsiteY907" fmla="*/ 2968591 h 6857999"/>
                <a:gd name="connsiteX908" fmla="*/ 159768 w 572428"/>
                <a:gd name="connsiteY908" fmla="*/ 2978505 h 6857999"/>
                <a:gd name="connsiteX909" fmla="*/ 167149 w 572428"/>
                <a:gd name="connsiteY909" fmla="*/ 2979646 h 6857999"/>
                <a:gd name="connsiteX910" fmla="*/ 167583 w 572428"/>
                <a:gd name="connsiteY910" fmla="*/ 2979998 h 6857999"/>
                <a:gd name="connsiteX911" fmla="*/ 168596 w 572428"/>
                <a:gd name="connsiteY911" fmla="*/ 2996640 h 6857999"/>
                <a:gd name="connsiteX912" fmla="*/ 170255 w 572428"/>
                <a:gd name="connsiteY912" fmla="*/ 2997123 h 6857999"/>
                <a:gd name="connsiteX913" fmla="*/ 169047 w 572428"/>
                <a:gd name="connsiteY913" fmla="*/ 3000485 h 6857999"/>
                <a:gd name="connsiteX914" fmla="*/ 191474 w 572428"/>
                <a:gd name="connsiteY914" fmla="*/ 3009290 h 6857999"/>
                <a:gd name="connsiteX915" fmla="*/ 208276 w 572428"/>
                <a:gd name="connsiteY915" fmla="*/ 2992022 h 6857999"/>
                <a:gd name="connsiteX916" fmla="*/ 200543 w 572428"/>
                <a:gd name="connsiteY916" fmla="*/ 2984044 h 6857999"/>
                <a:gd name="connsiteX917" fmla="*/ 192118 w 572428"/>
                <a:gd name="connsiteY917" fmla="*/ 2983569 h 6857999"/>
                <a:gd name="connsiteX918" fmla="*/ 193814 w 572428"/>
                <a:gd name="connsiteY918" fmla="*/ 2980166 h 6857999"/>
                <a:gd name="connsiteX919" fmla="*/ 203253 w 572428"/>
                <a:gd name="connsiteY919" fmla="*/ 2979906 h 6857999"/>
                <a:gd name="connsiteX920" fmla="*/ 198219 w 572428"/>
                <a:gd name="connsiteY920" fmla="*/ 2966598 h 6857999"/>
                <a:gd name="connsiteX921" fmla="*/ 183170 w 572428"/>
                <a:gd name="connsiteY921" fmla="*/ 2968901 h 6857999"/>
                <a:gd name="connsiteX922" fmla="*/ 180252 w 572428"/>
                <a:gd name="connsiteY922" fmla="*/ 2965535 h 6857999"/>
                <a:gd name="connsiteX923" fmla="*/ 180639 w 572428"/>
                <a:gd name="connsiteY923" fmla="*/ 2960524 h 6857999"/>
                <a:gd name="connsiteX924" fmla="*/ 162059 w 572428"/>
                <a:gd name="connsiteY924" fmla="*/ 2948866 h 6857999"/>
                <a:gd name="connsiteX925" fmla="*/ 85448 w 572428"/>
                <a:gd name="connsiteY925" fmla="*/ 2929497 h 6857999"/>
                <a:gd name="connsiteX926" fmla="*/ 65154 w 572428"/>
                <a:gd name="connsiteY926" fmla="*/ 2930542 h 6857999"/>
                <a:gd name="connsiteX927" fmla="*/ 47382 w 572428"/>
                <a:gd name="connsiteY927" fmla="*/ 2940396 h 6857999"/>
                <a:gd name="connsiteX928" fmla="*/ 42543 w 572428"/>
                <a:gd name="connsiteY928" fmla="*/ 2953285 h 6857999"/>
                <a:gd name="connsiteX929" fmla="*/ 73764 w 572428"/>
                <a:gd name="connsiteY929" fmla="*/ 2960614 h 6857999"/>
                <a:gd name="connsiteX930" fmla="*/ 96376 w 572428"/>
                <a:gd name="connsiteY930" fmla="*/ 2937871 h 6857999"/>
                <a:gd name="connsiteX931" fmla="*/ 85448 w 572428"/>
                <a:gd name="connsiteY931" fmla="*/ 2929497 h 6857999"/>
                <a:gd name="connsiteX932" fmla="*/ 476697 w 572428"/>
                <a:gd name="connsiteY932" fmla="*/ 2902171 h 6857999"/>
                <a:gd name="connsiteX933" fmla="*/ 464907 w 572428"/>
                <a:gd name="connsiteY933" fmla="*/ 2910804 h 6857999"/>
                <a:gd name="connsiteX934" fmla="*/ 463823 w 572428"/>
                <a:gd name="connsiteY934" fmla="*/ 2925376 h 6857999"/>
                <a:gd name="connsiteX935" fmla="*/ 474080 w 572428"/>
                <a:gd name="connsiteY935" fmla="*/ 2937352 h 6857999"/>
                <a:gd name="connsiteX936" fmla="*/ 501460 w 572428"/>
                <a:gd name="connsiteY936" fmla="*/ 2931084 h 6857999"/>
                <a:gd name="connsiteX937" fmla="*/ 492287 w 572428"/>
                <a:gd name="connsiteY937" fmla="*/ 2904536 h 6857999"/>
                <a:gd name="connsiteX938" fmla="*/ 476697 w 572428"/>
                <a:gd name="connsiteY938" fmla="*/ 2902171 h 6857999"/>
                <a:gd name="connsiteX939" fmla="*/ 232912 w 572428"/>
                <a:gd name="connsiteY939" fmla="*/ 2900734 h 6857999"/>
                <a:gd name="connsiteX940" fmla="*/ 232601 w 572428"/>
                <a:gd name="connsiteY940" fmla="*/ 2901164 h 6857999"/>
                <a:gd name="connsiteX941" fmla="*/ 226173 w 572428"/>
                <a:gd name="connsiteY941" fmla="*/ 2909831 h 6857999"/>
                <a:gd name="connsiteX942" fmla="*/ 210727 w 572428"/>
                <a:gd name="connsiteY942" fmla="*/ 2908728 h 6857999"/>
                <a:gd name="connsiteX943" fmla="*/ 205134 w 572428"/>
                <a:gd name="connsiteY943" fmla="*/ 2908807 h 6857999"/>
                <a:gd name="connsiteX944" fmla="*/ 219707 w 572428"/>
                <a:gd name="connsiteY944" fmla="*/ 2908056 h 6857999"/>
                <a:gd name="connsiteX945" fmla="*/ 313542 w 572428"/>
                <a:gd name="connsiteY945" fmla="*/ 2899768 h 6857999"/>
                <a:gd name="connsiteX946" fmla="*/ 305315 w 572428"/>
                <a:gd name="connsiteY946" fmla="*/ 2905954 h 6857999"/>
                <a:gd name="connsiteX947" fmla="*/ 300644 w 572428"/>
                <a:gd name="connsiteY947" fmla="*/ 2915681 h 6857999"/>
                <a:gd name="connsiteX948" fmla="*/ 313525 w 572428"/>
                <a:gd name="connsiteY948" fmla="*/ 2927440 h 6857999"/>
                <a:gd name="connsiteX949" fmla="*/ 314539 w 572428"/>
                <a:gd name="connsiteY949" fmla="*/ 2944082 h 6857999"/>
                <a:gd name="connsiteX950" fmla="*/ 331331 w 572428"/>
                <a:gd name="connsiteY950" fmla="*/ 2944509 h 6857999"/>
                <a:gd name="connsiteX951" fmla="*/ 336047 w 572428"/>
                <a:gd name="connsiteY951" fmla="*/ 2935049 h 6857999"/>
                <a:gd name="connsiteX952" fmla="*/ 339246 w 572428"/>
                <a:gd name="connsiteY952" fmla="*/ 2934322 h 6857999"/>
                <a:gd name="connsiteX953" fmla="*/ 339832 w 572428"/>
                <a:gd name="connsiteY953" fmla="*/ 2933805 h 6857999"/>
                <a:gd name="connsiteX954" fmla="*/ 335751 w 572428"/>
                <a:gd name="connsiteY954" fmla="*/ 2946805 h 6857999"/>
                <a:gd name="connsiteX955" fmla="*/ 340490 w 572428"/>
                <a:gd name="connsiteY955" fmla="*/ 2956856 h 6857999"/>
                <a:gd name="connsiteX956" fmla="*/ 362574 w 572428"/>
                <a:gd name="connsiteY956" fmla="*/ 2947224 h 6857999"/>
                <a:gd name="connsiteX957" fmla="*/ 362245 w 572428"/>
                <a:gd name="connsiteY957" fmla="*/ 2923133 h 6857999"/>
                <a:gd name="connsiteX958" fmla="*/ 341844 w 572428"/>
                <a:gd name="connsiteY958" fmla="*/ 2932029 h 6857999"/>
                <a:gd name="connsiteX959" fmla="*/ 347083 w 572428"/>
                <a:gd name="connsiteY959" fmla="*/ 2927406 h 6857999"/>
                <a:gd name="connsiteX960" fmla="*/ 349195 w 572428"/>
                <a:gd name="connsiteY960" fmla="*/ 2927348 h 6857999"/>
                <a:gd name="connsiteX961" fmla="*/ 344423 w 572428"/>
                <a:gd name="connsiteY961" fmla="*/ 2914730 h 6857999"/>
                <a:gd name="connsiteX962" fmla="*/ 346185 w 572428"/>
                <a:gd name="connsiteY962" fmla="*/ 2912876 h 6857999"/>
                <a:gd name="connsiteX963" fmla="*/ 348124 w 572428"/>
                <a:gd name="connsiteY963" fmla="*/ 2911161 h 6857999"/>
                <a:gd name="connsiteX964" fmla="*/ 339266 w 572428"/>
                <a:gd name="connsiteY964" fmla="*/ 2907511 h 6857999"/>
                <a:gd name="connsiteX965" fmla="*/ 328154 w 572428"/>
                <a:gd name="connsiteY965" fmla="*/ 2908881 h 6857999"/>
                <a:gd name="connsiteX966" fmla="*/ 327374 w 572428"/>
                <a:gd name="connsiteY966" fmla="*/ 2914494 h 6857999"/>
                <a:gd name="connsiteX967" fmla="*/ 167405 w 572428"/>
                <a:gd name="connsiteY967" fmla="*/ 2877830 h 6857999"/>
                <a:gd name="connsiteX968" fmla="*/ 162492 w 572428"/>
                <a:gd name="connsiteY968" fmla="*/ 2881735 h 6857999"/>
                <a:gd name="connsiteX969" fmla="*/ 161779 w 572428"/>
                <a:gd name="connsiteY969" fmla="*/ 2887971 h 6857999"/>
                <a:gd name="connsiteX970" fmla="*/ 171920 w 572428"/>
                <a:gd name="connsiteY970" fmla="*/ 2893598 h 6857999"/>
                <a:gd name="connsiteX971" fmla="*/ 177547 w 572428"/>
                <a:gd name="connsiteY971" fmla="*/ 2883457 h 6857999"/>
                <a:gd name="connsiteX972" fmla="*/ 167405 w 572428"/>
                <a:gd name="connsiteY972" fmla="*/ 2877830 h 6857999"/>
                <a:gd name="connsiteX973" fmla="*/ 430302 w 572428"/>
                <a:gd name="connsiteY973" fmla="*/ 2877220 h 6857999"/>
                <a:gd name="connsiteX974" fmla="*/ 417938 w 572428"/>
                <a:gd name="connsiteY974" fmla="*/ 2878996 h 6857999"/>
                <a:gd name="connsiteX975" fmla="*/ 426015 w 572428"/>
                <a:gd name="connsiteY975" fmla="*/ 2907070 h 6857999"/>
                <a:gd name="connsiteX976" fmla="*/ 454090 w 572428"/>
                <a:gd name="connsiteY976" fmla="*/ 2915148 h 6857999"/>
                <a:gd name="connsiteX977" fmla="*/ 446013 w 572428"/>
                <a:gd name="connsiteY977" fmla="*/ 2887074 h 6857999"/>
                <a:gd name="connsiteX978" fmla="*/ 430302 w 572428"/>
                <a:gd name="connsiteY978" fmla="*/ 2877220 h 6857999"/>
                <a:gd name="connsiteX979" fmla="*/ 87607 w 572428"/>
                <a:gd name="connsiteY979" fmla="*/ 2872291 h 6857999"/>
                <a:gd name="connsiteX980" fmla="*/ 79943 w 572428"/>
                <a:gd name="connsiteY980" fmla="*/ 2878084 h 6857999"/>
                <a:gd name="connsiteX981" fmla="*/ 71906 w 572428"/>
                <a:gd name="connsiteY981" fmla="*/ 2877662 h 6857999"/>
                <a:gd name="connsiteX982" fmla="*/ 68993 w 572428"/>
                <a:gd name="connsiteY982" fmla="*/ 2885730 h 6857999"/>
                <a:gd name="connsiteX983" fmla="*/ 79683 w 572428"/>
                <a:gd name="connsiteY983" fmla="*/ 2892463 h 6857999"/>
                <a:gd name="connsiteX984" fmla="*/ 88422 w 572428"/>
                <a:gd name="connsiteY984" fmla="*/ 2893009 h 6857999"/>
                <a:gd name="connsiteX985" fmla="*/ 92473 w 572428"/>
                <a:gd name="connsiteY985" fmla="*/ 2884526 h 6857999"/>
                <a:gd name="connsiteX986" fmla="*/ 97375 w 572428"/>
                <a:gd name="connsiteY986" fmla="*/ 2884577 h 6857999"/>
                <a:gd name="connsiteX987" fmla="*/ 94499 w 572428"/>
                <a:gd name="connsiteY987" fmla="*/ 2877670 h 6857999"/>
                <a:gd name="connsiteX988" fmla="*/ 87607 w 572428"/>
                <a:gd name="connsiteY988" fmla="*/ 2872291 h 6857999"/>
                <a:gd name="connsiteX989" fmla="*/ 265067 w 572428"/>
                <a:gd name="connsiteY989" fmla="*/ 2867609 h 6857999"/>
                <a:gd name="connsiteX990" fmla="*/ 260153 w 572428"/>
                <a:gd name="connsiteY990" fmla="*/ 2871515 h 6857999"/>
                <a:gd name="connsiteX991" fmla="*/ 259440 w 572428"/>
                <a:gd name="connsiteY991" fmla="*/ 2877751 h 6857999"/>
                <a:gd name="connsiteX992" fmla="*/ 269582 w 572428"/>
                <a:gd name="connsiteY992" fmla="*/ 2883378 h 6857999"/>
                <a:gd name="connsiteX993" fmla="*/ 275208 w 572428"/>
                <a:gd name="connsiteY993" fmla="*/ 2873236 h 6857999"/>
                <a:gd name="connsiteX994" fmla="*/ 265067 w 572428"/>
                <a:gd name="connsiteY994" fmla="*/ 2867609 h 6857999"/>
                <a:gd name="connsiteX995" fmla="*/ 207366 w 572428"/>
                <a:gd name="connsiteY995" fmla="*/ 2859560 h 6857999"/>
                <a:gd name="connsiteX996" fmla="*/ 200160 w 572428"/>
                <a:gd name="connsiteY996" fmla="*/ 2872547 h 6857999"/>
                <a:gd name="connsiteX997" fmla="*/ 205161 w 572428"/>
                <a:gd name="connsiteY997" fmla="*/ 2878838 h 6857999"/>
                <a:gd name="connsiteX998" fmla="*/ 208804 w 572428"/>
                <a:gd name="connsiteY998" fmla="*/ 2879255 h 6857999"/>
                <a:gd name="connsiteX999" fmla="*/ 193325 w 572428"/>
                <a:gd name="connsiteY999" fmla="*/ 2887837 h 6857999"/>
                <a:gd name="connsiteX1000" fmla="*/ 188486 w 572428"/>
                <a:gd name="connsiteY1000" fmla="*/ 2900727 h 6857999"/>
                <a:gd name="connsiteX1001" fmla="*/ 199139 w 572428"/>
                <a:gd name="connsiteY1001" fmla="*/ 2908892 h 6857999"/>
                <a:gd name="connsiteX1002" fmla="*/ 197066 w 572428"/>
                <a:gd name="connsiteY1002" fmla="*/ 2908921 h 6857999"/>
                <a:gd name="connsiteX1003" fmla="*/ 195218 w 572428"/>
                <a:gd name="connsiteY1003" fmla="*/ 2921972 h 6857999"/>
                <a:gd name="connsiteX1004" fmla="*/ 199797 w 572428"/>
                <a:gd name="connsiteY1004" fmla="*/ 2935009 h 6857999"/>
                <a:gd name="connsiteX1005" fmla="*/ 222108 w 572428"/>
                <a:gd name="connsiteY1005" fmla="*/ 2933992 h 6857999"/>
                <a:gd name="connsiteX1006" fmla="*/ 238094 w 572428"/>
                <a:gd name="connsiteY1006" fmla="*/ 2948143 h 6857999"/>
                <a:gd name="connsiteX1007" fmla="*/ 247369 w 572428"/>
                <a:gd name="connsiteY1007" fmla="*/ 2943052 h 6857999"/>
                <a:gd name="connsiteX1008" fmla="*/ 247381 w 572428"/>
                <a:gd name="connsiteY1008" fmla="*/ 2943034 h 6857999"/>
                <a:gd name="connsiteX1009" fmla="*/ 247373 w 572428"/>
                <a:gd name="connsiteY1009" fmla="*/ 2943534 h 6857999"/>
                <a:gd name="connsiteX1010" fmla="*/ 255030 w 572428"/>
                <a:gd name="connsiteY1010" fmla="*/ 2952104 h 6857999"/>
                <a:gd name="connsiteX1011" fmla="*/ 273844 w 572428"/>
                <a:gd name="connsiteY1011" fmla="*/ 2951846 h 6857999"/>
                <a:gd name="connsiteX1012" fmla="*/ 266322 w 572428"/>
                <a:gd name="connsiteY1012" fmla="*/ 2934600 h 6857999"/>
                <a:gd name="connsiteX1013" fmla="*/ 255358 w 572428"/>
                <a:gd name="connsiteY1013" fmla="*/ 2931157 h 6857999"/>
                <a:gd name="connsiteX1014" fmla="*/ 253339 w 572428"/>
                <a:gd name="connsiteY1014" fmla="*/ 2932109 h 6857999"/>
                <a:gd name="connsiteX1015" fmla="*/ 250303 w 572428"/>
                <a:gd name="connsiteY1015" fmla="*/ 2921481 h 6857999"/>
                <a:gd name="connsiteX1016" fmla="*/ 246011 w 572428"/>
                <a:gd name="connsiteY1016" fmla="*/ 2910392 h 6857999"/>
                <a:gd name="connsiteX1017" fmla="*/ 254323 w 572428"/>
                <a:gd name="connsiteY1017" fmla="*/ 2901611 h 6857999"/>
                <a:gd name="connsiteX1018" fmla="*/ 247384 w 572428"/>
                <a:gd name="connsiteY1018" fmla="*/ 2896733 h 6857999"/>
                <a:gd name="connsiteX1019" fmla="*/ 238892 w 572428"/>
                <a:gd name="connsiteY1019" fmla="*/ 2894437 h 6857999"/>
                <a:gd name="connsiteX1020" fmla="*/ 242318 w 572428"/>
                <a:gd name="connsiteY1020" fmla="*/ 2885313 h 6857999"/>
                <a:gd name="connsiteX1021" fmla="*/ 231390 w 572428"/>
                <a:gd name="connsiteY1021" fmla="*/ 2876938 h 6857999"/>
                <a:gd name="connsiteX1022" fmla="*/ 214217 w 572428"/>
                <a:gd name="connsiteY1022" fmla="*/ 2877823 h 6857999"/>
                <a:gd name="connsiteX1023" fmla="*/ 220352 w 572428"/>
                <a:gd name="connsiteY1023" fmla="*/ 2866765 h 6857999"/>
                <a:gd name="connsiteX1024" fmla="*/ 207366 w 572428"/>
                <a:gd name="connsiteY1024" fmla="*/ 2859560 h 6857999"/>
                <a:gd name="connsiteX1025" fmla="*/ 143713 w 572428"/>
                <a:gd name="connsiteY1025" fmla="*/ 2837554 h 6857999"/>
                <a:gd name="connsiteX1026" fmla="*/ 129435 w 572428"/>
                <a:gd name="connsiteY1026" fmla="*/ 2841641 h 6857999"/>
                <a:gd name="connsiteX1027" fmla="*/ 128522 w 572428"/>
                <a:gd name="connsiteY1027" fmla="*/ 2849626 h 6857999"/>
                <a:gd name="connsiteX1028" fmla="*/ 131443 w 572428"/>
                <a:gd name="connsiteY1028" fmla="*/ 2853302 h 6857999"/>
                <a:gd name="connsiteX1029" fmla="*/ 126293 w 572428"/>
                <a:gd name="connsiteY1029" fmla="*/ 2861514 h 6857999"/>
                <a:gd name="connsiteX1030" fmla="*/ 127679 w 572428"/>
                <a:gd name="connsiteY1030" fmla="*/ 2871170 h 6857999"/>
                <a:gd name="connsiteX1031" fmla="*/ 149603 w 572428"/>
                <a:gd name="connsiteY1031" fmla="*/ 2864862 h 6857999"/>
                <a:gd name="connsiteX1032" fmla="*/ 155911 w 572428"/>
                <a:gd name="connsiteY1032" fmla="*/ 2842938 h 6857999"/>
                <a:gd name="connsiteX1033" fmla="*/ 146255 w 572428"/>
                <a:gd name="connsiteY1033" fmla="*/ 2841551 h 6857999"/>
                <a:gd name="connsiteX1034" fmla="*/ 145070 w 572428"/>
                <a:gd name="connsiteY1034" fmla="*/ 2842294 h 6857999"/>
                <a:gd name="connsiteX1035" fmla="*/ 61308 w 572428"/>
                <a:gd name="connsiteY1035" fmla="*/ 2830429 h 6857999"/>
                <a:gd name="connsiteX1036" fmla="*/ 56608 w 572428"/>
                <a:gd name="connsiteY1036" fmla="*/ 2830460 h 6857999"/>
                <a:gd name="connsiteX1037" fmla="*/ 52774 w 572428"/>
                <a:gd name="connsiteY1037" fmla="*/ 2832603 h 6857999"/>
                <a:gd name="connsiteX1038" fmla="*/ 52493 w 572428"/>
                <a:gd name="connsiteY1038" fmla="*/ 2846043 h 6857999"/>
                <a:gd name="connsiteX1039" fmla="*/ 47118 w 572428"/>
                <a:gd name="connsiteY1039" fmla="*/ 2854054 h 6857999"/>
                <a:gd name="connsiteX1040" fmla="*/ 51600 w 572428"/>
                <a:gd name="connsiteY1040" fmla="*/ 2864655 h 6857999"/>
                <a:gd name="connsiteX1041" fmla="*/ 63577 w 572428"/>
                <a:gd name="connsiteY1041" fmla="*/ 2859778 h 6857999"/>
                <a:gd name="connsiteX1042" fmla="*/ 69490 w 572428"/>
                <a:gd name="connsiteY1042" fmla="*/ 2851148 h 6857999"/>
                <a:gd name="connsiteX1043" fmla="*/ 65398 w 572428"/>
                <a:gd name="connsiteY1043" fmla="*/ 2838968 h 6857999"/>
                <a:gd name="connsiteX1044" fmla="*/ 68516 w 572428"/>
                <a:gd name="connsiteY1044" fmla="*/ 2833888 h 6857999"/>
                <a:gd name="connsiteX1045" fmla="*/ 61308 w 572428"/>
                <a:gd name="connsiteY1045" fmla="*/ 2830429 h 6857999"/>
                <a:gd name="connsiteX1046" fmla="*/ 363424 w 572428"/>
                <a:gd name="connsiteY1046" fmla="*/ 2820456 h 6857999"/>
                <a:gd name="connsiteX1047" fmla="*/ 349284 w 572428"/>
                <a:gd name="connsiteY1047" fmla="*/ 2846019 h 6857999"/>
                <a:gd name="connsiteX1048" fmla="*/ 349682 w 572428"/>
                <a:gd name="connsiteY1048" fmla="*/ 2847758 h 6857999"/>
                <a:gd name="connsiteX1049" fmla="*/ 342083 w 572428"/>
                <a:gd name="connsiteY1049" fmla="*/ 2843535 h 6857999"/>
                <a:gd name="connsiteX1050" fmla="*/ 331206 w 572428"/>
                <a:gd name="connsiteY1050" fmla="*/ 2838728 h 6857999"/>
                <a:gd name="connsiteX1051" fmla="*/ 330874 w 572428"/>
                <a:gd name="connsiteY1051" fmla="*/ 2826642 h 6857999"/>
                <a:gd name="connsiteX1052" fmla="*/ 313832 w 572428"/>
                <a:gd name="connsiteY1052" fmla="*/ 2833088 h 6857999"/>
                <a:gd name="connsiteX1053" fmla="*/ 316781 w 572428"/>
                <a:gd name="connsiteY1053" fmla="*/ 2852360 h 6857999"/>
                <a:gd name="connsiteX1054" fmla="*/ 295557 w 572428"/>
                <a:gd name="connsiteY1054" fmla="*/ 2872298 h 6857999"/>
                <a:gd name="connsiteX1055" fmla="*/ 303478 w 572428"/>
                <a:gd name="connsiteY1055" fmla="*/ 2882833 h 6857999"/>
                <a:gd name="connsiteX1056" fmla="*/ 315934 w 572428"/>
                <a:gd name="connsiteY1056" fmla="*/ 2888814 h 6857999"/>
                <a:gd name="connsiteX1057" fmla="*/ 330992 w 572428"/>
                <a:gd name="connsiteY1057" fmla="*/ 2872318 h 6857999"/>
                <a:gd name="connsiteX1058" fmla="*/ 352302 w 572428"/>
                <a:gd name="connsiteY1058" fmla="*/ 2871021 h 6857999"/>
                <a:gd name="connsiteX1059" fmla="*/ 352573 w 572428"/>
                <a:gd name="connsiteY1059" fmla="*/ 2860374 h 6857999"/>
                <a:gd name="connsiteX1060" fmla="*/ 353425 w 572428"/>
                <a:gd name="connsiteY1060" fmla="*/ 2864095 h 6857999"/>
                <a:gd name="connsiteX1061" fmla="*/ 363424 w 572428"/>
                <a:gd name="connsiteY1061" fmla="*/ 2871582 h 6857999"/>
                <a:gd name="connsiteX1062" fmla="*/ 377564 w 572428"/>
                <a:gd name="connsiteY1062" fmla="*/ 2846019 h 6857999"/>
                <a:gd name="connsiteX1063" fmla="*/ 363424 w 572428"/>
                <a:gd name="connsiteY1063" fmla="*/ 2820456 h 6857999"/>
                <a:gd name="connsiteX1064" fmla="*/ 233549 w 572428"/>
                <a:gd name="connsiteY1064" fmla="*/ 2819733 h 6857999"/>
                <a:gd name="connsiteX1065" fmla="*/ 225886 w 572428"/>
                <a:gd name="connsiteY1065" fmla="*/ 2825525 h 6857999"/>
                <a:gd name="connsiteX1066" fmla="*/ 217849 w 572428"/>
                <a:gd name="connsiteY1066" fmla="*/ 2825104 h 6857999"/>
                <a:gd name="connsiteX1067" fmla="*/ 214936 w 572428"/>
                <a:gd name="connsiteY1067" fmla="*/ 2833172 h 6857999"/>
                <a:gd name="connsiteX1068" fmla="*/ 225626 w 572428"/>
                <a:gd name="connsiteY1068" fmla="*/ 2839905 h 6857999"/>
                <a:gd name="connsiteX1069" fmla="*/ 234365 w 572428"/>
                <a:gd name="connsiteY1069" fmla="*/ 2840451 h 6857999"/>
                <a:gd name="connsiteX1070" fmla="*/ 238416 w 572428"/>
                <a:gd name="connsiteY1070" fmla="*/ 2831967 h 6857999"/>
                <a:gd name="connsiteX1071" fmla="*/ 243318 w 572428"/>
                <a:gd name="connsiteY1071" fmla="*/ 2832018 h 6857999"/>
                <a:gd name="connsiteX1072" fmla="*/ 240441 w 572428"/>
                <a:gd name="connsiteY1072" fmla="*/ 2825111 h 6857999"/>
                <a:gd name="connsiteX1073" fmla="*/ 233549 w 572428"/>
                <a:gd name="connsiteY1073" fmla="*/ 2819733 h 6857999"/>
                <a:gd name="connsiteX1074" fmla="*/ 270407 w 572428"/>
                <a:gd name="connsiteY1074" fmla="*/ 2803478 h 6857999"/>
                <a:gd name="connsiteX1075" fmla="*/ 253605 w 572428"/>
                <a:gd name="connsiteY1075" fmla="*/ 2820747 h 6857999"/>
                <a:gd name="connsiteX1076" fmla="*/ 276031 w 572428"/>
                <a:gd name="connsiteY1076" fmla="*/ 2829552 h 6857999"/>
                <a:gd name="connsiteX1077" fmla="*/ 292833 w 572428"/>
                <a:gd name="connsiteY1077" fmla="*/ 2812284 h 6857999"/>
                <a:gd name="connsiteX1078" fmla="*/ 270407 w 572428"/>
                <a:gd name="connsiteY1078" fmla="*/ 2803478 h 6857999"/>
                <a:gd name="connsiteX1079" fmla="*/ 15199 w 572428"/>
                <a:gd name="connsiteY1079" fmla="*/ 2799927 h 6857999"/>
                <a:gd name="connsiteX1080" fmla="*/ 6972 w 572428"/>
                <a:gd name="connsiteY1080" fmla="*/ 2806113 h 6857999"/>
                <a:gd name="connsiteX1081" fmla="*/ 2301 w 572428"/>
                <a:gd name="connsiteY1081" fmla="*/ 2815840 h 6857999"/>
                <a:gd name="connsiteX1082" fmla="*/ 15183 w 572428"/>
                <a:gd name="connsiteY1082" fmla="*/ 2827598 h 6857999"/>
                <a:gd name="connsiteX1083" fmla="*/ 16196 w 572428"/>
                <a:gd name="connsiteY1083" fmla="*/ 2844240 h 6857999"/>
                <a:gd name="connsiteX1084" fmla="*/ 32988 w 572428"/>
                <a:gd name="connsiteY1084" fmla="*/ 2844668 h 6857999"/>
                <a:gd name="connsiteX1085" fmla="*/ 41414 w 572428"/>
                <a:gd name="connsiteY1085" fmla="*/ 2827766 h 6857999"/>
                <a:gd name="connsiteX1086" fmla="*/ 50853 w 572428"/>
                <a:gd name="connsiteY1086" fmla="*/ 2827506 h 6857999"/>
                <a:gd name="connsiteX1087" fmla="*/ 45819 w 572428"/>
                <a:gd name="connsiteY1087" fmla="*/ 2814198 h 6857999"/>
                <a:gd name="connsiteX1088" fmla="*/ 30769 w 572428"/>
                <a:gd name="connsiteY1088" fmla="*/ 2816501 h 6857999"/>
                <a:gd name="connsiteX1089" fmla="*/ 15199 w 572428"/>
                <a:gd name="connsiteY1089" fmla="*/ 2799927 h 6857999"/>
                <a:gd name="connsiteX1090" fmla="*/ 209845 w 572428"/>
                <a:gd name="connsiteY1090" fmla="*/ 2770733 h 6857999"/>
                <a:gd name="connsiteX1091" fmla="*/ 187759 w 572428"/>
                <a:gd name="connsiteY1091" fmla="*/ 2780364 h 6857999"/>
                <a:gd name="connsiteX1092" fmla="*/ 188090 w 572428"/>
                <a:gd name="connsiteY1092" fmla="*/ 2804456 h 6857999"/>
                <a:gd name="connsiteX1093" fmla="*/ 210174 w 572428"/>
                <a:gd name="connsiteY1093" fmla="*/ 2794824 h 6857999"/>
                <a:gd name="connsiteX1094" fmla="*/ 209845 w 572428"/>
                <a:gd name="connsiteY1094" fmla="*/ 2770733 h 6857999"/>
                <a:gd name="connsiteX1095" fmla="*/ 472201 w 572428"/>
                <a:gd name="connsiteY1095" fmla="*/ 2768348 h 6857999"/>
                <a:gd name="connsiteX1096" fmla="*/ 461477 w 572428"/>
                <a:gd name="connsiteY1096" fmla="*/ 2782342 h 6857999"/>
                <a:gd name="connsiteX1097" fmla="*/ 461562 w 572428"/>
                <a:gd name="connsiteY1097" fmla="*/ 2783999 h 6857999"/>
                <a:gd name="connsiteX1098" fmla="*/ 445127 w 572428"/>
                <a:gd name="connsiteY1098" fmla="*/ 2802219 h 6857999"/>
                <a:gd name="connsiteX1099" fmla="*/ 437957 w 572428"/>
                <a:gd name="connsiteY1099" fmla="*/ 2827233 h 6857999"/>
                <a:gd name="connsiteX1100" fmla="*/ 445246 w 572428"/>
                <a:gd name="connsiteY1100" fmla="*/ 2843286 h 6857999"/>
                <a:gd name="connsiteX1101" fmla="*/ 462724 w 572428"/>
                <a:gd name="connsiteY1101" fmla="*/ 2840975 h 6857999"/>
                <a:gd name="connsiteX1102" fmla="*/ 473990 w 572428"/>
                <a:gd name="connsiteY1102" fmla="*/ 2828484 h 6857999"/>
                <a:gd name="connsiteX1103" fmla="*/ 475433 w 572428"/>
                <a:gd name="connsiteY1103" fmla="*/ 2831086 h 6857999"/>
                <a:gd name="connsiteX1104" fmla="*/ 491938 w 572428"/>
                <a:gd name="connsiteY1104" fmla="*/ 2837283 h 6857999"/>
                <a:gd name="connsiteX1105" fmla="*/ 501323 w 572428"/>
                <a:gd name="connsiteY1105" fmla="*/ 2797303 h 6857999"/>
                <a:gd name="connsiteX1106" fmla="*/ 472201 w 572428"/>
                <a:gd name="connsiteY1106" fmla="*/ 2768348 h 6857999"/>
                <a:gd name="connsiteX1107" fmla="*/ 403955 w 572428"/>
                <a:gd name="connsiteY1107" fmla="*/ 2767068 h 6857999"/>
                <a:gd name="connsiteX1108" fmla="*/ 395110 w 572428"/>
                <a:gd name="connsiteY1108" fmla="*/ 2770751 h 6857999"/>
                <a:gd name="connsiteX1109" fmla="*/ 388222 w 572428"/>
                <a:gd name="connsiteY1109" fmla="*/ 2779577 h 6857999"/>
                <a:gd name="connsiteX1110" fmla="*/ 395640 w 572428"/>
                <a:gd name="connsiteY1110" fmla="*/ 2789390 h 6857999"/>
                <a:gd name="connsiteX1111" fmla="*/ 395100 w 572428"/>
                <a:gd name="connsiteY1111" fmla="*/ 2799682 h 6857999"/>
                <a:gd name="connsiteX1112" fmla="*/ 405431 w 572428"/>
                <a:gd name="connsiteY1112" fmla="*/ 2803412 h 6857999"/>
                <a:gd name="connsiteX1113" fmla="*/ 414054 w 572428"/>
                <a:gd name="connsiteY1113" fmla="*/ 2789723 h 6857999"/>
                <a:gd name="connsiteX1114" fmla="*/ 414753 w 572428"/>
                <a:gd name="connsiteY1114" fmla="*/ 2778532 h 6857999"/>
                <a:gd name="connsiteX1115" fmla="*/ 403890 w 572428"/>
                <a:gd name="connsiteY1115" fmla="*/ 2773345 h 6857999"/>
                <a:gd name="connsiteX1116" fmla="*/ 403955 w 572428"/>
                <a:gd name="connsiteY1116" fmla="*/ 2767068 h 6857999"/>
                <a:gd name="connsiteX1117" fmla="*/ 18166 w 572428"/>
                <a:gd name="connsiteY1117" fmla="*/ 2747743 h 6857999"/>
                <a:gd name="connsiteX1118" fmla="*/ 13694 w 572428"/>
                <a:gd name="connsiteY1118" fmla="*/ 2753598 h 6857999"/>
                <a:gd name="connsiteX1119" fmla="*/ 18093 w 572428"/>
                <a:gd name="connsiteY1119" fmla="*/ 2768979 h 6857999"/>
                <a:gd name="connsiteX1120" fmla="*/ 28861 w 572428"/>
                <a:gd name="connsiteY1120" fmla="*/ 2763639 h 6857999"/>
                <a:gd name="connsiteX1121" fmla="*/ 24461 w 572428"/>
                <a:gd name="connsiteY1121" fmla="*/ 2748258 h 6857999"/>
                <a:gd name="connsiteX1122" fmla="*/ 18166 w 572428"/>
                <a:gd name="connsiteY1122" fmla="*/ 2747743 h 6857999"/>
                <a:gd name="connsiteX1123" fmla="*/ 161142 w 572428"/>
                <a:gd name="connsiteY1123" fmla="*/ 2747368 h 6857999"/>
                <a:gd name="connsiteX1124" fmla="*/ 152915 w 572428"/>
                <a:gd name="connsiteY1124" fmla="*/ 2753554 h 6857999"/>
                <a:gd name="connsiteX1125" fmla="*/ 148244 w 572428"/>
                <a:gd name="connsiteY1125" fmla="*/ 2763281 h 6857999"/>
                <a:gd name="connsiteX1126" fmla="*/ 161125 w 572428"/>
                <a:gd name="connsiteY1126" fmla="*/ 2775040 h 6857999"/>
                <a:gd name="connsiteX1127" fmla="*/ 162139 w 572428"/>
                <a:gd name="connsiteY1127" fmla="*/ 2791682 h 6857999"/>
                <a:gd name="connsiteX1128" fmla="*/ 178931 w 572428"/>
                <a:gd name="connsiteY1128" fmla="*/ 2792109 h 6857999"/>
                <a:gd name="connsiteX1129" fmla="*/ 187356 w 572428"/>
                <a:gd name="connsiteY1129" fmla="*/ 2775208 h 6857999"/>
                <a:gd name="connsiteX1130" fmla="*/ 196795 w 572428"/>
                <a:gd name="connsiteY1130" fmla="*/ 2774948 h 6857999"/>
                <a:gd name="connsiteX1131" fmla="*/ 191762 w 572428"/>
                <a:gd name="connsiteY1131" fmla="*/ 2761640 h 6857999"/>
                <a:gd name="connsiteX1132" fmla="*/ 176711 w 572428"/>
                <a:gd name="connsiteY1132" fmla="*/ 2763943 h 6857999"/>
                <a:gd name="connsiteX1133" fmla="*/ 161142 w 572428"/>
                <a:gd name="connsiteY1133" fmla="*/ 2747368 h 6857999"/>
                <a:gd name="connsiteX1134" fmla="*/ 56361 w 572428"/>
                <a:gd name="connsiteY1134" fmla="*/ 2742438 h 6857999"/>
                <a:gd name="connsiteX1135" fmla="*/ 53041 w 572428"/>
                <a:gd name="connsiteY1135" fmla="*/ 2744553 h 6857999"/>
                <a:gd name="connsiteX1136" fmla="*/ 52189 w 572428"/>
                <a:gd name="connsiteY1136" fmla="*/ 2748397 h 6857999"/>
                <a:gd name="connsiteX1137" fmla="*/ 58148 w 572428"/>
                <a:gd name="connsiteY1137" fmla="*/ 2752570 h 6857999"/>
                <a:gd name="connsiteX1138" fmla="*/ 62321 w 572428"/>
                <a:gd name="connsiteY1138" fmla="*/ 2746610 h 6857999"/>
                <a:gd name="connsiteX1139" fmla="*/ 56361 w 572428"/>
                <a:gd name="connsiteY1139" fmla="*/ 2742438 h 6857999"/>
                <a:gd name="connsiteX1140" fmla="*/ 86999 w 572428"/>
                <a:gd name="connsiteY1140" fmla="*/ 2740894 h 6857999"/>
                <a:gd name="connsiteX1141" fmla="*/ 78549 w 572428"/>
                <a:gd name="connsiteY1141" fmla="*/ 2752847 h 6857999"/>
                <a:gd name="connsiteX1142" fmla="*/ 85762 w 572428"/>
                <a:gd name="connsiteY1142" fmla="*/ 2782437 h 6857999"/>
                <a:gd name="connsiteX1143" fmla="*/ 95105 w 572428"/>
                <a:gd name="connsiteY1143" fmla="*/ 2782685 h 6857999"/>
                <a:gd name="connsiteX1144" fmla="*/ 94973 w 572428"/>
                <a:gd name="connsiteY1144" fmla="*/ 2791134 h 6857999"/>
                <a:gd name="connsiteX1145" fmla="*/ 102630 w 572428"/>
                <a:gd name="connsiteY1145" fmla="*/ 2799704 h 6857999"/>
                <a:gd name="connsiteX1146" fmla="*/ 121444 w 572428"/>
                <a:gd name="connsiteY1146" fmla="*/ 2799446 h 6857999"/>
                <a:gd name="connsiteX1147" fmla="*/ 113922 w 572428"/>
                <a:gd name="connsiteY1147" fmla="*/ 2782200 h 6857999"/>
                <a:gd name="connsiteX1148" fmla="*/ 102958 w 572428"/>
                <a:gd name="connsiteY1148" fmla="*/ 2778757 h 6857999"/>
                <a:gd name="connsiteX1149" fmla="*/ 98544 w 572428"/>
                <a:gd name="connsiteY1149" fmla="*/ 2780838 h 6857999"/>
                <a:gd name="connsiteX1150" fmla="*/ 105649 w 572428"/>
                <a:gd name="connsiteY1150" fmla="*/ 2770787 h 6857999"/>
                <a:gd name="connsiteX1151" fmla="*/ 98436 w 572428"/>
                <a:gd name="connsiteY1151" fmla="*/ 2741197 h 6857999"/>
                <a:gd name="connsiteX1152" fmla="*/ 86999 w 572428"/>
                <a:gd name="connsiteY1152" fmla="*/ 2740894 h 6857999"/>
                <a:gd name="connsiteX1153" fmla="*/ 222889 w 572428"/>
                <a:gd name="connsiteY1153" fmla="*/ 2739868 h 6857999"/>
                <a:gd name="connsiteX1154" fmla="*/ 208611 w 572428"/>
                <a:gd name="connsiteY1154" fmla="*/ 2743956 h 6857999"/>
                <a:gd name="connsiteX1155" fmla="*/ 207698 w 572428"/>
                <a:gd name="connsiteY1155" fmla="*/ 2751942 h 6857999"/>
                <a:gd name="connsiteX1156" fmla="*/ 212699 w 572428"/>
                <a:gd name="connsiteY1156" fmla="*/ 2758233 h 6857999"/>
                <a:gd name="connsiteX1157" fmla="*/ 226977 w 572428"/>
                <a:gd name="connsiteY1157" fmla="*/ 2754146 h 6857999"/>
                <a:gd name="connsiteX1158" fmla="*/ 222889 w 572428"/>
                <a:gd name="connsiteY1158" fmla="*/ 2739868 h 6857999"/>
                <a:gd name="connsiteX1159" fmla="*/ 15005 w 572428"/>
                <a:gd name="connsiteY1159" fmla="*/ 2725430 h 6857999"/>
                <a:gd name="connsiteX1160" fmla="*/ 10091 w 572428"/>
                <a:gd name="connsiteY1160" fmla="*/ 2729335 h 6857999"/>
                <a:gd name="connsiteX1161" fmla="*/ 9378 w 572428"/>
                <a:gd name="connsiteY1161" fmla="*/ 2735571 h 6857999"/>
                <a:gd name="connsiteX1162" fmla="*/ 19520 w 572428"/>
                <a:gd name="connsiteY1162" fmla="*/ 2741198 h 6857999"/>
                <a:gd name="connsiteX1163" fmla="*/ 25146 w 572428"/>
                <a:gd name="connsiteY1163" fmla="*/ 2731057 h 6857999"/>
                <a:gd name="connsiteX1164" fmla="*/ 15005 w 572428"/>
                <a:gd name="connsiteY1164" fmla="*/ 2725430 h 6857999"/>
                <a:gd name="connsiteX1165" fmla="*/ 112667 w 572428"/>
                <a:gd name="connsiteY1165" fmla="*/ 2715209 h 6857999"/>
                <a:gd name="connsiteX1166" fmla="*/ 107753 w 572428"/>
                <a:gd name="connsiteY1166" fmla="*/ 2719115 h 6857999"/>
                <a:gd name="connsiteX1167" fmla="*/ 107040 w 572428"/>
                <a:gd name="connsiteY1167" fmla="*/ 2725351 h 6857999"/>
                <a:gd name="connsiteX1168" fmla="*/ 117182 w 572428"/>
                <a:gd name="connsiteY1168" fmla="*/ 2730978 h 6857999"/>
                <a:gd name="connsiteX1169" fmla="*/ 122808 w 572428"/>
                <a:gd name="connsiteY1169" fmla="*/ 2720836 h 6857999"/>
                <a:gd name="connsiteX1170" fmla="*/ 112667 w 572428"/>
                <a:gd name="connsiteY1170" fmla="*/ 2715209 h 6857999"/>
                <a:gd name="connsiteX1171" fmla="*/ 322272 w 572428"/>
                <a:gd name="connsiteY1171" fmla="*/ 2714379 h 6857999"/>
                <a:gd name="connsiteX1172" fmla="*/ 310730 w 572428"/>
                <a:gd name="connsiteY1172" fmla="*/ 2730092 h 6857999"/>
                <a:gd name="connsiteX1173" fmla="*/ 295285 w 572428"/>
                <a:gd name="connsiteY1173" fmla="*/ 2728989 h 6857999"/>
                <a:gd name="connsiteX1174" fmla="*/ 284785 w 572428"/>
                <a:gd name="connsiteY1174" fmla="*/ 2729137 h 6857999"/>
                <a:gd name="connsiteX1175" fmla="*/ 277902 w 572428"/>
                <a:gd name="connsiteY1175" fmla="*/ 2724820 h 6857999"/>
                <a:gd name="connsiteX1176" fmla="*/ 265538 w 572428"/>
                <a:gd name="connsiteY1176" fmla="*/ 2726596 h 6857999"/>
                <a:gd name="connsiteX1177" fmla="*/ 263762 w 572428"/>
                <a:gd name="connsiteY1177" fmla="*/ 2738961 h 6857999"/>
                <a:gd name="connsiteX1178" fmla="*/ 271270 w 572428"/>
                <a:gd name="connsiteY1178" fmla="*/ 2750931 h 6857999"/>
                <a:gd name="connsiteX1179" fmla="*/ 268448 w 572428"/>
                <a:gd name="connsiteY1179" fmla="*/ 2759920 h 6857999"/>
                <a:gd name="connsiteX1180" fmla="*/ 273187 w 572428"/>
                <a:gd name="connsiteY1180" fmla="*/ 2769971 h 6857999"/>
                <a:gd name="connsiteX1181" fmla="*/ 287829 w 572428"/>
                <a:gd name="connsiteY1181" fmla="*/ 2763585 h 6857999"/>
                <a:gd name="connsiteX1182" fmla="*/ 289326 w 572428"/>
                <a:gd name="connsiteY1182" fmla="*/ 2764524 h 6857999"/>
                <a:gd name="connsiteX1183" fmla="*/ 301690 w 572428"/>
                <a:gd name="connsiteY1183" fmla="*/ 2762748 h 6857999"/>
                <a:gd name="connsiteX1184" fmla="*/ 302853 w 572428"/>
                <a:gd name="connsiteY1184" fmla="*/ 2754653 h 6857999"/>
                <a:gd name="connsiteX1185" fmla="*/ 306665 w 572428"/>
                <a:gd name="connsiteY1185" fmla="*/ 2754254 h 6857999"/>
                <a:gd name="connsiteX1186" fmla="*/ 322651 w 572428"/>
                <a:gd name="connsiteY1186" fmla="*/ 2768405 h 6857999"/>
                <a:gd name="connsiteX1187" fmla="*/ 338243 w 572428"/>
                <a:gd name="connsiteY1187" fmla="*/ 2753586 h 6857999"/>
                <a:gd name="connsiteX1188" fmla="*/ 330569 w 572428"/>
                <a:gd name="connsiteY1188" fmla="*/ 2730654 h 6857999"/>
                <a:gd name="connsiteX1189" fmla="*/ 338881 w 572428"/>
                <a:gd name="connsiteY1189" fmla="*/ 2721872 h 6857999"/>
                <a:gd name="connsiteX1190" fmla="*/ 322272 w 572428"/>
                <a:gd name="connsiteY1190" fmla="*/ 2714379 h 6857999"/>
                <a:gd name="connsiteX1191" fmla="*/ 92203 w 572428"/>
                <a:gd name="connsiteY1191" fmla="*/ 2712642 h 6857999"/>
                <a:gd name="connsiteX1192" fmla="*/ 86323 w 572428"/>
                <a:gd name="connsiteY1192" fmla="*/ 2716724 h 6857999"/>
                <a:gd name="connsiteX1193" fmla="*/ 84929 w 572428"/>
                <a:gd name="connsiteY1193" fmla="*/ 2724321 h 6857999"/>
                <a:gd name="connsiteX1194" fmla="*/ 95760 w 572428"/>
                <a:gd name="connsiteY1194" fmla="*/ 2732807 h 6857999"/>
                <a:gd name="connsiteX1195" fmla="*/ 103033 w 572428"/>
                <a:gd name="connsiteY1195" fmla="*/ 2721128 h 6857999"/>
                <a:gd name="connsiteX1196" fmla="*/ 92203 w 572428"/>
                <a:gd name="connsiteY1196" fmla="*/ 2712642 h 6857999"/>
                <a:gd name="connsiteX1197" fmla="*/ 54965 w 572428"/>
                <a:gd name="connsiteY1197" fmla="*/ 2707160 h 6857999"/>
                <a:gd name="connsiteX1198" fmla="*/ 47760 w 572428"/>
                <a:gd name="connsiteY1198" fmla="*/ 2720147 h 6857999"/>
                <a:gd name="connsiteX1199" fmla="*/ 52761 w 572428"/>
                <a:gd name="connsiteY1199" fmla="*/ 2726438 h 6857999"/>
                <a:gd name="connsiteX1200" fmla="*/ 60746 w 572428"/>
                <a:gd name="connsiteY1200" fmla="*/ 2727352 h 6857999"/>
                <a:gd name="connsiteX1201" fmla="*/ 67952 w 572428"/>
                <a:gd name="connsiteY1201" fmla="*/ 2714365 h 6857999"/>
                <a:gd name="connsiteX1202" fmla="*/ 54965 w 572428"/>
                <a:gd name="connsiteY1202" fmla="*/ 2707160 h 6857999"/>
                <a:gd name="connsiteX1203" fmla="*/ 32944 w 572428"/>
                <a:gd name="connsiteY1203" fmla="*/ 2694884 h 6857999"/>
                <a:gd name="connsiteX1204" fmla="*/ 21214 w 572428"/>
                <a:gd name="connsiteY1204" fmla="*/ 2699871 h 6857999"/>
                <a:gd name="connsiteX1205" fmla="*/ 17354 w 572428"/>
                <a:gd name="connsiteY1205" fmla="*/ 2707596 h 6857999"/>
                <a:gd name="connsiteX1206" fmla="*/ 36353 w 572428"/>
                <a:gd name="connsiteY1206" fmla="*/ 2714207 h 6857999"/>
                <a:gd name="connsiteX1207" fmla="*/ 51943 w 572428"/>
                <a:gd name="connsiteY1207" fmla="*/ 2701495 h 6857999"/>
                <a:gd name="connsiteX1208" fmla="*/ 32944 w 572428"/>
                <a:gd name="connsiteY1208" fmla="*/ 2694884 h 6857999"/>
                <a:gd name="connsiteX1209" fmla="*/ 362999 w 572428"/>
                <a:gd name="connsiteY1209" fmla="*/ 2690335 h 6857999"/>
                <a:gd name="connsiteX1210" fmla="*/ 350635 w 572428"/>
                <a:gd name="connsiteY1210" fmla="*/ 2692111 h 6857999"/>
                <a:gd name="connsiteX1211" fmla="*/ 358712 w 572428"/>
                <a:gd name="connsiteY1211" fmla="*/ 2720185 h 6857999"/>
                <a:gd name="connsiteX1212" fmla="*/ 386787 w 572428"/>
                <a:gd name="connsiteY1212" fmla="*/ 2728263 h 6857999"/>
                <a:gd name="connsiteX1213" fmla="*/ 378710 w 572428"/>
                <a:gd name="connsiteY1213" fmla="*/ 2700188 h 6857999"/>
                <a:gd name="connsiteX1214" fmla="*/ 362999 w 572428"/>
                <a:gd name="connsiteY1214" fmla="*/ 2690335 h 6857999"/>
                <a:gd name="connsiteX1215" fmla="*/ 178474 w 572428"/>
                <a:gd name="connsiteY1215" fmla="*/ 2674242 h 6857999"/>
                <a:gd name="connsiteX1216" fmla="*/ 161432 w 572428"/>
                <a:gd name="connsiteY1216" fmla="*/ 2680688 h 6857999"/>
                <a:gd name="connsiteX1217" fmla="*/ 164381 w 572428"/>
                <a:gd name="connsiteY1217" fmla="*/ 2699960 h 6857999"/>
                <a:gd name="connsiteX1218" fmla="*/ 143157 w 572428"/>
                <a:gd name="connsiteY1218" fmla="*/ 2719898 h 6857999"/>
                <a:gd name="connsiteX1219" fmla="*/ 151078 w 572428"/>
                <a:gd name="connsiteY1219" fmla="*/ 2730433 h 6857999"/>
                <a:gd name="connsiteX1220" fmla="*/ 151974 w 572428"/>
                <a:gd name="connsiteY1220" fmla="*/ 2730864 h 6857999"/>
                <a:gd name="connsiteX1221" fmla="*/ 152617 w 572428"/>
                <a:gd name="connsiteY1221" fmla="*/ 2734576 h 6857999"/>
                <a:gd name="connsiteX1222" fmla="*/ 169146 w 572428"/>
                <a:gd name="connsiteY1222" fmla="*/ 2752482 h 6857999"/>
                <a:gd name="connsiteX1223" fmla="*/ 189232 w 572428"/>
                <a:gd name="connsiteY1223" fmla="*/ 2758814 h 6857999"/>
                <a:gd name="connsiteX1224" fmla="*/ 195407 w 572428"/>
                <a:gd name="connsiteY1224" fmla="*/ 2754160 h 6857999"/>
                <a:gd name="connsiteX1225" fmla="*/ 200059 w 572428"/>
                <a:gd name="connsiteY1225" fmla="*/ 2754692 h 6857999"/>
                <a:gd name="connsiteX1226" fmla="*/ 207265 w 572428"/>
                <a:gd name="connsiteY1226" fmla="*/ 2741705 h 6857999"/>
                <a:gd name="connsiteX1227" fmla="*/ 198892 w 572428"/>
                <a:gd name="connsiteY1227" fmla="*/ 2737060 h 6857999"/>
                <a:gd name="connsiteX1228" fmla="*/ 197820 w 572428"/>
                <a:gd name="connsiteY1228" fmla="*/ 2730872 h 6857999"/>
                <a:gd name="connsiteX1229" fmla="*/ 187472 w 572428"/>
                <a:gd name="connsiteY1229" fmla="*/ 2719661 h 6857999"/>
                <a:gd name="connsiteX1230" fmla="*/ 190154 w 572428"/>
                <a:gd name="connsiteY1230" fmla="*/ 2719583 h 6857999"/>
                <a:gd name="connsiteX1231" fmla="*/ 199902 w 572428"/>
                <a:gd name="connsiteY1231" fmla="*/ 2718621 h 6857999"/>
                <a:gd name="connsiteX1232" fmla="*/ 200449 w 572428"/>
                <a:gd name="connsiteY1232" fmla="*/ 2697118 h 6857999"/>
                <a:gd name="connsiteX1233" fmla="*/ 178806 w 572428"/>
                <a:gd name="connsiteY1233" fmla="*/ 2686328 h 6857999"/>
                <a:gd name="connsiteX1234" fmla="*/ 178474 w 572428"/>
                <a:gd name="connsiteY1234" fmla="*/ 2674242 h 6857999"/>
                <a:gd name="connsiteX1235" fmla="*/ 127422 w 572428"/>
                <a:gd name="connsiteY1235" fmla="*/ 2671624 h 6857999"/>
                <a:gd name="connsiteX1236" fmla="*/ 115692 w 572428"/>
                <a:gd name="connsiteY1236" fmla="*/ 2676611 h 6857999"/>
                <a:gd name="connsiteX1237" fmla="*/ 111832 w 572428"/>
                <a:gd name="connsiteY1237" fmla="*/ 2684336 h 6857999"/>
                <a:gd name="connsiteX1238" fmla="*/ 130830 w 572428"/>
                <a:gd name="connsiteY1238" fmla="*/ 2690946 h 6857999"/>
                <a:gd name="connsiteX1239" fmla="*/ 146421 w 572428"/>
                <a:gd name="connsiteY1239" fmla="*/ 2678235 h 6857999"/>
                <a:gd name="connsiteX1240" fmla="*/ 127422 w 572428"/>
                <a:gd name="connsiteY1240" fmla="*/ 2671624 h 6857999"/>
                <a:gd name="connsiteX1241" fmla="*/ 400390 w 572428"/>
                <a:gd name="connsiteY1241" fmla="*/ 2667637 h 6857999"/>
                <a:gd name="connsiteX1242" fmla="*/ 392848 w 572428"/>
                <a:gd name="connsiteY1242" fmla="*/ 2670288 h 6857999"/>
                <a:gd name="connsiteX1243" fmla="*/ 389546 w 572428"/>
                <a:gd name="connsiteY1243" fmla="*/ 2673633 h 6857999"/>
                <a:gd name="connsiteX1244" fmla="*/ 388350 w 572428"/>
                <a:gd name="connsiteY1244" fmla="*/ 2677860 h 6857999"/>
                <a:gd name="connsiteX1245" fmla="*/ 397655 w 572428"/>
                <a:gd name="connsiteY1245" fmla="*/ 2687561 h 6857999"/>
                <a:gd name="connsiteX1246" fmla="*/ 399519 w 572428"/>
                <a:gd name="connsiteY1246" fmla="*/ 2697027 h 6857999"/>
                <a:gd name="connsiteX1247" fmla="*/ 408383 w 572428"/>
                <a:gd name="connsiteY1247" fmla="*/ 2700623 h 6857999"/>
                <a:gd name="connsiteX1248" fmla="*/ 403416 w 572428"/>
                <a:gd name="connsiteY1248" fmla="*/ 2704282 h 6857999"/>
                <a:gd name="connsiteX1249" fmla="*/ 401183 w 572428"/>
                <a:gd name="connsiteY1249" fmla="*/ 2718722 h 6857999"/>
                <a:gd name="connsiteX1250" fmla="*/ 410720 w 572428"/>
                <a:gd name="connsiteY1250" fmla="*/ 2729793 h 6857999"/>
                <a:gd name="connsiteX1251" fmla="*/ 412601 w 572428"/>
                <a:gd name="connsiteY1251" fmla="*/ 2729939 h 6857999"/>
                <a:gd name="connsiteX1252" fmla="*/ 411018 w 572428"/>
                <a:gd name="connsiteY1252" fmla="*/ 2741328 h 6857999"/>
                <a:gd name="connsiteX1253" fmla="*/ 403359 w 572428"/>
                <a:gd name="connsiteY1253" fmla="*/ 2748223 h 6857999"/>
                <a:gd name="connsiteX1254" fmla="*/ 408027 w 572428"/>
                <a:gd name="connsiteY1254" fmla="*/ 2758166 h 6857999"/>
                <a:gd name="connsiteX1255" fmla="*/ 423804 w 572428"/>
                <a:gd name="connsiteY1255" fmla="*/ 2754583 h 6857999"/>
                <a:gd name="connsiteX1256" fmla="*/ 432210 w 572428"/>
                <a:gd name="connsiteY1256" fmla="*/ 2747165 h 6857999"/>
                <a:gd name="connsiteX1257" fmla="*/ 428197 w 572428"/>
                <a:gd name="connsiteY1257" fmla="*/ 2735815 h 6857999"/>
                <a:gd name="connsiteX1258" fmla="*/ 432681 w 572428"/>
                <a:gd name="connsiteY1258" fmla="*/ 2731423 h 6857999"/>
                <a:gd name="connsiteX1259" fmla="*/ 428319 w 572428"/>
                <a:gd name="connsiteY1259" fmla="*/ 2729626 h 6857999"/>
                <a:gd name="connsiteX1260" fmla="*/ 439137 w 572428"/>
                <a:gd name="connsiteY1260" fmla="*/ 2721657 h 6857999"/>
                <a:gd name="connsiteX1261" fmla="*/ 441371 w 572428"/>
                <a:gd name="connsiteY1261" fmla="*/ 2707216 h 6857999"/>
                <a:gd name="connsiteX1262" fmla="*/ 416111 w 572428"/>
                <a:gd name="connsiteY1262" fmla="*/ 2694930 h 6857999"/>
                <a:gd name="connsiteX1263" fmla="*/ 411441 w 572428"/>
                <a:gd name="connsiteY1263" fmla="*/ 2698370 h 6857999"/>
                <a:gd name="connsiteX1264" fmla="*/ 415205 w 572428"/>
                <a:gd name="connsiteY1264" fmla="*/ 2689436 h 6857999"/>
                <a:gd name="connsiteX1265" fmla="*/ 413284 w 572428"/>
                <a:gd name="connsiteY1265" fmla="*/ 2679152 h 6857999"/>
                <a:gd name="connsiteX1266" fmla="*/ 401778 w 572428"/>
                <a:gd name="connsiteY1266" fmla="*/ 2673433 h 6857999"/>
                <a:gd name="connsiteX1267" fmla="*/ 400390 w 572428"/>
                <a:gd name="connsiteY1267" fmla="*/ 2667637 h 6857999"/>
                <a:gd name="connsiteX1268" fmla="*/ 501208 w 572428"/>
                <a:gd name="connsiteY1268" fmla="*/ 2660445 h 6857999"/>
                <a:gd name="connsiteX1269" fmla="*/ 486280 w 572428"/>
                <a:gd name="connsiteY1269" fmla="*/ 2684237 h 6857999"/>
                <a:gd name="connsiteX1270" fmla="*/ 495817 w 572428"/>
                <a:gd name="connsiteY1270" fmla="*/ 2695308 h 6857999"/>
                <a:gd name="connsiteX1271" fmla="*/ 511538 w 572428"/>
                <a:gd name="connsiteY1271" fmla="*/ 2696523 h 6857999"/>
                <a:gd name="connsiteX1272" fmla="*/ 526467 w 572428"/>
                <a:gd name="connsiteY1272" fmla="*/ 2672731 h 6857999"/>
                <a:gd name="connsiteX1273" fmla="*/ 501208 w 572428"/>
                <a:gd name="connsiteY1273" fmla="*/ 2660445 h 6857999"/>
                <a:gd name="connsiteX1274" fmla="*/ 95283 w 572428"/>
                <a:gd name="connsiteY1274" fmla="*/ 2646158 h 6857999"/>
                <a:gd name="connsiteX1275" fmla="*/ 81193 w 572428"/>
                <a:gd name="connsiteY1275" fmla="*/ 2648662 h 6857999"/>
                <a:gd name="connsiteX1276" fmla="*/ 75827 w 572428"/>
                <a:gd name="connsiteY1276" fmla="*/ 2661927 h 6857999"/>
                <a:gd name="connsiteX1277" fmla="*/ 89916 w 572428"/>
                <a:gd name="connsiteY1277" fmla="*/ 2659423 h 6857999"/>
                <a:gd name="connsiteX1278" fmla="*/ 95283 w 572428"/>
                <a:gd name="connsiteY1278" fmla="*/ 2646158 h 6857999"/>
                <a:gd name="connsiteX1279" fmla="*/ 194216 w 572428"/>
                <a:gd name="connsiteY1279" fmla="*/ 2627240 h 6857999"/>
                <a:gd name="connsiteX1280" fmla="*/ 185913 w 572428"/>
                <a:gd name="connsiteY1280" fmla="*/ 2635113 h 6857999"/>
                <a:gd name="connsiteX1281" fmla="*/ 188391 w 572428"/>
                <a:gd name="connsiteY1281" fmla="*/ 2649540 h 6857999"/>
                <a:gd name="connsiteX1282" fmla="*/ 214414 w 572428"/>
                <a:gd name="connsiteY1282" fmla="*/ 2665363 h 6857999"/>
                <a:gd name="connsiteX1283" fmla="*/ 220239 w 572428"/>
                <a:gd name="connsiteY1283" fmla="*/ 2643062 h 6857999"/>
                <a:gd name="connsiteX1284" fmla="*/ 194216 w 572428"/>
                <a:gd name="connsiteY1284" fmla="*/ 2627240 h 6857999"/>
                <a:gd name="connsiteX1285" fmla="*/ 319801 w 572428"/>
                <a:gd name="connsiteY1285" fmla="*/ 2615948 h 6857999"/>
                <a:gd name="connsiteX1286" fmla="*/ 309077 w 572428"/>
                <a:gd name="connsiteY1286" fmla="*/ 2629941 h 6857999"/>
                <a:gd name="connsiteX1287" fmla="*/ 309528 w 572428"/>
                <a:gd name="connsiteY1287" fmla="*/ 2638704 h 6857999"/>
                <a:gd name="connsiteX1288" fmla="*/ 308689 w 572428"/>
                <a:gd name="connsiteY1288" fmla="*/ 2638239 h 6857999"/>
                <a:gd name="connsiteX1289" fmla="*/ 303874 w 572428"/>
                <a:gd name="connsiteY1289" fmla="*/ 2642325 h 6857999"/>
                <a:gd name="connsiteX1290" fmla="*/ 304851 w 572428"/>
                <a:gd name="connsiteY1290" fmla="*/ 2649628 h 6857999"/>
                <a:gd name="connsiteX1291" fmla="*/ 310245 w 572428"/>
                <a:gd name="connsiteY1291" fmla="*/ 2652623 h 6857999"/>
                <a:gd name="connsiteX1292" fmla="*/ 310416 w 572428"/>
                <a:gd name="connsiteY1292" fmla="*/ 2655929 h 6857999"/>
                <a:gd name="connsiteX1293" fmla="*/ 323033 w 572428"/>
                <a:gd name="connsiteY1293" fmla="*/ 2678686 h 6857999"/>
                <a:gd name="connsiteX1294" fmla="*/ 339538 w 572428"/>
                <a:gd name="connsiteY1294" fmla="*/ 2684883 h 6857999"/>
                <a:gd name="connsiteX1295" fmla="*/ 348923 w 572428"/>
                <a:gd name="connsiteY1295" fmla="*/ 2644903 h 6857999"/>
                <a:gd name="connsiteX1296" fmla="*/ 319801 w 572428"/>
                <a:gd name="connsiteY1296" fmla="*/ 2615948 h 6857999"/>
                <a:gd name="connsiteX1297" fmla="*/ 251555 w 572428"/>
                <a:gd name="connsiteY1297" fmla="*/ 2614668 h 6857999"/>
                <a:gd name="connsiteX1298" fmla="*/ 242710 w 572428"/>
                <a:gd name="connsiteY1298" fmla="*/ 2618351 h 6857999"/>
                <a:gd name="connsiteX1299" fmla="*/ 235822 w 572428"/>
                <a:gd name="connsiteY1299" fmla="*/ 2627177 h 6857999"/>
                <a:gd name="connsiteX1300" fmla="*/ 243240 w 572428"/>
                <a:gd name="connsiteY1300" fmla="*/ 2636990 h 6857999"/>
                <a:gd name="connsiteX1301" fmla="*/ 242700 w 572428"/>
                <a:gd name="connsiteY1301" fmla="*/ 2647282 h 6857999"/>
                <a:gd name="connsiteX1302" fmla="*/ 246944 w 572428"/>
                <a:gd name="connsiteY1302" fmla="*/ 2648814 h 6857999"/>
                <a:gd name="connsiteX1303" fmla="*/ 247895 w 572428"/>
                <a:gd name="connsiteY1303" fmla="*/ 2654801 h 6857999"/>
                <a:gd name="connsiteX1304" fmla="*/ 249478 w 572428"/>
                <a:gd name="connsiteY1304" fmla="*/ 2665475 h 6857999"/>
                <a:gd name="connsiteX1305" fmla="*/ 237777 w 572428"/>
                <a:gd name="connsiteY1305" fmla="*/ 2675616 h 6857999"/>
                <a:gd name="connsiteX1306" fmla="*/ 236133 w 572428"/>
                <a:gd name="connsiteY1306" fmla="*/ 2677307 h 6857999"/>
                <a:gd name="connsiteX1307" fmla="*/ 235424 w 572428"/>
                <a:gd name="connsiteY1307" fmla="*/ 2673056 h 6857999"/>
                <a:gd name="connsiteX1308" fmla="*/ 225793 w 572428"/>
                <a:gd name="connsiteY1308" fmla="*/ 2671940 h 6857999"/>
                <a:gd name="connsiteX1309" fmla="*/ 219772 w 572428"/>
                <a:gd name="connsiteY1309" fmla="*/ 2663975 h 6857999"/>
                <a:gd name="connsiteX1310" fmla="*/ 212428 w 572428"/>
                <a:gd name="connsiteY1310" fmla="*/ 2669687 h 6857999"/>
                <a:gd name="connsiteX1311" fmla="*/ 216562 w 572428"/>
                <a:gd name="connsiteY1311" fmla="*/ 2686738 h 6857999"/>
                <a:gd name="connsiteX1312" fmla="*/ 223054 w 572428"/>
                <a:gd name="connsiteY1312" fmla="*/ 2695490 h 6857999"/>
                <a:gd name="connsiteX1313" fmla="*/ 231549 w 572428"/>
                <a:gd name="connsiteY1313" fmla="*/ 2690410 h 6857999"/>
                <a:gd name="connsiteX1314" fmla="*/ 235351 w 572428"/>
                <a:gd name="connsiteY1314" fmla="*/ 2695052 h 6857999"/>
                <a:gd name="connsiteX1315" fmla="*/ 235384 w 572428"/>
                <a:gd name="connsiteY1315" fmla="*/ 2694895 h 6857999"/>
                <a:gd name="connsiteX1316" fmla="*/ 236175 w 572428"/>
                <a:gd name="connsiteY1316" fmla="*/ 2695947 h 6857999"/>
                <a:gd name="connsiteX1317" fmla="*/ 248631 w 572428"/>
                <a:gd name="connsiteY1317" fmla="*/ 2701928 h 6857999"/>
                <a:gd name="connsiteX1318" fmla="*/ 263688 w 572428"/>
                <a:gd name="connsiteY1318" fmla="*/ 2685433 h 6857999"/>
                <a:gd name="connsiteX1319" fmla="*/ 284999 w 572428"/>
                <a:gd name="connsiteY1319" fmla="*/ 2684136 h 6857999"/>
                <a:gd name="connsiteX1320" fmla="*/ 285546 w 572428"/>
                <a:gd name="connsiteY1320" fmla="*/ 2662632 h 6857999"/>
                <a:gd name="connsiteX1321" fmla="*/ 263903 w 572428"/>
                <a:gd name="connsiteY1321" fmla="*/ 2651843 h 6857999"/>
                <a:gd name="connsiteX1322" fmla="*/ 263571 w 572428"/>
                <a:gd name="connsiteY1322" fmla="*/ 2639756 h 6857999"/>
                <a:gd name="connsiteX1323" fmla="*/ 259696 w 572428"/>
                <a:gd name="connsiteY1323" fmla="*/ 2640432 h 6857999"/>
                <a:gd name="connsiteX1324" fmla="*/ 261654 w 572428"/>
                <a:gd name="connsiteY1324" fmla="*/ 2637323 h 6857999"/>
                <a:gd name="connsiteX1325" fmla="*/ 262353 w 572428"/>
                <a:gd name="connsiteY1325" fmla="*/ 2626132 h 6857999"/>
                <a:gd name="connsiteX1326" fmla="*/ 251490 w 572428"/>
                <a:gd name="connsiteY1326" fmla="*/ 2620945 h 6857999"/>
                <a:gd name="connsiteX1327" fmla="*/ 251555 w 572428"/>
                <a:gd name="connsiteY1327" fmla="*/ 2614668 h 6857999"/>
                <a:gd name="connsiteX1328" fmla="*/ 139024 w 572428"/>
                <a:gd name="connsiteY1328" fmla="*/ 2610711 h 6857999"/>
                <a:gd name="connsiteX1329" fmla="*/ 120326 w 572428"/>
                <a:gd name="connsiteY1329" fmla="*/ 2627739 h 6857999"/>
                <a:gd name="connsiteX1330" fmla="*/ 127007 w 572428"/>
                <a:gd name="connsiteY1330" fmla="*/ 2638230 h 6857999"/>
                <a:gd name="connsiteX1331" fmla="*/ 134619 w 572428"/>
                <a:gd name="connsiteY1331" fmla="*/ 2640044 h 6857999"/>
                <a:gd name="connsiteX1332" fmla="*/ 132743 w 572428"/>
                <a:gd name="connsiteY1332" fmla="*/ 2643919 h 6857999"/>
                <a:gd name="connsiteX1333" fmla="*/ 138973 w 572428"/>
                <a:gd name="connsiteY1333" fmla="*/ 2648817 h 6857999"/>
                <a:gd name="connsiteX1334" fmla="*/ 144388 w 572428"/>
                <a:gd name="connsiteY1334" fmla="*/ 2649728 h 6857999"/>
                <a:gd name="connsiteX1335" fmla="*/ 147470 w 572428"/>
                <a:gd name="connsiteY1335" fmla="*/ 2644700 h 6857999"/>
                <a:gd name="connsiteX1336" fmla="*/ 150524 w 572428"/>
                <a:gd name="connsiteY1336" fmla="*/ 2645052 h 6857999"/>
                <a:gd name="connsiteX1337" fmla="*/ 149181 w 572428"/>
                <a:gd name="connsiteY1337" fmla="*/ 2640555 h 6857999"/>
                <a:gd name="connsiteX1338" fmla="*/ 147677 w 572428"/>
                <a:gd name="connsiteY1338" fmla="*/ 2639106 h 6857999"/>
                <a:gd name="connsiteX1339" fmla="*/ 155154 w 572428"/>
                <a:gd name="connsiteY1339" fmla="*/ 2636038 h 6857999"/>
                <a:gd name="connsiteX1340" fmla="*/ 160131 w 572428"/>
                <a:gd name="connsiteY1340" fmla="*/ 2624640 h 6857999"/>
                <a:gd name="connsiteX1341" fmla="*/ 139024 w 572428"/>
                <a:gd name="connsiteY1341" fmla="*/ 2610711 h 6857999"/>
                <a:gd name="connsiteX1342" fmla="*/ 10308 w 572428"/>
                <a:gd name="connsiteY1342" fmla="*/ 2610139 h 6857999"/>
                <a:gd name="connsiteX1343" fmla="*/ 4771 w 572428"/>
                <a:gd name="connsiteY1343" fmla="*/ 2613461 h 6857999"/>
                <a:gd name="connsiteX1344" fmla="*/ 1223 w 572428"/>
                <a:gd name="connsiteY1344" fmla="*/ 2619224 h 6857999"/>
                <a:gd name="connsiteX1345" fmla="*/ 8491 w 572428"/>
                <a:gd name="connsiteY1345" fmla="*/ 2627401 h 6857999"/>
                <a:gd name="connsiteX1346" fmla="*/ 8411 w 572428"/>
                <a:gd name="connsiteY1346" fmla="*/ 2629231 h 6857999"/>
                <a:gd name="connsiteX1347" fmla="*/ 2185 w 572428"/>
                <a:gd name="connsiteY1347" fmla="*/ 2633923 h 6857999"/>
                <a:gd name="connsiteX1348" fmla="*/ 22003 w 572428"/>
                <a:gd name="connsiteY1348" fmla="*/ 2670820 h 6857999"/>
                <a:gd name="connsiteX1349" fmla="*/ 42089 w 572428"/>
                <a:gd name="connsiteY1349" fmla="*/ 2677153 h 6857999"/>
                <a:gd name="connsiteX1350" fmla="*/ 48032 w 572428"/>
                <a:gd name="connsiteY1350" fmla="*/ 2672673 h 6857999"/>
                <a:gd name="connsiteX1351" fmla="*/ 49911 w 572428"/>
                <a:gd name="connsiteY1351" fmla="*/ 2672989 h 6857999"/>
                <a:gd name="connsiteX1352" fmla="*/ 51883 w 572428"/>
                <a:gd name="connsiteY1352" fmla="*/ 2669771 h 6857999"/>
                <a:gd name="connsiteX1353" fmla="*/ 53966 w 572428"/>
                <a:gd name="connsiteY1353" fmla="*/ 2668201 h 6857999"/>
                <a:gd name="connsiteX1354" fmla="*/ 53943 w 572428"/>
                <a:gd name="connsiteY1354" fmla="*/ 2668071 h 6857999"/>
                <a:gd name="connsiteX1355" fmla="*/ 56047 w 572428"/>
                <a:gd name="connsiteY1355" fmla="*/ 2668313 h 6857999"/>
                <a:gd name="connsiteX1356" fmla="*/ 54703 w 572428"/>
                <a:gd name="connsiteY1356" fmla="*/ 2663816 h 6857999"/>
                <a:gd name="connsiteX1357" fmla="*/ 52907 w 572428"/>
                <a:gd name="connsiteY1357" fmla="*/ 2662084 h 6857999"/>
                <a:gd name="connsiteX1358" fmla="*/ 50677 w 572428"/>
                <a:gd name="connsiteY1358" fmla="*/ 2649210 h 6857999"/>
                <a:gd name="connsiteX1359" fmla="*/ 34148 w 572428"/>
                <a:gd name="connsiteY1359" fmla="*/ 2631304 h 6857999"/>
                <a:gd name="connsiteX1360" fmla="*/ 28398 w 572428"/>
                <a:gd name="connsiteY1360" fmla="*/ 2629491 h 6857999"/>
                <a:gd name="connsiteX1361" fmla="*/ 30750 w 572428"/>
                <a:gd name="connsiteY1361" fmla="*/ 2629672 h 6857999"/>
                <a:gd name="connsiteX1362" fmla="*/ 28478 w 572428"/>
                <a:gd name="connsiteY1362" fmla="*/ 2621041 h 6857999"/>
                <a:gd name="connsiteX1363" fmla="*/ 18939 w 572428"/>
                <a:gd name="connsiteY1363" fmla="*/ 2621495 h 6857999"/>
                <a:gd name="connsiteX1364" fmla="*/ 10308 w 572428"/>
                <a:gd name="connsiteY1364" fmla="*/ 2610139 h 6857999"/>
                <a:gd name="connsiteX1365" fmla="*/ 142541 w 572428"/>
                <a:gd name="connsiteY1365" fmla="*/ 2583847 h 6857999"/>
                <a:gd name="connsiteX1366" fmla="*/ 120457 w 572428"/>
                <a:gd name="connsiteY1366" fmla="*/ 2593479 h 6857999"/>
                <a:gd name="connsiteX1367" fmla="*/ 119048 w 572428"/>
                <a:gd name="connsiteY1367" fmla="*/ 2597967 h 6857999"/>
                <a:gd name="connsiteX1368" fmla="*/ 113417 w 572428"/>
                <a:gd name="connsiteY1368" fmla="*/ 2598235 h 6857999"/>
                <a:gd name="connsiteX1369" fmla="*/ 104786 w 572428"/>
                <a:gd name="connsiteY1369" fmla="*/ 2586878 h 6857999"/>
                <a:gd name="connsiteX1370" fmla="*/ 99250 w 572428"/>
                <a:gd name="connsiteY1370" fmla="*/ 2590200 h 6857999"/>
                <a:gd name="connsiteX1371" fmla="*/ 95700 w 572428"/>
                <a:gd name="connsiteY1371" fmla="*/ 2595964 h 6857999"/>
                <a:gd name="connsiteX1372" fmla="*/ 102969 w 572428"/>
                <a:gd name="connsiteY1372" fmla="*/ 2604140 h 6857999"/>
                <a:gd name="connsiteX1373" fmla="*/ 102515 w 572428"/>
                <a:gd name="connsiteY1373" fmla="*/ 2614588 h 6857999"/>
                <a:gd name="connsiteX1374" fmla="*/ 112963 w 572428"/>
                <a:gd name="connsiteY1374" fmla="*/ 2615951 h 6857999"/>
                <a:gd name="connsiteX1375" fmla="*/ 117018 w 572428"/>
                <a:gd name="connsiteY1375" fmla="*/ 2609578 h 6857999"/>
                <a:gd name="connsiteX1376" fmla="*/ 120787 w 572428"/>
                <a:gd name="connsiteY1376" fmla="*/ 2617571 h 6857999"/>
                <a:gd name="connsiteX1377" fmla="*/ 142871 w 572428"/>
                <a:gd name="connsiteY1377" fmla="*/ 2607939 h 6857999"/>
                <a:gd name="connsiteX1378" fmla="*/ 142541 w 572428"/>
                <a:gd name="connsiteY1378" fmla="*/ 2583847 h 6857999"/>
                <a:gd name="connsiteX1379" fmla="*/ 72628 w 572428"/>
                <a:gd name="connsiteY1379" fmla="*/ 2582312 h 6857999"/>
                <a:gd name="connsiteX1380" fmla="*/ 65285 w 572428"/>
                <a:gd name="connsiteY1380" fmla="*/ 2588025 h 6857999"/>
                <a:gd name="connsiteX1381" fmla="*/ 69418 w 572428"/>
                <a:gd name="connsiteY1381" fmla="*/ 2605076 h 6857999"/>
                <a:gd name="connsiteX1382" fmla="*/ 69513 w 572428"/>
                <a:gd name="connsiteY1382" fmla="*/ 2605204 h 6857999"/>
                <a:gd name="connsiteX1383" fmla="*/ 61300 w 572428"/>
                <a:gd name="connsiteY1383" fmla="*/ 2604458 h 6857999"/>
                <a:gd name="connsiteX1384" fmla="*/ 64866 w 572428"/>
                <a:gd name="connsiteY1384" fmla="*/ 2615708 h 6857999"/>
                <a:gd name="connsiteX1385" fmla="*/ 76620 w 572428"/>
                <a:gd name="connsiteY1385" fmla="*/ 2616775 h 6857999"/>
                <a:gd name="connsiteX1386" fmla="*/ 75518 w 572428"/>
                <a:gd name="connsiteY1386" fmla="*/ 2613299 h 6857999"/>
                <a:gd name="connsiteX1387" fmla="*/ 75911 w 572428"/>
                <a:gd name="connsiteY1387" fmla="*/ 2613829 h 6857999"/>
                <a:gd name="connsiteX1388" fmla="*/ 84405 w 572428"/>
                <a:gd name="connsiteY1388" fmla="*/ 2608748 h 6857999"/>
                <a:gd name="connsiteX1389" fmla="*/ 88207 w 572428"/>
                <a:gd name="connsiteY1389" fmla="*/ 2613391 h 6857999"/>
                <a:gd name="connsiteX1390" fmla="*/ 90294 w 572428"/>
                <a:gd name="connsiteY1390" fmla="*/ 2603473 h 6857999"/>
                <a:gd name="connsiteX1391" fmla="*/ 88281 w 572428"/>
                <a:gd name="connsiteY1391" fmla="*/ 2591393 h 6857999"/>
                <a:gd name="connsiteX1392" fmla="*/ 78650 w 572428"/>
                <a:gd name="connsiteY1392" fmla="*/ 2590278 h 6857999"/>
                <a:gd name="connsiteX1393" fmla="*/ 72628 w 572428"/>
                <a:gd name="connsiteY1393" fmla="*/ 2582312 h 6857999"/>
                <a:gd name="connsiteX1394" fmla="*/ 41877 w 572428"/>
                <a:gd name="connsiteY1394" fmla="*/ 2582100 h 6857999"/>
                <a:gd name="connsiteX1395" fmla="*/ 34672 w 572428"/>
                <a:gd name="connsiteY1395" fmla="*/ 2595087 h 6857999"/>
                <a:gd name="connsiteX1396" fmla="*/ 39673 w 572428"/>
                <a:gd name="connsiteY1396" fmla="*/ 2601379 h 6857999"/>
                <a:gd name="connsiteX1397" fmla="*/ 47658 w 572428"/>
                <a:gd name="connsiteY1397" fmla="*/ 2602292 h 6857999"/>
                <a:gd name="connsiteX1398" fmla="*/ 54864 w 572428"/>
                <a:gd name="connsiteY1398" fmla="*/ 2589305 h 6857999"/>
                <a:gd name="connsiteX1399" fmla="*/ 41877 w 572428"/>
                <a:gd name="connsiteY1399" fmla="*/ 2582100 h 6857999"/>
                <a:gd name="connsiteX1400" fmla="*/ 404898 w 572428"/>
                <a:gd name="connsiteY1400" fmla="*/ 2581462 h 6857999"/>
                <a:gd name="connsiteX1401" fmla="*/ 395512 w 572428"/>
                <a:gd name="connsiteY1401" fmla="*/ 2621443 h 6857999"/>
                <a:gd name="connsiteX1402" fmla="*/ 408130 w 572428"/>
                <a:gd name="connsiteY1402" fmla="*/ 2644201 h 6857999"/>
                <a:gd name="connsiteX1403" fmla="*/ 424635 w 572428"/>
                <a:gd name="connsiteY1403" fmla="*/ 2650397 h 6857999"/>
                <a:gd name="connsiteX1404" fmla="*/ 434021 w 572428"/>
                <a:gd name="connsiteY1404" fmla="*/ 2610417 h 6857999"/>
                <a:gd name="connsiteX1405" fmla="*/ 404898 w 572428"/>
                <a:gd name="connsiteY1405" fmla="*/ 2581462 h 6857999"/>
                <a:gd name="connsiteX1406" fmla="*/ 356005 w 572428"/>
                <a:gd name="connsiteY1406" fmla="*/ 2580937 h 6857999"/>
                <a:gd name="connsiteX1407" fmla="*/ 347703 w 572428"/>
                <a:gd name="connsiteY1407" fmla="*/ 2588810 h 6857999"/>
                <a:gd name="connsiteX1408" fmla="*/ 350180 w 572428"/>
                <a:gd name="connsiteY1408" fmla="*/ 2603238 h 6857999"/>
                <a:gd name="connsiteX1409" fmla="*/ 376203 w 572428"/>
                <a:gd name="connsiteY1409" fmla="*/ 2619061 h 6857999"/>
                <a:gd name="connsiteX1410" fmla="*/ 382028 w 572428"/>
                <a:gd name="connsiteY1410" fmla="*/ 2596760 h 6857999"/>
                <a:gd name="connsiteX1411" fmla="*/ 356005 w 572428"/>
                <a:gd name="connsiteY1411" fmla="*/ 2580937 h 6857999"/>
                <a:gd name="connsiteX1412" fmla="*/ 336651 w 572428"/>
                <a:gd name="connsiteY1412" fmla="*/ 2580182 h 6857999"/>
                <a:gd name="connsiteX1413" fmla="*/ 327807 w 572428"/>
                <a:gd name="connsiteY1413" fmla="*/ 2583866 h 6857999"/>
                <a:gd name="connsiteX1414" fmla="*/ 320919 w 572428"/>
                <a:gd name="connsiteY1414" fmla="*/ 2592691 h 6857999"/>
                <a:gd name="connsiteX1415" fmla="*/ 328337 w 572428"/>
                <a:gd name="connsiteY1415" fmla="*/ 2602504 h 6857999"/>
                <a:gd name="connsiteX1416" fmla="*/ 327797 w 572428"/>
                <a:gd name="connsiteY1416" fmla="*/ 2612796 h 6857999"/>
                <a:gd name="connsiteX1417" fmla="*/ 338129 w 572428"/>
                <a:gd name="connsiteY1417" fmla="*/ 2616526 h 6857999"/>
                <a:gd name="connsiteX1418" fmla="*/ 346751 w 572428"/>
                <a:gd name="connsiteY1418" fmla="*/ 2602837 h 6857999"/>
                <a:gd name="connsiteX1419" fmla="*/ 347450 w 572428"/>
                <a:gd name="connsiteY1419" fmla="*/ 2591647 h 6857999"/>
                <a:gd name="connsiteX1420" fmla="*/ 336586 w 572428"/>
                <a:gd name="connsiteY1420" fmla="*/ 2586460 h 6857999"/>
                <a:gd name="connsiteX1421" fmla="*/ 336651 w 572428"/>
                <a:gd name="connsiteY1421" fmla="*/ 2580182 h 6857999"/>
                <a:gd name="connsiteX1422" fmla="*/ 76644 w 572428"/>
                <a:gd name="connsiteY1422" fmla="*/ 2563651 h 6857999"/>
                <a:gd name="connsiteX1423" fmla="*/ 73323 w 572428"/>
                <a:gd name="connsiteY1423" fmla="*/ 2565767 h 6857999"/>
                <a:gd name="connsiteX1424" fmla="*/ 72471 w 572428"/>
                <a:gd name="connsiteY1424" fmla="*/ 2569611 h 6857999"/>
                <a:gd name="connsiteX1425" fmla="*/ 78431 w 572428"/>
                <a:gd name="connsiteY1425" fmla="*/ 2573783 h 6857999"/>
                <a:gd name="connsiteX1426" fmla="*/ 82603 w 572428"/>
                <a:gd name="connsiteY1426" fmla="*/ 2567824 h 6857999"/>
                <a:gd name="connsiteX1427" fmla="*/ 76644 w 572428"/>
                <a:gd name="connsiteY1427" fmla="*/ 2563651 h 6857999"/>
                <a:gd name="connsiteX1428" fmla="*/ 15050 w 572428"/>
                <a:gd name="connsiteY1428" fmla="*/ 2563651 h 6857999"/>
                <a:gd name="connsiteX1429" fmla="*/ 11730 w 572428"/>
                <a:gd name="connsiteY1429" fmla="*/ 2565767 h 6857999"/>
                <a:gd name="connsiteX1430" fmla="*/ 10878 w 572428"/>
                <a:gd name="connsiteY1430" fmla="*/ 2569611 h 6857999"/>
                <a:gd name="connsiteX1431" fmla="*/ 16838 w 572428"/>
                <a:gd name="connsiteY1431" fmla="*/ 2573783 h 6857999"/>
                <a:gd name="connsiteX1432" fmla="*/ 21010 w 572428"/>
                <a:gd name="connsiteY1432" fmla="*/ 2567824 h 6857999"/>
                <a:gd name="connsiteX1433" fmla="*/ 15050 w 572428"/>
                <a:gd name="connsiteY1433" fmla="*/ 2563651 h 6857999"/>
                <a:gd name="connsiteX1434" fmla="*/ 213905 w 572428"/>
                <a:gd name="connsiteY1434" fmla="*/ 2528339 h 6857999"/>
                <a:gd name="connsiteX1435" fmla="*/ 204145 w 572428"/>
                <a:gd name="connsiteY1435" fmla="*/ 2534140 h 6857999"/>
                <a:gd name="connsiteX1436" fmla="*/ 204432 w 572428"/>
                <a:gd name="connsiteY1436" fmla="*/ 2538821 h 6857999"/>
                <a:gd name="connsiteX1437" fmla="*/ 198235 w 572428"/>
                <a:gd name="connsiteY1437" fmla="*/ 2539711 h 6857999"/>
                <a:gd name="connsiteX1438" fmla="*/ 196459 w 572428"/>
                <a:gd name="connsiteY1438" fmla="*/ 2552075 h 6857999"/>
                <a:gd name="connsiteX1439" fmla="*/ 203832 w 572428"/>
                <a:gd name="connsiteY1439" fmla="*/ 2563831 h 6857999"/>
                <a:gd name="connsiteX1440" fmla="*/ 201374 w 572428"/>
                <a:gd name="connsiteY1440" fmla="*/ 2568191 h 6857999"/>
                <a:gd name="connsiteX1441" fmla="*/ 197182 w 572428"/>
                <a:gd name="connsiteY1441" fmla="*/ 2576857 h 6857999"/>
                <a:gd name="connsiteX1442" fmla="*/ 210048 w 572428"/>
                <a:gd name="connsiteY1442" fmla="*/ 2593025 h 6857999"/>
                <a:gd name="connsiteX1443" fmla="*/ 226784 w 572428"/>
                <a:gd name="connsiteY1443" fmla="*/ 2583499 h 6857999"/>
                <a:gd name="connsiteX1444" fmla="*/ 227845 w 572428"/>
                <a:gd name="connsiteY1444" fmla="*/ 2584246 h 6857999"/>
                <a:gd name="connsiteX1445" fmla="*/ 228150 w 572428"/>
                <a:gd name="connsiteY1445" fmla="*/ 2584259 h 6857999"/>
                <a:gd name="connsiteX1446" fmla="*/ 234794 w 572428"/>
                <a:gd name="connsiteY1446" fmla="*/ 2591800 h 6857999"/>
                <a:gd name="connsiteX1447" fmla="*/ 236503 w 572428"/>
                <a:gd name="connsiteY1447" fmla="*/ 2584593 h 6857999"/>
                <a:gd name="connsiteX1448" fmla="*/ 252194 w 572428"/>
                <a:gd name="connsiteY1448" fmla="*/ 2585220 h 6857999"/>
                <a:gd name="connsiteX1449" fmla="*/ 272943 w 572428"/>
                <a:gd name="connsiteY1449" fmla="*/ 2560766 h 6857999"/>
                <a:gd name="connsiteX1450" fmla="*/ 232840 w 572428"/>
                <a:gd name="connsiteY1450" fmla="*/ 2548690 h 6857999"/>
                <a:gd name="connsiteX1451" fmla="*/ 228344 w 572428"/>
                <a:gd name="connsiteY1451" fmla="*/ 2551031 h 6857999"/>
                <a:gd name="connsiteX1452" fmla="*/ 226310 w 572428"/>
                <a:gd name="connsiteY1452" fmla="*/ 2547788 h 6857999"/>
                <a:gd name="connsiteX1453" fmla="*/ 225614 w 572428"/>
                <a:gd name="connsiteY1453" fmla="*/ 2547352 h 6857999"/>
                <a:gd name="connsiteX1454" fmla="*/ 225538 w 572428"/>
                <a:gd name="connsiteY1454" fmla="*/ 2544512 h 6857999"/>
                <a:gd name="connsiteX1455" fmla="*/ 224223 w 572428"/>
                <a:gd name="connsiteY1455" fmla="*/ 2529571 h 6857999"/>
                <a:gd name="connsiteX1456" fmla="*/ 213905 w 572428"/>
                <a:gd name="connsiteY1456" fmla="*/ 2528339 h 6857999"/>
                <a:gd name="connsiteX1457" fmla="*/ 247990 w 572428"/>
                <a:gd name="connsiteY1457" fmla="*/ 2515237 h 6857999"/>
                <a:gd name="connsiteX1458" fmla="*/ 240448 w 572428"/>
                <a:gd name="connsiteY1458" fmla="*/ 2517888 h 6857999"/>
                <a:gd name="connsiteX1459" fmla="*/ 237146 w 572428"/>
                <a:gd name="connsiteY1459" fmla="*/ 2521233 h 6857999"/>
                <a:gd name="connsiteX1460" fmla="*/ 235950 w 572428"/>
                <a:gd name="connsiteY1460" fmla="*/ 2525460 h 6857999"/>
                <a:gd name="connsiteX1461" fmla="*/ 245255 w 572428"/>
                <a:gd name="connsiteY1461" fmla="*/ 2535161 h 6857999"/>
                <a:gd name="connsiteX1462" fmla="*/ 247119 w 572428"/>
                <a:gd name="connsiteY1462" fmla="*/ 2544627 h 6857999"/>
                <a:gd name="connsiteX1463" fmla="*/ 257784 w 572428"/>
                <a:gd name="connsiteY1463" fmla="*/ 2548954 h 6857999"/>
                <a:gd name="connsiteX1464" fmla="*/ 262805 w 572428"/>
                <a:gd name="connsiteY1464" fmla="*/ 2537036 h 6857999"/>
                <a:gd name="connsiteX1465" fmla="*/ 260884 w 572428"/>
                <a:gd name="connsiteY1465" fmla="*/ 2526752 h 6857999"/>
                <a:gd name="connsiteX1466" fmla="*/ 249378 w 572428"/>
                <a:gd name="connsiteY1466" fmla="*/ 2521033 h 6857999"/>
                <a:gd name="connsiteX1467" fmla="*/ 247990 w 572428"/>
                <a:gd name="connsiteY1467" fmla="*/ 2515237 h 6857999"/>
                <a:gd name="connsiteX1468" fmla="*/ 348808 w 572428"/>
                <a:gd name="connsiteY1468" fmla="*/ 2508045 h 6857999"/>
                <a:gd name="connsiteX1469" fmla="*/ 333880 w 572428"/>
                <a:gd name="connsiteY1469" fmla="*/ 2531837 h 6857999"/>
                <a:gd name="connsiteX1470" fmla="*/ 343417 w 572428"/>
                <a:gd name="connsiteY1470" fmla="*/ 2542908 h 6857999"/>
                <a:gd name="connsiteX1471" fmla="*/ 347603 w 572428"/>
                <a:gd name="connsiteY1471" fmla="*/ 2543231 h 6857999"/>
                <a:gd name="connsiteX1472" fmla="*/ 345898 w 572428"/>
                <a:gd name="connsiteY1472" fmla="*/ 2544766 h 6857999"/>
                <a:gd name="connsiteX1473" fmla="*/ 349543 w 572428"/>
                <a:gd name="connsiteY1473" fmla="*/ 2552531 h 6857999"/>
                <a:gd name="connsiteX1474" fmla="*/ 361863 w 572428"/>
                <a:gd name="connsiteY1474" fmla="*/ 2549733 h 6857999"/>
                <a:gd name="connsiteX1475" fmla="*/ 368428 w 572428"/>
                <a:gd name="connsiteY1475" fmla="*/ 2543940 h 6857999"/>
                <a:gd name="connsiteX1476" fmla="*/ 366560 w 572428"/>
                <a:gd name="connsiteY1476" fmla="*/ 2538656 h 6857999"/>
                <a:gd name="connsiteX1477" fmla="*/ 371834 w 572428"/>
                <a:gd name="connsiteY1477" fmla="*/ 2534771 h 6857999"/>
                <a:gd name="connsiteX1478" fmla="*/ 374067 w 572428"/>
                <a:gd name="connsiteY1478" fmla="*/ 2520331 h 6857999"/>
                <a:gd name="connsiteX1479" fmla="*/ 348808 w 572428"/>
                <a:gd name="connsiteY1479" fmla="*/ 2508045 h 6857999"/>
                <a:gd name="connsiteX1480" fmla="*/ 436892 w 572428"/>
                <a:gd name="connsiteY1480" fmla="*/ 2496541 h 6857999"/>
                <a:gd name="connsiteX1481" fmla="*/ 431704 w 572428"/>
                <a:gd name="connsiteY1481" fmla="*/ 2507405 h 6857999"/>
                <a:gd name="connsiteX1482" fmla="*/ 425427 w 572428"/>
                <a:gd name="connsiteY1482" fmla="*/ 2507340 h 6857999"/>
                <a:gd name="connsiteX1483" fmla="*/ 425760 w 572428"/>
                <a:gd name="connsiteY1483" fmla="*/ 2508141 h 6857999"/>
                <a:gd name="connsiteX1484" fmla="*/ 418978 w 572428"/>
                <a:gd name="connsiteY1484" fmla="*/ 2503361 h 6857999"/>
                <a:gd name="connsiteX1485" fmla="*/ 394629 w 572428"/>
                <a:gd name="connsiteY1485" fmla="*/ 2502387 h 6857999"/>
                <a:gd name="connsiteX1486" fmla="*/ 375949 w 572428"/>
                <a:gd name="connsiteY1486" fmla="*/ 2512112 h 6857999"/>
                <a:gd name="connsiteX1487" fmla="*/ 373880 w 572428"/>
                <a:gd name="connsiteY1487" fmla="*/ 2526841 h 6857999"/>
                <a:gd name="connsiteX1488" fmla="*/ 413984 w 572428"/>
                <a:gd name="connsiteY1488" fmla="*/ 2538918 h 6857999"/>
                <a:gd name="connsiteX1489" fmla="*/ 432664 w 572428"/>
                <a:gd name="connsiteY1489" fmla="*/ 2529192 h 6857999"/>
                <a:gd name="connsiteX1490" fmla="*/ 433816 w 572428"/>
                <a:gd name="connsiteY1490" fmla="*/ 2520987 h 6857999"/>
                <a:gd name="connsiteX1491" fmla="*/ 437936 w 572428"/>
                <a:gd name="connsiteY1491" fmla="*/ 2523072 h 6857999"/>
                <a:gd name="connsiteX1492" fmla="*/ 447750 w 572428"/>
                <a:gd name="connsiteY1492" fmla="*/ 2515654 h 6857999"/>
                <a:gd name="connsiteX1493" fmla="*/ 458041 w 572428"/>
                <a:gd name="connsiteY1493" fmla="*/ 2516194 h 6857999"/>
                <a:gd name="connsiteX1494" fmla="*/ 461771 w 572428"/>
                <a:gd name="connsiteY1494" fmla="*/ 2505862 h 6857999"/>
                <a:gd name="connsiteX1495" fmla="*/ 448083 w 572428"/>
                <a:gd name="connsiteY1495" fmla="*/ 2497240 h 6857999"/>
                <a:gd name="connsiteX1496" fmla="*/ 436892 w 572428"/>
                <a:gd name="connsiteY1496" fmla="*/ 2496541 h 6857999"/>
                <a:gd name="connsiteX1497" fmla="*/ 526020 w 572428"/>
                <a:gd name="connsiteY1497" fmla="*/ 2492387 h 6857999"/>
                <a:gd name="connsiteX1498" fmla="*/ 523446 w 572428"/>
                <a:gd name="connsiteY1498" fmla="*/ 2492943 h 6857999"/>
                <a:gd name="connsiteX1499" fmla="*/ 522000 w 572428"/>
                <a:gd name="connsiteY1499" fmla="*/ 2498793 h 6857999"/>
                <a:gd name="connsiteX1500" fmla="*/ 517917 w 572428"/>
                <a:gd name="connsiteY1500" fmla="*/ 2501761 h 6857999"/>
                <a:gd name="connsiteX1501" fmla="*/ 519685 w 572428"/>
                <a:gd name="connsiteY1501" fmla="*/ 2506843 h 6857999"/>
                <a:gd name="connsiteX1502" fmla="*/ 527553 w 572428"/>
                <a:gd name="connsiteY1502" fmla="*/ 2505903 h 6857999"/>
                <a:gd name="connsiteX1503" fmla="*/ 532027 w 572428"/>
                <a:gd name="connsiteY1503" fmla="*/ 2502717 h 6857999"/>
                <a:gd name="connsiteX1504" fmla="*/ 530650 w 572428"/>
                <a:gd name="connsiteY1504" fmla="*/ 2496983 h 6857999"/>
                <a:gd name="connsiteX1505" fmla="*/ 533059 w 572428"/>
                <a:gd name="connsiteY1505" fmla="*/ 2495072 h 6857999"/>
                <a:gd name="connsiteX1506" fmla="*/ 528929 w 572428"/>
                <a:gd name="connsiteY1506" fmla="*/ 2492842 h 6857999"/>
                <a:gd name="connsiteX1507" fmla="*/ 526020 w 572428"/>
                <a:gd name="connsiteY1507" fmla="*/ 2492387 h 6857999"/>
                <a:gd name="connsiteX1508" fmla="*/ 111171 w 572428"/>
                <a:gd name="connsiteY1508" fmla="*/ 2487356 h 6857999"/>
                <a:gd name="connsiteX1509" fmla="*/ 94129 w 572428"/>
                <a:gd name="connsiteY1509" fmla="*/ 2493802 h 6857999"/>
                <a:gd name="connsiteX1510" fmla="*/ 97078 w 572428"/>
                <a:gd name="connsiteY1510" fmla="*/ 2513075 h 6857999"/>
                <a:gd name="connsiteX1511" fmla="*/ 75853 w 572428"/>
                <a:gd name="connsiteY1511" fmla="*/ 2533012 h 6857999"/>
                <a:gd name="connsiteX1512" fmla="*/ 83774 w 572428"/>
                <a:gd name="connsiteY1512" fmla="*/ 2543547 h 6857999"/>
                <a:gd name="connsiteX1513" fmla="*/ 96231 w 572428"/>
                <a:gd name="connsiteY1513" fmla="*/ 2549528 h 6857999"/>
                <a:gd name="connsiteX1514" fmla="*/ 111288 w 572428"/>
                <a:gd name="connsiteY1514" fmla="*/ 2533033 h 6857999"/>
                <a:gd name="connsiteX1515" fmla="*/ 132599 w 572428"/>
                <a:gd name="connsiteY1515" fmla="*/ 2531736 h 6857999"/>
                <a:gd name="connsiteX1516" fmla="*/ 132620 w 572428"/>
                <a:gd name="connsiteY1516" fmla="*/ 2530888 h 6857999"/>
                <a:gd name="connsiteX1517" fmla="*/ 145870 w 572428"/>
                <a:gd name="connsiteY1517" fmla="*/ 2528173 h 6857999"/>
                <a:gd name="connsiteX1518" fmla="*/ 145602 w 572428"/>
                <a:gd name="connsiteY1518" fmla="*/ 2529533 h 6857999"/>
                <a:gd name="connsiteX1519" fmla="*/ 160479 w 572428"/>
                <a:gd name="connsiteY1519" fmla="*/ 2546877 h 6857999"/>
                <a:gd name="connsiteX1520" fmla="*/ 165423 w 572428"/>
                <a:gd name="connsiteY1520" fmla="*/ 2521795 h 6857999"/>
                <a:gd name="connsiteX1521" fmla="*/ 159216 w 572428"/>
                <a:gd name="connsiteY1521" fmla="*/ 2514559 h 6857999"/>
                <a:gd name="connsiteX1522" fmla="*/ 159962 w 572428"/>
                <a:gd name="connsiteY1522" fmla="*/ 2512776 h 6857999"/>
                <a:gd name="connsiteX1523" fmla="*/ 155422 w 572428"/>
                <a:gd name="connsiteY1523" fmla="*/ 2501196 h 6857999"/>
                <a:gd name="connsiteX1524" fmla="*/ 130648 w 572428"/>
                <a:gd name="connsiteY1524" fmla="*/ 2506273 h 6857999"/>
                <a:gd name="connsiteX1525" fmla="*/ 129775 w 572428"/>
                <a:gd name="connsiteY1525" fmla="*/ 2508359 h 6857999"/>
                <a:gd name="connsiteX1526" fmla="*/ 122379 w 572428"/>
                <a:gd name="connsiteY1526" fmla="*/ 2504249 h 6857999"/>
                <a:gd name="connsiteX1527" fmla="*/ 111503 w 572428"/>
                <a:gd name="connsiteY1527" fmla="*/ 2499443 h 6857999"/>
                <a:gd name="connsiteX1528" fmla="*/ 111171 w 572428"/>
                <a:gd name="connsiteY1528" fmla="*/ 2487356 h 6857999"/>
                <a:gd name="connsiteX1529" fmla="*/ 156289 w 572428"/>
                <a:gd name="connsiteY1529" fmla="*/ 2485839 h 6857999"/>
                <a:gd name="connsiteX1530" fmla="*/ 151474 w 572428"/>
                <a:gd name="connsiteY1530" fmla="*/ 2489925 h 6857999"/>
                <a:gd name="connsiteX1531" fmla="*/ 152451 w 572428"/>
                <a:gd name="connsiteY1531" fmla="*/ 2497228 h 6857999"/>
                <a:gd name="connsiteX1532" fmla="*/ 166438 w 572428"/>
                <a:gd name="connsiteY1532" fmla="*/ 2504993 h 6857999"/>
                <a:gd name="connsiteX1533" fmla="*/ 170276 w 572428"/>
                <a:gd name="connsiteY1533" fmla="*/ 2493604 h 6857999"/>
                <a:gd name="connsiteX1534" fmla="*/ 156289 w 572428"/>
                <a:gd name="connsiteY1534" fmla="*/ 2485839 h 6857999"/>
                <a:gd name="connsiteX1535" fmla="*/ 242897 w 572428"/>
                <a:gd name="connsiteY1535" fmla="*/ 2482191 h 6857999"/>
                <a:gd name="connsiteX1536" fmla="*/ 235298 w 572428"/>
                <a:gd name="connsiteY1536" fmla="*/ 2488213 h 6857999"/>
                <a:gd name="connsiteX1537" fmla="*/ 225408 w 572428"/>
                <a:gd name="connsiteY1537" fmla="*/ 2486838 h 6857999"/>
                <a:gd name="connsiteX1538" fmla="*/ 224254 w 572428"/>
                <a:gd name="connsiteY1538" fmla="*/ 2496069 h 6857999"/>
                <a:gd name="connsiteX1539" fmla="*/ 239234 w 572428"/>
                <a:gd name="connsiteY1539" fmla="*/ 2505204 h 6857999"/>
                <a:gd name="connsiteX1540" fmla="*/ 250014 w 572428"/>
                <a:gd name="connsiteY1540" fmla="*/ 2506802 h 6857999"/>
                <a:gd name="connsiteX1541" fmla="*/ 252428 w 572428"/>
                <a:gd name="connsiteY1541" fmla="*/ 2497203 h 6857999"/>
                <a:gd name="connsiteX1542" fmla="*/ 258399 w 572428"/>
                <a:gd name="connsiteY1542" fmla="*/ 2497798 h 6857999"/>
                <a:gd name="connsiteX1543" fmla="*/ 252862 w 572428"/>
                <a:gd name="connsiteY1543" fmla="*/ 2489309 h 6857999"/>
                <a:gd name="connsiteX1544" fmla="*/ 242897 w 572428"/>
                <a:gd name="connsiteY1544" fmla="*/ 2482191 h 6857999"/>
                <a:gd name="connsiteX1545" fmla="*/ 325285 w 572428"/>
                <a:gd name="connsiteY1545" fmla="*/ 2467778 h 6857999"/>
                <a:gd name="connsiteX1546" fmla="*/ 320371 w 572428"/>
                <a:gd name="connsiteY1546" fmla="*/ 2471683 h 6857999"/>
                <a:gd name="connsiteX1547" fmla="*/ 323563 w 572428"/>
                <a:gd name="connsiteY1547" fmla="*/ 2482833 h 6857999"/>
                <a:gd name="connsiteX1548" fmla="*/ 334713 w 572428"/>
                <a:gd name="connsiteY1548" fmla="*/ 2479641 h 6857999"/>
                <a:gd name="connsiteX1549" fmla="*/ 331521 w 572428"/>
                <a:gd name="connsiteY1549" fmla="*/ 2468491 h 6857999"/>
                <a:gd name="connsiteX1550" fmla="*/ 325285 w 572428"/>
                <a:gd name="connsiteY1550" fmla="*/ 2467778 h 6857999"/>
                <a:gd name="connsiteX1551" fmla="*/ 394441 w 572428"/>
                <a:gd name="connsiteY1551" fmla="*/ 2466721 h 6857999"/>
                <a:gd name="connsiteX1552" fmla="*/ 385089 w 572428"/>
                <a:gd name="connsiteY1552" fmla="*/ 2474731 h 6857999"/>
                <a:gd name="connsiteX1553" fmla="*/ 389983 w 572428"/>
                <a:gd name="connsiteY1553" fmla="*/ 2496112 h 6857999"/>
                <a:gd name="connsiteX1554" fmla="*/ 410715 w 572428"/>
                <a:gd name="connsiteY1554" fmla="*/ 2488949 h 6857999"/>
                <a:gd name="connsiteX1555" fmla="*/ 405821 w 572428"/>
                <a:gd name="connsiteY1555" fmla="*/ 2467567 h 6857999"/>
                <a:gd name="connsiteX1556" fmla="*/ 394441 w 572428"/>
                <a:gd name="connsiteY1556" fmla="*/ 2466721 h 6857999"/>
                <a:gd name="connsiteX1557" fmla="*/ 553296 w 572428"/>
                <a:gd name="connsiteY1557" fmla="*/ 2456242 h 6857999"/>
                <a:gd name="connsiteX1558" fmla="*/ 546939 w 572428"/>
                <a:gd name="connsiteY1558" fmla="*/ 2460629 h 6857999"/>
                <a:gd name="connsiteX1559" fmla="*/ 548596 w 572428"/>
                <a:gd name="connsiteY1559" fmla="*/ 2474287 h 6857999"/>
                <a:gd name="connsiteX1560" fmla="*/ 561998 w 572428"/>
                <a:gd name="connsiteY1560" fmla="*/ 2471172 h 6857999"/>
                <a:gd name="connsiteX1561" fmla="*/ 560340 w 572428"/>
                <a:gd name="connsiteY1561" fmla="*/ 2457513 h 6857999"/>
                <a:gd name="connsiteX1562" fmla="*/ 553296 w 572428"/>
                <a:gd name="connsiteY1562" fmla="*/ 2456242 h 6857999"/>
                <a:gd name="connsiteX1563" fmla="*/ 317211 w 572428"/>
                <a:gd name="connsiteY1563" fmla="*/ 2454894 h 6857999"/>
                <a:gd name="connsiteX1564" fmla="*/ 292437 w 572428"/>
                <a:gd name="connsiteY1564" fmla="*/ 2459970 h 6857999"/>
                <a:gd name="connsiteX1565" fmla="*/ 291256 w 572428"/>
                <a:gd name="connsiteY1565" fmla="*/ 2485232 h 6857999"/>
                <a:gd name="connsiteX1566" fmla="*/ 316030 w 572428"/>
                <a:gd name="connsiteY1566" fmla="*/ 2480155 h 6857999"/>
                <a:gd name="connsiteX1567" fmla="*/ 317211 w 572428"/>
                <a:gd name="connsiteY1567" fmla="*/ 2454894 h 6857999"/>
                <a:gd name="connsiteX1568" fmla="*/ 510084 w 572428"/>
                <a:gd name="connsiteY1568" fmla="*/ 2452387 h 6857999"/>
                <a:gd name="connsiteX1569" fmla="*/ 506764 w 572428"/>
                <a:gd name="connsiteY1569" fmla="*/ 2454502 h 6857999"/>
                <a:gd name="connsiteX1570" fmla="*/ 508027 w 572428"/>
                <a:gd name="connsiteY1570" fmla="*/ 2461667 h 6857999"/>
                <a:gd name="connsiteX1571" fmla="*/ 515191 w 572428"/>
                <a:gd name="connsiteY1571" fmla="*/ 2460403 h 6857999"/>
                <a:gd name="connsiteX1572" fmla="*/ 513928 w 572428"/>
                <a:gd name="connsiteY1572" fmla="*/ 2453239 h 6857999"/>
                <a:gd name="connsiteX1573" fmla="*/ 510084 w 572428"/>
                <a:gd name="connsiteY1573" fmla="*/ 2452387 h 6857999"/>
                <a:gd name="connsiteX1574" fmla="*/ 66762 w 572428"/>
                <a:gd name="connsiteY1574" fmla="*/ 2446677 h 6857999"/>
                <a:gd name="connsiteX1575" fmla="*/ 57002 w 572428"/>
                <a:gd name="connsiteY1575" fmla="*/ 2452479 h 6857999"/>
                <a:gd name="connsiteX1576" fmla="*/ 59694 w 572428"/>
                <a:gd name="connsiteY1576" fmla="*/ 2476839 h 6857999"/>
                <a:gd name="connsiteX1577" fmla="*/ 57867 w 572428"/>
                <a:gd name="connsiteY1577" fmla="*/ 2480079 h 6857999"/>
                <a:gd name="connsiteX1578" fmla="*/ 56033 w 572428"/>
                <a:gd name="connsiteY1578" fmla="*/ 2478133 h 6857999"/>
                <a:gd name="connsiteX1579" fmla="*/ 41815 w 572428"/>
                <a:gd name="connsiteY1579" fmla="*/ 2474840 h 6857999"/>
                <a:gd name="connsiteX1580" fmla="*/ 33513 w 572428"/>
                <a:gd name="connsiteY1580" fmla="*/ 2482713 h 6857999"/>
                <a:gd name="connsiteX1581" fmla="*/ 35990 w 572428"/>
                <a:gd name="connsiteY1581" fmla="*/ 2497140 h 6857999"/>
                <a:gd name="connsiteX1582" fmla="*/ 62013 w 572428"/>
                <a:gd name="connsiteY1582" fmla="*/ 2512963 h 6857999"/>
                <a:gd name="connsiteX1583" fmla="*/ 64893 w 572428"/>
                <a:gd name="connsiteY1583" fmla="*/ 2510232 h 6857999"/>
                <a:gd name="connsiteX1584" fmla="*/ 80105 w 572428"/>
                <a:gd name="connsiteY1584" fmla="*/ 2501573 h 6857999"/>
                <a:gd name="connsiteX1585" fmla="*/ 87651 w 572428"/>
                <a:gd name="connsiteY1585" fmla="*/ 2510138 h 6857999"/>
                <a:gd name="connsiteX1586" fmla="*/ 92069 w 572428"/>
                <a:gd name="connsiteY1586" fmla="*/ 2491505 h 6857999"/>
                <a:gd name="connsiteX1587" fmla="*/ 78852 w 572428"/>
                <a:gd name="connsiteY1587" fmla="*/ 2479824 h 6857999"/>
                <a:gd name="connsiteX1588" fmla="*/ 77080 w 572428"/>
                <a:gd name="connsiteY1588" fmla="*/ 2447909 h 6857999"/>
                <a:gd name="connsiteX1589" fmla="*/ 66762 w 572428"/>
                <a:gd name="connsiteY1589" fmla="*/ 2446677 h 6857999"/>
                <a:gd name="connsiteX1590" fmla="*/ 471082 w 572428"/>
                <a:gd name="connsiteY1590" fmla="*/ 2446522 h 6857999"/>
                <a:gd name="connsiteX1591" fmla="*/ 458546 w 572428"/>
                <a:gd name="connsiteY1591" fmla="*/ 2452214 h 6857999"/>
                <a:gd name="connsiteX1592" fmla="*/ 475441 w 572428"/>
                <a:gd name="connsiteY1592" fmla="*/ 2479473 h 6857999"/>
                <a:gd name="connsiteX1593" fmla="*/ 507511 w 572428"/>
                <a:gd name="connsiteY1593" fmla="*/ 2479380 h 6857999"/>
                <a:gd name="connsiteX1594" fmla="*/ 490616 w 572428"/>
                <a:gd name="connsiteY1594" fmla="*/ 2452121 h 6857999"/>
                <a:gd name="connsiteX1595" fmla="*/ 471082 w 572428"/>
                <a:gd name="connsiteY1595" fmla="*/ 2446522 h 6857999"/>
                <a:gd name="connsiteX1596" fmla="*/ 404686 w 572428"/>
                <a:gd name="connsiteY1596" fmla="*/ 2435889 h 6857999"/>
                <a:gd name="connsiteX1597" fmla="*/ 397088 w 572428"/>
                <a:gd name="connsiteY1597" fmla="*/ 2441910 h 6857999"/>
                <a:gd name="connsiteX1598" fmla="*/ 387197 w 572428"/>
                <a:gd name="connsiteY1598" fmla="*/ 2440535 h 6857999"/>
                <a:gd name="connsiteX1599" fmla="*/ 386044 w 572428"/>
                <a:gd name="connsiteY1599" fmla="*/ 2449767 h 6857999"/>
                <a:gd name="connsiteX1600" fmla="*/ 401024 w 572428"/>
                <a:gd name="connsiteY1600" fmla="*/ 2458901 h 6857999"/>
                <a:gd name="connsiteX1601" fmla="*/ 411803 w 572428"/>
                <a:gd name="connsiteY1601" fmla="*/ 2460500 h 6857999"/>
                <a:gd name="connsiteX1602" fmla="*/ 414217 w 572428"/>
                <a:gd name="connsiteY1602" fmla="*/ 2450900 h 6857999"/>
                <a:gd name="connsiteX1603" fmla="*/ 420188 w 572428"/>
                <a:gd name="connsiteY1603" fmla="*/ 2451495 h 6857999"/>
                <a:gd name="connsiteX1604" fmla="*/ 414651 w 572428"/>
                <a:gd name="connsiteY1604" fmla="*/ 2443006 h 6857999"/>
                <a:gd name="connsiteX1605" fmla="*/ 404686 w 572428"/>
                <a:gd name="connsiteY1605" fmla="*/ 2435889 h 6857999"/>
                <a:gd name="connsiteX1606" fmla="*/ 203605 w 572428"/>
                <a:gd name="connsiteY1606" fmla="*/ 2428537 h 6857999"/>
                <a:gd name="connsiteX1607" fmla="*/ 195303 w 572428"/>
                <a:gd name="connsiteY1607" fmla="*/ 2436410 h 6857999"/>
                <a:gd name="connsiteX1608" fmla="*/ 197780 w 572428"/>
                <a:gd name="connsiteY1608" fmla="*/ 2450838 h 6857999"/>
                <a:gd name="connsiteX1609" fmla="*/ 198779 w 572428"/>
                <a:gd name="connsiteY1609" fmla="*/ 2451899 h 6857999"/>
                <a:gd name="connsiteX1610" fmla="*/ 195732 w 572428"/>
                <a:gd name="connsiteY1610" fmla="*/ 2455888 h 6857999"/>
                <a:gd name="connsiteX1611" fmla="*/ 200131 w 572428"/>
                <a:gd name="connsiteY1611" fmla="*/ 2471269 h 6857999"/>
                <a:gd name="connsiteX1612" fmla="*/ 210899 w 572428"/>
                <a:gd name="connsiteY1612" fmla="*/ 2465929 h 6857999"/>
                <a:gd name="connsiteX1613" fmla="*/ 210208 w 572428"/>
                <a:gd name="connsiteY1613" fmla="*/ 2463512 h 6857999"/>
                <a:gd name="connsiteX1614" fmla="*/ 223803 w 572428"/>
                <a:gd name="connsiteY1614" fmla="*/ 2466661 h 6857999"/>
                <a:gd name="connsiteX1615" fmla="*/ 229628 w 572428"/>
                <a:gd name="connsiteY1615" fmla="*/ 2444360 h 6857999"/>
                <a:gd name="connsiteX1616" fmla="*/ 203605 w 572428"/>
                <a:gd name="connsiteY1616" fmla="*/ 2428537 h 6857999"/>
                <a:gd name="connsiteX1617" fmla="*/ 470043 w 572428"/>
                <a:gd name="connsiteY1617" fmla="*/ 2405884 h 6857999"/>
                <a:gd name="connsiteX1618" fmla="*/ 463686 w 572428"/>
                <a:gd name="connsiteY1618" fmla="*/ 2410271 h 6857999"/>
                <a:gd name="connsiteX1619" fmla="*/ 465343 w 572428"/>
                <a:gd name="connsiteY1619" fmla="*/ 2423929 h 6857999"/>
                <a:gd name="connsiteX1620" fmla="*/ 478745 w 572428"/>
                <a:gd name="connsiteY1620" fmla="*/ 2420814 h 6857999"/>
                <a:gd name="connsiteX1621" fmla="*/ 477087 w 572428"/>
                <a:gd name="connsiteY1621" fmla="*/ 2407156 h 6857999"/>
                <a:gd name="connsiteX1622" fmla="*/ 470043 w 572428"/>
                <a:gd name="connsiteY1622" fmla="*/ 2405884 h 6857999"/>
                <a:gd name="connsiteX1623" fmla="*/ 519175 w 572428"/>
                <a:gd name="connsiteY1623" fmla="*/ 2398287 h 6857999"/>
                <a:gd name="connsiteX1624" fmla="*/ 510982 w 572428"/>
                <a:gd name="connsiteY1624" fmla="*/ 2401019 h 6857999"/>
                <a:gd name="connsiteX1625" fmla="*/ 519742 w 572428"/>
                <a:gd name="connsiteY1625" fmla="*/ 2419128 h 6857999"/>
                <a:gd name="connsiteX1626" fmla="*/ 527187 w 572428"/>
                <a:gd name="connsiteY1626" fmla="*/ 2422131 h 6857999"/>
                <a:gd name="connsiteX1627" fmla="*/ 525018 w 572428"/>
                <a:gd name="connsiteY1627" fmla="*/ 2423149 h 6857999"/>
                <a:gd name="connsiteX1628" fmla="*/ 527816 w 572428"/>
                <a:gd name="connsiteY1628" fmla="*/ 2435469 h 6857999"/>
                <a:gd name="connsiteX1629" fmla="*/ 533609 w 572428"/>
                <a:gd name="connsiteY1629" fmla="*/ 2442034 h 6857999"/>
                <a:gd name="connsiteX1630" fmla="*/ 542472 w 572428"/>
                <a:gd name="connsiteY1630" fmla="*/ 2438900 h 6857999"/>
                <a:gd name="connsiteX1631" fmla="*/ 545903 w 572428"/>
                <a:gd name="connsiteY1631" fmla="*/ 2442402 h 6857999"/>
                <a:gd name="connsiteX1632" fmla="*/ 548753 w 572428"/>
                <a:gd name="connsiteY1632" fmla="*/ 2435484 h 6857999"/>
                <a:gd name="connsiteX1633" fmla="*/ 547683 w 572428"/>
                <a:gd name="connsiteY1633" fmla="*/ 2426808 h 6857999"/>
                <a:gd name="connsiteX1634" fmla="*/ 538168 w 572428"/>
                <a:gd name="connsiteY1634" fmla="*/ 2425485 h 6857999"/>
                <a:gd name="connsiteX1635" fmla="*/ 535543 w 572428"/>
                <a:gd name="connsiteY1635" fmla="*/ 2422569 h 6857999"/>
                <a:gd name="connsiteX1636" fmla="*/ 539755 w 572428"/>
                <a:gd name="connsiteY1636" fmla="*/ 2421164 h 6857999"/>
                <a:gd name="connsiteX1637" fmla="*/ 530995 w 572428"/>
                <a:gd name="connsiteY1637" fmla="*/ 2403055 h 6857999"/>
                <a:gd name="connsiteX1638" fmla="*/ 519175 w 572428"/>
                <a:gd name="connsiteY1638" fmla="*/ 2398287 h 6857999"/>
                <a:gd name="connsiteX1639" fmla="*/ 80439 w 572428"/>
                <a:gd name="connsiteY1639" fmla="*/ 2396290 h 6857999"/>
                <a:gd name="connsiteX1640" fmla="*/ 61759 w 572428"/>
                <a:gd name="connsiteY1640" fmla="*/ 2406015 h 6857999"/>
                <a:gd name="connsiteX1641" fmla="*/ 59690 w 572428"/>
                <a:gd name="connsiteY1641" fmla="*/ 2420743 h 6857999"/>
                <a:gd name="connsiteX1642" fmla="*/ 63813 w 572428"/>
                <a:gd name="connsiteY1642" fmla="*/ 2423648 h 6857999"/>
                <a:gd name="connsiteX1643" fmla="*/ 66059 w 572428"/>
                <a:gd name="connsiteY1643" fmla="*/ 2433242 h 6857999"/>
                <a:gd name="connsiteX1644" fmla="*/ 77897 w 572428"/>
                <a:gd name="connsiteY1644" fmla="*/ 2444219 h 6857999"/>
                <a:gd name="connsiteX1645" fmla="*/ 100681 w 572428"/>
                <a:gd name="connsiteY1645" fmla="*/ 2445965 h 6857999"/>
                <a:gd name="connsiteX1646" fmla="*/ 98280 w 572428"/>
                <a:gd name="connsiteY1646" fmla="*/ 2435710 h 6857999"/>
                <a:gd name="connsiteX1647" fmla="*/ 94955 w 572428"/>
                <a:gd name="connsiteY1647" fmla="*/ 2432626 h 6857999"/>
                <a:gd name="connsiteX1648" fmla="*/ 99794 w 572428"/>
                <a:gd name="connsiteY1648" fmla="*/ 2432820 h 6857999"/>
                <a:gd name="connsiteX1649" fmla="*/ 120543 w 572428"/>
                <a:gd name="connsiteY1649" fmla="*/ 2408366 h 6857999"/>
                <a:gd name="connsiteX1650" fmla="*/ 80439 w 572428"/>
                <a:gd name="connsiteY1650" fmla="*/ 2396290 h 6857999"/>
                <a:gd name="connsiteX1651" fmla="*/ 133518 w 572428"/>
                <a:gd name="connsiteY1651" fmla="*/ 2388653 h 6857999"/>
                <a:gd name="connsiteX1652" fmla="*/ 125350 w 572428"/>
                <a:gd name="connsiteY1652" fmla="*/ 2395078 h 6857999"/>
                <a:gd name="connsiteX1653" fmla="*/ 122552 w 572428"/>
                <a:gd name="connsiteY1653" fmla="*/ 2406082 h 6857999"/>
                <a:gd name="connsiteX1654" fmla="*/ 141681 w 572428"/>
                <a:gd name="connsiteY1654" fmla="*/ 2421402 h 6857999"/>
                <a:gd name="connsiteX1655" fmla="*/ 147832 w 572428"/>
                <a:gd name="connsiteY1655" fmla="*/ 2441209 h 6857999"/>
                <a:gd name="connsiteX1656" fmla="*/ 168363 w 572428"/>
                <a:gd name="connsiteY1656" fmla="*/ 2443545 h 6857999"/>
                <a:gd name="connsiteX1657" fmla="*/ 169152 w 572428"/>
                <a:gd name="connsiteY1657" fmla="*/ 2441211 h 6857999"/>
                <a:gd name="connsiteX1658" fmla="*/ 171832 w 572428"/>
                <a:gd name="connsiteY1658" fmla="*/ 2445106 h 6857999"/>
                <a:gd name="connsiteX1659" fmla="*/ 175937 w 572428"/>
                <a:gd name="connsiteY1659" fmla="*/ 2450104 h 6857999"/>
                <a:gd name="connsiteX1660" fmla="*/ 175397 w 572428"/>
                <a:gd name="connsiteY1660" fmla="*/ 2460396 h 6857999"/>
                <a:gd name="connsiteX1661" fmla="*/ 185729 w 572428"/>
                <a:gd name="connsiteY1661" fmla="*/ 2464126 h 6857999"/>
                <a:gd name="connsiteX1662" fmla="*/ 194351 w 572428"/>
                <a:gd name="connsiteY1662" fmla="*/ 2450437 h 6857999"/>
                <a:gd name="connsiteX1663" fmla="*/ 195050 w 572428"/>
                <a:gd name="connsiteY1663" fmla="*/ 2439247 h 6857999"/>
                <a:gd name="connsiteX1664" fmla="*/ 184186 w 572428"/>
                <a:gd name="connsiteY1664" fmla="*/ 2434060 h 6857999"/>
                <a:gd name="connsiteX1665" fmla="*/ 184251 w 572428"/>
                <a:gd name="connsiteY1665" fmla="*/ 2427782 h 6857999"/>
                <a:gd name="connsiteX1666" fmla="*/ 175407 w 572428"/>
                <a:gd name="connsiteY1666" fmla="*/ 2431466 h 6857999"/>
                <a:gd name="connsiteX1667" fmla="*/ 170183 w 572428"/>
                <a:gd name="connsiteY1667" fmla="*/ 2438159 h 6857999"/>
                <a:gd name="connsiteX1668" fmla="*/ 171554 w 572428"/>
                <a:gd name="connsiteY1668" fmla="*/ 2434103 h 6857999"/>
                <a:gd name="connsiteX1669" fmla="*/ 173603 w 572428"/>
                <a:gd name="connsiteY1669" fmla="*/ 2424459 h 6857999"/>
                <a:gd name="connsiteX1670" fmla="*/ 184995 w 572428"/>
                <a:gd name="connsiteY1670" fmla="*/ 2425181 h 6857999"/>
                <a:gd name="connsiteX1671" fmla="*/ 174943 w 572428"/>
                <a:gd name="connsiteY1671" fmla="*/ 2408881 h 6857999"/>
                <a:gd name="connsiteX1672" fmla="*/ 157338 w 572428"/>
                <a:gd name="connsiteY1672" fmla="*/ 2409967 h 6857999"/>
                <a:gd name="connsiteX1673" fmla="*/ 133518 w 572428"/>
                <a:gd name="connsiteY1673" fmla="*/ 2388653 h 6857999"/>
                <a:gd name="connsiteX1674" fmla="*/ 559430 w 572428"/>
                <a:gd name="connsiteY1674" fmla="*/ 2385460 h 6857999"/>
                <a:gd name="connsiteX1675" fmla="*/ 554348 w 572428"/>
                <a:gd name="connsiteY1675" fmla="*/ 2387227 h 6857999"/>
                <a:gd name="connsiteX1676" fmla="*/ 555289 w 572428"/>
                <a:gd name="connsiteY1676" fmla="*/ 2395095 h 6857999"/>
                <a:gd name="connsiteX1677" fmla="*/ 558475 w 572428"/>
                <a:gd name="connsiteY1677" fmla="*/ 2399569 h 6857999"/>
                <a:gd name="connsiteX1678" fmla="*/ 564209 w 572428"/>
                <a:gd name="connsiteY1678" fmla="*/ 2398193 h 6857999"/>
                <a:gd name="connsiteX1679" fmla="*/ 566120 w 572428"/>
                <a:gd name="connsiteY1679" fmla="*/ 2400602 h 6857999"/>
                <a:gd name="connsiteX1680" fmla="*/ 568350 w 572428"/>
                <a:gd name="connsiteY1680" fmla="*/ 2396472 h 6857999"/>
                <a:gd name="connsiteX1681" fmla="*/ 568249 w 572428"/>
                <a:gd name="connsiteY1681" fmla="*/ 2390989 h 6857999"/>
                <a:gd name="connsiteX1682" fmla="*/ 562399 w 572428"/>
                <a:gd name="connsiteY1682" fmla="*/ 2389543 h 6857999"/>
                <a:gd name="connsiteX1683" fmla="*/ 559430 w 572428"/>
                <a:gd name="connsiteY1683" fmla="*/ 2385460 h 6857999"/>
                <a:gd name="connsiteX1684" fmla="*/ 456412 w 572428"/>
                <a:gd name="connsiteY1684" fmla="*/ 2377275 h 6857999"/>
                <a:gd name="connsiteX1685" fmla="*/ 436450 w 572428"/>
                <a:gd name="connsiteY1685" fmla="*/ 2388318 h 6857999"/>
                <a:gd name="connsiteX1686" fmla="*/ 456412 w 572428"/>
                <a:gd name="connsiteY1686" fmla="*/ 2399360 h 6857999"/>
                <a:gd name="connsiteX1687" fmla="*/ 476375 w 572428"/>
                <a:gd name="connsiteY1687" fmla="*/ 2388318 h 6857999"/>
                <a:gd name="connsiteX1688" fmla="*/ 456412 w 572428"/>
                <a:gd name="connsiteY1688" fmla="*/ 2377275 h 6857999"/>
                <a:gd name="connsiteX1689" fmla="*/ 204790 w 572428"/>
                <a:gd name="connsiteY1689" fmla="*/ 2376158 h 6857999"/>
                <a:gd name="connsiteX1690" fmla="*/ 200801 w 572428"/>
                <a:gd name="connsiteY1690" fmla="*/ 2377466 h 6857999"/>
                <a:gd name="connsiteX1691" fmla="*/ 199479 w 572428"/>
                <a:gd name="connsiteY1691" fmla="*/ 2386982 h 6857999"/>
                <a:gd name="connsiteX1692" fmla="*/ 193498 w 572428"/>
                <a:gd name="connsiteY1692" fmla="*/ 2392366 h 6857999"/>
                <a:gd name="connsiteX1693" fmla="*/ 197143 w 572428"/>
                <a:gd name="connsiteY1693" fmla="*/ 2400131 h 6857999"/>
                <a:gd name="connsiteX1694" fmla="*/ 209463 w 572428"/>
                <a:gd name="connsiteY1694" fmla="*/ 2397333 h 6857999"/>
                <a:gd name="connsiteX1695" fmla="*/ 216028 w 572428"/>
                <a:gd name="connsiteY1695" fmla="*/ 2391540 h 6857999"/>
                <a:gd name="connsiteX1696" fmla="*/ 212894 w 572428"/>
                <a:gd name="connsiteY1696" fmla="*/ 2382677 h 6857999"/>
                <a:gd name="connsiteX1697" fmla="*/ 216396 w 572428"/>
                <a:gd name="connsiteY1697" fmla="*/ 2379246 h 6857999"/>
                <a:gd name="connsiteX1698" fmla="*/ 209478 w 572428"/>
                <a:gd name="connsiteY1698" fmla="*/ 2376396 h 6857999"/>
                <a:gd name="connsiteX1699" fmla="*/ 204790 w 572428"/>
                <a:gd name="connsiteY1699" fmla="*/ 2376158 h 6857999"/>
                <a:gd name="connsiteX1700" fmla="*/ 117404 w 572428"/>
                <a:gd name="connsiteY1700" fmla="*/ 2369289 h 6857999"/>
                <a:gd name="connsiteX1701" fmla="*/ 112931 w 572428"/>
                <a:gd name="connsiteY1701" fmla="*/ 2375143 h 6857999"/>
                <a:gd name="connsiteX1702" fmla="*/ 117330 w 572428"/>
                <a:gd name="connsiteY1702" fmla="*/ 2390524 h 6857999"/>
                <a:gd name="connsiteX1703" fmla="*/ 128098 w 572428"/>
                <a:gd name="connsiteY1703" fmla="*/ 2385184 h 6857999"/>
                <a:gd name="connsiteX1704" fmla="*/ 123699 w 572428"/>
                <a:gd name="connsiteY1704" fmla="*/ 2369803 h 6857999"/>
                <a:gd name="connsiteX1705" fmla="*/ 117404 w 572428"/>
                <a:gd name="connsiteY1705" fmla="*/ 2369289 h 6857999"/>
                <a:gd name="connsiteX1706" fmla="*/ 392422 w 572428"/>
                <a:gd name="connsiteY1706" fmla="*/ 2353471 h 6857999"/>
                <a:gd name="connsiteX1707" fmla="*/ 384657 w 572428"/>
                <a:gd name="connsiteY1707" fmla="*/ 2357116 h 6857999"/>
                <a:gd name="connsiteX1708" fmla="*/ 387455 w 572428"/>
                <a:gd name="connsiteY1708" fmla="*/ 2369436 h 6857999"/>
                <a:gd name="connsiteX1709" fmla="*/ 393248 w 572428"/>
                <a:gd name="connsiteY1709" fmla="*/ 2376002 h 6857999"/>
                <a:gd name="connsiteX1710" fmla="*/ 402111 w 572428"/>
                <a:gd name="connsiteY1710" fmla="*/ 2372868 h 6857999"/>
                <a:gd name="connsiteX1711" fmla="*/ 405541 w 572428"/>
                <a:gd name="connsiteY1711" fmla="*/ 2376370 h 6857999"/>
                <a:gd name="connsiteX1712" fmla="*/ 408392 w 572428"/>
                <a:gd name="connsiteY1712" fmla="*/ 2369452 h 6857999"/>
                <a:gd name="connsiteX1713" fmla="*/ 407322 w 572428"/>
                <a:gd name="connsiteY1713" fmla="*/ 2360775 h 6857999"/>
                <a:gd name="connsiteX1714" fmla="*/ 397806 w 572428"/>
                <a:gd name="connsiteY1714" fmla="*/ 2359452 h 6857999"/>
                <a:gd name="connsiteX1715" fmla="*/ 392422 w 572428"/>
                <a:gd name="connsiteY1715" fmla="*/ 2353471 h 6857999"/>
                <a:gd name="connsiteX1716" fmla="*/ 242229 w 572428"/>
                <a:gd name="connsiteY1716" fmla="*/ 2349987 h 6857999"/>
                <a:gd name="connsiteX1717" fmla="*/ 223549 w 572428"/>
                <a:gd name="connsiteY1717" fmla="*/ 2359712 h 6857999"/>
                <a:gd name="connsiteX1718" fmla="*/ 221480 w 572428"/>
                <a:gd name="connsiteY1718" fmla="*/ 2374441 h 6857999"/>
                <a:gd name="connsiteX1719" fmla="*/ 225603 w 572428"/>
                <a:gd name="connsiteY1719" fmla="*/ 2377346 h 6857999"/>
                <a:gd name="connsiteX1720" fmla="*/ 227849 w 572428"/>
                <a:gd name="connsiteY1720" fmla="*/ 2386939 h 6857999"/>
                <a:gd name="connsiteX1721" fmla="*/ 239687 w 572428"/>
                <a:gd name="connsiteY1721" fmla="*/ 2397917 h 6857999"/>
                <a:gd name="connsiteX1722" fmla="*/ 252023 w 572428"/>
                <a:gd name="connsiteY1722" fmla="*/ 2402450 h 6857999"/>
                <a:gd name="connsiteX1723" fmla="*/ 244728 w 572428"/>
                <a:gd name="connsiteY1723" fmla="*/ 2408699 h 6857999"/>
                <a:gd name="connsiteX1724" fmla="*/ 249622 w 572428"/>
                <a:gd name="connsiteY1724" fmla="*/ 2430080 h 6857999"/>
                <a:gd name="connsiteX1725" fmla="*/ 252473 w 572428"/>
                <a:gd name="connsiteY1725" fmla="*/ 2429095 h 6857999"/>
                <a:gd name="connsiteX1726" fmla="*/ 241773 w 572428"/>
                <a:gd name="connsiteY1726" fmla="*/ 2443056 h 6857999"/>
                <a:gd name="connsiteX1727" fmla="*/ 243112 w 572428"/>
                <a:gd name="connsiteY1727" fmla="*/ 2469043 h 6857999"/>
                <a:gd name="connsiteX1728" fmla="*/ 255730 w 572428"/>
                <a:gd name="connsiteY1728" fmla="*/ 2491801 h 6857999"/>
                <a:gd name="connsiteX1729" fmla="*/ 272235 w 572428"/>
                <a:gd name="connsiteY1729" fmla="*/ 2497997 h 6857999"/>
                <a:gd name="connsiteX1730" fmla="*/ 281621 w 572428"/>
                <a:gd name="connsiteY1730" fmla="*/ 2458017 h 6857999"/>
                <a:gd name="connsiteX1731" fmla="*/ 269003 w 572428"/>
                <a:gd name="connsiteY1731" fmla="*/ 2435260 h 6857999"/>
                <a:gd name="connsiteX1732" fmla="*/ 252531 w 572428"/>
                <a:gd name="connsiteY1732" fmla="*/ 2429075 h 6857999"/>
                <a:gd name="connsiteX1733" fmla="*/ 270354 w 572428"/>
                <a:gd name="connsiteY1733" fmla="*/ 2422916 h 6857999"/>
                <a:gd name="connsiteX1734" fmla="*/ 265460 w 572428"/>
                <a:gd name="connsiteY1734" fmla="*/ 2401535 h 6857999"/>
                <a:gd name="connsiteX1735" fmla="*/ 259115 w 572428"/>
                <a:gd name="connsiteY1735" fmla="*/ 2401063 h 6857999"/>
                <a:gd name="connsiteX1736" fmla="*/ 262471 w 572428"/>
                <a:gd name="connsiteY1736" fmla="*/ 2399662 h 6857999"/>
                <a:gd name="connsiteX1737" fmla="*/ 260070 w 572428"/>
                <a:gd name="connsiteY1737" fmla="*/ 2389407 h 6857999"/>
                <a:gd name="connsiteX1738" fmla="*/ 256745 w 572428"/>
                <a:gd name="connsiteY1738" fmla="*/ 2386324 h 6857999"/>
                <a:gd name="connsiteX1739" fmla="*/ 261584 w 572428"/>
                <a:gd name="connsiteY1739" fmla="*/ 2386518 h 6857999"/>
                <a:gd name="connsiteX1740" fmla="*/ 282333 w 572428"/>
                <a:gd name="connsiteY1740" fmla="*/ 2362064 h 6857999"/>
                <a:gd name="connsiteX1741" fmla="*/ 242229 w 572428"/>
                <a:gd name="connsiteY1741" fmla="*/ 2349987 h 6857999"/>
                <a:gd name="connsiteX1742" fmla="*/ 295308 w 572428"/>
                <a:gd name="connsiteY1742" fmla="*/ 2342350 h 6857999"/>
                <a:gd name="connsiteX1743" fmla="*/ 287140 w 572428"/>
                <a:gd name="connsiteY1743" fmla="*/ 2348775 h 6857999"/>
                <a:gd name="connsiteX1744" fmla="*/ 284341 w 572428"/>
                <a:gd name="connsiteY1744" fmla="*/ 2359779 h 6857999"/>
                <a:gd name="connsiteX1745" fmla="*/ 303470 w 572428"/>
                <a:gd name="connsiteY1745" fmla="*/ 2375100 h 6857999"/>
                <a:gd name="connsiteX1746" fmla="*/ 309622 w 572428"/>
                <a:gd name="connsiteY1746" fmla="*/ 2394907 h 6857999"/>
                <a:gd name="connsiteX1747" fmla="*/ 319809 w 572428"/>
                <a:gd name="connsiteY1747" fmla="*/ 2398458 h 6857999"/>
                <a:gd name="connsiteX1748" fmla="*/ 319991 w 572428"/>
                <a:gd name="connsiteY1748" fmla="*/ 2399830 h 6857999"/>
                <a:gd name="connsiteX1749" fmla="*/ 335080 w 572428"/>
                <a:gd name="connsiteY1749" fmla="*/ 2413441 h 6857999"/>
                <a:gd name="connsiteX1750" fmla="*/ 367150 w 572428"/>
                <a:gd name="connsiteY1750" fmla="*/ 2413348 h 6857999"/>
                <a:gd name="connsiteX1751" fmla="*/ 350255 w 572428"/>
                <a:gd name="connsiteY1751" fmla="*/ 2386088 h 6857999"/>
                <a:gd name="connsiteX1752" fmla="*/ 334657 w 572428"/>
                <a:gd name="connsiteY1752" fmla="*/ 2381617 h 6857999"/>
                <a:gd name="connsiteX1753" fmla="*/ 335392 w 572428"/>
                <a:gd name="connsiteY1753" fmla="*/ 2378157 h 6857999"/>
                <a:gd name="connsiteX1754" fmla="*/ 346784 w 572428"/>
                <a:gd name="connsiteY1754" fmla="*/ 2378878 h 6857999"/>
                <a:gd name="connsiteX1755" fmla="*/ 336733 w 572428"/>
                <a:gd name="connsiteY1755" fmla="*/ 2362578 h 6857999"/>
                <a:gd name="connsiteX1756" fmla="*/ 319127 w 572428"/>
                <a:gd name="connsiteY1756" fmla="*/ 2363664 h 6857999"/>
                <a:gd name="connsiteX1757" fmla="*/ 295308 w 572428"/>
                <a:gd name="connsiteY1757" fmla="*/ 2342350 h 6857999"/>
                <a:gd name="connsiteX1758" fmla="*/ 90497 w 572428"/>
                <a:gd name="connsiteY1758" fmla="*/ 2329791 h 6857999"/>
                <a:gd name="connsiteX1759" fmla="*/ 82897 w 572428"/>
                <a:gd name="connsiteY1759" fmla="*/ 2335813 h 6857999"/>
                <a:gd name="connsiteX1760" fmla="*/ 73007 w 572428"/>
                <a:gd name="connsiteY1760" fmla="*/ 2334438 h 6857999"/>
                <a:gd name="connsiteX1761" fmla="*/ 71854 w 572428"/>
                <a:gd name="connsiteY1761" fmla="*/ 2343669 h 6857999"/>
                <a:gd name="connsiteX1762" fmla="*/ 86834 w 572428"/>
                <a:gd name="connsiteY1762" fmla="*/ 2352804 h 6857999"/>
                <a:gd name="connsiteX1763" fmla="*/ 97614 w 572428"/>
                <a:gd name="connsiteY1763" fmla="*/ 2354402 h 6857999"/>
                <a:gd name="connsiteX1764" fmla="*/ 100028 w 572428"/>
                <a:gd name="connsiteY1764" fmla="*/ 2344803 h 6857999"/>
                <a:gd name="connsiteX1765" fmla="*/ 105999 w 572428"/>
                <a:gd name="connsiteY1765" fmla="*/ 2345398 h 6857999"/>
                <a:gd name="connsiteX1766" fmla="*/ 100462 w 572428"/>
                <a:gd name="connsiteY1766" fmla="*/ 2336909 h 6857999"/>
                <a:gd name="connsiteX1767" fmla="*/ 90497 w 572428"/>
                <a:gd name="connsiteY1767" fmla="*/ 2329791 h 6857999"/>
                <a:gd name="connsiteX1768" fmla="*/ 172885 w 572428"/>
                <a:gd name="connsiteY1768" fmla="*/ 2315378 h 6857999"/>
                <a:gd name="connsiteX1769" fmla="*/ 167971 w 572428"/>
                <a:gd name="connsiteY1769" fmla="*/ 2319283 h 6857999"/>
                <a:gd name="connsiteX1770" fmla="*/ 171163 w 572428"/>
                <a:gd name="connsiteY1770" fmla="*/ 2330433 h 6857999"/>
                <a:gd name="connsiteX1771" fmla="*/ 182313 w 572428"/>
                <a:gd name="connsiteY1771" fmla="*/ 2327241 h 6857999"/>
                <a:gd name="connsiteX1772" fmla="*/ 179121 w 572428"/>
                <a:gd name="connsiteY1772" fmla="*/ 2316091 h 6857999"/>
                <a:gd name="connsiteX1773" fmla="*/ 172885 w 572428"/>
                <a:gd name="connsiteY1773" fmla="*/ 2315378 h 6857999"/>
                <a:gd name="connsiteX1774" fmla="*/ 242041 w 572428"/>
                <a:gd name="connsiteY1774" fmla="*/ 2314321 h 6857999"/>
                <a:gd name="connsiteX1775" fmla="*/ 232689 w 572428"/>
                <a:gd name="connsiteY1775" fmla="*/ 2322331 h 6857999"/>
                <a:gd name="connsiteX1776" fmla="*/ 237583 w 572428"/>
                <a:gd name="connsiteY1776" fmla="*/ 2343712 h 6857999"/>
                <a:gd name="connsiteX1777" fmla="*/ 258315 w 572428"/>
                <a:gd name="connsiteY1777" fmla="*/ 2336549 h 6857999"/>
                <a:gd name="connsiteX1778" fmla="*/ 253421 w 572428"/>
                <a:gd name="connsiteY1778" fmla="*/ 2315167 h 6857999"/>
                <a:gd name="connsiteX1779" fmla="*/ 242041 w 572428"/>
                <a:gd name="connsiteY1779" fmla="*/ 2314321 h 6857999"/>
                <a:gd name="connsiteX1780" fmla="*/ 531734 w 572428"/>
                <a:gd name="connsiteY1780" fmla="*/ 2308806 h 6857999"/>
                <a:gd name="connsiteX1781" fmla="*/ 526300 w 572428"/>
                <a:gd name="connsiteY1781" fmla="*/ 2319283 h 6857999"/>
                <a:gd name="connsiteX1782" fmla="*/ 531221 w 572428"/>
                <a:gd name="connsiteY1782" fmla="*/ 2325186 h 6857999"/>
                <a:gd name="connsiteX1783" fmla="*/ 527280 w 572428"/>
                <a:gd name="connsiteY1783" fmla="*/ 2326570 h 6857999"/>
                <a:gd name="connsiteX1784" fmla="*/ 528073 w 572428"/>
                <a:gd name="connsiteY1784" fmla="*/ 2343994 h 6857999"/>
                <a:gd name="connsiteX1785" fmla="*/ 521874 w 572428"/>
                <a:gd name="connsiteY1785" fmla="*/ 2350564 h 6857999"/>
                <a:gd name="connsiteX1786" fmla="*/ 517984 w 572428"/>
                <a:gd name="connsiteY1786" fmla="*/ 2355306 h 6857999"/>
                <a:gd name="connsiteX1787" fmla="*/ 514544 w 572428"/>
                <a:gd name="connsiteY1787" fmla="*/ 2354130 h 6857999"/>
                <a:gd name="connsiteX1788" fmla="*/ 501369 w 572428"/>
                <a:gd name="connsiteY1788" fmla="*/ 2359715 h 6857999"/>
                <a:gd name="connsiteX1789" fmla="*/ 513101 w 572428"/>
                <a:gd name="connsiteY1789" fmla="*/ 2367907 h 6857999"/>
                <a:gd name="connsiteX1790" fmla="*/ 522119 w 572428"/>
                <a:gd name="connsiteY1790" fmla="*/ 2366811 h 6857999"/>
                <a:gd name="connsiteX1791" fmla="*/ 523485 w 572428"/>
                <a:gd name="connsiteY1791" fmla="*/ 2365336 h 6857999"/>
                <a:gd name="connsiteX1792" fmla="*/ 528595 w 572428"/>
                <a:gd name="connsiteY1792" fmla="*/ 2368654 h 6857999"/>
                <a:gd name="connsiteX1793" fmla="*/ 546503 w 572428"/>
                <a:gd name="connsiteY1793" fmla="*/ 2362660 h 6857999"/>
                <a:gd name="connsiteX1794" fmla="*/ 553361 w 572428"/>
                <a:gd name="connsiteY1794" fmla="*/ 2369151 h 6857999"/>
                <a:gd name="connsiteX1795" fmla="*/ 559212 w 572428"/>
                <a:gd name="connsiteY1795" fmla="*/ 2356182 h 6857999"/>
                <a:gd name="connsiteX1796" fmla="*/ 546941 w 572428"/>
                <a:gd name="connsiteY1796" fmla="*/ 2347168 h 6857999"/>
                <a:gd name="connsiteX1797" fmla="*/ 547652 w 572428"/>
                <a:gd name="connsiteY1797" fmla="*/ 2324439 h 6857999"/>
                <a:gd name="connsiteX1798" fmla="*/ 537461 w 572428"/>
                <a:gd name="connsiteY1798" fmla="*/ 2322995 h 6857999"/>
                <a:gd name="connsiteX1799" fmla="*/ 536448 w 572428"/>
                <a:gd name="connsiteY1799" fmla="*/ 2323351 h 6857999"/>
                <a:gd name="connsiteX1800" fmla="*/ 539290 w 572428"/>
                <a:gd name="connsiteY1800" fmla="*/ 2317872 h 6857999"/>
                <a:gd name="connsiteX1801" fmla="*/ 531734 w 572428"/>
                <a:gd name="connsiteY1801" fmla="*/ 2308806 h 6857999"/>
                <a:gd name="connsiteX1802" fmla="*/ 476148 w 572428"/>
                <a:gd name="connsiteY1802" fmla="*/ 2302558 h 6857999"/>
                <a:gd name="connsiteX1803" fmla="*/ 469271 w 572428"/>
                <a:gd name="connsiteY1803" fmla="*/ 2320071 h 6857999"/>
                <a:gd name="connsiteX1804" fmla="*/ 482757 w 572428"/>
                <a:gd name="connsiteY1804" fmla="*/ 2333192 h 6857999"/>
                <a:gd name="connsiteX1805" fmla="*/ 489633 w 572428"/>
                <a:gd name="connsiteY1805" fmla="*/ 2315679 h 6857999"/>
                <a:gd name="connsiteX1806" fmla="*/ 476148 w 572428"/>
                <a:gd name="connsiteY1806" fmla="*/ 2302558 h 6857999"/>
                <a:gd name="connsiteX1807" fmla="*/ 164811 w 572428"/>
                <a:gd name="connsiteY1807" fmla="*/ 2302494 h 6857999"/>
                <a:gd name="connsiteX1808" fmla="*/ 140037 w 572428"/>
                <a:gd name="connsiteY1808" fmla="*/ 2307570 h 6857999"/>
                <a:gd name="connsiteX1809" fmla="*/ 138856 w 572428"/>
                <a:gd name="connsiteY1809" fmla="*/ 2332832 h 6857999"/>
                <a:gd name="connsiteX1810" fmla="*/ 163630 w 572428"/>
                <a:gd name="connsiteY1810" fmla="*/ 2327755 h 6857999"/>
                <a:gd name="connsiteX1811" fmla="*/ 164811 w 572428"/>
                <a:gd name="connsiteY1811" fmla="*/ 2302494 h 6857999"/>
                <a:gd name="connsiteX1812" fmla="*/ 111253 w 572428"/>
                <a:gd name="connsiteY1812" fmla="*/ 2300459 h 6857999"/>
                <a:gd name="connsiteX1813" fmla="*/ 106438 w 572428"/>
                <a:gd name="connsiteY1813" fmla="*/ 2304546 h 6857999"/>
                <a:gd name="connsiteX1814" fmla="*/ 107415 w 572428"/>
                <a:gd name="connsiteY1814" fmla="*/ 2311849 h 6857999"/>
                <a:gd name="connsiteX1815" fmla="*/ 121402 w 572428"/>
                <a:gd name="connsiteY1815" fmla="*/ 2319614 h 6857999"/>
                <a:gd name="connsiteX1816" fmla="*/ 125240 w 572428"/>
                <a:gd name="connsiteY1816" fmla="*/ 2308224 h 6857999"/>
                <a:gd name="connsiteX1817" fmla="*/ 111253 w 572428"/>
                <a:gd name="connsiteY1817" fmla="*/ 2300459 h 6857999"/>
                <a:gd name="connsiteX1818" fmla="*/ 226897 w 572428"/>
                <a:gd name="connsiteY1818" fmla="*/ 2299005 h 6857999"/>
                <a:gd name="connsiteX1819" fmla="*/ 222081 w 572428"/>
                <a:gd name="connsiteY1819" fmla="*/ 2303092 h 6857999"/>
                <a:gd name="connsiteX1820" fmla="*/ 223059 w 572428"/>
                <a:gd name="connsiteY1820" fmla="*/ 2310395 h 6857999"/>
                <a:gd name="connsiteX1821" fmla="*/ 237045 w 572428"/>
                <a:gd name="connsiteY1821" fmla="*/ 2318160 h 6857999"/>
                <a:gd name="connsiteX1822" fmla="*/ 240884 w 572428"/>
                <a:gd name="connsiteY1822" fmla="*/ 2306770 h 6857999"/>
                <a:gd name="connsiteX1823" fmla="*/ 226897 w 572428"/>
                <a:gd name="connsiteY1823" fmla="*/ 2299005 h 6857999"/>
                <a:gd name="connsiteX1824" fmla="*/ 318682 w 572428"/>
                <a:gd name="connsiteY1824" fmla="*/ 2294122 h 6857999"/>
                <a:gd name="connsiteX1825" fmla="*/ 306146 w 572428"/>
                <a:gd name="connsiteY1825" fmla="*/ 2299814 h 6857999"/>
                <a:gd name="connsiteX1826" fmla="*/ 307905 w 572428"/>
                <a:gd name="connsiteY1826" fmla="*/ 2313109 h 6857999"/>
                <a:gd name="connsiteX1827" fmla="*/ 301935 w 572428"/>
                <a:gd name="connsiteY1827" fmla="*/ 2314477 h 6857999"/>
                <a:gd name="connsiteX1828" fmla="*/ 296088 w 572428"/>
                <a:gd name="connsiteY1828" fmla="*/ 2322285 h 6857999"/>
                <a:gd name="connsiteX1829" fmla="*/ 316051 w 572428"/>
                <a:gd name="connsiteY1829" fmla="*/ 2333327 h 6857999"/>
                <a:gd name="connsiteX1830" fmla="*/ 330167 w 572428"/>
                <a:gd name="connsiteY1830" fmla="*/ 2330093 h 6857999"/>
                <a:gd name="connsiteX1831" fmla="*/ 330770 w 572428"/>
                <a:gd name="connsiteY1831" fmla="*/ 2329289 h 6857999"/>
                <a:gd name="connsiteX1832" fmla="*/ 342575 w 572428"/>
                <a:gd name="connsiteY1832" fmla="*/ 2332672 h 6857999"/>
                <a:gd name="connsiteX1833" fmla="*/ 355111 w 572428"/>
                <a:gd name="connsiteY1833" fmla="*/ 2326980 h 6857999"/>
                <a:gd name="connsiteX1834" fmla="*/ 338216 w 572428"/>
                <a:gd name="connsiteY1834" fmla="*/ 2299721 h 6857999"/>
                <a:gd name="connsiteX1835" fmla="*/ 318682 w 572428"/>
                <a:gd name="connsiteY1835" fmla="*/ 2294122 h 6857999"/>
                <a:gd name="connsiteX1836" fmla="*/ 252286 w 572428"/>
                <a:gd name="connsiteY1836" fmla="*/ 2283489 h 6857999"/>
                <a:gd name="connsiteX1837" fmla="*/ 244688 w 572428"/>
                <a:gd name="connsiteY1837" fmla="*/ 2289510 h 6857999"/>
                <a:gd name="connsiteX1838" fmla="*/ 234797 w 572428"/>
                <a:gd name="connsiteY1838" fmla="*/ 2288135 h 6857999"/>
                <a:gd name="connsiteX1839" fmla="*/ 233644 w 572428"/>
                <a:gd name="connsiteY1839" fmla="*/ 2297367 h 6857999"/>
                <a:gd name="connsiteX1840" fmla="*/ 248624 w 572428"/>
                <a:gd name="connsiteY1840" fmla="*/ 2306501 h 6857999"/>
                <a:gd name="connsiteX1841" fmla="*/ 259403 w 572428"/>
                <a:gd name="connsiteY1841" fmla="*/ 2308100 h 6857999"/>
                <a:gd name="connsiteX1842" fmla="*/ 261817 w 572428"/>
                <a:gd name="connsiteY1842" fmla="*/ 2298500 h 6857999"/>
                <a:gd name="connsiteX1843" fmla="*/ 267788 w 572428"/>
                <a:gd name="connsiteY1843" fmla="*/ 2299095 h 6857999"/>
                <a:gd name="connsiteX1844" fmla="*/ 262251 w 572428"/>
                <a:gd name="connsiteY1844" fmla="*/ 2290606 h 6857999"/>
                <a:gd name="connsiteX1845" fmla="*/ 252286 w 572428"/>
                <a:gd name="connsiteY1845" fmla="*/ 2283489 h 6857999"/>
                <a:gd name="connsiteX1846" fmla="*/ 529879 w 572428"/>
                <a:gd name="connsiteY1846" fmla="*/ 2266708 h 6857999"/>
                <a:gd name="connsiteX1847" fmla="*/ 524965 w 572428"/>
                <a:gd name="connsiteY1847" fmla="*/ 2270614 h 6857999"/>
                <a:gd name="connsiteX1848" fmla="*/ 528157 w 572428"/>
                <a:gd name="connsiteY1848" fmla="*/ 2281764 h 6857999"/>
                <a:gd name="connsiteX1849" fmla="*/ 539307 w 572428"/>
                <a:gd name="connsiteY1849" fmla="*/ 2278571 h 6857999"/>
                <a:gd name="connsiteX1850" fmla="*/ 536115 w 572428"/>
                <a:gd name="connsiteY1850" fmla="*/ 2267421 h 6857999"/>
                <a:gd name="connsiteX1851" fmla="*/ 529879 w 572428"/>
                <a:gd name="connsiteY1851" fmla="*/ 2266708 h 6857999"/>
                <a:gd name="connsiteX1852" fmla="*/ 132320 w 572428"/>
                <a:gd name="connsiteY1852" fmla="*/ 2263787 h 6857999"/>
                <a:gd name="connsiteX1853" fmla="*/ 129746 w 572428"/>
                <a:gd name="connsiteY1853" fmla="*/ 2264343 h 6857999"/>
                <a:gd name="connsiteX1854" fmla="*/ 128300 w 572428"/>
                <a:gd name="connsiteY1854" fmla="*/ 2270193 h 6857999"/>
                <a:gd name="connsiteX1855" fmla="*/ 124217 w 572428"/>
                <a:gd name="connsiteY1855" fmla="*/ 2273161 h 6857999"/>
                <a:gd name="connsiteX1856" fmla="*/ 125985 w 572428"/>
                <a:gd name="connsiteY1856" fmla="*/ 2278243 h 6857999"/>
                <a:gd name="connsiteX1857" fmla="*/ 133853 w 572428"/>
                <a:gd name="connsiteY1857" fmla="*/ 2277303 h 6857999"/>
                <a:gd name="connsiteX1858" fmla="*/ 138327 w 572428"/>
                <a:gd name="connsiteY1858" fmla="*/ 2274117 h 6857999"/>
                <a:gd name="connsiteX1859" fmla="*/ 136950 w 572428"/>
                <a:gd name="connsiteY1859" fmla="*/ 2268383 h 6857999"/>
                <a:gd name="connsiteX1860" fmla="*/ 139359 w 572428"/>
                <a:gd name="connsiteY1860" fmla="*/ 2266472 h 6857999"/>
                <a:gd name="connsiteX1861" fmla="*/ 135229 w 572428"/>
                <a:gd name="connsiteY1861" fmla="*/ 2264242 h 6857999"/>
                <a:gd name="connsiteX1862" fmla="*/ 132320 w 572428"/>
                <a:gd name="connsiteY1862" fmla="*/ 2263787 h 6857999"/>
                <a:gd name="connsiteX1863" fmla="*/ 397099 w 572428"/>
                <a:gd name="connsiteY1863" fmla="*/ 2256963 h 6857999"/>
                <a:gd name="connsiteX1864" fmla="*/ 386918 w 572428"/>
                <a:gd name="connsiteY1864" fmla="*/ 2260538 h 6857999"/>
                <a:gd name="connsiteX1865" fmla="*/ 386733 w 572428"/>
                <a:gd name="connsiteY1865" fmla="*/ 2268603 h 6857999"/>
                <a:gd name="connsiteX1866" fmla="*/ 387223 w 572428"/>
                <a:gd name="connsiteY1866" fmla="*/ 2273287 h 6857999"/>
                <a:gd name="connsiteX1867" fmla="*/ 385768 w 572428"/>
                <a:gd name="connsiteY1867" fmla="*/ 2273085 h 6857999"/>
                <a:gd name="connsiteX1868" fmla="*/ 380383 w 572428"/>
                <a:gd name="connsiteY1868" fmla="*/ 2267104 h 6857999"/>
                <a:gd name="connsiteX1869" fmla="*/ 372618 w 572428"/>
                <a:gd name="connsiteY1869" fmla="*/ 2270749 h 6857999"/>
                <a:gd name="connsiteX1870" fmla="*/ 375416 w 572428"/>
                <a:gd name="connsiteY1870" fmla="*/ 2283069 h 6857999"/>
                <a:gd name="connsiteX1871" fmla="*/ 379197 w 572428"/>
                <a:gd name="connsiteY1871" fmla="*/ 2287354 h 6857999"/>
                <a:gd name="connsiteX1872" fmla="*/ 376661 w 572428"/>
                <a:gd name="connsiteY1872" fmla="*/ 2290445 h 6857999"/>
                <a:gd name="connsiteX1873" fmla="*/ 388233 w 572428"/>
                <a:gd name="connsiteY1873" fmla="*/ 2302621 h 6857999"/>
                <a:gd name="connsiteX1874" fmla="*/ 406142 w 572428"/>
                <a:gd name="connsiteY1874" fmla="*/ 2296628 h 6857999"/>
                <a:gd name="connsiteX1875" fmla="*/ 413000 w 572428"/>
                <a:gd name="connsiteY1875" fmla="*/ 2303119 h 6857999"/>
                <a:gd name="connsiteX1876" fmla="*/ 418851 w 572428"/>
                <a:gd name="connsiteY1876" fmla="*/ 2290149 h 6857999"/>
                <a:gd name="connsiteX1877" fmla="*/ 406581 w 572428"/>
                <a:gd name="connsiteY1877" fmla="*/ 2281136 h 6857999"/>
                <a:gd name="connsiteX1878" fmla="*/ 407291 w 572428"/>
                <a:gd name="connsiteY1878" fmla="*/ 2258406 h 6857999"/>
                <a:gd name="connsiteX1879" fmla="*/ 397099 w 572428"/>
                <a:gd name="connsiteY1879" fmla="*/ 2256963 h 6857999"/>
                <a:gd name="connsiteX1880" fmla="*/ 335787 w 572428"/>
                <a:gd name="connsiteY1880" fmla="*/ 2236526 h 6857999"/>
                <a:gd name="connsiteX1881" fmla="*/ 328910 w 572428"/>
                <a:gd name="connsiteY1881" fmla="*/ 2254039 h 6857999"/>
                <a:gd name="connsiteX1882" fmla="*/ 342395 w 572428"/>
                <a:gd name="connsiteY1882" fmla="*/ 2267160 h 6857999"/>
                <a:gd name="connsiteX1883" fmla="*/ 349272 w 572428"/>
                <a:gd name="connsiteY1883" fmla="*/ 2249646 h 6857999"/>
                <a:gd name="connsiteX1884" fmla="*/ 335787 w 572428"/>
                <a:gd name="connsiteY1884" fmla="*/ 2236526 h 6857999"/>
                <a:gd name="connsiteX1885" fmla="*/ 502588 w 572428"/>
                <a:gd name="connsiteY1885" fmla="*/ 2233039 h 6857999"/>
                <a:gd name="connsiteX1886" fmla="*/ 490798 w 572428"/>
                <a:gd name="connsiteY1886" fmla="*/ 2241671 h 6857999"/>
                <a:gd name="connsiteX1887" fmla="*/ 489713 w 572428"/>
                <a:gd name="connsiteY1887" fmla="*/ 2256244 h 6857999"/>
                <a:gd name="connsiteX1888" fmla="*/ 499971 w 572428"/>
                <a:gd name="connsiteY1888" fmla="*/ 2268219 h 6857999"/>
                <a:gd name="connsiteX1889" fmla="*/ 527351 w 572428"/>
                <a:gd name="connsiteY1889" fmla="*/ 2261952 h 6857999"/>
                <a:gd name="connsiteX1890" fmla="*/ 518177 w 572428"/>
                <a:gd name="connsiteY1890" fmla="*/ 2235404 h 6857999"/>
                <a:gd name="connsiteX1891" fmla="*/ 502588 w 572428"/>
                <a:gd name="connsiteY1891" fmla="*/ 2233039 h 6857999"/>
                <a:gd name="connsiteX1892" fmla="*/ 304012 w 572428"/>
                <a:gd name="connsiteY1892" fmla="*/ 2224875 h 6857999"/>
                <a:gd name="connsiteX1893" fmla="*/ 284050 w 572428"/>
                <a:gd name="connsiteY1893" fmla="*/ 2235918 h 6857999"/>
                <a:gd name="connsiteX1894" fmla="*/ 304012 w 572428"/>
                <a:gd name="connsiteY1894" fmla="*/ 2246960 h 6857999"/>
                <a:gd name="connsiteX1895" fmla="*/ 323975 w 572428"/>
                <a:gd name="connsiteY1895" fmla="*/ 2235918 h 6857999"/>
                <a:gd name="connsiteX1896" fmla="*/ 304012 w 572428"/>
                <a:gd name="connsiteY1896" fmla="*/ 2224875 h 6857999"/>
                <a:gd name="connsiteX1897" fmla="*/ 116384 w 572428"/>
                <a:gd name="connsiteY1897" fmla="*/ 2223787 h 6857999"/>
                <a:gd name="connsiteX1898" fmla="*/ 113064 w 572428"/>
                <a:gd name="connsiteY1898" fmla="*/ 2225902 h 6857999"/>
                <a:gd name="connsiteX1899" fmla="*/ 114327 w 572428"/>
                <a:gd name="connsiteY1899" fmla="*/ 2233067 h 6857999"/>
                <a:gd name="connsiteX1900" fmla="*/ 121491 w 572428"/>
                <a:gd name="connsiteY1900" fmla="*/ 2231803 h 6857999"/>
                <a:gd name="connsiteX1901" fmla="*/ 120228 w 572428"/>
                <a:gd name="connsiteY1901" fmla="*/ 2224639 h 6857999"/>
                <a:gd name="connsiteX1902" fmla="*/ 116384 w 572428"/>
                <a:gd name="connsiteY1902" fmla="*/ 2223787 h 6857999"/>
                <a:gd name="connsiteX1903" fmla="*/ 81490 w 572428"/>
                <a:gd name="connsiteY1903" fmla="*/ 2220760 h 6857999"/>
                <a:gd name="connsiteX1904" fmla="*/ 73047 w 572428"/>
                <a:gd name="connsiteY1904" fmla="*/ 2224285 h 6857999"/>
                <a:gd name="connsiteX1905" fmla="*/ 87286 w 572428"/>
                <a:gd name="connsiteY1905" fmla="*/ 2245517 h 6857999"/>
                <a:gd name="connsiteX1906" fmla="*/ 99623 w 572428"/>
                <a:gd name="connsiteY1906" fmla="*/ 2250050 h 6857999"/>
                <a:gd name="connsiteX1907" fmla="*/ 92328 w 572428"/>
                <a:gd name="connsiteY1907" fmla="*/ 2256299 h 6857999"/>
                <a:gd name="connsiteX1908" fmla="*/ 97222 w 572428"/>
                <a:gd name="connsiteY1908" fmla="*/ 2277680 h 6857999"/>
                <a:gd name="connsiteX1909" fmla="*/ 117954 w 572428"/>
                <a:gd name="connsiteY1909" fmla="*/ 2270516 h 6857999"/>
                <a:gd name="connsiteX1910" fmla="*/ 113060 w 572428"/>
                <a:gd name="connsiteY1910" fmla="*/ 2249135 h 6857999"/>
                <a:gd name="connsiteX1911" fmla="*/ 106715 w 572428"/>
                <a:gd name="connsiteY1911" fmla="*/ 2248663 h 6857999"/>
                <a:gd name="connsiteX1912" fmla="*/ 110071 w 572428"/>
                <a:gd name="connsiteY1912" fmla="*/ 2247262 h 6857999"/>
                <a:gd name="connsiteX1913" fmla="*/ 95832 w 572428"/>
                <a:gd name="connsiteY1913" fmla="*/ 2226030 h 6857999"/>
                <a:gd name="connsiteX1914" fmla="*/ 81490 w 572428"/>
                <a:gd name="connsiteY1914" fmla="*/ 2220760 h 6857999"/>
                <a:gd name="connsiteX1915" fmla="*/ 208728 w 572428"/>
                <a:gd name="connsiteY1915" fmla="*/ 2220045 h 6857999"/>
                <a:gd name="connsiteX1916" fmla="*/ 200535 w 572428"/>
                <a:gd name="connsiteY1916" fmla="*/ 2222777 h 6857999"/>
                <a:gd name="connsiteX1917" fmla="*/ 209295 w 572428"/>
                <a:gd name="connsiteY1917" fmla="*/ 2240886 h 6857999"/>
                <a:gd name="connsiteX1918" fmla="*/ 229308 w 572428"/>
                <a:gd name="connsiteY1918" fmla="*/ 2242922 h 6857999"/>
                <a:gd name="connsiteX1919" fmla="*/ 220548 w 572428"/>
                <a:gd name="connsiteY1919" fmla="*/ 2224813 h 6857999"/>
                <a:gd name="connsiteX1920" fmla="*/ 208728 w 572428"/>
                <a:gd name="connsiteY1920" fmla="*/ 2220045 h 6857999"/>
                <a:gd name="connsiteX1921" fmla="*/ 453595 w 572428"/>
                <a:gd name="connsiteY1921" fmla="*/ 2204879 h 6857999"/>
                <a:gd name="connsiteX1922" fmla="*/ 448681 w 572428"/>
                <a:gd name="connsiteY1922" fmla="*/ 2208784 h 6857999"/>
                <a:gd name="connsiteX1923" fmla="*/ 451874 w 572428"/>
                <a:gd name="connsiteY1923" fmla="*/ 2219934 h 6857999"/>
                <a:gd name="connsiteX1924" fmla="*/ 463023 w 572428"/>
                <a:gd name="connsiteY1924" fmla="*/ 2216741 h 6857999"/>
                <a:gd name="connsiteX1925" fmla="*/ 459831 w 572428"/>
                <a:gd name="connsiteY1925" fmla="*/ 2205591 h 6857999"/>
                <a:gd name="connsiteX1926" fmla="*/ 453595 w 572428"/>
                <a:gd name="connsiteY1926" fmla="*/ 2204879 h 6857999"/>
                <a:gd name="connsiteX1927" fmla="*/ 240022 w 572428"/>
                <a:gd name="connsiteY1927" fmla="*/ 2201071 h 6857999"/>
                <a:gd name="connsiteX1928" fmla="*/ 232257 w 572428"/>
                <a:gd name="connsiteY1928" fmla="*/ 2204716 h 6857999"/>
                <a:gd name="connsiteX1929" fmla="*/ 235055 w 572428"/>
                <a:gd name="connsiteY1929" fmla="*/ 2217036 h 6857999"/>
                <a:gd name="connsiteX1930" fmla="*/ 240848 w 572428"/>
                <a:gd name="connsiteY1930" fmla="*/ 2223602 h 6857999"/>
                <a:gd name="connsiteX1931" fmla="*/ 247877 w 572428"/>
                <a:gd name="connsiteY1931" fmla="*/ 2221116 h 6857999"/>
                <a:gd name="connsiteX1932" fmla="*/ 248028 w 572428"/>
                <a:gd name="connsiteY1932" fmla="*/ 2221327 h 6857999"/>
                <a:gd name="connsiteX1933" fmla="*/ 250072 w 572428"/>
                <a:gd name="connsiteY1933" fmla="*/ 2220836 h 6857999"/>
                <a:gd name="connsiteX1934" fmla="*/ 253141 w 572428"/>
                <a:gd name="connsiteY1934" fmla="*/ 2223970 h 6857999"/>
                <a:gd name="connsiteX1935" fmla="*/ 254443 w 572428"/>
                <a:gd name="connsiteY1935" fmla="*/ 2220810 h 6857999"/>
                <a:gd name="connsiteX1936" fmla="*/ 255673 w 572428"/>
                <a:gd name="connsiteY1936" fmla="*/ 2222360 h 6857999"/>
                <a:gd name="connsiteX1937" fmla="*/ 257903 w 572428"/>
                <a:gd name="connsiteY1937" fmla="*/ 2218230 h 6857999"/>
                <a:gd name="connsiteX1938" fmla="*/ 257802 w 572428"/>
                <a:gd name="connsiteY1938" fmla="*/ 2212747 h 6857999"/>
                <a:gd name="connsiteX1939" fmla="*/ 255387 w 572428"/>
                <a:gd name="connsiteY1939" fmla="*/ 2212150 h 6857999"/>
                <a:gd name="connsiteX1940" fmla="*/ 254922 w 572428"/>
                <a:gd name="connsiteY1940" fmla="*/ 2208375 h 6857999"/>
                <a:gd name="connsiteX1941" fmla="*/ 249252 w 572428"/>
                <a:gd name="connsiteY1941" fmla="*/ 2207587 h 6857999"/>
                <a:gd name="connsiteX1942" fmla="*/ 248983 w 572428"/>
                <a:gd name="connsiteY1942" fmla="*/ 2207218 h 6857999"/>
                <a:gd name="connsiteX1943" fmla="*/ 248302 w 572428"/>
                <a:gd name="connsiteY1943" fmla="*/ 2207455 h 6857999"/>
                <a:gd name="connsiteX1944" fmla="*/ 245406 w 572428"/>
                <a:gd name="connsiteY1944" fmla="*/ 2207052 h 6857999"/>
                <a:gd name="connsiteX1945" fmla="*/ 240022 w 572428"/>
                <a:gd name="connsiteY1945" fmla="*/ 2201071 h 6857999"/>
                <a:gd name="connsiteX1946" fmla="*/ 76343 w 572428"/>
                <a:gd name="connsiteY1946" fmla="*/ 2177284 h 6857999"/>
                <a:gd name="connsiteX1947" fmla="*/ 69985 w 572428"/>
                <a:gd name="connsiteY1947" fmla="*/ 2181671 h 6857999"/>
                <a:gd name="connsiteX1948" fmla="*/ 71643 w 572428"/>
                <a:gd name="connsiteY1948" fmla="*/ 2195329 h 6857999"/>
                <a:gd name="connsiteX1949" fmla="*/ 85044 w 572428"/>
                <a:gd name="connsiteY1949" fmla="*/ 2192214 h 6857999"/>
                <a:gd name="connsiteX1950" fmla="*/ 83387 w 572428"/>
                <a:gd name="connsiteY1950" fmla="*/ 2178556 h 6857999"/>
                <a:gd name="connsiteX1951" fmla="*/ 76343 w 572428"/>
                <a:gd name="connsiteY1951" fmla="*/ 2177284 h 6857999"/>
                <a:gd name="connsiteX1952" fmla="*/ 204097 w 572428"/>
                <a:gd name="connsiteY1952" fmla="*/ 2175888 h 6857999"/>
                <a:gd name="connsiteX1953" fmla="*/ 190922 w 572428"/>
                <a:gd name="connsiteY1953" fmla="*/ 2181473 h 6857999"/>
                <a:gd name="connsiteX1954" fmla="*/ 202655 w 572428"/>
                <a:gd name="connsiteY1954" fmla="*/ 2189665 h 6857999"/>
                <a:gd name="connsiteX1955" fmla="*/ 215829 w 572428"/>
                <a:gd name="connsiteY1955" fmla="*/ 2184080 h 6857999"/>
                <a:gd name="connsiteX1956" fmla="*/ 204097 w 572428"/>
                <a:gd name="connsiteY1956" fmla="*/ 2175888 h 6857999"/>
                <a:gd name="connsiteX1957" fmla="*/ 125475 w 572428"/>
                <a:gd name="connsiteY1957" fmla="*/ 2169687 h 6857999"/>
                <a:gd name="connsiteX1958" fmla="*/ 117282 w 572428"/>
                <a:gd name="connsiteY1958" fmla="*/ 2172419 h 6857999"/>
                <a:gd name="connsiteX1959" fmla="*/ 126042 w 572428"/>
                <a:gd name="connsiteY1959" fmla="*/ 2190528 h 6857999"/>
                <a:gd name="connsiteX1960" fmla="*/ 136705 w 572428"/>
                <a:gd name="connsiteY1960" fmla="*/ 2194829 h 6857999"/>
                <a:gd name="connsiteX1961" fmla="*/ 134740 w 572428"/>
                <a:gd name="connsiteY1961" fmla="*/ 2196375 h 6857999"/>
                <a:gd name="connsiteX1962" fmla="*/ 131941 w 572428"/>
                <a:gd name="connsiteY1962" fmla="*/ 2207379 h 6857999"/>
                <a:gd name="connsiteX1963" fmla="*/ 151070 w 572428"/>
                <a:gd name="connsiteY1963" fmla="*/ 2222700 h 6857999"/>
                <a:gd name="connsiteX1964" fmla="*/ 153602 w 572428"/>
                <a:gd name="connsiteY1964" fmla="*/ 2231778 h 6857999"/>
                <a:gd name="connsiteX1965" fmla="*/ 153239 w 572428"/>
                <a:gd name="connsiteY1965" fmla="*/ 2232029 h 6857999"/>
                <a:gd name="connsiteX1966" fmla="*/ 154896 w 572428"/>
                <a:gd name="connsiteY1966" fmla="*/ 2245687 h 6857999"/>
                <a:gd name="connsiteX1967" fmla="*/ 161765 w 572428"/>
                <a:gd name="connsiteY1967" fmla="*/ 2244091 h 6857999"/>
                <a:gd name="connsiteX1968" fmla="*/ 167409 w 572428"/>
                <a:gd name="connsiteY1968" fmla="*/ 2246058 h 6857999"/>
                <a:gd name="connsiteX1969" fmla="*/ 167591 w 572428"/>
                <a:gd name="connsiteY1969" fmla="*/ 2247430 h 6857999"/>
                <a:gd name="connsiteX1970" fmla="*/ 182680 w 572428"/>
                <a:gd name="connsiteY1970" fmla="*/ 2261041 h 6857999"/>
                <a:gd name="connsiteX1971" fmla="*/ 214750 w 572428"/>
                <a:gd name="connsiteY1971" fmla="*/ 2260948 h 6857999"/>
                <a:gd name="connsiteX1972" fmla="*/ 197855 w 572428"/>
                <a:gd name="connsiteY1972" fmla="*/ 2233688 h 6857999"/>
                <a:gd name="connsiteX1973" fmla="*/ 182257 w 572428"/>
                <a:gd name="connsiteY1973" fmla="*/ 2229217 h 6857999"/>
                <a:gd name="connsiteX1974" fmla="*/ 182992 w 572428"/>
                <a:gd name="connsiteY1974" fmla="*/ 2225757 h 6857999"/>
                <a:gd name="connsiteX1975" fmla="*/ 194384 w 572428"/>
                <a:gd name="connsiteY1975" fmla="*/ 2226478 h 6857999"/>
                <a:gd name="connsiteX1976" fmla="*/ 184333 w 572428"/>
                <a:gd name="connsiteY1976" fmla="*/ 2210178 h 6857999"/>
                <a:gd name="connsiteX1977" fmla="*/ 166727 w 572428"/>
                <a:gd name="connsiteY1977" fmla="*/ 2211264 h 6857999"/>
                <a:gd name="connsiteX1978" fmla="*/ 154402 w 572428"/>
                <a:gd name="connsiteY1978" fmla="*/ 2199586 h 6857999"/>
                <a:gd name="connsiteX1979" fmla="*/ 146034 w 572428"/>
                <a:gd name="connsiteY1979" fmla="*/ 2192571 h 6857999"/>
                <a:gd name="connsiteX1980" fmla="*/ 146055 w 572428"/>
                <a:gd name="connsiteY1980" fmla="*/ 2192564 h 6857999"/>
                <a:gd name="connsiteX1981" fmla="*/ 137295 w 572428"/>
                <a:gd name="connsiteY1981" fmla="*/ 2174455 h 6857999"/>
                <a:gd name="connsiteX1982" fmla="*/ 125475 w 572428"/>
                <a:gd name="connsiteY1982" fmla="*/ 2169687 h 6857999"/>
                <a:gd name="connsiteX1983" fmla="*/ 165730 w 572428"/>
                <a:gd name="connsiteY1983" fmla="*/ 2156860 h 6857999"/>
                <a:gd name="connsiteX1984" fmla="*/ 160648 w 572428"/>
                <a:gd name="connsiteY1984" fmla="*/ 2158627 h 6857999"/>
                <a:gd name="connsiteX1985" fmla="*/ 160753 w 572428"/>
                <a:gd name="connsiteY1985" fmla="*/ 2159507 h 6857999"/>
                <a:gd name="connsiteX1986" fmla="*/ 149535 w 572428"/>
                <a:gd name="connsiteY1986" fmla="*/ 2162077 h 6857999"/>
                <a:gd name="connsiteX1987" fmla="*/ 143688 w 572428"/>
                <a:gd name="connsiteY1987" fmla="*/ 2169885 h 6857999"/>
                <a:gd name="connsiteX1988" fmla="*/ 163651 w 572428"/>
                <a:gd name="connsiteY1988" fmla="*/ 2180927 h 6857999"/>
                <a:gd name="connsiteX1989" fmla="*/ 183614 w 572428"/>
                <a:gd name="connsiteY1989" fmla="*/ 2169885 h 6857999"/>
                <a:gd name="connsiteX1990" fmla="*/ 177767 w 572428"/>
                <a:gd name="connsiteY1990" fmla="*/ 2162077 h 6857999"/>
                <a:gd name="connsiteX1991" fmla="*/ 167876 w 572428"/>
                <a:gd name="connsiteY1991" fmla="*/ 2159811 h 6857999"/>
                <a:gd name="connsiteX1992" fmla="*/ 389314 w 572428"/>
                <a:gd name="connsiteY1992" fmla="*/ 2151323 h 6857999"/>
                <a:gd name="connsiteX1993" fmla="*/ 379316 w 572428"/>
                <a:gd name="connsiteY1993" fmla="*/ 2158811 h 6857999"/>
                <a:gd name="connsiteX1994" fmla="*/ 375877 w 572428"/>
                <a:gd name="connsiteY1994" fmla="*/ 2173820 h 6857999"/>
                <a:gd name="connsiteX1995" fmla="*/ 374880 w 572428"/>
                <a:gd name="connsiteY1995" fmla="*/ 2174170 h 6857999"/>
                <a:gd name="connsiteX1996" fmla="*/ 375673 w 572428"/>
                <a:gd name="connsiteY1996" fmla="*/ 2191594 h 6857999"/>
                <a:gd name="connsiteX1997" fmla="*/ 364623 w 572428"/>
                <a:gd name="connsiteY1997" fmla="*/ 2204078 h 6857999"/>
                <a:gd name="connsiteX1998" fmla="*/ 376195 w 572428"/>
                <a:gd name="connsiteY1998" fmla="*/ 2216254 h 6857999"/>
                <a:gd name="connsiteX1999" fmla="*/ 394103 w 572428"/>
                <a:gd name="connsiteY1999" fmla="*/ 2210260 h 6857999"/>
                <a:gd name="connsiteX2000" fmla="*/ 400961 w 572428"/>
                <a:gd name="connsiteY2000" fmla="*/ 2216751 h 6857999"/>
                <a:gd name="connsiteX2001" fmla="*/ 406812 w 572428"/>
                <a:gd name="connsiteY2001" fmla="*/ 2203782 h 6857999"/>
                <a:gd name="connsiteX2002" fmla="*/ 401310 w 572428"/>
                <a:gd name="connsiteY2002" fmla="*/ 2199788 h 6857999"/>
                <a:gd name="connsiteX2003" fmla="*/ 397070 w 572428"/>
                <a:gd name="connsiteY2003" fmla="*/ 2196643 h 6857999"/>
                <a:gd name="connsiteX2004" fmla="*/ 399314 w 572428"/>
                <a:gd name="connsiteY2004" fmla="*/ 2194963 h 6857999"/>
                <a:gd name="connsiteX2005" fmla="*/ 403455 w 572428"/>
                <a:gd name="connsiteY2005" fmla="*/ 2176887 h 6857999"/>
                <a:gd name="connsiteX2006" fmla="*/ 389314 w 572428"/>
                <a:gd name="connsiteY2006" fmla="*/ 2151323 h 6857999"/>
                <a:gd name="connsiteX2007" fmla="*/ 323748 w 572428"/>
                <a:gd name="connsiteY2007" fmla="*/ 2150158 h 6857999"/>
                <a:gd name="connsiteX2008" fmla="*/ 316871 w 572428"/>
                <a:gd name="connsiteY2008" fmla="*/ 2167671 h 6857999"/>
                <a:gd name="connsiteX2009" fmla="*/ 330357 w 572428"/>
                <a:gd name="connsiteY2009" fmla="*/ 2180792 h 6857999"/>
                <a:gd name="connsiteX2010" fmla="*/ 337233 w 572428"/>
                <a:gd name="connsiteY2010" fmla="*/ 2163279 h 6857999"/>
                <a:gd name="connsiteX2011" fmla="*/ 323748 w 572428"/>
                <a:gd name="connsiteY2011" fmla="*/ 2150158 h 6857999"/>
                <a:gd name="connsiteX2012" fmla="*/ 74496 w 572428"/>
                <a:gd name="connsiteY2012" fmla="*/ 2146605 h 6857999"/>
                <a:gd name="connsiteX2013" fmla="*/ 69680 w 572428"/>
                <a:gd name="connsiteY2013" fmla="*/ 2150692 h 6857999"/>
                <a:gd name="connsiteX2014" fmla="*/ 70659 w 572428"/>
                <a:gd name="connsiteY2014" fmla="*/ 2157995 h 6857999"/>
                <a:gd name="connsiteX2015" fmla="*/ 84645 w 572428"/>
                <a:gd name="connsiteY2015" fmla="*/ 2165760 h 6857999"/>
                <a:gd name="connsiteX2016" fmla="*/ 88483 w 572428"/>
                <a:gd name="connsiteY2016" fmla="*/ 2154370 h 6857999"/>
                <a:gd name="connsiteX2017" fmla="*/ 74496 w 572428"/>
                <a:gd name="connsiteY2017" fmla="*/ 2146605 h 6857999"/>
                <a:gd name="connsiteX2018" fmla="*/ 296297 w 572428"/>
                <a:gd name="connsiteY2018" fmla="*/ 2134346 h 6857999"/>
                <a:gd name="connsiteX2019" fmla="*/ 279496 w 572428"/>
                <a:gd name="connsiteY2019" fmla="*/ 2151614 h 6857999"/>
                <a:gd name="connsiteX2020" fmla="*/ 301922 w 572428"/>
                <a:gd name="connsiteY2020" fmla="*/ 2160420 h 6857999"/>
                <a:gd name="connsiteX2021" fmla="*/ 318724 w 572428"/>
                <a:gd name="connsiteY2021" fmla="*/ 2143152 h 6857999"/>
                <a:gd name="connsiteX2022" fmla="*/ 296297 w 572428"/>
                <a:gd name="connsiteY2022" fmla="*/ 2134346 h 6857999"/>
                <a:gd name="connsiteX2023" fmla="*/ 120844 w 572428"/>
                <a:gd name="connsiteY2023" fmla="*/ 2125530 h 6857999"/>
                <a:gd name="connsiteX2024" fmla="*/ 107669 w 572428"/>
                <a:gd name="connsiteY2024" fmla="*/ 2131115 h 6857999"/>
                <a:gd name="connsiteX2025" fmla="*/ 119401 w 572428"/>
                <a:gd name="connsiteY2025" fmla="*/ 2139307 h 6857999"/>
                <a:gd name="connsiteX2026" fmla="*/ 132576 w 572428"/>
                <a:gd name="connsiteY2026" fmla="*/ 2133722 h 6857999"/>
                <a:gd name="connsiteX2027" fmla="*/ 120844 w 572428"/>
                <a:gd name="connsiteY2027" fmla="*/ 2125530 h 6857999"/>
                <a:gd name="connsiteX2028" fmla="*/ 377479 w 572428"/>
                <a:gd name="connsiteY2028" fmla="*/ 2114308 h 6857999"/>
                <a:gd name="connsiteX2029" fmla="*/ 372565 w 572428"/>
                <a:gd name="connsiteY2029" fmla="*/ 2118214 h 6857999"/>
                <a:gd name="connsiteX2030" fmla="*/ 375757 w 572428"/>
                <a:gd name="connsiteY2030" fmla="*/ 2129364 h 6857999"/>
                <a:gd name="connsiteX2031" fmla="*/ 386907 w 572428"/>
                <a:gd name="connsiteY2031" fmla="*/ 2126171 h 6857999"/>
                <a:gd name="connsiteX2032" fmla="*/ 383715 w 572428"/>
                <a:gd name="connsiteY2032" fmla="*/ 2115021 h 6857999"/>
                <a:gd name="connsiteX2033" fmla="*/ 377479 w 572428"/>
                <a:gd name="connsiteY2033" fmla="*/ 2114308 h 6857999"/>
                <a:gd name="connsiteX2034" fmla="*/ 505924 w 572428"/>
                <a:gd name="connsiteY2034" fmla="*/ 2111453 h 6857999"/>
                <a:gd name="connsiteX2035" fmla="*/ 471017 w 572428"/>
                <a:gd name="connsiteY2035" fmla="*/ 2133087 h 6857999"/>
                <a:gd name="connsiteX2036" fmla="*/ 463848 w 572428"/>
                <a:gd name="connsiteY2036" fmla="*/ 2158101 h 6857999"/>
                <a:gd name="connsiteX2037" fmla="*/ 471137 w 572428"/>
                <a:gd name="connsiteY2037" fmla="*/ 2174154 h 6857999"/>
                <a:gd name="connsiteX2038" fmla="*/ 506043 w 572428"/>
                <a:gd name="connsiteY2038" fmla="*/ 2152520 h 6857999"/>
                <a:gd name="connsiteX2039" fmla="*/ 505924 w 572428"/>
                <a:gd name="connsiteY2039" fmla="*/ 2111453 h 6857999"/>
                <a:gd name="connsiteX2040" fmla="*/ 244699 w 572428"/>
                <a:gd name="connsiteY2040" fmla="*/ 2104563 h 6857999"/>
                <a:gd name="connsiteX2041" fmla="*/ 234518 w 572428"/>
                <a:gd name="connsiteY2041" fmla="*/ 2108138 h 6857999"/>
                <a:gd name="connsiteX2042" fmla="*/ 235313 w 572428"/>
                <a:gd name="connsiteY2042" fmla="*/ 2125561 h 6857999"/>
                <a:gd name="connsiteX2043" fmla="*/ 229113 w 572428"/>
                <a:gd name="connsiteY2043" fmla="*/ 2132131 h 6857999"/>
                <a:gd name="connsiteX2044" fmla="*/ 225879 w 572428"/>
                <a:gd name="connsiteY2044" fmla="*/ 2136074 h 6857999"/>
                <a:gd name="connsiteX2045" fmla="*/ 221287 w 572428"/>
                <a:gd name="connsiteY2045" fmla="*/ 2130564 h 6857999"/>
                <a:gd name="connsiteX2046" fmla="*/ 215853 w 572428"/>
                <a:gd name="connsiteY2046" fmla="*/ 2141041 h 6857999"/>
                <a:gd name="connsiteX2047" fmla="*/ 223410 w 572428"/>
                <a:gd name="connsiteY2047" fmla="*/ 2150107 h 6857999"/>
                <a:gd name="connsiteX2048" fmla="*/ 227040 w 572428"/>
                <a:gd name="connsiteY2048" fmla="*/ 2143106 h 6857999"/>
                <a:gd name="connsiteX2049" fmla="*/ 228238 w 572428"/>
                <a:gd name="connsiteY2049" fmla="*/ 2145288 h 6857999"/>
                <a:gd name="connsiteX2050" fmla="*/ 235833 w 572428"/>
                <a:gd name="connsiteY2050" fmla="*/ 2150221 h 6857999"/>
                <a:gd name="connsiteX2051" fmla="*/ 253742 w 572428"/>
                <a:gd name="connsiteY2051" fmla="*/ 2144228 h 6857999"/>
                <a:gd name="connsiteX2052" fmla="*/ 257454 w 572428"/>
                <a:gd name="connsiteY2052" fmla="*/ 2147495 h 6857999"/>
                <a:gd name="connsiteX2053" fmla="*/ 251618 w 572428"/>
                <a:gd name="connsiteY2053" fmla="*/ 2148882 h 6857999"/>
                <a:gd name="connsiteX2054" fmla="*/ 250975 w 572428"/>
                <a:gd name="connsiteY2054" fmla="*/ 2159804 h 6857999"/>
                <a:gd name="connsiteX2055" fmla="*/ 243266 w 572428"/>
                <a:gd name="connsiteY2055" fmla="*/ 2166870 h 6857999"/>
                <a:gd name="connsiteX2056" fmla="*/ 249690 w 572428"/>
                <a:gd name="connsiteY2056" fmla="*/ 2175222 h 6857999"/>
                <a:gd name="connsiteX2057" fmla="*/ 261254 w 572428"/>
                <a:gd name="connsiteY2057" fmla="*/ 2172652 h 6857999"/>
                <a:gd name="connsiteX2058" fmla="*/ 265108 w 572428"/>
                <a:gd name="connsiteY2058" fmla="*/ 2177149 h 6857999"/>
                <a:gd name="connsiteX2059" fmla="*/ 269605 w 572428"/>
                <a:gd name="connsiteY2059" fmla="*/ 2169440 h 6857999"/>
                <a:gd name="connsiteX2060" fmla="*/ 262539 w 572428"/>
                <a:gd name="connsiteY2060" fmla="*/ 2163016 h 6857999"/>
                <a:gd name="connsiteX2061" fmla="*/ 264466 w 572428"/>
                <a:gd name="connsiteY2061" fmla="*/ 2148883 h 6857999"/>
                <a:gd name="connsiteX2062" fmla="*/ 261736 w 572428"/>
                <a:gd name="connsiteY2062" fmla="*/ 2148200 h 6857999"/>
                <a:gd name="connsiteX2063" fmla="*/ 266451 w 572428"/>
                <a:gd name="connsiteY2063" fmla="*/ 2137749 h 6857999"/>
                <a:gd name="connsiteX2064" fmla="*/ 254181 w 572428"/>
                <a:gd name="connsiteY2064" fmla="*/ 2128736 h 6857999"/>
                <a:gd name="connsiteX2065" fmla="*/ 254837 w 572428"/>
                <a:gd name="connsiteY2065" fmla="*/ 2119549 h 6857999"/>
                <a:gd name="connsiteX2066" fmla="*/ 255090 w 572428"/>
                <a:gd name="connsiteY2066" fmla="*/ 2120987 h 6857999"/>
                <a:gd name="connsiteX2067" fmla="*/ 262255 w 572428"/>
                <a:gd name="connsiteY2067" fmla="*/ 2119724 h 6857999"/>
                <a:gd name="connsiteX2068" fmla="*/ 260991 w 572428"/>
                <a:gd name="connsiteY2068" fmla="*/ 2112559 h 6857999"/>
                <a:gd name="connsiteX2069" fmla="*/ 257147 w 572428"/>
                <a:gd name="connsiteY2069" fmla="*/ 2111707 h 6857999"/>
                <a:gd name="connsiteX2070" fmla="*/ 254991 w 572428"/>
                <a:gd name="connsiteY2070" fmla="*/ 2113081 h 6857999"/>
                <a:gd name="connsiteX2071" fmla="*/ 254891 w 572428"/>
                <a:gd name="connsiteY2071" fmla="*/ 2106006 h 6857999"/>
                <a:gd name="connsiteX2072" fmla="*/ 244699 w 572428"/>
                <a:gd name="connsiteY2072" fmla="*/ 2104563 h 6857999"/>
                <a:gd name="connsiteX2073" fmla="*/ 183387 w 572428"/>
                <a:gd name="connsiteY2073" fmla="*/ 2084126 h 6857999"/>
                <a:gd name="connsiteX2074" fmla="*/ 178044 w 572428"/>
                <a:gd name="connsiteY2074" fmla="*/ 2097732 h 6857999"/>
                <a:gd name="connsiteX2075" fmla="*/ 174949 w 572428"/>
                <a:gd name="connsiteY2075" fmla="*/ 2096959 h 6857999"/>
                <a:gd name="connsiteX2076" fmla="*/ 168364 w 572428"/>
                <a:gd name="connsiteY2076" fmla="*/ 2098525 h 6857999"/>
                <a:gd name="connsiteX2077" fmla="*/ 167722 w 572428"/>
                <a:gd name="connsiteY2077" fmla="*/ 2109446 h 6857999"/>
                <a:gd name="connsiteX2078" fmla="*/ 160013 w 572428"/>
                <a:gd name="connsiteY2078" fmla="*/ 2116512 h 6857999"/>
                <a:gd name="connsiteX2079" fmla="*/ 166437 w 572428"/>
                <a:gd name="connsiteY2079" fmla="*/ 2124864 h 6857999"/>
                <a:gd name="connsiteX2080" fmla="*/ 178001 w 572428"/>
                <a:gd name="connsiteY2080" fmla="*/ 2122294 h 6857999"/>
                <a:gd name="connsiteX2081" fmla="*/ 181855 w 572428"/>
                <a:gd name="connsiteY2081" fmla="*/ 2126791 h 6857999"/>
                <a:gd name="connsiteX2082" fmla="*/ 186352 w 572428"/>
                <a:gd name="connsiteY2082" fmla="*/ 2119082 h 6857999"/>
                <a:gd name="connsiteX2083" fmla="*/ 179286 w 572428"/>
                <a:gd name="connsiteY2083" fmla="*/ 2112658 h 6857999"/>
                <a:gd name="connsiteX2084" fmla="*/ 180544 w 572428"/>
                <a:gd name="connsiteY2084" fmla="*/ 2105564 h 6857999"/>
                <a:gd name="connsiteX2085" fmla="*/ 189995 w 572428"/>
                <a:gd name="connsiteY2085" fmla="*/ 2114760 h 6857999"/>
                <a:gd name="connsiteX2086" fmla="*/ 196872 w 572428"/>
                <a:gd name="connsiteY2086" fmla="*/ 2097246 h 6857999"/>
                <a:gd name="connsiteX2087" fmla="*/ 183387 w 572428"/>
                <a:gd name="connsiteY2087" fmla="*/ 2084126 h 6857999"/>
                <a:gd name="connsiteX2088" fmla="*/ 138034 w 572428"/>
                <a:gd name="connsiteY2088" fmla="*/ 2080206 h 6857999"/>
                <a:gd name="connsiteX2089" fmla="*/ 132600 w 572428"/>
                <a:gd name="connsiteY2089" fmla="*/ 2090683 h 6857999"/>
                <a:gd name="connsiteX2090" fmla="*/ 140156 w 572428"/>
                <a:gd name="connsiteY2090" fmla="*/ 2099749 h 6857999"/>
                <a:gd name="connsiteX2091" fmla="*/ 145590 w 572428"/>
                <a:gd name="connsiteY2091" fmla="*/ 2089272 h 6857999"/>
                <a:gd name="connsiteX2092" fmla="*/ 138034 w 572428"/>
                <a:gd name="connsiteY2092" fmla="*/ 2080206 h 6857999"/>
                <a:gd name="connsiteX2093" fmla="*/ 19355 w 572428"/>
                <a:gd name="connsiteY2093" fmla="*/ 2070459 h 6857999"/>
                <a:gd name="connsiteX2094" fmla="*/ 14655 w 572428"/>
                <a:gd name="connsiteY2094" fmla="*/ 2070490 h 6857999"/>
                <a:gd name="connsiteX2095" fmla="*/ 10821 w 572428"/>
                <a:gd name="connsiteY2095" fmla="*/ 2072633 h 6857999"/>
                <a:gd name="connsiteX2096" fmla="*/ 10541 w 572428"/>
                <a:gd name="connsiteY2096" fmla="*/ 2086073 h 6857999"/>
                <a:gd name="connsiteX2097" fmla="*/ 5165 w 572428"/>
                <a:gd name="connsiteY2097" fmla="*/ 2094084 h 6857999"/>
                <a:gd name="connsiteX2098" fmla="*/ 9647 w 572428"/>
                <a:gd name="connsiteY2098" fmla="*/ 2104685 h 6857999"/>
                <a:gd name="connsiteX2099" fmla="*/ 21624 w 572428"/>
                <a:gd name="connsiteY2099" fmla="*/ 2099808 h 6857999"/>
                <a:gd name="connsiteX2100" fmla="*/ 27538 w 572428"/>
                <a:gd name="connsiteY2100" fmla="*/ 2091178 h 6857999"/>
                <a:gd name="connsiteX2101" fmla="*/ 23446 w 572428"/>
                <a:gd name="connsiteY2101" fmla="*/ 2078997 h 6857999"/>
                <a:gd name="connsiteX2102" fmla="*/ 26563 w 572428"/>
                <a:gd name="connsiteY2102" fmla="*/ 2073918 h 6857999"/>
                <a:gd name="connsiteX2103" fmla="*/ 19355 w 572428"/>
                <a:gd name="connsiteY2103" fmla="*/ 2070459 h 6857999"/>
                <a:gd name="connsiteX2104" fmla="*/ 213594 w 572428"/>
                <a:gd name="connsiteY2104" fmla="*/ 2068155 h 6857999"/>
                <a:gd name="connsiteX2105" fmla="*/ 210274 w 572428"/>
                <a:gd name="connsiteY2105" fmla="*/ 2070270 h 6857999"/>
                <a:gd name="connsiteX2106" fmla="*/ 211537 w 572428"/>
                <a:gd name="connsiteY2106" fmla="*/ 2077434 h 6857999"/>
                <a:gd name="connsiteX2107" fmla="*/ 218702 w 572428"/>
                <a:gd name="connsiteY2107" fmla="*/ 2076171 h 6857999"/>
                <a:gd name="connsiteX2108" fmla="*/ 217438 w 572428"/>
                <a:gd name="connsiteY2108" fmla="*/ 2069006 h 6857999"/>
                <a:gd name="connsiteX2109" fmla="*/ 213594 w 572428"/>
                <a:gd name="connsiteY2109" fmla="*/ 2068155 h 6857999"/>
                <a:gd name="connsiteX2110" fmla="*/ 449714 w 572428"/>
                <a:gd name="connsiteY2110" fmla="*/ 2058641 h 6857999"/>
                <a:gd name="connsiteX2111" fmla="*/ 438603 w 572428"/>
                <a:gd name="connsiteY2111" fmla="*/ 2060011 h 6857999"/>
                <a:gd name="connsiteX2112" fmla="*/ 436909 w 572428"/>
                <a:gd name="connsiteY2112" fmla="*/ 2072196 h 6857999"/>
                <a:gd name="connsiteX2113" fmla="*/ 429250 w 572428"/>
                <a:gd name="connsiteY2113" fmla="*/ 2079091 h 6857999"/>
                <a:gd name="connsiteX2114" fmla="*/ 433918 w 572428"/>
                <a:gd name="connsiteY2114" fmla="*/ 2089034 h 6857999"/>
                <a:gd name="connsiteX2115" fmla="*/ 449694 w 572428"/>
                <a:gd name="connsiteY2115" fmla="*/ 2085452 h 6857999"/>
                <a:gd name="connsiteX2116" fmla="*/ 458101 w 572428"/>
                <a:gd name="connsiteY2116" fmla="*/ 2078033 h 6857999"/>
                <a:gd name="connsiteX2117" fmla="*/ 454088 w 572428"/>
                <a:gd name="connsiteY2117" fmla="*/ 2066683 h 6857999"/>
                <a:gd name="connsiteX2118" fmla="*/ 458573 w 572428"/>
                <a:gd name="connsiteY2118" fmla="*/ 2062291 h 6857999"/>
                <a:gd name="connsiteX2119" fmla="*/ 449714 w 572428"/>
                <a:gd name="connsiteY2119" fmla="*/ 2058641 h 6857999"/>
                <a:gd name="connsiteX2120" fmla="*/ 348163 w 572428"/>
                <a:gd name="connsiteY2120" fmla="*/ 2045247 h 6857999"/>
                <a:gd name="connsiteX2121" fmla="*/ 336621 w 572428"/>
                <a:gd name="connsiteY2121" fmla="*/ 2060960 h 6857999"/>
                <a:gd name="connsiteX2122" fmla="*/ 321176 w 572428"/>
                <a:gd name="connsiteY2122" fmla="*/ 2059857 h 6857999"/>
                <a:gd name="connsiteX2123" fmla="*/ 309387 w 572428"/>
                <a:gd name="connsiteY2123" fmla="*/ 2060024 h 6857999"/>
                <a:gd name="connsiteX2124" fmla="*/ 307431 w 572428"/>
                <a:gd name="connsiteY2124" fmla="*/ 2053191 h 6857999"/>
                <a:gd name="connsiteX2125" fmla="*/ 301195 w 572428"/>
                <a:gd name="connsiteY2125" fmla="*/ 2052479 h 6857999"/>
                <a:gd name="connsiteX2126" fmla="*/ 296281 w 572428"/>
                <a:gd name="connsiteY2126" fmla="*/ 2056384 h 6857999"/>
                <a:gd name="connsiteX2127" fmla="*/ 299474 w 572428"/>
                <a:gd name="connsiteY2127" fmla="*/ 2067534 h 6857999"/>
                <a:gd name="connsiteX2128" fmla="*/ 306750 w 572428"/>
                <a:gd name="connsiteY2128" fmla="*/ 2065450 h 6857999"/>
                <a:gd name="connsiteX2129" fmla="*/ 305666 w 572428"/>
                <a:gd name="connsiteY2129" fmla="*/ 2073101 h 6857999"/>
                <a:gd name="connsiteX2130" fmla="*/ 310245 w 572428"/>
                <a:gd name="connsiteY2130" fmla="*/ 2086138 h 6857999"/>
                <a:gd name="connsiteX2131" fmla="*/ 332556 w 572428"/>
                <a:gd name="connsiteY2131" fmla="*/ 2085121 h 6857999"/>
                <a:gd name="connsiteX2132" fmla="*/ 338303 w 572428"/>
                <a:gd name="connsiteY2132" fmla="*/ 2090544 h 6857999"/>
                <a:gd name="connsiteX2133" fmla="*/ 337313 w 572428"/>
                <a:gd name="connsiteY2133" fmla="*/ 2103844 h 6857999"/>
                <a:gd name="connsiteX2134" fmla="*/ 347571 w 572428"/>
                <a:gd name="connsiteY2134" fmla="*/ 2115819 h 6857999"/>
                <a:gd name="connsiteX2135" fmla="*/ 374951 w 572428"/>
                <a:gd name="connsiteY2135" fmla="*/ 2109552 h 6857999"/>
                <a:gd name="connsiteX2136" fmla="*/ 365777 w 572428"/>
                <a:gd name="connsiteY2136" fmla="*/ 2083004 h 6857999"/>
                <a:gd name="connsiteX2137" fmla="*/ 363627 w 572428"/>
                <a:gd name="connsiteY2137" fmla="*/ 2082678 h 6857999"/>
                <a:gd name="connsiteX2138" fmla="*/ 360752 w 572428"/>
                <a:gd name="connsiteY2138" fmla="*/ 2072611 h 6857999"/>
                <a:gd name="connsiteX2139" fmla="*/ 356460 w 572428"/>
                <a:gd name="connsiteY2139" fmla="*/ 2061521 h 6857999"/>
                <a:gd name="connsiteX2140" fmla="*/ 364771 w 572428"/>
                <a:gd name="connsiteY2140" fmla="*/ 2052740 h 6857999"/>
                <a:gd name="connsiteX2141" fmla="*/ 348163 w 572428"/>
                <a:gd name="connsiteY2141" fmla="*/ 2045247 h 6857999"/>
                <a:gd name="connsiteX2142" fmla="*/ 438416 w 572428"/>
                <a:gd name="connsiteY2142" fmla="*/ 2000589 h 6857999"/>
                <a:gd name="connsiteX2143" fmla="*/ 424138 w 572428"/>
                <a:gd name="connsiteY2143" fmla="*/ 2004677 h 6857999"/>
                <a:gd name="connsiteX2144" fmla="*/ 423225 w 572428"/>
                <a:gd name="connsiteY2144" fmla="*/ 2012662 h 6857999"/>
                <a:gd name="connsiteX2145" fmla="*/ 428226 w 572428"/>
                <a:gd name="connsiteY2145" fmla="*/ 2018955 h 6857999"/>
                <a:gd name="connsiteX2146" fmla="*/ 442504 w 572428"/>
                <a:gd name="connsiteY2146" fmla="*/ 2014867 h 6857999"/>
                <a:gd name="connsiteX2147" fmla="*/ 438416 w 572428"/>
                <a:gd name="connsiteY2147" fmla="*/ 2000589 h 6857999"/>
                <a:gd name="connsiteX2148" fmla="*/ 254161 w 572428"/>
                <a:gd name="connsiteY2148" fmla="*/ 1988682 h 6857999"/>
                <a:gd name="connsiteX2149" fmla="*/ 239883 w 572428"/>
                <a:gd name="connsiteY2149" fmla="*/ 1992770 h 6857999"/>
                <a:gd name="connsiteX2150" fmla="*/ 239002 w 572428"/>
                <a:gd name="connsiteY2150" fmla="*/ 2000486 h 6857999"/>
                <a:gd name="connsiteX2151" fmla="*/ 236914 w 572428"/>
                <a:gd name="connsiteY2151" fmla="*/ 1998923 h 6857999"/>
                <a:gd name="connsiteX2152" fmla="*/ 222775 w 572428"/>
                <a:gd name="connsiteY2152" fmla="*/ 2024486 h 6857999"/>
                <a:gd name="connsiteX2153" fmla="*/ 236915 w 572428"/>
                <a:gd name="connsiteY2153" fmla="*/ 2050050 h 6857999"/>
                <a:gd name="connsiteX2154" fmla="*/ 251055 w 572428"/>
                <a:gd name="connsiteY2154" fmla="*/ 2024487 h 6857999"/>
                <a:gd name="connsiteX2155" fmla="*/ 246913 w 572428"/>
                <a:gd name="connsiteY2155" fmla="*/ 2006410 h 6857999"/>
                <a:gd name="connsiteX2156" fmla="*/ 246716 w 572428"/>
                <a:gd name="connsiteY2156" fmla="*/ 2006262 h 6857999"/>
                <a:gd name="connsiteX2157" fmla="*/ 258249 w 572428"/>
                <a:gd name="connsiteY2157" fmla="*/ 2002960 h 6857999"/>
                <a:gd name="connsiteX2158" fmla="*/ 254161 w 572428"/>
                <a:gd name="connsiteY2158" fmla="*/ 1988682 h 6857999"/>
                <a:gd name="connsiteX2159" fmla="*/ 45046 w 572428"/>
                <a:gd name="connsiteY2159" fmla="*/ 1980923 h 6857999"/>
                <a:gd name="connsiteX2160" fmla="*/ 36596 w 572428"/>
                <a:gd name="connsiteY2160" fmla="*/ 1992876 h 6857999"/>
                <a:gd name="connsiteX2161" fmla="*/ 43809 w 572428"/>
                <a:gd name="connsiteY2161" fmla="*/ 2022466 h 6857999"/>
                <a:gd name="connsiteX2162" fmla="*/ 63697 w 572428"/>
                <a:gd name="connsiteY2162" fmla="*/ 2010816 h 6857999"/>
                <a:gd name="connsiteX2163" fmla="*/ 56484 w 572428"/>
                <a:gd name="connsiteY2163" fmla="*/ 1981226 h 6857999"/>
                <a:gd name="connsiteX2164" fmla="*/ 45046 w 572428"/>
                <a:gd name="connsiteY2164" fmla="*/ 1980923 h 6857999"/>
                <a:gd name="connsiteX2165" fmla="*/ 473872 w 572428"/>
                <a:gd name="connsiteY2165" fmla="*/ 1971585 h 6857999"/>
                <a:gd name="connsiteX2166" fmla="*/ 459732 w 572428"/>
                <a:gd name="connsiteY2166" fmla="*/ 1997148 h 6857999"/>
                <a:gd name="connsiteX2167" fmla="*/ 473872 w 572428"/>
                <a:gd name="connsiteY2167" fmla="*/ 2022711 h 6857999"/>
                <a:gd name="connsiteX2168" fmla="*/ 488013 w 572428"/>
                <a:gd name="connsiteY2168" fmla="*/ 1997148 h 6857999"/>
                <a:gd name="connsiteX2169" fmla="*/ 473872 w 572428"/>
                <a:gd name="connsiteY2169" fmla="*/ 1971585 h 6857999"/>
                <a:gd name="connsiteX2170" fmla="*/ 505011 w 572428"/>
                <a:gd name="connsiteY2170" fmla="*/ 1956944 h 6857999"/>
                <a:gd name="connsiteX2171" fmla="*/ 501361 w 572428"/>
                <a:gd name="connsiteY2171" fmla="*/ 1965803 h 6857999"/>
                <a:gd name="connsiteX2172" fmla="*/ 501057 w 572428"/>
                <a:gd name="connsiteY2172" fmla="*/ 1971806 h 6857999"/>
                <a:gd name="connsiteX2173" fmla="*/ 502732 w 572428"/>
                <a:gd name="connsiteY2173" fmla="*/ 1976914 h 6857999"/>
                <a:gd name="connsiteX2174" fmla="*/ 514916 w 572428"/>
                <a:gd name="connsiteY2174" fmla="*/ 1978608 h 6857999"/>
                <a:gd name="connsiteX2175" fmla="*/ 521811 w 572428"/>
                <a:gd name="connsiteY2175" fmla="*/ 1986267 h 6857999"/>
                <a:gd name="connsiteX2176" fmla="*/ 531755 w 572428"/>
                <a:gd name="connsiteY2176" fmla="*/ 1981598 h 6857999"/>
                <a:gd name="connsiteX2177" fmla="*/ 528172 w 572428"/>
                <a:gd name="connsiteY2177" fmla="*/ 1965822 h 6857999"/>
                <a:gd name="connsiteX2178" fmla="*/ 520754 w 572428"/>
                <a:gd name="connsiteY2178" fmla="*/ 1957415 h 6857999"/>
                <a:gd name="connsiteX2179" fmla="*/ 509404 w 572428"/>
                <a:gd name="connsiteY2179" fmla="*/ 1961429 h 6857999"/>
                <a:gd name="connsiteX2180" fmla="*/ 505011 w 572428"/>
                <a:gd name="connsiteY2180" fmla="*/ 1956944 h 6857999"/>
                <a:gd name="connsiteX2181" fmla="*/ 380855 w 572428"/>
                <a:gd name="connsiteY2181" fmla="*/ 1954607 h 6857999"/>
                <a:gd name="connsiteX2182" fmla="*/ 367809 w 572428"/>
                <a:gd name="connsiteY2182" fmla="*/ 1961418 h 6857999"/>
                <a:gd name="connsiteX2183" fmla="*/ 367734 w 572428"/>
                <a:gd name="connsiteY2183" fmla="*/ 1961629 h 6857999"/>
                <a:gd name="connsiteX2184" fmla="*/ 365602 w 572428"/>
                <a:gd name="connsiteY2184" fmla="*/ 1961521 h 6857999"/>
                <a:gd name="connsiteX2185" fmla="*/ 361613 w 572428"/>
                <a:gd name="connsiteY2185" fmla="*/ 1962829 h 6857999"/>
                <a:gd name="connsiteX2186" fmla="*/ 360291 w 572428"/>
                <a:gd name="connsiteY2186" fmla="*/ 1972344 h 6857999"/>
                <a:gd name="connsiteX2187" fmla="*/ 359772 w 572428"/>
                <a:gd name="connsiteY2187" fmla="*/ 1972811 h 6857999"/>
                <a:gd name="connsiteX2188" fmla="*/ 353524 w 572428"/>
                <a:gd name="connsiteY2188" fmla="*/ 1959052 h 6857999"/>
                <a:gd name="connsiteX2189" fmla="*/ 318617 w 572428"/>
                <a:gd name="connsiteY2189" fmla="*/ 1980687 h 6857999"/>
                <a:gd name="connsiteX2190" fmla="*/ 311448 w 572428"/>
                <a:gd name="connsiteY2190" fmla="*/ 2005700 h 6857999"/>
                <a:gd name="connsiteX2191" fmla="*/ 318737 w 572428"/>
                <a:gd name="connsiteY2191" fmla="*/ 2021753 h 6857999"/>
                <a:gd name="connsiteX2192" fmla="*/ 353643 w 572428"/>
                <a:gd name="connsiteY2192" fmla="*/ 2000119 h 6857999"/>
                <a:gd name="connsiteX2193" fmla="*/ 357881 w 572428"/>
                <a:gd name="connsiteY2193" fmla="*/ 1985335 h 6857999"/>
                <a:gd name="connsiteX2194" fmla="*/ 357955 w 572428"/>
                <a:gd name="connsiteY2194" fmla="*/ 1985493 h 6857999"/>
                <a:gd name="connsiteX2195" fmla="*/ 370275 w 572428"/>
                <a:gd name="connsiteY2195" fmla="*/ 1982696 h 6857999"/>
                <a:gd name="connsiteX2196" fmla="*/ 373392 w 572428"/>
                <a:gd name="connsiteY2196" fmla="*/ 1979946 h 6857999"/>
                <a:gd name="connsiteX2197" fmla="*/ 386480 w 572428"/>
                <a:gd name="connsiteY2197" fmla="*/ 1980681 h 6857999"/>
                <a:gd name="connsiteX2198" fmla="*/ 403282 w 572428"/>
                <a:gd name="connsiteY2198" fmla="*/ 1963413 h 6857999"/>
                <a:gd name="connsiteX2199" fmla="*/ 380855 w 572428"/>
                <a:gd name="connsiteY2199" fmla="*/ 1954607 h 6857999"/>
                <a:gd name="connsiteX2200" fmla="*/ 119253 w 572428"/>
                <a:gd name="connsiteY2200" fmla="*/ 1946662 h 6857999"/>
                <a:gd name="connsiteX2201" fmla="*/ 107376 w 572428"/>
                <a:gd name="connsiteY2201" fmla="*/ 1955614 h 6857999"/>
                <a:gd name="connsiteX2202" fmla="*/ 127194 w 572428"/>
                <a:gd name="connsiteY2202" fmla="*/ 1992511 h 6857999"/>
                <a:gd name="connsiteX2203" fmla="*/ 129268 w 572428"/>
                <a:gd name="connsiteY2203" fmla="*/ 1993165 h 6857999"/>
                <a:gd name="connsiteX2204" fmla="*/ 127096 w 572428"/>
                <a:gd name="connsiteY2204" fmla="*/ 1999214 h 6857999"/>
                <a:gd name="connsiteX2205" fmla="*/ 149522 w 572428"/>
                <a:gd name="connsiteY2205" fmla="*/ 2008020 h 6857999"/>
                <a:gd name="connsiteX2206" fmla="*/ 158974 w 572428"/>
                <a:gd name="connsiteY2206" fmla="*/ 2003086 h 6857999"/>
                <a:gd name="connsiteX2207" fmla="*/ 157566 w 572428"/>
                <a:gd name="connsiteY2207" fmla="*/ 2005184 h 6857999"/>
                <a:gd name="connsiteX2208" fmla="*/ 162048 w 572428"/>
                <a:gd name="connsiteY2208" fmla="*/ 2015784 h 6857999"/>
                <a:gd name="connsiteX2209" fmla="*/ 174025 w 572428"/>
                <a:gd name="connsiteY2209" fmla="*/ 2010907 h 6857999"/>
                <a:gd name="connsiteX2210" fmla="*/ 179938 w 572428"/>
                <a:gd name="connsiteY2210" fmla="*/ 2002277 h 6857999"/>
                <a:gd name="connsiteX2211" fmla="*/ 175847 w 572428"/>
                <a:gd name="connsiteY2211" fmla="*/ 1990097 h 6857999"/>
                <a:gd name="connsiteX2212" fmla="*/ 178964 w 572428"/>
                <a:gd name="connsiteY2212" fmla="*/ 1985017 h 6857999"/>
                <a:gd name="connsiteX2213" fmla="*/ 171756 w 572428"/>
                <a:gd name="connsiteY2213" fmla="*/ 1981559 h 6857999"/>
                <a:gd name="connsiteX2214" fmla="*/ 167056 w 572428"/>
                <a:gd name="connsiteY2214" fmla="*/ 1981589 h 6857999"/>
                <a:gd name="connsiteX2215" fmla="*/ 163222 w 572428"/>
                <a:gd name="connsiteY2215" fmla="*/ 1983732 h 6857999"/>
                <a:gd name="connsiteX2216" fmla="*/ 163144 w 572428"/>
                <a:gd name="connsiteY2216" fmla="*/ 1987470 h 6857999"/>
                <a:gd name="connsiteX2217" fmla="*/ 158591 w 572428"/>
                <a:gd name="connsiteY2217" fmla="*/ 1982772 h 6857999"/>
                <a:gd name="connsiteX2218" fmla="*/ 157918 w 572428"/>
                <a:gd name="connsiteY2218" fmla="*/ 1982734 h 6857999"/>
                <a:gd name="connsiteX2219" fmla="*/ 155868 w 572428"/>
                <a:gd name="connsiteY2219" fmla="*/ 1970900 h 6857999"/>
                <a:gd name="connsiteX2220" fmla="*/ 139340 w 572428"/>
                <a:gd name="connsiteY2220" fmla="*/ 1952995 h 6857999"/>
                <a:gd name="connsiteX2221" fmla="*/ 119253 w 572428"/>
                <a:gd name="connsiteY2221" fmla="*/ 1946662 h 6857999"/>
                <a:gd name="connsiteX2222" fmla="*/ 534432 w 572428"/>
                <a:gd name="connsiteY2222" fmla="*/ 1925349 h 6857999"/>
                <a:gd name="connsiteX2223" fmla="*/ 531858 w 572428"/>
                <a:gd name="connsiteY2223" fmla="*/ 1925905 h 6857999"/>
                <a:gd name="connsiteX2224" fmla="*/ 530412 w 572428"/>
                <a:gd name="connsiteY2224" fmla="*/ 1931755 h 6857999"/>
                <a:gd name="connsiteX2225" fmla="*/ 526329 w 572428"/>
                <a:gd name="connsiteY2225" fmla="*/ 1934723 h 6857999"/>
                <a:gd name="connsiteX2226" fmla="*/ 528096 w 572428"/>
                <a:gd name="connsiteY2226" fmla="*/ 1939805 h 6857999"/>
                <a:gd name="connsiteX2227" fmla="*/ 535965 w 572428"/>
                <a:gd name="connsiteY2227" fmla="*/ 1938865 h 6857999"/>
                <a:gd name="connsiteX2228" fmla="*/ 540438 w 572428"/>
                <a:gd name="connsiteY2228" fmla="*/ 1935679 h 6857999"/>
                <a:gd name="connsiteX2229" fmla="*/ 539062 w 572428"/>
                <a:gd name="connsiteY2229" fmla="*/ 1929945 h 6857999"/>
                <a:gd name="connsiteX2230" fmla="*/ 541471 w 572428"/>
                <a:gd name="connsiteY2230" fmla="*/ 1928034 h 6857999"/>
                <a:gd name="connsiteX2231" fmla="*/ 537341 w 572428"/>
                <a:gd name="connsiteY2231" fmla="*/ 1925804 h 6857999"/>
                <a:gd name="connsiteX2232" fmla="*/ 534432 w 572428"/>
                <a:gd name="connsiteY2232" fmla="*/ 1925349 h 6857999"/>
                <a:gd name="connsiteX2233" fmla="*/ 128614 w 572428"/>
                <a:gd name="connsiteY2233" fmla="*/ 1898872 h 6857999"/>
                <a:gd name="connsiteX2234" fmla="*/ 124142 w 572428"/>
                <a:gd name="connsiteY2234" fmla="*/ 1904727 h 6857999"/>
                <a:gd name="connsiteX2235" fmla="*/ 128541 w 572428"/>
                <a:gd name="connsiteY2235" fmla="*/ 1920108 h 6857999"/>
                <a:gd name="connsiteX2236" fmla="*/ 139309 w 572428"/>
                <a:gd name="connsiteY2236" fmla="*/ 1914768 h 6857999"/>
                <a:gd name="connsiteX2237" fmla="*/ 134909 w 572428"/>
                <a:gd name="connsiteY2237" fmla="*/ 1899387 h 6857999"/>
                <a:gd name="connsiteX2238" fmla="*/ 128614 w 572428"/>
                <a:gd name="connsiteY2238" fmla="*/ 1898872 h 6857999"/>
                <a:gd name="connsiteX2239" fmla="*/ 197447 w 572428"/>
                <a:gd name="connsiteY2239" fmla="*/ 1892023 h 6857999"/>
                <a:gd name="connsiteX2240" fmla="*/ 196688 w 572428"/>
                <a:gd name="connsiteY2240" fmla="*/ 1893097 h 6857999"/>
                <a:gd name="connsiteX2241" fmla="*/ 195763 w 572428"/>
                <a:gd name="connsiteY2241" fmla="*/ 1892847 h 6857999"/>
                <a:gd name="connsiteX2242" fmla="*/ 184221 w 572428"/>
                <a:gd name="connsiteY2242" fmla="*/ 1908560 h 6857999"/>
                <a:gd name="connsiteX2243" fmla="*/ 181095 w 572428"/>
                <a:gd name="connsiteY2243" fmla="*/ 1908336 h 6857999"/>
                <a:gd name="connsiteX2244" fmla="*/ 177820 w 572428"/>
                <a:gd name="connsiteY2244" fmla="*/ 1904004 h 6857999"/>
                <a:gd name="connsiteX2245" fmla="*/ 172994 w 572428"/>
                <a:gd name="connsiteY2245" fmla="*/ 1907758 h 6857999"/>
                <a:gd name="connsiteX2246" fmla="*/ 168776 w 572428"/>
                <a:gd name="connsiteY2246" fmla="*/ 1907456 h 6857999"/>
                <a:gd name="connsiteX2247" fmla="*/ 155115 w 572428"/>
                <a:gd name="connsiteY2247" fmla="*/ 1907650 h 6857999"/>
                <a:gd name="connsiteX2248" fmla="*/ 153266 w 572428"/>
                <a:gd name="connsiteY2248" fmla="*/ 1920701 h 6857999"/>
                <a:gd name="connsiteX2249" fmla="*/ 157845 w 572428"/>
                <a:gd name="connsiteY2249" fmla="*/ 1933738 h 6857999"/>
                <a:gd name="connsiteX2250" fmla="*/ 168172 w 572428"/>
                <a:gd name="connsiteY2250" fmla="*/ 1933975 h 6857999"/>
                <a:gd name="connsiteX2251" fmla="*/ 179108 w 572428"/>
                <a:gd name="connsiteY2251" fmla="*/ 1932831 h 6857999"/>
                <a:gd name="connsiteX2252" fmla="*/ 181102 w 572428"/>
                <a:gd name="connsiteY2252" fmla="*/ 1935519 h 6857999"/>
                <a:gd name="connsiteX2253" fmla="*/ 182407 w 572428"/>
                <a:gd name="connsiteY2253" fmla="*/ 1934845 h 6857999"/>
                <a:gd name="connsiteX2254" fmla="*/ 188569 w 572428"/>
                <a:gd name="connsiteY2254" fmla="*/ 1940659 h 6857999"/>
                <a:gd name="connsiteX2255" fmla="*/ 196142 w 572428"/>
                <a:gd name="connsiteY2255" fmla="*/ 1946872 h 6857999"/>
                <a:gd name="connsiteX2256" fmla="*/ 211735 w 572428"/>
                <a:gd name="connsiteY2256" fmla="*/ 1932054 h 6857999"/>
                <a:gd name="connsiteX2257" fmla="*/ 210928 w 572428"/>
                <a:gd name="connsiteY2257" fmla="*/ 1929229 h 6857999"/>
                <a:gd name="connsiteX2258" fmla="*/ 216098 w 572428"/>
                <a:gd name="connsiteY2258" fmla="*/ 1921916 h 6857999"/>
                <a:gd name="connsiteX2259" fmla="*/ 208885 w 572428"/>
                <a:gd name="connsiteY2259" fmla="*/ 1892326 h 6857999"/>
                <a:gd name="connsiteX2260" fmla="*/ 197447 w 572428"/>
                <a:gd name="connsiteY2260" fmla="*/ 1892023 h 6857999"/>
                <a:gd name="connsiteX2261" fmla="*/ 333337 w 572428"/>
                <a:gd name="connsiteY2261" fmla="*/ 1890997 h 6857999"/>
                <a:gd name="connsiteX2262" fmla="*/ 319059 w 572428"/>
                <a:gd name="connsiteY2262" fmla="*/ 1895085 h 6857999"/>
                <a:gd name="connsiteX2263" fmla="*/ 318146 w 572428"/>
                <a:gd name="connsiteY2263" fmla="*/ 1903071 h 6857999"/>
                <a:gd name="connsiteX2264" fmla="*/ 323147 w 572428"/>
                <a:gd name="connsiteY2264" fmla="*/ 1909363 h 6857999"/>
                <a:gd name="connsiteX2265" fmla="*/ 329604 w 572428"/>
                <a:gd name="connsiteY2265" fmla="*/ 1907514 h 6857999"/>
                <a:gd name="connsiteX2266" fmla="*/ 331975 w 572428"/>
                <a:gd name="connsiteY2266" fmla="*/ 1915796 h 6857999"/>
                <a:gd name="connsiteX2267" fmla="*/ 343125 w 572428"/>
                <a:gd name="connsiteY2267" fmla="*/ 1912603 h 6857999"/>
                <a:gd name="connsiteX2268" fmla="*/ 339932 w 572428"/>
                <a:gd name="connsiteY2268" fmla="*/ 1901453 h 6857999"/>
                <a:gd name="connsiteX2269" fmla="*/ 336209 w 572428"/>
                <a:gd name="connsiteY2269" fmla="*/ 1901027 h 6857999"/>
                <a:gd name="connsiteX2270" fmla="*/ 561708 w 572428"/>
                <a:gd name="connsiteY2270" fmla="*/ 1889204 h 6857999"/>
                <a:gd name="connsiteX2271" fmla="*/ 555351 w 572428"/>
                <a:gd name="connsiteY2271" fmla="*/ 1893591 h 6857999"/>
                <a:gd name="connsiteX2272" fmla="*/ 557008 w 572428"/>
                <a:gd name="connsiteY2272" fmla="*/ 1907249 h 6857999"/>
                <a:gd name="connsiteX2273" fmla="*/ 570409 w 572428"/>
                <a:gd name="connsiteY2273" fmla="*/ 1904134 h 6857999"/>
                <a:gd name="connsiteX2274" fmla="*/ 568752 w 572428"/>
                <a:gd name="connsiteY2274" fmla="*/ 1890475 h 6857999"/>
                <a:gd name="connsiteX2275" fmla="*/ 561708 w 572428"/>
                <a:gd name="connsiteY2275" fmla="*/ 1889204 h 6857999"/>
                <a:gd name="connsiteX2276" fmla="*/ 534271 w 572428"/>
                <a:gd name="connsiteY2276" fmla="*/ 1878902 h 6857999"/>
                <a:gd name="connsiteX2277" fmla="*/ 523160 w 572428"/>
                <a:gd name="connsiteY2277" fmla="*/ 1880272 h 6857999"/>
                <a:gd name="connsiteX2278" fmla="*/ 522336 w 572428"/>
                <a:gd name="connsiteY2278" fmla="*/ 1886200 h 6857999"/>
                <a:gd name="connsiteX2279" fmla="*/ 518496 w 572428"/>
                <a:gd name="connsiteY2279" fmla="*/ 1885349 h 6857999"/>
                <a:gd name="connsiteX2280" fmla="*/ 515175 w 572428"/>
                <a:gd name="connsiteY2280" fmla="*/ 1887464 h 6857999"/>
                <a:gd name="connsiteX2281" fmla="*/ 516439 w 572428"/>
                <a:gd name="connsiteY2281" fmla="*/ 1894629 h 6857999"/>
                <a:gd name="connsiteX2282" fmla="*/ 519555 w 572428"/>
                <a:gd name="connsiteY2282" fmla="*/ 1894079 h 6857999"/>
                <a:gd name="connsiteX2283" fmla="*/ 517240 w 572428"/>
                <a:gd name="connsiteY2283" fmla="*/ 1896045 h 6857999"/>
                <a:gd name="connsiteX2284" fmla="*/ 514159 w 572428"/>
                <a:gd name="connsiteY2284" fmla="*/ 1899013 h 6857999"/>
                <a:gd name="connsiteX2285" fmla="*/ 514117 w 572428"/>
                <a:gd name="connsiteY2285" fmla="*/ 1898694 h 6857999"/>
                <a:gd name="connsiteX2286" fmla="*/ 499028 w 572428"/>
                <a:gd name="connsiteY2286" fmla="*/ 1885083 h 6857999"/>
                <a:gd name="connsiteX2287" fmla="*/ 479494 w 572428"/>
                <a:gd name="connsiteY2287" fmla="*/ 1879484 h 6857999"/>
                <a:gd name="connsiteX2288" fmla="*/ 466958 w 572428"/>
                <a:gd name="connsiteY2288" fmla="*/ 1885176 h 6857999"/>
                <a:gd name="connsiteX2289" fmla="*/ 483852 w 572428"/>
                <a:gd name="connsiteY2289" fmla="*/ 1912436 h 6857999"/>
                <a:gd name="connsiteX2290" fmla="*/ 515922 w 572428"/>
                <a:gd name="connsiteY2290" fmla="*/ 1912343 h 6857999"/>
                <a:gd name="connsiteX2291" fmla="*/ 514360 w 572428"/>
                <a:gd name="connsiteY2291" fmla="*/ 1900530 h 6857999"/>
                <a:gd name="connsiteX2292" fmla="*/ 518475 w 572428"/>
                <a:gd name="connsiteY2292" fmla="*/ 1909295 h 6857999"/>
                <a:gd name="connsiteX2293" fmla="*/ 534252 w 572428"/>
                <a:gd name="connsiteY2293" fmla="*/ 1905712 h 6857999"/>
                <a:gd name="connsiteX2294" fmla="*/ 542658 w 572428"/>
                <a:gd name="connsiteY2294" fmla="*/ 1898294 h 6857999"/>
                <a:gd name="connsiteX2295" fmla="*/ 538645 w 572428"/>
                <a:gd name="connsiteY2295" fmla="*/ 1886944 h 6857999"/>
                <a:gd name="connsiteX2296" fmla="*/ 543130 w 572428"/>
                <a:gd name="connsiteY2296" fmla="*/ 1882552 h 6857999"/>
                <a:gd name="connsiteX2297" fmla="*/ 534271 w 572428"/>
                <a:gd name="connsiteY2297" fmla="*/ 1878902 h 6857999"/>
                <a:gd name="connsiteX2298" fmla="*/ 432720 w 572428"/>
                <a:gd name="connsiteY2298" fmla="*/ 1865508 h 6857999"/>
                <a:gd name="connsiteX2299" fmla="*/ 421178 w 572428"/>
                <a:gd name="connsiteY2299" fmla="*/ 1881221 h 6857999"/>
                <a:gd name="connsiteX2300" fmla="*/ 392072 w 572428"/>
                <a:gd name="connsiteY2300" fmla="*/ 1880311 h 6857999"/>
                <a:gd name="connsiteX2301" fmla="*/ 390224 w 572428"/>
                <a:gd name="connsiteY2301" fmla="*/ 1893362 h 6857999"/>
                <a:gd name="connsiteX2302" fmla="*/ 394802 w 572428"/>
                <a:gd name="connsiteY2302" fmla="*/ 1906399 h 6857999"/>
                <a:gd name="connsiteX2303" fmla="*/ 395006 w 572428"/>
                <a:gd name="connsiteY2303" fmla="*/ 1906404 h 6857999"/>
                <a:gd name="connsiteX2304" fmla="*/ 393501 w 572428"/>
                <a:gd name="connsiteY2304" fmla="*/ 1907693 h 6857999"/>
                <a:gd name="connsiteX2305" fmla="*/ 398395 w 572428"/>
                <a:gd name="connsiteY2305" fmla="*/ 1929075 h 6857999"/>
                <a:gd name="connsiteX2306" fmla="*/ 419127 w 572428"/>
                <a:gd name="connsiteY2306" fmla="*/ 1921911 h 6857999"/>
                <a:gd name="connsiteX2307" fmla="*/ 420973 w 572428"/>
                <a:gd name="connsiteY2307" fmla="*/ 1909737 h 6857999"/>
                <a:gd name="connsiteX2308" fmla="*/ 419287 w 572428"/>
                <a:gd name="connsiteY2308" fmla="*/ 1907434 h 6857999"/>
                <a:gd name="connsiteX2309" fmla="*/ 422861 w 572428"/>
                <a:gd name="connsiteY2309" fmla="*/ 1910805 h 6857999"/>
                <a:gd name="connsiteX2310" fmla="*/ 421871 w 572428"/>
                <a:gd name="connsiteY2310" fmla="*/ 1924105 h 6857999"/>
                <a:gd name="connsiteX2311" fmla="*/ 432128 w 572428"/>
                <a:gd name="connsiteY2311" fmla="*/ 1936081 h 6857999"/>
                <a:gd name="connsiteX2312" fmla="*/ 459508 w 572428"/>
                <a:gd name="connsiteY2312" fmla="*/ 1929813 h 6857999"/>
                <a:gd name="connsiteX2313" fmla="*/ 450335 w 572428"/>
                <a:gd name="connsiteY2313" fmla="*/ 1903265 h 6857999"/>
                <a:gd name="connsiteX2314" fmla="*/ 448184 w 572428"/>
                <a:gd name="connsiteY2314" fmla="*/ 1902939 h 6857999"/>
                <a:gd name="connsiteX2315" fmla="*/ 445310 w 572428"/>
                <a:gd name="connsiteY2315" fmla="*/ 1892872 h 6857999"/>
                <a:gd name="connsiteX2316" fmla="*/ 441017 w 572428"/>
                <a:gd name="connsiteY2316" fmla="*/ 1881783 h 6857999"/>
                <a:gd name="connsiteX2317" fmla="*/ 449329 w 572428"/>
                <a:gd name="connsiteY2317" fmla="*/ 1873001 h 6857999"/>
                <a:gd name="connsiteX2318" fmla="*/ 432720 w 572428"/>
                <a:gd name="connsiteY2318" fmla="*/ 1865508 h 6857999"/>
                <a:gd name="connsiteX2319" fmla="*/ 478455 w 572428"/>
                <a:gd name="connsiteY2319" fmla="*/ 1838846 h 6857999"/>
                <a:gd name="connsiteX2320" fmla="*/ 472098 w 572428"/>
                <a:gd name="connsiteY2320" fmla="*/ 1843233 h 6857999"/>
                <a:gd name="connsiteX2321" fmla="*/ 473755 w 572428"/>
                <a:gd name="connsiteY2321" fmla="*/ 1856891 h 6857999"/>
                <a:gd name="connsiteX2322" fmla="*/ 487156 w 572428"/>
                <a:gd name="connsiteY2322" fmla="*/ 1853776 h 6857999"/>
                <a:gd name="connsiteX2323" fmla="*/ 485499 w 572428"/>
                <a:gd name="connsiteY2323" fmla="*/ 1840117 h 6857999"/>
                <a:gd name="connsiteX2324" fmla="*/ 478455 w 572428"/>
                <a:gd name="connsiteY2324" fmla="*/ 1838846 h 6857999"/>
                <a:gd name="connsiteX2325" fmla="*/ 101761 w 572428"/>
                <a:gd name="connsiteY2325" fmla="*/ 1836282 h 6857999"/>
                <a:gd name="connsiteX2326" fmla="*/ 87483 w 572428"/>
                <a:gd name="connsiteY2326" fmla="*/ 1840370 h 6857999"/>
                <a:gd name="connsiteX2327" fmla="*/ 86570 w 572428"/>
                <a:gd name="connsiteY2327" fmla="*/ 1848356 h 6857999"/>
                <a:gd name="connsiteX2328" fmla="*/ 90582 w 572428"/>
                <a:gd name="connsiteY2328" fmla="*/ 1853403 h 6857999"/>
                <a:gd name="connsiteX2329" fmla="*/ 83351 w 572428"/>
                <a:gd name="connsiteY2329" fmla="*/ 1856369 h 6857999"/>
                <a:gd name="connsiteX2330" fmla="*/ 78374 w 572428"/>
                <a:gd name="connsiteY2330" fmla="*/ 1867768 h 6857999"/>
                <a:gd name="connsiteX2331" fmla="*/ 99482 w 572428"/>
                <a:gd name="connsiteY2331" fmla="*/ 1881696 h 6857999"/>
                <a:gd name="connsiteX2332" fmla="*/ 118179 w 572428"/>
                <a:gd name="connsiteY2332" fmla="*/ 1864669 h 6857999"/>
                <a:gd name="connsiteX2333" fmla="*/ 111498 w 572428"/>
                <a:gd name="connsiteY2333" fmla="*/ 1854178 h 6857999"/>
                <a:gd name="connsiteX2334" fmla="*/ 101517 w 572428"/>
                <a:gd name="connsiteY2334" fmla="*/ 1851800 h 6857999"/>
                <a:gd name="connsiteX2335" fmla="*/ 105849 w 572428"/>
                <a:gd name="connsiteY2335" fmla="*/ 1850560 h 6857999"/>
                <a:gd name="connsiteX2336" fmla="*/ 101761 w 572428"/>
                <a:gd name="connsiteY2336" fmla="*/ 1836282 h 6857999"/>
                <a:gd name="connsiteX2337" fmla="*/ 262492 w 572428"/>
                <a:gd name="connsiteY2337" fmla="*/ 1833651 h 6857999"/>
                <a:gd name="connsiteX2338" fmla="*/ 253140 w 572428"/>
                <a:gd name="connsiteY2338" fmla="*/ 1841661 h 6857999"/>
                <a:gd name="connsiteX2339" fmla="*/ 258034 w 572428"/>
                <a:gd name="connsiteY2339" fmla="*/ 1863043 h 6857999"/>
                <a:gd name="connsiteX2340" fmla="*/ 270246 w 572428"/>
                <a:gd name="connsiteY2340" fmla="*/ 1858823 h 6857999"/>
                <a:gd name="connsiteX2341" fmla="*/ 259776 w 572428"/>
                <a:gd name="connsiteY2341" fmla="*/ 1866714 h 6857999"/>
                <a:gd name="connsiteX2342" fmla="*/ 279594 w 572428"/>
                <a:gd name="connsiteY2342" fmla="*/ 1903611 h 6857999"/>
                <a:gd name="connsiteX2343" fmla="*/ 290572 w 572428"/>
                <a:gd name="connsiteY2343" fmla="*/ 1907072 h 6857999"/>
                <a:gd name="connsiteX2344" fmla="*/ 286203 w 572428"/>
                <a:gd name="connsiteY2344" fmla="*/ 1907610 h 6857999"/>
                <a:gd name="connsiteX2345" fmla="*/ 284509 w 572428"/>
                <a:gd name="connsiteY2345" fmla="*/ 1919795 h 6857999"/>
                <a:gd name="connsiteX2346" fmla="*/ 276850 w 572428"/>
                <a:gd name="connsiteY2346" fmla="*/ 1926691 h 6857999"/>
                <a:gd name="connsiteX2347" fmla="*/ 281518 w 572428"/>
                <a:gd name="connsiteY2347" fmla="*/ 1936633 h 6857999"/>
                <a:gd name="connsiteX2348" fmla="*/ 297294 w 572428"/>
                <a:gd name="connsiteY2348" fmla="*/ 1933051 h 6857999"/>
                <a:gd name="connsiteX2349" fmla="*/ 305701 w 572428"/>
                <a:gd name="connsiteY2349" fmla="*/ 1925632 h 6857999"/>
                <a:gd name="connsiteX2350" fmla="*/ 301688 w 572428"/>
                <a:gd name="connsiteY2350" fmla="*/ 1914283 h 6857999"/>
                <a:gd name="connsiteX2351" fmla="*/ 306173 w 572428"/>
                <a:gd name="connsiteY2351" fmla="*/ 1909890 h 6857999"/>
                <a:gd name="connsiteX2352" fmla="*/ 302020 w 572428"/>
                <a:gd name="connsiteY2352" fmla="*/ 1908180 h 6857999"/>
                <a:gd name="connsiteX2353" fmla="*/ 311557 w 572428"/>
                <a:gd name="connsiteY2353" fmla="*/ 1900992 h 6857999"/>
                <a:gd name="connsiteX2354" fmla="*/ 291740 w 572428"/>
                <a:gd name="connsiteY2354" fmla="*/ 1864095 h 6857999"/>
                <a:gd name="connsiteX2355" fmla="*/ 272522 w 572428"/>
                <a:gd name="connsiteY2355" fmla="*/ 1858036 h 6857999"/>
                <a:gd name="connsiteX2356" fmla="*/ 278766 w 572428"/>
                <a:gd name="connsiteY2356" fmla="*/ 1855878 h 6857999"/>
                <a:gd name="connsiteX2357" fmla="*/ 273871 w 572428"/>
                <a:gd name="connsiteY2357" fmla="*/ 1834497 h 6857999"/>
                <a:gd name="connsiteX2358" fmla="*/ 262492 w 572428"/>
                <a:gd name="connsiteY2358" fmla="*/ 1833651 h 6857999"/>
                <a:gd name="connsiteX2359" fmla="*/ 527586 w 572428"/>
                <a:gd name="connsiteY2359" fmla="*/ 1831249 h 6857999"/>
                <a:gd name="connsiteX2360" fmla="*/ 519394 w 572428"/>
                <a:gd name="connsiteY2360" fmla="*/ 1833981 h 6857999"/>
                <a:gd name="connsiteX2361" fmla="*/ 528154 w 572428"/>
                <a:gd name="connsiteY2361" fmla="*/ 1852090 h 6857999"/>
                <a:gd name="connsiteX2362" fmla="*/ 535599 w 572428"/>
                <a:gd name="connsiteY2362" fmla="*/ 1855093 h 6857999"/>
                <a:gd name="connsiteX2363" fmla="*/ 533430 w 572428"/>
                <a:gd name="connsiteY2363" fmla="*/ 1856111 h 6857999"/>
                <a:gd name="connsiteX2364" fmla="*/ 536228 w 572428"/>
                <a:gd name="connsiteY2364" fmla="*/ 1868431 h 6857999"/>
                <a:gd name="connsiteX2365" fmla="*/ 542021 w 572428"/>
                <a:gd name="connsiteY2365" fmla="*/ 1874996 h 6857999"/>
                <a:gd name="connsiteX2366" fmla="*/ 550884 w 572428"/>
                <a:gd name="connsiteY2366" fmla="*/ 1871862 h 6857999"/>
                <a:gd name="connsiteX2367" fmla="*/ 554314 w 572428"/>
                <a:gd name="connsiteY2367" fmla="*/ 1875364 h 6857999"/>
                <a:gd name="connsiteX2368" fmla="*/ 557165 w 572428"/>
                <a:gd name="connsiteY2368" fmla="*/ 1868446 h 6857999"/>
                <a:gd name="connsiteX2369" fmla="*/ 556094 w 572428"/>
                <a:gd name="connsiteY2369" fmla="*/ 1859770 h 6857999"/>
                <a:gd name="connsiteX2370" fmla="*/ 546580 w 572428"/>
                <a:gd name="connsiteY2370" fmla="*/ 1858447 h 6857999"/>
                <a:gd name="connsiteX2371" fmla="*/ 543954 w 572428"/>
                <a:gd name="connsiteY2371" fmla="*/ 1855531 h 6857999"/>
                <a:gd name="connsiteX2372" fmla="*/ 548167 w 572428"/>
                <a:gd name="connsiteY2372" fmla="*/ 1854126 h 6857999"/>
                <a:gd name="connsiteX2373" fmla="*/ 539407 w 572428"/>
                <a:gd name="connsiteY2373" fmla="*/ 1836017 h 6857999"/>
                <a:gd name="connsiteX2374" fmla="*/ 527586 w 572428"/>
                <a:gd name="connsiteY2374" fmla="*/ 1831249 h 6857999"/>
                <a:gd name="connsiteX2375" fmla="*/ 339133 w 572428"/>
                <a:gd name="connsiteY2375" fmla="*/ 1813452 h 6857999"/>
                <a:gd name="connsiteX2376" fmla="*/ 331568 w 572428"/>
                <a:gd name="connsiteY2376" fmla="*/ 1816887 h 6857999"/>
                <a:gd name="connsiteX2377" fmla="*/ 330220 w 572428"/>
                <a:gd name="connsiteY2377" fmla="*/ 1815104 h 6857999"/>
                <a:gd name="connsiteX2378" fmla="*/ 323256 w 572428"/>
                <a:gd name="connsiteY2378" fmla="*/ 1820520 h 6857999"/>
                <a:gd name="connsiteX2379" fmla="*/ 321472 w 572428"/>
                <a:gd name="connsiteY2379" fmla="*/ 1819185 h 6857999"/>
                <a:gd name="connsiteX2380" fmla="*/ 307332 w 572428"/>
                <a:gd name="connsiteY2380" fmla="*/ 1844748 h 6857999"/>
                <a:gd name="connsiteX2381" fmla="*/ 321472 w 572428"/>
                <a:gd name="connsiteY2381" fmla="*/ 1870311 h 6857999"/>
                <a:gd name="connsiteX2382" fmla="*/ 331471 w 572428"/>
                <a:gd name="connsiteY2382" fmla="*/ 1862824 h 6857999"/>
                <a:gd name="connsiteX2383" fmla="*/ 335451 w 572428"/>
                <a:gd name="connsiteY2383" fmla="*/ 1845454 h 6857999"/>
                <a:gd name="connsiteX2384" fmla="*/ 339653 w 572428"/>
                <a:gd name="connsiteY2384" fmla="*/ 1842940 h 6857999"/>
                <a:gd name="connsiteX2385" fmla="*/ 343492 w 572428"/>
                <a:gd name="connsiteY2385" fmla="*/ 1846403 h 6857999"/>
                <a:gd name="connsiteX2386" fmla="*/ 375562 w 572428"/>
                <a:gd name="connsiteY2386" fmla="*/ 1846310 h 6857999"/>
                <a:gd name="connsiteX2387" fmla="*/ 358667 w 572428"/>
                <a:gd name="connsiteY2387" fmla="*/ 1819051 h 6857999"/>
                <a:gd name="connsiteX2388" fmla="*/ 339133 w 572428"/>
                <a:gd name="connsiteY2388" fmla="*/ 1813452 h 6857999"/>
                <a:gd name="connsiteX2389" fmla="*/ 50303 w 572428"/>
                <a:gd name="connsiteY2389" fmla="*/ 1810361 h 6857999"/>
                <a:gd name="connsiteX2390" fmla="*/ 41853 w 572428"/>
                <a:gd name="connsiteY2390" fmla="*/ 1822315 h 6857999"/>
                <a:gd name="connsiteX2391" fmla="*/ 41598 w 572428"/>
                <a:gd name="connsiteY2391" fmla="*/ 1830875 h 6857999"/>
                <a:gd name="connsiteX2392" fmla="*/ 36697 w 572428"/>
                <a:gd name="connsiteY2392" fmla="*/ 1830308 h 6857999"/>
                <a:gd name="connsiteX2393" fmla="*/ 30676 w 572428"/>
                <a:gd name="connsiteY2393" fmla="*/ 1822342 h 6857999"/>
                <a:gd name="connsiteX2394" fmla="*/ 23333 w 572428"/>
                <a:gd name="connsiteY2394" fmla="*/ 1828054 h 6857999"/>
                <a:gd name="connsiteX2395" fmla="*/ 27466 w 572428"/>
                <a:gd name="connsiteY2395" fmla="*/ 1845105 h 6857999"/>
                <a:gd name="connsiteX2396" fmla="*/ 33959 w 572428"/>
                <a:gd name="connsiteY2396" fmla="*/ 1853858 h 6857999"/>
                <a:gd name="connsiteX2397" fmla="*/ 42453 w 572428"/>
                <a:gd name="connsiteY2397" fmla="*/ 1848777 h 6857999"/>
                <a:gd name="connsiteX2398" fmla="*/ 46255 w 572428"/>
                <a:gd name="connsiteY2398" fmla="*/ 1853420 h 6857999"/>
                <a:gd name="connsiteX2399" fmla="*/ 47202 w 572428"/>
                <a:gd name="connsiteY2399" fmla="*/ 1848918 h 6857999"/>
                <a:gd name="connsiteX2400" fmla="*/ 49066 w 572428"/>
                <a:gd name="connsiteY2400" fmla="*/ 1851905 h 6857999"/>
                <a:gd name="connsiteX2401" fmla="*/ 68954 w 572428"/>
                <a:gd name="connsiteY2401" fmla="*/ 1840254 h 6857999"/>
                <a:gd name="connsiteX2402" fmla="*/ 61741 w 572428"/>
                <a:gd name="connsiteY2402" fmla="*/ 1810665 h 6857999"/>
                <a:gd name="connsiteX2403" fmla="*/ 50303 w 572428"/>
                <a:gd name="connsiteY2403" fmla="*/ 1810361 h 6857999"/>
                <a:gd name="connsiteX2404" fmla="*/ 464824 w 572428"/>
                <a:gd name="connsiteY2404" fmla="*/ 1810237 h 6857999"/>
                <a:gd name="connsiteX2405" fmla="*/ 444861 w 572428"/>
                <a:gd name="connsiteY2405" fmla="*/ 1821280 h 6857999"/>
                <a:gd name="connsiteX2406" fmla="*/ 464824 w 572428"/>
                <a:gd name="connsiteY2406" fmla="*/ 1832322 h 6857999"/>
                <a:gd name="connsiteX2407" fmla="*/ 484787 w 572428"/>
                <a:gd name="connsiteY2407" fmla="*/ 1821280 h 6857999"/>
                <a:gd name="connsiteX2408" fmla="*/ 464824 w 572428"/>
                <a:gd name="connsiteY2408" fmla="*/ 1810237 h 6857999"/>
                <a:gd name="connsiteX2409" fmla="*/ 228455 w 572428"/>
                <a:gd name="connsiteY2409" fmla="*/ 1802207 h 6857999"/>
                <a:gd name="connsiteX2410" fmla="*/ 211653 w 572428"/>
                <a:gd name="connsiteY2410" fmla="*/ 1819476 h 6857999"/>
                <a:gd name="connsiteX2411" fmla="*/ 234080 w 572428"/>
                <a:gd name="connsiteY2411" fmla="*/ 1828281 h 6857999"/>
                <a:gd name="connsiteX2412" fmla="*/ 250882 w 572428"/>
                <a:gd name="connsiteY2412" fmla="*/ 1811013 h 6857999"/>
                <a:gd name="connsiteX2413" fmla="*/ 228455 w 572428"/>
                <a:gd name="connsiteY2413" fmla="*/ 1802207 h 6857999"/>
                <a:gd name="connsiteX2414" fmla="*/ 438082 w 572428"/>
                <a:gd name="connsiteY2414" fmla="*/ 1779314 h 6857999"/>
                <a:gd name="connsiteX2415" fmla="*/ 420603 w 572428"/>
                <a:gd name="connsiteY2415" fmla="*/ 1781626 h 6857999"/>
                <a:gd name="connsiteX2416" fmla="*/ 410354 w 572428"/>
                <a:gd name="connsiteY2416" fmla="*/ 1792990 h 6857999"/>
                <a:gd name="connsiteX2417" fmla="*/ 406218 w 572428"/>
                <a:gd name="connsiteY2417" fmla="*/ 1792415 h 6857999"/>
                <a:gd name="connsiteX2418" fmla="*/ 400833 w 572428"/>
                <a:gd name="connsiteY2418" fmla="*/ 1786433 h 6857999"/>
                <a:gd name="connsiteX2419" fmla="*/ 393069 w 572428"/>
                <a:gd name="connsiteY2419" fmla="*/ 1790079 h 6857999"/>
                <a:gd name="connsiteX2420" fmla="*/ 395866 w 572428"/>
                <a:gd name="connsiteY2420" fmla="*/ 1802399 h 6857999"/>
                <a:gd name="connsiteX2421" fmla="*/ 401069 w 572428"/>
                <a:gd name="connsiteY2421" fmla="*/ 1808295 h 6857999"/>
                <a:gd name="connsiteX2422" fmla="*/ 396005 w 572428"/>
                <a:gd name="connsiteY2422" fmla="*/ 1825962 h 6857999"/>
                <a:gd name="connsiteX2423" fmla="*/ 403294 w 572428"/>
                <a:gd name="connsiteY2423" fmla="*/ 1842015 h 6857999"/>
                <a:gd name="connsiteX2424" fmla="*/ 438201 w 572428"/>
                <a:gd name="connsiteY2424" fmla="*/ 1820381 h 6857999"/>
                <a:gd name="connsiteX2425" fmla="*/ 438082 w 572428"/>
                <a:gd name="connsiteY2425" fmla="*/ 1779314 h 6857999"/>
                <a:gd name="connsiteX2426" fmla="*/ 249472 w 572428"/>
                <a:gd name="connsiteY2426" fmla="*/ 1761841 h 6857999"/>
                <a:gd name="connsiteX2427" fmla="*/ 230774 w 572428"/>
                <a:gd name="connsiteY2427" fmla="*/ 1778868 h 6857999"/>
                <a:gd name="connsiteX2428" fmla="*/ 251882 w 572428"/>
                <a:gd name="connsiteY2428" fmla="*/ 1792796 h 6857999"/>
                <a:gd name="connsiteX2429" fmla="*/ 270579 w 572428"/>
                <a:gd name="connsiteY2429" fmla="*/ 1775769 h 6857999"/>
                <a:gd name="connsiteX2430" fmla="*/ 249472 w 572428"/>
                <a:gd name="connsiteY2430" fmla="*/ 1761841 h 6857999"/>
                <a:gd name="connsiteX2431" fmla="*/ 108595 w 572428"/>
                <a:gd name="connsiteY2431" fmla="*/ 1744480 h 6857999"/>
                <a:gd name="connsiteX2432" fmla="*/ 103650 w 572428"/>
                <a:gd name="connsiteY2432" fmla="*/ 1769562 h 6857999"/>
                <a:gd name="connsiteX2433" fmla="*/ 110065 w 572428"/>
                <a:gd name="connsiteY2433" fmla="*/ 1783429 h 6857999"/>
                <a:gd name="connsiteX2434" fmla="*/ 113121 w 572428"/>
                <a:gd name="connsiteY2434" fmla="*/ 1784685 h 6857999"/>
                <a:gd name="connsiteX2435" fmla="*/ 112633 w 572428"/>
                <a:gd name="connsiteY2435" fmla="*/ 1785052 h 6857999"/>
                <a:gd name="connsiteX2436" fmla="*/ 132451 w 572428"/>
                <a:gd name="connsiteY2436" fmla="*/ 1821949 h 6857999"/>
                <a:gd name="connsiteX2437" fmla="*/ 152537 w 572428"/>
                <a:gd name="connsiteY2437" fmla="*/ 1828282 h 6857999"/>
                <a:gd name="connsiteX2438" fmla="*/ 158547 w 572428"/>
                <a:gd name="connsiteY2438" fmla="*/ 1823752 h 6857999"/>
                <a:gd name="connsiteX2439" fmla="*/ 159985 w 572428"/>
                <a:gd name="connsiteY2439" fmla="*/ 1826729 h 6857999"/>
                <a:gd name="connsiteX2440" fmla="*/ 168096 w 572428"/>
                <a:gd name="connsiteY2440" fmla="*/ 1833054 h 6857999"/>
                <a:gd name="connsiteX2441" fmla="*/ 185297 w 572428"/>
                <a:gd name="connsiteY2441" fmla="*/ 1823263 h 6857999"/>
                <a:gd name="connsiteX2442" fmla="*/ 192842 w 572428"/>
                <a:gd name="connsiteY2442" fmla="*/ 1831829 h 6857999"/>
                <a:gd name="connsiteX2443" fmla="*/ 197260 w 572428"/>
                <a:gd name="connsiteY2443" fmla="*/ 1813196 h 6857999"/>
                <a:gd name="connsiteX2444" fmla="*/ 184043 w 572428"/>
                <a:gd name="connsiteY2444" fmla="*/ 1801514 h 6857999"/>
                <a:gd name="connsiteX2445" fmla="*/ 182272 w 572428"/>
                <a:gd name="connsiteY2445" fmla="*/ 1769600 h 6857999"/>
                <a:gd name="connsiteX2446" fmla="*/ 171953 w 572428"/>
                <a:gd name="connsiteY2446" fmla="*/ 1768368 h 6857999"/>
                <a:gd name="connsiteX2447" fmla="*/ 162193 w 572428"/>
                <a:gd name="connsiteY2447" fmla="*/ 1774170 h 6857999"/>
                <a:gd name="connsiteX2448" fmla="*/ 164886 w 572428"/>
                <a:gd name="connsiteY2448" fmla="*/ 1798529 h 6857999"/>
                <a:gd name="connsiteX2449" fmla="*/ 161769 w 572428"/>
                <a:gd name="connsiteY2449" fmla="*/ 1804057 h 6857999"/>
                <a:gd name="connsiteX2450" fmla="*/ 161125 w 572428"/>
                <a:gd name="connsiteY2450" fmla="*/ 1800339 h 6857999"/>
                <a:gd name="connsiteX2451" fmla="*/ 144596 w 572428"/>
                <a:gd name="connsiteY2451" fmla="*/ 1782433 h 6857999"/>
                <a:gd name="connsiteX2452" fmla="*/ 124510 w 572428"/>
                <a:gd name="connsiteY2452" fmla="*/ 1776101 h 6857999"/>
                <a:gd name="connsiteX2453" fmla="*/ 119985 w 572428"/>
                <a:gd name="connsiteY2453" fmla="*/ 1779512 h 6857999"/>
                <a:gd name="connsiteX2454" fmla="*/ 123472 w 572428"/>
                <a:gd name="connsiteY2454" fmla="*/ 1761825 h 6857999"/>
                <a:gd name="connsiteX2455" fmla="*/ 108595 w 572428"/>
                <a:gd name="connsiteY2455" fmla="*/ 1744480 h 6857999"/>
                <a:gd name="connsiteX2456" fmla="*/ 324463 w 572428"/>
                <a:gd name="connsiteY2456" fmla="*/ 1744205 h 6857999"/>
                <a:gd name="connsiteX2457" fmla="*/ 304500 w 572428"/>
                <a:gd name="connsiteY2457" fmla="*/ 1755248 h 6857999"/>
                <a:gd name="connsiteX2458" fmla="*/ 324463 w 572428"/>
                <a:gd name="connsiteY2458" fmla="*/ 1766290 h 6857999"/>
                <a:gd name="connsiteX2459" fmla="*/ 344426 w 572428"/>
                <a:gd name="connsiteY2459" fmla="*/ 1755247 h 6857999"/>
                <a:gd name="connsiteX2460" fmla="*/ 324463 w 572428"/>
                <a:gd name="connsiteY2460" fmla="*/ 1744205 h 6857999"/>
                <a:gd name="connsiteX2461" fmla="*/ 540145 w 572428"/>
                <a:gd name="connsiteY2461" fmla="*/ 1741768 h 6857999"/>
                <a:gd name="connsiteX2462" fmla="*/ 534712 w 572428"/>
                <a:gd name="connsiteY2462" fmla="*/ 1752245 h 6857999"/>
                <a:gd name="connsiteX2463" fmla="*/ 539633 w 572428"/>
                <a:gd name="connsiteY2463" fmla="*/ 1758149 h 6857999"/>
                <a:gd name="connsiteX2464" fmla="*/ 535692 w 572428"/>
                <a:gd name="connsiteY2464" fmla="*/ 1759533 h 6857999"/>
                <a:gd name="connsiteX2465" fmla="*/ 536485 w 572428"/>
                <a:gd name="connsiteY2465" fmla="*/ 1776956 h 6857999"/>
                <a:gd name="connsiteX2466" fmla="*/ 530286 w 572428"/>
                <a:gd name="connsiteY2466" fmla="*/ 1783526 h 6857999"/>
                <a:gd name="connsiteX2467" fmla="*/ 526396 w 572428"/>
                <a:gd name="connsiteY2467" fmla="*/ 1788268 h 6857999"/>
                <a:gd name="connsiteX2468" fmla="*/ 522955 w 572428"/>
                <a:gd name="connsiteY2468" fmla="*/ 1787092 h 6857999"/>
                <a:gd name="connsiteX2469" fmla="*/ 509780 w 572428"/>
                <a:gd name="connsiteY2469" fmla="*/ 1792677 h 6857999"/>
                <a:gd name="connsiteX2470" fmla="*/ 521513 w 572428"/>
                <a:gd name="connsiteY2470" fmla="*/ 1800869 h 6857999"/>
                <a:gd name="connsiteX2471" fmla="*/ 530531 w 572428"/>
                <a:gd name="connsiteY2471" fmla="*/ 1799773 h 6857999"/>
                <a:gd name="connsiteX2472" fmla="*/ 531897 w 572428"/>
                <a:gd name="connsiteY2472" fmla="*/ 1798298 h 6857999"/>
                <a:gd name="connsiteX2473" fmla="*/ 537006 w 572428"/>
                <a:gd name="connsiteY2473" fmla="*/ 1801616 h 6857999"/>
                <a:gd name="connsiteX2474" fmla="*/ 554915 w 572428"/>
                <a:gd name="connsiteY2474" fmla="*/ 1795623 h 6857999"/>
                <a:gd name="connsiteX2475" fmla="*/ 561773 w 572428"/>
                <a:gd name="connsiteY2475" fmla="*/ 1802114 h 6857999"/>
                <a:gd name="connsiteX2476" fmla="*/ 567624 w 572428"/>
                <a:gd name="connsiteY2476" fmla="*/ 1789144 h 6857999"/>
                <a:gd name="connsiteX2477" fmla="*/ 555353 w 572428"/>
                <a:gd name="connsiteY2477" fmla="*/ 1780130 h 6857999"/>
                <a:gd name="connsiteX2478" fmla="*/ 556064 w 572428"/>
                <a:gd name="connsiteY2478" fmla="*/ 1757401 h 6857999"/>
                <a:gd name="connsiteX2479" fmla="*/ 545873 w 572428"/>
                <a:gd name="connsiteY2479" fmla="*/ 1755958 h 6857999"/>
                <a:gd name="connsiteX2480" fmla="*/ 544860 w 572428"/>
                <a:gd name="connsiteY2480" fmla="*/ 1756313 h 6857999"/>
                <a:gd name="connsiteX2481" fmla="*/ 547702 w 572428"/>
                <a:gd name="connsiteY2481" fmla="*/ 1750834 h 6857999"/>
                <a:gd name="connsiteX2482" fmla="*/ 540145 w 572428"/>
                <a:gd name="connsiteY2482" fmla="*/ 1741768 h 6857999"/>
                <a:gd name="connsiteX2483" fmla="*/ 484560 w 572428"/>
                <a:gd name="connsiteY2483" fmla="*/ 1735520 h 6857999"/>
                <a:gd name="connsiteX2484" fmla="*/ 477683 w 572428"/>
                <a:gd name="connsiteY2484" fmla="*/ 1753033 h 6857999"/>
                <a:gd name="connsiteX2485" fmla="*/ 491169 w 572428"/>
                <a:gd name="connsiteY2485" fmla="*/ 1766154 h 6857999"/>
                <a:gd name="connsiteX2486" fmla="*/ 498045 w 572428"/>
                <a:gd name="connsiteY2486" fmla="*/ 1748641 h 6857999"/>
                <a:gd name="connsiteX2487" fmla="*/ 484560 w 572428"/>
                <a:gd name="connsiteY2487" fmla="*/ 1735520 h 6857999"/>
                <a:gd name="connsiteX2488" fmla="*/ 183077 w 572428"/>
                <a:gd name="connsiteY2488" fmla="*/ 1733442 h 6857999"/>
                <a:gd name="connsiteX2489" fmla="*/ 175733 w 572428"/>
                <a:gd name="connsiteY2489" fmla="*/ 1739154 h 6857999"/>
                <a:gd name="connsiteX2490" fmla="*/ 175945 w 572428"/>
                <a:gd name="connsiteY2490" fmla="*/ 1740027 h 6857999"/>
                <a:gd name="connsiteX2491" fmla="*/ 166659 w 572428"/>
                <a:gd name="connsiteY2491" fmla="*/ 1742685 h 6857999"/>
                <a:gd name="connsiteX2492" fmla="*/ 165746 w 572428"/>
                <a:gd name="connsiteY2492" fmla="*/ 1750671 h 6857999"/>
                <a:gd name="connsiteX2493" fmla="*/ 170747 w 572428"/>
                <a:gd name="connsiteY2493" fmla="*/ 1756963 h 6857999"/>
                <a:gd name="connsiteX2494" fmla="*/ 179447 w 572428"/>
                <a:gd name="connsiteY2494" fmla="*/ 1754472 h 6857999"/>
                <a:gd name="connsiteX2495" fmla="*/ 179867 w 572428"/>
                <a:gd name="connsiteY2495" fmla="*/ 1756205 h 6857999"/>
                <a:gd name="connsiteX2496" fmla="*/ 186359 w 572428"/>
                <a:gd name="connsiteY2496" fmla="*/ 1764958 h 6857999"/>
                <a:gd name="connsiteX2497" fmla="*/ 194853 w 572428"/>
                <a:gd name="connsiteY2497" fmla="*/ 1759877 h 6857999"/>
                <a:gd name="connsiteX2498" fmla="*/ 198655 w 572428"/>
                <a:gd name="connsiteY2498" fmla="*/ 1764520 h 6857999"/>
                <a:gd name="connsiteX2499" fmla="*/ 200742 w 572428"/>
                <a:gd name="connsiteY2499" fmla="*/ 1754602 h 6857999"/>
                <a:gd name="connsiteX2500" fmla="*/ 198729 w 572428"/>
                <a:gd name="connsiteY2500" fmla="*/ 1742523 h 6857999"/>
                <a:gd name="connsiteX2501" fmla="*/ 189098 w 572428"/>
                <a:gd name="connsiteY2501" fmla="*/ 1741408 h 6857999"/>
                <a:gd name="connsiteX2502" fmla="*/ 183077 w 572428"/>
                <a:gd name="connsiteY2502" fmla="*/ 1733442 h 6857999"/>
                <a:gd name="connsiteX2503" fmla="*/ 280320 w 572428"/>
                <a:gd name="connsiteY2503" fmla="*/ 1713108 h 6857999"/>
                <a:gd name="connsiteX2504" fmla="*/ 268778 w 572428"/>
                <a:gd name="connsiteY2504" fmla="*/ 1728821 h 6857999"/>
                <a:gd name="connsiteX2505" fmla="*/ 239672 w 572428"/>
                <a:gd name="connsiteY2505" fmla="*/ 1727911 h 6857999"/>
                <a:gd name="connsiteX2506" fmla="*/ 237824 w 572428"/>
                <a:gd name="connsiteY2506" fmla="*/ 1740962 h 6857999"/>
                <a:gd name="connsiteX2507" fmla="*/ 242402 w 572428"/>
                <a:gd name="connsiteY2507" fmla="*/ 1753999 h 6857999"/>
                <a:gd name="connsiteX2508" fmla="*/ 264713 w 572428"/>
                <a:gd name="connsiteY2508" fmla="*/ 1752983 h 6857999"/>
                <a:gd name="connsiteX2509" fmla="*/ 280700 w 572428"/>
                <a:gd name="connsiteY2509" fmla="*/ 1767134 h 6857999"/>
                <a:gd name="connsiteX2510" fmla="*/ 296292 w 572428"/>
                <a:gd name="connsiteY2510" fmla="*/ 1752315 h 6857999"/>
                <a:gd name="connsiteX2511" fmla="*/ 288617 w 572428"/>
                <a:gd name="connsiteY2511" fmla="*/ 1729383 h 6857999"/>
                <a:gd name="connsiteX2512" fmla="*/ 296929 w 572428"/>
                <a:gd name="connsiteY2512" fmla="*/ 1720601 h 6857999"/>
                <a:gd name="connsiteX2513" fmla="*/ 280320 w 572428"/>
                <a:gd name="connsiteY2513" fmla="*/ 1713108 h 6857999"/>
                <a:gd name="connsiteX2514" fmla="*/ 538290 w 572428"/>
                <a:gd name="connsiteY2514" fmla="*/ 1699671 h 6857999"/>
                <a:gd name="connsiteX2515" fmla="*/ 533377 w 572428"/>
                <a:gd name="connsiteY2515" fmla="*/ 1703576 h 6857999"/>
                <a:gd name="connsiteX2516" fmla="*/ 536569 w 572428"/>
                <a:gd name="connsiteY2516" fmla="*/ 1714726 h 6857999"/>
                <a:gd name="connsiteX2517" fmla="*/ 547719 w 572428"/>
                <a:gd name="connsiteY2517" fmla="*/ 1711534 h 6857999"/>
                <a:gd name="connsiteX2518" fmla="*/ 544527 w 572428"/>
                <a:gd name="connsiteY2518" fmla="*/ 1700384 h 6857999"/>
                <a:gd name="connsiteX2519" fmla="*/ 538290 w 572428"/>
                <a:gd name="connsiteY2519" fmla="*/ 1699671 h 6857999"/>
                <a:gd name="connsiteX2520" fmla="*/ 158252 w 572428"/>
                <a:gd name="connsiteY2520" fmla="*/ 1690062 h 6857999"/>
                <a:gd name="connsiteX2521" fmla="*/ 153780 w 572428"/>
                <a:gd name="connsiteY2521" fmla="*/ 1695917 h 6857999"/>
                <a:gd name="connsiteX2522" fmla="*/ 158179 w 572428"/>
                <a:gd name="connsiteY2522" fmla="*/ 1711298 h 6857999"/>
                <a:gd name="connsiteX2523" fmla="*/ 168947 w 572428"/>
                <a:gd name="connsiteY2523" fmla="*/ 1705958 h 6857999"/>
                <a:gd name="connsiteX2524" fmla="*/ 164548 w 572428"/>
                <a:gd name="connsiteY2524" fmla="*/ 1690577 h 6857999"/>
                <a:gd name="connsiteX2525" fmla="*/ 158252 w 572428"/>
                <a:gd name="connsiteY2525" fmla="*/ 1690062 h 6857999"/>
                <a:gd name="connsiteX2526" fmla="*/ 405511 w 572428"/>
                <a:gd name="connsiteY2526" fmla="*/ 1689925 h 6857999"/>
                <a:gd name="connsiteX2527" fmla="*/ 395330 w 572428"/>
                <a:gd name="connsiteY2527" fmla="*/ 1693500 h 6857999"/>
                <a:gd name="connsiteX2528" fmla="*/ 396124 w 572428"/>
                <a:gd name="connsiteY2528" fmla="*/ 1710924 h 6857999"/>
                <a:gd name="connsiteX2529" fmla="*/ 385073 w 572428"/>
                <a:gd name="connsiteY2529" fmla="*/ 1723407 h 6857999"/>
                <a:gd name="connsiteX2530" fmla="*/ 388205 w 572428"/>
                <a:gd name="connsiteY2530" fmla="*/ 1729112 h 6857999"/>
                <a:gd name="connsiteX2531" fmla="*/ 381871 w 572428"/>
                <a:gd name="connsiteY2531" fmla="*/ 1726502 h 6857999"/>
                <a:gd name="connsiteX2532" fmla="*/ 370760 w 572428"/>
                <a:gd name="connsiteY2532" fmla="*/ 1727872 h 6857999"/>
                <a:gd name="connsiteX2533" fmla="*/ 369067 w 572428"/>
                <a:gd name="connsiteY2533" fmla="*/ 1740056 h 6857999"/>
                <a:gd name="connsiteX2534" fmla="*/ 361407 w 572428"/>
                <a:gd name="connsiteY2534" fmla="*/ 1746952 h 6857999"/>
                <a:gd name="connsiteX2535" fmla="*/ 366075 w 572428"/>
                <a:gd name="connsiteY2535" fmla="*/ 1756895 h 6857999"/>
                <a:gd name="connsiteX2536" fmla="*/ 381852 w 572428"/>
                <a:gd name="connsiteY2536" fmla="*/ 1753312 h 6857999"/>
                <a:gd name="connsiteX2537" fmla="*/ 390258 w 572428"/>
                <a:gd name="connsiteY2537" fmla="*/ 1745894 h 6857999"/>
                <a:gd name="connsiteX2538" fmla="*/ 386245 w 572428"/>
                <a:gd name="connsiteY2538" fmla="*/ 1734544 h 6857999"/>
                <a:gd name="connsiteX2539" fmla="*/ 388791 w 572428"/>
                <a:gd name="connsiteY2539" fmla="*/ 1731867 h 6857999"/>
                <a:gd name="connsiteX2540" fmla="*/ 389693 w 572428"/>
                <a:gd name="connsiteY2540" fmla="*/ 1731069 h 6857999"/>
                <a:gd name="connsiteX2541" fmla="*/ 396645 w 572428"/>
                <a:gd name="connsiteY2541" fmla="*/ 1735584 h 6857999"/>
                <a:gd name="connsiteX2542" fmla="*/ 414554 w 572428"/>
                <a:gd name="connsiteY2542" fmla="*/ 1729590 h 6857999"/>
                <a:gd name="connsiteX2543" fmla="*/ 421412 w 572428"/>
                <a:gd name="connsiteY2543" fmla="*/ 1736081 h 6857999"/>
                <a:gd name="connsiteX2544" fmla="*/ 427263 w 572428"/>
                <a:gd name="connsiteY2544" fmla="*/ 1723111 h 6857999"/>
                <a:gd name="connsiteX2545" fmla="*/ 414992 w 572428"/>
                <a:gd name="connsiteY2545" fmla="*/ 1714098 h 6857999"/>
                <a:gd name="connsiteX2546" fmla="*/ 415703 w 572428"/>
                <a:gd name="connsiteY2546" fmla="*/ 1691368 h 6857999"/>
                <a:gd name="connsiteX2547" fmla="*/ 405511 w 572428"/>
                <a:gd name="connsiteY2547" fmla="*/ 1689925 h 6857999"/>
                <a:gd name="connsiteX2548" fmla="*/ 24809 w 572428"/>
                <a:gd name="connsiteY2548" fmla="*/ 1686706 h 6857999"/>
                <a:gd name="connsiteX2549" fmla="*/ 15049 w 572428"/>
                <a:gd name="connsiteY2549" fmla="*/ 1692508 h 6857999"/>
                <a:gd name="connsiteX2550" fmla="*/ 17742 w 572428"/>
                <a:gd name="connsiteY2550" fmla="*/ 1716868 h 6857999"/>
                <a:gd name="connsiteX2551" fmla="*/ 8086 w 572428"/>
                <a:gd name="connsiteY2551" fmla="*/ 1735224 h 6857999"/>
                <a:gd name="connsiteX2552" fmla="*/ 20952 w 572428"/>
                <a:gd name="connsiteY2552" fmla="*/ 1751393 h 6857999"/>
                <a:gd name="connsiteX2553" fmla="*/ 38153 w 572428"/>
                <a:gd name="connsiteY2553" fmla="*/ 1741602 h 6857999"/>
                <a:gd name="connsiteX2554" fmla="*/ 45698 w 572428"/>
                <a:gd name="connsiteY2554" fmla="*/ 1750167 h 6857999"/>
                <a:gd name="connsiteX2555" fmla="*/ 50116 w 572428"/>
                <a:gd name="connsiteY2555" fmla="*/ 1731534 h 6857999"/>
                <a:gd name="connsiteX2556" fmla="*/ 36900 w 572428"/>
                <a:gd name="connsiteY2556" fmla="*/ 1719853 h 6857999"/>
                <a:gd name="connsiteX2557" fmla="*/ 35128 w 572428"/>
                <a:gd name="connsiteY2557" fmla="*/ 1687938 h 6857999"/>
                <a:gd name="connsiteX2558" fmla="*/ 24809 w 572428"/>
                <a:gd name="connsiteY2558" fmla="*/ 1686706 h 6857999"/>
                <a:gd name="connsiteX2559" fmla="*/ 102329 w 572428"/>
                <a:gd name="connsiteY2559" fmla="*/ 1680179 h 6857999"/>
                <a:gd name="connsiteX2560" fmla="*/ 83630 w 572428"/>
                <a:gd name="connsiteY2560" fmla="*/ 1697207 h 6857999"/>
                <a:gd name="connsiteX2561" fmla="*/ 104738 w 572428"/>
                <a:gd name="connsiteY2561" fmla="*/ 1711134 h 6857999"/>
                <a:gd name="connsiteX2562" fmla="*/ 123436 w 572428"/>
                <a:gd name="connsiteY2562" fmla="*/ 1694107 h 6857999"/>
                <a:gd name="connsiteX2563" fmla="*/ 102329 w 572428"/>
                <a:gd name="connsiteY2563" fmla="*/ 1680179 h 6857999"/>
                <a:gd name="connsiteX2564" fmla="*/ 324353 w 572428"/>
                <a:gd name="connsiteY2564" fmla="*/ 1679468 h 6857999"/>
                <a:gd name="connsiteX2565" fmla="*/ 314593 w 572428"/>
                <a:gd name="connsiteY2565" fmla="*/ 1685270 h 6857999"/>
                <a:gd name="connsiteX2566" fmla="*/ 317286 w 572428"/>
                <a:gd name="connsiteY2566" fmla="*/ 1709629 h 6857999"/>
                <a:gd name="connsiteX2567" fmla="*/ 307630 w 572428"/>
                <a:gd name="connsiteY2567" fmla="*/ 1727986 h 6857999"/>
                <a:gd name="connsiteX2568" fmla="*/ 320496 w 572428"/>
                <a:gd name="connsiteY2568" fmla="*/ 1744154 h 6857999"/>
                <a:gd name="connsiteX2569" fmla="*/ 337697 w 572428"/>
                <a:gd name="connsiteY2569" fmla="*/ 1734363 h 6857999"/>
                <a:gd name="connsiteX2570" fmla="*/ 345242 w 572428"/>
                <a:gd name="connsiteY2570" fmla="*/ 1742929 h 6857999"/>
                <a:gd name="connsiteX2571" fmla="*/ 349660 w 572428"/>
                <a:gd name="connsiteY2571" fmla="*/ 1724296 h 6857999"/>
                <a:gd name="connsiteX2572" fmla="*/ 336443 w 572428"/>
                <a:gd name="connsiteY2572" fmla="*/ 1712614 h 6857999"/>
                <a:gd name="connsiteX2573" fmla="*/ 334672 w 572428"/>
                <a:gd name="connsiteY2573" fmla="*/ 1680700 h 6857999"/>
                <a:gd name="connsiteX2574" fmla="*/ 324353 w 572428"/>
                <a:gd name="connsiteY2574" fmla="*/ 1679468 h 6857999"/>
                <a:gd name="connsiteX2575" fmla="*/ 344199 w 572428"/>
                <a:gd name="connsiteY2575" fmla="*/ 1669488 h 6857999"/>
                <a:gd name="connsiteX2576" fmla="*/ 337322 w 572428"/>
                <a:gd name="connsiteY2576" fmla="*/ 1687001 h 6857999"/>
                <a:gd name="connsiteX2577" fmla="*/ 350807 w 572428"/>
                <a:gd name="connsiteY2577" fmla="*/ 1700122 h 6857999"/>
                <a:gd name="connsiteX2578" fmla="*/ 357684 w 572428"/>
                <a:gd name="connsiteY2578" fmla="*/ 1682608 h 6857999"/>
                <a:gd name="connsiteX2579" fmla="*/ 344199 w 572428"/>
                <a:gd name="connsiteY2579" fmla="*/ 1669488 h 6857999"/>
                <a:gd name="connsiteX2580" fmla="*/ 510999 w 572428"/>
                <a:gd name="connsiteY2580" fmla="*/ 1666002 h 6857999"/>
                <a:gd name="connsiteX2581" fmla="*/ 499210 w 572428"/>
                <a:gd name="connsiteY2581" fmla="*/ 1674634 h 6857999"/>
                <a:gd name="connsiteX2582" fmla="*/ 498125 w 572428"/>
                <a:gd name="connsiteY2582" fmla="*/ 1689206 h 6857999"/>
                <a:gd name="connsiteX2583" fmla="*/ 508383 w 572428"/>
                <a:gd name="connsiteY2583" fmla="*/ 1701182 h 6857999"/>
                <a:gd name="connsiteX2584" fmla="*/ 535763 w 572428"/>
                <a:gd name="connsiteY2584" fmla="*/ 1694914 h 6857999"/>
                <a:gd name="connsiteX2585" fmla="*/ 526589 w 572428"/>
                <a:gd name="connsiteY2585" fmla="*/ 1668366 h 6857999"/>
                <a:gd name="connsiteX2586" fmla="*/ 510999 w 572428"/>
                <a:gd name="connsiteY2586" fmla="*/ 1666002 h 6857999"/>
                <a:gd name="connsiteX2587" fmla="*/ 260995 w 572428"/>
                <a:gd name="connsiteY2587" fmla="*/ 1655580 h 6857999"/>
                <a:gd name="connsiteX2588" fmla="*/ 256050 w 572428"/>
                <a:gd name="connsiteY2588" fmla="*/ 1680662 h 6857999"/>
                <a:gd name="connsiteX2589" fmla="*/ 270927 w 572428"/>
                <a:gd name="connsiteY2589" fmla="*/ 1698007 h 6857999"/>
                <a:gd name="connsiteX2590" fmla="*/ 275872 w 572428"/>
                <a:gd name="connsiteY2590" fmla="*/ 1672925 h 6857999"/>
                <a:gd name="connsiteX2591" fmla="*/ 260995 w 572428"/>
                <a:gd name="connsiteY2591" fmla="*/ 1655580 h 6857999"/>
                <a:gd name="connsiteX2592" fmla="*/ 462007 w 572428"/>
                <a:gd name="connsiteY2592" fmla="*/ 1637841 h 6857999"/>
                <a:gd name="connsiteX2593" fmla="*/ 457093 w 572428"/>
                <a:gd name="connsiteY2593" fmla="*/ 1641746 h 6857999"/>
                <a:gd name="connsiteX2594" fmla="*/ 460285 w 572428"/>
                <a:gd name="connsiteY2594" fmla="*/ 1652896 h 6857999"/>
                <a:gd name="connsiteX2595" fmla="*/ 471435 w 572428"/>
                <a:gd name="connsiteY2595" fmla="*/ 1649704 h 6857999"/>
                <a:gd name="connsiteX2596" fmla="*/ 468242 w 572428"/>
                <a:gd name="connsiteY2596" fmla="*/ 1638554 h 6857999"/>
                <a:gd name="connsiteX2597" fmla="*/ 462007 w 572428"/>
                <a:gd name="connsiteY2597" fmla="*/ 1637841 h 6857999"/>
                <a:gd name="connsiteX2598" fmla="*/ 75452 w 572428"/>
                <a:gd name="connsiteY2598" fmla="*/ 1609318 h 6857999"/>
                <a:gd name="connsiteX2599" fmla="*/ 70979 w 572428"/>
                <a:gd name="connsiteY2599" fmla="*/ 1615173 h 6857999"/>
                <a:gd name="connsiteX2600" fmla="*/ 75378 w 572428"/>
                <a:gd name="connsiteY2600" fmla="*/ 1630553 h 6857999"/>
                <a:gd name="connsiteX2601" fmla="*/ 86146 w 572428"/>
                <a:gd name="connsiteY2601" fmla="*/ 1625213 h 6857999"/>
                <a:gd name="connsiteX2602" fmla="*/ 81746 w 572428"/>
                <a:gd name="connsiteY2602" fmla="*/ 1609832 h 6857999"/>
                <a:gd name="connsiteX2603" fmla="*/ 75452 w 572428"/>
                <a:gd name="connsiteY2603" fmla="*/ 1609318 h 6857999"/>
                <a:gd name="connsiteX2604" fmla="*/ 310652 w 572428"/>
                <a:gd name="connsiteY2604" fmla="*/ 1601162 h 6857999"/>
                <a:gd name="connsiteX2605" fmla="*/ 306180 w 572428"/>
                <a:gd name="connsiteY2605" fmla="*/ 1607017 h 6857999"/>
                <a:gd name="connsiteX2606" fmla="*/ 310579 w 572428"/>
                <a:gd name="connsiteY2606" fmla="*/ 1622398 h 6857999"/>
                <a:gd name="connsiteX2607" fmla="*/ 321347 w 572428"/>
                <a:gd name="connsiteY2607" fmla="*/ 1617058 h 6857999"/>
                <a:gd name="connsiteX2608" fmla="*/ 316948 w 572428"/>
                <a:gd name="connsiteY2608" fmla="*/ 1601677 h 6857999"/>
                <a:gd name="connsiteX2609" fmla="*/ 310652 w 572428"/>
                <a:gd name="connsiteY2609" fmla="*/ 1601162 h 6857999"/>
                <a:gd name="connsiteX2610" fmla="*/ 177210 w 572428"/>
                <a:gd name="connsiteY2610" fmla="*/ 1597806 h 6857999"/>
                <a:gd name="connsiteX2611" fmla="*/ 167450 w 572428"/>
                <a:gd name="connsiteY2611" fmla="*/ 1603608 h 6857999"/>
                <a:gd name="connsiteX2612" fmla="*/ 170143 w 572428"/>
                <a:gd name="connsiteY2612" fmla="*/ 1627968 h 6857999"/>
                <a:gd name="connsiteX2613" fmla="*/ 160487 w 572428"/>
                <a:gd name="connsiteY2613" fmla="*/ 1646324 h 6857999"/>
                <a:gd name="connsiteX2614" fmla="*/ 173353 w 572428"/>
                <a:gd name="connsiteY2614" fmla="*/ 1662493 h 6857999"/>
                <a:gd name="connsiteX2615" fmla="*/ 190554 w 572428"/>
                <a:gd name="connsiteY2615" fmla="*/ 1652702 h 6857999"/>
                <a:gd name="connsiteX2616" fmla="*/ 198099 w 572428"/>
                <a:gd name="connsiteY2616" fmla="*/ 1661267 h 6857999"/>
                <a:gd name="connsiteX2617" fmla="*/ 202517 w 572428"/>
                <a:gd name="connsiteY2617" fmla="*/ 1642634 h 6857999"/>
                <a:gd name="connsiteX2618" fmla="*/ 189300 w 572428"/>
                <a:gd name="connsiteY2618" fmla="*/ 1630953 h 6857999"/>
                <a:gd name="connsiteX2619" fmla="*/ 187528 w 572428"/>
                <a:gd name="connsiteY2619" fmla="*/ 1599038 h 6857999"/>
                <a:gd name="connsiteX2620" fmla="*/ 177210 w 572428"/>
                <a:gd name="connsiteY2620" fmla="*/ 1597806 h 6857999"/>
                <a:gd name="connsiteX2621" fmla="*/ 397726 w 572428"/>
                <a:gd name="connsiteY2621" fmla="*/ 1584286 h 6857999"/>
                <a:gd name="connsiteX2622" fmla="*/ 383586 w 572428"/>
                <a:gd name="connsiteY2622" fmla="*/ 1609849 h 6857999"/>
                <a:gd name="connsiteX2623" fmla="*/ 397727 w 572428"/>
                <a:gd name="connsiteY2623" fmla="*/ 1635412 h 6857999"/>
                <a:gd name="connsiteX2624" fmla="*/ 411867 w 572428"/>
                <a:gd name="connsiteY2624" fmla="*/ 1609849 h 6857999"/>
                <a:gd name="connsiteX2625" fmla="*/ 397726 w 572428"/>
                <a:gd name="connsiteY2625" fmla="*/ 1584286 h 6857999"/>
                <a:gd name="connsiteX2626" fmla="*/ 113852 w 572428"/>
                <a:gd name="connsiteY2626" fmla="*/ 1573919 h 6857999"/>
                <a:gd name="connsiteX2627" fmla="*/ 108907 w 572428"/>
                <a:gd name="connsiteY2627" fmla="*/ 1599001 h 6857999"/>
                <a:gd name="connsiteX2628" fmla="*/ 123783 w 572428"/>
                <a:gd name="connsiteY2628" fmla="*/ 1616345 h 6857999"/>
                <a:gd name="connsiteX2629" fmla="*/ 128729 w 572428"/>
                <a:gd name="connsiteY2629" fmla="*/ 1591263 h 6857999"/>
                <a:gd name="connsiteX2630" fmla="*/ 113852 w 572428"/>
                <a:gd name="connsiteY2630" fmla="*/ 1573919 h 6857999"/>
                <a:gd name="connsiteX2631" fmla="*/ 304709 w 572428"/>
                <a:gd name="connsiteY2631" fmla="*/ 1567308 h 6857999"/>
                <a:gd name="connsiteX2632" fmla="*/ 287907 w 572428"/>
                <a:gd name="connsiteY2632" fmla="*/ 1584577 h 6857999"/>
                <a:gd name="connsiteX2633" fmla="*/ 310334 w 572428"/>
                <a:gd name="connsiteY2633" fmla="*/ 1593382 h 6857999"/>
                <a:gd name="connsiteX2634" fmla="*/ 327136 w 572428"/>
                <a:gd name="connsiteY2634" fmla="*/ 1576114 h 6857999"/>
                <a:gd name="connsiteX2635" fmla="*/ 304709 w 572428"/>
                <a:gd name="connsiteY2635" fmla="*/ 1567308 h 6857999"/>
                <a:gd name="connsiteX2636" fmla="*/ 514336 w 572428"/>
                <a:gd name="connsiteY2636" fmla="*/ 1544415 h 6857999"/>
                <a:gd name="connsiteX2637" fmla="*/ 479429 w 572428"/>
                <a:gd name="connsiteY2637" fmla="*/ 1566050 h 6857999"/>
                <a:gd name="connsiteX2638" fmla="*/ 472260 w 572428"/>
                <a:gd name="connsiteY2638" fmla="*/ 1591063 h 6857999"/>
                <a:gd name="connsiteX2639" fmla="*/ 479548 w 572428"/>
                <a:gd name="connsiteY2639" fmla="*/ 1607116 h 6857999"/>
                <a:gd name="connsiteX2640" fmla="*/ 514455 w 572428"/>
                <a:gd name="connsiteY2640" fmla="*/ 1585482 h 6857999"/>
                <a:gd name="connsiteX2641" fmla="*/ 514336 w 572428"/>
                <a:gd name="connsiteY2641" fmla="*/ 1544415 h 6857999"/>
                <a:gd name="connsiteX2642" fmla="*/ 227852 w 572428"/>
                <a:gd name="connsiteY2642" fmla="*/ 1520418 h 6857999"/>
                <a:gd name="connsiteX2643" fmla="*/ 223379 w 572428"/>
                <a:gd name="connsiteY2643" fmla="*/ 1526273 h 6857999"/>
                <a:gd name="connsiteX2644" fmla="*/ 227779 w 572428"/>
                <a:gd name="connsiteY2644" fmla="*/ 1541653 h 6857999"/>
                <a:gd name="connsiteX2645" fmla="*/ 238546 w 572428"/>
                <a:gd name="connsiteY2645" fmla="*/ 1536313 h 6857999"/>
                <a:gd name="connsiteX2646" fmla="*/ 234147 w 572428"/>
                <a:gd name="connsiteY2646" fmla="*/ 1520932 h 6857999"/>
                <a:gd name="connsiteX2647" fmla="*/ 227852 w 572428"/>
                <a:gd name="connsiteY2647" fmla="*/ 1520418 h 6857999"/>
                <a:gd name="connsiteX2648" fmla="*/ 458126 w 572428"/>
                <a:gd name="connsiteY2648" fmla="*/ 1491603 h 6857999"/>
                <a:gd name="connsiteX2649" fmla="*/ 447014 w 572428"/>
                <a:gd name="connsiteY2649" fmla="*/ 1492973 h 6857999"/>
                <a:gd name="connsiteX2650" fmla="*/ 445321 w 572428"/>
                <a:gd name="connsiteY2650" fmla="*/ 1505158 h 6857999"/>
                <a:gd name="connsiteX2651" fmla="*/ 437661 w 572428"/>
                <a:gd name="connsiteY2651" fmla="*/ 1512053 h 6857999"/>
                <a:gd name="connsiteX2652" fmla="*/ 442329 w 572428"/>
                <a:gd name="connsiteY2652" fmla="*/ 1521996 h 6857999"/>
                <a:gd name="connsiteX2653" fmla="*/ 458106 w 572428"/>
                <a:gd name="connsiteY2653" fmla="*/ 1518414 h 6857999"/>
                <a:gd name="connsiteX2654" fmla="*/ 466513 w 572428"/>
                <a:gd name="connsiteY2654" fmla="*/ 1510995 h 6857999"/>
                <a:gd name="connsiteX2655" fmla="*/ 462500 w 572428"/>
                <a:gd name="connsiteY2655" fmla="*/ 1499646 h 6857999"/>
                <a:gd name="connsiteX2656" fmla="*/ 466984 w 572428"/>
                <a:gd name="connsiteY2656" fmla="*/ 1495253 h 6857999"/>
                <a:gd name="connsiteX2657" fmla="*/ 458126 w 572428"/>
                <a:gd name="connsiteY2657" fmla="*/ 1491603 h 6857999"/>
                <a:gd name="connsiteX2658" fmla="*/ 396502 w 572428"/>
                <a:gd name="connsiteY2658" fmla="*/ 1486633 h 6857999"/>
                <a:gd name="connsiteX2659" fmla="*/ 391802 w 572428"/>
                <a:gd name="connsiteY2659" fmla="*/ 1486664 h 6857999"/>
                <a:gd name="connsiteX2660" fmla="*/ 387968 w 572428"/>
                <a:gd name="connsiteY2660" fmla="*/ 1488807 h 6857999"/>
                <a:gd name="connsiteX2661" fmla="*/ 387687 w 572428"/>
                <a:gd name="connsiteY2661" fmla="*/ 1502247 h 6857999"/>
                <a:gd name="connsiteX2662" fmla="*/ 382312 w 572428"/>
                <a:gd name="connsiteY2662" fmla="*/ 1510258 h 6857999"/>
                <a:gd name="connsiteX2663" fmla="*/ 386794 w 572428"/>
                <a:gd name="connsiteY2663" fmla="*/ 1520859 h 6857999"/>
                <a:gd name="connsiteX2664" fmla="*/ 398771 w 572428"/>
                <a:gd name="connsiteY2664" fmla="*/ 1515981 h 6857999"/>
                <a:gd name="connsiteX2665" fmla="*/ 404684 w 572428"/>
                <a:gd name="connsiteY2665" fmla="*/ 1507352 h 6857999"/>
                <a:gd name="connsiteX2666" fmla="*/ 400592 w 572428"/>
                <a:gd name="connsiteY2666" fmla="*/ 1495171 h 6857999"/>
                <a:gd name="connsiteX2667" fmla="*/ 403710 w 572428"/>
                <a:gd name="connsiteY2667" fmla="*/ 1490092 h 6857999"/>
                <a:gd name="connsiteX2668" fmla="*/ 396502 w 572428"/>
                <a:gd name="connsiteY2668" fmla="*/ 1486633 h 6857999"/>
                <a:gd name="connsiteX2669" fmla="*/ 356575 w 572428"/>
                <a:gd name="connsiteY2669" fmla="*/ 1478210 h 6857999"/>
                <a:gd name="connsiteX2670" fmla="*/ 345033 w 572428"/>
                <a:gd name="connsiteY2670" fmla="*/ 1493922 h 6857999"/>
                <a:gd name="connsiteX2671" fmla="*/ 315926 w 572428"/>
                <a:gd name="connsiteY2671" fmla="*/ 1493013 h 6857999"/>
                <a:gd name="connsiteX2672" fmla="*/ 314078 w 572428"/>
                <a:gd name="connsiteY2672" fmla="*/ 1506063 h 6857999"/>
                <a:gd name="connsiteX2673" fmla="*/ 318657 w 572428"/>
                <a:gd name="connsiteY2673" fmla="*/ 1519100 h 6857999"/>
                <a:gd name="connsiteX2674" fmla="*/ 340968 w 572428"/>
                <a:gd name="connsiteY2674" fmla="*/ 1518084 h 6857999"/>
                <a:gd name="connsiteX2675" fmla="*/ 356954 w 572428"/>
                <a:gd name="connsiteY2675" fmla="*/ 1532235 h 6857999"/>
                <a:gd name="connsiteX2676" fmla="*/ 372546 w 572428"/>
                <a:gd name="connsiteY2676" fmla="*/ 1517417 h 6857999"/>
                <a:gd name="connsiteX2677" fmla="*/ 364871 w 572428"/>
                <a:gd name="connsiteY2677" fmla="*/ 1494484 h 6857999"/>
                <a:gd name="connsiteX2678" fmla="*/ 373183 w 572428"/>
                <a:gd name="connsiteY2678" fmla="*/ 1485702 h 6857999"/>
                <a:gd name="connsiteX2679" fmla="*/ 356575 w 572428"/>
                <a:gd name="connsiteY2679" fmla="*/ 1478210 h 6857999"/>
                <a:gd name="connsiteX2680" fmla="*/ 262573 w 572428"/>
                <a:gd name="connsiteY2680" fmla="*/ 1421645 h 6857999"/>
                <a:gd name="connsiteX2681" fmla="*/ 248295 w 572428"/>
                <a:gd name="connsiteY2681" fmla="*/ 1425733 h 6857999"/>
                <a:gd name="connsiteX2682" fmla="*/ 247382 w 572428"/>
                <a:gd name="connsiteY2682" fmla="*/ 1433718 h 6857999"/>
                <a:gd name="connsiteX2683" fmla="*/ 252383 w 572428"/>
                <a:gd name="connsiteY2683" fmla="*/ 1440011 h 6857999"/>
                <a:gd name="connsiteX2684" fmla="*/ 266661 w 572428"/>
                <a:gd name="connsiteY2684" fmla="*/ 1435923 h 6857999"/>
                <a:gd name="connsiteX2685" fmla="*/ 262573 w 572428"/>
                <a:gd name="connsiteY2685" fmla="*/ 1421645 h 6857999"/>
                <a:gd name="connsiteX2686" fmla="*/ 482284 w 572428"/>
                <a:gd name="connsiteY2686" fmla="*/ 1404547 h 6857999"/>
                <a:gd name="connsiteX2687" fmla="*/ 468144 w 572428"/>
                <a:gd name="connsiteY2687" fmla="*/ 1430110 h 6857999"/>
                <a:gd name="connsiteX2688" fmla="*/ 482284 w 572428"/>
                <a:gd name="connsiteY2688" fmla="*/ 1455674 h 6857999"/>
                <a:gd name="connsiteX2689" fmla="*/ 496424 w 572428"/>
                <a:gd name="connsiteY2689" fmla="*/ 1430110 h 6857999"/>
                <a:gd name="connsiteX2690" fmla="*/ 482284 w 572428"/>
                <a:gd name="connsiteY2690" fmla="*/ 1404547 h 6857999"/>
                <a:gd name="connsiteX2691" fmla="*/ 353360 w 572428"/>
                <a:gd name="connsiteY2691" fmla="*/ 1403946 h 6857999"/>
                <a:gd name="connsiteX2692" fmla="*/ 348887 w 572428"/>
                <a:gd name="connsiteY2692" fmla="*/ 1409802 h 6857999"/>
                <a:gd name="connsiteX2693" fmla="*/ 353287 w 572428"/>
                <a:gd name="connsiteY2693" fmla="*/ 1425183 h 6857999"/>
                <a:gd name="connsiteX2694" fmla="*/ 364055 w 572428"/>
                <a:gd name="connsiteY2694" fmla="*/ 1419843 h 6857999"/>
                <a:gd name="connsiteX2695" fmla="*/ 359655 w 572428"/>
                <a:gd name="connsiteY2695" fmla="*/ 1404462 h 6857999"/>
                <a:gd name="connsiteX2696" fmla="*/ 353360 w 572428"/>
                <a:gd name="connsiteY2696" fmla="*/ 1403946 h 6857999"/>
                <a:gd name="connsiteX2697" fmla="*/ 422193 w 572428"/>
                <a:gd name="connsiteY2697" fmla="*/ 1397097 h 6857999"/>
                <a:gd name="connsiteX2698" fmla="*/ 413743 w 572428"/>
                <a:gd name="connsiteY2698" fmla="*/ 1409051 h 6857999"/>
                <a:gd name="connsiteX2699" fmla="*/ 420956 w 572428"/>
                <a:gd name="connsiteY2699" fmla="*/ 1438640 h 6857999"/>
                <a:gd name="connsiteX2700" fmla="*/ 440843 w 572428"/>
                <a:gd name="connsiteY2700" fmla="*/ 1426991 h 6857999"/>
                <a:gd name="connsiteX2701" fmla="*/ 433630 w 572428"/>
                <a:gd name="connsiteY2701" fmla="*/ 1397401 h 6857999"/>
                <a:gd name="connsiteX2702" fmla="*/ 422193 w 572428"/>
                <a:gd name="connsiteY2702" fmla="*/ 1397097 h 6857999"/>
                <a:gd name="connsiteX2703" fmla="*/ 389267 w 572428"/>
                <a:gd name="connsiteY2703" fmla="*/ 1387570 h 6857999"/>
                <a:gd name="connsiteX2704" fmla="*/ 372465 w 572428"/>
                <a:gd name="connsiteY2704" fmla="*/ 1404838 h 6857999"/>
                <a:gd name="connsiteX2705" fmla="*/ 394891 w 572428"/>
                <a:gd name="connsiteY2705" fmla="*/ 1413644 h 6857999"/>
                <a:gd name="connsiteX2706" fmla="*/ 411693 w 572428"/>
                <a:gd name="connsiteY2706" fmla="*/ 1396375 h 6857999"/>
                <a:gd name="connsiteX2707" fmla="*/ 389267 w 572428"/>
                <a:gd name="connsiteY2707" fmla="*/ 1387570 h 6857999"/>
                <a:gd name="connsiteX2708" fmla="*/ 496399 w 572428"/>
                <a:gd name="connsiteY2708" fmla="*/ 1362837 h 6857999"/>
                <a:gd name="connsiteX2709" fmla="*/ 484522 w 572428"/>
                <a:gd name="connsiteY2709" fmla="*/ 1371788 h 6857999"/>
                <a:gd name="connsiteX2710" fmla="*/ 504340 w 572428"/>
                <a:gd name="connsiteY2710" fmla="*/ 1408686 h 6857999"/>
                <a:gd name="connsiteX2711" fmla="*/ 536303 w 572428"/>
                <a:gd name="connsiteY2711" fmla="*/ 1406066 h 6857999"/>
                <a:gd name="connsiteX2712" fmla="*/ 516485 w 572428"/>
                <a:gd name="connsiteY2712" fmla="*/ 1369169 h 6857999"/>
                <a:gd name="connsiteX2713" fmla="*/ 496399 w 572428"/>
                <a:gd name="connsiteY2713" fmla="*/ 1362837 h 6857999"/>
                <a:gd name="connsiteX2714" fmla="*/ 341749 w 572428"/>
                <a:gd name="connsiteY2714" fmla="*/ 1323960 h 6857999"/>
                <a:gd name="connsiteX2715" fmla="*/ 327471 w 572428"/>
                <a:gd name="connsiteY2715" fmla="*/ 1328048 h 6857999"/>
                <a:gd name="connsiteX2716" fmla="*/ 326558 w 572428"/>
                <a:gd name="connsiteY2716" fmla="*/ 1336034 h 6857999"/>
                <a:gd name="connsiteX2717" fmla="*/ 331559 w 572428"/>
                <a:gd name="connsiteY2717" fmla="*/ 1342325 h 6857999"/>
                <a:gd name="connsiteX2718" fmla="*/ 345837 w 572428"/>
                <a:gd name="connsiteY2718" fmla="*/ 1338238 h 6857999"/>
                <a:gd name="connsiteX2719" fmla="*/ 341749 w 572428"/>
                <a:gd name="connsiteY2719" fmla="*/ 1323960 h 6857999"/>
                <a:gd name="connsiteX2720" fmla="*/ 275050 w 572428"/>
                <a:gd name="connsiteY2720" fmla="*/ 1315436 h 6857999"/>
                <a:gd name="connsiteX2721" fmla="*/ 266600 w 572428"/>
                <a:gd name="connsiteY2721" fmla="*/ 1327389 h 6857999"/>
                <a:gd name="connsiteX2722" fmla="*/ 273812 w 572428"/>
                <a:gd name="connsiteY2722" fmla="*/ 1356979 h 6857999"/>
                <a:gd name="connsiteX2723" fmla="*/ 293700 w 572428"/>
                <a:gd name="connsiteY2723" fmla="*/ 1345329 h 6857999"/>
                <a:gd name="connsiteX2724" fmla="*/ 286488 w 572428"/>
                <a:gd name="connsiteY2724" fmla="*/ 1315740 h 6857999"/>
                <a:gd name="connsiteX2725" fmla="*/ 275050 w 572428"/>
                <a:gd name="connsiteY2725" fmla="*/ 1315436 h 6857999"/>
                <a:gd name="connsiteX2726" fmla="*/ 441132 w 572428"/>
                <a:gd name="connsiteY2726" fmla="*/ 1298471 h 6857999"/>
                <a:gd name="connsiteX2727" fmla="*/ 429590 w 572428"/>
                <a:gd name="connsiteY2727" fmla="*/ 1314184 h 6857999"/>
                <a:gd name="connsiteX2728" fmla="*/ 400484 w 572428"/>
                <a:gd name="connsiteY2728" fmla="*/ 1313274 h 6857999"/>
                <a:gd name="connsiteX2729" fmla="*/ 398636 w 572428"/>
                <a:gd name="connsiteY2729" fmla="*/ 1326324 h 6857999"/>
                <a:gd name="connsiteX2730" fmla="*/ 403214 w 572428"/>
                <a:gd name="connsiteY2730" fmla="*/ 1339362 h 6857999"/>
                <a:gd name="connsiteX2731" fmla="*/ 425525 w 572428"/>
                <a:gd name="connsiteY2731" fmla="*/ 1338345 h 6857999"/>
                <a:gd name="connsiteX2732" fmla="*/ 441511 w 572428"/>
                <a:gd name="connsiteY2732" fmla="*/ 1352496 h 6857999"/>
                <a:gd name="connsiteX2733" fmla="*/ 457103 w 572428"/>
                <a:gd name="connsiteY2733" fmla="*/ 1337678 h 6857999"/>
                <a:gd name="connsiteX2734" fmla="*/ 449429 w 572428"/>
                <a:gd name="connsiteY2734" fmla="*/ 1314745 h 6857999"/>
                <a:gd name="connsiteX2735" fmla="*/ 457741 w 572428"/>
                <a:gd name="connsiteY2735" fmla="*/ 1305964 h 6857999"/>
                <a:gd name="connsiteX2736" fmla="*/ 441132 w 572428"/>
                <a:gd name="connsiteY2736" fmla="*/ 1298471 h 6857999"/>
                <a:gd name="connsiteX2737" fmla="*/ 395548 w 572428"/>
                <a:gd name="connsiteY2737" fmla="*/ 1281766 h 6857999"/>
                <a:gd name="connsiteX2738" fmla="*/ 391547 w 572428"/>
                <a:gd name="connsiteY2738" fmla="*/ 1285421 h 6857999"/>
                <a:gd name="connsiteX2739" fmla="*/ 394001 w 572428"/>
                <a:gd name="connsiteY2739" fmla="*/ 1294759 h 6857999"/>
                <a:gd name="connsiteX2740" fmla="*/ 403021 w 572428"/>
                <a:gd name="connsiteY2740" fmla="*/ 1291315 h 6857999"/>
                <a:gd name="connsiteX2741" fmla="*/ 400566 w 572428"/>
                <a:gd name="connsiteY2741" fmla="*/ 1281977 h 6857999"/>
                <a:gd name="connsiteX2742" fmla="*/ 395548 w 572428"/>
                <a:gd name="connsiteY2742" fmla="*/ 1281766 h 6857999"/>
                <a:gd name="connsiteX2743" fmla="*/ 349256 w 572428"/>
                <a:gd name="connsiteY2743" fmla="*/ 1281175 h 6857999"/>
                <a:gd name="connsiteX2744" fmla="*/ 337379 w 572428"/>
                <a:gd name="connsiteY2744" fmla="*/ 1290126 h 6857999"/>
                <a:gd name="connsiteX2745" fmla="*/ 357197 w 572428"/>
                <a:gd name="connsiteY2745" fmla="*/ 1327023 h 6857999"/>
                <a:gd name="connsiteX2746" fmla="*/ 389160 w 572428"/>
                <a:gd name="connsiteY2746" fmla="*/ 1324404 h 6857999"/>
                <a:gd name="connsiteX2747" fmla="*/ 369342 w 572428"/>
                <a:gd name="connsiteY2747" fmla="*/ 1287507 h 6857999"/>
                <a:gd name="connsiteX2748" fmla="*/ 369187 w 572428"/>
                <a:gd name="connsiteY2748" fmla="*/ 1287458 h 6857999"/>
                <a:gd name="connsiteX2749" fmla="*/ 367893 w 572428"/>
                <a:gd name="connsiteY2749" fmla="*/ 1283431 h 6857999"/>
                <a:gd name="connsiteX2750" fmla="*/ 365139 w 572428"/>
                <a:gd name="connsiteY2750" fmla="*/ 1283205 h 6857999"/>
                <a:gd name="connsiteX2751" fmla="*/ 363032 w 572428"/>
                <a:gd name="connsiteY2751" fmla="*/ 1284992 h 6857999"/>
                <a:gd name="connsiteX2752" fmla="*/ 363220 w 572428"/>
                <a:gd name="connsiteY2752" fmla="*/ 1285577 h 6857999"/>
                <a:gd name="connsiteX2753" fmla="*/ 428981 w 572428"/>
                <a:gd name="connsiteY2753" fmla="*/ 1271799 h 6857999"/>
                <a:gd name="connsiteX2754" fmla="*/ 423546 w 572428"/>
                <a:gd name="connsiteY2754" fmla="*/ 1274480 h 6857999"/>
                <a:gd name="connsiteX2755" fmla="*/ 431363 w 572428"/>
                <a:gd name="connsiteY2755" fmla="*/ 1286234 h 6857999"/>
                <a:gd name="connsiteX2756" fmla="*/ 445470 w 572428"/>
                <a:gd name="connsiteY2756" fmla="*/ 1285741 h 6857999"/>
                <a:gd name="connsiteX2757" fmla="*/ 437653 w 572428"/>
                <a:gd name="connsiteY2757" fmla="*/ 1273987 h 6857999"/>
                <a:gd name="connsiteX2758" fmla="*/ 428981 w 572428"/>
                <a:gd name="connsiteY2758" fmla="*/ 1271799 h 6857999"/>
                <a:gd name="connsiteX2759" fmla="*/ 303468 w 572428"/>
                <a:gd name="connsiteY2759" fmla="*/ 1269336 h 6857999"/>
                <a:gd name="connsiteX2760" fmla="*/ 300186 w 572428"/>
                <a:gd name="connsiteY2760" fmla="*/ 1269618 h 6857999"/>
                <a:gd name="connsiteX2761" fmla="*/ 297537 w 572428"/>
                <a:gd name="connsiteY2761" fmla="*/ 1270908 h 6857999"/>
                <a:gd name="connsiteX2762" fmla="*/ 297525 w 572428"/>
                <a:gd name="connsiteY2762" fmla="*/ 1277649 h 6857999"/>
                <a:gd name="connsiteX2763" fmla="*/ 293880 w 572428"/>
                <a:gd name="connsiteY2763" fmla="*/ 1281963 h 6857999"/>
                <a:gd name="connsiteX2764" fmla="*/ 297155 w 572428"/>
                <a:gd name="connsiteY2764" fmla="*/ 1287014 h 6857999"/>
                <a:gd name="connsiteX2765" fmla="*/ 305454 w 572428"/>
                <a:gd name="connsiteY2765" fmla="*/ 1283893 h 6857999"/>
                <a:gd name="connsiteX2766" fmla="*/ 309465 w 572428"/>
                <a:gd name="connsiteY2766" fmla="*/ 1279240 h 6857999"/>
                <a:gd name="connsiteX2767" fmla="*/ 306441 w 572428"/>
                <a:gd name="connsiteY2767" fmla="*/ 1273377 h 6857999"/>
                <a:gd name="connsiteX2768" fmla="*/ 308549 w 572428"/>
                <a:gd name="connsiteY2768" fmla="*/ 1270658 h 6857999"/>
                <a:gd name="connsiteX2769" fmla="*/ 303468 w 572428"/>
                <a:gd name="connsiteY2769" fmla="*/ 1269336 h 6857999"/>
                <a:gd name="connsiteX2770" fmla="*/ 474218 w 572428"/>
                <a:gd name="connsiteY2770" fmla="*/ 1266915 h 6857999"/>
                <a:gd name="connsiteX2771" fmla="*/ 455520 w 572428"/>
                <a:gd name="connsiteY2771" fmla="*/ 1283942 h 6857999"/>
                <a:gd name="connsiteX2772" fmla="*/ 476627 w 572428"/>
                <a:gd name="connsiteY2772" fmla="*/ 1297871 h 6857999"/>
                <a:gd name="connsiteX2773" fmla="*/ 495325 w 572428"/>
                <a:gd name="connsiteY2773" fmla="*/ 1280844 h 6857999"/>
                <a:gd name="connsiteX2774" fmla="*/ 474218 w 572428"/>
                <a:gd name="connsiteY2774" fmla="*/ 1266915 h 6857999"/>
                <a:gd name="connsiteX2775" fmla="*/ 455744 w 572428"/>
                <a:gd name="connsiteY2775" fmla="*/ 1259043 h 6857999"/>
                <a:gd name="connsiteX2776" fmla="*/ 452380 w 572428"/>
                <a:gd name="connsiteY2776" fmla="*/ 1260756 h 6857999"/>
                <a:gd name="connsiteX2777" fmla="*/ 453784 w 572428"/>
                <a:gd name="connsiteY2777" fmla="*/ 1266137 h 6857999"/>
                <a:gd name="connsiteX2778" fmla="*/ 456425 w 572428"/>
                <a:gd name="connsiteY2778" fmla="*/ 1268944 h 6857999"/>
                <a:gd name="connsiteX2779" fmla="*/ 460281 w 572428"/>
                <a:gd name="connsiteY2779" fmla="*/ 1267440 h 6857999"/>
                <a:gd name="connsiteX2780" fmla="*/ 461839 w 572428"/>
                <a:gd name="connsiteY2780" fmla="*/ 1268932 h 6857999"/>
                <a:gd name="connsiteX2781" fmla="*/ 462995 w 572428"/>
                <a:gd name="connsiteY2781" fmla="*/ 1265848 h 6857999"/>
                <a:gd name="connsiteX2782" fmla="*/ 462403 w 572428"/>
                <a:gd name="connsiteY2782" fmla="*/ 1262046 h 6857999"/>
                <a:gd name="connsiteX2783" fmla="*/ 458198 w 572428"/>
                <a:gd name="connsiteY2783" fmla="*/ 1261599 h 6857999"/>
                <a:gd name="connsiteX2784" fmla="*/ 455744 w 572428"/>
                <a:gd name="connsiteY2784" fmla="*/ 1259043 h 6857999"/>
                <a:gd name="connsiteX2785" fmla="*/ 332868 w 572428"/>
                <a:gd name="connsiteY2785" fmla="*/ 1254694 h 6857999"/>
                <a:gd name="connsiteX2786" fmla="*/ 328866 w 572428"/>
                <a:gd name="connsiteY2786" fmla="*/ 1258350 h 6857999"/>
                <a:gd name="connsiteX2787" fmla="*/ 331321 w 572428"/>
                <a:gd name="connsiteY2787" fmla="*/ 1267687 h 6857999"/>
                <a:gd name="connsiteX2788" fmla="*/ 340341 w 572428"/>
                <a:gd name="connsiteY2788" fmla="*/ 1264243 h 6857999"/>
                <a:gd name="connsiteX2789" fmla="*/ 337886 w 572428"/>
                <a:gd name="connsiteY2789" fmla="*/ 1254906 h 6857999"/>
                <a:gd name="connsiteX2790" fmla="*/ 332868 w 572428"/>
                <a:gd name="connsiteY2790" fmla="*/ 1254694 h 6857999"/>
                <a:gd name="connsiteX2791" fmla="*/ 366300 w 572428"/>
                <a:gd name="connsiteY2791" fmla="*/ 1244728 h 6857999"/>
                <a:gd name="connsiteX2792" fmla="*/ 360866 w 572428"/>
                <a:gd name="connsiteY2792" fmla="*/ 1247408 h 6857999"/>
                <a:gd name="connsiteX2793" fmla="*/ 368682 w 572428"/>
                <a:gd name="connsiteY2793" fmla="*/ 1259162 h 6857999"/>
                <a:gd name="connsiteX2794" fmla="*/ 382790 w 572428"/>
                <a:gd name="connsiteY2794" fmla="*/ 1258670 h 6857999"/>
                <a:gd name="connsiteX2795" fmla="*/ 374973 w 572428"/>
                <a:gd name="connsiteY2795" fmla="*/ 1246915 h 6857999"/>
                <a:gd name="connsiteX2796" fmla="*/ 366300 w 572428"/>
                <a:gd name="connsiteY2796" fmla="*/ 1244728 h 6857999"/>
                <a:gd name="connsiteX2797" fmla="*/ 407823 w 572428"/>
                <a:gd name="connsiteY2797" fmla="*/ 1238516 h 6857999"/>
                <a:gd name="connsiteX2798" fmla="*/ 400479 w 572428"/>
                <a:gd name="connsiteY2798" fmla="*/ 1244228 h 6857999"/>
                <a:gd name="connsiteX2799" fmla="*/ 404613 w 572428"/>
                <a:gd name="connsiteY2799" fmla="*/ 1261280 h 6857999"/>
                <a:gd name="connsiteX2800" fmla="*/ 411105 w 572428"/>
                <a:gd name="connsiteY2800" fmla="*/ 1270032 h 6857999"/>
                <a:gd name="connsiteX2801" fmla="*/ 419599 w 572428"/>
                <a:gd name="connsiteY2801" fmla="*/ 1264952 h 6857999"/>
                <a:gd name="connsiteX2802" fmla="*/ 423401 w 572428"/>
                <a:gd name="connsiteY2802" fmla="*/ 1269594 h 6857999"/>
                <a:gd name="connsiteX2803" fmla="*/ 425488 w 572428"/>
                <a:gd name="connsiteY2803" fmla="*/ 1259677 h 6857999"/>
                <a:gd name="connsiteX2804" fmla="*/ 423884 w 572428"/>
                <a:gd name="connsiteY2804" fmla="*/ 1250053 h 6857999"/>
                <a:gd name="connsiteX2805" fmla="*/ 430489 w 572428"/>
                <a:gd name="connsiteY2805" fmla="*/ 1246119 h 6857999"/>
                <a:gd name="connsiteX2806" fmla="*/ 421551 w 572428"/>
                <a:gd name="connsiteY2806" fmla="*/ 1241542 h 6857999"/>
                <a:gd name="connsiteX2807" fmla="*/ 413662 w 572428"/>
                <a:gd name="connsiteY2807" fmla="*/ 1246242 h 6857999"/>
                <a:gd name="connsiteX2808" fmla="*/ 393064 w 572428"/>
                <a:gd name="connsiteY2808" fmla="*/ 1231972 h 6857999"/>
                <a:gd name="connsiteX2809" fmla="*/ 389699 w 572428"/>
                <a:gd name="connsiteY2809" fmla="*/ 1233685 h 6857999"/>
                <a:gd name="connsiteX2810" fmla="*/ 391104 w 572428"/>
                <a:gd name="connsiteY2810" fmla="*/ 1239065 h 6857999"/>
                <a:gd name="connsiteX2811" fmla="*/ 393745 w 572428"/>
                <a:gd name="connsiteY2811" fmla="*/ 1241872 h 6857999"/>
                <a:gd name="connsiteX2812" fmla="*/ 397600 w 572428"/>
                <a:gd name="connsiteY2812" fmla="*/ 1240368 h 6857999"/>
                <a:gd name="connsiteX2813" fmla="*/ 399159 w 572428"/>
                <a:gd name="connsiteY2813" fmla="*/ 1241861 h 6857999"/>
                <a:gd name="connsiteX2814" fmla="*/ 400315 w 572428"/>
                <a:gd name="connsiteY2814" fmla="*/ 1238777 h 6857999"/>
                <a:gd name="connsiteX2815" fmla="*/ 399722 w 572428"/>
                <a:gd name="connsiteY2815" fmla="*/ 1234975 h 6857999"/>
                <a:gd name="connsiteX2816" fmla="*/ 395517 w 572428"/>
                <a:gd name="connsiteY2816" fmla="*/ 1234527 h 6857999"/>
                <a:gd name="connsiteX2817" fmla="*/ 393064 w 572428"/>
                <a:gd name="connsiteY2817" fmla="*/ 1231972 h 6857999"/>
                <a:gd name="connsiteX2818" fmla="*/ 276613 w 572428"/>
                <a:gd name="connsiteY2818" fmla="*/ 1230306 h 6857999"/>
                <a:gd name="connsiteX2819" fmla="*/ 272209 w 572428"/>
                <a:gd name="connsiteY2819" fmla="*/ 1230405 h 6857999"/>
                <a:gd name="connsiteX2820" fmla="*/ 269165 w 572428"/>
                <a:gd name="connsiteY2820" fmla="*/ 1233589 h 6857999"/>
                <a:gd name="connsiteX2821" fmla="*/ 272448 w 572428"/>
                <a:gd name="connsiteY2821" fmla="*/ 1241036 h 6857999"/>
                <a:gd name="connsiteX2822" fmla="*/ 279895 w 572428"/>
                <a:gd name="connsiteY2822" fmla="*/ 1237753 h 6857999"/>
                <a:gd name="connsiteX2823" fmla="*/ 276613 w 572428"/>
                <a:gd name="connsiteY2823" fmla="*/ 1230306 h 6857999"/>
                <a:gd name="connsiteX2824" fmla="*/ 328179 w 572428"/>
                <a:gd name="connsiteY2824" fmla="*/ 1222580 h 6857999"/>
                <a:gd name="connsiteX2825" fmla="*/ 320187 w 572428"/>
                <a:gd name="connsiteY2825" fmla="*/ 1223076 h 6857999"/>
                <a:gd name="connsiteX2826" fmla="*/ 314449 w 572428"/>
                <a:gd name="connsiteY2826" fmla="*/ 1229536 h 6857999"/>
                <a:gd name="connsiteX2827" fmla="*/ 319891 w 572428"/>
                <a:gd name="connsiteY2827" fmla="*/ 1243935 h 6857999"/>
                <a:gd name="connsiteX2828" fmla="*/ 333621 w 572428"/>
                <a:gd name="connsiteY2828" fmla="*/ 1236978 h 6857999"/>
                <a:gd name="connsiteX2829" fmla="*/ 328179 w 572428"/>
                <a:gd name="connsiteY2829" fmla="*/ 1222580 h 6857999"/>
                <a:gd name="connsiteX2830" fmla="*/ 456442 w 572428"/>
                <a:gd name="connsiteY2830" fmla="*/ 1216520 h 6857999"/>
                <a:gd name="connsiteX2831" fmla="*/ 452014 w 572428"/>
                <a:gd name="connsiteY2831" fmla="*/ 1218236 h 6857999"/>
                <a:gd name="connsiteX2832" fmla="*/ 452608 w 572428"/>
                <a:gd name="connsiteY2832" fmla="*/ 1225890 h 6857999"/>
                <a:gd name="connsiteX2833" fmla="*/ 447923 w 572428"/>
                <a:gd name="connsiteY2833" fmla="*/ 1231538 h 6857999"/>
                <a:gd name="connsiteX2834" fmla="*/ 453185 w 572428"/>
                <a:gd name="connsiteY2834" fmla="*/ 1236732 h 6857999"/>
                <a:gd name="connsiteX2835" fmla="*/ 460979 w 572428"/>
                <a:gd name="connsiteY2835" fmla="*/ 1233843 h 6857999"/>
                <a:gd name="connsiteX2836" fmla="*/ 464088 w 572428"/>
                <a:gd name="connsiteY2836" fmla="*/ 1236601 h 6857999"/>
                <a:gd name="connsiteX2837" fmla="*/ 466479 w 572428"/>
                <a:gd name="connsiteY2837" fmla="*/ 1230813 h 6857999"/>
                <a:gd name="connsiteX2838" fmla="*/ 460954 w 572428"/>
                <a:gd name="connsiteY2838" fmla="*/ 1227021 h 6857999"/>
                <a:gd name="connsiteX2839" fmla="*/ 460946 w 572428"/>
                <a:gd name="connsiteY2839" fmla="*/ 1217011 h 6857999"/>
                <a:gd name="connsiteX2840" fmla="*/ 456442 w 572428"/>
                <a:gd name="connsiteY2840" fmla="*/ 1216520 h 6857999"/>
                <a:gd name="connsiteX2841" fmla="*/ 358871 w 572428"/>
                <a:gd name="connsiteY2841" fmla="*/ 1214471 h 6857999"/>
                <a:gd name="connsiteX2842" fmla="*/ 350244 w 572428"/>
                <a:gd name="connsiteY2842" fmla="*/ 1219609 h 6857999"/>
                <a:gd name="connsiteX2843" fmla="*/ 359182 w 572428"/>
                <a:gd name="connsiteY2843" fmla="*/ 1224186 h 6857999"/>
                <a:gd name="connsiteX2844" fmla="*/ 367808 w 572428"/>
                <a:gd name="connsiteY2844" fmla="*/ 1219047 h 6857999"/>
                <a:gd name="connsiteX2845" fmla="*/ 358871 w 572428"/>
                <a:gd name="connsiteY2845" fmla="*/ 1214471 h 6857999"/>
                <a:gd name="connsiteX2846" fmla="*/ 429180 w 572428"/>
                <a:gd name="connsiteY2846" fmla="*/ 1208393 h 6857999"/>
                <a:gd name="connsiteX2847" fmla="*/ 426402 w 572428"/>
                <a:gd name="connsiteY2847" fmla="*/ 1216195 h 6857999"/>
                <a:gd name="connsiteX2848" fmla="*/ 432520 w 572428"/>
                <a:gd name="connsiteY2848" fmla="*/ 1221777 h 6857999"/>
                <a:gd name="connsiteX2849" fmla="*/ 435298 w 572428"/>
                <a:gd name="connsiteY2849" fmla="*/ 1213975 h 6857999"/>
                <a:gd name="connsiteX2850" fmla="*/ 429180 w 572428"/>
                <a:gd name="connsiteY2850" fmla="*/ 1208393 h 6857999"/>
                <a:gd name="connsiteX2851" fmla="*/ 560882 w 572428"/>
                <a:gd name="connsiteY2851" fmla="*/ 1206277 h 6857999"/>
                <a:gd name="connsiteX2852" fmla="*/ 568381 w 572428"/>
                <a:gd name="connsiteY2852" fmla="*/ 1212938 h 6857999"/>
                <a:gd name="connsiteX2853" fmla="*/ 570462 w 572428"/>
                <a:gd name="connsiteY2853" fmla="*/ 1212967 h 6857999"/>
                <a:gd name="connsiteX2854" fmla="*/ 570462 w 572428"/>
                <a:gd name="connsiteY2854" fmla="*/ 1225926 h 6857999"/>
                <a:gd name="connsiteX2855" fmla="*/ 568485 w 572428"/>
                <a:gd name="connsiteY2855" fmla="*/ 1224200 h 6857999"/>
                <a:gd name="connsiteX2856" fmla="*/ 561189 w 572428"/>
                <a:gd name="connsiteY2856" fmla="*/ 1217689 h 6857999"/>
                <a:gd name="connsiteX2857" fmla="*/ 452313 w 572428"/>
                <a:gd name="connsiteY2857" fmla="*/ 1191864 h 6857999"/>
                <a:gd name="connsiteX2858" fmla="*/ 450206 w 572428"/>
                <a:gd name="connsiteY2858" fmla="*/ 1193652 h 6857999"/>
                <a:gd name="connsiteX2859" fmla="*/ 451768 w 572428"/>
                <a:gd name="connsiteY2859" fmla="*/ 1198512 h 6857999"/>
                <a:gd name="connsiteX2860" fmla="*/ 456629 w 572428"/>
                <a:gd name="connsiteY2860" fmla="*/ 1196951 h 6857999"/>
                <a:gd name="connsiteX2861" fmla="*/ 455067 w 572428"/>
                <a:gd name="connsiteY2861" fmla="*/ 1192090 h 6857999"/>
                <a:gd name="connsiteX2862" fmla="*/ 452313 w 572428"/>
                <a:gd name="connsiteY2862" fmla="*/ 1191864 h 6857999"/>
                <a:gd name="connsiteX2863" fmla="*/ 224302 w 572428"/>
                <a:gd name="connsiteY2863" fmla="*/ 1190056 h 6857999"/>
                <a:gd name="connsiteX2864" fmla="*/ 216310 w 572428"/>
                <a:gd name="connsiteY2864" fmla="*/ 1190552 h 6857999"/>
                <a:gd name="connsiteX2865" fmla="*/ 210572 w 572428"/>
                <a:gd name="connsiteY2865" fmla="*/ 1197013 h 6857999"/>
                <a:gd name="connsiteX2866" fmla="*/ 216013 w 572428"/>
                <a:gd name="connsiteY2866" fmla="*/ 1211411 h 6857999"/>
                <a:gd name="connsiteX2867" fmla="*/ 229744 w 572428"/>
                <a:gd name="connsiteY2867" fmla="*/ 1204454 h 6857999"/>
                <a:gd name="connsiteX2868" fmla="*/ 224302 w 572428"/>
                <a:gd name="connsiteY2868" fmla="*/ 1190056 h 6857999"/>
                <a:gd name="connsiteX2869" fmla="*/ 393761 w 572428"/>
                <a:gd name="connsiteY2869" fmla="*/ 1189448 h 6857999"/>
                <a:gd name="connsiteX2870" fmla="*/ 389333 w 572428"/>
                <a:gd name="connsiteY2870" fmla="*/ 1191165 h 6857999"/>
                <a:gd name="connsiteX2871" fmla="*/ 389928 w 572428"/>
                <a:gd name="connsiteY2871" fmla="*/ 1198819 h 6857999"/>
                <a:gd name="connsiteX2872" fmla="*/ 385769 w 572428"/>
                <a:gd name="connsiteY2872" fmla="*/ 1203831 h 6857999"/>
                <a:gd name="connsiteX2873" fmla="*/ 385658 w 572428"/>
                <a:gd name="connsiteY2873" fmla="*/ 1203756 h 6857999"/>
                <a:gd name="connsiteX2874" fmla="*/ 371544 w 572428"/>
                <a:gd name="connsiteY2874" fmla="*/ 1201726 h 6857999"/>
                <a:gd name="connsiteX2875" fmla="*/ 363371 w 572428"/>
                <a:gd name="connsiteY2875" fmla="*/ 1206878 h 6857999"/>
                <a:gd name="connsiteX2876" fmla="*/ 377715 w 572428"/>
                <a:gd name="connsiteY2876" fmla="*/ 1224218 h 6857999"/>
                <a:gd name="connsiteX2877" fmla="*/ 400002 w 572428"/>
                <a:gd name="connsiteY2877" fmla="*/ 1221096 h 6857999"/>
                <a:gd name="connsiteX2878" fmla="*/ 397446 w 572428"/>
                <a:gd name="connsiteY2878" fmla="*/ 1211779 h 6857999"/>
                <a:gd name="connsiteX2879" fmla="*/ 392983 w 572428"/>
                <a:gd name="connsiteY2879" fmla="*/ 1208742 h 6857999"/>
                <a:gd name="connsiteX2880" fmla="*/ 398299 w 572428"/>
                <a:gd name="connsiteY2880" fmla="*/ 1206771 h 6857999"/>
                <a:gd name="connsiteX2881" fmla="*/ 401408 w 572428"/>
                <a:gd name="connsiteY2881" fmla="*/ 1209530 h 6857999"/>
                <a:gd name="connsiteX2882" fmla="*/ 403799 w 572428"/>
                <a:gd name="connsiteY2882" fmla="*/ 1203741 h 6857999"/>
                <a:gd name="connsiteX2883" fmla="*/ 398273 w 572428"/>
                <a:gd name="connsiteY2883" fmla="*/ 1199949 h 6857999"/>
                <a:gd name="connsiteX2884" fmla="*/ 398266 w 572428"/>
                <a:gd name="connsiteY2884" fmla="*/ 1189940 h 6857999"/>
                <a:gd name="connsiteX2885" fmla="*/ 393761 w 572428"/>
                <a:gd name="connsiteY2885" fmla="*/ 1189448 h 6857999"/>
                <a:gd name="connsiteX2886" fmla="*/ 327075 w 572428"/>
                <a:gd name="connsiteY2886" fmla="*/ 1185254 h 6857999"/>
                <a:gd name="connsiteX2887" fmla="*/ 308376 w 572428"/>
                <a:gd name="connsiteY2887" fmla="*/ 1202281 h 6857999"/>
                <a:gd name="connsiteX2888" fmla="*/ 329484 w 572428"/>
                <a:gd name="connsiteY2888" fmla="*/ 1216209 h 6857999"/>
                <a:gd name="connsiteX2889" fmla="*/ 348182 w 572428"/>
                <a:gd name="connsiteY2889" fmla="*/ 1199182 h 6857999"/>
                <a:gd name="connsiteX2890" fmla="*/ 327075 w 572428"/>
                <a:gd name="connsiteY2890" fmla="*/ 1185254 h 6857999"/>
                <a:gd name="connsiteX2891" fmla="*/ 366500 w 572428"/>
                <a:gd name="connsiteY2891" fmla="*/ 1181321 h 6857999"/>
                <a:gd name="connsiteX2892" fmla="*/ 363721 w 572428"/>
                <a:gd name="connsiteY2892" fmla="*/ 1189123 h 6857999"/>
                <a:gd name="connsiteX2893" fmla="*/ 369839 w 572428"/>
                <a:gd name="connsiteY2893" fmla="*/ 1194705 h 6857999"/>
                <a:gd name="connsiteX2894" fmla="*/ 372617 w 572428"/>
                <a:gd name="connsiteY2894" fmla="*/ 1186903 h 6857999"/>
                <a:gd name="connsiteX2895" fmla="*/ 366500 w 572428"/>
                <a:gd name="connsiteY2895" fmla="*/ 1181321 h 6857999"/>
                <a:gd name="connsiteX2896" fmla="*/ 411863 w 572428"/>
                <a:gd name="connsiteY2896" fmla="*/ 1177059 h 6857999"/>
                <a:gd name="connsiteX2897" fmla="*/ 406812 w 572428"/>
                <a:gd name="connsiteY2897" fmla="*/ 1180334 h 6857999"/>
                <a:gd name="connsiteX2898" fmla="*/ 409932 w 572428"/>
                <a:gd name="connsiteY2898" fmla="*/ 1188633 h 6857999"/>
                <a:gd name="connsiteX2899" fmla="*/ 414586 w 572428"/>
                <a:gd name="connsiteY2899" fmla="*/ 1192643 h 6857999"/>
                <a:gd name="connsiteX2900" fmla="*/ 420448 w 572428"/>
                <a:gd name="connsiteY2900" fmla="*/ 1189620 h 6857999"/>
                <a:gd name="connsiteX2901" fmla="*/ 423167 w 572428"/>
                <a:gd name="connsiteY2901" fmla="*/ 1191727 h 6857999"/>
                <a:gd name="connsiteX2902" fmla="*/ 424489 w 572428"/>
                <a:gd name="connsiteY2902" fmla="*/ 1186646 h 6857999"/>
                <a:gd name="connsiteX2903" fmla="*/ 422917 w 572428"/>
                <a:gd name="connsiteY2903" fmla="*/ 1180716 h 6857999"/>
                <a:gd name="connsiteX2904" fmla="*/ 416177 w 572428"/>
                <a:gd name="connsiteY2904" fmla="*/ 1180704 h 6857999"/>
                <a:gd name="connsiteX2905" fmla="*/ 411863 w 572428"/>
                <a:gd name="connsiteY2905" fmla="*/ 1177059 h 6857999"/>
                <a:gd name="connsiteX2906" fmla="*/ 267666 w 572428"/>
                <a:gd name="connsiteY2906" fmla="*/ 1169202 h 6857999"/>
                <a:gd name="connsiteX2907" fmla="*/ 259494 w 572428"/>
                <a:gd name="connsiteY2907" fmla="*/ 1174355 h 6857999"/>
                <a:gd name="connsiteX2908" fmla="*/ 273838 w 572428"/>
                <a:gd name="connsiteY2908" fmla="*/ 1191695 h 6857999"/>
                <a:gd name="connsiteX2909" fmla="*/ 296125 w 572428"/>
                <a:gd name="connsiteY2909" fmla="*/ 1188572 h 6857999"/>
                <a:gd name="connsiteX2910" fmla="*/ 293568 w 572428"/>
                <a:gd name="connsiteY2910" fmla="*/ 1179256 h 6857999"/>
                <a:gd name="connsiteX2911" fmla="*/ 281781 w 572428"/>
                <a:gd name="connsiteY2911" fmla="*/ 1171232 h 6857999"/>
                <a:gd name="connsiteX2912" fmla="*/ 267666 w 572428"/>
                <a:gd name="connsiteY2912" fmla="*/ 1169202 h 6857999"/>
                <a:gd name="connsiteX2913" fmla="*/ 417882 w 572428"/>
                <a:gd name="connsiteY2913" fmla="*/ 1165739 h 6857999"/>
                <a:gd name="connsiteX2914" fmla="*/ 415775 w 572428"/>
                <a:gd name="connsiteY2914" fmla="*/ 1167526 h 6857999"/>
                <a:gd name="connsiteX2915" fmla="*/ 417337 w 572428"/>
                <a:gd name="connsiteY2915" fmla="*/ 1172386 h 6857999"/>
                <a:gd name="connsiteX2916" fmla="*/ 422197 w 572428"/>
                <a:gd name="connsiteY2916" fmla="*/ 1170825 h 6857999"/>
                <a:gd name="connsiteX2917" fmla="*/ 420635 w 572428"/>
                <a:gd name="connsiteY2917" fmla="*/ 1165964 h 6857999"/>
                <a:gd name="connsiteX2918" fmla="*/ 417882 w 572428"/>
                <a:gd name="connsiteY2918" fmla="*/ 1165739 h 6857999"/>
                <a:gd name="connsiteX2919" fmla="*/ 354742 w 572428"/>
                <a:gd name="connsiteY2919" fmla="*/ 1154983 h 6857999"/>
                <a:gd name="connsiteX2920" fmla="*/ 341917 w 572428"/>
                <a:gd name="connsiteY2920" fmla="*/ 1164563 h 6857999"/>
                <a:gd name="connsiteX2921" fmla="*/ 356848 w 572428"/>
                <a:gd name="connsiteY2921" fmla="*/ 1170337 h 6857999"/>
                <a:gd name="connsiteX2922" fmla="*/ 369673 w 572428"/>
                <a:gd name="connsiteY2922" fmla="*/ 1160757 h 6857999"/>
                <a:gd name="connsiteX2923" fmla="*/ 364864 w 572428"/>
                <a:gd name="connsiteY2923" fmla="*/ 1155885 h 6857999"/>
                <a:gd name="connsiteX2924" fmla="*/ 354742 w 572428"/>
                <a:gd name="connsiteY2924" fmla="*/ 1154983 h 6857999"/>
                <a:gd name="connsiteX2925" fmla="*/ 307986 w 572428"/>
                <a:gd name="connsiteY2925" fmla="*/ 1144535 h 6857999"/>
                <a:gd name="connsiteX2926" fmla="*/ 302935 w 572428"/>
                <a:gd name="connsiteY2926" fmla="*/ 1147810 h 6857999"/>
                <a:gd name="connsiteX2927" fmla="*/ 306055 w 572428"/>
                <a:gd name="connsiteY2927" fmla="*/ 1156108 h 6857999"/>
                <a:gd name="connsiteX2928" fmla="*/ 310708 w 572428"/>
                <a:gd name="connsiteY2928" fmla="*/ 1160121 h 6857999"/>
                <a:gd name="connsiteX2929" fmla="*/ 316571 w 572428"/>
                <a:gd name="connsiteY2929" fmla="*/ 1157096 h 6857999"/>
                <a:gd name="connsiteX2930" fmla="*/ 319289 w 572428"/>
                <a:gd name="connsiteY2930" fmla="*/ 1159204 h 6857999"/>
                <a:gd name="connsiteX2931" fmla="*/ 320612 w 572428"/>
                <a:gd name="connsiteY2931" fmla="*/ 1154123 h 6857999"/>
                <a:gd name="connsiteX2932" fmla="*/ 319041 w 572428"/>
                <a:gd name="connsiteY2932" fmla="*/ 1148192 h 6857999"/>
                <a:gd name="connsiteX2933" fmla="*/ 312299 w 572428"/>
                <a:gd name="connsiteY2933" fmla="*/ 1148180 h 6857999"/>
                <a:gd name="connsiteX2934" fmla="*/ 307986 w 572428"/>
                <a:gd name="connsiteY2934" fmla="*/ 1144535 h 6857999"/>
                <a:gd name="connsiteX2935" fmla="*/ 480305 w 572428"/>
                <a:gd name="connsiteY2935" fmla="*/ 1142220 h 6857999"/>
                <a:gd name="connsiteX2936" fmla="*/ 472913 w 572428"/>
                <a:gd name="connsiteY2936" fmla="*/ 1161340 h 6857999"/>
                <a:gd name="connsiteX2937" fmla="*/ 482955 w 572428"/>
                <a:gd name="connsiteY2937" fmla="*/ 1174785 h 6857999"/>
                <a:gd name="connsiteX2938" fmla="*/ 480796 w 572428"/>
                <a:gd name="connsiteY2938" fmla="*/ 1185736 h 6857999"/>
                <a:gd name="connsiteX2939" fmla="*/ 495673 w 572428"/>
                <a:gd name="connsiteY2939" fmla="*/ 1203081 h 6857999"/>
                <a:gd name="connsiteX2940" fmla="*/ 500617 w 572428"/>
                <a:gd name="connsiteY2940" fmla="*/ 1177999 h 6857999"/>
                <a:gd name="connsiteX2941" fmla="*/ 489915 w 572428"/>
                <a:gd name="connsiteY2941" fmla="*/ 1165521 h 6857999"/>
                <a:gd name="connsiteX2942" fmla="*/ 492574 w 572428"/>
                <a:gd name="connsiteY2942" fmla="*/ 1158644 h 6857999"/>
                <a:gd name="connsiteX2943" fmla="*/ 487970 w 572428"/>
                <a:gd name="connsiteY2943" fmla="*/ 1146473 h 6857999"/>
                <a:gd name="connsiteX2944" fmla="*/ 480305 w 572428"/>
                <a:gd name="connsiteY2944" fmla="*/ 1142220 h 6857999"/>
                <a:gd name="connsiteX2945" fmla="*/ 421790 w 572428"/>
                <a:gd name="connsiteY2945" fmla="*/ 1138663 h 6857999"/>
                <a:gd name="connsiteX2946" fmla="*/ 421368 w 572428"/>
                <a:gd name="connsiteY2946" fmla="*/ 1140091 h 6857999"/>
                <a:gd name="connsiteX2947" fmla="*/ 419617 w 572428"/>
                <a:gd name="connsiteY2947" fmla="*/ 1138837 h 6857999"/>
                <a:gd name="connsiteX2948" fmla="*/ 415981 w 572428"/>
                <a:gd name="connsiteY2948" fmla="*/ 1136233 h 6857999"/>
                <a:gd name="connsiteX2949" fmla="*/ 419617 w 572428"/>
                <a:gd name="connsiteY2949" fmla="*/ 1138837 h 6857999"/>
                <a:gd name="connsiteX2950" fmla="*/ 417394 w 572428"/>
                <a:gd name="connsiteY2950" fmla="*/ 1139015 h 6857999"/>
                <a:gd name="connsiteX2951" fmla="*/ 414884 w 572428"/>
                <a:gd name="connsiteY2951" fmla="*/ 1136775 h 6857999"/>
                <a:gd name="connsiteX2952" fmla="*/ 250865 w 572428"/>
                <a:gd name="connsiteY2952" fmla="*/ 1122460 h 6857999"/>
                <a:gd name="connsiteX2953" fmla="*/ 238039 w 572428"/>
                <a:gd name="connsiteY2953" fmla="*/ 1132039 h 6857999"/>
                <a:gd name="connsiteX2954" fmla="*/ 252970 w 572428"/>
                <a:gd name="connsiteY2954" fmla="*/ 1137813 h 6857999"/>
                <a:gd name="connsiteX2955" fmla="*/ 265797 w 572428"/>
                <a:gd name="connsiteY2955" fmla="*/ 1128233 h 6857999"/>
                <a:gd name="connsiteX2956" fmla="*/ 260987 w 572428"/>
                <a:gd name="connsiteY2956" fmla="*/ 1123362 h 6857999"/>
                <a:gd name="connsiteX2957" fmla="*/ 250865 w 572428"/>
                <a:gd name="connsiteY2957" fmla="*/ 1122460 h 6857999"/>
                <a:gd name="connsiteX2958" fmla="*/ 282918 w 572428"/>
                <a:gd name="connsiteY2958" fmla="*/ 1119499 h 6857999"/>
                <a:gd name="connsiteX2959" fmla="*/ 279636 w 572428"/>
                <a:gd name="connsiteY2959" fmla="*/ 1119781 h 6857999"/>
                <a:gd name="connsiteX2960" fmla="*/ 276987 w 572428"/>
                <a:gd name="connsiteY2960" fmla="*/ 1121071 h 6857999"/>
                <a:gd name="connsiteX2961" fmla="*/ 276975 w 572428"/>
                <a:gd name="connsiteY2961" fmla="*/ 1127812 h 6857999"/>
                <a:gd name="connsiteX2962" fmla="*/ 273331 w 572428"/>
                <a:gd name="connsiteY2962" fmla="*/ 1132125 h 6857999"/>
                <a:gd name="connsiteX2963" fmla="*/ 276605 w 572428"/>
                <a:gd name="connsiteY2963" fmla="*/ 1137176 h 6857999"/>
                <a:gd name="connsiteX2964" fmla="*/ 284904 w 572428"/>
                <a:gd name="connsiteY2964" fmla="*/ 1134056 h 6857999"/>
                <a:gd name="connsiteX2965" fmla="*/ 288915 w 572428"/>
                <a:gd name="connsiteY2965" fmla="*/ 1129403 h 6857999"/>
                <a:gd name="connsiteX2966" fmla="*/ 285891 w 572428"/>
                <a:gd name="connsiteY2966" fmla="*/ 1123540 h 6857999"/>
                <a:gd name="connsiteX2967" fmla="*/ 287999 w 572428"/>
                <a:gd name="connsiteY2967" fmla="*/ 1120821 h 6857999"/>
                <a:gd name="connsiteX2968" fmla="*/ 282918 w 572428"/>
                <a:gd name="connsiteY2968" fmla="*/ 1119499 h 6857999"/>
                <a:gd name="connsiteX2969" fmla="*/ 557573 w 572428"/>
                <a:gd name="connsiteY2969" fmla="*/ 1103383 h 6857999"/>
                <a:gd name="connsiteX2970" fmla="*/ 543953 w 572428"/>
                <a:gd name="connsiteY2970" fmla="*/ 1114650 h 6857999"/>
                <a:gd name="connsiteX2971" fmla="*/ 541694 w 572428"/>
                <a:gd name="connsiteY2971" fmla="*/ 1106751 h 6857999"/>
                <a:gd name="connsiteX2972" fmla="*/ 535398 w 572428"/>
                <a:gd name="connsiteY2972" fmla="*/ 1106236 h 6857999"/>
                <a:gd name="connsiteX2973" fmla="*/ 530926 w 572428"/>
                <a:gd name="connsiteY2973" fmla="*/ 1112091 h 6857999"/>
                <a:gd name="connsiteX2974" fmla="*/ 534806 w 572428"/>
                <a:gd name="connsiteY2974" fmla="*/ 1125658 h 6857999"/>
                <a:gd name="connsiteX2975" fmla="*/ 532768 w 572428"/>
                <a:gd name="connsiteY2975" fmla="*/ 1139826 h 6857999"/>
                <a:gd name="connsiteX2976" fmla="*/ 539366 w 572428"/>
                <a:gd name="connsiteY2976" fmla="*/ 1150291 h 6857999"/>
                <a:gd name="connsiteX2977" fmla="*/ 561571 w 572428"/>
                <a:gd name="connsiteY2977" fmla="*/ 1131922 h 6857999"/>
                <a:gd name="connsiteX2978" fmla="*/ 557573 w 572428"/>
                <a:gd name="connsiteY2978" fmla="*/ 1103383 h 6857999"/>
                <a:gd name="connsiteX2979" fmla="*/ 401956 w 572428"/>
                <a:gd name="connsiteY2979" fmla="*/ 1102881 h 6857999"/>
                <a:gd name="connsiteX2980" fmla="*/ 392196 w 572428"/>
                <a:gd name="connsiteY2980" fmla="*/ 1108683 h 6857999"/>
                <a:gd name="connsiteX2981" fmla="*/ 394888 w 572428"/>
                <a:gd name="connsiteY2981" fmla="*/ 1133043 h 6857999"/>
                <a:gd name="connsiteX2982" fmla="*/ 385233 w 572428"/>
                <a:gd name="connsiteY2982" fmla="*/ 1151398 h 6857999"/>
                <a:gd name="connsiteX2983" fmla="*/ 398098 w 572428"/>
                <a:gd name="connsiteY2983" fmla="*/ 1167567 h 6857999"/>
                <a:gd name="connsiteX2984" fmla="*/ 415299 w 572428"/>
                <a:gd name="connsiteY2984" fmla="*/ 1157777 h 6857999"/>
                <a:gd name="connsiteX2985" fmla="*/ 422845 w 572428"/>
                <a:gd name="connsiteY2985" fmla="*/ 1166342 h 6857999"/>
                <a:gd name="connsiteX2986" fmla="*/ 426035 w 572428"/>
                <a:gd name="connsiteY2986" fmla="*/ 1152888 h 6857999"/>
                <a:gd name="connsiteX2987" fmla="*/ 428837 w 572428"/>
                <a:gd name="connsiteY2987" fmla="*/ 1150899 h 6857999"/>
                <a:gd name="connsiteX2988" fmla="*/ 430451 w 572428"/>
                <a:gd name="connsiteY2988" fmla="*/ 1143270 h 6857999"/>
                <a:gd name="connsiteX2989" fmla="*/ 424313 w 572428"/>
                <a:gd name="connsiteY2989" fmla="*/ 1138460 h 6857999"/>
                <a:gd name="connsiteX2990" fmla="*/ 421790 w 572428"/>
                <a:gd name="connsiteY2990" fmla="*/ 1138663 h 6857999"/>
                <a:gd name="connsiteX2991" fmla="*/ 424200 w 572428"/>
                <a:gd name="connsiteY2991" fmla="*/ 1130517 h 6857999"/>
                <a:gd name="connsiteX2992" fmla="*/ 414809 w 572428"/>
                <a:gd name="connsiteY2992" fmla="*/ 1125420 h 6857999"/>
                <a:gd name="connsiteX2993" fmla="*/ 413136 w 572428"/>
                <a:gd name="connsiteY2993" fmla="*/ 1109551 h 6857999"/>
                <a:gd name="connsiteX2994" fmla="*/ 412752 w 572428"/>
                <a:gd name="connsiteY2994" fmla="*/ 1109549 h 6857999"/>
                <a:gd name="connsiteX2995" fmla="*/ 412274 w 572428"/>
                <a:gd name="connsiteY2995" fmla="*/ 1104113 h 6857999"/>
                <a:gd name="connsiteX2996" fmla="*/ 401956 w 572428"/>
                <a:gd name="connsiteY2996" fmla="*/ 1102881 h 6857999"/>
                <a:gd name="connsiteX2997" fmla="*/ 361338 w 572428"/>
                <a:gd name="connsiteY2997" fmla="*/ 1101157 h 6857999"/>
                <a:gd name="connsiteX2998" fmla="*/ 358228 w 572428"/>
                <a:gd name="connsiteY2998" fmla="*/ 1113988 h 6857999"/>
                <a:gd name="connsiteX2999" fmla="*/ 368854 w 572428"/>
                <a:gd name="connsiteY2999" fmla="*/ 1121824 h 6857999"/>
                <a:gd name="connsiteX3000" fmla="*/ 371965 w 572428"/>
                <a:gd name="connsiteY3000" fmla="*/ 1108993 h 6857999"/>
                <a:gd name="connsiteX3001" fmla="*/ 367296 w 572428"/>
                <a:gd name="connsiteY3001" fmla="*/ 1102417 h 6857999"/>
                <a:gd name="connsiteX3002" fmla="*/ 361338 w 572428"/>
                <a:gd name="connsiteY3002" fmla="*/ 1101157 h 6857999"/>
                <a:gd name="connsiteX3003" fmla="*/ 338598 w 572428"/>
                <a:gd name="connsiteY3003" fmla="*/ 1078993 h 6857999"/>
                <a:gd name="connsiteX3004" fmla="*/ 333653 w 572428"/>
                <a:gd name="connsiteY3004" fmla="*/ 1104075 h 6857999"/>
                <a:gd name="connsiteX3005" fmla="*/ 348529 w 572428"/>
                <a:gd name="connsiteY3005" fmla="*/ 1121420 h 6857999"/>
                <a:gd name="connsiteX3006" fmla="*/ 353474 w 572428"/>
                <a:gd name="connsiteY3006" fmla="*/ 1096337 h 6857999"/>
                <a:gd name="connsiteX3007" fmla="*/ 338598 w 572428"/>
                <a:gd name="connsiteY3007" fmla="*/ 1078993 h 6857999"/>
                <a:gd name="connsiteX3008" fmla="*/ 307629 w 572428"/>
                <a:gd name="connsiteY3008" fmla="*/ 1072742 h 6857999"/>
                <a:gd name="connsiteX3009" fmla="*/ 299638 w 572428"/>
                <a:gd name="connsiteY3009" fmla="*/ 1073239 h 6857999"/>
                <a:gd name="connsiteX3010" fmla="*/ 293899 w 572428"/>
                <a:gd name="connsiteY3010" fmla="*/ 1079699 h 6857999"/>
                <a:gd name="connsiteX3011" fmla="*/ 293776 w 572428"/>
                <a:gd name="connsiteY3011" fmla="*/ 1088339 h 6857999"/>
                <a:gd name="connsiteX3012" fmla="*/ 297418 w 572428"/>
                <a:gd name="connsiteY3012" fmla="*/ 1092108 h 6857999"/>
                <a:gd name="connsiteX3013" fmla="*/ 297512 w 572428"/>
                <a:gd name="connsiteY3013" fmla="*/ 1092489 h 6857999"/>
                <a:gd name="connsiteX3014" fmla="*/ 291019 w 572428"/>
                <a:gd name="connsiteY3014" fmla="*/ 1102221 h 6857999"/>
                <a:gd name="connsiteX3015" fmla="*/ 300225 w 572428"/>
                <a:gd name="connsiteY3015" fmla="*/ 1109584 h 6857999"/>
                <a:gd name="connsiteX3016" fmla="*/ 312104 w 572428"/>
                <a:gd name="connsiteY3016" fmla="*/ 1103709 h 6857999"/>
                <a:gd name="connsiteX3017" fmla="*/ 317491 w 572428"/>
                <a:gd name="connsiteY3017" fmla="*/ 1107567 h 6857999"/>
                <a:gd name="connsiteX3018" fmla="*/ 320321 w 572428"/>
                <a:gd name="connsiteY3018" fmla="*/ 1097993 h 6857999"/>
                <a:gd name="connsiteX3019" fmla="*/ 310932 w 572428"/>
                <a:gd name="connsiteY3019" fmla="*/ 1092897 h 6857999"/>
                <a:gd name="connsiteX3020" fmla="*/ 310729 w 572428"/>
                <a:gd name="connsiteY3020" fmla="*/ 1089777 h 6857999"/>
                <a:gd name="connsiteX3021" fmla="*/ 313071 w 572428"/>
                <a:gd name="connsiteY3021" fmla="*/ 1087141 h 6857999"/>
                <a:gd name="connsiteX3022" fmla="*/ 307629 w 572428"/>
                <a:gd name="connsiteY3022" fmla="*/ 1072742 h 6857999"/>
                <a:gd name="connsiteX3023" fmla="*/ 441582 w 572428"/>
                <a:gd name="connsiteY3023" fmla="*/ 1072398 h 6857999"/>
                <a:gd name="connsiteX3024" fmla="*/ 435056 w 572428"/>
                <a:gd name="connsiteY3024" fmla="*/ 1084423 h 6857999"/>
                <a:gd name="connsiteX3025" fmla="*/ 414734 w 572428"/>
                <a:gd name="connsiteY3025" fmla="*/ 1086566 h 6857999"/>
                <a:gd name="connsiteX3026" fmla="*/ 414693 w 572428"/>
                <a:gd name="connsiteY3026" fmla="*/ 1095814 h 6857999"/>
                <a:gd name="connsiteX3027" fmla="*/ 419120 w 572428"/>
                <a:gd name="connsiteY3027" fmla="*/ 1104442 h 6857999"/>
                <a:gd name="connsiteX3028" fmla="*/ 434534 w 572428"/>
                <a:gd name="connsiteY3028" fmla="*/ 1101607 h 6857999"/>
                <a:gd name="connsiteX3029" fmla="*/ 446997 w 572428"/>
                <a:gd name="connsiteY3029" fmla="*/ 1109921 h 6857999"/>
                <a:gd name="connsiteX3030" fmla="*/ 456424 w 572428"/>
                <a:gd name="connsiteY3030" fmla="*/ 1098133 h 6857999"/>
                <a:gd name="connsiteX3031" fmla="*/ 448902 w 572428"/>
                <a:gd name="connsiteY3031" fmla="*/ 1082921 h 6857999"/>
                <a:gd name="connsiteX3032" fmla="*/ 453843 w 572428"/>
                <a:gd name="connsiteY3032" fmla="*/ 1076024 h 6857999"/>
                <a:gd name="connsiteX3033" fmla="*/ 441582 w 572428"/>
                <a:gd name="connsiteY3033" fmla="*/ 1072398 h 6857999"/>
                <a:gd name="connsiteX3034" fmla="*/ 513459 w 572428"/>
                <a:gd name="connsiteY3034" fmla="*/ 1072027 h 6857999"/>
                <a:gd name="connsiteX3035" fmla="*/ 505865 w 572428"/>
                <a:gd name="connsiteY3035" fmla="*/ 1074039 h 6857999"/>
                <a:gd name="connsiteX3036" fmla="*/ 505849 w 572428"/>
                <a:gd name="connsiteY3036" fmla="*/ 1082672 h 6857999"/>
                <a:gd name="connsiteX3037" fmla="*/ 501182 w 572428"/>
                <a:gd name="connsiteY3037" fmla="*/ 1088195 h 6857999"/>
                <a:gd name="connsiteX3038" fmla="*/ 505375 w 572428"/>
                <a:gd name="connsiteY3038" fmla="*/ 1094663 h 6857999"/>
                <a:gd name="connsiteX3039" fmla="*/ 516002 w 572428"/>
                <a:gd name="connsiteY3039" fmla="*/ 1090668 h 6857999"/>
                <a:gd name="connsiteX3040" fmla="*/ 521139 w 572428"/>
                <a:gd name="connsiteY3040" fmla="*/ 1084709 h 6857999"/>
                <a:gd name="connsiteX3041" fmla="*/ 517267 w 572428"/>
                <a:gd name="connsiteY3041" fmla="*/ 1077201 h 6857999"/>
                <a:gd name="connsiteX3042" fmla="*/ 519966 w 572428"/>
                <a:gd name="connsiteY3042" fmla="*/ 1073720 h 6857999"/>
                <a:gd name="connsiteX3043" fmla="*/ 513459 w 572428"/>
                <a:gd name="connsiteY3043" fmla="*/ 1072027 h 6857999"/>
                <a:gd name="connsiteX3044" fmla="*/ 399679 w 572428"/>
                <a:gd name="connsiteY3044" fmla="*/ 1071012 h 6857999"/>
                <a:gd name="connsiteX3045" fmla="*/ 395275 w 572428"/>
                <a:gd name="connsiteY3045" fmla="*/ 1071110 h 6857999"/>
                <a:gd name="connsiteX3046" fmla="*/ 392231 w 572428"/>
                <a:gd name="connsiteY3046" fmla="*/ 1074294 h 6857999"/>
                <a:gd name="connsiteX3047" fmla="*/ 395514 w 572428"/>
                <a:gd name="connsiteY3047" fmla="*/ 1081742 h 6857999"/>
                <a:gd name="connsiteX3048" fmla="*/ 402961 w 572428"/>
                <a:gd name="connsiteY3048" fmla="*/ 1078459 h 6857999"/>
                <a:gd name="connsiteX3049" fmla="*/ 399679 w 572428"/>
                <a:gd name="connsiteY3049" fmla="*/ 1071012 h 6857999"/>
                <a:gd name="connsiteX3050" fmla="*/ 257461 w 572428"/>
                <a:gd name="connsiteY3050" fmla="*/ 1068632 h 6857999"/>
                <a:gd name="connsiteX3051" fmla="*/ 253705 w 572428"/>
                <a:gd name="connsiteY3051" fmla="*/ 1073426 h 6857999"/>
                <a:gd name="connsiteX3052" fmla="*/ 254274 w 572428"/>
                <a:gd name="connsiteY3052" fmla="*/ 1080509 h 6857999"/>
                <a:gd name="connsiteX3053" fmla="*/ 251660 w 572428"/>
                <a:gd name="connsiteY3053" fmla="*/ 1080567 h 6857999"/>
                <a:gd name="connsiteX3054" fmla="*/ 248616 w 572428"/>
                <a:gd name="connsiteY3054" fmla="*/ 1083751 h 6857999"/>
                <a:gd name="connsiteX3055" fmla="*/ 251898 w 572428"/>
                <a:gd name="connsiteY3055" fmla="*/ 1091199 h 6857999"/>
                <a:gd name="connsiteX3056" fmla="*/ 259049 w 572428"/>
                <a:gd name="connsiteY3056" fmla="*/ 1088046 h 6857999"/>
                <a:gd name="connsiteX3057" fmla="*/ 264977 w 572428"/>
                <a:gd name="connsiteY3057" fmla="*/ 1089300 h 6857999"/>
                <a:gd name="connsiteX3058" fmla="*/ 268087 w 572428"/>
                <a:gd name="connsiteY3058" fmla="*/ 1076469 h 6857999"/>
                <a:gd name="connsiteX3059" fmla="*/ 263419 w 572428"/>
                <a:gd name="connsiteY3059" fmla="*/ 1069894 h 6857999"/>
                <a:gd name="connsiteX3060" fmla="*/ 257461 w 572428"/>
                <a:gd name="connsiteY3060" fmla="*/ 1068632 h 6857999"/>
                <a:gd name="connsiteX3061" fmla="*/ 370837 w 572428"/>
                <a:gd name="connsiteY3061" fmla="*/ 1042037 h 6857999"/>
                <a:gd name="connsiteX3062" fmla="*/ 361301 w 572428"/>
                <a:gd name="connsiteY3062" fmla="*/ 1046240 h 6857999"/>
                <a:gd name="connsiteX3063" fmla="*/ 361427 w 572428"/>
                <a:gd name="connsiteY3063" fmla="*/ 1051878 h 6857999"/>
                <a:gd name="connsiteX3064" fmla="*/ 363287 w 572428"/>
                <a:gd name="connsiteY3064" fmla="*/ 1053656 h 6857999"/>
                <a:gd name="connsiteX3065" fmla="*/ 350993 w 572428"/>
                <a:gd name="connsiteY3065" fmla="*/ 1051889 h 6857999"/>
                <a:gd name="connsiteX3066" fmla="*/ 342821 w 572428"/>
                <a:gd name="connsiteY3066" fmla="*/ 1057041 h 6857999"/>
                <a:gd name="connsiteX3067" fmla="*/ 357165 w 572428"/>
                <a:gd name="connsiteY3067" fmla="*/ 1074381 h 6857999"/>
                <a:gd name="connsiteX3068" fmla="*/ 379453 w 572428"/>
                <a:gd name="connsiteY3068" fmla="*/ 1071259 h 6857999"/>
                <a:gd name="connsiteX3069" fmla="*/ 376896 w 572428"/>
                <a:gd name="connsiteY3069" fmla="*/ 1061942 h 6857999"/>
                <a:gd name="connsiteX3070" fmla="*/ 366921 w 572428"/>
                <a:gd name="connsiteY3070" fmla="*/ 1055152 h 6857999"/>
                <a:gd name="connsiteX3071" fmla="*/ 375041 w 572428"/>
                <a:gd name="connsiteY3071" fmla="*/ 1051572 h 6857999"/>
                <a:gd name="connsiteX3072" fmla="*/ 370837 w 572428"/>
                <a:gd name="connsiteY3072" fmla="*/ 1042037 h 6857999"/>
                <a:gd name="connsiteX3073" fmla="*/ 203752 w 572428"/>
                <a:gd name="connsiteY3073" fmla="*/ 1040219 h 6857999"/>
                <a:gd name="connsiteX3074" fmla="*/ 195760 w 572428"/>
                <a:gd name="connsiteY3074" fmla="*/ 1040714 h 6857999"/>
                <a:gd name="connsiteX3075" fmla="*/ 190022 w 572428"/>
                <a:gd name="connsiteY3075" fmla="*/ 1047175 h 6857999"/>
                <a:gd name="connsiteX3076" fmla="*/ 195463 w 572428"/>
                <a:gd name="connsiteY3076" fmla="*/ 1061574 h 6857999"/>
                <a:gd name="connsiteX3077" fmla="*/ 209194 w 572428"/>
                <a:gd name="connsiteY3077" fmla="*/ 1054617 h 6857999"/>
                <a:gd name="connsiteX3078" fmla="*/ 203752 w 572428"/>
                <a:gd name="connsiteY3078" fmla="*/ 1040219 h 6857999"/>
                <a:gd name="connsiteX3079" fmla="*/ 340749 w 572428"/>
                <a:gd name="connsiteY3079" fmla="*/ 1035300 h 6857999"/>
                <a:gd name="connsiteX3080" fmla="*/ 336346 w 572428"/>
                <a:gd name="connsiteY3080" fmla="*/ 1035399 h 6857999"/>
                <a:gd name="connsiteX3081" fmla="*/ 333302 w 572428"/>
                <a:gd name="connsiteY3081" fmla="*/ 1038582 h 6857999"/>
                <a:gd name="connsiteX3082" fmla="*/ 336585 w 572428"/>
                <a:gd name="connsiteY3082" fmla="*/ 1046029 h 6857999"/>
                <a:gd name="connsiteX3083" fmla="*/ 344032 w 572428"/>
                <a:gd name="connsiteY3083" fmla="*/ 1042747 h 6857999"/>
                <a:gd name="connsiteX3084" fmla="*/ 340749 w 572428"/>
                <a:gd name="connsiteY3084" fmla="*/ 1035300 h 6857999"/>
                <a:gd name="connsiteX3085" fmla="*/ 391313 w 572428"/>
                <a:gd name="connsiteY3085" fmla="*/ 1027222 h 6857999"/>
                <a:gd name="connsiteX3086" fmla="*/ 386262 w 572428"/>
                <a:gd name="connsiteY3086" fmla="*/ 1030496 h 6857999"/>
                <a:gd name="connsiteX3087" fmla="*/ 389382 w 572428"/>
                <a:gd name="connsiteY3087" fmla="*/ 1038795 h 6857999"/>
                <a:gd name="connsiteX3088" fmla="*/ 394035 w 572428"/>
                <a:gd name="connsiteY3088" fmla="*/ 1042806 h 6857999"/>
                <a:gd name="connsiteX3089" fmla="*/ 399899 w 572428"/>
                <a:gd name="connsiteY3089" fmla="*/ 1039782 h 6857999"/>
                <a:gd name="connsiteX3090" fmla="*/ 402617 w 572428"/>
                <a:gd name="connsiteY3090" fmla="*/ 1041890 h 6857999"/>
                <a:gd name="connsiteX3091" fmla="*/ 403939 w 572428"/>
                <a:gd name="connsiteY3091" fmla="*/ 1036809 h 6857999"/>
                <a:gd name="connsiteX3092" fmla="*/ 402367 w 572428"/>
                <a:gd name="connsiteY3092" fmla="*/ 1030879 h 6857999"/>
                <a:gd name="connsiteX3093" fmla="*/ 395627 w 572428"/>
                <a:gd name="connsiteY3093" fmla="*/ 1030867 h 6857999"/>
                <a:gd name="connsiteX3094" fmla="*/ 391313 w 572428"/>
                <a:gd name="connsiteY3094" fmla="*/ 1027222 h 6857999"/>
                <a:gd name="connsiteX3095" fmla="*/ 452598 w 572428"/>
                <a:gd name="connsiteY3095" fmla="*/ 1025492 h 6857999"/>
                <a:gd name="connsiteX3096" fmla="*/ 448125 w 572428"/>
                <a:gd name="connsiteY3096" fmla="*/ 1031347 h 6857999"/>
                <a:gd name="connsiteX3097" fmla="*/ 452524 w 572428"/>
                <a:gd name="connsiteY3097" fmla="*/ 1046728 h 6857999"/>
                <a:gd name="connsiteX3098" fmla="*/ 463292 w 572428"/>
                <a:gd name="connsiteY3098" fmla="*/ 1041388 h 6857999"/>
                <a:gd name="connsiteX3099" fmla="*/ 458893 w 572428"/>
                <a:gd name="connsiteY3099" fmla="*/ 1026007 h 6857999"/>
                <a:gd name="connsiteX3100" fmla="*/ 452598 w 572428"/>
                <a:gd name="connsiteY3100" fmla="*/ 1025492 h 6857999"/>
                <a:gd name="connsiteX3101" fmla="*/ 247116 w 572428"/>
                <a:gd name="connsiteY3101" fmla="*/ 1019365 h 6857999"/>
                <a:gd name="connsiteX3102" fmla="*/ 238944 w 572428"/>
                <a:gd name="connsiteY3102" fmla="*/ 1024517 h 6857999"/>
                <a:gd name="connsiteX3103" fmla="*/ 253288 w 572428"/>
                <a:gd name="connsiteY3103" fmla="*/ 1041857 h 6857999"/>
                <a:gd name="connsiteX3104" fmla="*/ 275575 w 572428"/>
                <a:gd name="connsiteY3104" fmla="*/ 1038735 h 6857999"/>
                <a:gd name="connsiteX3105" fmla="*/ 273018 w 572428"/>
                <a:gd name="connsiteY3105" fmla="*/ 1029418 h 6857999"/>
                <a:gd name="connsiteX3106" fmla="*/ 261231 w 572428"/>
                <a:gd name="connsiteY3106" fmla="*/ 1021395 h 6857999"/>
                <a:gd name="connsiteX3107" fmla="*/ 247116 w 572428"/>
                <a:gd name="connsiteY3107" fmla="*/ 1019365 h 6857999"/>
                <a:gd name="connsiteX3108" fmla="*/ 554807 w 572428"/>
                <a:gd name="connsiteY3108" fmla="*/ 1014907 h 6857999"/>
                <a:gd name="connsiteX3109" fmla="*/ 551543 w 572428"/>
                <a:gd name="connsiteY3109" fmla="*/ 1015377 h 6857999"/>
                <a:gd name="connsiteX3110" fmla="*/ 549082 w 572428"/>
                <a:gd name="connsiteY3110" fmla="*/ 1017232 h 6857999"/>
                <a:gd name="connsiteX3111" fmla="*/ 550168 w 572428"/>
                <a:gd name="connsiteY3111" fmla="*/ 1026602 h 6857999"/>
                <a:gd name="connsiteX3112" fmla="*/ 547195 w 572428"/>
                <a:gd name="connsiteY3112" fmla="*/ 1032685 h 6857999"/>
                <a:gd name="connsiteX3113" fmla="*/ 550624 w 572428"/>
                <a:gd name="connsiteY3113" fmla="*/ 1038454 h 6857999"/>
                <a:gd name="connsiteX3114" fmla="*/ 546296 w 572428"/>
                <a:gd name="connsiteY3114" fmla="*/ 1038392 h 6857999"/>
                <a:gd name="connsiteX3115" fmla="*/ 538922 w 572428"/>
                <a:gd name="connsiteY3115" fmla="*/ 1045518 h 6857999"/>
                <a:gd name="connsiteX3116" fmla="*/ 539558 w 572428"/>
                <a:gd name="connsiteY3116" fmla="*/ 1055753 h 6857999"/>
                <a:gd name="connsiteX3117" fmla="*/ 547831 w 572428"/>
                <a:gd name="connsiteY3117" fmla="*/ 1063101 h 6857999"/>
                <a:gd name="connsiteX3118" fmla="*/ 566269 w 572428"/>
                <a:gd name="connsiteY3118" fmla="*/ 1056132 h 6857999"/>
                <a:gd name="connsiteX3119" fmla="*/ 557360 w 572428"/>
                <a:gd name="connsiteY3119" fmla="*/ 1038550 h 6857999"/>
                <a:gd name="connsiteX3120" fmla="*/ 553289 w 572428"/>
                <a:gd name="connsiteY3120" fmla="*/ 1038492 h 6857999"/>
                <a:gd name="connsiteX3121" fmla="*/ 559183 w 572428"/>
                <a:gd name="connsiteY3121" fmla="*/ 1035094 h 6857999"/>
                <a:gd name="connsiteX3122" fmla="*/ 562471 w 572428"/>
                <a:gd name="connsiteY3122" fmla="*/ 1028531 h 6857999"/>
                <a:gd name="connsiteX3123" fmla="*/ 558466 w 572428"/>
                <a:gd name="connsiteY3123" fmla="*/ 1020453 h 6857999"/>
                <a:gd name="connsiteX3124" fmla="*/ 560148 w 572428"/>
                <a:gd name="connsiteY3124" fmla="*/ 1016624 h 6857999"/>
                <a:gd name="connsiteX3125" fmla="*/ 554807 w 572428"/>
                <a:gd name="connsiteY3125" fmla="*/ 1014907 h 6857999"/>
                <a:gd name="connsiteX3126" fmla="*/ 521953 w 572428"/>
                <a:gd name="connsiteY3126" fmla="*/ 1009201 h 6857999"/>
                <a:gd name="connsiteX3127" fmla="*/ 514560 w 572428"/>
                <a:gd name="connsiteY3127" fmla="*/ 1028321 h 6857999"/>
                <a:gd name="connsiteX3128" fmla="*/ 526828 w 572428"/>
                <a:gd name="connsiteY3128" fmla="*/ 1044745 h 6857999"/>
                <a:gd name="connsiteX3129" fmla="*/ 534222 w 572428"/>
                <a:gd name="connsiteY3129" fmla="*/ 1025625 h 6857999"/>
                <a:gd name="connsiteX3130" fmla="*/ 529619 w 572428"/>
                <a:gd name="connsiteY3130" fmla="*/ 1013453 h 6857999"/>
                <a:gd name="connsiteX3131" fmla="*/ 521953 w 572428"/>
                <a:gd name="connsiteY3131" fmla="*/ 1009201 h 6857999"/>
                <a:gd name="connsiteX3132" fmla="*/ 334192 w 572428"/>
                <a:gd name="connsiteY3132" fmla="*/ 1005145 h 6857999"/>
                <a:gd name="connsiteX3133" fmla="*/ 321367 w 572428"/>
                <a:gd name="connsiteY3133" fmla="*/ 1014726 h 6857999"/>
                <a:gd name="connsiteX3134" fmla="*/ 336298 w 572428"/>
                <a:gd name="connsiteY3134" fmla="*/ 1020500 h 6857999"/>
                <a:gd name="connsiteX3135" fmla="*/ 349123 w 572428"/>
                <a:gd name="connsiteY3135" fmla="*/ 1010919 h 6857999"/>
                <a:gd name="connsiteX3136" fmla="*/ 344314 w 572428"/>
                <a:gd name="connsiteY3136" fmla="*/ 1006048 h 6857999"/>
                <a:gd name="connsiteX3137" fmla="*/ 334192 w 572428"/>
                <a:gd name="connsiteY3137" fmla="*/ 1005145 h 6857999"/>
                <a:gd name="connsiteX3138" fmla="*/ 287436 w 572428"/>
                <a:gd name="connsiteY3138" fmla="*/ 994698 h 6857999"/>
                <a:gd name="connsiteX3139" fmla="*/ 282385 w 572428"/>
                <a:gd name="connsiteY3139" fmla="*/ 997972 h 6857999"/>
                <a:gd name="connsiteX3140" fmla="*/ 285505 w 572428"/>
                <a:gd name="connsiteY3140" fmla="*/ 1006271 h 6857999"/>
                <a:gd name="connsiteX3141" fmla="*/ 290158 w 572428"/>
                <a:gd name="connsiteY3141" fmla="*/ 1010283 h 6857999"/>
                <a:gd name="connsiteX3142" fmla="*/ 296021 w 572428"/>
                <a:gd name="connsiteY3142" fmla="*/ 1007258 h 6857999"/>
                <a:gd name="connsiteX3143" fmla="*/ 298740 w 572428"/>
                <a:gd name="connsiteY3143" fmla="*/ 1009366 h 6857999"/>
                <a:gd name="connsiteX3144" fmla="*/ 300062 w 572428"/>
                <a:gd name="connsiteY3144" fmla="*/ 1004286 h 6857999"/>
                <a:gd name="connsiteX3145" fmla="*/ 298491 w 572428"/>
                <a:gd name="connsiteY3145" fmla="*/ 998355 h 6857999"/>
                <a:gd name="connsiteX3146" fmla="*/ 291749 w 572428"/>
                <a:gd name="connsiteY3146" fmla="*/ 998343 h 6857999"/>
                <a:gd name="connsiteX3147" fmla="*/ 287436 w 572428"/>
                <a:gd name="connsiteY3147" fmla="*/ 994698 h 6857999"/>
                <a:gd name="connsiteX3148" fmla="*/ 459755 w 572428"/>
                <a:gd name="connsiteY3148" fmla="*/ 992383 h 6857999"/>
                <a:gd name="connsiteX3149" fmla="*/ 453518 w 572428"/>
                <a:gd name="connsiteY3149" fmla="*/ 998542 h 6857999"/>
                <a:gd name="connsiteX3150" fmla="*/ 452638 w 572428"/>
                <a:gd name="connsiteY3150" fmla="*/ 1008418 h 6857999"/>
                <a:gd name="connsiteX3151" fmla="*/ 447247 w 572428"/>
                <a:gd name="connsiteY3151" fmla="*/ 1012246 h 6857999"/>
                <a:gd name="connsiteX3152" fmla="*/ 445633 w 572428"/>
                <a:gd name="connsiteY3152" fmla="*/ 1019875 h 6857999"/>
                <a:gd name="connsiteX3153" fmla="*/ 456527 w 572428"/>
                <a:gd name="connsiteY3153" fmla="*/ 1022515 h 6857999"/>
                <a:gd name="connsiteX3154" fmla="*/ 456965 w 572428"/>
                <a:gd name="connsiteY3154" fmla="*/ 1023675 h 6857999"/>
                <a:gd name="connsiteX3155" fmla="*/ 464630 w 572428"/>
                <a:gd name="connsiteY3155" fmla="*/ 1027928 h 6857999"/>
                <a:gd name="connsiteX3156" fmla="*/ 470868 w 572428"/>
                <a:gd name="connsiteY3156" fmla="*/ 1021769 h 6857999"/>
                <a:gd name="connsiteX3157" fmla="*/ 471746 w 572428"/>
                <a:gd name="connsiteY3157" fmla="*/ 1011916 h 6857999"/>
                <a:gd name="connsiteX3158" fmla="*/ 472099 w 572428"/>
                <a:gd name="connsiteY3158" fmla="*/ 1010250 h 6857999"/>
                <a:gd name="connsiteX3159" fmla="*/ 471900 w 572428"/>
                <a:gd name="connsiteY3159" fmla="*/ 1010202 h 6857999"/>
                <a:gd name="connsiteX3160" fmla="*/ 472024 w 572428"/>
                <a:gd name="connsiteY3160" fmla="*/ 1008807 h 6857999"/>
                <a:gd name="connsiteX3161" fmla="*/ 467421 w 572428"/>
                <a:gd name="connsiteY3161" fmla="*/ 996635 h 6857999"/>
                <a:gd name="connsiteX3162" fmla="*/ 459755 w 572428"/>
                <a:gd name="connsiteY3162" fmla="*/ 992383 h 6857999"/>
                <a:gd name="connsiteX3163" fmla="*/ 401240 w 572428"/>
                <a:gd name="connsiteY3163" fmla="*/ 988825 h 6857999"/>
                <a:gd name="connsiteX3164" fmla="*/ 400818 w 572428"/>
                <a:gd name="connsiteY3164" fmla="*/ 990254 h 6857999"/>
                <a:gd name="connsiteX3165" fmla="*/ 399067 w 572428"/>
                <a:gd name="connsiteY3165" fmla="*/ 989000 h 6857999"/>
                <a:gd name="connsiteX3166" fmla="*/ 230315 w 572428"/>
                <a:gd name="connsiteY3166" fmla="*/ 972622 h 6857999"/>
                <a:gd name="connsiteX3167" fmla="*/ 217489 w 572428"/>
                <a:gd name="connsiteY3167" fmla="*/ 982202 h 6857999"/>
                <a:gd name="connsiteX3168" fmla="*/ 232421 w 572428"/>
                <a:gd name="connsiteY3168" fmla="*/ 987976 h 6857999"/>
                <a:gd name="connsiteX3169" fmla="*/ 245247 w 572428"/>
                <a:gd name="connsiteY3169" fmla="*/ 978395 h 6857999"/>
                <a:gd name="connsiteX3170" fmla="*/ 240437 w 572428"/>
                <a:gd name="connsiteY3170" fmla="*/ 973524 h 6857999"/>
                <a:gd name="connsiteX3171" fmla="*/ 230315 w 572428"/>
                <a:gd name="connsiteY3171" fmla="*/ 972622 h 6857999"/>
                <a:gd name="connsiteX3172" fmla="*/ 416568 w 572428"/>
                <a:gd name="connsiteY3172" fmla="*/ 966575 h 6857999"/>
                <a:gd name="connsiteX3173" fmla="*/ 407031 w 572428"/>
                <a:gd name="connsiteY3173" fmla="*/ 970778 h 6857999"/>
                <a:gd name="connsiteX3174" fmla="*/ 407158 w 572428"/>
                <a:gd name="connsiteY3174" fmla="*/ 976418 h 6857999"/>
                <a:gd name="connsiteX3175" fmla="*/ 411234 w 572428"/>
                <a:gd name="connsiteY3175" fmla="*/ 980314 h 6857999"/>
                <a:gd name="connsiteX3176" fmla="*/ 420771 w 572428"/>
                <a:gd name="connsiteY3176" fmla="*/ 976111 h 6857999"/>
                <a:gd name="connsiteX3177" fmla="*/ 416568 w 572428"/>
                <a:gd name="connsiteY3177" fmla="*/ 966575 h 6857999"/>
                <a:gd name="connsiteX3178" fmla="*/ 385363 w 572428"/>
                <a:gd name="connsiteY3178" fmla="*/ 959682 h 6857999"/>
                <a:gd name="connsiteX3179" fmla="*/ 378626 w 572428"/>
                <a:gd name="connsiteY3179" fmla="*/ 963138 h 6857999"/>
                <a:gd name="connsiteX3180" fmla="*/ 380839 w 572428"/>
                <a:gd name="connsiteY3180" fmla="*/ 975175 h 6857999"/>
                <a:gd name="connsiteX3181" fmla="*/ 374346 w 572428"/>
                <a:gd name="connsiteY3181" fmla="*/ 984908 h 6857999"/>
                <a:gd name="connsiteX3182" fmla="*/ 383553 w 572428"/>
                <a:gd name="connsiteY3182" fmla="*/ 992269 h 6857999"/>
                <a:gd name="connsiteX3183" fmla="*/ 395431 w 572428"/>
                <a:gd name="connsiteY3183" fmla="*/ 986395 h 6857999"/>
                <a:gd name="connsiteX3184" fmla="*/ 399067 w 572428"/>
                <a:gd name="connsiteY3184" fmla="*/ 989000 h 6857999"/>
                <a:gd name="connsiteX3185" fmla="*/ 393469 w 572428"/>
                <a:gd name="connsiteY3185" fmla="*/ 989449 h 6857999"/>
                <a:gd name="connsiteX3186" fmla="*/ 383435 w 572428"/>
                <a:gd name="connsiteY3186" fmla="*/ 1003056 h 6857999"/>
                <a:gd name="connsiteX3187" fmla="*/ 399866 w 572428"/>
                <a:gd name="connsiteY3187" fmla="*/ 1007040 h 6857999"/>
                <a:gd name="connsiteX3188" fmla="*/ 409901 w 572428"/>
                <a:gd name="connsiteY3188" fmla="*/ 993432 h 6857999"/>
                <a:gd name="connsiteX3189" fmla="*/ 403763 w 572428"/>
                <a:gd name="connsiteY3189" fmla="*/ 988623 h 6857999"/>
                <a:gd name="connsiteX3190" fmla="*/ 401240 w 572428"/>
                <a:gd name="connsiteY3190" fmla="*/ 988825 h 6857999"/>
                <a:gd name="connsiteX3191" fmla="*/ 403649 w 572428"/>
                <a:gd name="connsiteY3191" fmla="*/ 980679 h 6857999"/>
                <a:gd name="connsiteX3192" fmla="*/ 394259 w 572428"/>
                <a:gd name="connsiteY3192" fmla="*/ 975583 h 6857999"/>
                <a:gd name="connsiteX3193" fmla="*/ 392586 w 572428"/>
                <a:gd name="connsiteY3193" fmla="*/ 959713 h 6857999"/>
                <a:gd name="connsiteX3194" fmla="*/ 385363 w 572428"/>
                <a:gd name="connsiteY3194" fmla="*/ 959682 h 6857999"/>
                <a:gd name="connsiteX3195" fmla="*/ 537023 w 572428"/>
                <a:gd name="connsiteY3195" fmla="*/ 953546 h 6857999"/>
                <a:gd name="connsiteX3196" fmla="*/ 525092 w 572428"/>
                <a:gd name="connsiteY3196" fmla="*/ 956819 h 6857999"/>
                <a:gd name="connsiteX3197" fmla="*/ 521628 w 572428"/>
                <a:gd name="connsiteY3197" fmla="*/ 961910 h 6857999"/>
                <a:gd name="connsiteX3198" fmla="*/ 521356 w 572428"/>
                <a:gd name="connsiteY3198" fmla="*/ 961294 h 6857999"/>
                <a:gd name="connsiteX3199" fmla="*/ 516931 w 572428"/>
                <a:gd name="connsiteY3199" fmla="*/ 961536 h 6857999"/>
                <a:gd name="connsiteX3200" fmla="*/ 514380 w 572428"/>
                <a:gd name="connsiteY3200" fmla="*/ 966033 h 6857999"/>
                <a:gd name="connsiteX3201" fmla="*/ 516125 w 572428"/>
                <a:gd name="connsiteY3201" fmla="*/ 969994 h 6857999"/>
                <a:gd name="connsiteX3202" fmla="*/ 514818 w 572428"/>
                <a:gd name="connsiteY3202" fmla="*/ 971915 h 6857999"/>
                <a:gd name="connsiteX3203" fmla="*/ 512219 w 572428"/>
                <a:gd name="connsiteY3203" fmla="*/ 989989 h 6857999"/>
                <a:gd name="connsiteX3204" fmla="*/ 518817 w 572428"/>
                <a:gd name="connsiteY3204" fmla="*/ 1000454 h 6857999"/>
                <a:gd name="connsiteX3205" fmla="*/ 541021 w 572428"/>
                <a:gd name="connsiteY3205" fmla="*/ 982085 h 6857999"/>
                <a:gd name="connsiteX3206" fmla="*/ 537023 w 572428"/>
                <a:gd name="connsiteY3206" fmla="*/ 953546 h 6857999"/>
                <a:gd name="connsiteX3207" fmla="*/ 340789 w 572428"/>
                <a:gd name="connsiteY3207" fmla="*/ 951319 h 6857999"/>
                <a:gd name="connsiteX3208" fmla="*/ 337678 w 572428"/>
                <a:gd name="connsiteY3208" fmla="*/ 964150 h 6857999"/>
                <a:gd name="connsiteX3209" fmla="*/ 348304 w 572428"/>
                <a:gd name="connsiteY3209" fmla="*/ 971987 h 6857999"/>
                <a:gd name="connsiteX3210" fmla="*/ 351415 w 572428"/>
                <a:gd name="connsiteY3210" fmla="*/ 959155 h 6857999"/>
                <a:gd name="connsiteX3211" fmla="*/ 346746 w 572428"/>
                <a:gd name="connsiteY3211" fmla="*/ 952580 h 6857999"/>
                <a:gd name="connsiteX3212" fmla="*/ 340789 w 572428"/>
                <a:gd name="connsiteY3212" fmla="*/ 951319 h 6857999"/>
                <a:gd name="connsiteX3213" fmla="*/ 555107 w 572428"/>
                <a:gd name="connsiteY3213" fmla="*/ 939008 h 6857999"/>
                <a:gd name="connsiteX3214" fmla="*/ 547513 w 572428"/>
                <a:gd name="connsiteY3214" fmla="*/ 941020 h 6857999"/>
                <a:gd name="connsiteX3215" fmla="*/ 547497 w 572428"/>
                <a:gd name="connsiteY3215" fmla="*/ 949652 h 6857999"/>
                <a:gd name="connsiteX3216" fmla="*/ 542830 w 572428"/>
                <a:gd name="connsiteY3216" fmla="*/ 955176 h 6857999"/>
                <a:gd name="connsiteX3217" fmla="*/ 547023 w 572428"/>
                <a:gd name="connsiteY3217" fmla="*/ 961644 h 6857999"/>
                <a:gd name="connsiteX3218" fmla="*/ 557650 w 572428"/>
                <a:gd name="connsiteY3218" fmla="*/ 957648 h 6857999"/>
                <a:gd name="connsiteX3219" fmla="*/ 562787 w 572428"/>
                <a:gd name="connsiteY3219" fmla="*/ 951689 h 6857999"/>
                <a:gd name="connsiteX3220" fmla="*/ 558914 w 572428"/>
                <a:gd name="connsiteY3220" fmla="*/ 944181 h 6857999"/>
                <a:gd name="connsiteX3221" fmla="*/ 561614 w 572428"/>
                <a:gd name="connsiteY3221" fmla="*/ 940700 h 6857999"/>
                <a:gd name="connsiteX3222" fmla="*/ 555107 w 572428"/>
                <a:gd name="connsiteY3222" fmla="*/ 939008 h 6857999"/>
                <a:gd name="connsiteX3223" fmla="*/ 348243 w 572428"/>
                <a:gd name="connsiteY3223" fmla="*/ 938577 h 6857999"/>
                <a:gd name="connsiteX3224" fmla="*/ 346506 w 572428"/>
                <a:gd name="connsiteY3224" fmla="*/ 939208 h 6857999"/>
                <a:gd name="connsiteX3225" fmla="*/ 346059 w 572428"/>
                <a:gd name="connsiteY3225" fmla="*/ 943413 h 6857999"/>
                <a:gd name="connsiteX3226" fmla="*/ 343504 w 572428"/>
                <a:gd name="connsiteY3226" fmla="*/ 945865 h 6857999"/>
                <a:gd name="connsiteX3227" fmla="*/ 345217 w 572428"/>
                <a:gd name="connsiteY3227" fmla="*/ 949230 h 6857999"/>
                <a:gd name="connsiteX3228" fmla="*/ 350597 w 572428"/>
                <a:gd name="connsiteY3228" fmla="*/ 947826 h 6857999"/>
                <a:gd name="connsiteX3229" fmla="*/ 353403 w 572428"/>
                <a:gd name="connsiteY3229" fmla="*/ 945185 h 6857999"/>
                <a:gd name="connsiteX3230" fmla="*/ 351901 w 572428"/>
                <a:gd name="connsiteY3230" fmla="*/ 941330 h 6857999"/>
                <a:gd name="connsiteX3231" fmla="*/ 353392 w 572428"/>
                <a:gd name="connsiteY3231" fmla="*/ 939771 h 6857999"/>
                <a:gd name="connsiteX3232" fmla="*/ 350309 w 572428"/>
                <a:gd name="connsiteY3232" fmla="*/ 938615 h 6857999"/>
                <a:gd name="connsiteX3233" fmla="*/ 348243 w 572428"/>
                <a:gd name="connsiteY3233" fmla="*/ 938577 h 6857999"/>
                <a:gd name="connsiteX3234" fmla="*/ 281485 w 572428"/>
                <a:gd name="connsiteY3234" fmla="*/ 927158 h 6857999"/>
                <a:gd name="connsiteX3235" fmla="*/ 274749 w 572428"/>
                <a:gd name="connsiteY3235" fmla="*/ 930614 h 6857999"/>
                <a:gd name="connsiteX3236" fmla="*/ 276962 w 572428"/>
                <a:gd name="connsiteY3236" fmla="*/ 942651 h 6857999"/>
                <a:gd name="connsiteX3237" fmla="*/ 270469 w 572428"/>
                <a:gd name="connsiteY3237" fmla="*/ 952384 h 6857999"/>
                <a:gd name="connsiteX3238" fmla="*/ 279675 w 572428"/>
                <a:gd name="connsiteY3238" fmla="*/ 959746 h 6857999"/>
                <a:gd name="connsiteX3239" fmla="*/ 291555 w 572428"/>
                <a:gd name="connsiteY3239" fmla="*/ 953872 h 6857999"/>
                <a:gd name="connsiteX3240" fmla="*/ 296941 w 572428"/>
                <a:gd name="connsiteY3240" fmla="*/ 957730 h 6857999"/>
                <a:gd name="connsiteX3241" fmla="*/ 299772 w 572428"/>
                <a:gd name="connsiteY3241" fmla="*/ 948156 h 6857999"/>
                <a:gd name="connsiteX3242" fmla="*/ 290382 w 572428"/>
                <a:gd name="connsiteY3242" fmla="*/ 943059 h 6857999"/>
                <a:gd name="connsiteX3243" fmla="*/ 288708 w 572428"/>
                <a:gd name="connsiteY3243" fmla="*/ 927189 h 6857999"/>
                <a:gd name="connsiteX3244" fmla="*/ 281485 w 572428"/>
                <a:gd name="connsiteY3244" fmla="*/ 927158 h 6857999"/>
                <a:gd name="connsiteX3245" fmla="*/ 421032 w 572428"/>
                <a:gd name="connsiteY3245" fmla="*/ 922561 h 6857999"/>
                <a:gd name="connsiteX3246" fmla="*/ 414506 w 572428"/>
                <a:gd name="connsiteY3246" fmla="*/ 934585 h 6857999"/>
                <a:gd name="connsiteX3247" fmla="*/ 394184 w 572428"/>
                <a:gd name="connsiteY3247" fmla="*/ 936728 h 6857999"/>
                <a:gd name="connsiteX3248" fmla="*/ 394143 w 572428"/>
                <a:gd name="connsiteY3248" fmla="*/ 945977 h 6857999"/>
                <a:gd name="connsiteX3249" fmla="*/ 398570 w 572428"/>
                <a:gd name="connsiteY3249" fmla="*/ 954605 h 6857999"/>
                <a:gd name="connsiteX3250" fmla="*/ 413984 w 572428"/>
                <a:gd name="connsiteY3250" fmla="*/ 951770 h 6857999"/>
                <a:gd name="connsiteX3251" fmla="*/ 426447 w 572428"/>
                <a:gd name="connsiteY3251" fmla="*/ 960084 h 6857999"/>
                <a:gd name="connsiteX3252" fmla="*/ 435874 w 572428"/>
                <a:gd name="connsiteY3252" fmla="*/ 948295 h 6857999"/>
                <a:gd name="connsiteX3253" fmla="*/ 428352 w 572428"/>
                <a:gd name="connsiteY3253" fmla="*/ 933084 h 6857999"/>
                <a:gd name="connsiteX3254" fmla="*/ 433293 w 572428"/>
                <a:gd name="connsiteY3254" fmla="*/ 926186 h 6857999"/>
                <a:gd name="connsiteX3255" fmla="*/ 421032 w 572428"/>
                <a:gd name="connsiteY3255" fmla="*/ 922561 h 6857999"/>
                <a:gd name="connsiteX3256" fmla="*/ 492909 w 572428"/>
                <a:gd name="connsiteY3256" fmla="*/ 922190 h 6857999"/>
                <a:gd name="connsiteX3257" fmla="*/ 485315 w 572428"/>
                <a:gd name="connsiteY3257" fmla="*/ 924202 h 6857999"/>
                <a:gd name="connsiteX3258" fmla="*/ 485299 w 572428"/>
                <a:gd name="connsiteY3258" fmla="*/ 932834 h 6857999"/>
                <a:gd name="connsiteX3259" fmla="*/ 480632 w 572428"/>
                <a:gd name="connsiteY3259" fmla="*/ 938358 h 6857999"/>
                <a:gd name="connsiteX3260" fmla="*/ 482354 w 572428"/>
                <a:gd name="connsiteY3260" fmla="*/ 941015 h 6857999"/>
                <a:gd name="connsiteX3261" fmla="*/ 480346 w 572428"/>
                <a:gd name="connsiteY3261" fmla="*/ 944765 h 6857999"/>
                <a:gd name="connsiteX3262" fmla="*/ 476704 w 572428"/>
                <a:gd name="connsiteY3262" fmla="*/ 951403 h 6857999"/>
                <a:gd name="connsiteX3263" fmla="*/ 456382 w 572428"/>
                <a:gd name="connsiteY3263" fmla="*/ 953546 h 6857999"/>
                <a:gd name="connsiteX3264" fmla="*/ 456342 w 572428"/>
                <a:gd name="connsiteY3264" fmla="*/ 962795 h 6857999"/>
                <a:gd name="connsiteX3265" fmla="*/ 460768 w 572428"/>
                <a:gd name="connsiteY3265" fmla="*/ 971422 h 6857999"/>
                <a:gd name="connsiteX3266" fmla="*/ 476182 w 572428"/>
                <a:gd name="connsiteY3266" fmla="*/ 968588 h 6857999"/>
                <a:gd name="connsiteX3267" fmla="*/ 488645 w 572428"/>
                <a:gd name="connsiteY3267" fmla="*/ 976902 h 6857999"/>
                <a:gd name="connsiteX3268" fmla="*/ 498071 w 572428"/>
                <a:gd name="connsiteY3268" fmla="*/ 965113 h 6857999"/>
                <a:gd name="connsiteX3269" fmla="*/ 490549 w 572428"/>
                <a:gd name="connsiteY3269" fmla="*/ 949902 h 6857999"/>
                <a:gd name="connsiteX3270" fmla="*/ 495491 w 572428"/>
                <a:gd name="connsiteY3270" fmla="*/ 943004 h 6857999"/>
                <a:gd name="connsiteX3271" fmla="*/ 493038 w 572428"/>
                <a:gd name="connsiteY3271" fmla="*/ 941738 h 6857999"/>
                <a:gd name="connsiteX3272" fmla="*/ 495452 w 572428"/>
                <a:gd name="connsiteY3272" fmla="*/ 940831 h 6857999"/>
                <a:gd name="connsiteX3273" fmla="*/ 500589 w 572428"/>
                <a:gd name="connsiteY3273" fmla="*/ 934872 h 6857999"/>
                <a:gd name="connsiteX3274" fmla="*/ 496717 w 572428"/>
                <a:gd name="connsiteY3274" fmla="*/ 927364 h 6857999"/>
                <a:gd name="connsiteX3275" fmla="*/ 499416 w 572428"/>
                <a:gd name="connsiteY3275" fmla="*/ 923883 h 6857999"/>
                <a:gd name="connsiteX3276" fmla="*/ 492909 w 572428"/>
                <a:gd name="connsiteY3276" fmla="*/ 922190 h 6857999"/>
                <a:gd name="connsiteX3277" fmla="*/ 379129 w 572428"/>
                <a:gd name="connsiteY3277" fmla="*/ 921174 h 6857999"/>
                <a:gd name="connsiteX3278" fmla="*/ 374725 w 572428"/>
                <a:gd name="connsiteY3278" fmla="*/ 921273 h 6857999"/>
                <a:gd name="connsiteX3279" fmla="*/ 371681 w 572428"/>
                <a:gd name="connsiteY3279" fmla="*/ 924457 h 6857999"/>
                <a:gd name="connsiteX3280" fmla="*/ 374964 w 572428"/>
                <a:gd name="connsiteY3280" fmla="*/ 931904 h 6857999"/>
                <a:gd name="connsiteX3281" fmla="*/ 382411 w 572428"/>
                <a:gd name="connsiteY3281" fmla="*/ 928622 h 6857999"/>
                <a:gd name="connsiteX3282" fmla="*/ 379129 w 572428"/>
                <a:gd name="connsiteY3282" fmla="*/ 921174 h 6857999"/>
                <a:gd name="connsiteX3283" fmla="*/ 236911 w 572428"/>
                <a:gd name="connsiteY3283" fmla="*/ 918795 h 6857999"/>
                <a:gd name="connsiteX3284" fmla="*/ 233801 w 572428"/>
                <a:gd name="connsiteY3284" fmla="*/ 931627 h 6857999"/>
                <a:gd name="connsiteX3285" fmla="*/ 244427 w 572428"/>
                <a:gd name="connsiteY3285" fmla="*/ 939463 h 6857999"/>
                <a:gd name="connsiteX3286" fmla="*/ 247537 w 572428"/>
                <a:gd name="connsiteY3286" fmla="*/ 926632 h 6857999"/>
                <a:gd name="connsiteX3287" fmla="*/ 242868 w 572428"/>
                <a:gd name="connsiteY3287" fmla="*/ 920057 h 6857999"/>
                <a:gd name="connsiteX3288" fmla="*/ 236911 w 572428"/>
                <a:gd name="connsiteY3288" fmla="*/ 918795 h 6857999"/>
                <a:gd name="connsiteX3289" fmla="*/ 333351 w 572428"/>
                <a:gd name="connsiteY3289" fmla="*/ 912287 h 6857999"/>
                <a:gd name="connsiteX3290" fmla="*/ 331244 w 572428"/>
                <a:gd name="connsiteY3290" fmla="*/ 914074 h 6857999"/>
                <a:gd name="connsiteX3291" fmla="*/ 332805 w 572428"/>
                <a:gd name="connsiteY3291" fmla="*/ 918934 h 6857999"/>
                <a:gd name="connsiteX3292" fmla="*/ 337665 w 572428"/>
                <a:gd name="connsiteY3292" fmla="*/ 917373 h 6857999"/>
                <a:gd name="connsiteX3293" fmla="*/ 336104 w 572428"/>
                <a:gd name="connsiteY3293" fmla="*/ 912512 h 6857999"/>
                <a:gd name="connsiteX3294" fmla="*/ 333351 w 572428"/>
                <a:gd name="connsiteY3294" fmla="*/ 912287 h 6857999"/>
                <a:gd name="connsiteX3295" fmla="*/ 363760 w 572428"/>
                <a:gd name="connsiteY3295" fmla="*/ 910847 h 6857999"/>
                <a:gd name="connsiteX3296" fmla="*/ 359758 w 572428"/>
                <a:gd name="connsiteY3296" fmla="*/ 914502 h 6857999"/>
                <a:gd name="connsiteX3297" fmla="*/ 362213 w 572428"/>
                <a:gd name="connsiteY3297" fmla="*/ 923840 h 6857999"/>
                <a:gd name="connsiteX3298" fmla="*/ 371232 w 572428"/>
                <a:gd name="connsiteY3298" fmla="*/ 920396 h 6857999"/>
                <a:gd name="connsiteX3299" fmla="*/ 368778 w 572428"/>
                <a:gd name="connsiteY3299" fmla="*/ 911059 h 6857999"/>
                <a:gd name="connsiteX3300" fmla="*/ 363760 w 572428"/>
                <a:gd name="connsiteY3300" fmla="*/ 910847 h 6857999"/>
                <a:gd name="connsiteX3301" fmla="*/ 462029 w 572428"/>
                <a:gd name="connsiteY3301" fmla="*/ 906589 h 6857999"/>
                <a:gd name="connsiteX3302" fmla="*/ 454049 w 572428"/>
                <a:gd name="connsiteY3302" fmla="*/ 907468 h 6857999"/>
                <a:gd name="connsiteX3303" fmla="*/ 449314 w 572428"/>
                <a:gd name="connsiteY3303" fmla="*/ 916584 h 6857999"/>
                <a:gd name="connsiteX3304" fmla="*/ 457150 w 572428"/>
                <a:gd name="connsiteY3304" fmla="*/ 936468 h 6857999"/>
                <a:gd name="connsiteX3305" fmla="*/ 469865 w 572428"/>
                <a:gd name="connsiteY3305" fmla="*/ 926472 h 6857999"/>
                <a:gd name="connsiteX3306" fmla="*/ 462029 w 572428"/>
                <a:gd name="connsiteY3306" fmla="*/ 906589 h 6857999"/>
                <a:gd name="connsiteX3307" fmla="*/ 397192 w 572428"/>
                <a:gd name="connsiteY3307" fmla="*/ 900880 h 6857999"/>
                <a:gd name="connsiteX3308" fmla="*/ 391757 w 572428"/>
                <a:gd name="connsiteY3308" fmla="*/ 903562 h 6857999"/>
                <a:gd name="connsiteX3309" fmla="*/ 399574 w 572428"/>
                <a:gd name="connsiteY3309" fmla="*/ 915315 h 6857999"/>
                <a:gd name="connsiteX3310" fmla="*/ 413681 w 572428"/>
                <a:gd name="connsiteY3310" fmla="*/ 914822 h 6857999"/>
                <a:gd name="connsiteX3311" fmla="*/ 405865 w 572428"/>
                <a:gd name="connsiteY3311" fmla="*/ 903068 h 6857999"/>
                <a:gd name="connsiteX3312" fmla="*/ 397192 w 572428"/>
                <a:gd name="connsiteY3312" fmla="*/ 900880 h 6857999"/>
                <a:gd name="connsiteX3313" fmla="*/ 350287 w 572428"/>
                <a:gd name="connsiteY3313" fmla="*/ 892200 h 6857999"/>
                <a:gd name="connsiteX3314" fmla="*/ 340751 w 572428"/>
                <a:gd name="connsiteY3314" fmla="*/ 896403 h 6857999"/>
                <a:gd name="connsiteX3315" fmla="*/ 340877 w 572428"/>
                <a:gd name="connsiteY3315" fmla="*/ 902041 h 6857999"/>
                <a:gd name="connsiteX3316" fmla="*/ 344954 w 572428"/>
                <a:gd name="connsiteY3316" fmla="*/ 905939 h 6857999"/>
                <a:gd name="connsiteX3317" fmla="*/ 354491 w 572428"/>
                <a:gd name="connsiteY3317" fmla="*/ 901735 h 6857999"/>
                <a:gd name="connsiteX3318" fmla="*/ 350287 w 572428"/>
                <a:gd name="connsiteY3318" fmla="*/ 892200 h 6857999"/>
                <a:gd name="connsiteX3319" fmla="*/ 423956 w 572428"/>
                <a:gd name="connsiteY3319" fmla="*/ 888125 h 6857999"/>
                <a:gd name="connsiteX3320" fmla="*/ 420591 w 572428"/>
                <a:gd name="connsiteY3320" fmla="*/ 889837 h 6857999"/>
                <a:gd name="connsiteX3321" fmla="*/ 421995 w 572428"/>
                <a:gd name="connsiteY3321" fmla="*/ 895218 h 6857999"/>
                <a:gd name="connsiteX3322" fmla="*/ 424637 w 572428"/>
                <a:gd name="connsiteY3322" fmla="*/ 898025 h 6857999"/>
                <a:gd name="connsiteX3323" fmla="*/ 428492 w 572428"/>
                <a:gd name="connsiteY3323" fmla="*/ 896521 h 6857999"/>
                <a:gd name="connsiteX3324" fmla="*/ 430050 w 572428"/>
                <a:gd name="connsiteY3324" fmla="*/ 898013 h 6857999"/>
                <a:gd name="connsiteX3325" fmla="*/ 431207 w 572428"/>
                <a:gd name="connsiteY3325" fmla="*/ 894930 h 6857999"/>
                <a:gd name="connsiteX3326" fmla="*/ 430614 w 572428"/>
                <a:gd name="connsiteY3326" fmla="*/ 891128 h 6857999"/>
                <a:gd name="connsiteX3327" fmla="*/ 426409 w 572428"/>
                <a:gd name="connsiteY3327" fmla="*/ 890680 h 6857999"/>
                <a:gd name="connsiteX3328" fmla="*/ 423956 w 572428"/>
                <a:gd name="connsiteY3328" fmla="*/ 888125 h 6857999"/>
                <a:gd name="connsiteX3329" fmla="*/ 320200 w 572428"/>
                <a:gd name="connsiteY3329" fmla="*/ 885463 h 6857999"/>
                <a:gd name="connsiteX3330" fmla="*/ 315796 w 572428"/>
                <a:gd name="connsiteY3330" fmla="*/ 885561 h 6857999"/>
                <a:gd name="connsiteX3331" fmla="*/ 312752 w 572428"/>
                <a:gd name="connsiteY3331" fmla="*/ 888745 h 6857999"/>
                <a:gd name="connsiteX3332" fmla="*/ 316035 w 572428"/>
                <a:gd name="connsiteY3332" fmla="*/ 896192 h 6857999"/>
                <a:gd name="connsiteX3333" fmla="*/ 323482 w 572428"/>
                <a:gd name="connsiteY3333" fmla="*/ 892910 h 6857999"/>
                <a:gd name="connsiteX3334" fmla="*/ 320200 w 572428"/>
                <a:gd name="connsiteY3334" fmla="*/ 885463 h 6857999"/>
                <a:gd name="connsiteX3335" fmla="*/ 301079 w 572428"/>
                <a:gd name="connsiteY3335" fmla="*/ 883775 h 6857999"/>
                <a:gd name="connsiteX3336" fmla="*/ 297078 w 572428"/>
                <a:gd name="connsiteY3336" fmla="*/ 887431 h 6857999"/>
                <a:gd name="connsiteX3337" fmla="*/ 299532 w 572428"/>
                <a:gd name="connsiteY3337" fmla="*/ 896769 h 6857999"/>
                <a:gd name="connsiteX3338" fmla="*/ 308552 w 572428"/>
                <a:gd name="connsiteY3338" fmla="*/ 893324 h 6857999"/>
                <a:gd name="connsiteX3339" fmla="*/ 306097 w 572428"/>
                <a:gd name="connsiteY3339" fmla="*/ 883987 h 6857999"/>
                <a:gd name="connsiteX3340" fmla="*/ 301079 w 572428"/>
                <a:gd name="connsiteY3340" fmla="*/ 883775 h 6857999"/>
                <a:gd name="connsiteX3341" fmla="*/ 334512 w 572428"/>
                <a:gd name="connsiteY3341" fmla="*/ 873809 h 6857999"/>
                <a:gd name="connsiteX3342" fmla="*/ 329077 w 572428"/>
                <a:gd name="connsiteY3342" fmla="*/ 876489 h 6857999"/>
                <a:gd name="connsiteX3343" fmla="*/ 336894 w 572428"/>
                <a:gd name="connsiteY3343" fmla="*/ 888244 h 6857999"/>
                <a:gd name="connsiteX3344" fmla="*/ 351001 w 572428"/>
                <a:gd name="connsiteY3344" fmla="*/ 887750 h 6857999"/>
                <a:gd name="connsiteX3345" fmla="*/ 343184 w 572428"/>
                <a:gd name="connsiteY3345" fmla="*/ 875997 h 6857999"/>
                <a:gd name="connsiteX3346" fmla="*/ 334512 w 572428"/>
                <a:gd name="connsiteY3346" fmla="*/ 873809 h 6857999"/>
                <a:gd name="connsiteX3347" fmla="*/ 389762 w 572428"/>
                <a:gd name="connsiteY3347" fmla="*/ 870623 h 6857999"/>
                <a:gd name="connsiteX3348" fmla="*/ 381135 w 572428"/>
                <a:gd name="connsiteY3348" fmla="*/ 875763 h 6857999"/>
                <a:gd name="connsiteX3349" fmla="*/ 390074 w 572428"/>
                <a:gd name="connsiteY3349" fmla="*/ 880339 h 6857999"/>
                <a:gd name="connsiteX3350" fmla="*/ 398700 w 572428"/>
                <a:gd name="connsiteY3350" fmla="*/ 875199 h 6857999"/>
                <a:gd name="connsiteX3351" fmla="*/ 389762 w 572428"/>
                <a:gd name="connsiteY3351" fmla="*/ 870623 h 6857999"/>
                <a:gd name="connsiteX3352" fmla="*/ 534258 w 572428"/>
                <a:gd name="connsiteY3352" fmla="*/ 865070 h 6857999"/>
                <a:gd name="connsiteX3353" fmla="*/ 530993 w 572428"/>
                <a:gd name="connsiteY3353" fmla="*/ 865540 h 6857999"/>
                <a:gd name="connsiteX3354" fmla="*/ 528532 w 572428"/>
                <a:gd name="connsiteY3354" fmla="*/ 867395 h 6857999"/>
                <a:gd name="connsiteX3355" fmla="*/ 529618 w 572428"/>
                <a:gd name="connsiteY3355" fmla="*/ 876765 h 6857999"/>
                <a:gd name="connsiteX3356" fmla="*/ 526645 w 572428"/>
                <a:gd name="connsiteY3356" fmla="*/ 882848 h 6857999"/>
                <a:gd name="connsiteX3357" fmla="*/ 530772 w 572428"/>
                <a:gd name="connsiteY3357" fmla="*/ 889790 h 6857999"/>
                <a:gd name="connsiteX3358" fmla="*/ 538634 w 572428"/>
                <a:gd name="connsiteY3358" fmla="*/ 885257 h 6857999"/>
                <a:gd name="connsiteX3359" fmla="*/ 541922 w 572428"/>
                <a:gd name="connsiteY3359" fmla="*/ 878693 h 6857999"/>
                <a:gd name="connsiteX3360" fmla="*/ 537916 w 572428"/>
                <a:gd name="connsiteY3360" fmla="*/ 870616 h 6857999"/>
                <a:gd name="connsiteX3361" fmla="*/ 539598 w 572428"/>
                <a:gd name="connsiteY3361" fmla="*/ 866787 h 6857999"/>
                <a:gd name="connsiteX3362" fmla="*/ 534258 w 572428"/>
                <a:gd name="connsiteY3362" fmla="*/ 865070 h 6857999"/>
                <a:gd name="connsiteX3363" fmla="*/ 361275 w 572428"/>
                <a:gd name="connsiteY3363" fmla="*/ 861053 h 6857999"/>
                <a:gd name="connsiteX3364" fmla="*/ 357910 w 572428"/>
                <a:gd name="connsiteY3364" fmla="*/ 862766 h 6857999"/>
                <a:gd name="connsiteX3365" fmla="*/ 359315 w 572428"/>
                <a:gd name="connsiteY3365" fmla="*/ 868147 h 6857999"/>
                <a:gd name="connsiteX3366" fmla="*/ 361956 w 572428"/>
                <a:gd name="connsiteY3366" fmla="*/ 870953 h 6857999"/>
                <a:gd name="connsiteX3367" fmla="*/ 365811 w 572428"/>
                <a:gd name="connsiteY3367" fmla="*/ 869449 h 6857999"/>
                <a:gd name="connsiteX3368" fmla="*/ 367369 w 572428"/>
                <a:gd name="connsiteY3368" fmla="*/ 870942 h 6857999"/>
                <a:gd name="connsiteX3369" fmla="*/ 368526 w 572428"/>
                <a:gd name="connsiteY3369" fmla="*/ 867858 h 6857999"/>
                <a:gd name="connsiteX3370" fmla="*/ 367933 w 572428"/>
                <a:gd name="connsiteY3370" fmla="*/ 864056 h 6857999"/>
                <a:gd name="connsiteX3371" fmla="*/ 363728 w 572428"/>
                <a:gd name="connsiteY3371" fmla="*/ 863609 h 6857999"/>
                <a:gd name="connsiteX3372" fmla="*/ 361275 w 572428"/>
                <a:gd name="connsiteY3372" fmla="*/ 861053 h 6857999"/>
                <a:gd name="connsiteX3373" fmla="*/ 501403 w 572428"/>
                <a:gd name="connsiteY3373" fmla="*/ 859364 h 6857999"/>
                <a:gd name="connsiteX3374" fmla="*/ 494011 w 572428"/>
                <a:gd name="connsiteY3374" fmla="*/ 878484 h 6857999"/>
                <a:gd name="connsiteX3375" fmla="*/ 495769 w 572428"/>
                <a:gd name="connsiteY3375" fmla="*/ 883134 h 6857999"/>
                <a:gd name="connsiteX3376" fmla="*/ 494969 w 572428"/>
                <a:gd name="connsiteY3376" fmla="*/ 883930 h 6857999"/>
                <a:gd name="connsiteX3377" fmla="*/ 512264 w 572428"/>
                <a:gd name="connsiteY3377" fmla="*/ 907692 h 6857999"/>
                <a:gd name="connsiteX3378" fmla="*/ 534236 w 572428"/>
                <a:gd name="connsiteY3378" fmla="*/ 902823 h 6857999"/>
                <a:gd name="connsiteX3379" fmla="*/ 516939 w 572428"/>
                <a:gd name="connsiteY3379" fmla="*/ 879061 h 6857999"/>
                <a:gd name="connsiteX3380" fmla="*/ 513433 w 572428"/>
                <a:gd name="connsiteY3380" fmla="*/ 878463 h 6857999"/>
                <a:gd name="connsiteX3381" fmla="*/ 513672 w 572428"/>
                <a:gd name="connsiteY3381" fmla="*/ 875788 h 6857999"/>
                <a:gd name="connsiteX3382" fmla="*/ 509069 w 572428"/>
                <a:gd name="connsiteY3382" fmla="*/ 863616 h 6857999"/>
                <a:gd name="connsiteX3383" fmla="*/ 501403 w 572428"/>
                <a:gd name="connsiteY3383" fmla="*/ 859364 h 6857999"/>
                <a:gd name="connsiteX3384" fmla="*/ 424653 w 572428"/>
                <a:gd name="connsiteY3384" fmla="*/ 845601 h 6857999"/>
                <a:gd name="connsiteX3385" fmla="*/ 420224 w 572428"/>
                <a:gd name="connsiteY3385" fmla="*/ 847318 h 6857999"/>
                <a:gd name="connsiteX3386" fmla="*/ 420819 w 572428"/>
                <a:gd name="connsiteY3386" fmla="*/ 854971 h 6857999"/>
                <a:gd name="connsiteX3387" fmla="*/ 416134 w 572428"/>
                <a:gd name="connsiteY3387" fmla="*/ 860620 h 6857999"/>
                <a:gd name="connsiteX3388" fmla="*/ 421397 w 572428"/>
                <a:gd name="connsiteY3388" fmla="*/ 865813 h 6857999"/>
                <a:gd name="connsiteX3389" fmla="*/ 426367 w 572428"/>
                <a:gd name="connsiteY3389" fmla="*/ 863971 h 6857999"/>
                <a:gd name="connsiteX3390" fmla="*/ 425084 w 572428"/>
                <a:gd name="connsiteY3390" fmla="*/ 870037 h 6857999"/>
                <a:gd name="connsiteX3391" fmla="*/ 441515 w 572428"/>
                <a:gd name="connsiteY3391" fmla="*/ 874020 h 6857999"/>
                <a:gd name="connsiteX3392" fmla="*/ 451549 w 572428"/>
                <a:gd name="connsiteY3392" fmla="*/ 860413 h 6857999"/>
                <a:gd name="connsiteX3393" fmla="*/ 435118 w 572428"/>
                <a:gd name="connsiteY3393" fmla="*/ 856430 h 6857999"/>
                <a:gd name="connsiteX3394" fmla="*/ 432426 w 572428"/>
                <a:gd name="connsiteY3394" fmla="*/ 858341 h 6857999"/>
                <a:gd name="connsiteX3395" fmla="*/ 429165 w 572428"/>
                <a:gd name="connsiteY3395" fmla="*/ 856102 h 6857999"/>
                <a:gd name="connsiteX3396" fmla="*/ 429157 w 572428"/>
                <a:gd name="connsiteY3396" fmla="*/ 846093 h 6857999"/>
                <a:gd name="connsiteX3397" fmla="*/ 424653 w 572428"/>
                <a:gd name="connsiteY3397" fmla="*/ 845601 h 6857999"/>
                <a:gd name="connsiteX3398" fmla="*/ 327082 w 572428"/>
                <a:gd name="connsiteY3398" fmla="*/ 843552 h 6857999"/>
                <a:gd name="connsiteX3399" fmla="*/ 318455 w 572428"/>
                <a:gd name="connsiteY3399" fmla="*/ 848691 h 6857999"/>
                <a:gd name="connsiteX3400" fmla="*/ 327393 w 572428"/>
                <a:gd name="connsiteY3400" fmla="*/ 853267 h 6857999"/>
                <a:gd name="connsiteX3401" fmla="*/ 336020 w 572428"/>
                <a:gd name="connsiteY3401" fmla="*/ 848128 h 6857999"/>
                <a:gd name="connsiteX3402" fmla="*/ 327082 w 572428"/>
                <a:gd name="connsiteY3402" fmla="*/ 843552 h 6857999"/>
                <a:gd name="connsiteX3403" fmla="*/ 539021 w 572428"/>
                <a:gd name="connsiteY3403" fmla="*/ 841333 h 6857999"/>
                <a:gd name="connsiteX3404" fmla="*/ 534461 w 572428"/>
                <a:gd name="connsiteY3404" fmla="*/ 846004 h 6857999"/>
                <a:gd name="connsiteX3405" fmla="*/ 538960 w 572428"/>
                <a:gd name="connsiteY3405" fmla="*/ 857465 h 6857999"/>
                <a:gd name="connsiteX3406" fmla="*/ 544307 w 572428"/>
                <a:gd name="connsiteY3406" fmla="*/ 862931 h 6857999"/>
                <a:gd name="connsiteX3407" fmla="*/ 549728 w 572428"/>
                <a:gd name="connsiteY3407" fmla="*/ 858588 h 6857999"/>
                <a:gd name="connsiteX3408" fmla="*/ 552814 w 572428"/>
                <a:gd name="connsiteY3408" fmla="*/ 861454 h 6857999"/>
                <a:gd name="connsiteX3409" fmla="*/ 553320 w 572428"/>
                <a:gd name="connsiteY3409" fmla="*/ 854360 h 6857999"/>
                <a:gd name="connsiteX3410" fmla="*/ 550768 w 572428"/>
                <a:gd name="connsiteY3410" fmla="*/ 846154 h 6857999"/>
                <a:gd name="connsiteX3411" fmla="*/ 543966 w 572428"/>
                <a:gd name="connsiteY3411" fmla="*/ 846296 h 6857999"/>
                <a:gd name="connsiteX3412" fmla="*/ 539021 w 572428"/>
                <a:gd name="connsiteY3412" fmla="*/ 841333 h 6857999"/>
                <a:gd name="connsiteX3413" fmla="*/ 397392 w 572428"/>
                <a:gd name="connsiteY3413" fmla="*/ 837475 h 6857999"/>
                <a:gd name="connsiteX3414" fmla="*/ 394613 w 572428"/>
                <a:gd name="connsiteY3414" fmla="*/ 845276 h 6857999"/>
                <a:gd name="connsiteX3415" fmla="*/ 400731 w 572428"/>
                <a:gd name="connsiteY3415" fmla="*/ 850858 h 6857999"/>
                <a:gd name="connsiteX3416" fmla="*/ 403509 w 572428"/>
                <a:gd name="connsiteY3416" fmla="*/ 843057 h 6857999"/>
                <a:gd name="connsiteX3417" fmla="*/ 397392 w 572428"/>
                <a:gd name="connsiteY3417" fmla="*/ 837475 h 6857999"/>
                <a:gd name="connsiteX3418" fmla="*/ 420525 w 572428"/>
                <a:gd name="connsiteY3418" fmla="*/ 820946 h 6857999"/>
                <a:gd name="connsiteX3419" fmla="*/ 418418 w 572428"/>
                <a:gd name="connsiteY3419" fmla="*/ 822733 h 6857999"/>
                <a:gd name="connsiteX3420" fmla="*/ 419980 w 572428"/>
                <a:gd name="connsiteY3420" fmla="*/ 827594 h 6857999"/>
                <a:gd name="connsiteX3421" fmla="*/ 424839 w 572428"/>
                <a:gd name="connsiteY3421" fmla="*/ 826032 h 6857999"/>
                <a:gd name="connsiteX3422" fmla="*/ 423278 w 572428"/>
                <a:gd name="connsiteY3422" fmla="*/ 821172 h 6857999"/>
                <a:gd name="connsiteX3423" fmla="*/ 420525 w 572428"/>
                <a:gd name="connsiteY3423" fmla="*/ 820946 h 6857999"/>
                <a:gd name="connsiteX3424" fmla="*/ 361973 w 572428"/>
                <a:gd name="connsiteY3424" fmla="*/ 818529 h 6857999"/>
                <a:gd name="connsiteX3425" fmla="*/ 357545 w 572428"/>
                <a:gd name="connsiteY3425" fmla="*/ 820246 h 6857999"/>
                <a:gd name="connsiteX3426" fmla="*/ 358139 w 572428"/>
                <a:gd name="connsiteY3426" fmla="*/ 827900 h 6857999"/>
                <a:gd name="connsiteX3427" fmla="*/ 353453 w 572428"/>
                <a:gd name="connsiteY3427" fmla="*/ 833548 h 6857999"/>
                <a:gd name="connsiteX3428" fmla="*/ 358716 w 572428"/>
                <a:gd name="connsiteY3428" fmla="*/ 838741 h 6857999"/>
                <a:gd name="connsiteX3429" fmla="*/ 366510 w 572428"/>
                <a:gd name="connsiteY3429" fmla="*/ 835852 h 6857999"/>
                <a:gd name="connsiteX3430" fmla="*/ 369618 w 572428"/>
                <a:gd name="connsiteY3430" fmla="*/ 838611 h 6857999"/>
                <a:gd name="connsiteX3431" fmla="*/ 372010 w 572428"/>
                <a:gd name="connsiteY3431" fmla="*/ 832823 h 6857999"/>
                <a:gd name="connsiteX3432" fmla="*/ 366484 w 572428"/>
                <a:gd name="connsiteY3432" fmla="*/ 829031 h 6857999"/>
                <a:gd name="connsiteX3433" fmla="*/ 366476 w 572428"/>
                <a:gd name="connsiteY3433" fmla="*/ 819021 h 6857999"/>
                <a:gd name="connsiteX3434" fmla="*/ 361973 w 572428"/>
                <a:gd name="connsiteY3434" fmla="*/ 818529 h 6857999"/>
                <a:gd name="connsiteX3435" fmla="*/ 396018 w 572428"/>
                <a:gd name="connsiteY3435" fmla="*/ 816738 h 6857999"/>
                <a:gd name="connsiteX3436" fmla="*/ 386481 w 572428"/>
                <a:gd name="connsiteY3436" fmla="*/ 820941 h 6857999"/>
                <a:gd name="connsiteX3437" fmla="*/ 386608 w 572428"/>
                <a:gd name="connsiteY3437" fmla="*/ 826580 h 6857999"/>
                <a:gd name="connsiteX3438" fmla="*/ 390684 w 572428"/>
                <a:gd name="connsiteY3438" fmla="*/ 830477 h 6857999"/>
                <a:gd name="connsiteX3439" fmla="*/ 400221 w 572428"/>
                <a:gd name="connsiteY3439" fmla="*/ 826274 h 6857999"/>
                <a:gd name="connsiteX3440" fmla="*/ 396018 w 572428"/>
                <a:gd name="connsiteY3440" fmla="*/ 816738 h 6857999"/>
                <a:gd name="connsiteX3441" fmla="*/ 500807 w 572428"/>
                <a:gd name="connsiteY3441" fmla="*/ 811456 h 6857999"/>
                <a:gd name="connsiteX3442" fmla="*/ 496381 w 572428"/>
                <a:gd name="connsiteY3442" fmla="*/ 811699 h 6857999"/>
                <a:gd name="connsiteX3443" fmla="*/ 493830 w 572428"/>
                <a:gd name="connsiteY3443" fmla="*/ 816195 h 6857999"/>
                <a:gd name="connsiteX3444" fmla="*/ 498355 w 572428"/>
                <a:gd name="connsiteY3444" fmla="*/ 826469 h 6857999"/>
                <a:gd name="connsiteX3445" fmla="*/ 505332 w 572428"/>
                <a:gd name="connsiteY3445" fmla="*/ 821730 h 6857999"/>
                <a:gd name="connsiteX3446" fmla="*/ 500807 w 572428"/>
                <a:gd name="connsiteY3446" fmla="*/ 811456 h 6857999"/>
                <a:gd name="connsiteX3447" fmla="*/ 334711 w 572428"/>
                <a:gd name="connsiteY3447" fmla="*/ 810403 h 6857999"/>
                <a:gd name="connsiteX3448" fmla="*/ 331933 w 572428"/>
                <a:gd name="connsiteY3448" fmla="*/ 818205 h 6857999"/>
                <a:gd name="connsiteX3449" fmla="*/ 338051 w 572428"/>
                <a:gd name="connsiteY3449" fmla="*/ 823787 h 6857999"/>
                <a:gd name="connsiteX3450" fmla="*/ 340829 w 572428"/>
                <a:gd name="connsiteY3450" fmla="*/ 815985 h 6857999"/>
                <a:gd name="connsiteX3451" fmla="*/ 334711 w 572428"/>
                <a:gd name="connsiteY3451" fmla="*/ 810403 h 6857999"/>
                <a:gd name="connsiteX3452" fmla="*/ 551562 w 572428"/>
                <a:gd name="connsiteY3452" fmla="*/ 799494 h 6857999"/>
                <a:gd name="connsiteX3453" fmla="*/ 543581 w 572428"/>
                <a:gd name="connsiteY3453" fmla="*/ 800374 h 6857999"/>
                <a:gd name="connsiteX3454" fmla="*/ 538847 w 572428"/>
                <a:gd name="connsiteY3454" fmla="*/ 809490 h 6857999"/>
                <a:gd name="connsiteX3455" fmla="*/ 546683 w 572428"/>
                <a:gd name="connsiteY3455" fmla="*/ 829373 h 6857999"/>
                <a:gd name="connsiteX3456" fmla="*/ 559398 w 572428"/>
                <a:gd name="connsiteY3456" fmla="*/ 819378 h 6857999"/>
                <a:gd name="connsiteX3457" fmla="*/ 551562 w 572428"/>
                <a:gd name="connsiteY3457" fmla="*/ 799494 h 6857999"/>
                <a:gd name="connsiteX3458" fmla="*/ 386093 w 572428"/>
                <a:gd name="connsiteY3458" fmla="*/ 794820 h 6857999"/>
                <a:gd name="connsiteX3459" fmla="*/ 383987 w 572428"/>
                <a:gd name="connsiteY3459" fmla="*/ 796607 h 6857999"/>
                <a:gd name="connsiteX3460" fmla="*/ 385548 w 572428"/>
                <a:gd name="connsiteY3460" fmla="*/ 801468 h 6857999"/>
                <a:gd name="connsiteX3461" fmla="*/ 390408 w 572428"/>
                <a:gd name="connsiteY3461" fmla="*/ 799906 h 6857999"/>
                <a:gd name="connsiteX3462" fmla="*/ 388846 w 572428"/>
                <a:gd name="connsiteY3462" fmla="*/ 795045 h 6857999"/>
                <a:gd name="connsiteX3463" fmla="*/ 386093 w 572428"/>
                <a:gd name="connsiteY3463" fmla="*/ 794820 h 6857999"/>
                <a:gd name="connsiteX3464" fmla="*/ 462680 w 572428"/>
                <a:gd name="connsiteY3464" fmla="*/ 789541 h 6857999"/>
                <a:gd name="connsiteX3465" fmla="*/ 456154 w 572428"/>
                <a:gd name="connsiteY3465" fmla="*/ 801566 h 6857999"/>
                <a:gd name="connsiteX3466" fmla="*/ 435832 w 572428"/>
                <a:gd name="connsiteY3466" fmla="*/ 803709 h 6857999"/>
                <a:gd name="connsiteX3467" fmla="*/ 435791 w 572428"/>
                <a:gd name="connsiteY3467" fmla="*/ 812958 h 6857999"/>
                <a:gd name="connsiteX3468" fmla="*/ 440218 w 572428"/>
                <a:gd name="connsiteY3468" fmla="*/ 821585 h 6857999"/>
                <a:gd name="connsiteX3469" fmla="*/ 455632 w 572428"/>
                <a:gd name="connsiteY3469" fmla="*/ 818751 h 6857999"/>
                <a:gd name="connsiteX3470" fmla="*/ 468095 w 572428"/>
                <a:gd name="connsiteY3470" fmla="*/ 827065 h 6857999"/>
                <a:gd name="connsiteX3471" fmla="*/ 468466 w 572428"/>
                <a:gd name="connsiteY3471" fmla="*/ 826600 h 6857999"/>
                <a:gd name="connsiteX3472" fmla="*/ 482432 w 572428"/>
                <a:gd name="connsiteY3472" fmla="*/ 833294 h 6857999"/>
                <a:gd name="connsiteX3473" fmla="*/ 493807 w 572428"/>
                <a:gd name="connsiteY3473" fmla="*/ 819674 h 6857999"/>
                <a:gd name="connsiteX3474" fmla="*/ 477805 w 572428"/>
                <a:gd name="connsiteY3474" fmla="*/ 812003 h 6857999"/>
                <a:gd name="connsiteX3475" fmla="*/ 476432 w 572428"/>
                <a:gd name="connsiteY3475" fmla="*/ 812799 h 6857999"/>
                <a:gd name="connsiteX3476" fmla="*/ 474041 w 572428"/>
                <a:gd name="connsiteY3476" fmla="*/ 807365 h 6857999"/>
                <a:gd name="connsiteX3477" fmla="*/ 470000 w 572428"/>
                <a:gd name="connsiteY3477" fmla="*/ 800064 h 6857999"/>
                <a:gd name="connsiteX3478" fmla="*/ 474941 w 572428"/>
                <a:gd name="connsiteY3478" fmla="*/ 793167 h 6857999"/>
                <a:gd name="connsiteX3479" fmla="*/ 462680 w 572428"/>
                <a:gd name="connsiteY3479" fmla="*/ 789541 h 6857999"/>
                <a:gd name="connsiteX3480" fmla="*/ 441480 w 572428"/>
                <a:gd name="connsiteY3480" fmla="*/ 756752 h 6857999"/>
                <a:gd name="connsiteX3481" fmla="*/ 433499 w 572428"/>
                <a:gd name="connsiteY3481" fmla="*/ 757631 h 6857999"/>
                <a:gd name="connsiteX3482" fmla="*/ 428764 w 572428"/>
                <a:gd name="connsiteY3482" fmla="*/ 766747 h 6857999"/>
                <a:gd name="connsiteX3483" fmla="*/ 436600 w 572428"/>
                <a:gd name="connsiteY3483" fmla="*/ 786631 h 6857999"/>
                <a:gd name="connsiteX3484" fmla="*/ 449315 w 572428"/>
                <a:gd name="connsiteY3484" fmla="*/ 776635 h 6857999"/>
                <a:gd name="connsiteX3485" fmla="*/ 441480 w 572428"/>
                <a:gd name="connsiteY3485" fmla="*/ 756752 h 6857999"/>
                <a:gd name="connsiteX3486" fmla="*/ 529300 w 572428"/>
                <a:gd name="connsiteY3486" fmla="*/ 747469 h 6857999"/>
                <a:gd name="connsiteX3487" fmla="*/ 522009 w 572428"/>
                <a:gd name="connsiteY3487" fmla="*/ 747597 h 6857999"/>
                <a:gd name="connsiteX3488" fmla="*/ 515778 w 572428"/>
                <a:gd name="connsiteY3488" fmla="*/ 752561 h 6857999"/>
                <a:gd name="connsiteX3489" fmla="*/ 519972 w 572428"/>
                <a:gd name="connsiteY3489" fmla="*/ 769239 h 6857999"/>
                <a:gd name="connsiteX3490" fmla="*/ 515010 w 572428"/>
                <a:gd name="connsiteY3490" fmla="*/ 782920 h 6857999"/>
                <a:gd name="connsiteX3491" fmla="*/ 525496 w 572428"/>
                <a:gd name="connsiteY3491" fmla="*/ 792936 h 6857999"/>
                <a:gd name="connsiteX3492" fmla="*/ 526927 w 572428"/>
                <a:gd name="connsiteY3492" fmla="*/ 791965 h 6857999"/>
                <a:gd name="connsiteX3493" fmla="*/ 526772 w 572428"/>
                <a:gd name="connsiteY3493" fmla="*/ 795279 h 6857999"/>
                <a:gd name="connsiteX3494" fmla="*/ 526948 w 572428"/>
                <a:gd name="connsiteY3494" fmla="*/ 799815 h 6857999"/>
                <a:gd name="connsiteX3495" fmla="*/ 522281 w 572428"/>
                <a:gd name="connsiteY3495" fmla="*/ 805339 h 6857999"/>
                <a:gd name="connsiteX3496" fmla="*/ 526473 w 572428"/>
                <a:gd name="connsiteY3496" fmla="*/ 811806 h 6857999"/>
                <a:gd name="connsiteX3497" fmla="*/ 537100 w 572428"/>
                <a:gd name="connsiteY3497" fmla="*/ 807811 h 6857999"/>
                <a:gd name="connsiteX3498" fmla="*/ 542237 w 572428"/>
                <a:gd name="connsiteY3498" fmla="*/ 801852 h 6857999"/>
                <a:gd name="connsiteX3499" fmla="*/ 538365 w 572428"/>
                <a:gd name="connsiteY3499" fmla="*/ 794344 h 6857999"/>
                <a:gd name="connsiteX3500" fmla="*/ 541064 w 572428"/>
                <a:gd name="connsiteY3500" fmla="*/ 790863 h 6857999"/>
                <a:gd name="connsiteX3501" fmla="*/ 534557 w 572428"/>
                <a:gd name="connsiteY3501" fmla="*/ 789170 h 6857999"/>
                <a:gd name="connsiteX3502" fmla="*/ 528798 w 572428"/>
                <a:gd name="connsiteY3502" fmla="*/ 790696 h 6857999"/>
                <a:gd name="connsiteX3503" fmla="*/ 531284 w 572428"/>
                <a:gd name="connsiteY3503" fmla="*/ 789011 h 6857999"/>
                <a:gd name="connsiteX3504" fmla="*/ 536520 w 572428"/>
                <a:gd name="connsiteY3504" fmla="*/ 784488 h 6857999"/>
                <a:gd name="connsiteX3505" fmla="*/ 542582 w 572428"/>
                <a:gd name="connsiteY3505" fmla="*/ 789724 h 6857999"/>
                <a:gd name="connsiteX3506" fmla="*/ 543877 w 572428"/>
                <a:gd name="connsiteY3506" fmla="*/ 776348 h 6857999"/>
                <a:gd name="connsiteX3507" fmla="*/ 533575 w 572428"/>
                <a:gd name="connsiteY3507" fmla="*/ 769488 h 6857999"/>
                <a:gd name="connsiteX3508" fmla="*/ 529300 w 572428"/>
                <a:gd name="connsiteY3508" fmla="*/ 747469 h 6857999"/>
                <a:gd name="connsiteX3509" fmla="*/ 481822 w 572428"/>
                <a:gd name="connsiteY3509" fmla="*/ 726738 h 6857999"/>
                <a:gd name="connsiteX3510" fmla="*/ 474419 w 572428"/>
                <a:gd name="connsiteY3510" fmla="*/ 734093 h 6857999"/>
                <a:gd name="connsiteX3511" fmla="*/ 475490 w 572428"/>
                <a:gd name="connsiteY3511" fmla="*/ 737466 h 6857999"/>
                <a:gd name="connsiteX3512" fmla="*/ 472677 w 572428"/>
                <a:gd name="connsiteY3512" fmla="*/ 743781 h 6857999"/>
                <a:gd name="connsiteX3513" fmla="*/ 474638 w 572428"/>
                <a:gd name="connsiteY3513" fmla="*/ 754939 h 6857999"/>
                <a:gd name="connsiteX3514" fmla="*/ 486635 w 572428"/>
                <a:gd name="connsiteY3514" fmla="*/ 765579 h 6857999"/>
                <a:gd name="connsiteX3515" fmla="*/ 489642 w 572428"/>
                <a:gd name="connsiteY3515" fmla="*/ 758828 h 6857999"/>
                <a:gd name="connsiteX3516" fmla="*/ 489091 w 572428"/>
                <a:gd name="connsiteY3516" fmla="*/ 755694 h 6857999"/>
                <a:gd name="connsiteX3517" fmla="*/ 491714 w 572428"/>
                <a:gd name="connsiteY3517" fmla="*/ 757855 h 6857999"/>
                <a:gd name="connsiteX3518" fmla="*/ 513686 w 572428"/>
                <a:gd name="connsiteY3518" fmla="*/ 752986 h 6857999"/>
                <a:gd name="connsiteX3519" fmla="*/ 496389 w 572428"/>
                <a:gd name="connsiteY3519" fmla="*/ 729224 h 6857999"/>
                <a:gd name="connsiteX3520" fmla="*/ 481822 w 572428"/>
                <a:gd name="connsiteY3520" fmla="*/ 726738 h 6857999"/>
                <a:gd name="connsiteX3521" fmla="*/ 518471 w 572428"/>
                <a:gd name="connsiteY3521" fmla="*/ 691496 h 6857999"/>
                <a:gd name="connsiteX3522" fmla="*/ 513910 w 572428"/>
                <a:gd name="connsiteY3522" fmla="*/ 696167 h 6857999"/>
                <a:gd name="connsiteX3523" fmla="*/ 518410 w 572428"/>
                <a:gd name="connsiteY3523" fmla="*/ 707627 h 6857999"/>
                <a:gd name="connsiteX3524" fmla="*/ 523757 w 572428"/>
                <a:gd name="connsiteY3524" fmla="*/ 713093 h 6857999"/>
                <a:gd name="connsiteX3525" fmla="*/ 529179 w 572428"/>
                <a:gd name="connsiteY3525" fmla="*/ 708751 h 6857999"/>
                <a:gd name="connsiteX3526" fmla="*/ 532265 w 572428"/>
                <a:gd name="connsiteY3526" fmla="*/ 711617 h 6857999"/>
                <a:gd name="connsiteX3527" fmla="*/ 532770 w 572428"/>
                <a:gd name="connsiteY3527" fmla="*/ 704523 h 6857999"/>
                <a:gd name="connsiteX3528" fmla="*/ 530218 w 572428"/>
                <a:gd name="connsiteY3528" fmla="*/ 696317 h 6857999"/>
                <a:gd name="connsiteX3529" fmla="*/ 523416 w 572428"/>
                <a:gd name="connsiteY3529" fmla="*/ 696459 h 6857999"/>
                <a:gd name="connsiteX3530" fmla="*/ 518471 w 572428"/>
                <a:gd name="connsiteY3530" fmla="*/ 691496 h 6857999"/>
                <a:gd name="connsiteX3531" fmla="*/ 554263 w 572428"/>
                <a:gd name="connsiteY3531" fmla="*/ 688723 h 6857999"/>
                <a:gd name="connsiteX3532" fmla="*/ 549838 w 572428"/>
                <a:gd name="connsiteY3532" fmla="*/ 688966 h 6857999"/>
                <a:gd name="connsiteX3533" fmla="*/ 547287 w 572428"/>
                <a:gd name="connsiteY3533" fmla="*/ 693463 h 6857999"/>
                <a:gd name="connsiteX3534" fmla="*/ 551812 w 572428"/>
                <a:gd name="connsiteY3534" fmla="*/ 703736 h 6857999"/>
                <a:gd name="connsiteX3535" fmla="*/ 558789 w 572428"/>
                <a:gd name="connsiteY3535" fmla="*/ 698997 h 6857999"/>
                <a:gd name="connsiteX3536" fmla="*/ 554263 w 572428"/>
                <a:gd name="connsiteY3536" fmla="*/ 688723 h 6857999"/>
                <a:gd name="connsiteX3537" fmla="*/ 457255 w 572428"/>
                <a:gd name="connsiteY3537" fmla="*/ 662166 h 6857999"/>
                <a:gd name="connsiteX3538" fmla="*/ 445879 w 572428"/>
                <a:gd name="connsiteY3538" fmla="*/ 675786 h 6857999"/>
                <a:gd name="connsiteX3539" fmla="*/ 461881 w 572428"/>
                <a:gd name="connsiteY3539" fmla="*/ 683457 h 6857999"/>
                <a:gd name="connsiteX3540" fmla="*/ 473257 w 572428"/>
                <a:gd name="connsiteY3540" fmla="*/ 669837 h 6857999"/>
                <a:gd name="connsiteX3541" fmla="*/ 457255 w 572428"/>
                <a:gd name="connsiteY3541" fmla="*/ 662166 h 6857999"/>
                <a:gd name="connsiteX3542" fmla="*/ 508750 w 572428"/>
                <a:gd name="connsiteY3542" fmla="*/ 597632 h 6857999"/>
                <a:gd name="connsiteX3543" fmla="*/ 501460 w 572428"/>
                <a:gd name="connsiteY3543" fmla="*/ 597759 h 6857999"/>
                <a:gd name="connsiteX3544" fmla="*/ 495228 w 572428"/>
                <a:gd name="connsiteY3544" fmla="*/ 602724 h 6857999"/>
                <a:gd name="connsiteX3545" fmla="*/ 499422 w 572428"/>
                <a:gd name="connsiteY3545" fmla="*/ 619402 h 6857999"/>
                <a:gd name="connsiteX3546" fmla="*/ 494460 w 572428"/>
                <a:gd name="connsiteY3546" fmla="*/ 633083 h 6857999"/>
                <a:gd name="connsiteX3547" fmla="*/ 504946 w 572428"/>
                <a:gd name="connsiteY3547" fmla="*/ 643098 h 6857999"/>
                <a:gd name="connsiteX3548" fmla="*/ 515971 w 572428"/>
                <a:gd name="connsiteY3548" fmla="*/ 634651 h 6857999"/>
                <a:gd name="connsiteX3549" fmla="*/ 522032 w 572428"/>
                <a:gd name="connsiteY3549" fmla="*/ 639886 h 6857999"/>
                <a:gd name="connsiteX3550" fmla="*/ 523327 w 572428"/>
                <a:gd name="connsiteY3550" fmla="*/ 626511 h 6857999"/>
                <a:gd name="connsiteX3551" fmla="*/ 513025 w 572428"/>
                <a:gd name="connsiteY3551" fmla="*/ 619651 h 6857999"/>
                <a:gd name="connsiteX3552" fmla="*/ 508750 w 572428"/>
                <a:gd name="connsiteY3552" fmla="*/ 597632 h 6857999"/>
                <a:gd name="connsiteX3553" fmla="*/ 455135 w 572428"/>
                <a:gd name="connsiteY3553" fmla="*/ 587193 h 6857999"/>
                <a:gd name="connsiteX3554" fmla="*/ 454089 w 572428"/>
                <a:gd name="connsiteY3554" fmla="*/ 605102 h 6857999"/>
                <a:gd name="connsiteX3555" fmla="*/ 466084 w 572428"/>
                <a:gd name="connsiteY3555" fmla="*/ 615742 h 6857999"/>
                <a:gd name="connsiteX3556" fmla="*/ 467131 w 572428"/>
                <a:gd name="connsiteY3556" fmla="*/ 597833 h 6857999"/>
                <a:gd name="connsiteX3557" fmla="*/ 461349 w 572428"/>
                <a:gd name="connsiteY3557" fmla="*/ 588804 h 6857999"/>
                <a:gd name="connsiteX3558" fmla="*/ 455135 w 572428"/>
                <a:gd name="connsiteY3558" fmla="*/ 587193 h 6857999"/>
                <a:gd name="connsiteX3559" fmla="*/ 533713 w 572428"/>
                <a:gd name="connsiteY3559" fmla="*/ 538886 h 6857999"/>
                <a:gd name="connsiteX3560" fmla="*/ 529288 w 572428"/>
                <a:gd name="connsiteY3560" fmla="*/ 539129 h 6857999"/>
                <a:gd name="connsiteX3561" fmla="*/ 526737 w 572428"/>
                <a:gd name="connsiteY3561" fmla="*/ 543626 h 6857999"/>
                <a:gd name="connsiteX3562" fmla="*/ 531262 w 572428"/>
                <a:gd name="connsiteY3562" fmla="*/ 553899 h 6857999"/>
                <a:gd name="connsiteX3563" fmla="*/ 538239 w 572428"/>
                <a:gd name="connsiteY3563" fmla="*/ 549160 h 6857999"/>
                <a:gd name="connsiteX3564" fmla="*/ 533713 w 572428"/>
                <a:gd name="connsiteY3564" fmla="*/ 538886 h 6857999"/>
                <a:gd name="connsiteX3565" fmla="*/ 0 w 572428"/>
                <a:gd name="connsiteY3565" fmla="*/ 0 h 6857999"/>
                <a:gd name="connsiteX3566" fmla="*/ 570462 w 572428"/>
                <a:gd name="connsiteY3566" fmla="*/ 0 h 6857999"/>
                <a:gd name="connsiteX3567" fmla="*/ 570462 w 572428"/>
                <a:gd name="connsiteY3567" fmla="*/ 631296 h 6857999"/>
                <a:gd name="connsiteX3568" fmla="*/ 565217 w 572428"/>
                <a:gd name="connsiteY3568" fmla="*/ 629936 h 6857999"/>
                <a:gd name="connsiteX3569" fmla="*/ 564171 w 572428"/>
                <a:gd name="connsiteY3569" fmla="*/ 647844 h 6857999"/>
                <a:gd name="connsiteX3570" fmla="*/ 569144 w 572428"/>
                <a:gd name="connsiteY3570" fmla="*/ 655611 h 6857999"/>
                <a:gd name="connsiteX3571" fmla="*/ 562415 w 572428"/>
                <a:gd name="connsiteY3571" fmla="*/ 656010 h 6857999"/>
                <a:gd name="connsiteX3572" fmla="*/ 556082 w 572428"/>
                <a:gd name="connsiteY3572" fmla="*/ 670039 h 6857999"/>
                <a:gd name="connsiteX3573" fmla="*/ 570462 w 572428"/>
                <a:gd name="connsiteY3573" fmla="*/ 674746 h 6857999"/>
                <a:gd name="connsiteX3574" fmla="*/ 570462 w 572428"/>
                <a:gd name="connsiteY3574" fmla="*/ 705214 h 6857999"/>
                <a:gd name="connsiteX3575" fmla="*/ 567338 w 572428"/>
                <a:gd name="connsiteY3575" fmla="*/ 704908 h 6857999"/>
                <a:gd name="connsiteX3576" fmla="*/ 555962 w 572428"/>
                <a:gd name="connsiteY3576" fmla="*/ 718529 h 6857999"/>
                <a:gd name="connsiteX3577" fmla="*/ 561607 w 572428"/>
                <a:gd name="connsiteY3577" fmla="*/ 725185 h 6857999"/>
                <a:gd name="connsiteX3578" fmla="*/ 570462 w 572428"/>
                <a:gd name="connsiteY3578" fmla="*/ 726052 h 6857999"/>
                <a:gd name="connsiteX3579" fmla="*/ 570462 w 572428"/>
                <a:gd name="connsiteY3579" fmla="*/ 770947 h 6857999"/>
                <a:gd name="connsiteX3580" fmla="*/ 566882 w 572428"/>
                <a:gd name="connsiteY3580" fmla="*/ 774514 h 6857999"/>
                <a:gd name="connsiteX3581" fmla="*/ 561255 w 572428"/>
                <a:gd name="connsiteY3581" fmla="*/ 774987 h 6857999"/>
                <a:gd name="connsiteX3582" fmla="*/ 559999 w 572428"/>
                <a:gd name="connsiteY3582" fmla="*/ 780874 h 6857999"/>
                <a:gd name="connsiteX3583" fmla="*/ 568073 w 572428"/>
                <a:gd name="connsiteY3583" fmla="*/ 784535 h 6857999"/>
                <a:gd name="connsiteX3584" fmla="*/ 570462 w 572428"/>
                <a:gd name="connsiteY3584" fmla="*/ 784358 h 6857999"/>
                <a:gd name="connsiteX3585" fmla="*/ 570462 w 572428"/>
                <a:gd name="connsiteY3585" fmla="*/ 822779 h 6857999"/>
                <a:gd name="connsiteX3586" fmla="*/ 566740 w 572428"/>
                <a:gd name="connsiteY3586" fmla="*/ 823801 h 6857999"/>
                <a:gd name="connsiteX3587" fmla="*/ 556466 w 572428"/>
                <a:gd name="connsiteY3587" fmla="*/ 838895 h 6857999"/>
                <a:gd name="connsiteX3588" fmla="*/ 553866 w 572428"/>
                <a:gd name="connsiteY3588" fmla="*/ 856969 h 6857999"/>
                <a:gd name="connsiteX3589" fmla="*/ 560465 w 572428"/>
                <a:gd name="connsiteY3589" fmla="*/ 867434 h 6857999"/>
                <a:gd name="connsiteX3590" fmla="*/ 570462 w 572428"/>
                <a:gd name="connsiteY3590" fmla="*/ 859164 h 6857999"/>
                <a:gd name="connsiteX3591" fmla="*/ 570462 w 572428"/>
                <a:gd name="connsiteY3591" fmla="*/ 949513 h 6857999"/>
                <a:gd name="connsiteX3592" fmla="*/ 564131 w 572428"/>
                <a:gd name="connsiteY3592" fmla="*/ 950211 h 6857999"/>
                <a:gd name="connsiteX3593" fmla="*/ 559397 w 572428"/>
                <a:gd name="connsiteY3593" fmla="*/ 959327 h 6857999"/>
                <a:gd name="connsiteX3594" fmla="*/ 567232 w 572428"/>
                <a:gd name="connsiteY3594" fmla="*/ 979210 h 6857999"/>
                <a:gd name="connsiteX3595" fmla="*/ 570462 w 572428"/>
                <a:gd name="connsiteY3595" fmla="*/ 976671 h 6857999"/>
                <a:gd name="connsiteX3596" fmla="*/ 570462 w 572428"/>
                <a:gd name="connsiteY3596" fmla="*/ 1188282 h 6857999"/>
                <a:gd name="connsiteX3597" fmla="*/ 566846 w 572428"/>
                <a:gd name="connsiteY3597" fmla="*/ 1188230 h 6857999"/>
                <a:gd name="connsiteX3598" fmla="*/ 560198 w 572428"/>
                <a:gd name="connsiteY3598" fmla="*/ 1194654 h 6857999"/>
                <a:gd name="connsiteX3599" fmla="*/ 559417 w 572428"/>
                <a:gd name="connsiteY3599" fmla="*/ 1185775 h 6857999"/>
                <a:gd name="connsiteX3600" fmla="*/ 549099 w 572428"/>
                <a:gd name="connsiteY3600" fmla="*/ 1184543 h 6857999"/>
                <a:gd name="connsiteX3601" fmla="*/ 539339 w 572428"/>
                <a:gd name="connsiteY3601" fmla="*/ 1190344 h 6857999"/>
                <a:gd name="connsiteX3602" fmla="*/ 542031 w 572428"/>
                <a:gd name="connsiteY3602" fmla="*/ 1214704 h 6857999"/>
                <a:gd name="connsiteX3603" fmla="*/ 532376 w 572428"/>
                <a:gd name="connsiteY3603" fmla="*/ 1233060 h 6857999"/>
                <a:gd name="connsiteX3604" fmla="*/ 545242 w 572428"/>
                <a:gd name="connsiteY3604" fmla="*/ 1249229 h 6857999"/>
                <a:gd name="connsiteX3605" fmla="*/ 562442 w 572428"/>
                <a:gd name="connsiteY3605" fmla="*/ 1239438 h 6857999"/>
                <a:gd name="connsiteX3606" fmla="*/ 569988 w 572428"/>
                <a:gd name="connsiteY3606" fmla="*/ 1248004 h 6857999"/>
                <a:gd name="connsiteX3607" fmla="*/ 570462 w 572428"/>
                <a:gd name="connsiteY3607" fmla="*/ 1246004 h 6857999"/>
                <a:gd name="connsiteX3608" fmla="*/ 570462 w 572428"/>
                <a:gd name="connsiteY3608" fmla="*/ 1329241 h 6857999"/>
                <a:gd name="connsiteX3609" fmla="*/ 560987 w 572428"/>
                <a:gd name="connsiteY3609" fmla="*/ 1328144 h 6857999"/>
                <a:gd name="connsiteX3610" fmla="*/ 554966 w 572428"/>
                <a:gd name="connsiteY3610" fmla="*/ 1320178 h 6857999"/>
                <a:gd name="connsiteX3611" fmla="*/ 549055 w 572428"/>
                <a:gd name="connsiteY3611" fmla="*/ 1324776 h 6857999"/>
                <a:gd name="connsiteX3612" fmla="*/ 547057 w 572428"/>
                <a:gd name="connsiteY3612" fmla="*/ 1319907 h 6857999"/>
                <a:gd name="connsiteX3613" fmla="*/ 551541 w 572428"/>
                <a:gd name="connsiteY3613" fmla="*/ 1315514 h 6857999"/>
                <a:gd name="connsiteX3614" fmla="*/ 542683 w 572428"/>
                <a:gd name="connsiteY3614" fmla="*/ 1311864 h 6857999"/>
                <a:gd name="connsiteX3615" fmla="*/ 531572 w 572428"/>
                <a:gd name="connsiteY3615" fmla="*/ 1313235 h 6857999"/>
                <a:gd name="connsiteX3616" fmla="*/ 529878 w 572428"/>
                <a:gd name="connsiteY3616" fmla="*/ 1325419 h 6857999"/>
                <a:gd name="connsiteX3617" fmla="*/ 522219 w 572428"/>
                <a:gd name="connsiteY3617" fmla="*/ 1332314 h 6857999"/>
                <a:gd name="connsiteX3618" fmla="*/ 526887 w 572428"/>
                <a:gd name="connsiteY3618" fmla="*/ 1342258 h 6857999"/>
                <a:gd name="connsiteX3619" fmla="*/ 542664 w 572428"/>
                <a:gd name="connsiteY3619" fmla="*/ 1338675 h 6857999"/>
                <a:gd name="connsiteX3620" fmla="*/ 549302 w 572428"/>
                <a:gd name="connsiteY3620" fmla="*/ 1332817 h 6857999"/>
                <a:gd name="connsiteX3621" fmla="*/ 551756 w 572428"/>
                <a:gd name="connsiteY3621" fmla="*/ 1342942 h 6857999"/>
                <a:gd name="connsiteX3622" fmla="*/ 558248 w 572428"/>
                <a:gd name="connsiteY3622" fmla="*/ 1351694 h 6857999"/>
                <a:gd name="connsiteX3623" fmla="*/ 566743 w 572428"/>
                <a:gd name="connsiteY3623" fmla="*/ 1346613 h 6857999"/>
                <a:gd name="connsiteX3624" fmla="*/ 570462 w 572428"/>
                <a:gd name="connsiteY3624" fmla="*/ 1351155 h 6857999"/>
                <a:gd name="connsiteX3625" fmla="*/ 570462 w 572428"/>
                <a:gd name="connsiteY3625" fmla="*/ 1379132 h 6857999"/>
                <a:gd name="connsiteX3626" fmla="*/ 563987 w 572428"/>
                <a:gd name="connsiteY3626" fmla="*/ 1386311 h 6857999"/>
                <a:gd name="connsiteX3627" fmla="*/ 556817 w 572428"/>
                <a:gd name="connsiteY3627" fmla="*/ 1411325 h 6857999"/>
                <a:gd name="connsiteX3628" fmla="*/ 564106 w 572428"/>
                <a:gd name="connsiteY3628" fmla="*/ 1427378 h 6857999"/>
                <a:gd name="connsiteX3629" fmla="*/ 570462 w 572428"/>
                <a:gd name="connsiteY3629" fmla="*/ 1426537 h 6857999"/>
                <a:gd name="connsiteX3630" fmla="*/ 570462 w 572428"/>
                <a:gd name="connsiteY3630" fmla="*/ 1760196 h 6857999"/>
                <a:gd name="connsiteX3631" fmla="*/ 569834 w 572428"/>
                <a:gd name="connsiteY3631" fmla="*/ 1765105 h 6857999"/>
                <a:gd name="connsiteX3632" fmla="*/ 569834 w 572428"/>
                <a:gd name="connsiteY3632" fmla="*/ 1771008 h 6857999"/>
                <a:gd name="connsiteX3633" fmla="*/ 562125 w 572428"/>
                <a:gd name="connsiteY3633" fmla="*/ 1778074 h 6857999"/>
                <a:gd name="connsiteX3634" fmla="*/ 568549 w 572428"/>
                <a:gd name="connsiteY3634" fmla="*/ 1786426 h 6857999"/>
                <a:gd name="connsiteX3635" fmla="*/ 570462 w 572428"/>
                <a:gd name="connsiteY3635" fmla="*/ 1786001 h 6857999"/>
                <a:gd name="connsiteX3636" fmla="*/ 570462 w 572428"/>
                <a:gd name="connsiteY3636" fmla="*/ 1822025 h 6857999"/>
                <a:gd name="connsiteX3637" fmla="*/ 567842 w 572428"/>
                <a:gd name="connsiteY3637" fmla="*/ 1818422 h 6857999"/>
                <a:gd name="connsiteX3638" fmla="*/ 562760 w 572428"/>
                <a:gd name="connsiteY3638" fmla="*/ 1820189 h 6857999"/>
                <a:gd name="connsiteX3639" fmla="*/ 563701 w 572428"/>
                <a:gd name="connsiteY3639" fmla="*/ 1828057 h 6857999"/>
                <a:gd name="connsiteX3640" fmla="*/ 566887 w 572428"/>
                <a:gd name="connsiteY3640" fmla="*/ 1832532 h 6857999"/>
                <a:gd name="connsiteX3641" fmla="*/ 570462 w 572428"/>
                <a:gd name="connsiteY3641" fmla="*/ 1831673 h 6857999"/>
                <a:gd name="connsiteX3642" fmla="*/ 570462 w 572428"/>
                <a:gd name="connsiteY3642" fmla="*/ 1936844 h 6857999"/>
                <a:gd name="connsiteX3643" fmla="*/ 555575 w 572428"/>
                <a:gd name="connsiteY3643" fmla="*/ 1953348 h 6857999"/>
                <a:gd name="connsiteX3644" fmla="*/ 548405 w 572428"/>
                <a:gd name="connsiteY3644" fmla="*/ 1978362 h 6857999"/>
                <a:gd name="connsiteX3645" fmla="*/ 555694 w 572428"/>
                <a:gd name="connsiteY3645" fmla="*/ 1994415 h 6857999"/>
                <a:gd name="connsiteX3646" fmla="*/ 570462 w 572428"/>
                <a:gd name="connsiteY3646" fmla="*/ 1992462 h 6857999"/>
                <a:gd name="connsiteX3647" fmla="*/ 570462 w 572428"/>
                <a:gd name="connsiteY3647" fmla="*/ 2326012 h 6857999"/>
                <a:gd name="connsiteX3648" fmla="*/ 568649 w 572428"/>
                <a:gd name="connsiteY3648" fmla="*/ 2325559 h 6857999"/>
                <a:gd name="connsiteX3649" fmla="*/ 562064 w 572428"/>
                <a:gd name="connsiteY3649" fmla="*/ 2327125 h 6857999"/>
                <a:gd name="connsiteX3650" fmla="*/ 561422 w 572428"/>
                <a:gd name="connsiteY3650" fmla="*/ 2338046 h 6857999"/>
                <a:gd name="connsiteX3651" fmla="*/ 553713 w 572428"/>
                <a:gd name="connsiteY3651" fmla="*/ 2345112 h 6857999"/>
                <a:gd name="connsiteX3652" fmla="*/ 560137 w 572428"/>
                <a:gd name="connsiteY3652" fmla="*/ 2353464 h 6857999"/>
                <a:gd name="connsiteX3653" fmla="*/ 570462 w 572428"/>
                <a:gd name="connsiteY3653" fmla="*/ 2351170 h 6857999"/>
                <a:gd name="connsiteX3654" fmla="*/ 570462 w 572428"/>
                <a:gd name="connsiteY3654" fmla="*/ 2742610 h 6857999"/>
                <a:gd name="connsiteX3655" fmla="*/ 561599 w 572428"/>
                <a:gd name="connsiteY3655" fmla="*/ 2737692 h 6857999"/>
                <a:gd name="connsiteX3656" fmla="*/ 554393 w 572428"/>
                <a:gd name="connsiteY3656" fmla="*/ 2750678 h 6857999"/>
                <a:gd name="connsiteX3657" fmla="*/ 559394 w 572428"/>
                <a:gd name="connsiteY3657" fmla="*/ 2756970 h 6857999"/>
                <a:gd name="connsiteX3658" fmla="*/ 567380 w 572428"/>
                <a:gd name="connsiteY3658" fmla="*/ 2757883 h 6857999"/>
                <a:gd name="connsiteX3659" fmla="*/ 570462 w 572428"/>
                <a:gd name="connsiteY3659" fmla="*/ 2752328 h 6857999"/>
                <a:gd name="connsiteX3660" fmla="*/ 570462 w 572428"/>
                <a:gd name="connsiteY3660" fmla="*/ 2847481 h 6857999"/>
                <a:gd name="connsiteX3661" fmla="*/ 568511 w 572428"/>
                <a:gd name="connsiteY3661" fmla="*/ 2847330 h 6857999"/>
                <a:gd name="connsiteX3662" fmla="*/ 553583 w 572428"/>
                <a:gd name="connsiteY3662" fmla="*/ 2871122 h 6857999"/>
                <a:gd name="connsiteX3663" fmla="*/ 563120 w 572428"/>
                <a:gd name="connsiteY3663" fmla="*/ 2882193 h 6857999"/>
                <a:gd name="connsiteX3664" fmla="*/ 570462 w 572428"/>
                <a:gd name="connsiteY3664" fmla="*/ 2882761 h 6857999"/>
                <a:gd name="connsiteX3665" fmla="*/ 570462 w 572428"/>
                <a:gd name="connsiteY3665" fmla="*/ 2968582 h 6857999"/>
                <a:gd name="connsiteX3666" fmla="*/ 570124 w 572428"/>
                <a:gd name="connsiteY3666" fmla="*/ 2967094 h 6857999"/>
                <a:gd name="connsiteX3667" fmla="*/ 562705 w 572428"/>
                <a:gd name="connsiteY3667" fmla="*/ 2958686 h 6857999"/>
                <a:gd name="connsiteX3668" fmla="*/ 551355 w 572428"/>
                <a:gd name="connsiteY3668" fmla="*/ 2962700 h 6857999"/>
                <a:gd name="connsiteX3669" fmla="*/ 546963 w 572428"/>
                <a:gd name="connsiteY3669" fmla="*/ 2958215 h 6857999"/>
                <a:gd name="connsiteX3670" fmla="*/ 543313 w 572428"/>
                <a:gd name="connsiteY3670" fmla="*/ 2967074 h 6857999"/>
                <a:gd name="connsiteX3671" fmla="*/ 543008 w 572428"/>
                <a:gd name="connsiteY3671" fmla="*/ 2973077 h 6857999"/>
                <a:gd name="connsiteX3672" fmla="*/ 544683 w 572428"/>
                <a:gd name="connsiteY3672" fmla="*/ 2978185 h 6857999"/>
                <a:gd name="connsiteX3673" fmla="*/ 556868 w 572428"/>
                <a:gd name="connsiteY3673" fmla="*/ 2979879 h 6857999"/>
                <a:gd name="connsiteX3674" fmla="*/ 563763 w 572428"/>
                <a:gd name="connsiteY3674" fmla="*/ 2987538 h 6857999"/>
                <a:gd name="connsiteX3675" fmla="*/ 569390 w 572428"/>
                <a:gd name="connsiteY3675" fmla="*/ 2986669 h 6857999"/>
                <a:gd name="connsiteX3676" fmla="*/ 570462 w 572428"/>
                <a:gd name="connsiteY3676" fmla="*/ 2985724 h 6857999"/>
                <a:gd name="connsiteX3677" fmla="*/ 570462 w 572428"/>
                <a:gd name="connsiteY3677" fmla="*/ 6857999 h 6857999"/>
                <a:gd name="connsiteX3678" fmla="*/ 0 w 572428"/>
                <a:gd name="connsiteY3678" fmla="*/ 6857999 h 6857999"/>
                <a:gd name="connsiteX3679" fmla="*/ 0 w 572428"/>
                <a:gd name="connsiteY3679" fmla="*/ 3853959 h 6857999"/>
                <a:gd name="connsiteX3680" fmla="*/ 9604 w 572428"/>
                <a:gd name="connsiteY3680" fmla="*/ 3856975 h 6857999"/>
                <a:gd name="connsiteX3681" fmla="*/ 17453 w 572428"/>
                <a:gd name="connsiteY3681" fmla="*/ 3853275 h 6857999"/>
                <a:gd name="connsiteX3682" fmla="*/ 9932 w 572428"/>
                <a:gd name="connsiteY3682" fmla="*/ 3836028 h 6857999"/>
                <a:gd name="connsiteX3683" fmla="*/ 0 w 572428"/>
                <a:gd name="connsiteY3683" fmla="*/ 3832909 h 6857999"/>
                <a:gd name="connsiteX3684" fmla="*/ 0 w 572428"/>
                <a:gd name="connsiteY3684" fmla="*/ 3162403 h 6857999"/>
                <a:gd name="connsiteX3685" fmla="*/ 10954 w 572428"/>
                <a:gd name="connsiteY3685" fmla="*/ 3168484 h 6857999"/>
                <a:gd name="connsiteX3686" fmla="*/ 14791 w 572428"/>
                <a:gd name="connsiteY3686" fmla="*/ 3157094 h 6857999"/>
                <a:gd name="connsiteX3687" fmla="*/ 805 w 572428"/>
                <a:gd name="connsiteY3687" fmla="*/ 3149329 h 6857999"/>
                <a:gd name="connsiteX3688" fmla="*/ 0 w 572428"/>
                <a:gd name="connsiteY3688" fmla="*/ 3150012 h 6857999"/>
                <a:gd name="connsiteX3689" fmla="*/ 0 w 572428"/>
                <a:gd name="connsiteY3689" fmla="*/ 2919717 h 6857999"/>
                <a:gd name="connsiteX3690" fmla="*/ 3660 w 572428"/>
                <a:gd name="connsiteY3690" fmla="*/ 2917421 h 6857999"/>
                <a:gd name="connsiteX3691" fmla="*/ 9968 w 572428"/>
                <a:gd name="connsiteY3691" fmla="*/ 2895496 h 6857999"/>
                <a:gd name="connsiteX3692" fmla="*/ 312 w 572428"/>
                <a:gd name="connsiteY3692" fmla="*/ 2894110 h 6857999"/>
                <a:gd name="connsiteX3693" fmla="*/ 0 w 572428"/>
                <a:gd name="connsiteY3693" fmla="*/ 2894306 h 6857999"/>
                <a:gd name="connsiteX3694" fmla="*/ 0 w 572428"/>
                <a:gd name="connsiteY3694" fmla="*/ 2755064 h 6857999"/>
                <a:gd name="connsiteX3695" fmla="*/ 1282 w 572428"/>
                <a:gd name="connsiteY3695" fmla="*/ 2756068 h 6857999"/>
                <a:gd name="connsiteX3696" fmla="*/ 8555 w 572428"/>
                <a:gd name="connsiteY3696" fmla="*/ 2744388 h 6857999"/>
                <a:gd name="connsiteX3697" fmla="*/ 0 w 572428"/>
                <a:gd name="connsiteY3697" fmla="*/ 2737686 h 6857999"/>
                <a:gd name="connsiteX3698" fmla="*/ 0 w 572428"/>
                <a:gd name="connsiteY3698" fmla="*/ 2671408 h 6857999"/>
                <a:gd name="connsiteX3699" fmla="*/ 805 w 572428"/>
                <a:gd name="connsiteY3699" fmla="*/ 2669418 h 6857999"/>
                <a:gd name="connsiteX3700" fmla="*/ 0 w 572428"/>
                <a:gd name="connsiteY3700" fmla="*/ 2669561 h 6857999"/>
                <a:gd name="connsiteX3701" fmla="*/ 0 w 572428"/>
                <a:gd name="connsiteY3701" fmla="*/ 2557663 h 6857999"/>
                <a:gd name="connsiteX3702" fmla="*/ 8011 w 572428"/>
                <a:gd name="connsiteY3702" fmla="*/ 2554376 h 6857999"/>
                <a:gd name="connsiteX3703" fmla="*/ 12988 w 572428"/>
                <a:gd name="connsiteY3703" fmla="*/ 2542978 h 6857999"/>
                <a:gd name="connsiteX3704" fmla="*/ 6307 w 572428"/>
                <a:gd name="connsiteY3704" fmla="*/ 2532488 h 6857999"/>
                <a:gd name="connsiteX3705" fmla="*/ 0 w 572428"/>
                <a:gd name="connsiteY3705" fmla="*/ 2530985 h 6857999"/>
                <a:gd name="connsiteX3706" fmla="*/ 0 w 572428"/>
                <a:gd name="connsiteY3706" fmla="*/ 2449668 h 6857999"/>
                <a:gd name="connsiteX3707" fmla="*/ 13335 w 572428"/>
                <a:gd name="connsiteY3707" fmla="*/ 2465216 h 6857999"/>
                <a:gd name="connsiteX3708" fmla="*/ 18280 w 572428"/>
                <a:gd name="connsiteY3708" fmla="*/ 2440134 h 6857999"/>
                <a:gd name="connsiteX3709" fmla="*/ 3404 w 572428"/>
                <a:gd name="connsiteY3709" fmla="*/ 2422790 h 6857999"/>
                <a:gd name="connsiteX3710" fmla="*/ 0 w 572428"/>
                <a:gd name="connsiteY3710" fmla="*/ 2440056 h 6857999"/>
                <a:gd name="connsiteX3711" fmla="*/ 0 w 572428"/>
                <a:gd name="connsiteY3711" fmla="*/ 2374435 h 6857999"/>
                <a:gd name="connsiteX3712" fmla="*/ 1840 w 572428"/>
                <a:gd name="connsiteY3712" fmla="*/ 2374058 h 6857999"/>
                <a:gd name="connsiteX3713" fmla="*/ 3021 w 572428"/>
                <a:gd name="connsiteY3713" fmla="*/ 2348796 h 6857999"/>
                <a:gd name="connsiteX3714" fmla="*/ 0 w 572428"/>
                <a:gd name="connsiteY3714" fmla="*/ 2349415 h 6857999"/>
                <a:gd name="connsiteX3715" fmla="*/ 0 w 572428"/>
                <a:gd name="connsiteY3715" fmla="*/ 2290402 h 6857999"/>
                <a:gd name="connsiteX3716" fmla="*/ 5755 w 572428"/>
                <a:gd name="connsiteY3716" fmla="*/ 2292408 h 6857999"/>
                <a:gd name="connsiteX3717" fmla="*/ 15963 w 572428"/>
                <a:gd name="connsiteY3717" fmla="*/ 2291145 h 6857999"/>
                <a:gd name="connsiteX3718" fmla="*/ 21202 w 572428"/>
                <a:gd name="connsiteY3718" fmla="*/ 2272059 h 6857999"/>
                <a:gd name="connsiteX3719" fmla="*/ 32594 w 572428"/>
                <a:gd name="connsiteY3719" fmla="*/ 2272781 h 6857999"/>
                <a:gd name="connsiteX3720" fmla="*/ 22543 w 572428"/>
                <a:gd name="connsiteY3720" fmla="*/ 2256481 h 6857999"/>
                <a:gd name="connsiteX3721" fmla="*/ 4937 w 572428"/>
                <a:gd name="connsiteY3721" fmla="*/ 2257567 h 6857999"/>
                <a:gd name="connsiteX3722" fmla="*/ 0 w 572428"/>
                <a:gd name="connsiteY3722" fmla="*/ 2252889 h 6857999"/>
                <a:gd name="connsiteX3723" fmla="*/ 0 w 572428"/>
                <a:gd name="connsiteY3723" fmla="*/ 1917139 h 6857999"/>
                <a:gd name="connsiteX3724" fmla="*/ 137 w 572428"/>
                <a:gd name="connsiteY3724" fmla="*/ 1917182 h 6857999"/>
                <a:gd name="connsiteX3725" fmla="*/ 12014 w 572428"/>
                <a:gd name="connsiteY3725" fmla="*/ 1908230 h 6857999"/>
                <a:gd name="connsiteX3726" fmla="*/ 8725 w 572428"/>
                <a:gd name="connsiteY3726" fmla="*/ 1889239 h 6857999"/>
                <a:gd name="connsiteX3727" fmla="*/ 0 w 572428"/>
                <a:gd name="connsiteY3727" fmla="*/ 1879787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</a:cxnLst>
              <a:rect l="l" t="t" r="r" b="b"/>
              <a:pathLst>
                <a:path w="572428" h="6857999">
                  <a:moveTo>
                    <a:pt x="223142" y="4021627"/>
                  </a:moveTo>
                  <a:cubicBezTo>
                    <a:pt x="221999" y="4021289"/>
                    <a:pt x="218282" y="4022875"/>
                    <a:pt x="216235" y="4024503"/>
                  </a:cubicBezTo>
                  <a:cubicBezTo>
                    <a:pt x="215211" y="4025317"/>
                    <a:pt x="213849" y="4026433"/>
                    <a:pt x="212751" y="4027650"/>
                  </a:cubicBezTo>
                  <a:cubicBezTo>
                    <a:pt x="211654" y="4028866"/>
                    <a:pt x="210822" y="4030182"/>
                    <a:pt x="210856" y="4031395"/>
                  </a:cubicBezTo>
                  <a:cubicBezTo>
                    <a:pt x="210925" y="4033821"/>
                    <a:pt x="215754" y="4036442"/>
                    <a:pt x="216649" y="4039059"/>
                  </a:cubicBezTo>
                  <a:cubicBezTo>
                    <a:pt x="217544" y="4041675"/>
                    <a:pt x="214953" y="4045270"/>
                    <a:pt x="216227" y="4047095"/>
                  </a:cubicBezTo>
                  <a:cubicBezTo>
                    <a:pt x="217501" y="4048920"/>
                    <a:pt x="221828" y="4051304"/>
                    <a:pt x="224295" y="4050008"/>
                  </a:cubicBezTo>
                  <a:cubicBezTo>
                    <a:pt x="226762" y="4048712"/>
                    <a:pt x="229815" y="4042556"/>
                    <a:pt x="231029" y="4039319"/>
                  </a:cubicBezTo>
                  <a:cubicBezTo>
                    <a:pt x="232242" y="4036080"/>
                    <a:pt x="232897" y="4032711"/>
                    <a:pt x="231574" y="4030580"/>
                  </a:cubicBezTo>
                  <a:cubicBezTo>
                    <a:pt x="230251" y="4028448"/>
                    <a:pt x="224496" y="4028021"/>
                    <a:pt x="223091" y="4026529"/>
                  </a:cubicBezTo>
                  <a:cubicBezTo>
                    <a:pt x="221686" y="4025036"/>
                    <a:pt x="224285" y="4021964"/>
                    <a:pt x="223142" y="4021627"/>
                  </a:cubicBezTo>
                  <a:close/>
                  <a:moveTo>
                    <a:pt x="152126" y="4003327"/>
                  </a:moveTo>
                  <a:cubicBezTo>
                    <a:pt x="149949" y="4003950"/>
                    <a:pt x="148231" y="4005397"/>
                    <a:pt x="147212" y="4007232"/>
                  </a:cubicBezTo>
                  <a:cubicBezTo>
                    <a:pt x="146194" y="4009067"/>
                    <a:pt x="145876" y="4011291"/>
                    <a:pt x="146500" y="4013468"/>
                  </a:cubicBezTo>
                  <a:cubicBezTo>
                    <a:pt x="147746" y="4017822"/>
                    <a:pt x="152287" y="4020342"/>
                    <a:pt x="156641" y="4019095"/>
                  </a:cubicBezTo>
                  <a:cubicBezTo>
                    <a:pt x="160995" y="4017848"/>
                    <a:pt x="163514" y="4013307"/>
                    <a:pt x="162268" y="4008954"/>
                  </a:cubicBezTo>
                  <a:cubicBezTo>
                    <a:pt x="161021" y="4004599"/>
                    <a:pt x="156480" y="4002080"/>
                    <a:pt x="152126" y="4003327"/>
                  </a:cubicBezTo>
                  <a:close/>
                  <a:moveTo>
                    <a:pt x="58069" y="4002694"/>
                  </a:moveTo>
                  <a:cubicBezTo>
                    <a:pt x="54179" y="4003808"/>
                    <a:pt x="51160" y="4006573"/>
                    <a:pt x="49424" y="4010142"/>
                  </a:cubicBezTo>
                  <a:cubicBezTo>
                    <a:pt x="47687" y="4013712"/>
                    <a:pt x="47234" y="4018086"/>
                    <a:pt x="48475" y="4022419"/>
                  </a:cubicBezTo>
                  <a:cubicBezTo>
                    <a:pt x="50956" y="4031085"/>
                    <a:pt x="59274" y="4036305"/>
                    <a:pt x="67055" y="4034077"/>
                  </a:cubicBezTo>
                  <a:cubicBezTo>
                    <a:pt x="74835" y="4031849"/>
                    <a:pt x="79130" y="4023019"/>
                    <a:pt x="76649" y="4014352"/>
                  </a:cubicBezTo>
                  <a:cubicBezTo>
                    <a:pt x="74168" y="4005686"/>
                    <a:pt x="65849" y="4000466"/>
                    <a:pt x="58069" y="4002694"/>
                  </a:cubicBezTo>
                  <a:close/>
                  <a:moveTo>
                    <a:pt x="344622" y="4001060"/>
                  </a:moveTo>
                  <a:cubicBezTo>
                    <a:pt x="343931" y="4000775"/>
                    <a:pt x="341509" y="4001522"/>
                    <a:pt x="340125" y="4002404"/>
                  </a:cubicBezTo>
                  <a:cubicBezTo>
                    <a:pt x="339433" y="4002845"/>
                    <a:pt x="338511" y="4003453"/>
                    <a:pt x="337746" y="4004140"/>
                  </a:cubicBezTo>
                  <a:cubicBezTo>
                    <a:pt x="336983" y="4004827"/>
                    <a:pt x="336377" y="4005593"/>
                    <a:pt x="336319" y="4006352"/>
                  </a:cubicBezTo>
                  <a:cubicBezTo>
                    <a:pt x="336204" y="4007870"/>
                    <a:pt x="339045" y="4009821"/>
                    <a:pt x="339433" y="4011512"/>
                  </a:cubicBezTo>
                  <a:cubicBezTo>
                    <a:pt x="339821" y="4013202"/>
                    <a:pt x="337969" y="4015276"/>
                    <a:pt x="338645" y="4016498"/>
                  </a:cubicBezTo>
                  <a:cubicBezTo>
                    <a:pt x="339321" y="4017719"/>
                    <a:pt x="341865" y="4019489"/>
                    <a:pt x="343488" y="4018842"/>
                  </a:cubicBezTo>
                  <a:cubicBezTo>
                    <a:pt x="345112" y="4018194"/>
                    <a:pt x="347418" y="4014553"/>
                    <a:pt x="348387" y="4012613"/>
                  </a:cubicBezTo>
                  <a:cubicBezTo>
                    <a:pt x="349355" y="4010672"/>
                    <a:pt x="349984" y="4008613"/>
                    <a:pt x="349298" y="4007196"/>
                  </a:cubicBezTo>
                  <a:cubicBezTo>
                    <a:pt x="348612" y="4005780"/>
                    <a:pt x="345049" y="4005138"/>
                    <a:pt x="344270" y="4004115"/>
                  </a:cubicBezTo>
                  <a:cubicBezTo>
                    <a:pt x="343491" y="4003093"/>
                    <a:pt x="345313" y="4001346"/>
                    <a:pt x="344622" y="4001060"/>
                  </a:cubicBezTo>
                  <a:close/>
                  <a:moveTo>
                    <a:pt x="301513" y="3985008"/>
                  </a:moveTo>
                  <a:cubicBezTo>
                    <a:pt x="300115" y="3985255"/>
                    <a:pt x="298948" y="3986045"/>
                    <a:pt x="298193" y="3987123"/>
                  </a:cubicBezTo>
                  <a:cubicBezTo>
                    <a:pt x="297438" y="3988202"/>
                    <a:pt x="297094" y="3989568"/>
                    <a:pt x="297341" y="3990967"/>
                  </a:cubicBezTo>
                  <a:cubicBezTo>
                    <a:pt x="297835" y="3993765"/>
                    <a:pt x="300503" y="3995633"/>
                    <a:pt x="303301" y="3995140"/>
                  </a:cubicBezTo>
                  <a:cubicBezTo>
                    <a:pt x="306098" y="3994646"/>
                    <a:pt x="307966" y="3991978"/>
                    <a:pt x="307473" y="3989180"/>
                  </a:cubicBezTo>
                  <a:cubicBezTo>
                    <a:pt x="306979" y="3986382"/>
                    <a:pt x="304311" y="3984514"/>
                    <a:pt x="301513" y="3985008"/>
                  </a:cubicBezTo>
                  <a:close/>
                  <a:moveTo>
                    <a:pt x="242877" y="3978473"/>
                  </a:moveTo>
                  <a:cubicBezTo>
                    <a:pt x="240378" y="3978914"/>
                    <a:pt x="238314" y="3980441"/>
                    <a:pt x="236998" y="3982554"/>
                  </a:cubicBezTo>
                  <a:cubicBezTo>
                    <a:pt x="235681" y="3984668"/>
                    <a:pt x="235113" y="3987367"/>
                    <a:pt x="235604" y="3990152"/>
                  </a:cubicBezTo>
                  <a:cubicBezTo>
                    <a:pt x="236586" y="3995720"/>
                    <a:pt x="241435" y="3999519"/>
                    <a:pt x="246434" y="3998638"/>
                  </a:cubicBezTo>
                  <a:cubicBezTo>
                    <a:pt x="251433" y="3997756"/>
                    <a:pt x="254689" y="3992527"/>
                    <a:pt x="253707" y="3986958"/>
                  </a:cubicBezTo>
                  <a:cubicBezTo>
                    <a:pt x="252725" y="3981390"/>
                    <a:pt x="247876" y="3977591"/>
                    <a:pt x="242877" y="3978473"/>
                  </a:cubicBezTo>
                  <a:close/>
                  <a:moveTo>
                    <a:pt x="337354" y="3955212"/>
                  </a:moveTo>
                  <a:cubicBezTo>
                    <a:pt x="334855" y="3955653"/>
                    <a:pt x="332791" y="3957181"/>
                    <a:pt x="331475" y="3959294"/>
                  </a:cubicBezTo>
                  <a:cubicBezTo>
                    <a:pt x="330159" y="3961407"/>
                    <a:pt x="329590" y="3964107"/>
                    <a:pt x="330081" y="3966891"/>
                  </a:cubicBezTo>
                  <a:cubicBezTo>
                    <a:pt x="331064" y="3972460"/>
                    <a:pt x="335912" y="3976259"/>
                    <a:pt x="340911" y="3975377"/>
                  </a:cubicBezTo>
                  <a:cubicBezTo>
                    <a:pt x="345911" y="3974495"/>
                    <a:pt x="349167" y="3969267"/>
                    <a:pt x="348184" y="3963698"/>
                  </a:cubicBezTo>
                  <a:cubicBezTo>
                    <a:pt x="347202" y="3958129"/>
                    <a:pt x="342354" y="3954330"/>
                    <a:pt x="337354" y="3955212"/>
                  </a:cubicBezTo>
                  <a:close/>
                  <a:moveTo>
                    <a:pt x="204011" y="3950136"/>
                  </a:moveTo>
                  <a:cubicBezTo>
                    <a:pt x="200121" y="3951249"/>
                    <a:pt x="197102" y="3954014"/>
                    <a:pt x="195366" y="3957584"/>
                  </a:cubicBezTo>
                  <a:cubicBezTo>
                    <a:pt x="193630" y="3961153"/>
                    <a:pt x="193176" y="3965528"/>
                    <a:pt x="194417" y="3969861"/>
                  </a:cubicBezTo>
                  <a:cubicBezTo>
                    <a:pt x="196898" y="3978527"/>
                    <a:pt x="205217" y="3983746"/>
                    <a:pt x="212997" y="3981519"/>
                  </a:cubicBezTo>
                  <a:cubicBezTo>
                    <a:pt x="220777" y="3979291"/>
                    <a:pt x="225073" y="3970460"/>
                    <a:pt x="222591" y="3961794"/>
                  </a:cubicBezTo>
                  <a:cubicBezTo>
                    <a:pt x="220110" y="3953127"/>
                    <a:pt x="211792" y="3947908"/>
                    <a:pt x="204011" y="3950136"/>
                  </a:cubicBezTo>
                  <a:close/>
                  <a:moveTo>
                    <a:pt x="278097" y="3937454"/>
                  </a:moveTo>
                  <a:cubicBezTo>
                    <a:pt x="273321" y="3938297"/>
                    <a:pt x="269188" y="3940141"/>
                    <a:pt x="266367" y="3942441"/>
                  </a:cubicBezTo>
                  <a:cubicBezTo>
                    <a:pt x="263545" y="3944741"/>
                    <a:pt x="262035" y="3947498"/>
                    <a:pt x="262506" y="3950166"/>
                  </a:cubicBezTo>
                  <a:cubicBezTo>
                    <a:pt x="263447" y="3955502"/>
                    <a:pt x="271953" y="3958461"/>
                    <a:pt x="281505" y="3956777"/>
                  </a:cubicBezTo>
                  <a:cubicBezTo>
                    <a:pt x="291057" y="3955092"/>
                    <a:pt x="298037" y="3949401"/>
                    <a:pt x="297096" y="3944065"/>
                  </a:cubicBezTo>
                  <a:cubicBezTo>
                    <a:pt x="296155" y="3938729"/>
                    <a:pt x="287649" y="3935770"/>
                    <a:pt x="278097" y="3937454"/>
                  </a:cubicBezTo>
                  <a:close/>
                  <a:moveTo>
                    <a:pt x="127400" y="3930766"/>
                  </a:moveTo>
                  <a:cubicBezTo>
                    <a:pt x="121750" y="3929440"/>
                    <a:pt x="114539" y="3929684"/>
                    <a:pt x="107106" y="3931812"/>
                  </a:cubicBezTo>
                  <a:cubicBezTo>
                    <a:pt x="99674" y="3933940"/>
                    <a:pt x="93426" y="3937550"/>
                    <a:pt x="89335" y="3941665"/>
                  </a:cubicBezTo>
                  <a:cubicBezTo>
                    <a:pt x="85243" y="3945781"/>
                    <a:pt x="83306" y="3950402"/>
                    <a:pt x="84495" y="3954554"/>
                  </a:cubicBezTo>
                  <a:cubicBezTo>
                    <a:pt x="86873" y="3962859"/>
                    <a:pt x="100851" y="3966140"/>
                    <a:pt x="115716" y="3961884"/>
                  </a:cubicBezTo>
                  <a:cubicBezTo>
                    <a:pt x="130582" y="3957628"/>
                    <a:pt x="140705" y="3947445"/>
                    <a:pt x="138328" y="3939141"/>
                  </a:cubicBezTo>
                  <a:cubicBezTo>
                    <a:pt x="137139" y="3934989"/>
                    <a:pt x="133050" y="3932093"/>
                    <a:pt x="127400" y="3930766"/>
                  </a:cubicBezTo>
                  <a:close/>
                  <a:moveTo>
                    <a:pt x="372574" y="3914194"/>
                  </a:moveTo>
                  <a:cubicBezTo>
                    <a:pt x="367798" y="3915036"/>
                    <a:pt x="363665" y="3916880"/>
                    <a:pt x="360844" y="3919181"/>
                  </a:cubicBezTo>
                  <a:cubicBezTo>
                    <a:pt x="358022" y="3921481"/>
                    <a:pt x="356513" y="3924238"/>
                    <a:pt x="356983" y="3926906"/>
                  </a:cubicBezTo>
                  <a:cubicBezTo>
                    <a:pt x="357924" y="3932241"/>
                    <a:pt x="366431" y="3935201"/>
                    <a:pt x="375982" y="3933516"/>
                  </a:cubicBezTo>
                  <a:cubicBezTo>
                    <a:pt x="385534" y="3931831"/>
                    <a:pt x="392514" y="3926140"/>
                    <a:pt x="391573" y="3920805"/>
                  </a:cubicBezTo>
                  <a:cubicBezTo>
                    <a:pt x="390632" y="3915469"/>
                    <a:pt x="382126" y="3912509"/>
                    <a:pt x="372574" y="3914194"/>
                  </a:cubicBezTo>
                  <a:close/>
                  <a:moveTo>
                    <a:pt x="245957" y="3911988"/>
                  </a:moveTo>
                  <a:cubicBezTo>
                    <a:pt x="243549" y="3909016"/>
                    <a:pt x="237240" y="3910137"/>
                    <a:pt x="231868" y="3914492"/>
                  </a:cubicBezTo>
                  <a:cubicBezTo>
                    <a:pt x="226496" y="3918847"/>
                    <a:pt x="224093" y="3924786"/>
                    <a:pt x="226502" y="3927758"/>
                  </a:cubicBezTo>
                  <a:cubicBezTo>
                    <a:pt x="228910" y="3930729"/>
                    <a:pt x="235219" y="3929608"/>
                    <a:pt x="240591" y="3925254"/>
                  </a:cubicBezTo>
                  <a:cubicBezTo>
                    <a:pt x="245963" y="3920899"/>
                    <a:pt x="248366" y="3914960"/>
                    <a:pt x="245957" y="3911988"/>
                  </a:cubicBezTo>
                  <a:close/>
                  <a:moveTo>
                    <a:pt x="295907" y="3902580"/>
                  </a:moveTo>
                  <a:cubicBezTo>
                    <a:pt x="294389" y="3902465"/>
                    <a:pt x="292439" y="3905306"/>
                    <a:pt x="290748" y="3905694"/>
                  </a:cubicBezTo>
                  <a:cubicBezTo>
                    <a:pt x="289057" y="3906081"/>
                    <a:pt x="286984" y="3904230"/>
                    <a:pt x="285762" y="3904906"/>
                  </a:cubicBezTo>
                  <a:cubicBezTo>
                    <a:pt x="284540" y="3905582"/>
                    <a:pt x="282770" y="3908125"/>
                    <a:pt x="283418" y="3909749"/>
                  </a:cubicBezTo>
                  <a:cubicBezTo>
                    <a:pt x="284065" y="3911373"/>
                    <a:pt x="287706" y="3913679"/>
                    <a:pt x="289647" y="3914647"/>
                  </a:cubicBezTo>
                  <a:cubicBezTo>
                    <a:pt x="291588" y="3915616"/>
                    <a:pt x="293647" y="3916245"/>
                    <a:pt x="295063" y="3915558"/>
                  </a:cubicBezTo>
                  <a:cubicBezTo>
                    <a:pt x="296479" y="3914872"/>
                    <a:pt x="297121" y="3911310"/>
                    <a:pt x="298144" y="3910531"/>
                  </a:cubicBezTo>
                  <a:cubicBezTo>
                    <a:pt x="299167" y="3909751"/>
                    <a:pt x="300914" y="3911573"/>
                    <a:pt x="301199" y="3910883"/>
                  </a:cubicBezTo>
                  <a:cubicBezTo>
                    <a:pt x="301484" y="3910191"/>
                    <a:pt x="300737" y="3907769"/>
                    <a:pt x="299855" y="3906386"/>
                  </a:cubicBezTo>
                  <a:cubicBezTo>
                    <a:pt x="298974" y="3905002"/>
                    <a:pt x="297425" y="3902695"/>
                    <a:pt x="295907" y="3902580"/>
                  </a:cubicBezTo>
                  <a:close/>
                  <a:moveTo>
                    <a:pt x="42265" y="3895379"/>
                  </a:moveTo>
                  <a:cubicBezTo>
                    <a:pt x="38297" y="3896521"/>
                    <a:pt x="33894" y="3899176"/>
                    <a:pt x="29997" y="3903074"/>
                  </a:cubicBezTo>
                  <a:cubicBezTo>
                    <a:pt x="22200" y="3910870"/>
                    <a:pt x="19377" y="3920686"/>
                    <a:pt x="23689" y="3924998"/>
                  </a:cubicBezTo>
                  <a:cubicBezTo>
                    <a:pt x="28001" y="3929310"/>
                    <a:pt x="37817" y="3926486"/>
                    <a:pt x="45612" y="3918690"/>
                  </a:cubicBezTo>
                  <a:cubicBezTo>
                    <a:pt x="53409" y="3910894"/>
                    <a:pt x="56233" y="3901079"/>
                    <a:pt x="51920" y="3896766"/>
                  </a:cubicBezTo>
                  <a:cubicBezTo>
                    <a:pt x="49764" y="3894610"/>
                    <a:pt x="46232" y="3894238"/>
                    <a:pt x="42265" y="3895379"/>
                  </a:cubicBezTo>
                  <a:close/>
                  <a:moveTo>
                    <a:pt x="340435" y="3888728"/>
                  </a:moveTo>
                  <a:cubicBezTo>
                    <a:pt x="338026" y="3885756"/>
                    <a:pt x="331718" y="3886877"/>
                    <a:pt x="326345" y="3891231"/>
                  </a:cubicBezTo>
                  <a:cubicBezTo>
                    <a:pt x="320973" y="3895586"/>
                    <a:pt x="318570" y="3901525"/>
                    <a:pt x="320979" y="3904497"/>
                  </a:cubicBezTo>
                  <a:cubicBezTo>
                    <a:pt x="323388" y="3907469"/>
                    <a:pt x="329696" y="3906348"/>
                    <a:pt x="335068" y="3901993"/>
                  </a:cubicBezTo>
                  <a:cubicBezTo>
                    <a:pt x="340441" y="3897639"/>
                    <a:pt x="342843" y="3891700"/>
                    <a:pt x="340435" y="3888728"/>
                  </a:cubicBezTo>
                  <a:close/>
                  <a:moveTo>
                    <a:pt x="390384" y="3879320"/>
                  </a:moveTo>
                  <a:cubicBezTo>
                    <a:pt x="388866" y="3879204"/>
                    <a:pt x="386916" y="3882046"/>
                    <a:pt x="385225" y="3882433"/>
                  </a:cubicBezTo>
                  <a:cubicBezTo>
                    <a:pt x="383534" y="3882821"/>
                    <a:pt x="381461" y="3880970"/>
                    <a:pt x="380239" y="3881646"/>
                  </a:cubicBezTo>
                  <a:cubicBezTo>
                    <a:pt x="379017" y="3882321"/>
                    <a:pt x="377247" y="3884865"/>
                    <a:pt x="377895" y="3886489"/>
                  </a:cubicBezTo>
                  <a:cubicBezTo>
                    <a:pt x="378543" y="3888112"/>
                    <a:pt x="382183" y="3890419"/>
                    <a:pt x="384124" y="3891387"/>
                  </a:cubicBezTo>
                  <a:cubicBezTo>
                    <a:pt x="386065" y="3892355"/>
                    <a:pt x="388124" y="3892984"/>
                    <a:pt x="389540" y="3892298"/>
                  </a:cubicBezTo>
                  <a:cubicBezTo>
                    <a:pt x="390956" y="3891612"/>
                    <a:pt x="391599" y="3888050"/>
                    <a:pt x="392621" y="3887270"/>
                  </a:cubicBezTo>
                  <a:cubicBezTo>
                    <a:pt x="393644" y="3886491"/>
                    <a:pt x="395391" y="3888313"/>
                    <a:pt x="395676" y="3887622"/>
                  </a:cubicBezTo>
                  <a:cubicBezTo>
                    <a:pt x="395962" y="3886931"/>
                    <a:pt x="395215" y="3884509"/>
                    <a:pt x="394333" y="3883125"/>
                  </a:cubicBezTo>
                  <a:cubicBezTo>
                    <a:pt x="393451" y="3881742"/>
                    <a:pt x="391902" y="3879435"/>
                    <a:pt x="390384" y="3879320"/>
                  </a:cubicBezTo>
                  <a:close/>
                  <a:moveTo>
                    <a:pt x="129559" y="3873560"/>
                  </a:moveTo>
                  <a:cubicBezTo>
                    <a:pt x="127133" y="3873630"/>
                    <a:pt x="124512" y="3878458"/>
                    <a:pt x="121895" y="3879354"/>
                  </a:cubicBezTo>
                  <a:cubicBezTo>
                    <a:pt x="119279" y="3880249"/>
                    <a:pt x="115684" y="3877657"/>
                    <a:pt x="113858" y="3878932"/>
                  </a:cubicBezTo>
                  <a:cubicBezTo>
                    <a:pt x="112034" y="3880206"/>
                    <a:pt x="109650" y="3884533"/>
                    <a:pt x="110946" y="3887000"/>
                  </a:cubicBezTo>
                  <a:cubicBezTo>
                    <a:pt x="112242" y="3889467"/>
                    <a:pt x="118397" y="3892520"/>
                    <a:pt x="121635" y="3893733"/>
                  </a:cubicBezTo>
                  <a:cubicBezTo>
                    <a:pt x="124874" y="3894947"/>
                    <a:pt x="128242" y="3895602"/>
                    <a:pt x="130374" y="3894279"/>
                  </a:cubicBezTo>
                  <a:cubicBezTo>
                    <a:pt x="132506" y="3892956"/>
                    <a:pt x="132933" y="3887201"/>
                    <a:pt x="134425" y="3885796"/>
                  </a:cubicBezTo>
                  <a:cubicBezTo>
                    <a:pt x="135917" y="3884390"/>
                    <a:pt x="138990" y="3886989"/>
                    <a:pt x="139327" y="3885847"/>
                  </a:cubicBezTo>
                  <a:cubicBezTo>
                    <a:pt x="139665" y="3884704"/>
                    <a:pt x="138079" y="3880987"/>
                    <a:pt x="136451" y="3878940"/>
                  </a:cubicBezTo>
                  <a:cubicBezTo>
                    <a:pt x="134823" y="3876892"/>
                    <a:pt x="131985" y="3873492"/>
                    <a:pt x="129559" y="3873560"/>
                  </a:cubicBezTo>
                  <a:close/>
                  <a:moveTo>
                    <a:pt x="211975" y="3870288"/>
                  </a:moveTo>
                  <a:cubicBezTo>
                    <a:pt x="209714" y="3873100"/>
                    <a:pt x="211310" y="3878137"/>
                    <a:pt x="215541" y="3881538"/>
                  </a:cubicBezTo>
                  <a:cubicBezTo>
                    <a:pt x="219771" y="3884940"/>
                    <a:pt x="225034" y="3885417"/>
                    <a:pt x="227294" y="3882606"/>
                  </a:cubicBezTo>
                  <a:cubicBezTo>
                    <a:pt x="229555" y="3879794"/>
                    <a:pt x="227959" y="3874757"/>
                    <a:pt x="223728" y="3871355"/>
                  </a:cubicBezTo>
                  <a:cubicBezTo>
                    <a:pt x="219498" y="3867954"/>
                    <a:pt x="214235" y="3867476"/>
                    <a:pt x="211975" y="3870288"/>
                  </a:cubicBezTo>
                  <a:close/>
                  <a:moveTo>
                    <a:pt x="255460" y="3852709"/>
                  </a:moveTo>
                  <a:cubicBezTo>
                    <a:pt x="253984" y="3852519"/>
                    <a:pt x="251788" y="3854072"/>
                    <a:pt x="249924" y="3856031"/>
                  </a:cubicBezTo>
                  <a:cubicBezTo>
                    <a:pt x="248060" y="3857990"/>
                    <a:pt x="246526" y="3860355"/>
                    <a:pt x="246375" y="3861794"/>
                  </a:cubicBezTo>
                  <a:cubicBezTo>
                    <a:pt x="246072" y="3864671"/>
                    <a:pt x="252508" y="3866866"/>
                    <a:pt x="253643" y="3869971"/>
                  </a:cubicBezTo>
                  <a:lnTo>
                    <a:pt x="253240" y="3879244"/>
                  </a:lnTo>
                  <a:lnTo>
                    <a:pt x="253049" y="3879254"/>
                  </a:lnTo>
                  <a:cubicBezTo>
                    <a:pt x="245616" y="3881382"/>
                    <a:pt x="239369" y="3884992"/>
                    <a:pt x="235277" y="3889107"/>
                  </a:cubicBezTo>
                  <a:cubicBezTo>
                    <a:pt x="231185" y="3893223"/>
                    <a:pt x="229249" y="3897844"/>
                    <a:pt x="230437" y="3901996"/>
                  </a:cubicBezTo>
                  <a:cubicBezTo>
                    <a:pt x="232815" y="3910300"/>
                    <a:pt x="246793" y="3913582"/>
                    <a:pt x="261659" y="3909326"/>
                  </a:cubicBezTo>
                  <a:cubicBezTo>
                    <a:pt x="276524" y="3905069"/>
                    <a:pt x="286647" y="3894887"/>
                    <a:pt x="284270" y="3886583"/>
                  </a:cubicBezTo>
                  <a:cubicBezTo>
                    <a:pt x="283081" y="3882431"/>
                    <a:pt x="278992" y="3879534"/>
                    <a:pt x="273342" y="3878208"/>
                  </a:cubicBezTo>
                  <a:lnTo>
                    <a:pt x="265659" y="3878604"/>
                  </a:lnTo>
                  <a:lnTo>
                    <a:pt x="269997" y="3871788"/>
                  </a:lnTo>
                  <a:cubicBezTo>
                    <a:pt x="272041" y="3870198"/>
                    <a:pt x="275296" y="3873605"/>
                    <a:pt x="275902" y="3872242"/>
                  </a:cubicBezTo>
                  <a:cubicBezTo>
                    <a:pt x="276508" y="3870879"/>
                    <a:pt x="275296" y="3865428"/>
                    <a:pt x="273630" y="3863611"/>
                  </a:cubicBezTo>
                  <a:cubicBezTo>
                    <a:pt x="271965" y="3861794"/>
                    <a:pt x="267120" y="3865882"/>
                    <a:pt x="264091" y="3864065"/>
                  </a:cubicBezTo>
                  <a:cubicBezTo>
                    <a:pt x="261063" y="3862248"/>
                    <a:pt x="258413" y="3853087"/>
                    <a:pt x="255460" y="3852709"/>
                  </a:cubicBezTo>
                  <a:close/>
                  <a:moveTo>
                    <a:pt x="306452" y="3847028"/>
                  </a:moveTo>
                  <a:cubicBezTo>
                    <a:pt x="304191" y="3849839"/>
                    <a:pt x="305788" y="3854876"/>
                    <a:pt x="310018" y="3858278"/>
                  </a:cubicBezTo>
                  <a:cubicBezTo>
                    <a:pt x="314249" y="3861679"/>
                    <a:pt x="319511" y="3862157"/>
                    <a:pt x="321772" y="3859345"/>
                  </a:cubicBezTo>
                  <a:cubicBezTo>
                    <a:pt x="324033" y="3856533"/>
                    <a:pt x="322436" y="3851496"/>
                    <a:pt x="318205" y="3848095"/>
                  </a:cubicBezTo>
                  <a:cubicBezTo>
                    <a:pt x="313975" y="3844694"/>
                    <a:pt x="308713" y="3844216"/>
                    <a:pt x="306452" y="3847028"/>
                  </a:cubicBezTo>
                  <a:close/>
                  <a:moveTo>
                    <a:pt x="188207" y="3842821"/>
                  </a:moveTo>
                  <a:cubicBezTo>
                    <a:pt x="184239" y="3843963"/>
                    <a:pt x="179837" y="3846618"/>
                    <a:pt x="175939" y="3850516"/>
                  </a:cubicBezTo>
                  <a:cubicBezTo>
                    <a:pt x="168143" y="3858312"/>
                    <a:pt x="165319" y="3868127"/>
                    <a:pt x="169631" y="3872440"/>
                  </a:cubicBezTo>
                  <a:cubicBezTo>
                    <a:pt x="173943" y="3876752"/>
                    <a:pt x="183759" y="3873928"/>
                    <a:pt x="191555" y="3866132"/>
                  </a:cubicBezTo>
                  <a:cubicBezTo>
                    <a:pt x="199351" y="3858336"/>
                    <a:pt x="202175" y="3848521"/>
                    <a:pt x="197863" y="3844208"/>
                  </a:cubicBezTo>
                  <a:cubicBezTo>
                    <a:pt x="195706" y="3842052"/>
                    <a:pt x="192174" y="3841680"/>
                    <a:pt x="188207" y="3842821"/>
                  </a:cubicBezTo>
                  <a:close/>
                  <a:moveTo>
                    <a:pt x="349938" y="3829448"/>
                  </a:moveTo>
                  <a:cubicBezTo>
                    <a:pt x="348461" y="3829259"/>
                    <a:pt x="346265" y="3830811"/>
                    <a:pt x="344401" y="3832770"/>
                  </a:cubicBezTo>
                  <a:cubicBezTo>
                    <a:pt x="342537" y="3834729"/>
                    <a:pt x="341004" y="3837095"/>
                    <a:pt x="340852" y="3838533"/>
                  </a:cubicBezTo>
                  <a:cubicBezTo>
                    <a:pt x="340550" y="3841410"/>
                    <a:pt x="346985" y="3843606"/>
                    <a:pt x="348121" y="3846710"/>
                  </a:cubicBezTo>
                  <a:cubicBezTo>
                    <a:pt x="349256" y="3849814"/>
                    <a:pt x="346001" y="3855190"/>
                    <a:pt x="347666" y="3857158"/>
                  </a:cubicBezTo>
                  <a:cubicBezTo>
                    <a:pt x="349332" y="3859127"/>
                    <a:pt x="355313" y="3859959"/>
                    <a:pt x="358114" y="3858521"/>
                  </a:cubicBezTo>
                  <a:cubicBezTo>
                    <a:pt x="360916" y="3857083"/>
                    <a:pt x="362430" y="3850117"/>
                    <a:pt x="364474" y="3848527"/>
                  </a:cubicBezTo>
                  <a:cubicBezTo>
                    <a:pt x="366518" y="3846937"/>
                    <a:pt x="369774" y="3850344"/>
                    <a:pt x="370379" y="3848982"/>
                  </a:cubicBezTo>
                  <a:cubicBezTo>
                    <a:pt x="370985" y="3847618"/>
                    <a:pt x="369773" y="3842168"/>
                    <a:pt x="368108" y="3840351"/>
                  </a:cubicBezTo>
                  <a:cubicBezTo>
                    <a:pt x="366442" y="3838534"/>
                    <a:pt x="361597" y="3842622"/>
                    <a:pt x="358568" y="3840805"/>
                  </a:cubicBezTo>
                  <a:cubicBezTo>
                    <a:pt x="355540" y="3838988"/>
                    <a:pt x="352890" y="3829827"/>
                    <a:pt x="349938" y="3829448"/>
                  </a:cubicBezTo>
                  <a:close/>
                  <a:moveTo>
                    <a:pt x="275501" y="3821003"/>
                  </a:moveTo>
                  <a:cubicBezTo>
                    <a:pt x="273075" y="3821071"/>
                    <a:pt x="270455" y="3825900"/>
                    <a:pt x="267838" y="3826795"/>
                  </a:cubicBezTo>
                  <a:cubicBezTo>
                    <a:pt x="265221" y="3827691"/>
                    <a:pt x="261626" y="3825099"/>
                    <a:pt x="259801" y="3826374"/>
                  </a:cubicBezTo>
                  <a:cubicBezTo>
                    <a:pt x="257976" y="3827648"/>
                    <a:pt x="255592" y="3831975"/>
                    <a:pt x="256888" y="3834442"/>
                  </a:cubicBezTo>
                  <a:cubicBezTo>
                    <a:pt x="258184" y="3836909"/>
                    <a:pt x="264340" y="3839962"/>
                    <a:pt x="267578" y="3841175"/>
                  </a:cubicBezTo>
                  <a:cubicBezTo>
                    <a:pt x="270816" y="3842388"/>
                    <a:pt x="274185" y="3843044"/>
                    <a:pt x="276316" y="3841721"/>
                  </a:cubicBezTo>
                  <a:cubicBezTo>
                    <a:pt x="278448" y="3840398"/>
                    <a:pt x="278876" y="3834643"/>
                    <a:pt x="280367" y="3833237"/>
                  </a:cubicBezTo>
                  <a:cubicBezTo>
                    <a:pt x="281860" y="3831832"/>
                    <a:pt x="284932" y="3834431"/>
                    <a:pt x="285270" y="3833288"/>
                  </a:cubicBezTo>
                  <a:cubicBezTo>
                    <a:pt x="285607" y="3832145"/>
                    <a:pt x="284021" y="3828429"/>
                    <a:pt x="282393" y="3826381"/>
                  </a:cubicBezTo>
                  <a:cubicBezTo>
                    <a:pt x="280765" y="3824334"/>
                    <a:pt x="277927" y="3820934"/>
                    <a:pt x="275501" y="3821003"/>
                  </a:cubicBezTo>
                  <a:close/>
                  <a:moveTo>
                    <a:pt x="321796" y="3806221"/>
                  </a:moveTo>
                  <a:cubicBezTo>
                    <a:pt x="320397" y="3806468"/>
                    <a:pt x="319230" y="3807258"/>
                    <a:pt x="318475" y="3808337"/>
                  </a:cubicBezTo>
                  <a:cubicBezTo>
                    <a:pt x="317721" y="3809415"/>
                    <a:pt x="317377" y="3810782"/>
                    <a:pt x="317624" y="3812180"/>
                  </a:cubicBezTo>
                  <a:cubicBezTo>
                    <a:pt x="318117" y="3814978"/>
                    <a:pt x="320785" y="3816846"/>
                    <a:pt x="323583" y="3816353"/>
                  </a:cubicBezTo>
                  <a:cubicBezTo>
                    <a:pt x="326381" y="3815859"/>
                    <a:pt x="328249" y="3813191"/>
                    <a:pt x="327755" y="3810394"/>
                  </a:cubicBezTo>
                  <a:cubicBezTo>
                    <a:pt x="327262" y="3807596"/>
                    <a:pt x="324594" y="3805728"/>
                    <a:pt x="321796" y="3806221"/>
                  </a:cubicBezTo>
                  <a:close/>
                  <a:moveTo>
                    <a:pt x="260203" y="3806221"/>
                  </a:moveTo>
                  <a:cubicBezTo>
                    <a:pt x="258804" y="3806468"/>
                    <a:pt x="257637" y="3807258"/>
                    <a:pt x="256882" y="3808337"/>
                  </a:cubicBezTo>
                  <a:cubicBezTo>
                    <a:pt x="256127" y="3809415"/>
                    <a:pt x="255784" y="3810782"/>
                    <a:pt x="256030" y="3812181"/>
                  </a:cubicBezTo>
                  <a:cubicBezTo>
                    <a:pt x="256524" y="3814978"/>
                    <a:pt x="259192" y="3816846"/>
                    <a:pt x="261990" y="3816353"/>
                  </a:cubicBezTo>
                  <a:cubicBezTo>
                    <a:pt x="264788" y="3815859"/>
                    <a:pt x="266656" y="3813191"/>
                    <a:pt x="266162" y="3810394"/>
                  </a:cubicBezTo>
                  <a:cubicBezTo>
                    <a:pt x="265669" y="3807596"/>
                    <a:pt x="263000" y="3805728"/>
                    <a:pt x="260203" y="3806221"/>
                  </a:cubicBezTo>
                  <a:close/>
                  <a:moveTo>
                    <a:pt x="57151" y="3801197"/>
                  </a:moveTo>
                  <a:cubicBezTo>
                    <a:pt x="54779" y="3801141"/>
                    <a:pt x="51556" y="3803967"/>
                    <a:pt x="48924" y="3807382"/>
                  </a:cubicBezTo>
                  <a:cubicBezTo>
                    <a:pt x="46293" y="3810798"/>
                    <a:pt x="44255" y="3814803"/>
                    <a:pt x="44254" y="3817110"/>
                  </a:cubicBezTo>
                  <a:cubicBezTo>
                    <a:pt x="44251" y="3821721"/>
                    <a:pt x="54819" y="3824135"/>
                    <a:pt x="57135" y="3828868"/>
                  </a:cubicBezTo>
                  <a:cubicBezTo>
                    <a:pt x="59451" y="3833602"/>
                    <a:pt x="55181" y="3842665"/>
                    <a:pt x="58148" y="3845510"/>
                  </a:cubicBezTo>
                  <a:cubicBezTo>
                    <a:pt x="61116" y="3848355"/>
                    <a:pt x="70738" y="3848683"/>
                    <a:pt x="74941" y="3845937"/>
                  </a:cubicBezTo>
                  <a:cubicBezTo>
                    <a:pt x="79144" y="3843191"/>
                    <a:pt x="80389" y="3831896"/>
                    <a:pt x="83366" y="3829036"/>
                  </a:cubicBezTo>
                  <a:cubicBezTo>
                    <a:pt x="86344" y="3826176"/>
                    <a:pt x="92071" y="3831037"/>
                    <a:pt x="92805" y="3828776"/>
                  </a:cubicBezTo>
                  <a:cubicBezTo>
                    <a:pt x="93539" y="3826515"/>
                    <a:pt x="90714" y="3818073"/>
                    <a:pt x="87771" y="3815468"/>
                  </a:cubicBezTo>
                  <a:cubicBezTo>
                    <a:pt x="84829" y="3812863"/>
                    <a:pt x="77825" y="3820150"/>
                    <a:pt x="72721" y="3817771"/>
                  </a:cubicBezTo>
                  <a:cubicBezTo>
                    <a:pt x="67618" y="3815393"/>
                    <a:pt x="61896" y="3801307"/>
                    <a:pt x="57151" y="3801197"/>
                  </a:cubicBezTo>
                  <a:close/>
                  <a:moveTo>
                    <a:pt x="144909" y="3780027"/>
                  </a:moveTo>
                  <a:cubicBezTo>
                    <a:pt x="141505" y="3780074"/>
                    <a:pt x="138620" y="3781311"/>
                    <a:pt x="137060" y="3783727"/>
                  </a:cubicBezTo>
                  <a:cubicBezTo>
                    <a:pt x="133942" y="3788561"/>
                    <a:pt x="137310" y="3796283"/>
                    <a:pt x="144582" y="3800974"/>
                  </a:cubicBezTo>
                  <a:cubicBezTo>
                    <a:pt x="151854" y="3805665"/>
                    <a:pt x="160278" y="3805550"/>
                    <a:pt x="163396" y="3800716"/>
                  </a:cubicBezTo>
                  <a:cubicBezTo>
                    <a:pt x="166514" y="3795883"/>
                    <a:pt x="163146" y="3788161"/>
                    <a:pt x="155874" y="3783470"/>
                  </a:cubicBezTo>
                  <a:cubicBezTo>
                    <a:pt x="152238" y="3781124"/>
                    <a:pt x="148314" y="3779980"/>
                    <a:pt x="144909" y="3780027"/>
                  </a:cubicBezTo>
                  <a:close/>
                  <a:moveTo>
                    <a:pt x="251797" y="3772003"/>
                  </a:moveTo>
                  <a:cubicBezTo>
                    <a:pt x="245607" y="3768010"/>
                    <a:pt x="235719" y="3772322"/>
                    <a:pt x="229711" y="3781634"/>
                  </a:cubicBezTo>
                  <a:cubicBezTo>
                    <a:pt x="223704" y="3790947"/>
                    <a:pt x="223852" y="3801733"/>
                    <a:pt x="230042" y="3805726"/>
                  </a:cubicBezTo>
                  <a:cubicBezTo>
                    <a:pt x="236231" y="3809719"/>
                    <a:pt x="246119" y="3805407"/>
                    <a:pt x="252126" y="3796094"/>
                  </a:cubicBezTo>
                  <a:cubicBezTo>
                    <a:pt x="258134" y="3786782"/>
                    <a:pt x="257986" y="3775996"/>
                    <a:pt x="251797" y="3772003"/>
                  </a:cubicBezTo>
                  <a:close/>
                  <a:moveTo>
                    <a:pt x="203094" y="3748638"/>
                  </a:moveTo>
                  <a:cubicBezTo>
                    <a:pt x="200721" y="3748584"/>
                    <a:pt x="197498" y="3751409"/>
                    <a:pt x="194867" y="3754824"/>
                  </a:cubicBezTo>
                  <a:cubicBezTo>
                    <a:pt x="192236" y="3758239"/>
                    <a:pt x="190197" y="3762245"/>
                    <a:pt x="190196" y="3764551"/>
                  </a:cubicBezTo>
                  <a:cubicBezTo>
                    <a:pt x="190193" y="3769163"/>
                    <a:pt x="200761" y="3771577"/>
                    <a:pt x="203077" y="3776310"/>
                  </a:cubicBezTo>
                  <a:cubicBezTo>
                    <a:pt x="205393" y="3781044"/>
                    <a:pt x="201123" y="3790107"/>
                    <a:pt x="204091" y="3792952"/>
                  </a:cubicBezTo>
                  <a:cubicBezTo>
                    <a:pt x="207058" y="3795796"/>
                    <a:pt x="216680" y="3796124"/>
                    <a:pt x="220883" y="3793379"/>
                  </a:cubicBezTo>
                  <a:cubicBezTo>
                    <a:pt x="225086" y="3790633"/>
                    <a:pt x="226331" y="3779338"/>
                    <a:pt x="229308" y="3776478"/>
                  </a:cubicBezTo>
                  <a:cubicBezTo>
                    <a:pt x="232286" y="3773617"/>
                    <a:pt x="238013" y="3778479"/>
                    <a:pt x="238747" y="3776218"/>
                  </a:cubicBezTo>
                  <a:cubicBezTo>
                    <a:pt x="239481" y="3773956"/>
                    <a:pt x="236656" y="3765514"/>
                    <a:pt x="233714" y="3762910"/>
                  </a:cubicBezTo>
                  <a:cubicBezTo>
                    <a:pt x="230771" y="3760305"/>
                    <a:pt x="223767" y="3767591"/>
                    <a:pt x="218663" y="3765213"/>
                  </a:cubicBezTo>
                  <a:cubicBezTo>
                    <a:pt x="213560" y="3762834"/>
                    <a:pt x="207838" y="3748748"/>
                    <a:pt x="203094" y="3748638"/>
                  </a:cubicBezTo>
                  <a:close/>
                  <a:moveTo>
                    <a:pt x="56957" y="3726700"/>
                  </a:moveTo>
                  <a:cubicBezTo>
                    <a:pt x="54780" y="3727323"/>
                    <a:pt x="53062" y="3728770"/>
                    <a:pt x="52044" y="3730605"/>
                  </a:cubicBezTo>
                  <a:cubicBezTo>
                    <a:pt x="51025" y="3732441"/>
                    <a:pt x="50707" y="3734664"/>
                    <a:pt x="51330" y="3736841"/>
                  </a:cubicBezTo>
                  <a:cubicBezTo>
                    <a:pt x="52577" y="3741195"/>
                    <a:pt x="57118" y="3743715"/>
                    <a:pt x="61472" y="3742468"/>
                  </a:cubicBezTo>
                  <a:cubicBezTo>
                    <a:pt x="65826" y="3741221"/>
                    <a:pt x="68345" y="3736680"/>
                    <a:pt x="67099" y="3732327"/>
                  </a:cubicBezTo>
                  <a:cubicBezTo>
                    <a:pt x="65852" y="3727972"/>
                    <a:pt x="61311" y="3725453"/>
                    <a:pt x="56957" y="3726700"/>
                  </a:cubicBezTo>
                  <a:close/>
                  <a:moveTo>
                    <a:pt x="319854" y="3726090"/>
                  </a:moveTo>
                  <a:cubicBezTo>
                    <a:pt x="314773" y="3724629"/>
                    <a:pt x="310251" y="3725105"/>
                    <a:pt x="307489" y="3727866"/>
                  </a:cubicBezTo>
                  <a:cubicBezTo>
                    <a:pt x="301968" y="3733388"/>
                    <a:pt x="305584" y="3745958"/>
                    <a:pt x="315567" y="3755940"/>
                  </a:cubicBezTo>
                  <a:cubicBezTo>
                    <a:pt x="325550" y="3765924"/>
                    <a:pt x="338119" y="3769540"/>
                    <a:pt x="343642" y="3764018"/>
                  </a:cubicBezTo>
                  <a:cubicBezTo>
                    <a:pt x="349164" y="3758496"/>
                    <a:pt x="345548" y="3745926"/>
                    <a:pt x="335565" y="3735944"/>
                  </a:cubicBezTo>
                  <a:cubicBezTo>
                    <a:pt x="330573" y="3730952"/>
                    <a:pt x="324935" y="3727552"/>
                    <a:pt x="319854" y="3726090"/>
                  </a:cubicBezTo>
                  <a:close/>
                  <a:moveTo>
                    <a:pt x="154619" y="3716479"/>
                  </a:moveTo>
                  <a:cubicBezTo>
                    <a:pt x="152442" y="3717103"/>
                    <a:pt x="150723" y="3718549"/>
                    <a:pt x="149705" y="3720385"/>
                  </a:cubicBezTo>
                  <a:cubicBezTo>
                    <a:pt x="148687" y="3722220"/>
                    <a:pt x="148369" y="3724444"/>
                    <a:pt x="148992" y="3726620"/>
                  </a:cubicBezTo>
                  <a:cubicBezTo>
                    <a:pt x="150239" y="3730975"/>
                    <a:pt x="154779" y="3733494"/>
                    <a:pt x="159133" y="3732248"/>
                  </a:cubicBezTo>
                  <a:cubicBezTo>
                    <a:pt x="163488" y="3731001"/>
                    <a:pt x="166007" y="3726460"/>
                    <a:pt x="164760" y="3722106"/>
                  </a:cubicBezTo>
                  <a:cubicBezTo>
                    <a:pt x="163513" y="3717752"/>
                    <a:pt x="158973" y="3715232"/>
                    <a:pt x="154619" y="3716479"/>
                  </a:cubicBezTo>
                  <a:close/>
                  <a:moveTo>
                    <a:pt x="96917" y="3708430"/>
                  </a:moveTo>
                  <a:cubicBezTo>
                    <a:pt x="91341" y="3710026"/>
                    <a:pt x="88115" y="3715841"/>
                    <a:pt x="89712" y="3721417"/>
                  </a:cubicBezTo>
                  <a:cubicBezTo>
                    <a:pt x="90510" y="3724204"/>
                    <a:pt x="92363" y="3726405"/>
                    <a:pt x="94713" y="3727708"/>
                  </a:cubicBezTo>
                  <a:cubicBezTo>
                    <a:pt x="97063" y="3729012"/>
                    <a:pt x="99911" y="3729420"/>
                    <a:pt x="102698" y="3728622"/>
                  </a:cubicBezTo>
                  <a:cubicBezTo>
                    <a:pt x="108274" y="3727025"/>
                    <a:pt x="111500" y="3721211"/>
                    <a:pt x="109904" y="3715635"/>
                  </a:cubicBezTo>
                  <a:cubicBezTo>
                    <a:pt x="108307" y="3710059"/>
                    <a:pt x="102492" y="3706833"/>
                    <a:pt x="96917" y="3708430"/>
                  </a:cubicBezTo>
                  <a:close/>
                  <a:moveTo>
                    <a:pt x="458063" y="3696200"/>
                  </a:moveTo>
                  <a:cubicBezTo>
                    <a:pt x="446966" y="3699378"/>
                    <a:pt x="440282" y="3710030"/>
                    <a:pt x="443135" y="3719992"/>
                  </a:cubicBezTo>
                  <a:cubicBezTo>
                    <a:pt x="444561" y="3724974"/>
                    <a:pt x="448101" y="3728840"/>
                    <a:pt x="452672" y="3731063"/>
                  </a:cubicBezTo>
                  <a:cubicBezTo>
                    <a:pt x="457243" y="3733286"/>
                    <a:pt x="462845" y="3733867"/>
                    <a:pt x="468393" y="3732278"/>
                  </a:cubicBezTo>
                  <a:cubicBezTo>
                    <a:pt x="479491" y="3729101"/>
                    <a:pt x="486175" y="3718449"/>
                    <a:pt x="483323" y="3708486"/>
                  </a:cubicBezTo>
                  <a:cubicBezTo>
                    <a:pt x="480469" y="3698523"/>
                    <a:pt x="469161" y="3693023"/>
                    <a:pt x="458063" y="3696200"/>
                  </a:cubicBezTo>
                  <a:close/>
                  <a:moveTo>
                    <a:pt x="220425" y="3675512"/>
                  </a:moveTo>
                  <a:cubicBezTo>
                    <a:pt x="217530" y="3674572"/>
                    <a:pt x="206720" y="3678190"/>
                    <a:pt x="203384" y="3681958"/>
                  </a:cubicBezTo>
                  <a:cubicBezTo>
                    <a:pt x="200048" y="3685725"/>
                    <a:pt x="209379" y="3694694"/>
                    <a:pt x="206333" y="3701230"/>
                  </a:cubicBezTo>
                  <a:cubicBezTo>
                    <a:pt x="203287" y="3707765"/>
                    <a:pt x="185250" y="3715092"/>
                    <a:pt x="185108" y="3721168"/>
                  </a:cubicBezTo>
                  <a:cubicBezTo>
                    <a:pt x="185038" y="3724205"/>
                    <a:pt x="188656" y="3728333"/>
                    <a:pt x="193030" y="3731703"/>
                  </a:cubicBezTo>
                  <a:cubicBezTo>
                    <a:pt x="197403" y="3735072"/>
                    <a:pt x="202533" y="3737682"/>
                    <a:pt x="205486" y="3737684"/>
                  </a:cubicBezTo>
                  <a:cubicBezTo>
                    <a:pt x="211391" y="3737688"/>
                    <a:pt x="214482" y="3724154"/>
                    <a:pt x="220543" y="3721188"/>
                  </a:cubicBezTo>
                  <a:cubicBezTo>
                    <a:pt x="226605" y="3718223"/>
                    <a:pt x="238211" y="3723691"/>
                    <a:pt x="241854" y="3719891"/>
                  </a:cubicBezTo>
                  <a:cubicBezTo>
                    <a:pt x="245496" y="3716091"/>
                    <a:pt x="245917" y="3703770"/>
                    <a:pt x="242401" y="3698388"/>
                  </a:cubicBezTo>
                  <a:cubicBezTo>
                    <a:pt x="238885" y="3693006"/>
                    <a:pt x="224420" y="3691411"/>
                    <a:pt x="220758" y="3687598"/>
                  </a:cubicBezTo>
                  <a:cubicBezTo>
                    <a:pt x="217095" y="3683786"/>
                    <a:pt x="223321" y="3676452"/>
                    <a:pt x="220425" y="3675512"/>
                  </a:cubicBezTo>
                  <a:close/>
                  <a:moveTo>
                    <a:pt x="361752" y="3617218"/>
                  </a:moveTo>
                  <a:cubicBezTo>
                    <a:pt x="351119" y="3620262"/>
                    <a:pt x="346917" y="3638162"/>
                    <a:pt x="352367" y="3657198"/>
                  </a:cubicBezTo>
                  <a:cubicBezTo>
                    <a:pt x="355093" y="3666716"/>
                    <a:pt x="359715" y="3674716"/>
                    <a:pt x="364985" y="3679956"/>
                  </a:cubicBezTo>
                  <a:cubicBezTo>
                    <a:pt x="370255" y="3685195"/>
                    <a:pt x="376173" y="3687675"/>
                    <a:pt x="381490" y="3686153"/>
                  </a:cubicBezTo>
                  <a:cubicBezTo>
                    <a:pt x="392124" y="3683108"/>
                    <a:pt x="396326" y="3665208"/>
                    <a:pt x="390875" y="3646172"/>
                  </a:cubicBezTo>
                  <a:cubicBezTo>
                    <a:pt x="385425" y="3627137"/>
                    <a:pt x="372386" y="3614173"/>
                    <a:pt x="361752" y="3617218"/>
                  </a:cubicBezTo>
                  <a:close/>
                  <a:moveTo>
                    <a:pt x="293507" y="3615938"/>
                  </a:moveTo>
                  <a:cubicBezTo>
                    <a:pt x="292043" y="3615505"/>
                    <a:pt x="287284" y="3617536"/>
                    <a:pt x="284662" y="3619621"/>
                  </a:cubicBezTo>
                  <a:cubicBezTo>
                    <a:pt x="282039" y="3621706"/>
                    <a:pt x="277685" y="3625340"/>
                    <a:pt x="277774" y="3628446"/>
                  </a:cubicBezTo>
                  <a:cubicBezTo>
                    <a:pt x="277862" y="3631553"/>
                    <a:pt x="284046" y="3634909"/>
                    <a:pt x="285192" y="3638260"/>
                  </a:cubicBezTo>
                  <a:cubicBezTo>
                    <a:pt x="286338" y="3641610"/>
                    <a:pt x="283020" y="3646214"/>
                    <a:pt x="284652" y="3648552"/>
                  </a:cubicBezTo>
                  <a:cubicBezTo>
                    <a:pt x="286284" y="3650888"/>
                    <a:pt x="291824" y="3653941"/>
                    <a:pt x="294983" y="3652281"/>
                  </a:cubicBezTo>
                  <a:cubicBezTo>
                    <a:pt x="298142" y="3650621"/>
                    <a:pt x="302053" y="3642739"/>
                    <a:pt x="303606" y="3638593"/>
                  </a:cubicBezTo>
                  <a:cubicBezTo>
                    <a:pt x="305159" y="3634446"/>
                    <a:pt x="305999" y="3630132"/>
                    <a:pt x="304305" y="3627402"/>
                  </a:cubicBezTo>
                  <a:cubicBezTo>
                    <a:pt x="302611" y="3624673"/>
                    <a:pt x="295241" y="3624126"/>
                    <a:pt x="293442" y="3622215"/>
                  </a:cubicBezTo>
                  <a:cubicBezTo>
                    <a:pt x="291642" y="3620305"/>
                    <a:pt x="294970" y="3616370"/>
                    <a:pt x="293507" y="3615938"/>
                  </a:cubicBezTo>
                  <a:close/>
                  <a:moveTo>
                    <a:pt x="451151" y="3586561"/>
                  </a:moveTo>
                  <a:cubicBezTo>
                    <a:pt x="445575" y="3588158"/>
                    <a:pt x="442349" y="3593972"/>
                    <a:pt x="443945" y="3599548"/>
                  </a:cubicBezTo>
                  <a:cubicBezTo>
                    <a:pt x="444743" y="3602336"/>
                    <a:pt x="446596" y="3604536"/>
                    <a:pt x="448946" y="3605840"/>
                  </a:cubicBezTo>
                  <a:cubicBezTo>
                    <a:pt x="451296" y="3607144"/>
                    <a:pt x="454144" y="3607552"/>
                    <a:pt x="456931" y="3606753"/>
                  </a:cubicBezTo>
                  <a:cubicBezTo>
                    <a:pt x="462507" y="3605157"/>
                    <a:pt x="465733" y="3599342"/>
                    <a:pt x="464137" y="3593766"/>
                  </a:cubicBezTo>
                  <a:cubicBezTo>
                    <a:pt x="462540" y="3588191"/>
                    <a:pt x="456726" y="3584965"/>
                    <a:pt x="451151" y="3586561"/>
                  </a:cubicBezTo>
                  <a:close/>
                  <a:moveTo>
                    <a:pt x="184493" y="3585117"/>
                  </a:moveTo>
                  <a:cubicBezTo>
                    <a:pt x="178304" y="3581124"/>
                    <a:pt x="168416" y="3585436"/>
                    <a:pt x="162408" y="3594749"/>
                  </a:cubicBezTo>
                  <a:cubicBezTo>
                    <a:pt x="156401" y="3604062"/>
                    <a:pt x="156549" y="3614848"/>
                    <a:pt x="162738" y="3618840"/>
                  </a:cubicBezTo>
                  <a:cubicBezTo>
                    <a:pt x="168928" y="3622833"/>
                    <a:pt x="178816" y="3618521"/>
                    <a:pt x="184823" y="3609209"/>
                  </a:cubicBezTo>
                  <a:cubicBezTo>
                    <a:pt x="190831" y="3599896"/>
                    <a:pt x="190683" y="3589110"/>
                    <a:pt x="184493" y="3585117"/>
                  </a:cubicBezTo>
                  <a:close/>
                  <a:moveTo>
                    <a:pt x="83830" y="3583370"/>
                  </a:moveTo>
                  <a:cubicBezTo>
                    <a:pt x="78254" y="3584966"/>
                    <a:pt x="75028" y="3590781"/>
                    <a:pt x="76624" y="3596357"/>
                  </a:cubicBezTo>
                  <a:cubicBezTo>
                    <a:pt x="77422" y="3599144"/>
                    <a:pt x="79275" y="3601345"/>
                    <a:pt x="81625" y="3602649"/>
                  </a:cubicBezTo>
                  <a:cubicBezTo>
                    <a:pt x="83976" y="3603952"/>
                    <a:pt x="86823" y="3604360"/>
                    <a:pt x="89611" y="3603562"/>
                  </a:cubicBezTo>
                  <a:cubicBezTo>
                    <a:pt x="95186" y="3601965"/>
                    <a:pt x="98413" y="3596151"/>
                    <a:pt x="96816" y="3590575"/>
                  </a:cubicBezTo>
                  <a:cubicBezTo>
                    <a:pt x="95220" y="3584999"/>
                    <a:pt x="89405" y="3581774"/>
                    <a:pt x="83830" y="3583370"/>
                  </a:cubicBezTo>
                  <a:close/>
                  <a:moveTo>
                    <a:pt x="252551" y="3539205"/>
                  </a:moveTo>
                  <a:cubicBezTo>
                    <a:pt x="247471" y="3537743"/>
                    <a:pt x="242948" y="3538219"/>
                    <a:pt x="240187" y="3540981"/>
                  </a:cubicBezTo>
                  <a:cubicBezTo>
                    <a:pt x="234664" y="3546503"/>
                    <a:pt x="238281" y="3559072"/>
                    <a:pt x="248264" y="3569055"/>
                  </a:cubicBezTo>
                  <a:cubicBezTo>
                    <a:pt x="258247" y="3579038"/>
                    <a:pt x="270816" y="3582655"/>
                    <a:pt x="276338" y="3577132"/>
                  </a:cubicBezTo>
                  <a:cubicBezTo>
                    <a:pt x="281861" y="3571610"/>
                    <a:pt x="278244" y="3559041"/>
                    <a:pt x="268261" y="3549058"/>
                  </a:cubicBezTo>
                  <a:cubicBezTo>
                    <a:pt x="263270" y="3544066"/>
                    <a:pt x="257632" y="3540666"/>
                    <a:pt x="252551" y="3539205"/>
                  </a:cubicBezTo>
                  <a:close/>
                  <a:moveTo>
                    <a:pt x="289942" y="3516506"/>
                  </a:moveTo>
                  <a:cubicBezTo>
                    <a:pt x="288454" y="3515982"/>
                    <a:pt x="284406" y="3517454"/>
                    <a:pt x="282400" y="3519158"/>
                  </a:cubicBezTo>
                  <a:cubicBezTo>
                    <a:pt x="281397" y="3520010"/>
                    <a:pt x="280072" y="3521183"/>
                    <a:pt x="279098" y="3522503"/>
                  </a:cubicBezTo>
                  <a:cubicBezTo>
                    <a:pt x="278124" y="3523823"/>
                    <a:pt x="277502" y="3525290"/>
                    <a:pt x="277902" y="3526729"/>
                  </a:cubicBezTo>
                  <a:cubicBezTo>
                    <a:pt x="278703" y="3529608"/>
                    <a:pt x="285346" y="3533236"/>
                    <a:pt x="287207" y="3536431"/>
                  </a:cubicBezTo>
                  <a:cubicBezTo>
                    <a:pt x="289069" y="3539625"/>
                    <a:pt x="286983" y="3543598"/>
                    <a:pt x="289071" y="3545897"/>
                  </a:cubicBezTo>
                  <a:cubicBezTo>
                    <a:pt x="291159" y="3548196"/>
                    <a:pt x="297122" y="3551489"/>
                    <a:pt x="299736" y="3550224"/>
                  </a:cubicBezTo>
                  <a:cubicBezTo>
                    <a:pt x="302350" y="3548959"/>
                    <a:pt x="304240" y="3542006"/>
                    <a:pt x="304756" y="3538306"/>
                  </a:cubicBezTo>
                  <a:cubicBezTo>
                    <a:pt x="305273" y="3534605"/>
                    <a:pt x="305073" y="3530689"/>
                    <a:pt x="302835" y="3528022"/>
                  </a:cubicBezTo>
                  <a:cubicBezTo>
                    <a:pt x="300598" y="3525355"/>
                    <a:pt x="293479" y="3524223"/>
                    <a:pt x="291329" y="3522303"/>
                  </a:cubicBezTo>
                  <a:cubicBezTo>
                    <a:pt x="289181" y="3520383"/>
                    <a:pt x="291430" y="3517031"/>
                    <a:pt x="289942" y="3516506"/>
                  </a:cubicBezTo>
                  <a:close/>
                  <a:moveTo>
                    <a:pt x="390760" y="3509315"/>
                  </a:moveTo>
                  <a:cubicBezTo>
                    <a:pt x="379662" y="3512492"/>
                    <a:pt x="372979" y="3523144"/>
                    <a:pt x="375832" y="3533107"/>
                  </a:cubicBezTo>
                  <a:cubicBezTo>
                    <a:pt x="377258" y="3538089"/>
                    <a:pt x="380798" y="3541954"/>
                    <a:pt x="385369" y="3544178"/>
                  </a:cubicBezTo>
                  <a:cubicBezTo>
                    <a:pt x="389940" y="3546401"/>
                    <a:pt x="395542" y="3546981"/>
                    <a:pt x="401090" y="3545393"/>
                  </a:cubicBezTo>
                  <a:cubicBezTo>
                    <a:pt x="412188" y="3542215"/>
                    <a:pt x="418871" y="3531563"/>
                    <a:pt x="416019" y="3521601"/>
                  </a:cubicBezTo>
                  <a:cubicBezTo>
                    <a:pt x="413166" y="3511637"/>
                    <a:pt x="401858" y="3506137"/>
                    <a:pt x="390760" y="3509315"/>
                  </a:cubicBezTo>
                  <a:close/>
                  <a:moveTo>
                    <a:pt x="478844" y="3497811"/>
                  </a:moveTo>
                  <a:cubicBezTo>
                    <a:pt x="476114" y="3499505"/>
                    <a:pt x="475567" y="3506875"/>
                    <a:pt x="473656" y="3508675"/>
                  </a:cubicBezTo>
                  <a:cubicBezTo>
                    <a:pt x="471745" y="3510474"/>
                    <a:pt x="467811" y="3507146"/>
                    <a:pt x="467379" y="3508610"/>
                  </a:cubicBezTo>
                  <a:cubicBezTo>
                    <a:pt x="466946" y="3510072"/>
                    <a:pt x="468977" y="3514832"/>
                    <a:pt x="471062" y="3517454"/>
                  </a:cubicBezTo>
                  <a:cubicBezTo>
                    <a:pt x="472104" y="3518765"/>
                    <a:pt x="473534" y="3520509"/>
                    <a:pt x="475092" y="3521915"/>
                  </a:cubicBezTo>
                  <a:cubicBezTo>
                    <a:pt x="476649" y="3523320"/>
                    <a:pt x="478334" y="3524386"/>
                    <a:pt x="479888" y="3524342"/>
                  </a:cubicBezTo>
                  <a:cubicBezTo>
                    <a:pt x="482994" y="3524254"/>
                    <a:pt x="486350" y="3518070"/>
                    <a:pt x="489701" y="3516924"/>
                  </a:cubicBezTo>
                  <a:cubicBezTo>
                    <a:pt x="493052" y="3515777"/>
                    <a:pt x="497656" y="3519096"/>
                    <a:pt x="499993" y="3517464"/>
                  </a:cubicBezTo>
                  <a:cubicBezTo>
                    <a:pt x="502329" y="3515832"/>
                    <a:pt x="505382" y="3510291"/>
                    <a:pt x="503722" y="3507132"/>
                  </a:cubicBezTo>
                  <a:cubicBezTo>
                    <a:pt x="502063" y="3503973"/>
                    <a:pt x="494180" y="3500064"/>
                    <a:pt x="490034" y="3498510"/>
                  </a:cubicBezTo>
                  <a:cubicBezTo>
                    <a:pt x="485887" y="3496956"/>
                    <a:pt x="481573" y="3496117"/>
                    <a:pt x="478844" y="3497811"/>
                  </a:cubicBezTo>
                  <a:close/>
                  <a:moveTo>
                    <a:pt x="153123" y="3488626"/>
                  </a:moveTo>
                  <a:cubicBezTo>
                    <a:pt x="150226" y="3487686"/>
                    <a:pt x="139416" y="3491304"/>
                    <a:pt x="136081" y="3495072"/>
                  </a:cubicBezTo>
                  <a:cubicBezTo>
                    <a:pt x="132745" y="3498840"/>
                    <a:pt x="142076" y="3507809"/>
                    <a:pt x="139030" y="3514345"/>
                  </a:cubicBezTo>
                  <a:cubicBezTo>
                    <a:pt x="135984" y="3520880"/>
                    <a:pt x="117946" y="3528207"/>
                    <a:pt x="117805" y="3534282"/>
                  </a:cubicBezTo>
                  <a:cubicBezTo>
                    <a:pt x="117735" y="3537320"/>
                    <a:pt x="121353" y="3541448"/>
                    <a:pt x="125727" y="3544817"/>
                  </a:cubicBezTo>
                  <a:cubicBezTo>
                    <a:pt x="130100" y="3548186"/>
                    <a:pt x="135230" y="3550796"/>
                    <a:pt x="138182" y="3550798"/>
                  </a:cubicBezTo>
                  <a:cubicBezTo>
                    <a:pt x="144088" y="3550802"/>
                    <a:pt x="147179" y="3537269"/>
                    <a:pt x="153240" y="3534303"/>
                  </a:cubicBezTo>
                  <a:cubicBezTo>
                    <a:pt x="159302" y="3531338"/>
                    <a:pt x="170908" y="3536806"/>
                    <a:pt x="174550" y="3533005"/>
                  </a:cubicBezTo>
                  <a:cubicBezTo>
                    <a:pt x="178193" y="3529205"/>
                    <a:pt x="178613" y="3516884"/>
                    <a:pt x="175097" y="3511502"/>
                  </a:cubicBezTo>
                  <a:cubicBezTo>
                    <a:pt x="171582" y="3506120"/>
                    <a:pt x="157117" y="3504525"/>
                    <a:pt x="153455" y="3500713"/>
                  </a:cubicBezTo>
                  <a:cubicBezTo>
                    <a:pt x="149792" y="3496901"/>
                    <a:pt x="156018" y="3489566"/>
                    <a:pt x="153123" y="3488626"/>
                  </a:cubicBezTo>
                  <a:close/>
                  <a:moveTo>
                    <a:pt x="198241" y="3487108"/>
                  </a:moveTo>
                  <a:cubicBezTo>
                    <a:pt x="195780" y="3487609"/>
                    <a:pt x="194120" y="3489134"/>
                    <a:pt x="193426" y="3491195"/>
                  </a:cubicBezTo>
                  <a:cubicBezTo>
                    <a:pt x="192731" y="3493256"/>
                    <a:pt x="193002" y="3495854"/>
                    <a:pt x="194403" y="3498498"/>
                  </a:cubicBezTo>
                  <a:cubicBezTo>
                    <a:pt x="197206" y="3503788"/>
                    <a:pt x="203468" y="3507264"/>
                    <a:pt x="208390" y="3506263"/>
                  </a:cubicBezTo>
                  <a:cubicBezTo>
                    <a:pt x="213312" y="3505262"/>
                    <a:pt x="215030" y="3500162"/>
                    <a:pt x="212228" y="3494873"/>
                  </a:cubicBezTo>
                  <a:cubicBezTo>
                    <a:pt x="209425" y="3489584"/>
                    <a:pt x="203163" y="3486107"/>
                    <a:pt x="198241" y="3487108"/>
                  </a:cubicBezTo>
                  <a:close/>
                  <a:moveTo>
                    <a:pt x="83768" y="3476110"/>
                  </a:moveTo>
                  <a:cubicBezTo>
                    <a:pt x="79370" y="3477004"/>
                    <a:pt x="76519" y="3479947"/>
                    <a:pt x="75465" y="3483982"/>
                  </a:cubicBezTo>
                  <a:cubicBezTo>
                    <a:pt x="74411" y="3488018"/>
                    <a:pt x="75153" y="3493146"/>
                    <a:pt x="77943" y="3498410"/>
                  </a:cubicBezTo>
                  <a:cubicBezTo>
                    <a:pt x="83520" y="3508938"/>
                    <a:pt x="95171" y="3516022"/>
                    <a:pt x="103966" y="3514233"/>
                  </a:cubicBezTo>
                  <a:cubicBezTo>
                    <a:pt x="112760" y="3512444"/>
                    <a:pt x="115368" y="3502460"/>
                    <a:pt x="109791" y="3491932"/>
                  </a:cubicBezTo>
                  <a:cubicBezTo>
                    <a:pt x="104213" y="3481405"/>
                    <a:pt x="92562" y="3474321"/>
                    <a:pt x="83768" y="3476110"/>
                  </a:cubicBezTo>
                  <a:close/>
                  <a:moveTo>
                    <a:pt x="294450" y="3430332"/>
                  </a:moveTo>
                  <a:cubicBezTo>
                    <a:pt x="283815" y="3433377"/>
                    <a:pt x="279614" y="3451277"/>
                    <a:pt x="285064" y="3470313"/>
                  </a:cubicBezTo>
                  <a:cubicBezTo>
                    <a:pt x="287789" y="3479831"/>
                    <a:pt x="292412" y="3487830"/>
                    <a:pt x="297682" y="3493070"/>
                  </a:cubicBezTo>
                  <a:cubicBezTo>
                    <a:pt x="302952" y="3498310"/>
                    <a:pt x="308870" y="3500790"/>
                    <a:pt x="314187" y="3499267"/>
                  </a:cubicBezTo>
                  <a:cubicBezTo>
                    <a:pt x="324821" y="3496223"/>
                    <a:pt x="329023" y="3478323"/>
                    <a:pt x="323573" y="3459287"/>
                  </a:cubicBezTo>
                  <a:cubicBezTo>
                    <a:pt x="318122" y="3440251"/>
                    <a:pt x="305083" y="3427288"/>
                    <a:pt x="294450" y="3430332"/>
                  </a:cubicBezTo>
                  <a:close/>
                  <a:moveTo>
                    <a:pt x="245557" y="3429807"/>
                  </a:moveTo>
                  <a:cubicBezTo>
                    <a:pt x="241159" y="3430701"/>
                    <a:pt x="238309" y="3433645"/>
                    <a:pt x="237255" y="3437680"/>
                  </a:cubicBezTo>
                  <a:cubicBezTo>
                    <a:pt x="236200" y="3441715"/>
                    <a:pt x="236943" y="3446844"/>
                    <a:pt x="239732" y="3452107"/>
                  </a:cubicBezTo>
                  <a:cubicBezTo>
                    <a:pt x="245310" y="3462635"/>
                    <a:pt x="256960" y="3469719"/>
                    <a:pt x="265755" y="3467930"/>
                  </a:cubicBezTo>
                  <a:cubicBezTo>
                    <a:pt x="274550" y="3466142"/>
                    <a:pt x="277158" y="3456158"/>
                    <a:pt x="271580" y="3445630"/>
                  </a:cubicBezTo>
                  <a:cubicBezTo>
                    <a:pt x="266002" y="3435102"/>
                    <a:pt x="254352" y="3428018"/>
                    <a:pt x="245557" y="3429807"/>
                  </a:cubicBezTo>
                  <a:close/>
                  <a:moveTo>
                    <a:pt x="226203" y="3429052"/>
                  </a:moveTo>
                  <a:cubicBezTo>
                    <a:pt x="224740" y="3428620"/>
                    <a:pt x="219980" y="3430650"/>
                    <a:pt x="217358" y="3432735"/>
                  </a:cubicBezTo>
                  <a:cubicBezTo>
                    <a:pt x="214737" y="3434820"/>
                    <a:pt x="210383" y="3438455"/>
                    <a:pt x="210471" y="3441561"/>
                  </a:cubicBezTo>
                  <a:cubicBezTo>
                    <a:pt x="210559" y="3444667"/>
                    <a:pt x="216743" y="3448023"/>
                    <a:pt x="217889" y="3451374"/>
                  </a:cubicBezTo>
                  <a:cubicBezTo>
                    <a:pt x="219035" y="3454725"/>
                    <a:pt x="215717" y="3459329"/>
                    <a:pt x="217349" y="3461666"/>
                  </a:cubicBezTo>
                  <a:cubicBezTo>
                    <a:pt x="218980" y="3464003"/>
                    <a:pt x="224521" y="3467056"/>
                    <a:pt x="227680" y="3465396"/>
                  </a:cubicBezTo>
                  <a:cubicBezTo>
                    <a:pt x="230839" y="3463736"/>
                    <a:pt x="234749" y="3455854"/>
                    <a:pt x="236303" y="3451707"/>
                  </a:cubicBezTo>
                  <a:cubicBezTo>
                    <a:pt x="237856" y="3447561"/>
                    <a:pt x="238696" y="3443247"/>
                    <a:pt x="237001" y="3440517"/>
                  </a:cubicBezTo>
                  <a:cubicBezTo>
                    <a:pt x="235307" y="3437787"/>
                    <a:pt x="227938" y="3437240"/>
                    <a:pt x="226138" y="3435330"/>
                  </a:cubicBezTo>
                  <a:cubicBezTo>
                    <a:pt x="224339" y="3433419"/>
                    <a:pt x="227667" y="3429485"/>
                    <a:pt x="226203" y="3429052"/>
                  </a:cubicBezTo>
                  <a:close/>
                  <a:moveTo>
                    <a:pt x="122391" y="3397559"/>
                  </a:moveTo>
                  <a:cubicBezTo>
                    <a:pt x="113990" y="3399269"/>
                    <a:pt x="107466" y="3402860"/>
                    <a:pt x="103711" y="3407285"/>
                  </a:cubicBezTo>
                  <a:cubicBezTo>
                    <a:pt x="99957" y="3411710"/>
                    <a:pt x="98970" y="3416969"/>
                    <a:pt x="101642" y="3422013"/>
                  </a:cubicBezTo>
                  <a:cubicBezTo>
                    <a:pt x="106987" y="3432101"/>
                    <a:pt x="124942" y="3437507"/>
                    <a:pt x="141746" y="3434090"/>
                  </a:cubicBezTo>
                  <a:cubicBezTo>
                    <a:pt x="158550" y="3430672"/>
                    <a:pt x="167840" y="3419724"/>
                    <a:pt x="162495" y="3409636"/>
                  </a:cubicBezTo>
                  <a:cubicBezTo>
                    <a:pt x="157151" y="3399549"/>
                    <a:pt x="139196" y="3394142"/>
                    <a:pt x="122391" y="3397559"/>
                  </a:cubicBezTo>
                  <a:close/>
                  <a:moveTo>
                    <a:pt x="246742" y="3377429"/>
                  </a:moveTo>
                  <a:cubicBezTo>
                    <a:pt x="245106" y="3377513"/>
                    <a:pt x="243587" y="3377855"/>
                    <a:pt x="242753" y="3378737"/>
                  </a:cubicBezTo>
                  <a:cubicBezTo>
                    <a:pt x="241087" y="3380501"/>
                    <a:pt x="242648" y="3385769"/>
                    <a:pt x="241431" y="3388252"/>
                  </a:cubicBezTo>
                  <a:cubicBezTo>
                    <a:pt x="240214" y="3390736"/>
                    <a:pt x="235839" y="3391445"/>
                    <a:pt x="235449" y="3393636"/>
                  </a:cubicBezTo>
                  <a:cubicBezTo>
                    <a:pt x="235060" y="3395828"/>
                    <a:pt x="236434" y="3400573"/>
                    <a:pt x="239095" y="3401402"/>
                  </a:cubicBezTo>
                  <a:cubicBezTo>
                    <a:pt x="241756" y="3402229"/>
                    <a:pt x="248267" y="3400036"/>
                    <a:pt x="251415" y="3398603"/>
                  </a:cubicBezTo>
                  <a:cubicBezTo>
                    <a:pt x="254562" y="3397171"/>
                    <a:pt x="257408" y="3395253"/>
                    <a:pt x="257980" y="3392810"/>
                  </a:cubicBezTo>
                  <a:cubicBezTo>
                    <a:pt x="258552" y="3390368"/>
                    <a:pt x="254784" y="3385997"/>
                    <a:pt x="254846" y="3383947"/>
                  </a:cubicBezTo>
                  <a:cubicBezTo>
                    <a:pt x="254907" y="3381898"/>
                    <a:pt x="258918" y="3381564"/>
                    <a:pt x="258348" y="3380517"/>
                  </a:cubicBezTo>
                  <a:cubicBezTo>
                    <a:pt x="257779" y="3379471"/>
                    <a:pt x="254029" y="3377963"/>
                    <a:pt x="251430" y="3377667"/>
                  </a:cubicBezTo>
                  <a:cubicBezTo>
                    <a:pt x="250131" y="3377518"/>
                    <a:pt x="248378" y="3377345"/>
                    <a:pt x="246742" y="3377429"/>
                  </a:cubicBezTo>
                  <a:close/>
                  <a:moveTo>
                    <a:pt x="284181" y="3351257"/>
                  </a:moveTo>
                  <a:cubicBezTo>
                    <a:pt x="275779" y="3352966"/>
                    <a:pt x="269256" y="3356558"/>
                    <a:pt x="265500" y="3360982"/>
                  </a:cubicBezTo>
                  <a:cubicBezTo>
                    <a:pt x="261746" y="3365408"/>
                    <a:pt x="260760" y="3370667"/>
                    <a:pt x="263432" y="3375710"/>
                  </a:cubicBezTo>
                  <a:cubicBezTo>
                    <a:pt x="268776" y="3385798"/>
                    <a:pt x="286731" y="3391205"/>
                    <a:pt x="303535" y="3387787"/>
                  </a:cubicBezTo>
                  <a:cubicBezTo>
                    <a:pt x="320339" y="3384370"/>
                    <a:pt x="329629" y="3373421"/>
                    <a:pt x="324285" y="3363334"/>
                  </a:cubicBezTo>
                  <a:cubicBezTo>
                    <a:pt x="318940" y="3353246"/>
                    <a:pt x="300985" y="3347839"/>
                    <a:pt x="284181" y="3351257"/>
                  </a:cubicBezTo>
                  <a:close/>
                  <a:moveTo>
                    <a:pt x="44973" y="3350066"/>
                  </a:moveTo>
                  <a:cubicBezTo>
                    <a:pt x="38459" y="3344492"/>
                    <a:pt x="27366" y="3346765"/>
                    <a:pt x="20200" y="3355143"/>
                  </a:cubicBezTo>
                  <a:cubicBezTo>
                    <a:pt x="13032" y="3363521"/>
                    <a:pt x="12503" y="3374830"/>
                    <a:pt x="19018" y="3380404"/>
                  </a:cubicBezTo>
                  <a:cubicBezTo>
                    <a:pt x="25533" y="3385978"/>
                    <a:pt x="36625" y="3383705"/>
                    <a:pt x="43792" y="3375328"/>
                  </a:cubicBezTo>
                  <a:cubicBezTo>
                    <a:pt x="50960" y="3366950"/>
                    <a:pt x="51489" y="3355640"/>
                    <a:pt x="44973" y="3350066"/>
                  </a:cubicBezTo>
                  <a:close/>
                  <a:moveTo>
                    <a:pt x="415572" y="3341258"/>
                  </a:moveTo>
                  <a:cubicBezTo>
                    <a:pt x="414546" y="3341203"/>
                    <a:pt x="413576" y="3341317"/>
                    <a:pt x="412998" y="3341813"/>
                  </a:cubicBezTo>
                  <a:cubicBezTo>
                    <a:pt x="411843" y="3342805"/>
                    <a:pt x="412473" y="3346193"/>
                    <a:pt x="411552" y="3347664"/>
                  </a:cubicBezTo>
                  <a:cubicBezTo>
                    <a:pt x="410630" y="3349132"/>
                    <a:pt x="407855" y="3349290"/>
                    <a:pt x="407469" y="3350631"/>
                  </a:cubicBezTo>
                  <a:cubicBezTo>
                    <a:pt x="407083" y="3351974"/>
                    <a:pt x="407630" y="3355023"/>
                    <a:pt x="409236" y="3355715"/>
                  </a:cubicBezTo>
                  <a:cubicBezTo>
                    <a:pt x="410842" y="3356405"/>
                    <a:pt x="415048" y="3355461"/>
                    <a:pt x="417105" y="3354773"/>
                  </a:cubicBezTo>
                  <a:cubicBezTo>
                    <a:pt x="419162" y="3354085"/>
                    <a:pt x="421062" y="3353074"/>
                    <a:pt x="421578" y="3351587"/>
                  </a:cubicBezTo>
                  <a:cubicBezTo>
                    <a:pt x="422095" y="3350100"/>
                    <a:pt x="420030" y="3347128"/>
                    <a:pt x="420202" y="3345853"/>
                  </a:cubicBezTo>
                  <a:cubicBezTo>
                    <a:pt x="420374" y="3344579"/>
                    <a:pt x="422898" y="3344632"/>
                    <a:pt x="422611" y="3343942"/>
                  </a:cubicBezTo>
                  <a:cubicBezTo>
                    <a:pt x="422324" y="3343252"/>
                    <a:pt x="420083" y="3342067"/>
                    <a:pt x="418481" y="3341713"/>
                  </a:cubicBezTo>
                  <a:cubicBezTo>
                    <a:pt x="417680" y="3341535"/>
                    <a:pt x="416598" y="3341312"/>
                    <a:pt x="415572" y="3341258"/>
                  </a:cubicBezTo>
                  <a:close/>
                  <a:moveTo>
                    <a:pt x="132448" y="3331061"/>
                  </a:moveTo>
                  <a:cubicBezTo>
                    <a:pt x="129521" y="3330879"/>
                    <a:pt x="127765" y="3336308"/>
                    <a:pt x="124850" y="3337083"/>
                  </a:cubicBezTo>
                  <a:cubicBezTo>
                    <a:pt x="121935" y="3337857"/>
                    <a:pt x="116800" y="3334398"/>
                    <a:pt x="114959" y="3335708"/>
                  </a:cubicBezTo>
                  <a:cubicBezTo>
                    <a:pt x="113119" y="3337017"/>
                    <a:pt x="111502" y="3341879"/>
                    <a:pt x="113806" y="3344939"/>
                  </a:cubicBezTo>
                  <a:cubicBezTo>
                    <a:pt x="116111" y="3348000"/>
                    <a:pt x="124493" y="3352285"/>
                    <a:pt x="128786" y="3354074"/>
                  </a:cubicBezTo>
                  <a:cubicBezTo>
                    <a:pt x="133079" y="3355863"/>
                    <a:pt x="137366" y="3357005"/>
                    <a:pt x="139566" y="3355672"/>
                  </a:cubicBezTo>
                  <a:cubicBezTo>
                    <a:pt x="141764" y="3354339"/>
                    <a:pt x="140582" y="3347574"/>
                    <a:pt x="141979" y="3346073"/>
                  </a:cubicBezTo>
                  <a:cubicBezTo>
                    <a:pt x="143376" y="3344572"/>
                    <a:pt x="147879" y="3347983"/>
                    <a:pt x="147951" y="3346667"/>
                  </a:cubicBezTo>
                  <a:cubicBezTo>
                    <a:pt x="148023" y="3345352"/>
                    <a:pt x="144997" y="3340780"/>
                    <a:pt x="142413" y="3338179"/>
                  </a:cubicBezTo>
                  <a:cubicBezTo>
                    <a:pt x="139830" y="3335578"/>
                    <a:pt x="135376" y="3331244"/>
                    <a:pt x="132448" y="3331061"/>
                  </a:cubicBezTo>
                  <a:close/>
                  <a:moveTo>
                    <a:pt x="214836" y="3316648"/>
                  </a:moveTo>
                  <a:cubicBezTo>
                    <a:pt x="212819" y="3317226"/>
                    <a:pt x="211021" y="3318573"/>
                    <a:pt x="209923" y="3320554"/>
                  </a:cubicBezTo>
                  <a:cubicBezTo>
                    <a:pt x="207725" y="3324514"/>
                    <a:pt x="209155" y="3329507"/>
                    <a:pt x="213115" y="3331704"/>
                  </a:cubicBezTo>
                  <a:cubicBezTo>
                    <a:pt x="217076" y="3333900"/>
                    <a:pt x="222068" y="3332471"/>
                    <a:pt x="224265" y="3328511"/>
                  </a:cubicBezTo>
                  <a:cubicBezTo>
                    <a:pt x="226462" y="3324551"/>
                    <a:pt x="225033" y="3319559"/>
                    <a:pt x="221072" y="3317361"/>
                  </a:cubicBezTo>
                  <a:cubicBezTo>
                    <a:pt x="219092" y="3316263"/>
                    <a:pt x="216854" y="3316071"/>
                    <a:pt x="214836" y="3316648"/>
                  </a:cubicBezTo>
                  <a:close/>
                  <a:moveTo>
                    <a:pt x="283993" y="3315591"/>
                  </a:moveTo>
                  <a:cubicBezTo>
                    <a:pt x="280241" y="3316887"/>
                    <a:pt x="276827" y="3319661"/>
                    <a:pt x="274641" y="3323601"/>
                  </a:cubicBezTo>
                  <a:cubicBezTo>
                    <a:pt x="270267" y="3331484"/>
                    <a:pt x="272459" y="3341056"/>
                    <a:pt x="279535" y="3344983"/>
                  </a:cubicBezTo>
                  <a:cubicBezTo>
                    <a:pt x="286612" y="3348909"/>
                    <a:pt x="295894" y="3345702"/>
                    <a:pt x="300267" y="3337819"/>
                  </a:cubicBezTo>
                  <a:cubicBezTo>
                    <a:pt x="304640" y="3329936"/>
                    <a:pt x="302449" y="3320365"/>
                    <a:pt x="295372" y="3316438"/>
                  </a:cubicBezTo>
                  <a:cubicBezTo>
                    <a:pt x="291834" y="3314475"/>
                    <a:pt x="287745" y="3314295"/>
                    <a:pt x="283993" y="3315591"/>
                  </a:cubicBezTo>
                  <a:close/>
                  <a:moveTo>
                    <a:pt x="442848" y="3305112"/>
                  </a:moveTo>
                  <a:cubicBezTo>
                    <a:pt x="440423" y="3305676"/>
                    <a:pt x="438112" y="3307184"/>
                    <a:pt x="436491" y="3309499"/>
                  </a:cubicBezTo>
                  <a:cubicBezTo>
                    <a:pt x="433248" y="3314132"/>
                    <a:pt x="433990" y="3320246"/>
                    <a:pt x="438148" y="3323157"/>
                  </a:cubicBezTo>
                  <a:cubicBezTo>
                    <a:pt x="442307" y="3326069"/>
                    <a:pt x="448306" y="3324675"/>
                    <a:pt x="451549" y="3320042"/>
                  </a:cubicBezTo>
                  <a:cubicBezTo>
                    <a:pt x="454792" y="3315410"/>
                    <a:pt x="454050" y="3309296"/>
                    <a:pt x="449892" y="3306384"/>
                  </a:cubicBezTo>
                  <a:cubicBezTo>
                    <a:pt x="447813" y="3304928"/>
                    <a:pt x="445273" y="3304548"/>
                    <a:pt x="442848" y="3305112"/>
                  </a:cubicBezTo>
                  <a:close/>
                  <a:moveTo>
                    <a:pt x="206763" y="3303764"/>
                  </a:moveTo>
                  <a:cubicBezTo>
                    <a:pt x="200248" y="3298190"/>
                    <a:pt x="189156" y="3300463"/>
                    <a:pt x="181989" y="3308840"/>
                  </a:cubicBezTo>
                  <a:cubicBezTo>
                    <a:pt x="174821" y="3317218"/>
                    <a:pt x="174292" y="3328527"/>
                    <a:pt x="180808" y="3334102"/>
                  </a:cubicBezTo>
                  <a:cubicBezTo>
                    <a:pt x="187323" y="3339676"/>
                    <a:pt x="198414" y="3337403"/>
                    <a:pt x="205582" y="3329025"/>
                  </a:cubicBezTo>
                  <a:cubicBezTo>
                    <a:pt x="212749" y="3320648"/>
                    <a:pt x="213278" y="3309338"/>
                    <a:pt x="206763" y="3303764"/>
                  </a:cubicBezTo>
                  <a:close/>
                  <a:moveTo>
                    <a:pt x="399636" y="3301257"/>
                  </a:moveTo>
                  <a:cubicBezTo>
                    <a:pt x="398339" y="3301485"/>
                    <a:pt x="397130" y="3302210"/>
                    <a:pt x="396315" y="3303373"/>
                  </a:cubicBezTo>
                  <a:cubicBezTo>
                    <a:pt x="394686" y="3305699"/>
                    <a:pt x="395252" y="3308907"/>
                    <a:pt x="397579" y="3310537"/>
                  </a:cubicBezTo>
                  <a:cubicBezTo>
                    <a:pt x="399906" y="3312166"/>
                    <a:pt x="403114" y="3311601"/>
                    <a:pt x="404743" y="3309273"/>
                  </a:cubicBezTo>
                  <a:cubicBezTo>
                    <a:pt x="406373" y="3306946"/>
                    <a:pt x="405807" y="3303739"/>
                    <a:pt x="403480" y="3302109"/>
                  </a:cubicBezTo>
                  <a:cubicBezTo>
                    <a:pt x="402316" y="3301294"/>
                    <a:pt x="400932" y="3301028"/>
                    <a:pt x="399636" y="3301257"/>
                  </a:cubicBezTo>
                  <a:close/>
                  <a:moveTo>
                    <a:pt x="491979" y="3297515"/>
                  </a:moveTo>
                  <a:cubicBezTo>
                    <a:pt x="488358" y="3297147"/>
                    <a:pt x="485341" y="3298028"/>
                    <a:pt x="483787" y="3300247"/>
                  </a:cubicBezTo>
                  <a:cubicBezTo>
                    <a:pt x="480680" y="3304686"/>
                    <a:pt x="484602" y="3312794"/>
                    <a:pt x="492547" y="3318356"/>
                  </a:cubicBezTo>
                  <a:cubicBezTo>
                    <a:pt x="500493" y="3323919"/>
                    <a:pt x="509452" y="3324831"/>
                    <a:pt x="512560" y="3320393"/>
                  </a:cubicBezTo>
                  <a:cubicBezTo>
                    <a:pt x="515667" y="3315953"/>
                    <a:pt x="511745" y="3307846"/>
                    <a:pt x="503800" y="3302284"/>
                  </a:cubicBezTo>
                  <a:cubicBezTo>
                    <a:pt x="499827" y="3299502"/>
                    <a:pt x="495601" y="3297884"/>
                    <a:pt x="491979" y="3297515"/>
                  </a:cubicBezTo>
                  <a:close/>
                  <a:moveTo>
                    <a:pt x="360634" y="3295392"/>
                  </a:moveTo>
                  <a:cubicBezTo>
                    <a:pt x="354831" y="3295409"/>
                    <a:pt x="350193" y="3297308"/>
                    <a:pt x="348098" y="3301084"/>
                  </a:cubicBezTo>
                  <a:cubicBezTo>
                    <a:pt x="343907" y="3308637"/>
                    <a:pt x="351471" y="3320841"/>
                    <a:pt x="364992" y="3328344"/>
                  </a:cubicBezTo>
                  <a:cubicBezTo>
                    <a:pt x="378514" y="3335845"/>
                    <a:pt x="392872" y="3335804"/>
                    <a:pt x="397062" y="3328250"/>
                  </a:cubicBezTo>
                  <a:cubicBezTo>
                    <a:pt x="401253" y="3320697"/>
                    <a:pt x="393689" y="3308493"/>
                    <a:pt x="380168" y="3300991"/>
                  </a:cubicBezTo>
                  <a:cubicBezTo>
                    <a:pt x="373407" y="3297241"/>
                    <a:pt x="366438" y="3295376"/>
                    <a:pt x="360634" y="3295392"/>
                  </a:cubicBezTo>
                  <a:close/>
                  <a:moveTo>
                    <a:pt x="294238" y="3284759"/>
                  </a:moveTo>
                  <a:cubicBezTo>
                    <a:pt x="291311" y="3284577"/>
                    <a:pt x="289554" y="3290006"/>
                    <a:pt x="286639" y="3290780"/>
                  </a:cubicBezTo>
                  <a:cubicBezTo>
                    <a:pt x="283724" y="3291555"/>
                    <a:pt x="278590" y="3288096"/>
                    <a:pt x="276749" y="3289405"/>
                  </a:cubicBezTo>
                  <a:cubicBezTo>
                    <a:pt x="274908" y="3290714"/>
                    <a:pt x="273291" y="3295576"/>
                    <a:pt x="275596" y="3298637"/>
                  </a:cubicBezTo>
                  <a:cubicBezTo>
                    <a:pt x="277900" y="3301698"/>
                    <a:pt x="286282" y="3305983"/>
                    <a:pt x="290576" y="3307771"/>
                  </a:cubicBezTo>
                  <a:cubicBezTo>
                    <a:pt x="294868" y="3309560"/>
                    <a:pt x="299156" y="3310703"/>
                    <a:pt x="301355" y="3309369"/>
                  </a:cubicBezTo>
                  <a:cubicBezTo>
                    <a:pt x="303554" y="3308036"/>
                    <a:pt x="302371" y="3301271"/>
                    <a:pt x="303769" y="3299770"/>
                  </a:cubicBezTo>
                  <a:cubicBezTo>
                    <a:pt x="305166" y="3298269"/>
                    <a:pt x="309668" y="3301681"/>
                    <a:pt x="309740" y="3300365"/>
                  </a:cubicBezTo>
                  <a:cubicBezTo>
                    <a:pt x="309813" y="3299049"/>
                    <a:pt x="306787" y="3294477"/>
                    <a:pt x="304203" y="3291876"/>
                  </a:cubicBezTo>
                  <a:cubicBezTo>
                    <a:pt x="301619" y="3289276"/>
                    <a:pt x="297165" y="3284942"/>
                    <a:pt x="294238" y="3284759"/>
                  </a:cubicBezTo>
                  <a:close/>
                  <a:moveTo>
                    <a:pt x="532235" y="3284689"/>
                  </a:moveTo>
                  <a:cubicBezTo>
                    <a:pt x="530894" y="3284302"/>
                    <a:pt x="527843" y="3284850"/>
                    <a:pt x="527153" y="3286456"/>
                  </a:cubicBezTo>
                  <a:cubicBezTo>
                    <a:pt x="526463" y="3288062"/>
                    <a:pt x="527406" y="3292267"/>
                    <a:pt x="528094" y="3294324"/>
                  </a:cubicBezTo>
                  <a:cubicBezTo>
                    <a:pt x="528782" y="3296381"/>
                    <a:pt x="529793" y="3298281"/>
                    <a:pt x="531280" y="3298798"/>
                  </a:cubicBezTo>
                  <a:cubicBezTo>
                    <a:pt x="532766" y="3299314"/>
                    <a:pt x="535739" y="3297250"/>
                    <a:pt x="537014" y="3297421"/>
                  </a:cubicBezTo>
                  <a:cubicBezTo>
                    <a:pt x="538288" y="3297593"/>
                    <a:pt x="538235" y="3300117"/>
                    <a:pt x="538925" y="3299830"/>
                  </a:cubicBezTo>
                  <a:cubicBezTo>
                    <a:pt x="539615" y="3299543"/>
                    <a:pt x="540800" y="3297302"/>
                    <a:pt x="541155" y="3295700"/>
                  </a:cubicBezTo>
                  <a:cubicBezTo>
                    <a:pt x="541509" y="3294099"/>
                    <a:pt x="542045" y="3291372"/>
                    <a:pt x="541054" y="3290218"/>
                  </a:cubicBezTo>
                  <a:cubicBezTo>
                    <a:pt x="540062" y="3289062"/>
                    <a:pt x="536674" y="3289693"/>
                    <a:pt x="535204" y="3288771"/>
                  </a:cubicBezTo>
                  <a:cubicBezTo>
                    <a:pt x="533734" y="3287850"/>
                    <a:pt x="533577" y="3285074"/>
                    <a:pt x="532235" y="3284689"/>
                  </a:cubicBezTo>
                  <a:close/>
                  <a:moveTo>
                    <a:pt x="359595" y="3254754"/>
                  </a:moveTo>
                  <a:cubicBezTo>
                    <a:pt x="357170" y="3255318"/>
                    <a:pt x="354859" y="3256826"/>
                    <a:pt x="353238" y="3259141"/>
                  </a:cubicBezTo>
                  <a:cubicBezTo>
                    <a:pt x="349994" y="3263773"/>
                    <a:pt x="350737" y="3269888"/>
                    <a:pt x="354895" y="3272799"/>
                  </a:cubicBezTo>
                  <a:cubicBezTo>
                    <a:pt x="359053" y="3275710"/>
                    <a:pt x="365053" y="3274316"/>
                    <a:pt x="368296" y="3269683"/>
                  </a:cubicBezTo>
                  <a:cubicBezTo>
                    <a:pt x="371539" y="3265052"/>
                    <a:pt x="370797" y="3258937"/>
                    <a:pt x="366639" y="3256026"/>
                  </a:cubicBezTo>
                  <a:cubicBezTo>
                    <a:pt x="364559" y="3254570"/>
                    <a:pt x="362020" y="3254191"/>
                    <a:pt x="359595" y="3254754"/>
                  </a:cubicBezTo>
                  <a:close/>
                  <a:moveTo>
                    <a:pt x="487348" y="3253358"/>
                  </a:moveTo>
                  <a:cubicBezTo>
                    <a:pt x="480470" y="3252638"/>
                    <a:pt x="474572" y="3255138"/>
                    <a:pt x="474174" y="3258944"/>
                  </a:cubicBezTo>
                  <a:cubicBezTo>
                    <a:pt x="473776" y="3262748"/>
                    <a:pt x="479028" y="3266415"/>
                    <a:pt x="485907" y="3267135"/>
                  </a:cubicBezTo>
                  <a:cubicBezTo>
                    <a:pt x="492785" y="3267855"/>
                    <a:pt x="498683" y="3265355"/>
                    <a:pt x="499081" y="3261550"/>
                  </a:cubicBezTo>
                  <a:cubicBezTo>
                    <a:pt x="499479" y="3257746"/>
                    <a:pt x="494226" y="3254078"/>
                    <a:pt x="487348" y="3253358"/>
                  </a:cubicBezTo>
                  <a:close/>
                  <a:moveTo>
                    <a:pt x="408726" y="3247157"/>
                  </a:moveTo>
                  <a:cubicBezTo>
                    <a:pt x="405105" y="3246789"/>
                    <a:pt x="402088" y="3247670"/>
                    <a:pt x="400534" y="3249889"/>
                  </a:cubicBezTo>
                  <a:cubicBezTo>
                    <a:pt x="397427" y="3254328"/>
                    <a:pt x="401349" y="3262436"/>
                    <a:pt x="409294" y="3267998"/>
                  </a:cubicBezTo>
                  <a:lnTo>
                    <a:pt x="416738" y="3271002"/>
                  </a:lnTo>
                  <a:lnTo>
                    <a:pt x="414570" y="3272019"/>
                  </a:lnTo>
                  <a:cubicBezTo>
                    <a:pt x="413742" y="3274680"/>
                    <a:pt x="415936" y="3281192"/>
                    <a:pt x="417368" y="3284339"/>
                  </a:cubicBezTo>
                  <a:cubicBezTo>
                    <a:pt x="418799" y="3287486"/>
                    <a:pt x="420718" y="3290332"/>
                    <a:pt x="423161" y="3290905"/>
                  </a:cubicBezTo>
                  <a:cubicBezTo>
                    <a:pt x="425604" y="3291476"/>
                    <a:pt x="429975" y="3287710"/>
                    <a:pt x="432024" y="3287770"/>
                  </a:cubicBezTo>
                  <a:cubicBezTo>
                    <a:pt x="434073" y="3287831"/>
                    <a:pt x="434407" y="3291842"/>
                    <a:pt x="435454" y="3291272"/>
                  </a:cubicBezTo>
                  <a:cubicBezTo>
                    <a:pt x="436501" y="3290703"/>
                    <a:pt x="438008" y="3286954"/>
                    <a:pt x="438305" y="3284355"/>
                  </a:cubicBezTo>
                  <a:cubicBezTo>
                    <a:pt x="438601" y="3281756"/>
                    <a:pt x="438999" y="3277345"/>
                    <a:pt x="437234" y="3275678"/>
                  </a:cubicBezTo>
                  <a:cubicBezTo>
                    <a:pt x="435470" y="3274011"/>
                    <a:pt x="430203" y="3275573"/>
                    <a:pt x="427720" y="3274356"/>
                  </a:cubicBezTo>
                  <a:lnTo>
                    <a:pt x="425094" y="3271440"/>
                  </a:lnTo>
                  <a:lnTo>
                    <a:pt x="429307" y="3270035"/>
                  </a:lnTo>
                  <a:cubicBezTo>
                    <a:pt x="432414" y="3265596"/>
                    <a:pt x="428492" y="3257488"/>
                    <a:pt x="420547" y="3251926"/>
                  </a:cubicBezTo>
                  <a:cubicBezTo>
                    <a:pt x="416574" y="3249144"/>
                    <a:pt x="412348" y="3247526"/>
                    <a:pt x="408726" y="3247157"/>
                  </a:cubicBezTo>
                  <a:close/>
                  <a:moveTo>
                    <a:pt x="23070" y="3237523"/>
                  </a:moveTo>
                  <a:cubicBezTo>
                    <a:pt x="20171" y="3237199"/>
                    <a:pt x="17090" y="3240192"/>
                    <a:pt x="14902" y="3243947"/>
                  </a:cubicBezTo>
                  <a:cubicBezTo>
                    <a:pt x="12716" y="3247703"/>
                    <a:pt x="11423" y="3252222"/>
                    <a:pt x="12103" y="3254951"/>
                  </a:cubicBezTo>
                  <a:cubicBezTo>
                    <a:pt x="13463" y="3260410"/>
                    <a:pt x="27019" y="3264417"/>
                    <a:pt x="31232" y="3270272"/>
                  </a:cubicBezTo>
                  <a:cubicBezTo>
                    <a:pt x="35446" y="3276127"/>
                    <a:pt x="32938" y="3286389"/>
                    <a:pt x="37384" y="3290079"/>
                  </a:cubicBezTo>
                  <a:cubicBezTo>
                    <a:pt x="41831" y="3293770"/>
                    <a:pt x="53620" y="3295207"/>
                    <a:pt x="57915" y="3292415"/>
                  </a:cubicBezTo>
                  <a:cubicBezTo>
                    <a:pt x="62210" y="3289623"/>
                    <a:pt x="60383" y="3276390"/>
                    <a:pt x="63155" y="3273329"/>
                  </a:cubicBezTo>
                  <a:cubicBezTo>
                    <a:pt x="65927" y="3270268"/>
                    <a:pt x="74323" y="3276647"/>
                    <a:pt x="74547" y="3274050"/>
                  </a:cubicBezTo>
                  <a:cubicBezTo>
                    <a:pt x="74770" y="3271454"/>
                    <a:pt x="68841" y="3261155"/>
                    <a:pt x="64495" y="3257751"/>
                  </a:cubicBezTo>
                  <a:cubicBezTo>
                    <a:pt x="60150" y="3254347"/>
                    <a:pt x="53794" y="3262208"/>
                    <a:pt x="46889" y="3258837"/>
                  </a:cubicBezTo>
                  <a:cubicBezTo>
                    <a:pt x="39985" y="3255465"/>
                    <a:pt x="28867" y="3238170"/>
                    <a:pt x="23070" y="3237523"/>
                  </a:cubicBezTo>
                  <a:close/>
                  <a:moveTo>
                    <a:pt x="448982" y="3234330"/>
                  </a:moveTo>
                  <a:cubicBezTo>
                    <a:pt x="447640" y="3233944"/>
                    <a:pt x="444590" y="3234492"/>
                    <a:pt x="443900" y="3236097"/>
                  </a:cubicBezTo>
                  <a:cubicBezTo>
                    <a:pt x="443210" y="3237704"/>
                    <a:pt x="444153" y="3241908"/>
                    <a:pt x="444841" y="3243966"/>
                  </a:cubicBezTo>
                  <a:cubicBezTo>
                    <a:pt x="445529" y="3246023"/>
                    <a:pt x="446540" y="3247924"/>
                    <a:pt x="448027" y="3248439"/>
                  </a:cubicBezTo>
                  <a:cubicBezTo>
                    <a:pt x="449513" y="3248956"/>
                    <a:pt x="452486" y="3246892"/>
                    <a:pt x="453760" y="3247064"/>
                  </a:cubicBezTo>
                  <a:cubicBezTo>
                    <a:pt x="455035" y="3247235"/>
                    <a:pt x="454982" y="3249759"/>
                    <a:pt x="455672" y="3249472"/>
                  </a:cubicBezTo>
                  <a:cubicBezTo>
                    <a:pt x="456362" y="3249185"/>
                    <a:pt x="457547" y="3246945"/>
                    <a:pt x="457901" y="3245342"/>
                  </a:cubicBezTo>
                  <a:cubicBezTo>
                    <a:pt x="458256" y="3243740"/>
                    <a:pt x="458792" y="3241014"/>
                    <a:pt x="457801" y="3239859"/>
                  </a:cubicBezTo>
                  <a:cubicBezTo>
                    <a:pt x="456809" y="3238705"/>
                    <a:pt x="453421" y="3239335"/>
                    <a:pt x="451951" y="3238413"/>
                  </a:cubicBezTo>
                  <a:cubicBezTo>
                    <a:pt x="450481" y="3237492"/>
                    <a:pt x="450324" y="3234716"/>
                    <a:pt x="448982" y="3234330"/>
                  </a:cubicBezTo>
                  <a:close/>
                  <a:moveTo>
                    <a:pt x="345964" y="3226145"/>
                  </a:moveTo>
                  <a:cubicBezTo>
                    <a:pt x="334939" y="3226145"/>
                    <a:pt x="326001" y="3231089"/>
                    <a:pt x="326001" y="3237188"/>
                  </a:cubicBezTo>
                  <a:cubicBezTo>
                    <a:pt x="326001" y="3243286"/>
                    <a:pt x="334939" y="3248230"/>
                    <a:pt x="345964" y="3248230"/>
                  </a:cubicBezTo>
                  <a:cubicBezTo>
                    <a:pt x="356989" y="3248230"/>
                    <a:pt x="365927" y="3243286"/>
                    <a:pt x="365927" y="3237188"/>
                  </a:cubicBezTo>
                  <a:cubicBezTo>
                    <a:pt x="365927" y="3231089"/>
                    <a:pt x="356989" y="3226145"/>
                    <a:pt x="345964" y="3226145"/>
                  </a:cubicBezTo>
                  <a:close/>
                  <a:moveTo>
                    <a:pt x="541454" y="3224787"/>
                  </a:moveTo>
                  <a:cubicBezTo>
                    <a:pt x="538751" y="3224854"/>
                    <a:pt x="535994" y="3225443"/>
                    <a:pt x="534869" y="3226352"/>
                  </a:cubicBezTo>
                  <a:cubicBezTo>
                    <a:pt x="532621" y="3228173"/>
                    <a:pt x="535619" y="3234277"/>
                    <a:pt x="534227" y="3237274"/>
                  </a:cubicBezTo>
                  <a:cubicBezTo>
                    <a:pt x="532835" y="3240272"/>
                    <a:pt x="526732" y="3241771"/>
                    <a:pt x="526518" y="3244341"/>
                  </a:cubicBezTo>
                  <a:cubicBezTo>
                    <a:pt x="526304" y="3246910"/>
                    <a:pt x="529944" y="3251728"/>
                    <a:pt x="532942" y="3252692"/>
                  </a:cubicBezTo>
                  <a:cubicBezTo>
                    <a:pt x="535940" y="3253656"/>
                    <a:pt x="541936" y="3249801"/>
                    <a:pt x="544506" y="3250122"/>
                  </a:cubicBezTo>
                  <a:cubicBezTo>
                    <a:pt x="547075" y="3250444"/>
                    <a:pt x="546968" y="3255155"/>
                    <a:pt x="548360" y="3254619"/>
                  </a:cubicBezTo>
                  <a:cubicBezTo>
                    <a:pt x="549752" y="3254084"/>
                    <a:pt x="552750" y="3249373"/>
                    <a:pt x="552857" y="3246910"/>
                  </a:cubicBezTo>
                  <a:cubicBezTo>
                    <a:pt x="552964" y="3244448"/>
                    <a:pt x="546647" y="3243913"/>
                    <a:pt x="545791" y="3240486"/>
                  </a:cubicBezTo>
                  <a:cubicBezTo>
                    <a:pt x="544934" y="3237060"/>
                    <a:pt x="549538" y="3228708"/>
                    <a:pt x="547718" y="3226352"/>
                  </a:cubicBezTo>
                  <a:cubicBezTo>
                    <a:pt x="546808" y="3225175"/>
                    <a:pt x="544158" y="3224720"/>
                    <a:pt x="541454" y="3224787"/>
                  </a:cubicBezTo>
                  <a:close/>
                  <a:moveTo>
                    <a:pt x="123442" y="3222030"/>
                  </a:moveTo>
                  <a:cubicBezTo>
                    <a:pt x="119319" y="3221714"/>
                    <a:pt x="116179" y="3222864"/>
                    <a:pt x="115000" y="3225555"/>
                  </a:cubicBezTo>
                  <a:cubicBezTo>
                    <a:pt x="112640" y="3230936"/>
                    <a:pt x="119015" y="3240442"/>
                    <a:pt x="129239" y="3246787"/>
                  </a:cubicBezTo>
                  <a:lnTo>
                    <a:pt x="141576" y="3251320"/>
                  </a:lnTo>
                  <a:lnTo>
                    <a:pt x="134280" y="3257569"/>
                  </a:lnTo>
                  <a:cubicBezTo>
                    <a:pt x="129906" y="3265452"/>
                    <a:pt x="132097" y="3275024"/>
                    <a:pt x="139174" y="3278951"/>
                  </a:cubicBezTo>
                  <a:cubicBezTo>
                    <a:pt x="146251" y="3282876"/>
                    <a:pt x="155532" y="3279670"/>
                    <a:pt x="159906" y="3271787"/>
                  </a:cubicBezTo>
                  <a:cubicBezTo>
                    <a:pt x="164279" y="3263905"/>
                    <a:pt x="162088" y="3254332"/>
                    <a:pt x="155011" y="3250406"/>
                  </a:cubicBezTo>
                  <a:lnTo>
                    <a:pt x="148665" y="3249933"/>
                  </a:lnTo>
                  <a:lnTo>
                    <a:pt x="152022" y="3248532"/>
                  </a:lnTo>
                  <a:cubicBezTo>
                    <a:pt x="154382" y="3243151"/>
                    <a:pt x="148007" y="3233645"/>
                    <a:pt x="137783" y="3227300"/>
                  </a:cubicBezTo>
                  <a:cubicBezTo>
                    <a:pt x="132671" y="3224127"/>
                    <a:pt x="127565" y="3222346"/>
                    <a:pt x="123442" y="3222030"/>
                  </a:cubicBezTo>
                  <a:close/>
                  <a:moveTo>
                    <a:pt x="504538" y="3208034"/>
                  </a:moveTo>
                  <a:cubicBezTo>
                    <a:pt x="500952" y="3208423"/>
                    <a:pt x="498519" y="3213115"/>
                    <a:pt x="499105" y="3218511"/>
                  </a:cubicBezTo>
                  <a:cubicBezTo>
                    <a:pt x="499691" y="3223907"/>
                    <a:pt x="503075" y="3227967"/>
                    <a:pt x="506661" y="3227577"/>
                  </a:cubicBezTo>
                  <a:cubicBezTo>
                    <a:pt x="510248" y="3227187"/>
                    <a:pt x="512681" y="3222497"/>
                    <a:pt x="512095" y="3217100"/>
                  </a:cubicBezTo>
                  <a:cubicBezTo>
                    <a:pt x="511508" y="3211703"/>
                    <a:pt x="508125" y="3207645"/>
                    <a:pt x="504538" y="3208034"/>
                  </a:cubicBezTo>
                  <a:close/>
                  <a:moveTo>
                    <a:pt x="281973" y="3202342"/>
                  </a:moveTo>
                  <a:cubicBezTo>
                    <a:pt x="279782" y="3201953"/>
                    <a:pt x="275037" y="3203326"/>
                    <a:pt x="274209" y="3205987"/>
                  </a:cubicBezTo>
                  <a:cubicBezTo>
                    <a:pt x="273381" y="3208647"/>
                    <a:pt x="275575" y="3215160"/>
                    <a:pt x="277006" y="3218306"/>
                  </a:cubicBezTo>
                  <a:cubicBezTo>
                    <a:pt x="278438" y="3221455"/>
                    <a:pt x="280357" y="3224300"/>
                    <a:pt x="282800" y="3224872"/>
                  </a:cubicBezTo>
                  <a:cubicBezTo>
                    <a:pt x="285242" y="3225443"/>
                    <a:pt x="289614" y="3221677"/>
                    <a:pt x="291663" y="3221737"/>
                  </a:cubicBezTo>
                  <a:cubicBezTo>
                    <a:pt x="293712" y="3221799"/>
                    <a:pt x="294047" y="3225809"/>
                    <a:pt x="295093" y="3225240"/>
                  </a:cubicBezTo>
                  <a:cubicBezTo>
                    <a:pt x="296140" y="3224671"/>
                    <a:pt x="297647" y="3220922"/>
                    <a:pt x="297943" y="3218323"/>
                  </a:cubicBezTo>
                  <a:cubicBezTo>
                    <a:pt x="298240" y="3215724"/>
                    <a:pt x="298638" y="3211312"/>
                    <a:pt x="296874" y="3209645"/>
                  </a:cubicBezTo>
                  <a:cubicBezTo>
                    <a:pt x="295109" y="3207978"/>
                    <a:pt x="289842" y="3209540"/>
                    <a:pt x="287358" y="3208323"/>
                  </a:cubicBezTo>
                  <a:cubicBezTo>
                    <a:pt x="284875" y="3207106"/>
                    <a:pt x="284165" y="3202731"/>
                    <a:pt x="281973" y="3202342"/>
                  </a:cubicBezTo>
                  <a:close/>
                  <a:moveTo>
                    <a:pt x="184859" y="3191220"/>
                  </a:moveTo>
                  <a:cubicBezTo>
                    <a:pt x="181960" y="3190897"/>
                    <a:pt x="178879" y="3193889"/>
                    <a:pt x="176692" y="3197645"/>
                  </a:cubicBezTo>
                  <a:cubicBezTo>
                    <a:pt x="174505" y="3201400"/>
                    <a:pt x="173213" y="3205920"/>
                    <a:pt x="173893" y="3208649"/>
                  </a:cubicBezTo>
                  <a:cubicBezTo>
                    <a:pt x="175253" y="3214107"/>
                    <a:pt x="188808" y="3218115"/>
                    <a:pt x="193022" y="3223970"/>
                  </a:cubicBezTo>
                  <a:cubicBezTo>
                    <a:pt x="197235" y="3229825"/>
                    <a:pt x="194727" y="3240086"/>
                    <a:pt x="199174" y="3243777"/>
                  </a:cubicBezTo>
                  <a:lnTo>
                    <a:pt x="209361" y="3247328"/>
                  </a:lnTo>
                  <a:lnTo>
                    <a:pt x="209543" y="3248701"/>
                  </a:lnTo>
                  <a:cubicBezTo>
                    <a:pt x="212600" y="3253634"/>
                    <a:pt x="217871" y="3258560"/>
                    <a:pt x="224632" y="3262311"/>
                  </a:cubicBezTo>
                  <a:cubicBezTo>
                    <a:pt x="238152" y="3269813"/>
                    <a:pt x="252511" y="3269772"/>
                    <a:pt x="256702" y="3262218"/>
                  </a:cubicBezTo>
                  <a:cubicBezTo>
                    <a:pt x="260892" y="3254665"/>
                    <a:pt x="253328" y="3242461"/>
                    <a:pt x="239807" y="3234958"/>
                  </a:cubicBezTo>
                  <a:lnTo>
                    <a:pt x="224209" y="3230487"/>
                  </a:lnTo>
                  <a:lnTo>
                    <a:pt x="224944" y="3227027"/>
                  </a:lnTo>
                  <a:cubicBezTo>
                    <a:pt x="227716" y="3223966"/>
                    <a:pt x="236113" y="3230345"/>
                    <a:pt x="236336" y="3227748"/>
                  </a:cubicBezTo>
                  <a:cubicBezTo>
                    <a:pt x="236559" y="3225151"/>
                    <a:pt x="230630" y="3214852"/>
                    <a:pt x="226285" y="3211448"/>
                  </a:cubicBezTo>
                  <a:cubicBezTo>
                    <a:pt x="221940" y="3208045"/>
                    <a:pt x="215583" y="3215905"/>
                    <a:pt x="208678" y="3212534"/>
                  </a:cubicBezTo>
                  <a:cubicBezTo>
                    <a:pt x="201774" y="3209163"/>
                    <a:pt x="190656" y="3191867"/>
                    <a:pt x="184859" y="3191220"/>
                  </a:cubicBezTo>
                  <a:close/>
                  <a:moveTo>
                    <a:pt x="540399" y="3189177"/>
                  </a:moveTo>
                  <a:cubicBezTo>
                    <a:pt x="539103" y="3189406"/>
                    <a:pt x="537893" y="3190130"/>
                    <a:pt x="537079" y="3191294"/>
                  </a:cubicBezTo>
                  <a:cubicBezTo>
                    <a:pt x="535449" y="3193620"/>
                    <a:pt x="536015" y="3196828"/>
                    <a:pt x="538342" y="3198457"/>
                  </a:cubicBezTo>
                  <a:cubicBezTo>
                    <a:pt x="540669" y="3200087"/>
                    <a:pt x="543877" y="3199521"/>
                    <a:pt x="545506" y="3197193"/>
                  </a:cubicBezTo>
                  <a:cubicBezTo>
                    <a:pt x="547136" y="3194867"/>
                    <a:pt x="546570" y="3191659"/>
                    <a:pt x="544243" y="3190030"/>
                  </a:cubicBezTo>
                  <a:cubicBezTo>
                    <a:pt x="543079" y="3189215"/>
                    <a:pt x="541695" y="3188949"/>
                    <a:pt x="540399" y="3189177"/>
                  </a:cubicBezTo>
                  <a:close/>
                  <a:moveTo>
                    <a:pt x="458201" y="3174429"/>
                  </a:moveTo>
                  <a:cubicBezTo>
                    <a:pt x="455497" y="3174496"/>
                    <a:pt x="452741" y="3175085"/>
                    <a:pt x="451616" y="3175995"/>
                  </a:cubicBezTo>
                  <a:cubicBezTo>
                    <a:pt x="449368" y="3177814"/>
                    <a:pt x="452366" y="3183919"/>
                    <a:pt x="450974" y="3186916"/>
                  </a:cubicBezTo>
                  <a:cubicBezTo>
                    <a:pt x="449582" y="3189914"/>
                    <a:pt x="443479" y="3191413"/>
                    <a:pt x="443265" y="3193983"/>
                  </a:cubicBezTo>
                  <a:cubicBezTo>
                    <a:pt x="443051" y="3196552"/>
                    <a:pt x="446691" y="3201370"/>
                    <a:pt x="449689" y="3202335"/>
                  </a:cubicBezTo>
                  <a:cubicBezTo>
                    <a:pt x="452687" y="3203298"/>
                    <a:pt x="458683" y="3199443"/>
                    <a:pt x="461253" y="3199764"/>
                  </a:cubicBezTo>
                  <a:cubicBezTo>
                    <a:pt x="463822" y="3200086"/>
                    <a:pt x="463715" y="3204796"/>
                    <a:pt x="465107" y="3204261"/>
                  </a:cubicBezTo>
                  <a:cubicBezTo>
                    <a:pt x="466499" y="3203726"/>
                    <a:pt x="469497" y="3199015"/>
                    <a:pt x="469604" y="3196552"/>
                  </a:cubicBezTo>
                  <a:cubicBezTo>
                    <a:pt x="469711" y="3194089"/>
                    <a:pt x="463394" y="3193555"/>
                    <a:pt x="462538" y="3190128"/>
                  </a:cubicBezTo>
                  <a:cubicBezTo>
                    <a:pt x="461681" y="3186702"/>
                    <a:pt x="466285" y="3178350"/>
                    <a:pt x="464465" y="3175995"/>
                  </a:cubicBezTo>
                  <a:cubicBezTo>
                    <a:pt x="463555" y="3174817"/>
                    <a:pt x="460905" y="3174362"/>
                    <a:pt x="458201" y="3174429"/>
                  </a:cubicBezTo>
                  <a:close/>
                  <a:moveTo>
                    <a:pt x="333590" y="3172757"/>
                  </a:moveTo>
                  <a:cubicBezTo>
                    <a:pt x="332448" y="3172419"/>
                    <a:pt x="328730" y="3174005"/>
                    <a:pt x="326683" y="3175633"/>
                  </a:cubicBezTo>
                  <a:cubicBezTo>
                    <a:pt x="325659" y="3176447"/>
                    <a:pt x="324297" y="3177564"/>
                    <a:pt x="323200" y="3178780"/>
                  </a:cubicBezTo>
                  <a:cubicBezTo>
                    <a:pt x="322103" y="3179996"/>
                    <a:pt x="321270" y="3181312"/>
                    <a:pt x="321304" y="3182525"/>
                  </a:cubicBezTo>
                  <a:cubicBezTo>
                    <a:pt x="321373" y="3184951"/>
                    <a:pt x="326202" y="3187572"/>
                    <a:pt x="327097" y="3190189"/>
                  </a:cubicBezTo>
                  <a:cubicBezTo>
                    <a:pt x="327992" y="3192805"/>
                    <a:pt x="325401" y="3196400"/>
                    <a:pt x="326675" y="3198225"/>
                  </a:cubicBezTo>
                  <a:cubicBezTo>
                    <a:pt x="327950" y="3200050"/>
                    <a:pt x="332277" y="3202434"/>
                    <a:pt x="334744" y="3201138"/>
                  </a:cubicBezTo>
                  <a:cubicBezTo>
                    <a:pt x="337210" y="3199842"/>
                    <a:pt x="340264" y="3193686"/>
                    <a:pt x="341477" y="3190449"/>
                  </a:cubicBezTo>
                  <a:cubicBezTo>
                    <a:pt x="342690" y="3187210"/>
                    <a:pt x="343346" y="3183842"/>
                    <a:pt x="342023" y="3181710"/>
                  </a:cubicBezTo>
                  <a:cubicBezTo>
                    <a:pt x="340700" y="3179578"/>
                    <a:pt x="334945" y="3179151"/>
                    <a:pt x="333539" y="3177659"/>
                  </a:cubicBezTo>
                  <a:cubicBezTo>
                    <a:pt x="332134" y="3176166"/>
                    <a:pt x="334733" y="3173094"/>
                    <a:pt x="333590" y="3172757"/>
                  </a:cubicBezTo>
                  <a:close/>
                  <a:moveTo>
                    <a:pt x="421285" y="3157676"/>
                  </a:moveTo>
                  <a:cubicBezTo>
                    <a:pt x="417698" y="3158066"/>
                    <a:pt x="415266" y="3162757"/>
                    <a:pt x="415852" y="3168153"/>
                  </a:cubicBezTo>
                  <a:lnTo>
                    <a:pt x="420773" y="3174057"/>
                  </a:lnTo>
                  <a:lnTo>
                    <a:pt x="416832" y="3175441"/>
                  </a:lnTo>
                  <a:cubicBezTo>
                    <a:pt x="413569" y="3178700"/>
                    <a:pt x="419335" y="3187879"/>
                    <a:pt x="417625" y="3192864"/>
                  </a:cubicBezTo>
                  <a:cubicBezTo>
                    <a:pt x="416771" y="3195356"/>
                    <a:pt x="413986" y="3197450"/>
                    <a:pt x="411426" y="3199435"/>
                  </a:cubicBezTo>
                  <a:lnTo>
                    <a:pt x="407536" y="3204176"/>
                  </a:lnTo>
                  <a:lnTo>
                    <a:pt x="404095" y="3203000"/>
                  </a:lnTo>
                  <a:cubicBezTo>
                    <a:pt x="397217" y="3202280"/>
                    <a:pt x="391319" y="3204781"/>
                    <a:pt x="390920" y="3208586"/>
                  </a:cubicBezTo>
                  <a:cubicBezTo>
                    <a:pt x="390522" y="3212390"/>
                    <a:pt x="395775" y="3216058"/>
                    <a:pt x="402653" y="3216777"/>
                  </a:cubicBezTo>
                  <a:cubicBezTo>
                    <a:pt x="406092" y="3217138"/>
                    <a:pt x="409287" y="3216693"/>
                    <a:pt x="411671" y="3215681"/>
                  </a:cubicBezTo>
                  <a:lnTo>
                    <a:pt x="413037" y="3214206"/>
                  </a:lnTo>
                  <a:lnTo>
                    <a:pt x="418146" y="3217524"/>
                  </a:lnTo>
                  <a:cubicBezTo>
                    <a:pt x="423060" y="3218555"/>
                    <a:pt x="431928" y="3211448"/>
                    <a:pt x="436055" y="3211530"/>
                  </a:cubicBezTo>
                  <a:cubicBezTo>
                    <a:pt x="440183" y="3211614"/>
                    <a:pt x="440795" y="3219101"/>
                    <a:pt x="442913" y="3218022"/>
                  </a:cubicBezTo>
                  <a:cubicBezTo>
                    <a:pt x="445031" y="3216941"/>
                    <a:pt x="449003" y="3208974"/>
                    <a:pt x="448764" y="3205052"/>
                  </a:cubicBezTo>
                  <a:cubicBezTo>
                    <a:pt x="448525" y="3201130"/>
                    <a:pt x="438420" y="3201328"/>
                    <a:pt x="436493" y="3196038"/>
                  </a:cubicBezTo>
                  <a:cubicBezTo>
                    <a:pt x="434566" y="3190748"/>
                    <a:pt x="440481" y="3176742"/>
                    <a:pt x="437204" y="3173309"/>
                  </a:cubicBezTo>
                  <a:cubicBezTo>
                    <a:pt x="435565" y="3171593"/>
                    <a:pt x="431288" y="3171311"/>
                    <a:pt x="427013" y="3171866"/>
                  </a:cubicBezTo>
                  <a:lnTo>
                    <a:pt x="426000" y="3172221"/>
                  </a:lnTo>
                  <a:lnTo>
                    <a:pt x="428842" y="3166742"/>
                  </a:lnTo>
                  <a:cubicBezTo>
                    <a:pt x="428255" y="3161345"/>
                    <a:pt x="424872" y="3157286"/>
                    <a:pt x="421285" y="3157676"/>
                  </a:cubicBezTo>
                  <a:close/>
                  <a:moveTo>
                    <a:pt x="262574" y="3154457"/>
                  </a:moveTo>
                  <a:cubicBezTo>
                    <a:pt x="260397" y="3155080"/>
                    <a:pt x="258679" y="3156527"/>
                    <a:pt x="257661" y="3158362"/>
                  </a:cubicBezTo>
                  <a:cubicBezTo>
                    <a:pt x="256642" y="3160197"/>
                    <a:pt x="256324" y="3162421"/>
                    <a:pt x="256948" y="3164598"/>
                  </a:cubicBezTo>
                  <a:cubicBezTo>
                    <a:pt x="258195" y="3168953"/>
                    <a:pt x="262735" y="3171472"/>
                    <a:pt x="267089" y="3170225"/>
                  </a:cubicBezTo>
                  <a:cubicBezTo>
                    <a:pt x="271443" y="3168978"/>
                    <a:pt x="273963" y="3164437"/>
                    <a:pt x="272716" y="3160084"/>
                  </a:cubicBezTo>
                  <a:cubicBezTo>
                    <a:pt x="271469" y="3155729"/>
                    <a:pt x="266929" y="3153210"/>
                    <a:pt x="262574" y="3154457"/>
                  </a:cubicBezTo>
                  <a:close/>
                  <a:moveTo>
                    <a:pt x="168517" y="3153824"/>
                  </a:moveTo>
                  <a:cubicBezTo>
                    <a:pt x="164627" y="3154938"/>
                    <a:pt x="161608" y="3157703"/>
                    <a:pt x="159872" y="3161272"/>
                  </a:cubicBezTo>
                  <a:cubicBezTo>
                    <a:pt x="158136" y="3164842"/>
                    <a:pt x="157682" y="3169216"/>
                    <a:pt x="158923" y="3173549"/>
                  </a:cubicBezTo>
                  <a:cubicBezTo>
                    <a:pt x="161404" y="3182216"/>
                    <a:pt x="169723" y="3187435"/>
                    <a:pt x="177503" y="3185207"/>
                  </a:cubicBezTo>
                  <a:cubicBezTo>
                    <a:pt x="181393" y="3184093"/>
                    <a:pt x="184412" y="3181329"/>
                    <a:pt x="186148" y="3177759"/>
                  </a:cubicBezTo>
                  <a:lnTo>
                    <a:pt x="186563" y="3172389"/>
                  </a:lnTo>
                  <a:lnTo>
                    <a:pt x="191487" y="3178964"/>
                  </a:lnTo>
                  <a:cubicBezTo>
                    <a:pt x="195100" y="3180963"/>
                    <a:pt x="200091" y="3182199"/>
                    <a:pt x="205603" y="3182198"/>
                  </a:cubicBezTo>
                  <a:cubicBezTo>
                    <a:pt x="216628" y="3182198"/>
                    <a:pt x="225566" y="3177254"/>
                    <a:pt x="225566" y="3171155"/>
                  </a:cubicBezTo>
                  <a:cubicBezTo>
                    <a:pt x="225566" y="3165057"/>
                    <a:pt x="216628" y="3160113"/>
                    <a:pt x="205603" y="3160114"/>
                  </a:cubicBezTo>
                  <a:cubicBezTo>
                    <a:pt x="200091" y="3160114"/>
                    <a:pt x="195100" y="3161350"/>
                    <a:pt x="191487" y="3163348"/>
                  </a:cubicBezTo>
                  <a:lnTo>
                    <a:pt x="186776" y="3169640"/>
                  </a:lnTo>
                  <a:lnTo>
                    <a:pt x="187097" y="3165482"/>
                  </a:lnTo>
                  <a:cubicBezTo>
                    <a:pt x="184616" y="3156816"/>
                    <a:pt x="176297" y="3151596"/>
                    <a:pt x="168517" y="3153824"/>
                  </a:cubicBezTo>
                  <a:close/>
                  <a:moveTo>
                    <a:pt x="455070" y="3152191"/>
                  </a:moveTo>
                  <a:cubicBezTo>
                    <a:pt x="454379" y="3151905"/>
                    <a:pt x="451957" y="3152652"/>
                    <a:pt x="450573" y="3153534"/>
                  </a:cubicBezTo>
                  <a:cubicBezTo>
                    <a:pt x="449881" y="3153975"/>
                    <a:pt x="448959" y="3154583"/>
                    <a:pt x="448195" y="3155270"/>
                  </a:cubicBezTo>
                  <a:cubicBezTo>
                    <a:pt x="447431" y="3155957"/>
                    <a:pt x="446825" y="3156723"/>
                    <a:pt x="446767" y="3157483"/>
                  </a:cubicBezTo>
                  <a:cubicBezTo>
                    <a:pt x="446652" y="3159000"/>
                    <a:pt x="449493" y="3160951"/>
                    <a:pt x="449881" y="3162642"/>
                  </a:cubicBezTo>
                  <a:cubicBezTo>
                    <a:pt x="450269" y="3164332"/>
                    <a:pt x="448417" y="3166406"/>
                    <a:pt x="449093" y="3167628"/>
                  </a:cubicBezTo>
                  <a:cubicBezTo>
                    <a:pt x="449769" y="3168849"/>
                    <a:pt x="452313" y="3170619"/>
                    <a:pt x="453937" y="3169972"/>
                  </a:cubicBezTo>
                  <a:cubicBezTo>
                    <a:pt x="455560" y="3169324"/>
                    <a:pt x="457867" y="3165683"/>
                    <a:pt x="458835" y="3163743"/>
                  </a:cubicBezTo>
                  <a:cubicBezTo>
                    <a:pt x="459803" y="3161802"/>
                    <a:pt x="460432" y="3159743"/>
                    <a:pt x="459746" y="3158327"/>
                  </a:cubicBezTo>
                  <a:cubicBezTo>
                    <a:pt x="459060" y="3156911"/>
                    <a:pt x="455497" y="3156268"/>
                    <a:pt x="454718" y="3155245"/>
                  </a:cubicBezTo>
                  <a:cubicBezTo>
                    <a:pt x="453939" y="3154223"/>
                    <a:pt x="455761" y="3152476"/>
                    <a:pt x="455070" y="3152191"/>
                  </a:cubicBezTo>
                  <a:close/>
                  <a:moveTo>
                    <a:pt x="365700" y="3151428"/>
                  </a:moveTo>
                  <a:cubicBezTo>
                    <a:pt x="360077" y="3152641"/>
                    <a:pt x="356998" y="3160482"/>
                    <a:pt x="358823" y="3168942"/>
                  </a:cubicBezTo>
                  <a:cubicBezTo>
                    <a:pt x="360648" y="3177401"/>
                    <a:pt x="366686" y="3183276"/>
                    <a:pt x="372309" y="3182063"/>
                  </a:cubicBezTo>
                  <a:cubicBezTo>
                    <a:pt x="377931" y="3180850"/>
                    <a:pt x="381010" y="3173009"/>
                    <a:pt x="379185" y="3164549"/>
                  </a:cubicBezTo>
                  <a:cubicBezTo>
                    <a:pt x="377360" y="3156090"/>
                    <a:pt x="371322" y="3150215"/>
                    <a:pt x="365700" y="3151428"/>
                  </a:cubicBezTo>
                  <a:close/>
                  <a:moveTo>
                    <a:pt x="116449" y="3147875"/>
                  </a:moveTo>
                  <a:cubicBezTo>
                    <a:pt x="113988" y="3148375"/>
                    <a:pt x="112327" y="3149900"/>
                    <a:pt x="111633" y="3151962"/>
                  </a:cubicBezTo>
                  <a:cubicBezTo>
                    <a:pt x="110939" y="3154023"/>
                    <a:pt x="111210" y="3156620"/>
                    <a:pt x="112611" y="3159265"/>
                  </a:cubicBezTo>
                  <a:cubicBezTo>
                    <a:pt x="115413" y="3164554"/>
                    <a:pt x="121675" y="3168031"/>
                    <a:pt x="126597" y="3167030"/>
                  </a:cubicBezTo>
                  <a:cubicBezTo>
                    <a:pt x="131519" y="3166029"/>
                    <a:pt x="133237" y="3160929"/>
                    <a:pt x="130435" y="3155640"/>
                  </a:cubicBezTo>
                  <a:cubicBezTo>
                    <a:pt x="127633" y="3150350"/>
                    <a:pt x="121371" y="3146874"/>
                    <a:pt x="116449" y="3147875"/>
                  </a:cubicBezTo>
                  <a:close/>
                  <a:moveTo>
                    <a:pt x="496846" y="3145625"/>
                  </a:moveTo>
                  <a:cubicBezTo>
                    <a:pt x="495549" y="3145854"/>
                    <a:pt x="494340" y="3146576"/>
                    <a:pt x="493526" y="3147740"/>
                  </a:cubicBezTo>
                  <a:cubicBezTo>
                    <a:pt x="491896" y="3150068"/>
                    <a:pt x="492462" y="3153275"/>
                    <a:pt x="494789" y="3154904"/>
                  </a:cubicBezTo>
                  <a:cubicBezTo>
                    <a:pt x="497117" y="3156534"/>
                    <a:pt x="500324" y="3155968"/>
                    <a:pt x="501953" y="3153641"/>
                  </a:cubicBezTo>
                  <a:cubicBezTo>
                    <a:pt x="503583" y="3151313"/>
                    <a:pt x="503017" y="3148106"/>
                    <a:pt x="500690" y="3146476"/>
                  </a:cubicBezTo>
                  <a:cubicBezTo>
                    <a:pt x="499526" y="3145662"/>
                    <a:pt x="498143" y="3145396"/>
                    <a:pt x="496846" y="3145625"/>
                  </a:cubicBezTo>
                  <a:close/>
                  <a:moveTo>
                    <a:pt x="411962" y="3136138"/>
                  </a:moveTo>
                  <a:cubicBezTo>
                    <a:pt x="410563" y="3136385"/>
                    <a:pt x="409396" y="3137175"/>
                    <a:pt x="408641" y="3138253"/>
                  </a:cubicBezTo>
                  <a:cubicBezTo>
                    <a:pt x="407886" y="3139332"/>
                    <a:pt x="407543" y="3140699"/>
                    <a:pt x="407789" y="3142097"/>
                  </a:cubicBezTo>
                  <a:cubicBezTo>
                    <a:pt x="408283" y="3144895"/>
                    <a:pt x="410951" y="3146763"/>
                    <a:pt x="413749" y="3146270"/>
                  </a:cubicBezTo>
                  <a:cubicBezTo>
                    <a:pt x="416546" y="3145776"/>
                    <a:pt x="418415" y="3143108"/>
                    <a:pt x="417921" y="3140310"/>
                  </a:cubicBezTo>
                  <a:cubicBezTo>
                    <a:pt x="417428" y="3137513"/>
                    <a:pt x="414759" y="3135644"/>
                    <a:pt x="411962" y="3136138"/>
                  </a:cubicBezTo>
                  <a:close/>
                  <a:moveTo>
                    <a:pt x="353326" y="3129603"/>
                  </a:moveTo>
                  <a:cubicBezTo>
                    <a:pt x="350826" y="3130044"/>
                    <a:pt x="348762" y="3131571"/>
                    <a:pt x="347446" y="3133684"/>
                  </a:cubicBezTo>
                  <a:cubicBezTo>
                    <a:pt x="346130" y="3135798"/>
                    <a:pt x="345561" y="3138497"/>
                    <a:pt x="346052" y="3141282"/>
                  </a:cubicBezTo>
                  <a:cubicBezTo>
                    <a:pt x="347034" y="3146850"/>
                    <a:pt x="351883" y="3150649"/>
                    <a:pt x="356882" y="3149768"/>
                  </a:cubicBezTo>
                  <a:cubicBezTo>
                    <a:pt x="361881" y="3148886"/>
                    <a:pt x="365137" y="3143657"/>
                    <a:pt x="364155" y="3138088"/>
                  </a:cubicBezTo>
                  <a:cubicBezTo>
                    <a:pt x="363173" y="3132520"/>
                    <a:pt x="358324" y="3128721"/>
                    <a:pt x="353326" y="3129603"/>
                  </a:cubicBezTo>
                  <a:close/>
                  <a:moveTo>
                    <a:pt x="419430" y="3115579"/>
                  </a:moveTo>
                  <a:cubicBezTo>
                    <a:pt x="417413" y="3116158"/>
                    <a:pt x="415616" y="3117504"/>
                    <a:pt x="414517" y="3119484"/>
                  </a:cubicBezTo>
                  <a:cubicBezTo>
                    <a:pt x="412320" y="3123445"/>
                    <a:pt x="413749" y="3128437"/>
                    <a:pt x="417709" y="3130634"/>
                  </a:cubicBezTo>
                  <a:cubicBezTo>
                    <a:pt x="421670" y="3132831"/>
                    <a:pt x="426662" y="3131402"/>
                    <a:pt x="428859" y="3127442"/>
                  </a:cubicBezTo>
                  <a:cubicBezTo>
                    <a:pt x="431056" y="3123482"/>
                    <a:pt x="429627" y="3118489"/>
                    <a:pt x="425667" y="3116292"/>
                  </a:cubicBezTo>
                  <a:cubicBezTo>
                    <a:pt x="423687" y="3115194"/>
                    <a:pt x="421448" y="3115001"/>
                    <a:pt x="419430" y="3115579"/>
                  </a:cubicBezTo>
                  <a:close/>
                  <a:moveTo>
                    <a:pt x="447803" y="3106342"/>
                  </a:moveTo>
                  <a:cubicBezTo>
                    <a:pt x="445303" y="3106783"/>
                    <a:pt x="443239" y="3108311"/>
                    <a:pt x="441923" y="3110424"/>
                  </a:cubicBezTo>
                  <a:cubicBezTo>
                    <a:pt x="440607" y="3112538"/>
                    <a:pt x="440039" y="3115237"/>
                    <a:pt x="440530" y="3118021"/>
                  </a:cubicBezTo>
                  <a:cubicBezTo>
                    <a:pt x="441512" y="3123590"/>
                    <a:pt x="446360" y="3127389"/>
                    <a:pt x="451360" y="3126507"/>
                  </a:cubicBezTo>
                  <a:cubicBezTo>
                    <a:pt x="456359" y="3125625"/>
                    <a:pt x="459615" y="3120397"/>
                    <a:pt x="458633" y="3114828"/>
                  </a:cubicBezTo>
                  <a:cubicBezTo>
                    <a:pt x="457650" y="3109259"/>
                    <a:pt x="452802" y="3105460"/>
                    <a:pt x="447803" y="3106342"/>
                  </a:cubicBezTo>
                  <a:close/>
                  <a:moveTo>
                    <a:pt x="286651" y="3105833"/>
                  </a:moveTo>
                  <a:cubicBezTo>
                    <a:pt x="282376" y="3106388"/>
                    <a:pt x="278102" y="3107779"/>
                    <a:pt x="276470" y="3109409"/>
                  </a:cubicBezTo>
                  <a:cubicBezTo>
                    <a:pt x="273207" y="3112668"/>
                    <a:pt x="278974" y="3121847"/>
                    <a:pt x="277264" y="3126832"/>
                  </a:cubicBezTo>
                  <a:cubicBezTo>
                    <a:pt x="275554" y="3131816"/>
                    <a:pt x="266127" y="3135206"/>
                    <a:pt x="266213" y="3139316"/>
                  </a:cubicBezTo>
                  <a:cubicBezTo>
                    <a:pt x="266300" y="3143425"/>
                    <a:pt x="272872" y="3150462"/>
                    <a:pt x="277785" y="3151492"/>
                  </a:cubicBezTo>
                  <a:cubicBezTo>
                    <a:pt x="282699" y="3152522"/>
                    <a:pt x="291566" y="3145416"/>
                    <a:pt x="295694" y="3145499"/>
                  </a:cubicBezTo>
                  <a:cubicBezTo>
                    <a:pt x="299822" y="3145582"/>
                    <a:pt x="300434" y="3153068"/>
                    <a:pt x="302552" y="3151989"/>
                  </a:cubicBezTo>
                  <a:cubicBezTo>
                    <a:pt x="304670" y="3150909"/>
                    <a:pt x="308641" y="3142942"/>
                    <a:pt x="308403" y="3139019"/>
                  </a:cubicBezTo>
                  <a:cubicBezTo>
                    <a:pt x="308164" y="3135097"/>
                    <a:pt x="298059" y="3135297"/>
                    <a:pt x="296132" y="3130006"/>
                  </a:cubicBezTo>
                  <a:cubicBezTo>
                    <a:pt x="294206" y="3124716"/>
                    <a:pt x="300120" y="3110709"/>
                    <a:pt x="296843" y="3107277"/>
                  </a:cubicBezTo>
                  <a:cubicBezTo>
                    <a:pt x="295204" y="3105561"/>
                    <a:pt x="290927" y="3105278"/>
                    <a:pt x="286651" y="3105833"/>
                  </a:cubicBezTo>
                  <a:close/>
                  <a:moveTo>
                    <a:pt x="314459" y="3101266"/>
                  </a:moveTo>
                  <a:cubicBezTo>
                    <a:pt x="310569" y="3102380"/>
                    <a:pt x="307551" y="3105144"/>
                    <a:pt x="305814" y="3108714"/>
                  </a:cubicBezTo>
                  <a:cubicBezTo>
                    <a:pt x="304078" y="3112283"/>
                    <a:pt x="303625" y="3116658"/>
                    <a:pt x="304865" y="3120991"/>
                  </a:cubicBezTo>
                  <a:cubicBezTo>
                    <a:pt x="307347" y="3129657"/>
                    <a:pt x="315665" y="3134876"/>
                    <a:pt x="323445" y="3132649"/>
                  </a:cubicBezTo>
                  <a:cubicBezTo>
                    <a:pt x="331226" y="3130421"/>
                    <a:pt x="335521" y="3121590"/>
                    <a:pt x="333039" y="3112924"/>
                  </a:cubicBezTo>
                  <a:cubicBezTo>
                    <a:pt x="330558" y="3104257"/>
                    <a:pt x="322240" y="3099038"/>
                    <a:pt x="314459" y="3101266"/>
                  </a:cubicBezTo>
                  <a:close/>
                  <a:moveTo>
                    <a:pt x="392139" y="3081910"/>
                  </a:moveTo>
                  <a:cubicBezTo>
                    <a:pt x="387185" y="3083044"/>
                    <a:pt x="382863" y="3086011"/>
                    <a:pt x="380350" y="3090542"/>
                  </a:cubicBezTo>
                  <a:lnTo>
                    <a:pt x="380233" y="3092118"/>
                  </a:lnTo>
                  <a:lnTo>
                    <a:pt x="376815" y="3093571"/>
                  </a:lnTo>
                  <a:cubicBezTo>
                    <a:pt x="373994" y="3095872"/>
                    <a:pt x="372484" y="3098628"/>
                    <a:pt x="372954" y="3101296"/>
                  </a:cubicBezTo>
                  <a:cubicBezTo>
                    <a:pt x="373425" y="3103964"/>
                    <a:pt x="375787" y="3106038"/>
                    <a:pt x="379225" y="3107235"/>
                  </a:cubicBezTo>
                  <a:lnTo>
                    <a:pt x="381169" y="3107337"/>
                  </a:lnTo>
                  <a:lnTo>
                    <a:pt x="389523" y="3117090"/>
                  </a:lnTo>
                  <a:cubicBezTo>
                    <a:pt x="399617" y="3122690"/>
                    <a:pt x="411875" y="3119884"/>
                    <a:pt x="416903" y="3110823"/>
                  </a:cubicBezTo>
                  <a:cubicBezTo>
                    <a:pt x="421930" y="3101761"/>
                    <a:pt x="417823" y="3089875"/>
                    <a:pt x="407729" y="3084274"/>
                  </a:cubicBezTo>
                  <a:cubicBezTo>
                    <a:pt x="402682" y="3081474"/>
                    <a:pt x="397094" y="3080776"/>
                    <a:pt x="392139" y="3081910"/>
                  </a:cubicBezTo>
                  <a:close/>
                  <a:moveTo>
                    <a:pt x="237848" y="3081897"/>
                  </a:moveTo>
                  <a:cubicBezTo>
                    <a:pt x="232198" y="3080570"/>
                    <a:pt x="224987" y="3080814"/>
                    <a:pt x="217554" y="3082942"/>
                  </a:cubicBezTo>
                  <a:cubicBezTo>
                    <a:pt x="210122" y="3085070"/>
                    <a:pt x="203875" y="3088680"/>
                    <a:pt x="199783" y="3092796"/>
                  </a:cubicBezTo>
                  <a:cubicBezTo>
                    <a:pt x="195691" y="3096911"/>
                    <a:pt x="193754" y="3101533"/>
                    <a:pt x="194943" y="3105685"/>
                  </a:cubicBezTo>
                  <a:cubicBezTo>
                    <a:pt x="197321" y="3113989"/>
                    <a:pt x="211299" y="3117270"/>
                    <a:pt x="226165" y="3113014"/>
                  </a:cubicBezTo>
                  <a:lnTo>
                    <a:pt x="227873" y="3112067"/>
                  </a:lnTo>
                  <a:lnTo>
                    <a:pt x="231947" y="3116031"/>
                  </a:lnTo>
                  <a:lnTo>
                    <a:pt x="235070" y="3108077"/>
                  </a:lnTo>
                  <a:lnTo>
                    <a:pt x="243937" y="3103161"/>
                  </a:lnTo>
                  <a:cubicBezTo>
                    <a:pt x="248029" y="3099045"/>
                    <a:pt x="249965" y="3094423"/>
                    <a:pt x="248776" y="3090271"/>
                  </a:cubicBezTo>
                  <a:cubicBezTo>
                    <a:pt x="247587" y="3086119"/>
                    <a:pt x="243498" y="3083223"/>
                    <a:pt x="237848" y="3081897"/>
                  </a:cubicBezTo>
                  <a:close/>
                  <a:moveTo>
                    <a:pt x="483022" y="3065324"/>
                  </a:moveTo>
                  <a:cubicBezTo>
                    <a:pt x="478246" y="3066166"/>
                    <a:pt x="474114" y="3068011"/>
                    <a:pt x="471292" y="3070311"/>
                  </a:cubicBezTo>
                  <a:cubicBezTo>
                    <a:pt x="468471" y="3072611"/>
                    <a:pt x="466961" y="3075368"/>
                    <a:pt x="467432" y="3078036"/>
                  </a:cubicBezTo>
                  <a:cubicBezTo>
                    <a:pt x="468373" y="3083372"/>
                    <a:pt x="476879" y="3086331"/>
                    <a:pt x="486430" y="3084646"/>
                  </a:cubicBezTo>
                  <a:cubicBezTo>
                    <a:pt x="495982" y="3082961"/>
                    <a:pt x="502962" y="3077270"/>
                    <a:pt x="502021" y="3071935"/>
                  </a:cubicBezTo>
                  <a:cubicBezTo>
                    <a:pt x="501080" y="3066599"/>
                    <a:pt x="492574" y="3063639"/>
                    <a:pt x="483022" y="3065324"/>
                  </a:cubicBezTo>
                  <a:close/>
                  <a:moveTo>
                    <a:pt x="406355" y="3053710"/>
                  </a:moveTo>
                  <a:cubicBezTo>
                    <a:pt x="404837" y="3053595"/>
                    <a:pt x="402887" y="3056436"/>
                    <a:pt x="401196" y="3056824"/>
                  </a:cubicBezTo>
                  <a:cubicBezTo>
                    <a:pt x="399505" y="3057212"/>
                    <a:pt x="397432" y="3055360"/>
                    <a:pt x="396210" y="3056036"/>
                  </a:cubicBezTo>
                  <a:cubicBezTo>
                    <a:pt x="394988" y="3056712"/>
                    <a:pt x="393219" y="3059256"/>
                    <a:pt x="393866" y="3060879"/>
                  </a:cubicBezTo>
                  <a:cubicBezTo>
                    <a:pt x="394514" y="3062503"/>
                    <a:pt x="398154" y="3064810"/>
                    <a:pt x="400095" y="3065778"/>
                  </a:cubicBezTo>
                  <a:cubicBezTo>
                    <a:pt x="402036" y="3066746"/>
                    <a:pt x="404095" y="3067375"/>
                    <a:pt x="405511" y="3066689"/>
                  </a:cubicBezTo>
                  <a:cubicBezTo>
                    <a:pt x="406927" y="3066003"/>
                    <a:pt x="407570" y="3062440"/>
                    <a:pt x="408592" y="3061661"/>
                  </a:cubicBezTo>
                  <a:cubicBezTo>
                    <a:pt x="409615" y="3060881"/>
                    <a:pt x="411362" y="3062704"/>
                    <a:pt x="411647" y="3062013"/>
                  </a:cubicBezTo>
                  <a:cubicBezTo>
                    <a:pt x="411932" y="3061322"/>
                    <a:pt x="411186" y="3058900"/>
                    <a:pt x="410304" y="3057516"/>
                  </a:cubicBezTo>
                  <a:cubicBezTo>
                    <a:pt x="409422" y="3056132"/>
                    <a:pt x="407873" y="3053826"/>
                    <a:pt x="406355" y="3053710"/>
                  </a:cubicBezTo>
                  <a:close/>
                  <a:moveTo>
                    <a:pt x="152713" y="3046510"/>
                  </a:moveTo>
                  <a:cubicBezTo>
                    <a:pt x="148745" y="3047651"/>
                    <a:pt x="144343" y="3050306"/>
                    <a:pt x="140445" y="3054204"/>
                  </a:cubicBezTo>
                  <a:cubicBezTo>
                    <a:pt x="132649" y="3062000"/>
                    <a:pt x="129825" y="3071816"/>
                    <a:pt x="134137" y="3076128"/>
                  </a:cubicBezTo>
                  <a:cubicBezTo>
                    <a:pt x="138449" y="3080441"/>
                    <a:pt x="148265" y="3077617"/>
                    <a:pt x="156061" y="3069821"/>
                  </a:cubicBezTo>
                  <a:cubicBezTo>
                    <a:pt x="163857" y="3062024"/>
                    <a:pt x="166681" y="3052209"/>
                    <a:pt x="162369" y="3047896"/>
                  </a:cubicBezTo>
                  <a:cubicBezTo>
                    <a:pt x="160213" y="3045740"/>
                    <a:pt x="156680" y="3045368"/>
                    <a:pt x="152713" y="3046510"/>
                  </a:cubicBezTo>
                  <a:close/>
                  <a:moveTo>
                    <a:pt x="450883" y="3039858"/>
                  </a:moveTo>
                  <a:cubicBezTo>
                    <a:pt x="448474" y="3036886"/>
                    <a:pt x="442166" y="3038007"/>
                    <a:pt x="436794" y="3042362"/>
                  </a:cubicBezTo>
                  <a:cubicBezTo>
                    <a:pt x="431421" y="3046716"/>
                    <a:pt x="429019" y="3052655"/>
                    <a:pt x="431427" y="3055627"/>
                  </a:cubicBezTo>
                  <a:cubicBezTo>
                    <a:pt x="433836" y="3058599"/>
                    <a:pt x="440144" y="3057478"/>
                    <a:pt x="445516" y="3053123"/>
                  </a:cubicBezTo>
                  <a:cubicBezTo>
                    <a:pt x="450889" y="3048769"/>
                    <a:pt x="453292" y="3042830"/>
                    <a:pt x="450883" y="3039858"/>
                  </a:cubicBezTo>
                  <a:close/>
                  <a:moveTo>
                    <a:pt x="500833" y="3030450"/>
                  </a:moveTo>
                  <a:cubicBezTo>
                    <a:pt x="499315" y="3030335"/>
                    <a:pt x="497364" y="3033176"/>
                    <a:pt x="495674" y="3033563"/>
                  </a:cubicBezTo>
                  <a:cubicBezTo>
                    <a:pt x="493983" y="3033951"/>
                    <a:pt x="491909" y="3032100"/>
                    <a:pt x="490687" y="3032776"/>
                  </a:cubicBezTo>
                  <a:cubicBezTo>
                    <a:pt x="489466" y="3033451"/>
                    <a:pt x="487696" y="3035995"/>
                    <a:pt x="488343" y="3037619"/>
                  </a:cubicBezTo>
                  <a:cubicBezTo>
                    <a:pt x="488991" y="3039242"/>
                    <a:pt x="492632" y="3041549"/>
                    <a:pt x="494573" y="3042517"/>
                  </a:cubicBezTo>
                  <a:cubicBezTo>
                    <a:pt x="496513" y="3043485"/>
                    <a:pt x="498572" y="3044114"/>
                    <a:pt x="499988" y="3043428"/>
                  </a:cubicBezTo>
                  <a:cubicBezTo>
                    <a:pt x="501405" y="3042742"/>
                    <a:pt x="502047" y="3039180"/>
                    <a:pt x="503070" y="3038400"/>
                  </a:cubicBezTo>
                  <a:cubicBezTo>
                    <a:pt x="504092" y="3037621"/>
                    <a:pt x="505839" y="3039443"/>
                    <a:pt x="506124" y="3038752"/>
                  </a:cubicBezTo>
                  <a:cubicBezTo>
                    <a:pt x="506410" y="3038061"/>
                    <a:pt x="505663" y="3035639"/>
                    <a:pt x="504781" y="3034255"/>
                  </a:cubicBezTo>
                  <a:cubicBezTo>
                    <a:pt x="503899" y="3032872"/>
                    <a:pt x="502350" y="3030565"/>
                    <a:pt x="500833" y="3030450"/>
                  </a:cubicBezTo>
                  <a:close/>
                  <a:moveTo>
                    <a:pt x="240007" y="3024691"/>
                  </a:moveTo>
                  <a:cubicBezTo>
                    <a:pt x="237581" y="3024760"/>
                    <a:pt x="234961" y="3029588"/>
                    <a:pt x="232344" y="3030484"/>
                  </a:cubicBezTo>
                  <a:cubicBezTo>
                    <a:pt x="229727" y="3031379"/>
                    <a:pt x="226132" y="3028788"/>
                    <a:pt x="224307" y="3030062"/>
                  </a:cubicBezTo>
                  <a:cubicBezTo>
                    <a:pt x="222482" y="3031336"/>
                    <a:pt x="220098" y="3035663"/>
                    <a:pt x="221394" y="3038130"/>
                  </a:cubicBezTo>
                  <a:cubicBezTo>
                    <a:pt x="222690" y="3040597"/>
                    <a:pt x="228846" y="3043650"/>
                    <a:pt x="232084" y="3044863"/>
                  </a:cubicBezTo>
                  <a:cubicBezTo>
                    <a:pt x="235322" y="3046077"/>
                    <a:pt x="238691" y="3046732"/>
                    <a:pt x="240823" y="3045409"/>
                  </a:cubicBezTo>
                  <a:cubicBezTo>
                    <a:pt x="242954" y="3044086"/>
                    <a:pt x="243381" y="3038331"/>
                    <a:pt x="244873" y="3036926"/>
                  </a:cubicBezTo>
                  <a:cubicBezTo>
                    <a:pt x="246365" y="3035520"/>
                    <a:pt x="249438" y="3038120"/>
                    <a:pt x="249775" y="3036977"/>
                  </a:cubicBezTo>
                  <a:cubicBezTo>
                    <a:pt x="250113" y="3035834"/>
                    <a:pt x="248527" y="3032117"/>
                    <a:pt x="246899" y="3030070"/>
                  </a:cubicBezTo>
                  <a:cubicBezTo>
                    <a:pt x="245271" y="3028022"/>
                    <a:pt x="242433" y="3024622"/>
                    <a:pt x="240007" y="3024691"/>
                  </a:cubicBezTo>
                  <a:close/>
                  <a:moveTo>
                    <a:pt x="322423" y="3021418"/>
                  </a:moveTo>
                  <a:cubicBezTo>
                    <a:pt x="320162" y="3024230"/>
                    <a:pt x="321759" y="3029267"/>
                    <a:pt x="325989" y="3032668"/>
                  </a:cubicBezTo>
                  <a:cubicBezTo>
                    <a:pt x="330220" y="3036070"/>
                    <a:pt x="335482" y="3036548"/>
                    <a:pt x="337743" y="3033736"/>
                  </a:cubicBezTo>
                  <a:cubicBezTo>
                    <a:pt x="340003" y="3030924"/>
                    <a:pt x="338407" y="3025887"/>
                    <a:pt x="334176" y="3022485"/>
                  </a:cubicBezTo>
                  <a:cubicBezTo>
                    <a:pt x="329946" y="3019084"/>
                    <a:pt x="324684" y="3018606"/>
                    <a:pt x="322423" y="3021418"/>
                  </a:cubicBezTo>
                  <a:close/>
                  <a:moveTo>
                    <a:pt x="181190" y="3020357"/>
                  </a:moveTo>
                  <a:cubicBezTo>
                    <a:pt x="180048" y="3020019"/>
                    <a:pt x="176330" y="3021605"/>
                    <a:pt x="174283" y="3023233"/>
                  </a:cubicBezTo>
                  <a:cubicBezTo>
                    <a:pt x="173259" y="3024047"/>
                    <a:pt x="171897" y="3025164"/>
                    <a:pt x="170800" y="3026380"/>
                  </a:cubicBezTo>
                  <a:cubicBezTo>
                    <a:pt x="169703" y="3027596"/>
                    <a:pt x="168870" y="3028912"/>
                    <a:pt x="168904" y="3030125"/>
                  </a:cubicBezTo>
                  <a:cubicBezTo>
                    <a:pt x="168973" y="3032551"/>
                    <a:pt x="173802" y="3035172"/>
                    <a:pt x="174697" y="3037789"/>
                  </a:cubicBezTo>
                  <a:cubicBezTo>
                    <a:pt x="175592" y="3040405"/>
                    <a:pt x="173001" y="3044000"/>
                    <a:pt x="174275" y="3045825"/>
                  </a:cubicBezTo>
                  <a:cubicBezTo>
                    <a:pt x="175550" y="3047650"/>
                    <a:pt x="179877" y="3050034"/>
                    <a:pt x="182344" y="3048738"/>
                  </a:cubicBezTo>
                  <a:cubicBezTo>
                    <a:pt x="184810" y="3047442"/>
                    <a:pt x="187864" y="3041286"/>
                    <a:pt x="189077" y="3038049"/>
                  </a:cubicBezTo>
                  <a:cubicBezTo>
                    <a:pt x="190290" y="3034810"/>
                    <a:pt x="190946" y="3031442"/>
                    <a:pt x="189623" y="3029310"/>
                  </a:cubicBezTo>
                  <a:cubicBezTo>
                    <a:pt x="188300" y="3027178"/>
                    <a:pt x="182545" y="3026751"/>
                    <a:pt x="181139" y="3025259"/>
                  </a:cubicBezTo>
                  <a:cubicBezTo>
                    <a:pt x="179734" y="3023766"/>
                    <a:pt x="182333" y="3020694"/>
                    <a:pt x="181190" y="3020357"/>
                  </a:cubicBezTo>
                  <a:close/>
                  <a:moveTo>
                    <a:pt x="16117" y="3001424"/>
                  </a:moveTo>
                  <a:cubicBezTo>
                    <a:pt x="12226" y="3002538"/>
                    <a:pt x="9207" y="3005303"/>
                    <a:pt x="7471" y="3008872"/>
                  </a:cubicBezTo>
                  <a:cubicBezTo>
                    <a:pt x="5735" y="3012442"/>
                    <a:pt x="5282" y="3016816"/>
                    <a:pt x="6523" y="3021149"/>
                  </a:cubicBezTo>
                  <a:cubicBezTo>
                    <a:pt x="9004" y="3029816"/>
                    <a:pt x="17322" y="3035035"/>
                    <a:pt x="25102" y="3032807"/>
                  </a:cubicBezTo>
                  <a:cubicBezTo>
                    <a:pt x="32882" y="3030579"/>
                    <a:pt x="37178" y="3021749"/>
                    <a:pt x="34697" y="3013082"/>
                  </a:cubicBezTo>
                  <a:cubicBezTo>
                    <a:pt x="32215" y="3004416"/>
                    <a:pt x="23897" y="2999196"/>
                    <a:pt x="16117" y="3001424"/>
                  </a:cubicBezTo>
                  <a:close/>
                  <a:moveTo>
                    <a:pt x="416900" y="2998158"/>
                  </a:moveTo>
                  <a:cubicBezTo>
                    <a:pt x="414639" y="3000969"/>
                    <a:pt x="416236" y="3006007"/>
                    <a:pt x="420466" y="3009408"/>
                  </a:cubicBezTo>
                  <a:cubicBezTo>
                    <a:pt x="424697" y="3012809"/>
                    <a:pt x="429959" y="3013287"/>
                    <a:pt x="432220" y="3010475"/>
                  </a:cubicBezTo>
                  <a:cubicBezTo>
                    <a:pt x="434481" y="3007664"/>
                    <a:pt x="432884" y="3002627"/>
                    <a:pt x="428654" y="2999225"/>
                  </a:cubicBezTo>
                  <a:cubicBezTo>
                    <a:pt x="424423" y="2995824"/>
                    <a:pt x="419161" y="2995346"/>
                    <a:pt x="416900" y="2998158"/>
                  </a:cubicBezTo>
                  <a:close/>
                  <a:moveTo>
                    <a:pt x="298655" y="2993951"/>
                  </a:moveTo>
                  <a:cubicBezTo>
                    <a:pt x="294688" y="2995093"/>
                    <a:pt x="290285" y="2997748"/>
                    <a:pt x="286387" y="3001646"/>
                  </a:cubicBezTo>
                  <a:lnTo>
                    <a:pt x="284603" y="3004490"/>
                  </a:lnTo>
                  <a:lnTo>
                    <a:pt x="278866" y="3000194"/>
                  </a:lnTo>
                  <a:cubicBezTo>
                    <a:pt x="271057" y="3000194"/>
                    <a:pt x="264726" y="3011639"/>
                    <a:pt x="264726" y="3025757"/>
                  </a:cubicBezTo>
                  <a:cubicBezTo>
                    <a:pt x="264726" y="3039876"/>
                    <a:pt x="271057" y="3051320"/>
                    <a:pt x="278867" y="3051321"/>
                  </a:cubicBezTo>
                  <a:cubicBezTo>
                    <a:pt x="286676" y="3051321"/>
                    <a:pt x="293007" y="3039875"/>
                    <a:pt x="293007" y="3025758"/>
                  </a:cubicBezTo>
                  <a:lnTo>
                    <a:pt x="292435" y="3023263"/>
                  </a:lnTo>
                  <a:lnTo>
                    <a:pt x="302003" y="3017262"/>
                  </a:lnTo>
                  <a:cubicBezTo>
                    <a:pt x="309799" y="3009466"/>
                    <a:pt x="312623" y="2999651"/>
                    <a:pt x="308311" y="2995338"/>
                  </a:cubicBezTo>
                  <a:cubicBezTo>
                    <a:pt x="306154" y="2993182"/>
                    <a:pt x="302622" y="2992810"/>
                    <a:pt x="298655" y="2993951"/>
                  </a:cubicBezTo>
                  <a:close/>
                  <a:moveTo>
                    <a:pt x="109416" y="2983715"/>
                  </a:moveTo>
                  <a:cubicBezTo>
                    <a:pt x="106011" y="2983762"/>
                    <a:pt x="103126" y="2984999"/>
                    <a:pt x="101567" y="2987416"/>
                  </a:cubicBezTo>
                  <a:cubicBezTo>
                    <a:pt x="100008" y="2989833"/>
                    <a:pt x="100070" y="2992971"/>
                    <a:pt x="101431" y="2996092"/>
                  </a:cubicBezTo>
                  <a:lnTo>
                    <a:pt x="108178" y="3003643"/>
                  </a:lnTo>
                  <a:lnTo>
                    <a:pt x="105261" y="3005962"/>
                  </a:lnTo>
                  <a:cubicBezTo>
                    <a:pt x="104242" y="3007797"/>
                    <a:pt x="103924" y="3010021"/>
                    <a:pt x="104548" y="3012198"/>
                  </a:cubicBezTo>
                  <a:cubicBezTo>
                    <a:pt x="105795" y="3016553"/>
                    <a:pt x="110335" y="3019072"/>
                    <a:pt x="114689" y="3017825"/>
                  </a:cubicBezTo>
                  <a:lnTo>
                    <a:pt x="120092" y="3008087"/>
                  </a:lnTo>
                  <a:lnTo>
                    <a:pt x="127901" y="3004405"/>
                  </a:lnTo>
                  <a:cubicBezTo>
                    <a:pt x="131019" y="2999571"/>
                    <a:pt x="127652" y="2991849"/>
                    <a:pt x="120380" y="2987158"/>
                  </a:cubicBezTo>
                  <a:cubicBezTo>
                    <a:pt x="116744" y="2984812"/>
                    <a:pt x="112820" y="2983668"/>
                    <a:pt x="109416" y="2983715"/>
                  </a:cubicBezTo>
                  <a:close/>
                  <a:moveTo>
                    <a:pt x="460386" y="2980578"/>
                  </a:moveTo>
                  <a:cubicBezTo>
                    <a:pt x="458909" y="2980389"/>
                    <a:pt x="456714" y="2981941"/>
                    <a:pt x="454850" y="2983900"/>
                  </a:cubicBezTo>
                  <a:cubicBezTo>
                    <a:pt x="452985" y="2985859"/>
                    <a:pt x="451452" y="2988225"/>
                    <a:pt x="451300" y="2989664"/>
                  </a:cubicBezTo>
                  <a:cubicBezTo>
                    <a:pt x="450998" y="2992541"/>
                    <a:pt x="457433" y="2994736"/>
                    <a:pt x="458569" y="2997840"/>
                  </a:cubicBezTo>
                  <a:cubicBezTo>
                    <a:pt x="459705" y="3000944"/>
                    <a:pt x="456449" y="3006320"/>
                    <a:pt x="458115" y="3008288"/>
                  </a:cubicBezTo>
                  <a:lnTo>
                    <a:pt x="465708" y="3009279"/>
                  </a:lnTo>
                  <a:lnTo>
                    <a:pt x="465176" y="3013933"/>
                  </a:lnTo>
                  <a:cubicBezTo>
                    <a:pt x="465916" y="3016518"/>
                    <a:pt x="467642" y="3018819"/>
                    <a:pt x="470177" y="3020226"/>
                  </a:cubicBezTo>
                  <a:cubicBezTo>
                    <a:pt x="475249" y="3023039"/>
                    <a:pt x="481642" y="3021209"/>
                    <a:pt x="484456" y="3016137"/>
                  </a:cubicBezTo>
                  <a:cubicBezTo>
                    <a:pt x="487269" y="3011066"/>
                    <a:pt x="485439" y="3004673"/>
                    <a:pt x="480368" y="3001860"/>
                  </a:cubicBezTo>
                  <a:lnTo>
                    <a:pt x="471995" y="3004257"/>
                  </a:lnTo>
                  <a:lnTo>
                    <a:pt x="474922" y="2999657"/>
                  </a:lnTo>
                  <a:cubicBezTo>
                    <a:pt x="476966" y="2998067"/>
                    <a:pt x="480222" y="3001475"/>
                    <a:pt x="480827" y="3000112"/>
                  </a:cubicBezTo>
                  <a:cubicBezTo>
                    <a:pt x="481433" y="2998749"/>
                    <a:pt x="480222" y="2993298"/>
                    <a:pt x="478556" y="2991481"/>
                  </a:cubicBezTo>
                  <a:cubicBezTo>
                    <a:pt x="476891" y="2989664"/>
                    <a:pt x="472045" y="2993752"/>
                    <a:pt x="469017" y="2991935"/>
                  </a:cubicBezTo>
                  <a:cubicBezTo>
                    <a:pt x="465988" y="2990118"/>
                    <a:pt x="463338" y="2980957"/>
                    <a:pt x="460386" y="2980578"/>
                  </a:cubicBezTo>
                  <a:close/>
                  <a:moveTo>
                    <a:pt x="395476" y="2960324"/>
                  </a:moveTo>
                  <a:cubicBezTo>
                    <a:pt x="385804" y="2954957"/>
                    <a:pt x="370176" y="2964643"/>
                    <a:pt x="360569" y="2981958"/>
                  </a:cubicBezTo>
                  <a:cubicBezTo>
                    <a:pt x="355767" y="2990615"/>
                    <a:pt x="353378" y="2999540"/>
                    <a:pt x="353400" y="3006971"/>
                  </a:cubicBezTo>
                  <a:cubicBezTo>
                    <a:pt x="353421" y="3014403"/>
                    <a:pt x="355852" y="3020341"/>
                    <a:pt x="360688" y="3023024"/>
                  </a:cubicBezTo>
                  <a:lnTo>
                    <a:pt x="364027" y="3022583"/>
                  </a:lnTo>
                  <a:lnTo>
                    <a:pt x="363688" y="3030374"/>
                  </a:lnTo>
                  <a:lnTo>
                    <a:pt x="363497" y="3030384"/>
                  </a:lnTo>
                  <a:cubicBezTo>
                    <a:pt x="356064" y="3032512"/>
                    <a:pt x="349817" y="3036122"/>
                    <a:pt x="345725" y="3040237"/>
                  </a:cubicBezTo>
                  <a:cubicBezTo>
                    <a:pt x="341633" y="3044353"/>
                    <a:pt x="339697" y="3048975"/>
                    <a:pt x="340886" y="3053127"/>
                  </a:cubicBezTo>
                  <a:lnTo>
                    <a:pt x="342436" y="3054315"/>
                  </a:lnTo>
                  <a:lnTo>
                    <a:pt x="338233" y="3057655"/>
                  </a:lnTo>
                  <a:lnTo>
                    <a:pt x="341261" y="3068232"/>
                  </a:lnTo>
                  <a:lnTo>
                    <a:pt x="336950" y="3078888"/>
                  </a:lnTo>
                  <a:cubicBezTo>
                    <a:pt x="339359" y="3081859"/>
                    <a:pt x="345667" y="3080738"/>
                    <a:pt x="351039" y="3076384"/>
                  </a:cubicBezTo>
                  <a:cubicBezTo>
                    <a:pt x="356412" y="3072029"/>
                    <a:pt x="358814" y="3066090"/>
                    <a:pt x="356405" y="3063118"/>
                  </a:cubicBezTo>
                  <a:lnTo>
                    <a:pt x="352081" y="3063887"/>
                  </a:lnTo>
                  <a:lnTo>
                    <a:pt x="351281" y="3061094"/>
                  </a:lnTo>
                  <a:lnTo>
                    <a:pt x="351813" y="3061502"/>
                  </a:lnTo>
                  <a:cubicBezTo>
                    <a:pt x="357463" y="3062828"/>
                    <a:pt x="364674" y="3062584"/>
                    <a:pt x="372107" y="3060456"/>
                  </a:cubicBezTo>
                  <a:cubicBezTo>
                    <a:pt x="386972" y="3056199"/>
                    <a:pt x="397096" y="3046017"/>
                    <a:pt x="394718" y="3037713"/>
                  </a:cubicBezTo>
                  <a:cubicBezTo>
                    <a:pt x="393529" y="3033561"/>
                    <a:pt x="389440" y="3030664"/>
                    <a:pt x="383790" y="3029338"/>
                  </a:cubicBezTo>
                  <a:lnTo>
                    <a:pt x="376107" y="3029734"/>
                  </a:lnTo>
                  <a:lnTo>
                    <a:pt x="380445" y="3022918"/>
                  </a:lnTo>
                  <a:cubicBezTo>
                    <a:pt x="382489" y="3021328"/>
                    <a:pt x="385744" y="3024735"/>
                    <a:pt x="386350" y="3023372"/>
                  </a:cubicBezTo>
                  <a:cubicBezTo>
                    <a:pt x="386956" y="3022009"/>
                    <a:pt x="385744" y="3016558"/>
                    <a:pt x="384079" y="3014741"/>
                  </a:cubicBezTo>
                  <a:lnTo>
                    <a:pt x="383529" y="3014767"/>
                  </a:lnTo>
                  <a:lnTo>
                    <a:pt x="395595" y="3001390"/>
                  </a:lnTo>
                  <a:cubicBezTo>
                    <a:pt x="405202" y="2984077"/>
                    <a:pt x="405149" y="2965690"/>
                    <a:pt x="395476" y="2960324"/>
                  </a:cubicBezTo>
                  <a:close/>
                  <a:moveTo>
                    <a:pt x="432244" y="2957351"/>
                  </a:moveTo>
                  <a:cubicBezTo>
                    <a:pt x="430845" y="2957598"/>
                    <a:pt x="429679" y="2958388"/>
                    <a:pt x="428924" y="2959467"/>
                  </a:cubicBezTo>
                  <a:cubicBezTo>
                    <a:pt x="428169" y="2960545"/>
                    <a:pt x="427825" y="2961912"/>
                    <a:pt x="428072" y="2963311"/>
                  </a:cubicBezTo>
                  <a:cubicBezTo>
                    <a:pt x="428565" y="2966108"/>
                    <a:pt x="431234" y="2967976"/>
                    <a:pt x="434031" y="2967483"/>
                  </a:cubicBezTo>
                  <a:cubicBezTo>
                    <a:pt x="436829" y="2966990"/>
                    <a:pt x="438697" y="2964321"/>
                    <a:pt x="438204" y="2961524"/>
                  </a:cubicBezTo>
                  <a:cubicBezTo>
                    <a:pt x="437710" y="2958726"/>
                    <a:pt x="435042" y="2956858"/>
                    <a:pt x="432244" y="2957351"/>
                  </a:cubicBezTo>
                  <a:close/>
                  <a:moveTo>
                    <a:pt x="370651" y="2957351"/>
                  </a:moveTo>
                  <a:cubicBezTo>
                    <a:pt x="369252" y="2957598"/>
                    <a:pt x="368086" y="2958388"/>
                    <a:pt x="367331" y="2959467"/>
                  </a:cubicBezTo>
                  <a:cubicBezTo>
                    <a:pt x="366576" y="2960546"/>
                    <a:pt x="366232" y="2961912"/>
                    <a:pt x="366479" y="2963311"/>
                  </a:cubicBezTo>
                  <a:cubicBezTo>
                    <a:pt x="366972" y="2966108"/>
                    <a:pt x="369640" y="2967977"/>
                    <a:pt x="372438" y="2967483"/>
                  </a:cubicBezTo>
                  <a:cubicBezTo>
                    <a:pt x="375236" y="2966990"/>
                    <a:pt x="377104" y="2964321"/>
                    <a:pt x="376610" y="2961524"/>
                  </a:cubicBezTo>
                  <a:cubicBezTo>
                    <a:pt x="376117" y="2958726"/>
                    <a:pt x="373449" y="2956858"/>
                    <a:pt x="370651" y="2957351"/>
                  </a:cubicBezTo>
                  <a:close/>
                  <a:moveTo>
                    <a:pt x="162059" y="2948866"/>
                  </a:moveTo>
                  <a:cubicBezTo>
                    <a:pt x="158169" y="2949980"/>
                    <a:pt x="155151" y="2952744"/>
                    <a:pt x="153414" y="2956314"/>
                  </a:cubicBezTo>
                  <a:cubicBezTo>
                    <a:pt x="151678" y="2959883"/>
                    <a:pt x="151225" y="2964258"/>
                    <a:pt x="152465" y="2968591"/>
                  </a:cubicBezTo>
                  <a:cubicBezTo>
                    <a:pt x="153706" y="2972924"/>
                    <a:pt x="156406" y="2976395"/>
                    <a:pt x="159768" y="2978505"/>
                  </a:cubicBezTo>
                  <a:lnTo>
                    <a:pt x="167149" y="2979646"/>
                  </a:lnTo>
                  <a:lnTo>
                    <a:pt x="167583" y="2979998"/>
                  </a:lnTo>
                  <a:cubicBezTo>
                    <a:pt x="169899" y="2984732"/>
                    <a:pt x="165629" y="2993795"/>
                    <a:pt x="168596" y="2996640"/>
                  </a:cubicBezTo>
                  <a:lnTo>
                    <a:pt x="170255" y="2997123"/>
                  </a:lnTo>
                  <a:lnTo>
                    <a:pt x="169047" y="3000485"/>
                  </a:lnTo>
                  <a:cubicBezTo>
                    <a:pt x="170601" y="3007685"/>
                    <a:pt x="180641" y="3011628"/>
                    <a:pt x="191474" y="3009290"/>
                  </a:cubicBezTo>
                  <a:cubicBezTo>
                    <a:pt x="202307" y="3006954"/>
                    <a:pt x="209829" y="2999223"/>
                    <a:pt x="208276" y="2992022"/>
                  </a:cubicBezTo>
                  <a:cubicBezTo>
                    <a:pt x="207500" y="2988423"/>
                    <a:pt x="204601" y="2985637"/>
                    <a:pt x="200543" y="2984044"/>
                  </a:cubicBezTo>
                  <a:lnTo>
                    <a:pt x="192118" y="2983569"/>
                  </a:lnTo>
                  <a:lnTo>
                    <a:pt x="193814" y="2980166"/>
                  </a:lnTo>
                  <a:cubicBezTo>
                    <a:pt x="196792" y="2977306"/>
                    <a:pt x="202519" y="2982168"/>
                    <a:pt x="203253" y="2979906"/>
                  </a:cubicBezTo>
                  <a:cubicBezTo>
                    <a:pt x="203987" y="2977645"/>
                    <a:pt x="201162" y="2969203"/>
                    <a:pt x="198219" y="2966598"/>
                  </a:cubicBezTo>
                  <a:cubicBezTo>
                    <a:pt x="195277" y="2963993"/>
                    <a:pt x="188273" y="2971280"/>
                    <a:pt x="183170" y="2968901"/>
                  </a:cubicBezTo>
                  <a:lnTo>
                    <a:pt x="180252" y="2965535"/>
                  </a:lnTo>
                  <a:lnTo>
                    <a:pt x="180639" y="2960524"/>
                  </a:lnTo>
                  <a:cubicBezTo>
                    <a:pt x="178158" y="2951857"/>
                    <a:pt x="169840" y="2946638"/>
                    <a:pt x="162059" y="2948866"/>
                  </a:cubicBezTo>
                  <a:close/>
                  <a:moveTo>
                    <a:pt x="85448" y="2929497"/>
                  </a:moveTo>
                  <a:cubicBezTo>
                    <a:pt x="79798" y="2928170"/>
                    <a:pt x="72587" y="2928414"/>
                    <a:pt x="65154" y="2930542"/>
                  </a:cubicBezTo>
                  <a:cubicBezTo>
                    <a:pt x="57721" y="2932670"/>
                    <a:pt x="51474" y="2936280"/>
                    <a:pt x="47382" y="2940396"/>
                  </a:cubicBezTo>
                  <a:cubicBezTo>
                    <a:pt x="43291" y="2944511"/>
                    <a:pt x="41354" y="2949133"/>
                    <a:pt x="42543" y="2953285"/>
                  </a:cubicBezTo>
                  <a:cubicBezTo>
                    <a:pt x="44921" y="2961589"/>
                    <a:pt x="58899" y="2964870"/>
                    <a:pt x="73764" y="2960614"/>
                  </a:cubicBezTo>
                  <a:cubicBezTo>
                    <a:pt x="88630" y="2956358"/>
                    <a:pt x="98754" y="2946175"/>
                    <a:pt x="96376" y="2937871"/>
                  </a:cubicBezTo>
                  <a:cubicBezTo>
                    <a:pt x="95187" y="2933719"/>
                    <a:pt x="91098" y="2930823"/>
                    <a:pt x="85448" y="2929497"/>
                  </a:cubicBezTo>
                  <a:close/>
                  <a:moveTo>
                    <a:pt x="476697" y="2902171"/>
                  </a:moveTo>
                  <a:cubicBezTo>
                    <a:pt x="471742" y="2903306"/>
                    <a:pt x="467421" y="2906273"/>
                    <a:pt x="464907" y="2910804"/>
                  </a:cubicBezTo>
                  <a:cubicBezTo>
                    <a:pt x="462393" y="2915335"/>
                    <a:pt x="462163" y="2920571"/>
                    <a:pt x="463823" y="2925376"/>
                  </a:cubicBezTo>
                  <a:cubicBezTo>
                    <a:pt x="465483" y="2930180"/>
                    <a:pt x="469033" y="2934551"/>
                    <a:pt x="474080" y="2937352"/>
                  </a:cubicBezTo>
                  <a:cubicBezTo>
                    <a:pt x="484174" y="2942952"/>
                    <a:pt x="496432" y="2940146"/>
                    <a:pt x="501460" y="2931084"/>
                  </a:cubicBezTo>
                  <a:cubicBezTo>
                    <a:pt x="506488" y="2922022"/>
                    <a:pt x="502381" y="2910136"/>
                    <a:pt x="492287" y="2904536"/>
                  </a:cubicBezTo>
                  <a:cubicBezTo>
                    <a:pt x="487240" y="2901736"/>
                    <a:pt x="481652" y="2901037"/>
                    <a:pt x="476697" y="2902171"/>
                  </a:cubicBezTo>
                  <a:close/>
                  <a:moveTo>
                    <a:pt x="232912" y="2900734"/>
                  </a:moveTo>
                  <a:lnTo>
                    <a:pt x="232601" y="2901164"/>
                  </a:lnTo>
                  <a:cubicBezTo>
                    <a:pt x="231190" y="2904746"/>
                    <a:pt x="229560" y="2908598"/>
                    <a:pt x="226173" y="2909831"/>
                  </a:cubicBezTo>
                  <a:cubicBezTo>
                    <a:pt x="222786" y="2911065"/>
                    <a:pt x="216608" y="2909788"/>
                    <a:pt x="210727" y="2908728"/>
                  </a:cubicBezTo>
                  <a:lnTo>
                    <a:pt x="205134" y="2908807"/>
                  </a:lnTo>
                  <a:lnTo>
                    <a:pt x="219707" y="2908056"/>
                  </a:lnTo>
                  <a:close/>
                  <a:moveTo>
                    <a:pt x="313542" y="2899768"/>
                  </a:moveTo>
                  <a:cubicBezTo>
                    <a:pt x="311170" y="2899714"/>
                    <a:pt x="307946" y="2902539"/>
                    <a:pt x="305315" y="2905954"/>
                  </a:cubicBezTo>
                  <a:cubicBezTo>
                    <a:pt x="302684" y="2909369"/>
                    <a:pt x="300646" y="2913376"/>
                    <a:pt x="300644" y="2915681"/>
                  </a:cubicBezTo>
                  <a:cubicBezTo>
                    <a:pt x="300641" y="2920293"/>
                    <a:pt x="311210" y="2922707"/>
                    <a:pt x="313525" y="2927440"/>
                  </a:cubicBezTo>
                  <a:cubicBezTo>
                    <a:pt x="315841" y="2932174"/>
                    <a:pt x="311571" y="2941237"/>
                    <a:pt x="314539" y="2944082"/>
                  </a:cubicBezTo>
                  <a:cubicBezTo>
                    <a:pt x="317507" y="2946926"/>
                    <a:pt x="327128" y="2947254"/>
                    <a:pt x="331331" y="2944509"/>
                  </a:cubicBezTo>
                  <a:lnTo>
                    <a:pt x="336047" y="2935049"/>
                  </a:lnTo>
                  <a:lnTo>
                    <a:pt x="339246" y="2934322"/>
                  </a:lnTo>
                  <a:lnTo>
                    <a:pt x="339832" y="2933805"/>
                  </a:lnTo>
                  <a:lnTo>
                    <a:pt x="335751" y="2946805"/>
                  </a:lnTo>
                  <a:cubicBezTo>
                    <a:pt x="335811" y="2951165"/>
                    <a:pt x="337395" y="2954860"/>
                    <a:pt x="340490" y="2956856"/>
                  </a:cubicBezTo>
                  <a:cubicBezTo>
                    <a:pt x="346679" y="2960849"/>
                    <a:pt x="356567" y="2956537"/>
                    <a:pt x="362574" y="2947224"/>
                  </a:cubicBezTo>
                  <a:cubicBezTo>
                    <a:pt x="368582" y="2937912"/>
                    <a:pt x="368434" y="2927126"/>
                    <a:pt x="362245" y="2923133"/>
                  </a:cubicBezTo>
                  <a:lnTo>
                    <a:pt x="341844" y="2932029"/>
                  </a:lnTo>
                  <a:lnTo>
                    <a:pt x="347083" y="2927406"/>
                  </a:lnTo>
                  <a:lnTo>
                    <a:pt x="349195" y="2927348"/>
                  </a:lnTo>
                  <a:lnTo>
                    <a:pt x="344423" y="2914730"/>
                  </a:lnTo>
                  <a:lnTo>
                    <a:pt x="346185" y="2912876"/>
                  </a:lnTo>
                  <a:cubicBezTo>
                    <a:pt x="347388" y="2912273"/>
                    <a:pt x="348489" y="2911831"/>
                    <a:pt x="348124" y="2911161"/>
                  </a:cubicBezTo>
                  <a:cubicBezTo>
                    <a:pt x="347395" y="2909821"/>
                    <a:pt x="342594" y="2907891"/>
                    <a:pt x="339266" y="2907511"/>
                  </a:cubicBezTo>
                  <a:cubicBezTo>
                    <a:pt x="335937" y="2907131"/>
                    <a:pt x="330288" y="2906623"/>
                    <a:pt x="328154" y="2908881"/>
                  </a:cubicBezTo>
                  <a:lnTo>
                    <a:pt x="327374" y="2914494"/>
                  </a:lnTo>
                  <a:close/>
                  <a:moveTo>
                    <a:pt x="167405" y="2877830"/>
                  </a:moveTo>
                  <a:cubicBezTo>
                    <a:pt x="165228" y="2878453"/>
                    <a:pt x="163510" y="2879900"/>
                    <a:pt x="162492" y="2881735"/>
                  </a:cubicBezTo>
                  <a:cubicBezTo>
                    <a:pt x="161474" y="2883571"/>
                    <a:pt x="161155" y="2885794"/>
                    <a:pt x="161779" y="2887971"/>
                  </a:cubicBezTo>
                  <a:cubicBezTo>
                    <a:pt x="163025" y="2892325"/>
                    <a:pt x="167566" y="2894845"/>
                    <a:pt x="171920" y="2893598"/>
                  </a:cubicBezTo>
                  <a:cubicBezTo>
                    <a:pt x="176275" y="2892351"/>
                    <a:pt x="178794" y="2887810"/>
                    <a:pt x="177547" y="2883457"/>
                  </a:cubicBezTo>
                  <a:cubicBezTo>
                    <a:pt x="176300" y="2879102"/>
                    <a:pt x="171760" y="2876583"/>
                    <a:pt x="167405" y="2877830"/>
                  </a:cubicBezTo>
                  <a:close/>
                  <a:moveTo>
                    <a:pt x="430302" y="2877220"/>
                  </a:moveTo>
                  <a:cubicBezTo>
                    <a:pt x="425222" y="2875758"/>
                    <a:pt x="420699" y="2876235"/>
                    <a:pt x="417938" y="2878996"/>
                  </a:cubicBezTo>
                  <a:cubicBezTo>
                    <a:pt x="412416" y="2884518"/>
                    <a:pt x="416032" y="2897088"/>
                    <a:pt x="426015" y="2907070"/>
                  </a:cubicBezTo>
                  <a:cubicBezTo>
                    <a:pt x="435999" y="2917054"/>
                    <a:pt x="448568" y="2920670"/>
                    <a:pt x="454090" y="2915148"/>
                  </a:cubicBezTo>
                  <a:cubicBezTo>
                    <a:pt x="459612" y="2909626"/>
                    <a:pt x="455996" y="2897056"/>
                    <a:pt x="446013" y="2887074"/>
                  </a:cubicBezTo>
                  <a:cubicBezTo>
                    <a:pt x="441021" y="2882082"/>
                    <a:pt x="435383" y="2878682"/>
                    <a:pt x="430302" y="2877220"/>
                  </a:cubicBezTo>
                  <a:close/>
                  <a:moveTo>
                    <a:pt x="87607" y="2872291"/>
                  </a:moveTo>
                  <a:cubicBezTo>
                    <a:pt x="85180" y="2872360"/>
                    <a:pt x="82560" y="2877188"/>
                    <a:pt x="79943" y="2878084"/>
                  </a:cubicBezTo>
                  <a:cubicBezTo>
                    <a:pt x="77327" y="2878979"/>
                    <a:pt x="73732" y="2876388"/>
                    <a:pt x="71906" y="2877662"/>
                  </a:cubicBezTo>
                  <a:cubicBezTo>
                    <a:pt x="70081" y="2878936"/>
                    <a:pt x="67697" y="2883263"/>
                    <a:pt x="68993" y="2885730"/>
                  </a:cubicBezTo>
                  <a:cubicBezTo>
                    <a:pt x="70290" y="2888197"/>
                    <a:pt x="76445" y="2891250"/>
                    <a:pt x="79683" y="2892463"/>
                  </a:cubicBezTo>
                  <a:cubicBezTo>
                    <a:pt x="82921" y="2893677"/>
                    <a:pt x="86290" y="2894332"/>
                    <a:pt x="88422" y="2893009"/>
                  </a:cubicBezTo>
                  <a:cubicBezTo>
                    <a:pt x="90554" y="2891686"/>
                    <a:pt x="90981" y="2885931"/>
                    <a:pt x="92473" y="2884526"/>
                  </a:cubicBezTo>
                  <a:cubicBezTo>
                    <a:pt x="93965" y="2883120"/>
                    <a:pt x="97038" y="2885720"/>
                    <a:pt x="97375" y="2884577"/>
                  </a:cubicBezTo>
                  <a:cubicBezTo>
                    <a:pt x="97713" y="2883434"/>
                    <a:pt x="96127" y="2879717"/>
                    <a:pt x="94499" y="2877670"/>
                  </a:cubicBezTo>
                  <a:cubicBezTo>
                    <a:pt x="92871" y="2875622"/>
                    <a:pt x="90033" y="2872222"/>
                    <a:pt x="87607" y="2872291"/>
                  </a:cubicBezTo>
                  <a:close/>
                  <a:moveTo>
                    <a:pt x="265067" y="2867609"/>
                  </a:moveTo>
                  <a:cubicBezTo>
                    <a:pt x="262890" y="2868233"/>
                    <a:pt x="261171" y="2869679"/>
                    <a:pt x="260153" y="2871515"/>
                  </a:cubicBezTo>
                  <a:cubicBezTo>
                    <a:pt x="259135" y="2873350"/>
                    <a:pt x="258817" y="2875574"/>
                    <a:pt x="259440" y="2877751"/>
                  </a:cubicBezTo>
                  <a:cubicBezTo>
                    <a:pt x="260687" y="2882105"/>
                    <a:pt x="265228" y="2884624"/>
                    <a:pt x="269582" y="2883378"/>
                  </a:cubicBezTo>
                  <a:cubicBezTo>
                    <a:pt x="273936" y="2882131"/>
                    <a:pt x="276455" y="2877590"/>
                    <a:pt x="275208" y="2873236"/>
                  </a:cubicBezTo>
                  <a:cubicBezTo>
                    <a:pt x="273962" y="2868882"/>
                    <a:pt x="269421" y="2866362"/>
                    <a:pt x="265067" y="2867609"/>
                  </a:cubicBezTo>
                  <a:close/>
                  <a:moveTo>
                    <a:pt x="207366" y="2859560"/>
                  </a:moveTo>
                  <a:cubicBezTo>
                    <a:pt x="201790" y="2861156"/>
                    <a:pt x="198564" y="2866971"/>
                    <a:pt x="200160" y="2872547"/>
                  </a:cubicBezTo>
                  <a:cubicBezTo>
                    <a:pt x="200958" y="2875334"/>
                    <a:pt x="202811" y="2877535"/>
                    <a:pt x="205161" y="2878838"/>
                  </a:cubicBezTo>
                  <a:lnTo>
                    <a:pt x="208804" y="2879255"/>
                  </a:lnTo>
                  <a:lnTo>
                    <a:pt x="193325" y="2887837"/>
                  </a:lnTo>
                  <a:cubicBezTo>
                    <a:pt x="189233" y="2891953"/>
                    <a:pt x="187297" y="2896575"/>
                    <a:pt x="188486" y="2900727"/>
                  </a:cubicBezTo>
                  <a:lnTo>
                    <a:pt x="199139" y="2908892"/>
                  </a:lnTo>
                  <a:lnTo>
                    <a:pt x="197066" y="2908921"/>
                  </a:lnTo>
                  <a:cubicBezTo>
                    <a:pt x="194869" y="2911019"/>
                    <a:pt x="194508" y="2916496"/>
                    <a:pt x="195218" y="2921972"/>
                  </a:cubicBezTo>
                  <a:cubicBezTo>
                    <a:pt x="195929" y="2927447"/>
                    <a:pt x="197710" y="2932919"/>
                    <a:pt x="199797" y="2935009"/>
                  </a:cubicBezTo>
                  <a:cubicBezTo>
                    <a:pt x="203970" y="2939187"/>
                    <a:pt x="215725" y="2931802"/>
                    <a:pt x="222108" y="2933992"/>
                  </a:cubicBezTo>
                  <a:cubicBezTo>
                    <a:pt x="228491" y="2936182"/>
                    <a:pt x="232831" y="2948254"/>
                    <a:pt x="238094" y="2948143"/>
                  </a:cubicBezTo>
                  <a:cubicBezTo>
                    <a:pt x="240726" y="2948088"/>
                    <a:pt x="244294" y="2945956"/>
                    <a:pt x="247369" y="2943052"/>
                  </a:cubicBezTo>
                  <a:lnTo>
                    <a:pt x="247381" y="2943034"/>
                  </a:lnTo>
                  <a:lnTo>
                    <a:pt x="247373" y="2943534"/>
                  </a:lnTo>
                  <a:cubicBezTo>
                    <a:pt x="248734" y="2946655"/>
                    <a:pt x="251394" y="2949759"/>
                    <a:pt x="255030" y="2952104"/>
                  </a:cubicBezTo>
                  <a:cubicBezTo>
                    <a:pt x="262303" y="2956795"/>
                    <a:pt x="270726" y="2956680"/>
                    <a:pt x="273844" y="2951846"/>
                  </a:cubicBezTo>
                  <a:cubicBezTo>
                    <a:pt x="276962" y="2947013"/>
                    <a:pt x="273595" y="2939291"/>
                    <a:pt x="266322" y="2934600"/>
                  </a:cubicBezTo>
                  <a:cubicBezTo>
                    <a:pt x="262686" y="2932254"/>
                    <a:pt x="258762" y="2931110"/>
                    <a:pt x="255358" y="2931157"/>
                  </a:cubicBezTo>
                  <a:lnTo>
                    <a:pt x="253339" y="2932109"/>
                  </a:lnTo>
                  <a:lnTo>
                    <a:pt x="250303" y="2921481"/>
                  </a:lnTo>
                  <a:cubicBezTo>
                    <a:pt x="248207" y="2917195"/>
                    <a:pt x="245958" y="2913035"/>
                    <a:pt x="246011" y="2910392"/>
                  </a:cubicBezTo>
                  <a:cubicBezTo>
                    <a:pt x="246118" y="2905106"/>
                    <a:pt x="255705" y="2904322"/>
                    <a:pt x="254323" y="2901611"/>
                  </a:cubicBezTo>
                  <a:cubicBezTo>
                    <a:pt x="253632" y="2900255"/>
                    <a:pt x="250735" y="2898305"/>
                    <a:pt x="247384" y="2896733"/>
                  </a:cubicBezTo>
                  <a:lnTo>
                    <a:pt x="238892" y="2894437"/>
                  </a:lnTo>
                  <a:lnTo>
                    <a:pt x="242318" y="2885313"/>
                  </a:lnTo>
                  <a:cubicBezTo>
                    <a:pt x="241129" y="2881161"/>
                    <a:pt x="237040" y="2878264"/>
                    <a:pt x="231390" y="2876938"/>
                  </a:cubicBezTo>
                  <a:lnTo>
                    <a:pt x="214217" y="2877823"/>
                  </a:lnTo>
                  <a:lnTo>
                    <a:pt x="220352" y="2866765"/>
                  </a:lnTo>
                  <a:cubicBezTo>
                    <a:pt x="218755" y="2861189"/>
                    <a:pt x="212941" y="2857963"/>
                    <a:pt x="207366" y="2859560"/>
                  </a:cubicBezTo>
                  <a:close/>
                  <a:moveTo>
                    <a:pt x="143713" y="2837554"/>
                  </a:moveTo>
                  <a:cubicBezTo>
                    <a:pt x="138641" y="2834739"/>
                    <a:pt x="132249" y="2836570"/>
                    <a:pt x="129435" y="2841641"/>
                  </a:cubicBezTo>
                  <a:cubicBezTo>
                    <a:pt x="128028" y="2844177"/>
                    <a:pt x="127782" y="2847043"/>
                    <a:pt x="128522" y="2849626"/>
                  </a:cubicBezTo>
                  <a:lnTo>
                    <a:pt x="131443" y="2853302"/>
                  </a:lnTo>
                  <a:lnTo>
                    <a:pt x="126293" y="2861514"/>
                  </a:lnTo>
                  <a:cubicBezTo>
                    <a:pt x="125151" y="2865482"/>
                    <a:pt x="125523" y="2869014"/>
                    <a:pt x="127679" y="2871170"/>
                  </a:cubicBezTo>
                  <a:cubicBezTo>
                    <a:pt x="131992" y="2875482"/>
                    <a:pt x="141807" y="2872658"/>
                    <a:pt x="149603" y="2864862"/>
                  </a:cubicBezTo>
                  <a:cubicBezTo>
                    <a:pt x="157399" y="2857066"/>
                    <a:pt x="160223" y="2847251"/>
                    <a:pt x="155911" y="2842938"/>
                  </a:cubicBezTo>
                  <a:cubicBezTo>
                    <a:pt x="153755" y="2840782"/>
                    <a:pt x="150223" y="2840410"/>
                    <a:pt x="146255" y="2841551"/>
                  </a:cubicBezTo>
                  <a:lnTo>
                    <a:pt x="145070" y="2842294"/>
                  </a:lnTo>
                  <a:close/>
                  <a:moveTo>
                    <a:pt x="61308" y="2830429"/>
                  </a:moveTo>
                  <a:cubicBezTo>
                    <a:pt x="59996" y="2830323"/>
                    <a:pt x="58230" y="2830216"/>
                    <a:pt x="56608" y="2830460"/>
                  </a:cubicBezTo>
                  <a:cubicBezTo>
                    <a:pt x="54986" y="2830705"/>
                    <a:pt x="53509" y="2831302"/>
                    <a:pt x="52774" y="2832603"/>
                  </a:cubicBezTo>
                  <a:cubicBezTo>
                    <a:pt x="51304" y="2835205"/>
                    <a:pt x="53436" y="2842468"/>
                    <a:pt x="52493" y="2846043"/>
                  </a:cubicBezTo>
                  <a:cubicBezTo>
                    <a:pt x="51551" y="2849618"/>
                    <a:pt x="47267" y="2850952"/>
                    <a:pt x="47118" y="2854054"/>
                  </a:cubicBezTo>
                  <a:cubicBezTo>
                    <a:pt x="46969" y="2857156"/>
                    <a:pt x="48856" y="2863701"/>
                    <a:pt x="51600" y="2864655"/>
                  </a:cubicBezTo>
                  <a:cubicBezTo>
                    <a:pt x="54343" y="2865609"/>
                    <a:pt x="60595" y="2862029"/>
                    <a:pt x="63577" y="2859778"/>
                  </a:cubicBezTo>
                  <a:cubicBezTo>
                    <a:pt x="66559" y="2857526"/>
                    <a:pt x="69187" y="2854617"/>
                    <a:pt x="69490" y="2851148"/>
                  </a:cubicBezTo>
                  <a:cubicBezTo>
                    <a:pt x="69794" y="2847680"/>
                    <a:pt x="65561" y="2841845"/>
                    <a:pt x="65398" y="2838968"/>
                  </a:cubicBezTo>
                  <a:cubicBezTo>
                    <a:pt x="65236" y="2836091"/>
                    <a:pt x="69198" y="2835311"/>
                    <a:pt x="68516" y="2833888"/>
                  </a:cubicBezTo>
                  <a:cubicBezTo>
                    <a:pt x="67834" y="2832465"/>
                    <a:pt x="63931" y="2830644"/>
                    <a:pt x="61308" y="2830429"/>
                  </a:cubicBezTo>
                  <a:close/>
                  <a:moveTo>
                    <a:pt x="363424" y="2820456"/>
                  </a:moveTo>
                  <a:cubicBezTo>
                    <a:pt x="355614" y="2820456"/>
                    <a:pt x="349284" y="2831901"/>
                    <a:pt x="349284" y="2846019"/>
                  </a:cubicBezTo>
                  <a:lnTo>
                    <a:pt x="349682" y="2847758"/>
                  </a:lnTo>
                  <a:lnTo>
                    <a:pt x="342083" y="2843535"/>
                  </a:lnTo>
                  <a:cubicBezTo>
                    <a:pt x="337569" y="2841987"/>
                    <a:pt x="333038" y="2840635"/>
                    <a:pt x="331206" y="2838728"/>
                  </a:cubicBezTo>
                  <a:cubicBezTo>
                    <a:pt x="327544" y="2834916"/>
                    <a:pt x="333769" y="2827582"/>
                    <a:pt x="330874" y="2826642"/>
                  </a:cubicBezTo>
                  <a:cubicBezTo>
                    <a:pt x="327978" y="2825702"/>
                    <a:pt x="317168" y="2829320"/>
                    <a:pt x="313832" y="2833088"/>
                  </a:cubicBezTo>
                  <a:cubicBezTo>
                    <a:pt x="310497" y="2836856"/>
                    <a:pt x="319827" y="2845825"/>
                    <a:pt x="316781" y="2852360"/>
                  </a:cubicBezTo>
                  <a:cubicBezTo>
                    <a:pt x="313735" y="2858895"/>
                    <a:pt x="295698" y="2866222"/>
                    <a:pt x="295557" y="2872298"/>
                  </a:cubicBezTo>
                  <a:cubicBezTo>
                    <a:pt x="295486" y="2875335"/>
                    <a:pt x="299104" y="2879463"/>
                    <a:pt x="303478" y="2882833"/>
                  </a:cubicBezTo>
                  <a:cubicBezTo>
                    <a:pt x="307852" y="2886202"/>
                    <a:pt x="312981" y="2888812"/>
                    <a:pt x="315934" y="2888814"/>
                  </a:cubicBezTo>
                  <a:cubicBezTo>
                    <a:pt x="321840" y="2888818"/>
                    <a:pt x="324930" y="2875284"/>
                    <a:pt x="330992" y="2872318"/>
                  </a:cubicBezTo>
                  <a:cubicBezTo>
                    <a:pt x="337053" y="2869354"/>
                    <a:pt x="348659" y="2874821"/>
                    <a:pt x="352302" y="2871021"/>
                  </a:cubicBezTo>
                  <a:lnTo>
                    <a:pt x="352573" y="2860374"/>
                  </a:lnTo>
                  <a:lnTo>
                    <a:pt x="353425" y="2864095"/>
                  </a:lnTo>
                  <a:cubicBezTo>
                    <a:pt x="355984" y="2868721"/>
                    <a:pt x="359519" y="2871582"/>
                    <a:pt x="363424" y="2871582"/>
                  </a:cubicBezTo>
                  <a:cubicBezTo>
                    <a:pt x="371234" y="2871582"/>
                    <a:pt x="377564" y="2860137"/>
                    <a:pt x="377564" y="2846019"/>
                  </a:cubicBezTo>
                  <a:cubicBezTo>
                    <a:pt x="377564" y="2831901"/>
                    <a:pt x="371234" y="2820456"/>
                    <a:pt x="363424" y="2820456"/>
                  </a:cubicBezTo>
                  <a:close/>
                  <a:moveTo>
                    <a:pt x="233549" y="2819733"/>
                  </a:moveTo>
                  <a:cubicBezTo>
                    <a:pt x="231124" y="2819802"/>
                    <a:pt x="228503" y="2824630"/>
                    <a:pt x="225886" y="2825525"/>
                  </a:cubicBezTo>
                  <a:cubicBezTo>
                    <a:pt x="223269" y="2826421"/>
                    <a:pt x="219674" y="2823829"/>
                    <a:pt x="217849" y="2825104"/>
                  </a:cubicBezTo>
                  <a:cubicBezTo>
                    <a:pt x="216024" y="2826378"/>
                    <a:pt x="213640" y="2830705"/>
                    <a:pt x="214936" y="2833172"/>
                  </a:cubicBezTo>
                  <a:cubicBezTo>
                    <a:pt x="216232" y="2835639"/>
                    <a:pt x="222388" y="2838692"/>
                    <a:pt x="225626" y="2839905"/>
                  </a:cubicBezTo>
                  <a:cubicBezTo>
                    <a:pt x="228864" y="2841118"/>
                    <a:pt x="232233" y="2841774"/>
                    <a:pt x="234365" y="2840451"/>
                  </a:cubicBezTo>
                  <a:cubicBezTo>
                    <a:pt x="236496" y="2839128"/>
                    <a:pt x="236924" y="2833373"/>
                    <a:pt x="238416" y="2831967"/>
                  </a:cubicBezTo>
                  <a:cubicBezTo>
                    <a:pt x="239908" y="2830562"/>
                    <a:pt x="242980" y="2833161"/>
                    <a:pt x="243318" y="2832018"/>
                  </a:cubicBezTo>
                  <a:cubicBezTo>
                    <a:pt x="243656" y="2830876"/>
                    <a:pt x="242070" y="2827159"/>
                    <a:pt x="240441" y="2825111"/>
                  </a:cubicBezTo>
                  <a:cubicBezTo>
                    <a:pt x="238814" y="2823064"/>
                    <a:pt x="235975" y="2819664"/>
                    <a:pt x="233549" y="2819733"/>
                  </a:cubicBezTo>
                  <a:close/>
                  <a:moveTo>
                    <a:pt x="270407" y="2803478"/>
                  </a:moveTo>
                  <a:cubicBezTo>
                    <a:pt x="259574" y="2805815"/>
                    <a:pt x="252052" y="2813547"/>
                    <a:pt x="253605" y="2820747"/>
                  </a:cubicBezTo>
                  <a:cubicBezTo>
                    <a:pt x="255158" y="2827947"/>
                    <a:pt x="265199" y="2831890"/>
                    <a:pt x="276031" y="2829552"/>
                  </a:cubicBezTo>
                  <a:cubicBezTo>
                    <a:pt x="286864" y="2827215"/>
                    <a:pt x="294387" y="2819484"/>
                    <a:pt x="292833" y="2812284"/>
                  </a:cubicBezTo>
                  <a:cubicBezTo>
                    <a:pt x="291280" y="2805084"/>
                    <a:pt x="281240" y="2801141"/>
                    <a:pt x="270407" y="2803478"/>
                  </a:cubicBezTo>
                  <a:close/>
                  <a:moveTo>
                    <a:pt x="15199" y="2799927"/>
                  </a:moveTo>
                  <a:cubicBezTo>
                    <a:pt x="12827" y="2799872"/>
                    <a:pt x="9603" y="2802697"/>
                    <a:pt x="6972" y="2806113"/>
                  </a:cubicBezTo>
                  <a:cubicBezTo>
                    <a:pt x="4341" y="2809528"/>
                    <a:pt x="2303" y="2813534"/>
                    <a:pt x="2301" y="2815840"/>
                  </a:cubicBezTo>
                  <a:cubicBezTo>
                    <a:pt x="2298" y="2820452"/>
                    <a:pt x="12867" y="2822865"/>
                    <a:pt x="15183" y="2827598"/>
                  </a:cubicBezTo>
                  <a:cubicBezTo>
                    <a:pt x="17498" y="2832332"/>
                    <a:pt x="13229" y="2841395"/>
                    <a:pt x="16196" y="2844240"/>
                  </a:cubicBezTo>
                  <a:cubicBezTo>
                    <a:pt x="19163" y="2847085"/>
                    <a:pt x="28785" y="2847413"/>
                    <a:pt x="32988" y="2844668"/>
                  </a:cubicBezTo>
                  <a:cubicBezTo>
                    <a:pt x="37191" y="2841921"/>
                    <a:pt x="38436" y="2830626"/>
                    <a:pt x="41414" y="2827766"/>
                  </a:cubicBezTo>
                  <a:cubicBezTo>
                    <a:pt x="44391" y="2824906"/>
                    <a:pt x="50118" y="2829768"/>
                    <a:pt x="50853" y="2827506"/>
                  </a:cubicBezTo>
                  <a:cubicBezTo>
                    <a:pt x="51587" y="2825245"/>
                    <a:pt x="48761" y="2816803"/>
                    <a:pt x="45819" y="2814198"/>
                  </a:cubicBezTo>
                  <a:cubicBezTo>
                    <a:pt x="42876" y="2811593"/>
                    <a:pt x="35872" y="2818880"/>
                    <a:pt x="30769" y="2816501"/>
                  </a:cubicBezTo>
                  <a:cubicBezTo>
                    <a:pt x="25666" y="2814123"/>
                    <a:pt x="19944" y="2800037"/>
                    <a:pt x="15199" y="2799927"/>
                  </a:cubicBezTo>
                  <a:close/>
                  <a:moveTo>
                    <a:pt x="209845" y="2770733"/>
                  </a:moveTo>
                  <a:cubicBezTo>
                    <a:pt x="203655" y="2766740"/>
                    <a:pt x="193767" y="2771052"/>
                    <a:pt x="187759" y="2780364"/>
                  </a:cubicBezTo>
                  <a:cubicBezTo>
                    <a:pt x="181752" y="2789677"/>
                    <a:pt x="181900" y="2800463"/>
                    <a:pt x="188090" y="2804456"/>
                  </a:cubicBezTo>
                  <a:cubicBezTo>
                    <a:pt x="194279" y="2808449"/>
                    <a:pt x="204167" y="2804137"/>
                    <a:pt x="210174" y="2794824"/>
                  </a:cubicBezTo>
                  <a:cubicBezTo>
                    <a:pt x="216182" y="2785512"/>
                    <a:pt x="216034" y="2774726"/>
                    <a:pt x="209845" y="2770733"/>
                  </a:cubicBezTo>
                  <a:close/>
                  <a:moveTo>
                    <a:pt x="472201" y="2768348"/>
                  </a:moveTo>
                  <a:cubicBezTo>
                    <a:pt x="466884" y="2769871"/>
                    <a:pt x="463175" y="2775107"/>
                    <a:pt x="461477" y="2782342"/>
                  </a:cubicBezTo>
                  <a:lnTo>
                    <a:pt x="461562" y="2783999"/>
                  </a:lnTo>
                  <a:lnTo>
                    <a:pt x="445127" y="2802219"/>
                  </a:lnTo>
                  <a:cubicBezTo>
                    <a:pt x="440324" y="2810876"/>
                    <a:pt x="437936" y="2819802"/>
                    <a:pt x="437957" y="2827233"/>
                  </a:cubicBezTo>
                  <a:cubicBezTo>
                    <a:pt x="437978" y="2834665"/>
                    <a:pt x="440410" y="2840603"/>
                    <a:pt x="445246" y="2843286"/>
                  </a:cubicBezTo>
                  <a:cubicBezTo>
                    <a:pt x="450082" y="2845969"/>
                    <a:pt x="456407" y="2844889"/>
                    <a:pt x="462724" y="2840975"/>
                  </a:cubicBezTo>
                  <a:lnTo>
                    <a:pt x="473990" y="2828484"/>
                  </a:lnTo>
                  <a:lnTo>
                    <a:pt x="475433" y="2831086"/>
                  </a:lnTo>
                  <a:cubicBezTo>
                    <a:pt x="480703" y="2836325"/>
                    <a:pt x="486621" y="2838805"/>
                    <a:pt x="491938" y="2837283"/>
                  </a:cubicBezTo>
                  <a:cubicBezTo>
                    <a:pt x="502572" y="2834238"/>
                    <a:pt x="506774" y="2816338"/>
                    <a:pt x="501323" y="2797303"/>
                  </a:cubicBezTo>
                  <a:cubicBezTo>
                    <a:pt x="495873" y="2778267"/>
                    <a:pt x="482835" y="2765303"/>
                    <a:pt x="472201" y="2768348"/>
                  </a:cubicBezTo>
                  <a:close/>
                  <a:moveTo>
                    <a:pt x="403955" y="2767068"/>
                  </a:moveTo>
                  <a:cubicBezTo>
                    <a:pt x="402491" y="2766636"/>
                    <a:pt x="397732" y="2768666"/>
                    <a:pt x="395110" y="2770751"/>
                  </a:cubicBezTo>
                  <a:cubicBezTo>
                    <a:pt x="392488" y="2772836"/>
                    <a:pt x="388134" y="2776470"/>
                    <a:pt x="388222" y="2779577"/>
                  </a:cubicBezTo>
                  <a:cubicBezTo>
                    <a:pt x="388311" y="2782683"/>
                    <a:pt x="394494" y="2786039"/>
                    <a:pt x="395640" y="2789390"/>
                  </a:cubicBezTo>
                  <a:cubicBezTo>
                    <a:pt x="396787" y="2792740"/>
                    <a:pt x="393468" y="2797344"/>
                    <a:pt x="395100" y="2799682"/>
                  </a:cubicBezTo>
                  <a:cubicBezTo>
                    <a:pt x="396732" y="2802018"/>
                    <a:pt x="402273" y="2805071"/>
                    <a:pt x="405431" y="2803412"/>
                  </a:cubicBezTo>
                  <a:cubicBezTo>
                    <a:pt x="408591" y="2801751"/>
                    <a:pt x="412501" y="2793869"/>
                    <a:pt x="414054" y="2789723"/>
                  </a:cubicBezTo>
                  <a:cubicBezTo>
                    <a:pt x="415608" y="2785576"/>
                    <a:pt x="416447" y="2781263"/>
                    <a:pt x="414753" y="2778532"/>
                  </a:cubicBezTo>
                  <a:cubicBezTo>
                    <a:pt x="413059" y="2775803"/>
                    <a:pt x="405689" y="2775256"/>
                    <a:pt x="403890" y="2773345"/>
                  </a:cubicBezTo>
                  <a:cubicBezTo>
                    <a:pt x="402090" y="2771435"/>
                    <a:pt x="405418" y="2767500"/>
                    <a:pt x="403955" y="2767068"/>
                  </a:cubicBezTo>
                  <a:close/>
                  <a:moveTo>
                    <a:pt x="18166" y="2747743"/>
                  </a:moveTo>
                  <a:cubicBezTo>
                    <a:pt x="16218" y="2748709"/>
                    <a:pt x="14573" y="2750737"/>
                    <a:pt x="13694" y="2753598"/>
                  </a:cubicBezTo>
                  <a:cubicBezTo>
                    <a:pt x="11935" y="2759320"/>
                    <a:pt x="13905" y="2766206"/>
                    <a:pt x="18093" y="2768979"/>
                  </a:cubicBezTo>
                  <a:cubicBezTo>
                    <a:pt x="22281" y="2771751"/>
                    <a:pt x="27102" y="2769360"/>
                    <a:pt x="28861" y="2763639"/>
                  </a:cubicBezTo>
                  <a:cubicBezTo>
                    <a:pt x="30619" y="2757917"/>
                    <a:pt x="28650" y="2751031"/>
                    <a:pt x="24461" y="2748258"/>
                  </a:cubicBezTo>
                  <a:cubicBezTo>
                    <a:pt x="22367" y="2746872"/>
                    <a:pt x="20115" y="2746776"/>
                    <a:pt x="18166" y="2747743"/>
                  </a:cubicBezTo>
                  <a:close/>
                  <a:moveTo>
                    <a:pt x="161142" y="2747368"/>
                  </a:moveTo>
                  <a:cubicBezTo>
                    <a:pt x="158770" y="2747314"/>
                    <a:pt x="155546" y="2750139"/>
                    <a:pt x="152915" y="2753554"/>
                  </a:cubicBezTo>
                  <a:cubicBezTo>
                    <a:pt x="150284" y="2756969"/>
                    <a:pt x="148246" y="2760976"/>
                    <a:pt x="148244" y="2763281"/>
                  </a:cubicBezTo>
                  <a:cubicBezTo>
                    <a:pt x="148241" y="2767893"/>
                    <a:pt x="158810" y="2770307"/>
                    <a:pt x="161125" y="2775040"/>
                  </a:cubicBezTo>
                  <a:cubicBezTo>
                    <a:pt x="163441" y="2779774"/>
                    <a:pt x="159171" y="2788837"/>
                    <a:pt x="162139" y="2791682"/>
                  </a:cubicBezTo>
                  <a:cubicBezTo>
                    <a:pt x="165107" y="2794526"/>
                    <a:pt x="174728" y="2794854"/>
                    <a:pt x="178931" y="2792109"/>
                  </a:cubicBezTo>
                  <a:cubicBezTo>
                    <a:pt x="183134" y="2789363"/>
                    <a:pt x="184380" y="2778068"/>
                    <a:pt x="187356" y="2775208"/>
                  </a:cubicBezTo>
                  <a:cubicBezTo>
                    <a:pt x="190334" y="2772348"/>
                    <a:pt x="196061" y="2777210"/>
                    <a:pt x="196795" y="2774948"/>
                  </a:cubicBezTo>
                  <a:cubicBezTo>
                    <a:pt x="197530" y="2772686"/>
                    <a:pt x="194704" y="2764244"/>
                    <a:pt x="191762" y="2761640"/>
                  </a:cubicBezTo>
                  <a:cubicBezTo>
                    <a:pt x="188820" y="2759035"/>
                    <a:pt x="181815" y="2766321"/>
                    <a:pt x="176711" y="2763943"/>
                  </a:cubicBezTo>
                  <a:cubicBezTo>
                    <a:pt x="171608" y="2761564"/>
                    <a:pt x="165886" y="2747479"/>
                    <a:pt x="161142" y="2747368"/>
                  </a:cubicBezTo>
                  <a:close/>
                  <a:moveTo>
                    <a:pt x="56361" y="2742438"/>
                  </a:moveTo>
                  <a:cubicBezTo>
                    <a:pt x="54962" y="2742685"/>
                    <a:pt x="53796" y="2743475"/>
                    <a:pt x="53041" y="2744553"/>
                  </a:cubicBezTo>
                  <a:cubicBezTo>
                    <a:pt x="52286" y="2745632"/>
                    <a:pt x="51942" y="2746999"/>
                    <a:pt x="52189" y="2748397"/>
                  </a:cubicBezTo>
                  <a:cubicBezTo>
                    <a:pt x="52682" y="2751195"/>
                    <a:pt x="55350" y="2753063"/>
                    <a:pt x="58148" y="2752570"/>
                  </a:cubicBezTo>
                  <a:cubicBezTo>
                    <a:pt x="60946" y="2752076"/>
                    <a:pt x="62814" y="2749408"/>
                    <a:pt x="62321" y="2746610"/>
                  </a:cubicBezTo>
                  <a:cubicBezTo>
                    <a:pt x="61827" y="2743813"/>
                    <a:pt x="59159" y="2741944"/>
                    <a:pt x="56361" y="2742438"/>
                  </a:cubicBezTo>
                  <a:close/>
                  <a:moveTo>
                    <a:pt x="86999" y="2740894"/>
                  </a:moveTo>
                  <a:cubicBezTo>
                    <a:pt x="83400" y="2743002"/>
                    <a:pt x="80299" y="2747153"/>
                    <a:pt x="78549" y="2752847"/>
                  </a:cubicBezTo>
                  <a:cubicBezTo>
                    <a:pt x="75049" y="2764236"/>
                    <a:pt x="78278" y="2777483"/>
                    <a:pt x="85762" y="2782437"/>
                  </a:cubicBezTo>
                  <a:lnTo>
                    <a:pt x="95105" y="2782685"/>
                  </a:lnTo>
                  <a:lnTo>
                    <a:pt x="94973" y="2791134"/>
                  </a:lnTo>
                  <a:cubicBezTo>
                    <a:pt x="96334" y="2794255"/>
                    <a:pt x="98994" y="2797359"/>
                    <a:pt x="102630" y="2799704"/>
                  </a:cubicBezTo>
                  <a:cubicBezTo>
                    <a:pt x="109903" y="2804395"/>
                    <a:pt x="118326" y="2804280"/>
                    <a:pt x="121444" y="2799446"/>
                  </a:cubicBezTo>
                  <a:cubicBezTo>
                    <a:pt x="124562" y="2794613"/>
                    <a:pt x="121195" y="2786891"/>
                    <a:pt x="113922" y="2782200"/>
                  </a:cubicBezTo>
                  <a:cubicBezTo>
                    <a:pt x="110286" y="2779854"/>
                    <a:pt x="106362" y="2778710"/>
                    <a:pt x="102958" y="2778757"/>
                  </a:cubicBezTo>
                  <a:lnTo>
                    <a:pt x="98544" y="2780838"/>
                  </a:lnTo>
                  <a:lnTo>
                    <a:pt x="105649" y="2770787"/>
                  </a:lnTo>
                  <a:cubicBezTo>
                    <a:pt x="109149" y="2759399"/>
                    <a:pt x="105920" y="2746152"/>
                    <a:pt x="98436" y="2741197"/>
                  </a:cubicBezTo>
                  <a:cubicBezTo>
                    <a:pt x="94695" y="2738720"/>
                    <a:pt x="90598" y="2738786"/>
                    <a:pt x="86999" y="2740894"/>
                  </a:cubicBezTo>
                  <a:close/>
                  <a:moveTo>
                    <a:pt x="222889" y="2739868"/>
                  </a:moveTo>
                  <a:cubicBezTo>
                    <a:pt x="217817" y="2737054"/>
                    <a:pt x="211425" y="2738884"/>
                    <a:pt x="208611" y="2743956"/>
                  </a:cubicBezTo>
                  <a:cubicBezTo>
                    <a:pt x="207204" y="2746492"/>
                    <a:pt x="206958" y="2749358"/>
                    <a:pt x="207698" y="2751942"/>
                  </a:cubicBezTo>
                  <a:cubicBezTo>
                    <a:pt x="208438" y="2754525"/>
                    <a:pt x="210164" y="2756827"/>
                    <a:pt x="212699" y="2758233"/>
                  </a:cubicBezTo>
                  <a:cubicBezTo>
                    <a:pt x="217771" y="2761047"/>
                    <a:pt x="224163" y="2759217"/>
                    <a:pt x="226977" y="2754146"/>
                  </a:cubicBezTo>
                  <a:cubicBezTo>
                    <a:pt x="229791" y="2749075"/>
                    <a:pt x="227960" y="2742682"/>
                    <a:pt x="222889" y="2739868"/>
                  </a:cubicBezTo>
                  <a:close/>
                  <a:moveTo>
                    <a:pt x="15005" y="2725430"/>
                  </a:moveTo>
                  <a:cubicBezTo>
                    <a:pt x="12828" y="2726053"/>
                    <a:pt x="11109" y="2727500"/>
                    <a:pt x="10091" y="2729335"/>
                  </a:cubicBezTo>
                  <a:cubicBezTo>
                    <a:pt x="9073" y="2731171"/>
                    <a:pt x="8755" y="2733394"/>
                    <a:pt x="9378" y="2735571"/>
                  </a:cubicBezTo>
                  <a:cubicBezTo>
                    <a:pt x="10625" y="2739925"/>
                    <a:pt x="15165" y="2742445"/>
                    <a:pt x="19520" y="2741198"/>
                  </a:cubicBezTo>
                  <a:cubicBezTo>
                    <a:pt x="23874" y="2739951"/>
                    <a:pt x="26393" y="2735410"/>
                    <a:pt x="25146" y="2731057"/>
                  </a:cubicBezTo>
                  <a:cubicBezTo>
                    <a:pt x="23900" y="2726702"/>
                    <a:pt x="19359" y="2724183"/>
                    <a:pt x="15005" y="2725430"/>
                  </a:cubicBezTo>
                  <a:close/>
                  <a:moveTo>
                    <a:pt x="112667" y="2715209"/>
                  </a:moveTo>
                  <a:cubicBezTo>
                    <a:pt x="110490" y="2715833"/>
                    <a:pt x="108771" y="2717279"/>
                    <a:pt x="107753" y="2719115"/>
                  </a:cubicBezTo>
                  <a:cubicBezTo>
                    <a:pt x="106735" y="2720950"/>
                    <a:pt x="106417" y="2723174"/>
                    <a:pt x="107040" y="2725351"/>
                  </a:cubicBezTo>
                  <a:cubicBezTo>
                    <a:pt x="108287" y="2729705"/>
                    <a:pt x="112828" y="2732224"/>
                    <a:pt x="117182" y="2730978"/>
                  </a:cubicBezTo>
                  <a:cubicBezTo>
                    <a:pt x="121536" y="2729731"/>
                    <a:pt x="124055" y="2725190"/>
                    <a:pt x="122808" y="2720836"/>
                  </a:cubicBezTo>
                  <a:cubicBezTo>
                    <a:pt x="121562" y="2716482"/>
                    <a:pt x="117021" y="2713962"/>
                    <a:pt x="112667" y="2715209"/>
                  </a:cubicBezTo>
                  <a:close/>
                  <a:moveTo>
                    <a:pt x="322272" y="2714379"/>
                  </a:moveTo>
                  <a:cubicBezTo>
                    <a:pt x="317250" y="2714685"/>
                    <a:pt x="317505" y="2727625"/>
                    <a:pt x="310730" y="2730092"/>
                  </a:cubicBezTo>
                  <a:cubicBezTo>
                    <a:pt x="307343" y="2731326"/>
                    <a:pt x="301165" y="2730049"/>
                    <a:pt x="295285" y="2728989"/>
                  </a:cubicBezTo>
                  <a:lnTo>
                    <a:pt x="284785" y="2729137"/>
                  </a:lnTo>
                  <a:lnTo>
                    <a:pt x="277902" y="2724820"/>
                  </a:lnTo>
                  <a:cubicBezTo>
                    <a:pt x="272822" y="2723359"/>
                    <a:pt x="268299" y="2723835"/>
                    <a:pt x="265538" y="2726596"/>
                  </a:cubicBezTo>
                  <a:cubicBezTo>
                    <a:pt x="262777" y="2729357"/>
                    <a:pt x="262300" y="2733880"/>
                    <a:pt x="263762" y="2738961"/>
                  </a:cubicBezTo>
                  <a:lnTo>
                    <a:pt x="271270" y="2750931"/>
                  </a:lnTo>
                  <a:lnTo>
                    <a:pt x="268448" y="2759920"/>
                  </a:lnTo>
                  <a:cubicBezTo>
                    <a:pt x="268508" y="2764280"/>
                    <a:pt x="270092" y="2767974"/>
                    <a:pt x="273187" y="2769971"/>
                  </a:cubicBezTo>
                  <a:lnTo>
                    <a:pt x="287829" y="2763585"/>
                  </a:lnTo>
                  <a:lnTo>
                    <a:pt x="289326" y="2764524"/>
                  </a:lnTo>
                  <a:cubicBezTo>
                    <a:pt x="294406" y="2765985"/>
                    <a:pt x="298929" y="2765509"/>
                    <a:pt x="301690" y="2762748"/>
                  </a:cubicBezTo>
                  <a:lnTo>
                    <a:pt x="302853" y="2754653"/>
                  </a:lnTo>
                  <a:lnTo>
                    <a:pt x="306665" y="2754254"/>
                  </a:lnTo>
                  <a:cubicBezTo>
                    <a:pt x="313048" y="2756443"/>
                    <a:pt x="317388" y="2768516"/>
                    <a:pt x="322651" y="2768405"/>
                  </a:cubicBezTo>
                  <a:cubicBezTo>
                    <a:pt x="327915" y="2768293"/>
                    <a:pt x="336924" y="2759878"/>
                    <a:pt x="338243" y="2753586"/>
                  </a:cubicBezTo>
                  <a:cubicBezTo>
                    <a:pt x="339563" y="2747295"/>
                    <a:pt x="330463" y="2735939"/>
                    <a:pt x="330569" y="2730654"/>
                  </a:cubicBezTo>
                  <a:cubicBezTo>
                    <a:pt x="330675" y="2725368"/>
                    <a:pt x="340263" y="2724585"/>
                    <a:pt x="338881" y="2721872"/>
                  </a:cubicBezTo>
                  <a:cubicBezTo>
                    <a:pt x="337497" y="2719159"/>
                    <a:pt x="327295" y="2714073"/>
                    <a:pt x="322272" y="2714379"/>
                  </a:cubicBezTo>
                  <a:close/>
                  <a:moveTo>
                    <a:pt x="92203" y="2712642"/>
                  </a:moveTo>
                  <a:cubicBezTo>
                    <a:pt x="89703" y="2713083"/>
                    <a:pt x="87639" y="2714611"/>
                    <a:pt x="86323" y="2716724"/>
                  </a:cubicBezTo>
                  <a:cubicBezTo>
                    <a:pt x="85007" y="2718838"/>
                    <a:pt x="84438" y="2721537"/>
                    <a:pt x="84929" y="2724321"/>
                  </a:cubicBezTo>
                  <a:cubicBezTo>
                    <a:pt x="85911" y="2729890"/>
                    <a:pt x="90760" y="2733689"/>
                    <a:pt x="95760" y="2732807"/>
                  </a:cubicBezTo>
                  <a:cubicBezTo>
                    <a:pt x="100759" y="2731925"/>
                    <a:pt x="104015" y="2726697"/>
                    <a:pt x="103033" y="2721128"/>
                  </a:cubicBezTo>
                  <a:cubicBezTo>
                    <a:pt x="102050" y="2715559"/>
                    <a:pt x="97202" y="2711760"/>
                    <a:pt x="92203" y="2712642"/>
                  </a:cubicBezTo>
                  <a:close/>
                  <a:moveTo>
                    <a:pt x="54965" y="2707160"/>
                  </a:moveTo>
                  <a:cubicBezTo>
                    <a:pt x="49389" y="2708756"/>
                    <a:pt x="46163" y="2714571"/>
                    <a:pt x="47760" y="2720147"/>
                  </a:cubicBezTo>
                  <a:cubicBezTo>
                    <a:pt x="48558" y="2722934"/>
                    <a:pt x="50410" y="2725135"/>
                    <a:pt x="52761" y="2726438"/>
                  </a:cubicBezTo>
                  <a:cubicBezTo>
                    <a:pt x="55111" y="2727742"/>
                    <a:pt x="57959" y="2728150"/>
                    <a:pt x="60746" y="2727352"/>
                  </a:cubicBezTo>
                  <a:cubicBezTo>
                    <a:pt x="66322" y="2725755"/>
                    <a:pt x="69548" y="2719941"/>
                    <a:pt x="67952" y="2714365"/>
                  </a:cubicBezTo>
                  <a:cubicBezTo>
                    <a:pt x="66355" y="2708789"/>
                    <a:pt x="60540" y="2705563"/>
                    <a:pt x="54965" y="2707160"/>
                  </a:cubicBezTo>
                  <a:close/>
                  <a:moveTo>
                    <a:pt x="32944" y="2694884"/>
                  </a:moveTo>
                  <a:cubicBezTo>
                    <a:pt x="28169" y="2695727"/>
                    <a:pt x="24036" y="2697571"/>
                    <a:pt x="21214" y="2699871"/>
                  </a:cubicBezTo>
                  <a:cubicBezTo>
                    <a:pt x="18393" y="2702172"/>
                    <a:pt x="16883" y="2704928"/>
                    <a:pt x="17354" y="2707596"/>
                  </a:cubicBezTo>
                  <a:cubicBezTo>
                    <a:pt x="18295" y="2712932"/>
                    <a:pt x="26801" y="2715892"/>
                    <a:pt x="36353" y="2714207"/>
                  </a:cubicBezTo>
                  <a:cubicBezTo>
                    <a:pt x="45904" y="2712522"/>
                    <a:pt x="52885" y="2706831"/>
                    <a:pt x="51943" y="2701495"/>
                  </a:cubicBezTo>
                  <a:cubicBezTo>
                    <a:pt x="51002" y="2696159"/>
                    <a:pt x="42496" y="2693200"/>
                    <a:pt x="32944" y="2694884"/>
                  </a:cubicBezTo>
                  <a:close/>
                  <a:moveTo>
                    <a:pt x="362999" y="2690335"/>
                  </a:moveTo>
                  <a:cubicBezTo>
                    <a:pt x="357919" y="2688873"/>
                    <a:pt x="353396" y="2689350"/>
                    <a:pt x="350635" y="2692111"/>
                  </a:cubicBezTo>
                  <a:cubicBezTo>
                    <a:pt x="345113" y="2697633"/>
                    <a:pt x="348729" y="2710202"/>
                    <a:pt x="358712" y="2720185"/>
                  </a:cubicBezTo>
                  <a:cubicBezTo>
                    <a:pt x="368695" y="2730169"/>
                    <a:pt x="381264" y="2733785"/>
                    <a:pt x="386787" y="2728263"/>
                  </a:cubicBezTo>
                  <a:cubicBezTo>
                    <a:pt x="392309" y="2722740"/>
                    <a:pt x="388693" y="2710171"/>
                    <a:pt x="378710" y="2700188"/>
                  </a:cubicBezTo>
                  <a:cubicBezTo>
                    <a:pt x="373718" y="2695196"/>
                    <a:pt x="368080" y="2691796"/>
                    <a:pt x="362999" y="2690335"/>
                  </a:cubicBezTo>
                  <a:close/>
                  <a:moveTo>
                    <a:pt x="178474" y="2674242"/>
                  </a:moveTo>
                  <a:cubicBezTo>
                    <a:pt x="175578" y="2673302"/>
                    <a:pt x="164768" y="2676920"/>
                    <a:pt x="161432" y="2680688"/>
                  </a:cubicBezTo>
                  <a:cubicBezTo>
                    <a:pt x="158097" y="2684456"/>
                    <a:pt x="167427" y="2693425"/>
                    <a:pt x="164381" y="2699960"/>
                  </a:cubicBezTo>
                  <a:cubicBezTo>
                    <a:pt x="161335" y="2706495"/>
                    <a:pt x="143298" y="2713822"/>
                    <a:pt x="143157" y="2719898"/>
                  </a:cubicBezTo>
                  <a:cubicBezTo>
                    <a:pt x="143086" y="2722935"/>
                    <a:pt x="146704" y="2727063"/>
                    <a:pt x="151078" y="2730433"/>
                  </a:cubicBezTo>
                  <a:lnTo>
                    <a:pt x="151974" y="2730864"/>
                  </a:lnTo>
                  <a:lnTo>
                    <a:pt x="152617" y="2734576"/>
                  </a:lnTo>
                  <a:cubicBezTo>
                    <a:pt x="156204" y="2741253"/>
                    <a:pt x="161997" y="2747749"/>
                    <a:pt x="169146" y="2752482"/>
                  </a:cubicBezTo>
                  <a:cubicBezTo>
                    <a:pt x="176296" y="2757215"/>
                    <a:pt x="183448" y="2759288"/>
                    <a:pt x="189232" y="2758814"/>
                  </a:cubicBezTo>
                  <a:lnTo>
                    <a:pt x="195407" y="2754160"/>
                  </a:lnTo>
                  <a:lnTo>
                    <a:pt x="200059" y="2754692"/>
                  </a:lnTo>
                  <a:cubicBezTo>
                    <a:pt x="205635" y="2753095"/>
                    <a:pt x="208861" y="2747281"/>
                    <a:pt x="207265" y="2741705"/>
                  </a:cubicBezTo>
                  <a:lnTo>
                    <a:pt x="198892" y="2737060"/>
                  </a:lnTo>
                  <a:lnTo>
                    <a:pt x="197820" y="2730872"/>
                  </a:lnTo>
                  <a:lnTo>
                    <a:pt x="187472" y="2719661"/>
                  </a:lnTo>
                  <a:lnTo>
                    <a:pt x="190154" y="2719583"/>
                  </a:lnTo>
                  <a:cubicBezTo>
                    <a:pt x="194268" y="2720104"/>
                    <a:pt x="198081" y="2720521"/>
                    <a:pt x="199902" y="2718621"/>
                  </a:cubicBezTo>
                  <a:cubicBezTo>
                    <a:pt x="203545" y="2714821"/>
                    <a:pt x="203965" y="2702500"/>
                    <a:pt x="200449" y="2697118"/>
                  </a:cubicBezTo>
                  <a:cubicBezTo>
                    <a:pt x="196933" y="2691736"/>
                    <a:pt x="182469" y="2690141"/>
                    <a:pt x="178806" y="2686328"/>
                  </a:cubicBezTo>
                  <a:cubicBezTo>
                    <a:pt x="175144" y="2682516"/>
                    <a:pt x="181369" y="2675182"/>
                    <a:pt x="178474" y="2674242"/>
                  </a:cubicBezTo>
                  <a:close/>
                  <a:moveTo>
                    <a:pt x="127422" y="2671624"/>
                  </a:moveTo>
                  <a:cubicBezTo>
                    <a:pt x="122646" y="2672466"/>
                    <a:pt x="118514" y="2674311"/>
                    <a:pt x="115692" y="2676611"/>
                  </a:cubicBezTo>
                  <a:cubicBezTo>
                    <a:pt x="112871" y="2678911"/>
                    <a:pt x="111361" y="2681668"/>
                    <a:pt x="111832" y="2684336"/>
                  </a:cubicBezTo>
                  <a:cubicBezTo>
                    <a:pt x="112773" y="2689672"/>
                    <a:pt x="121279" y="2692631"/>
                    <a:pt x="130830" y="2690946"/>
                  </a:cubicBezTo>
                  <a:cubicBezTo>
                    <a:pt x="140382" y="2689261"/>
                    <a:pt x="147362" y="2683570"/>
                    <a:pt x="146421" y="2678235"/>
                  </a:cubicBezTo>
                  <a:cubicBezTo>
                    <a:pt x="145480" y="2672899"/>
                    <a:pt x="136974" y="2669939"/>
                    <a:pt x="127422" y="2671624"/>
                  </a:cubicBezTo>
                  <a:close/>
                  <a:moveTo>
                    <a:pt x="400390" y="2667637"/>
                  </a:moveTo>
                  <a:cubicBezTo>
                    <a:pt x="398902" y="2667112"/>
                    <a:pt x="394854" y="2668584"/>
                    <a:pt x="392848" y="2670288"/>
                  </a:cubicBezTo>
                  <a:cubicBezTo>
                    <a:pt x="391845" y="2671140"/>
                    <a:pt x="390520" y="2672313"/>
                    <a:pt x="389546" y="2673633"/>
                  </a:cubicBezTo>
                  <a:cubicBezTo>
                    <a:pt x="388573" y="2674953"/>
                    <a:pt x="387950" y="2676420"/>
                    <a:pt x="388350" y="2677860"/>
                  </a:cubicBezTo>
                  <a:cubicBezTo>
                    <a:pt x="389151" y="2680738"/>
                    <a:pt x="395794" y="2684366"/>
                    <a:pt x="397655" y="2687561"/>
                  </a:cubicBezTo>
                  <a:cubicBezTo>
                    <a:pt x="399517" y="2690755"/>
                    <a:pt x="397431" y="2694728"/>
                    <a:pt x="399519" y="2697027"/>
                  </a:cubicBezTo>
                  <a:lnTo>
                    <a:pt x="408383" y="2700623"/>
                  </a:lnTo>
                  <a:lnTo>
                    <a:pt x="403416" y="2704282"/>
                  </a:lnTo>
                  <a:cubicBezTo>
                    <a:pt x="400714" y="2708587"/>
                    <a:pt x="399757" y="2713741"/>
                    <a:pt x="401183" y="2718722"/>
                  </a:cubicBezTo>
                  <a:cubicBezTo>
                    <a:pt x="402610" y="2723704"/>
                    <a:pt x="406150" y="2727570"/>
                    <a:pt x="410720" y="2729793"/>
                  </a:cubicBezTo>
                  <a:lnTo>
                    <a:pt x="412601" y="2729939"/>
                  </a:lnTo>
                  <a:lnTo>
                    <a:pt x="411018" y="2741328"/>
                  </a:lnTo>
                  <a:cubicBezTo>
                    <a:pt x="409460" y="2744507"/>
                    <a:pt x="403857" y="2745416"/>
                    <a:pt x="403359" y="2748223"/>
                  </a:cubicBezTo>
                  <a:cubicBezTo>
                    <a:pt x="402860" y="2751029"/>
                    <a:pt x="404619" y="2757106"/>
                    <a:pt x="408027" y="2758166"/>
                  </a:cubicBezTo>
                  <a:cubicBezTo>
                    <a:pt x="411434" y="2759226"/>
                    <a:pt x="419773" y="2756417"/>
                    <a:pt x="423804" y="2754583"/>
                  </a:cubicBezTo>
                  <a:cubicBezTo>
                    <a:pt x="427834" y="2752750"/>
                    <a:pt x="431478" y="2750293"/>
                    <a:pt x="432210" y="2747165"/>
                  </a:cubicBezTo>
                  <a:cubicBezTo>
                    <a:pt x="432942" y="2744036"/>
                    <a:pt x="428119" y="2738439"/>
                    <a:pt x="428197" y="2735815"/>
                  </a:cubicBezTo>
                  <a:cubicBezTo>
                    <a:pt x="428275" y="2733191"/>
                    <a:pt x="433411" y="2732764"/>
                    <a:pt x="432681" y="2731423"/>
                  </a:cubicBezTo>
                  <a:lnTo>
                    <a:pt x="428319" y="2729626"/>
                  </a:lnTo>
                  <a:lnTo>
                    <a:pt x="439137" y="2721657"/>
                  </a:lnTo>
                  <a:cubicBezTo>
                    <a:pt x="441839" y="2717351"/>
                    <a:pt x="442797" y="2712198"/>
                    <a:pt x="441371" y="2707216"/>
                  </a:cubicBezTo>
                  <a:cubicBezTo>
                    <a:pt x="438518" y="2697253"/>
                    <a:pt x="427209" y="2691753"/>
                    <a:pt x="416111" y="2694930"/>
                  </a:cubicBezTo>
                  <a:lnTo>
                    <a:pt x="411441" y="2698370"/>
                  </a:lnTo>
                  <a:lnTo>
                    <a:pt x="415205" y="2689436"/>
                  </a:lnTo>
                  <a:cubicBezTo>
                    <a:pt x="415721" y="2685735"/>
                    <a:pt x="415522" y="2681820"/>
                    <a:pt x="413284" y="2679152"/>
                  </a:cubicBezTo>
                  <a:cubicBezTo>
                    <a:pt x="411046" y="2676485"/>
                    <a:pt x="403927" y="2675353"/>
                    <a:pt x="401778" y="2673433"/>
                  </a:cubicBezTo>
                  <a:cubicBezTo>
                    <a:pt x="399629" y="2671514"/>
                    <a:pt x="401879" y="2668161"/>
                    <a:pt x="400390" y="2667637"/>
                  </a:cubicBezTo>
                  <a:close/>
                  <a:moveTo>
                    <a:pt x="501208" y="2660445"/>
                  </a:moveTo>
                  <a:cubicBezTo>
                    <a:pt x="490111" y="2663623"/>
                    <a:pt x="483427" y="2674274"/>
                    <a:pt x="486280" y="2684237"/>
                  </a:cubicBezTo>
                  <a:cubicBezTo>
                    <a:pt x="487706" y="2689219"/>
                    <a:pt x="491246" y="2693084"/>
                    <a:pt x="495817" y="2695308"/>
                  </a:cubicBezTo>
                  <a:cubicBezTo>
                    <a:pt x="500388" y="2697531"/>
                    <a:pt x="505990" y="2698111"/>
                    <a:pt x="511538" y="2696523"/>
                  </a:cubicBezTo>
                  <a:cubicBezTo>
                    <a:pt x="522636" y="2693345"/>
                    <a:pt x="529319" y="2682694"/>
                    <a:pt x="526467" y="2672731"/>
                  </a:cubicBezTo>
                  <a:cubicBezTo>
                    <a:pt x="523614" y="2662767"/>
                    <a:pt x="512306" y="2657267"/>
                    <a:pt x="501208" y="2660445"/>
                  </a:cubicBezTo>
                  <a:close/>
                  <a:moveTo>
                    <a:pt x="95283" y="2646158"/>
                  </a:moveTo>
                  <a:cubicBezTo>
                    <a:pt x="92874" y="2643186"/>
                    <a:pt x="86566" y="2644307"/>
                    <a:pt x="81193" y="2648662"/>
                  </a:cubicBezTo>
                  <a:cubicBezTo>
                    <a:pt x="75821" y="2653016"/>
                    <a:pt x="73418" y="2658955"/>
                    <a:pt x="75827" y="2661927"/>
                  </a:cubicBezTo>
                  <a:cubicBezTo>
                    <a:pt x="78236" y="2664899"/>
                    <a:pt x="84543" y="2663778"/>
                    <a:pt x="89916" y="2659423"/>
                  </a:cubicBezTo>
                  <a:cubicBezTo>
                    <a:pt x="95289" y="2655069"/>
                    <a:pt x="97692" y="2649130"/>
                    <a:pt x="95283" y="2646158"/>
                  </a:cubicBezTo>
                  <a:close/>
                  <a:moveTo>
                    <a:pt x="194216" y="2627240"/>
                  </a:moveTo>
                  <a:cubicBezTo>
                    <a:pt x="189818" y="2628134"/>
                    <a:pt x="186967" y="2631077"/>
                    <a:pt x="185913" y="2635113"/>
                  </a:cubicBezTo>
                  <a:cubicBezTo>
                    <a:pt x="184859" y="2639149"/>
                    <a:pt x="185602" y="2644276"/>
                    <a:pt x="188391" y="2649540"/>
                  </a:cubicBezTo>
                  <a:cubicBezTo>
                    <a:pt x="193968" y="2660068"/>
                    <a:pt x="205619" y="2667152"/>
                    <a:pt x="214414" y="2665363"/>
                  </a:cubicBezTo>
                  <a:cubicBezTo>
                    <a:pt x="223209" y="2663574"/>
                    <a:pt x="225817" y="2653590"/>
                    <a:pt x="220239" y="2643062"/>
                  </a:cubicBezTo>
                  <a:cubicBezTo>
                    <a:pt x="214661" y="2632535"/>
                    <a:pt x="203010" y="2625451"/>
                    <a:pt x="194216" y="2627240"/>
                  </a:cubicBezTo>
                  <a:close/>
                  <a:moveTo>
                    <a:pt x="319801" y="2615948"/>
                  </a:moveTo>
                  <a:cubicBezTo>
                    <a:pt x="314484" y="2617470"/>
                    <a:pt x="310775" y="2622706"/>
                    <a:pt x="309077" y="2629941"/>
                  </a:cubicBezTo>
                  <a:lnTo>
                    <a:pt x="309528" y="2638704"/>
                  </a:lnTo>
                  <a:lnTo>
                    <a:pt x="308689" y="2638239"/>
                  </a:lnTo>
                  <a:cubicBezTo>
                    <a:pt x="306229" y="2638739"/>
                    <a:pt x="304568" y="2640264"/>
                    <a:pt x="303874" y="2642325"/>
                  </a:cubicBezTo>
                  <a:cubicBezTo>
                    <a:pt x="303179" y="2644386"/>
                    <a:pt x="303450" y="2646984"/>
                    <a:pt x="304851" y="2649628"/>
                  </a:cubicBezTo>
                  <a:lnTo>
                    <a:pt x="310245" y="2652623"/>
                  </a:lnTo>
                  <a:lnTo>
                    <a:pt x="310416" y="2655929"/>
                  </a:lnTo>
                  <a:cubicBezTo>
                    <a:pt x="313141" y="2665446"/>
                    <a:pt x="317763" y="2673446"/>
                    <a:pt x="323033" y="2678686"/>
                  </a:cubicBezTo>
                  <a:cubicBezTo>
                    <a:pt x="328303" y="2683925"/>
                    <a:pt x="334221" y="2686405"/>
                    <a:pt x="339538" y="2684883"/>
                  </a:cubicBezTo>
                  <a:cubicBezTo>
                    <a:pt x="350172" y="2681838"/>
                    <a:pt x="354374" y="2663938"/>
                    <a:pt x="348923" y="2644903"/>
                  </a:cubicBezTo>
                  <a:cubicBezTo>
                    <a:pt x="343473" y="2625867"/>
                    <a:pt x="330435" y="2612903"/>
                    <a:pt x="319801" y="2615948"/>
                  </a:cubicBezTo>
                  <a:close/>
                  <a:moveTo>
                    <a:pt x="251555" y="2614668"/>
                  </a:moveTo>
                  <a:cubicBezTo>
                    <a:pt x="250091" y="2614236"/>
                    <a:pt x="245332" y="2616266"/>
                    <a:pt x="242710" y="2618351"/>
                  </a:cubicBezTo>
                  <a:cubicBezTo>
                    <a:pt x="240088" y="2620436"/>
                    <a:pt x="235734" y="2624070"/>
                    <a:pt x="235822" y="2627177"/>
                  </a:cubicBezTo>
                  <a:cubicBezTo>
                    <a:pt x="235911" y="2630283"/>
                    <a:pt x="242094" y="2633639"/>
                    <a:pt x="243240" y="2636990"/>
                  </a:cubicBezTo>
                  <a:cubicBezTo>
                    <a:pt x="244387" y="2640340"/>
                    <a:pt x="241068" y="2644944"/>
                    <a:pt x="242700" y="2647282"/>
                  </a:cubicBezTo>
                  <a:lnTo>
                    <a:pt x="246944" y="2648814"/>
                  </a:lnTo>
                  <a:lnTo>
                    <a:pt x="247895" y="2654801"/>
                  </a:lnTo>
                  <a:cubicBezTo>
                    <a:pt x="249430" y="2658331"/>
                    <a:pt x="251001" y="2662207"/>
                    <a:pt x="249478" y="2665475"/>
                  </a:cubicBezTo>
                  <a:cubicBezTo>
                    <a:pt x="247955" y="2668743"/>
                    <a:pt x="242684" y="2672208"/>
                    <a:pt x="237777" y="2675616"/>
                  </a:cubicBezTo>
                  <a:lnTo>
                    <a:pt x="236133" y="2677307"/>
                  </a:lnTo>
                  <a:lnTo>
                    <a:pt x="235424" y="2673056"/>
                  </a:lnTo>
                  <a:cubicBezTo>
                    <a:pt x="233483" y="2670857"/>
                    <a:pt x="228402" y="2673454"/>
                    <a:pt x="225793" y="2671940"/>
                  </a:cubicBezTo>
                  <a:cubicBezTo>
                    <a:pt x="223184" y="2670427"/>
                    <a:pt x="221999" y="2664350"/>
                    <a:pt x="219772" y="2663975"/>
                  </a:cubicBezTo>
                  <a:cubicBezTo>
                    <a:pt x="217545" y="2663599"/>
                    <a:pt x="212963" y="2665892"/>
                    <a:pt x="212428" y="2669687"/>
                  </a:cubicBezTo>
                  <a:cubicBezTo>
                    <a:pt x="211893" y="2673480"/>
                    <a:pt x="214791" y="2682437"/>
                    <a:pt x="216562" y="2686738"/>
                  </a:cubicBezTo>
                  <a:cubicBezTo>
                    <a:pt x="218333" y="2691038"/>
                    <a:pt x="220556" y="2694878"/>
                    <a:pt x="223054" y="2695490"/>
                  </a:cubicBezTo>
                  <a:cubicBezTo>
                    <a:pt x="225552" y="2696102"/>
                    <a:pt x="229499" y="2690483"/>
                    <a:pt x="231549" y="2690410"/>
                  </a:cubicBezTo>
                  <a:cubicBezTo>
                    <a:pt x="233598" y="2690336"/>
                    <a:pt x="234369" y="2695931"/>
                    <a:pt x="235351" y="2695052"/>
                  </a:cubicBezTo>
                  <a:lnTo>
                    <a:pt x="235384" y="2694895"/>
                  </a:lnTo>
                  <a:lnTo>
                    <a:pt x="236175" y="2695947"/>
                  </a:lnTo>
                  <a:cubicBezTo>
                    <a:pt x="240548" y="2699316"/>
                    <a:pt x="245678" y="2701926"/>
                    <a:pt x="248631" y="2701928"/>
                  </a:cubicBezTo>
                  <a:cubicBezTo>
                    <a:pt x="254537" y="2701932"/>
                    <a:pt x="257627" y="2688399"/>
                    <a:pt x="263688" y="2685433"/>
                  </a:cubicBezTo>
                  <a:cubicBezTo>
                    <a:pt x="269750" y="2682468"/>
                    <a:pt x="281356" y="2687936"/>
                    <a:pt x="284999" y="2684136"/>
                  </a:cubicBezTo>
                  <a:cubicBezTo>
                    <a:pt x="288641" y="2680335"/>
                    <a:pt x="289061" y="2668014"/>
                    <a:pt x="285546" y="2662632"/>
                  </a:cubicBezTo>
                  <a:cubicBezTo>
                    <a:pt x="282030" y="2657250"/>
                    <a:pt x="267565" y="2655655"/>
                    <a:pt x="263903" y="2651843"/>
                  </a:cubicBezTo>
                  <a:cubicBezTo>
                    <a:pt x="260240" y="2648031"/>
                    <a:pt x="266467" y="2640697"/>
                    <a:pt x="263571" y="2639756"/>
                  </a:cubicBezTo>
                  <a:lnTo>
                    <a:pt x="259696" y="2640432"/>
                  </a:lnTo>
                  <a:lnTo>
                    <a:pt x="261654" y="2637323"/>
                  </a:lnTo>
                  <a:cubicBezTo>
                    <a:pt x="263208" y="2633176"/>
                    <a:pt x="264047" y="2628863"/>
                    <a:pt x="262353" y="2626132"/>
                  </a:cubicBezTo>
                  <a:cubicBezTo>
                    <a:pt x="260659" y="2623403"/>
                    <a:pt x="253289" y="2622856"/>
                    <a:pt x="251490" y="2620945"/>
                  </a:cubicBezTo>
                  <a:cubicBezTo>
                    <a:pt x="249690" y="2619035"/>
                    <a:pt x="253018" y="2615100"/>
                    <a:pt x="251555" y="2614668"/>
                  </a:cubicBezTo>
                  <a:close/>
                  <a:moveTo>
                    <a:pt x="139024" y="2610711"/>
                  </a:moveTo>
                  <a:cubicBezTo>
                    <a:pt x="128032" y="2611568"/>
                    <a:pt x="119660" y="2619190"/>
                    <a:pt x="120326" y="2627739"/>
                  </a:cubicBezTo>
                  <a:cubicBezTo>
                    <a:pt x="120659" y="2632013"/>
                    <a:pt x="123187" y="2635709"/>
                    <a:pt x="127007" y="2638230"/>
                  </a:cubicBezTo>
                  <a:lnTo>
                    <a:pt x="134619" y="2640044"/>
                  </a:lnTo>
                  <a:lnTo>
                    <a:pt x="132743" y="2643919"/>
                  </a:lnTo>
                  <a:cubicBezTo>
                    <a:pt x="133391" y="2645542"/>
                    <a:pt x="137032" y="2647849"/>
                    <a:pt x="138973" y="2648817"/>
                  </a:cubicBezTo>
                  <a:cubicBezTo>
                    <a:pt x="140913" y="2649785"/>
                    <a:pt x="142972" y="2650414"/>
                    <a:pt x="144388" y="2649728"/>
                  </a:cubicBezTo>
                  <a:cubicBezTo>
                    <a:pt x="145805" y="2649042"/>
                    <a:pt x="146447" y="2645480"/>
                    <a:pt x="147470" y="2644700"/>
                  </a:cubicBezTo>
                  <a:cubicBezTo>
                    <a:pt x="148492" y="2643921"/>
                    <a:pt x="150239" y="2645743"/>
                    <a:pt x="150524" y="2645052"/>
                  </a:cubicBezTo>
                  <a:cubicBezTo>
                    <a:pt x="150810" y="2644361"/>
                    <a:pt x="150063" y="2641939"/>
                    <a:pt x="149181" y="2640555"/>
                  </a:cubicBezTo>
                  <a:lnTo>
                    <a:pt x="147677" y="2639106"/>
                  </a:lnTo>
                  <a:lnTo>
                    <a:pt x="155154" y="2636038"/>
                  </a:lnTo>
                  <a:cubicBezTo>
                    <a:pt x="158538" y="2632957"/>
                    <a:pt x="160464" y="2628914"/>
                    <a:pt x="160131" y="2624640"/>
                  </a:cubicBezTo>
                  <a:cubicBezTo>
                    <a:pt x="159466" y="2616092"/>
                    <a:pt x="150016" y="2609856"/>
                    <a:pt x="139024" y="2610711"/>
                  </a:cubicBezTo>
                  <a:close/>
                  <a:moveTo>
                    <a:pt x="10308" y="2610139"/>
                  </a:moveTo>
                  <a:cubicBezTo>
                    <a:pt x="8832" y="2609950"/>
                    <a:pt x="6636" y="2611502"/>
                    <a:pt x="4771" y="2613461"/>
                  </a:cubicBezTo>
                  <a:cubicBezTo>
                    <a:pt x="2907" y="2615420"/>
                    <a:pt x="1374" y="2617785"/>
                    <a:pt x="1223" y="2619224"/>
                  </a:cubicBezTo>
                  <a:cubicBezTo>
                    <a:pt x="920" y="2622101"/>
                    <a:pt x="7355" y="2624297"/>
                    <a:pt x="8491" y="2627401"/>
                  </a:cubicBezTo>
                  <a:lnTo>
                    <a:pt x="8411" y="2629231"/>
                  </a:lnTo>
                  <a:lnTo>
                    <a:pt x="2185" y="2633923"/>
                  </a:lnTo>
                  <a:cubicBezTo>
                    <a:pt x="-1169" y="2644835"/>
                    <a:pt x="7704" y="2661355"/>
                    <a:pt x="22003" y="2670820"/>
                  </a:cubicBezTo>
                  <a:cubicBezTo>
                    <a:pt x="29153" y="2675553"/>
                    <a:pt x="36305" y="2677626"/>
                    <a:pt x="42089" y="2677153"/>
                  </a:cubicBezTo>
                  <a:lnTo>
                    <a:pt x="48032" y="2672673"/>
                  </a:lnTo>
                  <a:lnTo>
                    <a:pt x="49911" y="2672989"/>
                  </a:lnTo>
                  <a:lnTo>
                    <a:pt x="51883" y="2669771"/>
                  </a:lnTo>
                  <a:lnTo>
                    <a:pt x="53966" y="2668201"/>
                  </a:lnTo>
                  <a:lnTo>
                    <a:pt x="53943" y="2668071"/>
                  </a:lnTo>
                  <a:lnTo>
                    <a:pt x="56047" y="2668313"/>
                  </a:lnTo>
                  <a:cubicBezTo>
                    <a:pt x="56332" y="2667622"/>
                    <a:pt x="55585" y="2665200"/>
                    <a:pt x="54703" y="2663816"/>
                  </a:cubicBezTo>
                  <a:lnTo>
                    <a:pt x="52907" y="2662084"/>
                  </a:lnTo>
                  <a:lnTo>
                    <a:pt x="50677" y="2649210"/>
                  </a:lnTo>
                  <a:cubicBezTo>
                    <a:pt x="47091" y="2642533"/>
                    <a:pt x="41298" y="2636037"/>
                    <a:pt x="34148" y="2631304"/>
                  </a:cubicBezTo>
                  <a:lnTo>
                    <a:pt x="28398" y="2629491"/>
                  </a:lnTo>
                  <a:lnTo>
                    <a:pt x="30750" y="2629672"/>
                  </a:lnTo>
                  <a:cubicBezTo>
                    <a:pt x="31355" y="2628309"/>
                    <a:pt x="30144" y="2622858"/>
                    <a:pt x="28478" y="2621041"/>
                  </a:cubicBezTo>
                  <a:cubicBezTo>
                    <a:pt x="26813" y="2619224"/>
                    <a:pt x="21967" y="2623312"/>
                    <a:pt x="18939" y="2621495"/>
                  </a:cubicBezTo>
                  <a:cubicBezTo>
                    <a:pt x="15911" y="2619678"/>
                    <a:pt x="13261" y="2610517"/>
                    <a:pt x="10308" y="2610139"/>
                  </a:cubicBezTo>
                  <a:close/>
                  <a:moveTo>
                    <a:pt x="142541" y="2583847"/>
                  </a:moveTo>
                  <a:cubicBezTo>
                    <a:pt x="136352" y="2579854"/>
                    <a:pt x="126464" y="2584166"/>
                    <a:pt x="120457" y="2593479"/>
                  </a:cubicBezTo>
                  <a:lnTo>
                    <a:pt x="119048" y="2597967"/>
                  </a:lnTo>
                  <a:lnTo>
                    <a:pt x="113417" y="2598235"/>
                  </a:lnTo>
                  <a:cubicBezTo>
                    <a:pt x="110388" y="2596418"/>
                    <a:pt x="107738" y="2587257"/>
                    <a:pt x="104786" y="2586878"/>
                  </a:cubicBezTo>
                  <a:cubicBezTo>
                    <a:pt x="103309" y="2586689"/>
                    <a:pt x="101114" y="2588241"/>
                    <a:pt x="99250" y="2590200"/>
                  </a:cubicBezTo>
                  <a:cubicBezTo>
                    <a:pt x="97385" y="2592159"/>
                    <a:pt x="95852" y="2594525"/>
                    <a:pt x="95700" y="2595964"/>
                  </a:cubicBezTo>
                  <a:cubicBezTo>
                    <a:pt x="95398" y="2598841"/>
                    <a:pt x="101833" y="2601036"/>
                    <a:pt x="102969" y="2604140"/>
                  </a:cubicBezTo>
                  <a:cubicBezTo>
                    <a:pt x="104105" y="2607244"/>
                    <a:pt x="100849" y="2612620"/>
                    <a:pt x="102515" y="2614588"/>
                  </a:cubicBezTo>
                  <a:cubicBezTo>
                    <a:pt x="104180" y="2616557"/>
                    <a:pt x="110161" y="2617389"/>
                    <a:pt x="112963" y="2615951"/>
                  </a:cubicBezTo>
                  <a:lnTo>
                    <a:pt x="117018" y="2609578"/>
                  </a:lnTo>
                  <a:lnTo>
                    <a:pt x="120787" y="2617571"/>
                  </a:lnTo>
                  <a:cubicBezTo>
                    <a:pt x="126976" y="2621564"/>
                    <a:pt x="136864" y="2617251"/>
                    <a:pt x="142871" y="2607939"/>
                  </a:cubicBezTo>
                  <a:cubicBezTo>
                    <a:pt x="148879" y="2598626"/>
                    <a:pt x="148731" y="2587840"/>
                    <a:pt x="142541" y="2583847"/>
                  </a:cubicBezTo>
                  <a:close/>
                  <a:moveTo>
                    <a:pt x="72628" y="2582312"/>
                  </a:moveTo>
                  <a:cubicBezTo>
                    <a:pt x="70401" y="2581937"/>
                    <a:pt x="65820" y="2584231"/>
                    <a:pt x="65285" y="2588025"/>
                  </a:cubicBezTo>
                  <a:cubicBezTo>
                    <a:pt x="64750" y="2591819"/>
                    <a:pt x="67647" y="2600776"/>
                    <a:pt x="69418" y="2605076"/>
                  </a:cubicBezTo>
                  <a:lnTo>
                    <a:pt x="69513" y="2605204"/>
                  </a:lnTo>
                  <a:lnTo>
                    <a:pt x="61300" y="2604458"/>
                  </a:lnTo>
                  <a:cubicBezTo>
                    <a:pt x="59039" y="2607269"/>
                    <a:pt x="60635" y="2612307"/>
                    <a:pt x="64866" y="2615708"/>
                  </a:cubicBezTo>
                  <a:cubicBezTo>
                    <a:pt x="69096" y="2619109"/>
                    <a:pt x="74359" y="2619587"/>
                    <a:pt x="76620" y="2616775"/>
                  </a:cubicBezTo>
                  <a:lnTo>
                    <a:pt x="75518" y="2613299"/>
                  </a:lnTo>
                  <a:lnTo>
                    <a:pt x="75911" y="2613829"/>
                  </a:lnTo>
                  <a:cubicBezTo>
                    <a:pt x="78408" y="2614441"/>
                    <a:pt x="82356" y="2608821"/>
                    <a:pt x="84405" y="2608748"/>
                  </a:cubicBezTo>
                  <a:cubicBezTo>
                    <a:pt x="86454" y="2608674"/>
                    <a:pt x="87226" y="2614270"/>
                    <a:pt x="88207" y="2613391"/>
                  </a:cubicBezTo>
                  <a:cubicBezTo>
                    <a:pt x="89189" y="2612511"/>
                    <a:pt x="90282" y="2607139"/>
                    <a:pt x="90294" y="2603473"/>
                  </a:cubicBezTo>
                  <a:cubicBezTo>
                    <a:pt x="90307" y="2599807"/>
                    <a:pt x="90221" y="2593593"/>
                    <a:pt x="88281" y="2591393"/>
                  </a:cubicBezTo>
                  <a:cubicBezTo>
                    <a:pt x="86340" y="2589195"/>
                    <a:pt x="81259" y="2591792"/>
                    <a:pt x="78650" y="2590278"/>
                  </a:cubicBezTo>
                  <a:cubicBezTo>
                    <a:pt x="76041" y="2588766"/>
                    <a:pt x="74856" y="2582689"/>
                    <a:pt x="72628" y="2582312"/>
                  </a:cubicBezTo>
                  <a:close/>
                  <a:moveTo>
                    <a:pt x="41877" y="2582100"/>
                  </a:moveTo>
                  <a:cubicBezTo>
                    <a:pt x="36301" y="2583696"/>
                    <a:pt x="33075" y="2589511"/>
                    <a:pt x="34672" y="2595087"/>
                  </a:cubicBezTo>
                  <a:cubicBezTo>
                    <a:pt x="35470" y="2597874"/>
                    <a:pt x="37323" y="2600075"/>
                    <a:pt x="39673" y="2601379"/>
                  </a:cubicBezTo>
                  <a:cubicBezTo>
                    <a:pt x="42023" y="2602682"/>
                    <a:pt x="44871" y="2603090"/>
                    <a:pt x="47658" y="2602292"/>
                  </a:cubicBezTo>
                  <a:cubicBezTo>
                    <a:pt x="53234" y="2600695"/>
                    <a:pt x="56460" y="2594881"/>
                    <a:pt x="54864" y="2589305"/>
                  </a:cubicBezTo>
                  <a:cubicBezTo>
                    <a:pt x="53268" y="2583729"/>
                    <a:pt x="47453" y="2580504"/>
                    <a:pt x="41877" y="2582100"/>
                  </a:cubicBezTo>
                  <a:close/>
                  <a:moveTo>
                    <a:pt x="404898" y="2581462"/>
                  </a:moveTo>
                  <a:cubicBezTo>
                    <a:pt x="394264" y="2584507"/>
                    <a:pt x="390062" y="2602407"/>
                    <a:pt x="395512" y="2621443"/>
                  </a:cubicBezTo>
                  <a:cubicBezTo>
                    <a:pt x="398238" y="2630961"/>
                    <a:pt x="402860" y="2638960"/>
                    <a:pt x="408130" y="2644201"/>
                  </a:cubicBezTo>
                  <a:cubicBezTo>
                    <a:pt x="413400" y="2649440"/>
                    <a:pt x="419319" y="2651920"/>
                    <a:pt x="424635" y="2650397"/>
                  </a:cubicBezTo>
                  <a:cubicBezTo>
                    <a:pt x="435269" y="2647353"/>
                    <a:pt x="439471" y="2629453"/>
                    <a:pt x="434021" y="2610417"/>
                  </a:cubicBezTo>
                  <a:cubicBezTo>
                    <a:pt x="428570" y="2591381"/>
                    <a:pt x="415531" y="2578418"/>
                    <a:pt x="404898" y="2581462"/>
                  </a:cubicBezTo>
                  <a:close/>
                  <a:moveTo>
                    <a:pt x="356005" y="2580937"/>
                  </a:moveTo>
                  <a:cubicBezTo>
                    <a:pt x="351608" y="2581831"/>
                    <a:pt x="348757" y="2584775"/>
                    <a:pt x="347703" y="2588810"/>
                  </a:cubicBezTo>
                  <a:cubicBezTo>
                    <a:pt x="346649" y="2592846"/>
                    <a:pt x="347392" y="2597974"/>
                    <a:pt x="350180" y="2603238"/>
                  </a:cubicBezTo>
                  <a:cubicBezTo>
                    <a:pt x="355758" y="2613765"/>
                    <a:pt x="367408" y="2620849"/>
                    <a:pt x="376203" y="2619061"/>
                  </a:cubicBezTo>
                  <a:cubicBezTo>
                    <a:pt x="384998" y="2617272"/>
                    <a:pt x="387606" y="2607288"/>
                    <a:pt x="382028" y="2596760"/>
                  </a:cubicBezTo>
                  <a:cubicBezTo>
                    <a:pt x="376450" y="2586232"/>
                    <a:pt x="364800" y="2579148"/>
                    <a:pt x="356005" y="2580937"/>
                  </a:cubicBezTo>
                  <a:close/>
                  <a:moveTo>
                    <a:pt x="336651" y="2580182"/>
                  </a:moveTo>
                  <a:cubicBezTo>
                    <a:pt x="335188" y="2579750"/>
                    <a:pt x="330429" y="2581781"/>
                    <a:pt x="327807" y="2583866"/>
                  </a:cubicBezTo>
                  <a:cubicBezTo>
                    <a:pt x="325185" y="2585950"/>
                    <a:pt x="320831" y="2589585"/>
                    <a:pt x="320919" y="2592691"/>
                  </a:cubicBezTo>
                  <a:cubicBezTo>
                    <a:pt x="321007" y="2595798"/>
                    <a:pt x="327191" y="2599154"/>
                    <a:pt x="328337" y="2602504"/>
                  </a:cubicBezTo>
                  <a:cubicBezTo>
                    <a:pt x="329483" y="2605855"/>
                    <a:pt x="326165" y="2610459"/>
                    <a:pt x="327797" y="2612796"/>
                  </a:cubicBezTo>
                  <a:cubicBezTo>
                    <a:pt x="329429" y="2615133"/>
                    <a:pt x="334969" y="2618186"/>
                    <a:pt x="338129" y="2616526"/>
                  </a:cubicBezTo>
                  <a:cubicBezTo>
                    <a:pt x="341288" y="2614866"/>
                    <a:pt x="345197" y="2606984"/>
                    <a:pt x="346751" y="2602837"/>
                  </a:cubicBezTo>
                  <a:cubicBezTo>
                    <a:pt x="348304" y="2598691"/>
                    <a:pt x="349144" y="2594377"/>
                    <a:pt x="347450" y="2591647"/>
                  </a:cubicBezTo>
                  <a:cubicBezTo>
                    <a:pt x="345755" y="2588918"/>
                    <a:pt x="338386" y="2588370"/>
                    <a:pt x="336586" y="2586460"/>
                  </a:cubicBezTo>
                  <a:cubicBezTo>
                    <a:pt x="334787" y="2584549"/>
                    <a:pt x="338115" y="2580615"/>
                    <a:pt x="336651" y="2580182"/>
                  </a:cubicBezTo>
                  <a:close/>
                  <a:moveTo>
                    <a:pt x="76644" y="2563651"/>
                  </a:moveTo>
                  <a:cubicBezTo>
                    <a:pt x="75245" y="2563898"/>
                    <a:pt x="74078" y="2564688"/>
                    <a:pt x="73323" y="2565767"/>
                  </a:cubicBezTo>
                  <a:cubicBezTo>
                    <a:pt x="72568" y="2566845"/>
                    <a:pt x="72225" y="2568212"/>
                    <a:pt x="72471" y="2569611"/>
                  </a:cubicBezTo>
                  <a:cubicBezTo>
                    <a:pt x="72965" y="2572408"/>
                    <a:pt x="75633" y="2574276"/>
                    <a:pt x="78431" y="2573783"/>
                  </a:cubicBezTo>
                  <a:cubicBezTo>
                    <a:pt x="81229" y="2573290"/>
                    <a:pt x="83096" y="2570621"/>
                    <a:pt x="82603" y="2567824"/>
                  </a:cubicBezTo>
                  <a:cubicBezTo>
                    <a:pt x="82110" y="2565026"/>
                    <a:pt x="79441" y="2563158"/>
                    <a:pt x="76644" y="2563651"/>
                  </a:cubicBezTo>
                  <a:close/>
                  <a:moveTo>
                    <a:pt x="15050" y="2563651"/>
                  </a:moveTo>
                  <a:cubicBezTo>
                    <a:pt x="13652" y="2563898"/>
                    <a:pt x="12485" y="2564688"/>
                    <a:pt x="11730" y="2565767"/>
                  </a:cubicBezTo>
                  <a:cubicBezTo>
                    <a:pt x="10975" y="2566846"/>
                    <a:pt x="10631" y="2568212"/>
                    <a:pt x="10878" y="2569611"/>
                  </a:cubicBezTo>
                  <a:cubicBezTo>
                    <a:pt x="11372" y="2572408"/>
                    <a:pt x="14040" y="2574277"/>
                    <a:pt x="16838" y="2573783"/>
                  </a:cubicBezTo>
                  <a:cubicBezTo>
                    <a:pt x="19635" y="2573290"/>
                    <a:pt x="21503" y="2570621"/>
                    <a:pt x="21010" y="2567824"/>
                  </a:cubicBezTo>
                  <a:cubicBezTo>
                    <a:pt x="20516" y="2565026"/>
                    <a:pt x="17848" y="2563158"/>
                    <a:pt x="15050" y="2563651"/>
                  </a:cubicBezTo>
                  <a:close/>
                  <a:moveTo>
                    <a:pt x="213905" y="2528339"/>
                  </a:moveTo>
                  <a:cubicBezTo>
                    <a:pt x="209703" y="2529448"/>
                    <a:pt x="205594" y="2531730"/>
                    <a:pt x="204145" y="2534140"/>
                  </a:cubicBezTo>
                  <a:lnTo>
                    <a:pt x="204432" y="2538821"/>
                  </a:lnTo>
                  <a:lnTo>
                    <a:pt x="198235" y="2539711"/>
                  </a:lnTo>
                  <a:cubicBezTo>
                    <a:pt x="195474" y="2542472"/>
                    <a:pt x="194998" y="2546995"/>
                    <a:pt x="196459" y="2552075"/>
                  </a:cubicBezTo>
                  <a:lnTo>
                    <a:pt x="203832" y="2563831"/>
                  </a:lnTo>
                  <a:lnTo>
                    <a:pt x="201374" y="2568191"/>
                  </a:lnTo>
                  <a:cubicBezTo>
                    <a:pt x="199038" y="2571170"/>
                    <a:pt x="196915" y="2573980"/>
                    <a:pt x="197182" y="2576857"/>
                  </a:cubicBezTo>
                  <a:cubicBezTo>
                    <a:pt x="197717" y="2582610"/>
                    <a:pt x="205037" y="2591962"/>
                    <a:pt x="210048" y="2593025"/>
                  </a:cubicBezTo>
                  <a:lnTo>
                    <a:pt x="226784" y="2583499"/>
                  </a:lnTo>
                  <a:lnTo>
                    <a:pt x="227845" y="2584246"/>
                  </a:lnTo>
                  <a:lnTo>
                    <a:pt x="228150" y="2584259"/>
                  </a:lnTo>
                  <a:lnTo>
                    <a:pt x="234794" y="2591800"/>
                  </a:lnTo>
                  <a:lnTo>
                    <a:pt x="236503" y="2584593"/>
                  </a:lnTo>
                  <a:lnTo>
                    <a:pt x="252194" y="2585220"/>
                  </a:lnTo>
                  <a:cubicBezTo>
                    <a:pt x="268998" y="2581802"/>
                    <a:pt x="278288" y="2570854"/>
                    <a:pt x="272943" y="2560766"/>
                  </a:cubicBezTo>
                  <a:cubicBezTo>
                    <a:pt x="267599" y="2550679"/>
                    <a:pt x="249644" y="2545272"/>
                    <a:pt x="232840" y="2548690"/>
                  </a:cubicBezTo>
                  <a:lnTo>
                    <a:pt x="228344" y="2551031"/>
                  </a:lnTo>
                  <a:lnTo>
                    <a:pt x="226310" y="2547788"/>
                  </a:lnTo>
                  <a:lnTo>
                    <a:pt x="225614" y="2547352"/>
                  </a:lnTo>
                  <a:lnTo>
                    <a:pt x="225538" y="2544512"/>
                  </a:lnTo>
                  <a:cubicBezTo>
                    <a:pt x="225863" y="2538012"/>
                    <a:pt x="226044" y="2531850"/>
                    <a:pt x="224223" y="2529571"/>
                  </a:cubicBezTo>
                  <a:cubicBezTo>
                    <a:pt x="222402" y="2527293"/>
                    <a:pt x="218107" y="2527229"/>
                    <a:pt x="213905" y="2528339"/>
                  </a:cubicBezTo>
                  <a:close/>
                  <a:moveTo>
                    <a:pt x="247990" y="2515237"/>
                  </a:moveTo>
                  <a:cubicBezTo>
                    <a:pt x="246502" y="2514712"/>
                    <a:pt x="242454" y="2516184"/>
                    <a:pt x="240448" y="2517888"/>
                  </a:cubicBezTo>
                  <a:cubicBezTo>
                    <a:pt x="239445" y="2518740"/>
                    <a:pt x="238120" y="2519913"/>
                    <a:pt x="237146" y="2521233"/>
                  </a:cubicBezTo>
                  <a:cubicBezTo>
                    <a:pt x="236173" y="2522553"/>
                    <a:pt x="235550" y="2524020"/>
                    <a:pt x="235950" y="2525460"/>
                  </a:cubicBezTo>
                  <a:cubicBezTo>
                    <a:pt x="236751" y="2528338"/>
                    <a:pt x="243394" y="2531966"/>
                    <a:pt x="245255" y="2535161"/>
                  </a:cubicBezTo>
                  <a:cubicBezTo>
                    <a:pt x="247117" y="2538355"/>
                    <a:pt x="245031" y="2542328"/>
                    <a:pt x="247119" y="2544627"/>
                  </a:cubicBezTo>
                  <a:cubicBezTo>
                    <a:pt x="249207" y="2546926"/>
                    <a:pt x="255170" y="2550219"/>
                    <a:pt x="257784" y="2548954"/>
                  </a:cubicBezTo>
                  <a:cubicBezTo>
                    <a:pt x="260398" y="2547689"/>
                    <a:pt x="262288" y="2540736"/>
                    <a:pt x="262805" y="2537036"/>
                  </a:cubicBezTo>
                  <a:cubicBezTo>
                    <a:pt x="263321" y="2533335"/>
                    <a:pt x="263122" y="2529420"/>
                    <a:pt x="260884" y="2526752"/>
                  </a:cubicBezTo>
                  <a:cubicBezTo>
                    <a:pt x="258646" y="2524085"/>
                    <a:pt x="251527" y="2522953"/>
                    <a:pt x="249378" y="2521033"/>
                  </a:cubicBezTo>
                  <a:cubicBezTo>
                    <a:pt x="247229" y="2519114"/>
                    <a:pt x="249479" y="2515761"/>
                    <a:pt x="247990" y="2515237"/>
                  </a:cubicBezTo>
                  <a:close/>
                  <a:moveTo>
                    <a:pt x="348808" y="2508045"/>
                  </a:moveTo>
                  <a:cubicBezTo>
                    <a:pt x="337711" y="2511223"/>
                    <a:pt x="331027" y="2521874"/>
                    <a:pt x="333880" y="2531837"/>
                  </a:cubicBezTo>
                  <a:cubicBezTo>
                    <a:pt x="335306" y="2536819"/>
                    <a:pt x="338846" y="2540684"/>
                    <a:pt x="343417" y="2542908"/>
                  </a:cubicBezTo>
                  <a:lnTo>
                    <a:pt x="347603" y="2543231"/>
                  </a:lnTo>
                  <a:lnTo>
                    <a:pt x="345898" y="2544766"/>
                  </a:lnTo>
                  <a:cubicBezTo>
                    <a:pt x="345509" y="2546957"/>
                    <a:pt x="346882" y="2551703"/>
                    <a:pt x="349543" y="2552531"/>
                  </a:cubicBezTo>
                  <a:cubicBezTo>
                    <a:pt x="352204" y="2553359"/>
                    <a:pt x="358716" y="2551165"/>
                    <a:pt x="361863" y="2549733"/>
                  </a:cubicBezTo>
                  <a:cubicBezTo>
                    <a:pt x="365011" y="2548302"/>
                    <a:pt x="367856" y="2546383"/>
                    <a:pt x="368428" y="2543940"/>
                  </a:cubicBezTo>
                  <a:lnTo>
                    <a:pt x="366560" y="2538656"/>
                  </a:lnTo>
                  <a:lnTo>
                    <a:pt x="371834" y="2534771"/>
                  </a:lnTo>
                  <a:cubicBezTo>
                    <a:pt x="374535" y="2530466"/>
                    <a:pt x="375493" y="2525312"/>
                    <a:pt x="374067" y="2520331"/>
                  </a:cubicBezTo>
                  <a:cubicBezTo>
                    <a:pt x="371214" y="2510367"/>
                    <a:pt x="359906" y="2504867"/>
                    <a:pt x="348808" y="2508045"/>
                  </a:cubicBezTo>
                  <a:close/>
                  <a:moveTo>
                    <a:pt x="436892" y="2496541"/>
                  </a:moveTo>
                  <a:cubicBezTo>
                    <a:pt x="434163" y="2498235"/>
                    <a:pt x="433616" y="2505605"/>
                    <a:pt x="431704" y="2507405"/>
                  </a:cubicBezTo>
                  <a:cubicBezTo>
                    <a:pt x="429793" y="2509204"/>
                    <a:pt x="425859" y="2505876"/>
                    <a:pt x="425427" y="2507340"/>
                  </a:cubicBezTo>
                  <a:lnTo>
                    <a:pt x="425760" y="2508141"/>
                  </a:lnTo>
                  <a:lnTo>
                    <a:pt x="418978" y="2503361"/>
                  </a:lnTo>
                  <a:cubicBezTo>
                    <a:pt x="411721" y="2501175"/>
                    <a:pt x="403031" y="2500678"/>
                    <a:pt x="394629" y="2502387"/>
                  </a:cubicBezTo>
                  <a:cubicBezTo>
                    <a:pt x="386227" y="2504096"/>
                    <a:pt x="379704" y="2507688"/>
                    <a:pt x="375949" y="2512112"/>
                  </a:cubicBezTo>
                  <a:cubicBezTo>
                    <a:pt x="372194" y="2516538"/>
                    <a:pt x="371208" y="2521797"/>
                    <a:pt x="373880" y="2526841"/>
                  </a:cubicBezTo>
                  <a:cubicBezTo>
                    <a:pt x="379224" y="2536928"/>
                    <a:pt x="397179" y="2542335"/>
                    <a:pt x="413984" y="2538918"/>
                  </a:cubicBezTo>
                  <a:cubicBezTo>
                    <a:pt x="422386" y="2537209"/>
                    <a:pt x="428909" y="2533617"/>
                    <a:pt x="432664" y="2529192"/>
                  </a:cubicBezTo>
                  <a:lnTo>
                    <a:pt x="433816" y="2520987"/>
                  </a:lnTo>
                  <a:lnTo>
                    <a:pt x="437936" y="2523072"/>
                  </a:lnTo>
                  <a:cubicBezTo>
                    <a:pt x="441042" y="2522984"/>
                    <a:pt x="444399" y="2516800"/>
                    <a:pt x="447750" y="2515654"/>
                  </a:cubicBezTo>
                  <a:cubicBezTo>
                    <a:pt x="451100" y="2514508"/>
                    <a:pt x="455704" y="2517826"/>
                    <a:pt x="458041" y="2516194"/>
                  </a:cubicBezTo>
                  <a:cubicBezTo>
                    <a:pt x="460377" y="2514562"/>
                    <a:pt x="463431" y="2509022"/>
                    <a:pt x="461771" y="2505862"/>
                  </a:cubicBezTo>
                  <a:cubicBezTo>
                    <a:pt x="460111" y="2502704"/>
                    <a:pt x="452229" y="2498794"/>
                    <a:pt x="448083" y="2497240"/>
                  </a:cubicBezTo>
                  <a:cubicBezTo>
                    <a:pt x="443936" y="2495687"/>
                    <a:pt x="439622" y="2494847"/>
                    <a:pt x="436892" y="2496541"/>
                  </a:cubicBezTo>
                  <a:close/>
                  <a:moveTo>
                    <a:pt x="526020" y="2492387"/>
                  </a:moveTo>
                  <a:cubicBezTo>
                    <a:pt x="524994" y="2492333"/>
                    <a:pt x="524024" y="2492447"/>
                    <a:pt x="523446" y="2492943"/>
                  </a:cubicBezTo>
                  <a:cubicBezTo>
                    <a:pt x="522291" y="2493935"/>
                    <a:pt x="522922" y="2497323"/>
                    <a:pt x="522000" y="2498793"/>
                  </a:cubicBezTo>
                  <a:cubicBezTo>
                    <a:pt x="521079" y="2500262"/>
                    <a:pt x="518303" y="2500420"/>
                    <a:pt x="517917" y="2501761"/>
                  </a:cubicBezTo>
                  <a:cubicBezTo>
                    <a:pt x="517531" y="2503103"/>
                    <a:pt x="518078" y="2506153"/>
                    <a:pt x="519685" y="2506843"/>
                  </a:cubicBezTo>
                  <a:cubicBezTo>
                    <a:pt x="521290" y="2507534"/>
                    <a:pt x="525496" y="2506590"/>
                    <a:pt x="527553" y="2505903"/>
                  </a:cubicBezTo>
                  <a:cubicBezTo>
                    <a:pt x="529610" y="2505215"/>
                    <a:pt x="531511" y="2504204"/>
                    <a:pt x="532027" y="2502717"/>
                  </a:cubicBezTo>
                  <a:cubicBezTo>
                    <a:pt x="532543" y="2501231"/>
                    <a:pt x="530478" y="2498257"/>
                    <a:pt x="530650" y="2496983"/>
                  </a:cubicBezTo>
                  <a:cubicBezTo>
                    <a:pt x="530822" y="2495709"/>
                    <a:pt x="533346" y="2495762"/>
                    <a:pt x="533059" y="2495072"/>
                  </a:cubicBezTo>
                  <a:cubicBezTo>
                    <a:pt x="532772" y="2494382"/>
                    <a:pt x="530532" y="2493197"/>
                    <a:pt x="528929" y="2492842"/>
                  </a:cubicBezTo>
                  <a:cubicBezTo>
                    <a:pt x="528128" y="2492665"/>
                    <a:pt x="527046" y="2492442"/>
                    <a:pt x="526020" y="2492387"/>
                  </a:cubicBezTo>
                  <a:close/>
                  <a:moveTo>
                    <a:pt x="111171" y="2487356"/>
                  </a:moveTo>
                  <a:cubicBezTo>
                    <a:pt x="108274" y="2486416"/>
                    <a:pt x="97464" y="2490034"/>
                    <a:pt x="94129" y="2493802"/>
                  </a:cubicBezTo>
                  <a:cubicBezTo>
                    <a:pt x="90793" y="2497570"/>
                    <a:pt x="100124" y="2506540"/>
                    <a:pt x="97078" y="2513075"/>
                  </a:cubicBezTo>
                  <a:cubicBezTo>
                    <a:pt x="94032" y="2519610"/>
                    <a:pt x="75994" y="2526937"/>
                    <a:pt x="75853" y="2533012"/>
                  </a:cubicBezTo>
                  <a:cubicBezTo>
                    <a:pt x="75783" y="2536050"/>
                    <a:pt x="79400" y="2540178"/>
                    <a:pt x="83774" y="2543547"/>
                  </a:cubicBezTo>
                  <a:cubicBezTo>
                    <a:pt x="88148" y="2546916"/>
                    <a:pt x="93278" y="2549526"/>
                    <a:pt x="96231" y="2549528"/>
                  </a:cubicBezTo>
                  <a:cubicBezTo>
                    <a:pt x="102137" y="2549532"/>
                    <a:pt x="105227" y="2535999"/>
                    <a:pt x="111288" y="2533033"/>
                  </a:cubicBezTo>
                  <a:cubicBezTo>
                    <a:pt x="117350" y="2530068"/>
                    <a:pt x="128956" y="2535536"/>
                    <a:pt x="132599" y="2531736"/>
                  </a:cubicBezTo>
                  <a:lnTo>
                    <a:pt x="132620" y="2530888"/>
                  </a:lnTo>
                  <a:lnTo>
                    <a:pt x="145870" y="2528173"/>
                  </a:lnTo>
                  <a:lnTo>
                    <a:pt x="145602" y="2529533"/>
                  </a:lnTo>
                  <a:cubicBezTo>
                    <a:pt x="148345" y="2541249"/>
                    <a:pt x="155005" y="2549014"/>
                    <a:pt x="160479" y="2546877"/>
                  </a:cubicBezTo>
                  <a:cubicBezTo>
                    <a:pt x="165952" y="2544741"/>
                    <a:pt x="168166" y="2533512"/>
                    <a:pt x="165423" y="2521795"/>
                  </a:cubicBezTo>
                  <a:lnTo>
                    <a:pt x="159216" y="2514559"/>
                  </a:lnTo>
                  <a:lnTo>
                    <a:pt x="159962" y="2512776"/>
                  </a:lnTo>
                  <a:cubicBezTo>
                    <a:pt x="160176" y="2508204"/>
                    <a:pt x="158680" y="2503983"/>
                    <a:pt x="155422" y="2501196"/>
                  </a:cubicBezTo>
                  <a:cubicBezTo>
                    <a:pt x="148907" y="2495623"/>
                    <a:pt x="137815" y="2497895"/>
                    <a:pt x="130648" y="2506273"/>
                  </a:cubicBezTo>
                  <a:lnTo>
                    <a:pt x="129775" y="2508359"/>
                  </a:lnTo>
                  <a:lnTo>
                    <a:pt x="122379" y="2504249"/>
                  </a:lnTo>
                  <a:cubicBezTo>
                    <a:pt x="117866" y="2502701"/>
                    <a:pt x="113334" y="2501349"/>
                    <a:pt x="111503" y="2499443"/>
                  </a:cubicBezTo>
                  <a:cubicBezTo>
                    <a:pt x="107840" y="2495631"/>
                    <a:pt x="114067" y="2488297"/>
                    <a:pt x="111171" y="2487356"/>
                  </a:cubicBezTo>
                  <a:close/>
                  <a:moveTo>
                    <a:pt x="156289" y="2485839"/>
                  </a:moveTo>
                  <a:cubicBezTo>
                    <a:pt x="153829" y="2486339"/>
                    <a:pt x="152168" y="2487864"/>
                    <a:pt x="151474" y="2489925"/>
                  </a:cubicBezTo>
                  <a:cubicBezTo>
                    <a:pt x="150779" y="2491986"/>
                    <a:pt x="151050" y="2494584"/>
                    <a:pt x="152451" y="2497228"/>
                  </a:cubicBezTo>
                  <a:cubicBezTo>
                    <a:pt x="155254" y="2502518"/>
                    <a:pt x="161516" y="2505994"/>
                    <a:pt x="166438" y="2504993"/>
                  </a:cubicBezTo>
                  <a:cubicBezTo>
                    <a:pt x="171360" y="2503992"/>
                    <a:pt x="173078" y="2498892"/>
                    <a:pt x="170276" y="2493604"/>
                  </a:cubicBezTo>
                  <a:cubicBezTo>
                    <a:pt x="167474" y="2488314"/>
                    <a:pt x="161212" y="2484837"/>
                    <a:pt x="156289" y="2485839"/>
                  </a:cubicBezTo>
                  <a:close/>
                  <a:moveTo>
                    <a:pt x="242897" y="2482191"/>
                  </a:moveTo>
                  <a:cubicBezTo>
                    <a:pt x="239969" y="2482009"/>
                    <a:pt x="238213" y="2487438"/>
                    <a:pt x="235298" y="2488213"/>
                  </a:cubicBezTo>
                  <a:cubicBezTo>
                    <a:pt x="232384" y="2488987"/>
                    <a:pt x="227249" y="2485528"/>
                    <a:pt x="225408" y="2486838"/>
                  </a:cubicBezTo>
                  <a:cubicBezTo>
                    <a:pt x="223567" y="2488147"/>
                    <a:pt x="221950" y="2493008"/>
                    <a:pt x="224254" y="2496069"/>
                  </a:cubicBezTo>
                  <a:cubicBezTo>
                    <a:pt x="226559" y="2499131"/>
                    <a:pt x="234941" y="2503415"/>
                    <a:pt x="239234" y="2505204"/>
                  </a:cubicBezTo>
                  <a:cubicBezTo>
                    <a:pt x="243528" y="2506993"/>
                    <a:pt x="247814" y="2508135"/>
                    <a:pt x="250014" y="2506802"/>
                  </a:cubicBezTo>
                  <a:cubicBezTo>
                    <a:pt x="252213" y="2505469"/>
                    <a:pt x="251030" y="2498704"/>
                    <a:pt x="252428" y="2497203"/>
                  </a:cubicBezTo>
                  <a:cubicBezTo>
                    <a:pt x="253825" y="2495702"/>
                    <a:pt x="258327" y="2499113"/>
                    <a:pt x="258399" y="2497798"/>
                  </a:cubicBezTo>
                  <a:cubicBezTo>
                    <a:pt x="258471" y="2496481"/>
                    <a:pt x="255445" y="2491910"/>
                    <a:pt x="252862" y="2489309"/>
                  </a:cubicBezTo>
                  <a:cubicBezTo>
                    <a:pt x="250278" y="2486708"/>
                    <a:pt x="245824" y="2482374"/>
                    <a:pt x="242897" y="2482191"/>
                  </a:cubicBezTo>
                  <a:close/>
                  <a:moveTo>
                    <a:pt x="325285" y="2467778"/>
                  </a:moveTo>
                  <a:cubicBezTo>
                    <a:pt x="323267" y="2468356"/>
                    <a:pt x="321469" y="2469703"/>
                    <a:pt x="320371" y="2471683"/>
                  </a:cubicBezTo>
                  <a:cubicBezTo>
                    <a:pt x="318174" y="2475644"/>
                    <a:pt x="319603" y="2480636"/>
                    <a:pt x="323563" y="2482833"/>
                  </a:cubicBezTo>
                  <a:cubicBezTo>
                    <a:pt x="327524" y="2485030"/>
                    <a:pt x="332516" y="2483601"/>
                    <a:pt x="334713" y="2479641"/>
                  </a:cubicBezTo>
                  <a:cubicBezTo>
                    <a:pt x="336910" y="2475680"/>
                    <a:pt x="335481" y="2470688"/>
                    <a:pt x="331521" y="2468491"/>
                  </a:cubicBezTo>
                  <a:cubicBezTo>
                    <a:pt x="329540" y="2467392"/>
                    <a:pt x="327303" y="2467200"/>
                    <a:pt x="325285" y="2467778"/>
                  </a:cubicBezTo>
                  <a:close/>
                  <a:moveTo>
                    <a:pt x="394441" y="2466721"/>
                  </a:moveTo>
                  <a:cubicBezTo>
                    <a:pt x="390689" y="2468017"/>
                    <a:pt x="387276" y="2470790"/>
                    <a:pt x="385089" y="2474731"/>
                  </a:cubicBezTo>
                  <a:cubicBezTo>
                    <a:pt x="380715" y="2482614"/>
                    <a:pt x="382907" y="2492186"/>
                    <a:pt x="389983" y="2496112"/>
                  </a:cubicBezTo>
                  <a:cubicBezTo>
                    <a:pt x="397060" y="2500039"/>
                    <a:pt x="406342" y="2496832"/>
                    <a:pt x="410715" y="2488949"/>
                  </a:cubicBezTo>
                  <a:cubicBezTo>
                    <a:pt x="415088" y="2481066"/>
                    <a:pt x="412897" y="2471494"/>
                    <a:pt x="405821" y="2467567"/>
                  </a:cubicBezTo>
                  <a:cubicBezTo>
                    <a:pt x="402282" y="2465604"/>
                    <a:pt x="398193" y="2465425"/>
                    <a:pt x="394441" y="2466721"/>
                  </a:cubicBezTo>
                  <a:close/>
                  <a:moveTo>
                    <a:pt x="553296" y="2456242"/>
                  </a:moveTo>
                  <a:cubicBezTo>
                    <a:pt x="550871" y="2456806"/>
                    <a:pt x="548560" y="2458313"/>
                    <a:pt x="546939" y="2460629"/>
                  </a:cubicBezTo>
                  <a:cubicBezTo>
                    <a:pt x="543696" y="2465261"/>
                    <a:pt x="544438" y="2471376"/>
                    <a:pt x="548596" y="2474287"/>
                  </a:cubicBezTo>
                  <a:cubicBezTo>
                    <a:pt x="552755" y="2477199"/>
                    <a:pt x="558755" y="2475804"/>
                    <a:pt x="561998" y="2471172"/>
                  </a:cubicBezTo>
                  <a:cubicBezTo>
                    <a:pt x="565241" y="2466540"/>
                    <a:pt x="564499" y="2460425"/>
                    <a:pt x="560340" y="2457513"/>
                  </a:cubicBezTo>
                  <a:cubicBezTo>
                    <a:pt x="558261" y="2456058"/>
                    <a:pt x="555721" y="2455679"/>
                    <a:pt x="553296" y="2456242"/>
                  </a:cubicBezTo>
                  <a:close/>
                  <a:moveTo>
                    <a:pt x="317211" y="2454894"/>
                  </a:moveTo>
                  <a:cubicBezTo>
                    <a:pt x="310696" y="2449320"/>
                    <a:pt x="299604" y="2451593"/>
                    <a:pt x="292437" y="2459970"/>
                  </a:cubicBezTo>
                  <a:cubicBezTo>
                    <a:pt x="285270" y="2468348"/>
                    <a:pt x="284741" y="2479658"/>
                    <a:pt x="291256" y="2485232"/>
                  </a:cubicBezTo>
                  <a:cubicBezTo>
                    <a:pt x="297771" y="2490806"/>
                    <a:pt x="308863" y="2488533"/>
                    <a:pt x="316030" y="2480155"/>
                  </a:cubicBezTo>
                  <a:cubicBezTo>
                    <a:pt x="323197" y="2471778"/>
                    <a:pt x="323726" y="2460468"/>
                    <a:pt x="317211" y="2454894"/>
                  </a:cubicBezTo>
                  <a:close/>
                  <a:moveTo>
                    <a:pt x="510084" y="2452387"/>
                  </a:moveTo>
                  <a:cubicBezTo>
                    <a:pt x="508787" y="2452615"/>
                    <a:pt x="507578" y="2453339"/>
                    <a:pt x="506764" y="2454502"/>
                  </a:cubicBezTo>
                  <a:cubicBezTo>
                    <a:pt x="505134" y="2456830"/>
                    <a:pt x="505700" y="2460037"/>
                    <a:pt x="508027" y="2461667"/>
                  </a:cubicBezTo>
                  <a:cubicBezTo>
                    <a:pt x="510355" y="2463296"/>
                    <a:pt x="513562" y="2462730"/>
                    <a:pt x="515191" y="2460403"/>
                  </a:cubicBezTo>
                  <a:cubicBezTo>
                    <a:pt x="516821" y="2458076"/>
                    <a:pt x="516255" y="2454868"/>
                    <a:pt x="513928" y="2453239"/>
                  </a:cubicBezTo>
                  <a:cubicBezTo>
                    <a:pt x="512764" y="2452424"/>
                    <a:pt x="511381" y="2452158"/>
                    <a:pt x="510084" y="2452387"/>
                  </a:cubicBezTo>
                  <a:close/>
                  <a:moveTo>
                    <a:pt x="66762" y="2446677"/>
                  </a:moveTo>
                  <a:cubicBezTo>
                    <a:pt x="62560" y="2447787"/>
                    <a:pt x="58451" y="2450068"/>
                    <a:pt x="57002" y="2452479"/>
                  </a:cubicBezTo>
                  <a:cubicBezTo>
                    <a:pt x="54104" y="2457300"/>
                    <a:pt x="60855" y="2469719"/>
                    <a:pt x="59694" y="2476839"/>
                  </a:cubicBezTo>
                  <a:lnTo>
                    <a:pt x="57867" y="2480079"/>
                  </a:lnTo>
                  <a:lnTo>
                    <a:pt x="56033" y="2478133"/>
                  </a:lnTo>
                  <a:cubicBezTo>
                    <a:pt x="51324" y="2475269"/>
                    <a:pt x="46213" y="2473946"/>
                    <a:pt x="41815" y="2474840"/>
                  </a:cubicBezTo>
                  <a:cubicBezTo>
                    <a:pt x="37418" y="2475734"/>
                    <a:pt x="34567" y="2478677"/>
                    <a:pt x="33513" y="2482713"/>
                  </a:cubicBezTo>
                  <a:cubicBezTo>
                    <a:pt x="32459" y="2486749"/>
                    <a:pt x="33201" y="2491876"/>
                    <a:pt x="35990" y="2497140"/>
                  </a:cubicBezTo>
                  <a:cubicBezTo>
                    <a:pt x="41568" y="2507668"/>
                    <a:pt x="53219" y="2514752"/>
                    <a:pt x="62013" y="2512963"/>
                  </a:cubicBezTo>
                  <a:lnTo>
                    <a:pt x="64893" y="2510232"/>
                  </a:lnTo>
                  <a:lnTo>
                    <a:pt x="80105" y="2501573"/>
                  </a:lnTo>
                  <a:cubicBezTo>
                    <a:pt x="84230" y="2501369"/>
                    <a:pt x="85657" y="2511816"/>
                    <a:pt x="87651" y="2510138"/>
                  </a:cubicBezTo>
                  <a:cubicBezTo>
                    <a:pt x="89645" y="2508460"/>
                    <a:pt x="92735" y="2496985"/>
                    <a:pt x="92069" y="2491505"/>
                  </a:cubicBezTo>
                  <a:cubicBezTo>
                    <a:pt x="91403" y="2486026"/>
                    <a:pt x="81350" y="2487090"/>
                    <a:pt x="78852" y="2479824"/>
                  </a:cubicBezTo>
                  <a:cubicBezTo>
                    <a:pt x="76354" y="2472558"/>
                    <a:pt x="80722" y="2452467"/>
                    <a:pt x="77080" y="2447909"/>
                  </a:cubicBezTo>
                  <a:cubicBezTo>
                    <a:pt x="75259" y="2445631"/>
                    <a:pt x="70964" y="2445569"/>
                    <a:pt x="66762" y="2446677"/>
                  </a:cubicBezTo>
                  <a:close/>
                  <a:moveTo>
                    <a:pt x="471082" y="2446522"/>
                  </a:moveTo>
                  <a:cubicBezTo>
                    <a:pt x="465279" y="2446538"/>
                    <a:pt x="460642" y="2448437"/>
                    <a:pt x="458546" y="2452214"/>
                  </a:cubicBezTo>
                  <a:cubicBezTo>
                    <a:pt x="454356" y="2459767"/>
                    <a:pt x="461920" y="2471971"/>
                    <a:pt x="475441" y="2479473"/>
                  </a:cubicBezTo>
                  <a:cubicBezTo>
                    <a:pt x="488962" y="2486975"/>
                    <a:pt x="503320" y="2486933"/>
                    <a:pt x="507511" y="2479380"/>
                  </a:cubicBezTo>
                  <a:cubicBezTo>
                    <a:pt x="511701" y="2471827"/>
                    <a:pt x="504137" y="2459623"/>
                    <a:pt x="490616" y="2452121"/>
                  </a:cubicBezTo>
                  <a:cubicBezTo>
                    <a:pt x="483856" y="2448370"/>
                    <a:pt x="476886" y="2446505"/>
                    <a:pt x="471082" y="2446522"/>
                  </a:cubicBezTo>
                  <a:close/>
                  <a:moveTo>
                    <a:pt x="404686" y="2435889"/>
                  </a:moveTo>
                  <a:cubicBezTo>
                    <a:pt x="401759" y="2435706"/>
                    <a:pt x="400002" y="2441136"/>
                    <a:pt x="397088" y="2441910"/>
                  </a:cubicBezTo>
                  <a:cubicBezTo>
                    <a:pt x="394173" y="2442685"/>
                    <a:pt x="389038" y="2439226"/>
                    <a:pt x="387197" y="2440535"/>
                  </a:cubicBezTo>
                  <a:cubicBezTo>
                    <a:pt x="385357" y="2441844"/>
                    <a:pt x="383739" y="2446706"/>
                    <a:pt x="386044" y="2449767"/>
                  </a:cubicBezTo>
                  <a:cubicBezTo>
                    <a:pt x="388348" y="2452828"/>
                    <a:pt x="396730" y="2457112"/>
                    <a:pt x="401024" y="2458901"/>
                  </a:cubicBezTo>
                  <a:cubicBezTo>
                    <a:pt x="405317" y="2460690"/>
                    <a:pt x="409604" y="2461833"/>
                    <a:pt x="411803" y="2460500"/>
                  </a:cubicBezTo>
                  <a:cubicBezTo>
                    <a:pt x="414002" y="2459166"/>
                    <a:pt x="412820" y="2452401"/>
                    <a:pt x="414217" y="2450900"/>
                  </a:cubicBezTo>
                  <a:cubicBezTo>
                    <a:pt x="415615" y="2449400"/>
                    <a:pt x="420116" y="2452811"/>
                    <a:pt x="420188" y="2451495"/>
                  </a:cubicBezTo>
                  <a:cubicBezTo>
                    <a:pt x="420261" y="2450179"/>
                    <a:pt x="417235" y="2445607"/>
                    <a:pt x="414651" y="2443006"/>
                  </a:cubicBezTo>
                  <a:cubicBezTo>
                    <a:pt x="412068" y="2440406"/>
                    <a:pt x="407613" y="2436072"/>
                    <a:pt x="404686" y="2435889"/>
                  </a:cubicBezTo>
                  <a:close/>
                  <a:moveTo>
                    <a:pt x="203605" y="2428537"/>
                  </a:moveTo>
                  <a:cubicBezTo>
                    <a:pt x="199208" y="2429431"/>
                    <a:pt x="196357" y="2432375"/>
                    <a:pt x="195303" y="2436410"/>
                  </a:cubicBezTo>
                  <a:cubicBezTo>
                    <a:pt x="194249" y="2440446"/>
                    <a:pt x="194992" y="2445574"/>
                    <a:pt x="197780" y="2450838"/>
                  </a:cubicBezTo>
                  <a:lnTo>
                    <a:pt x="198779" y="2451899"/>
                  </a:lnTo>
                  <a:lnTo>
                    <a:pt x="195732" y="2455888"/>
                  </a:lnTo>
                  <a:cubicBezTo>
                    <a:pt x="193973" y="2461610"/>
                    <a:pt x="195943" y="2468496"/>
                    <a:pt x="200131" y="2471269"/>
                  </a:cubicBezTo>
                  <a:cubicBezTo>
                    <a:pt x="204319" y="2474042"/>
                    <a:pt x="209140" y="2471650"/>
                    <a:pt x="210899" y="2465929"/>
                  </a:cubicBezTo>
                  <a:lnTo>
                    <a:pt x="210208" y="2463512"/>
                  </a:lnTo>
                  <a:lnTo>
                    <a:pt x="223803" y="2466661"/>
                  </a:lnTo>
                  <a:cubicBezTo>
                    <a:pt x="232598" y="2464872"/>
                    <a:pt x="235206" y="2454888"/>
                    <a:pt x="229628" y="2444360"/>
                  </a:cubicBezTo>
                  <a:cubicBezTo>
                    <a:pt x="224050" y="2433832"/>
                    <a:pt x="212400" y="2426748"/>
                    <a:pt x="203605" y="2428537"/>
                  </a:cubicBezTo>
                  <a:close/>
                  <a:moveTo>
                    <a:pt x="470043" y="2405884"/>
                  </a:moveTo>
                  <a:cubicBezTo>
                    <a:pt x="467618" y="2406448"/>
                    <a:pt x="465307" y="2407955"/>
                    <a:pt x="463686" y="2410271"/>
                  </a:cubicBezTo>
                  <a:cubicBezTo>
                    <a:pt x="460443" y="2414903"/>
                    <a:pt x="461185" y="2421018"/>
                    <a:pt x="465343" y="2423929"/>
                  </a:cubicBezTo>
                  <a:cubicBezTo>
                    <a:pt x="469502" y="2426841"/>
                    <a:pt x="475501" y="2425446"/>
                    <a:pt x="478745" y="2420814"/>
                  </a:cubicBezTo>
                  <a:cubicBezTo>
                    <a:pt x="481988" y="2416182"/>
                    <a:pt x="481245" y="2410067"/>
                    <a:pt x="477087" y="2407156"/>
                  </a:cubicBezTo>
                  <a:cubicBezTo>
                    <a:pt x="475008" y="2405700"/>
                    <a:pt x="472468" y="2405320"/>
                    <a:pt x="470043" y="2405884"/>
                  </a:cubicBezTo>
                  <a:close/>
                  <a:moveTo>
                    <a:pt x="519175" y="2398287"/>
                  </a:moveTo>
                  <a:cubicBezTo>
                    <a:pt x="515553" y="2397919"/>
                    <a:pt x="512536" y="2398800"/>
                    <a:pt x="510982" y="2401019"/>
                  </a:cubicBezTo>
                  <a:cubicBezTo>
                    <a:pt x="507875" y="2405458"/>
                    <a:pt x="511797" y="2413565"/>
                    <a:pt x="519742" y="2419128"/>
                  </a:cubicBezTo>
                  <a:lnTo>
                    <a:pt x="527187" y="2422131"/>
                  </a:lnTo>
                  <a:lnTo>
                    <a:pt x="525018" y="2423149"/>
                  </a:lnTo>
                  <a:cubicBezTo>
                    <a:pt x="524190" y="2425810"/>
                    <a:pt x="526384" y="2432321"/>
                    <a:pt x="527816" y="2435469"/>
                  </a:cubicBezTo>
                  <a:cubicBezTo>
                    <a:pt x="529248" y="2438616"/>
                    <a:pt x="531166" y="2441462"/>
                    <a:pt x="533609" y="2442034"/>
                  </a:cubicBezTo>
                  <a:cubicBezTo>
                    <a:pt x="536052" y="2442606"/>
                    <a:pt x="540424" y="2438839"/>
                    <a:pt x="542472" y="2438900"/>
                  </a:cubicBezTo>
                  <a:cubicBezTo>
                    <a:pt x="544521" y="2438961"/>
                    <a:pt x="544856" y="2442972"/>
                    <a:pt x="545903" y="2442402"/>
                  </a:cubicBezTo>
                  <a:cubicBezTo>
                    <a:pt x="546950" y="2441833"/>
                    <a:pt x="548456" y="2438083"/>
                    <a:pt x="548753" y="2435484"/>
                  </a:cubicBezTo>
                  <a:cubicBezTo>
                    <a:pt x="549049" y="2432885"/>
                    <a:pt x="549447" y="2428474"/>
                    <a:pt x="547683" y="2426808"/>
                  </a:cubicBezTo>
                  <a:cubicBezTo>
                    <a:pt x="545919" y="2425141"/>
                    <a:pt x="540651" y="2426702"/>
                    <a:pt x="538168" y="2425485"/>
                  </a:cubicBezTo>
                  <a:lnTo>
                    <a:pt x="535543" y="2422569"/>
                  </a:lnTo>
                  <a:lnTo>
                    <a:pt x="539755" y="2421164"/>
                  </a:lnTo>
                  <a:cubicBezTo>
                    <a:pt x="542863" y="2416725"/>
                    <a:pt x="538941" y="2408618"/>
                    <a:pt x="530995" y="2403055"/>
                  </a:cubicBezTo>
                  <a:cubicBezTo>
                    <a:pt x="527023" y="2400274"/>
                    <a:pt x="522796" y="2398655"/>
                    <a:pt x="519175" y="2398287"/>
                  </a:cubicBezTo>
                  <a:close/>
                  <a:moveTo>
                    <a:pt x="80439" y="2396290"/>
                  </a:moveTo>
                  <a:cubicBezTo>
                    <a:pt x="72038" y="2397999"/>
                    <a:pt x="65514" y="2401590"/>
                    <a:pt x="61759" y="2406015"/>
                  </a:cubicBezTo>
                  <a:cubicBezTo>
                    <a:pt x="58004" y="2410440"/>
                    <a:pt x="57018" y="2415699"/>
                    <a:pt x="59690" y="2420743"/>
                  </a:cubicBezTo>
                  <a:lnTo>
                    <a:pt x="63813" y="2423648"/>
                  </a:lnTo>
                  <a:lnTo>
                    <a:pt x="66059" y="2433242"/>
                  </a:lnTo>
                  <a:cubicBezTo>
                    <a:pt x="68636" y="2437084"/>
                    <a:pt x="72785" y="2441047"/>
                    <a:pt x="77897" y="2444219"/>
                  </a:cubicBezTo>
                  <a:cubicBezTo>
                    <a:pt x="88121" y="2450565"/>
                    <a:pt x="98322" y="2451346"/>
                    <a:pt x="100681" y="2445965"/>
                  </a:cubicBezTo>
                  <a:cubicBezTo>
                    <a:pt x="101861" y="2443274"/>
                    <a:pt x="100857" y="2439552"/>
                    <a:pt x="98280" y="2435710"/>
                  </a:cubicBezTo>
                  <a:lnTo>
                    <a:pt x="94955" y="2432626"/>
                  </a:lnTo>
                  <a:lnTo>
                    <a:pt x="99794" y="2432820"/>
                  </a:lnTo>
                  <a:cubicBezTo>
                    <a:pt x="116598" y="2429402"/>
                    <a:pt x="125888" y="2418454"/>
                    <a:pt x="120543" y="2408366"/>
                  </a:cubicBezTo>
                  <a:cubicBezTo>
                    <a:pt x="115199" y="2398279"/>
                    <a:pt x="97244" y="2392872"/>
                    <a:pt x="80439" y="2396290"/>
                  </a:cubicBezTo>
                  <a:close/>
                  <a:moveTo>
                    <a:pt x="133518" y="2388653"/>
                  </a:moveTo>
                  <a:cubicBezTo>
                    <a:pt x="130619" y="2388329"/>
                    <a:pt x="127538" y="2391322"/>
                    <a:pt x="125350" y="2395078"/>
                  </a:cubicBezTo>
                  <a:cubicBezTo>
                    <a:pt x="123164" y="2398833"/>
                    <a:pt x="121872" y="2403352"/>
                    <a:pt x="122552" y="2406082"/>
                  </a:cubicBezTo>
                  <a:cubicBezTo>
                    <a:pt x="123912" y="2411540"/>
                    <a:pt x="137467" y="2415548"/>
                    <a:pt x="141681" y="2421402"/>
                  </a:cubicBezTo>
                  <a:cubicBezTo>
                    <a:pt x="145894" y="2427257"/>
                    <a:pt x="143386" y="2437519"/>
                    <a:pt x="147832" y="2441209"/>
                  </a:cubicBezTo>
                  <a:cubicBezTo>
                    <a:pt x="152280" y="2444900"/>
                    <a:pt x="164068" y="2446337"/>
                    <a:pt x="168363" y="2443545"/>
                  </a:cubicBezTo>
                  <a:lnTo>
                    <a:pt x="169152" y="2441211"/>
                  </a:lnTo>
                  <a:lnTo>
                    <a:pt x="171832" y="2445106"/>
                  </a:lnTo>
                  <a:cubicBezTo>
                    <a:pt x="173532" y="2446752"/>
                    <a:pt x="175364" y="2448429"/>
                    <a:pt x="175937" y="2450104"/>
                  </a:cubicBezTo>
                  <a:cubicBezTo>
                    <a:pt x="177083" y="2453455"/>
                    <a:pt x="173765" y="2458059"/>
                    <a:pt x="175397" y="2460396"/>
                  </a:cubicBezTo>
                  <a:cubicBezTo>
                    <a:pt x="177029" y="2462733"/>
                    <a:pt x="182569" y="2465786"/>
                    <a:pt x="185729" y="2464126"/>
                  </a:cubicBezTo>
                  <a:cubicBezTo>
                    <a:pt x="188888" y="2462466"/>
                    <a:pt x="192797" y="2454584"/>
                    <a:pt x="194351" y="2450437"/>
                  </a:cubicBezTo>
                  <a:cubicBezTo>
                    <a:pt x="195904" y="2446291"/>
                    <a:pt x="196744" y="2441977"/>
                    <a:pt x="195050" y="2439247"/>
                  </a:cubicBezTo>
                  <a:cubicBezTo>
                    <a:pt x="193355" y="2436518"/>
                    <a:pt x="185986" y="2435970"/>
                    <a:pt x="184186" y="2434060"/>
                  </a:cubicBezTo>
                  <a:cubicBezTo>
                    <a:pt x="182387" y="2432149"/>
                    <a:pt x="185715" y="2428215"/>
                    <a:pt x="184251" y="2427782"/>
                  </a:cubicBezTo>
                  <a:cubicBezTo>
                    <a:pt x="182788" y="2427350"/>
                    <a:pt x="178029" y="2429381"/>
                    <a:pt x="175407" y="2431466"/>
                  </a:cubicBezTo>
                  <a:lnTo>
                    <a:pt x="170183" y="2438159"/>
                  </a:lnTo>
                  <a:lnTo>
                    <a:pt x="171554" y="2434103"/>
                  </a:lnTo>
                  <a:cubicBezTo>
                    <a:pt x="171981" y="2430063"/>
                    <a:pt x="172217" y="2425990"/>
                    <a:pt x="173603" y="2424459"/>
                  </a:cubicBezTo>
                  <a:cubicBezTo>
                    <a:pt x="176375" y="2421399"/>
                    <a:pt x="184771" y="2427777"/>
                    <a:pt x="184995" y="2425181"/>
                  </a:cubicBezTo>
                  <a:cubicBezTo>
                    <a:pt x="185218" y="2422584"/>
                    <a:pt x="179289" y="2412285"/>
                    <a:pt x="174943" y="2408881"/>
                  </a:cubicBezTo>
                  <a:cubicBezTo>
                    <a:pt x="170598" y="2405477"/>
                    <a:pt x="164242" y="2413338"/>
                    <a:pt x="157338" y="2409967"/>
                  </a:cubicBezTo>
                  <a:cubicBezTo>
                    <a:pt x="150433" y="2406595"/>
                    <a:pt x="139316" y="2389300"/>
                    <a:pt x="133518" y="2388653"/>
                  </a:cubicBezTo>
                  <a:close/>
                  <a:moveTo>
                    <a:pt x="559430" y="2385460"/>
                  </a:moveTo>
                  <a:cubicBezTo>
                    <a:pt x="558088" y="2385074"/>
                    <a:pt x="555039" y="2385621"/>
                    <a:pt x="554348" y="2387227"/>
                  </a:cubicBezTo>
                  <a:cubicBezTo>
                    <a:pt x="553658" y="2388833"/>
                    <a:pt x="554601" y="2393039"/>
                    <a:pt x="555289" y="2395095"/>
                  </a:cubicBezTo>
                  <a:cubicBezTo>
                    <a:pt x="555977" y="2397153"/>
                    <a:pt x="556988" y="2399053"/>
                    <a:pt x="558475" y="2399569"/>
                  </a:cubicBezTo>
                  <a:cubicBezTo>
                    <a:pt x="559961" y="2400086"/>
                    <a:pt x="562934" y="2398021"/>
                    <a:pt x="564209" y="2398193"/>
                  </a:cubicBezTo>
                  <a:cubicBezTo>
                    <a:pt x="565483" y="2398365"/>
                    <a:pt x="565430" y="2400889"/>
                    <a:pt x="566120" y="2400602"/>
                  </a:cubicBezTo>
                  <a:cubicBezTo>
                    <a:pt x="566810" y="2400315"/>
                    <a:pt x="567995" y="2398074"/>
                    <a:pt x="568350" y="2396472"/>
                  </a:cubicBezTo>
                  <a:cubicBezTo>
                    <a:pt x="568705" y="2394870"/>
                    <a:pt x="569240" y="2392144"/>
                    <a:pt x="568249" y="2390989"/>
                  </a:cubicBezTo>
                  <a:cubicBezTo>
                    <a:pt x="567257" y="2389834"/>
                    <a:pt x="563869" y="2390464"/>
                    <a:pt x="562399" y="2389543"/>
                  </a:cubicBezTo>
                  <a:cubicBezTo>
                    <a:pt x="560929" y="2388621"/>
                    <a:pt x="560772" y="2385846"/>
                    <a:pt x="559430" y="2385460"/>
                  </a:cubicBezTo>
                  <a:close/>
                  <a:moveTo>
                    <a:pt x="456412" y="2377275"/>
                  </a:moveTo>
                  <a:cubicBezTo>
                    <a:pt x="445387" y="2377275"/>
                    <a:pt x="436450" y="2382219"/>
                    <a:pt x="436450" y="2388318"/>
                  </a:cubicBezTo>
                  <a:cubicBezTo>
                    <a:pt x="436450" y="2394416"/>
                    <a:pt x="445387" y="2399360"/>
                    <a:pt x="456412" y="2399360"/>
                  </a:cubicBezTo>
                  <a:cubicBezTo>
                    <a:pt x="467437" y="2399360"/>
                    <a:pt x="476375" y="2394416"/>
                    <a:pt x="476375" y="2388318"/>
                  </a:cubicBezTo>
                  <a:cubicBezTo>
                    <a:pt x="476375" y="2382219"/>
                    <a:pt x="467437" y="2377275"/>
                    <a:pt x="456412" y="2377275"/>
                  </a:cubicBezTo>
                  <a:close/>
                  <a:moveTo>
                    <a:pt x="204790" y="2376158"/>
                  </a:moveTo>
                  <a:cubicBezTo>
                    <a:pt x="203155" y="2376243"/>
                    <a:pt x="201635" y="2376584"/>
                    <a:pt x="200801" y="2377466"/>
                  </a:cubicBezTo>
                  <a:cubicBezTo>
                    <a:pt x="199135" y="2379230"/>
                    <a:pt x="200696" y="2384498"/>
                    <a:pt x="199479" y="2386982"/>
                  </a:cubicBezTo>
                  <a:cubicBezTo>
                    <a:pt x="198262" y="2389465"/>
                    <a:pt x="193887" y="2390175"/>
                    <a:pt x="193498" y="2392366"/>
                  </a:cubicBezTo>
                  <a:cubicBezTo>
                    <a:pt x="193109" y="2394557"/>
                    <a:pt x="194482" y="2399303"/>
                    <a:pt x="197143" y="2400131"/>
                  </a:cubicBezTo>
                  <a:cubicBezTo>
                    <a:pt x="199804" y="2400959"/>
                    <a:pt x="206316" y="2398765"/>
                    <a:pt x="209463" y="2397333"/>
                  </a:cubicBezTo>
                  <a:cubicBezTo>
                    <a:pt x="212611" y="2395902"/>
                    <a:pt x="215456" y="2393983"/>
                    <a:pt x="216028" y="2391540"/>
                  </a:cubicBezTo>
                  <a:cubicBezTo>
                    <a:pt x="216600" y="2389098"/>
                    <a:pt x="212833" y="2384726"/>
                    <a:pt x="212894" y="2382677"/>
                  </a:cubicBezTo>
                  <a:cubicBezTo>
                    <a:pt x="212956" y="2380628"/>
                    <a:pt x="216966" y="2380293"/>
                    <a:pt x="216396" y="2379246"/>
                  </a:cubicBezTo>
                  <a:cubicBezTo>
                    <a:pt x="215827" y="2378200"/>
                    <a:pt x="212078" y="2376693"/>
                    <a:pt x="209478" y="2376396"/>
                  </a:cubicBezTo>
                  <a:cubicBezTo>
                    <a:pt x="208179" y="2376248"/>
                    <a:pt x="206426" y="2376074"/>
                    <a:pt x="204790" y="2376158"/>
                  </a:cubicBezTo>
                  <a:close/>
                  <a:moveTo>
                    <a:pt x="117404" y="2369289"/>
                  </a:moveTo>
                  <a:cubicBezTo>
                    <a:pt x="115455" y="2370255"/>
                    <a:pt x="113810" y="2372283"/>
                    <a:pt x="112931" y="2375143"/>
                  </a:cubicBezTo>
                  <a:cubicBezTo>
                    <a:pt x="111172" y="2380865"/>
                    <a:pt x="113142" y="2387752"/>
                    <a:pt x="117330" y="2390524"/>
                  </a:cubicBezTo>
                  <a:cubicBezTo>
                    <a:pt x="121519" y="2393297"/>
                    <a:pt x="126340" y="2390905"/>
                    <a:pt x="128098" y="2385184"/>
                  </a:cubicBezTo>
                  <a:cubicBezTo>
                    <a:pt x="129857" y="2379462"/>
                    <a:pt x="127887" y="2372576"/>
                    <a:pt x="123699" y="2369803"/>
                  </a:cubicBezTo>
                  <a:cubicBezTo>
                    <a:pt x="121605" y="2368417"/>
                    <a:pt x="119353" y="2368322"/>
                    <a:pt x="117404" y="2369289"/>
                  </a:cubicBezTo>
                  <a:close/>
                  <a:moveTo>
                    <a:pt x="392422" y="2353471"/>
                  </a:moveTo>
                  <a:cubicBezTo>
                    <a:pt x="390230" y="2353082"/>
                    <a:pt x="385485" y="2354456"/>
                    <a:pt x="384657" y="2357116"/>
                  </a:cubicBezTo>
                  <a:cubicBezTo>
                    <a:pt x="383829" y="2359778"/>
                    <a:pt x="386023" y="2366289"/>
                    <a:pt x="387455" y="2369436"/>
                  </a:cubicBezTo>
                  <a:cubicBezTo>
                    <a:pt x="388887" y="2372584"/>
                    <a:pt x="390805" y="2375429"/>
                    <a:pt x="393248" y="2376002"/>
                  </a:cubicBezTo>
                  <a:cubicBezTo>
                    <a:pt x="395691" y="2376573"/>
                    <a:pt x="400062" y="2372806"/>
                    <a:pt x="402111" y="2372868"/>
                  </a:cubicBezTo>
                  <a:cubicBezTo>
                    <a:pt x="404160" y="2372929"/>
                    <a:pt x="404495" y="2376939"/>
                    <a:pt x="405541" y="2376370"/>
                  </a:cubicBezTo>
                  <a:cubicBezTo>
                    <a:pt x="406588" y="2375800"/>
                    <a:pt x="408095" y="2372051"/>
                    <a:pt x="408392" y="2369452"/>
                  </a:cubicBezTo>
                  <a:cubicBezTo>
                    <a:pt x="408689" y="2366853"/>
                    <a:pt x="409086" y="2362442"/>
                    <a:pt x="407322" y="2360775"/>
                  </a:cubicBezTo>
                  <a:cubicBezTo>
                    <a:pt x="405557" y="2359108"/>
                    <a:pt x="400290" y="2360670"/>
                    <a:pt x="397806" y="2359452"/>
                  </a:cubicBezTo>
                  <a:cubicBezTo>
                    <a:pt x="395323" y="2358235"/>
                    <a:pt x="394614" y="2353861"/>
                    <a:pt x="392422" y="2353471"/>
                  </a:cubicBezTo>
                  <a:close/>
                  <a:moveTo>
                    <a:pt x="242229" y="2349987"/>
                  </a:moveTo>
                  <a:cubicBezTo>
                    <a:pt x="233827" y="2351696"/>
                    <a:pt x="227304" y="2355288"/>
                    <a:pt x="223549" y="2359712"/>
                  </a:cubicBezTo>
                  <a:cubicBezTo>
                    <a:pt x="219794" y="2364138"/>
                    <a:pt x="218808" y="2369397"/>
                    <a:pt x="221480" y="2374441"/>
                  </a:cubicBezTo>
                  <a:lnTo>
                    <a:pt x="225603" y="2377346"/>
                  </a:lnTo>
                  <a:lnTo>
                    <a:pt x="227849" y="2386939"/>
                  </a:lnTo>
                  <a:cubicBezTo>
                    <a:pt x="230425" y="2390782"/>
                    <a:pt x="234575" y="2394745"/>
                    <a:pt x="239687" y="2397917"/>
                  </a:cubicBezTo>
                  <a:lnTo>
                    <a:pt x="252023" y="2402450"/>
                  </a:lnTo>
                  <a:lnTo>
                    <a:pt x="244728" y="2408699"/>
                  </a:lnTo>
                  <a:cubicBezTo>
                    <a:pt x="240354" y="2416581"/>
                    <a:pt x="242546" y="2426154"/>
                    <a:pt x="249622" y="2430080"/>
                  </a:cubicBezTo>
                  <a:lnTo>
                    <a:pt x="252473" y="2429095"/>
                  </a:lnTo>
                  <a:lnTo>
                    <a:pt x="241773" y="2443056"/>
                  </a:lnTo>
                  <a:cubicBezTo>
                    <a:pt x="240075" y="2450291"/>
                    <a:pt x="240387" y="2459525"/>
                    <a:pt x="243112" y="2469043"/>
                  </a:cubicBezTo>
                  <a:cubicBezTo>
                    <a:pt x="245838" y="2478561"/>
                    <a:pt x="250460" y="2486560"/>
                    <a:pt x="255730" y="2491801"/>
                  </a:cubicBezTo>
                  <a:cubicBezTo>
                    <a:pt x="261000" y="2497040"/>
                    <a:pt x="266919" y="2499520"/>
                    <a:pt x="272235" y="2497997"/>
                  </a:cubicBezTo>
                  <a:cubicBezTo>
                    <a:pt x="282869" y="2494953"/>
                    <a:pt x="287071" y="2477053"/>
                    <a:pt x="281621" y="2458017"/>
                  </a:cubicBezTo>
                  <a:cubicBezTo>
                    <a:pt x="278895" y="2448499"/>
                    <a:pt x="274273" y="2440499"/>
                    <a:pt x="269003" y="2435260"/>
                  </a:cubicBezTo>
                  <a:lnTo>
                    <a:pt x="252531" y="2429075"/>
                  </a:lnTo>
                  <a:lnTo>
                    <a:pt x="270354" y="2422916"/>
                  </a:lnTo>
                  <a:cubicBezTo>
                    <a:pt x="274728" y="2415034"/>
                    <a:pt x="272536" y="2405461"/>
                    <a:pt x="265460" y="2401535"/>
                  </a:cubicBezTo>
                  <a:lnTo>
                    <a:pt x="259115" y="2401063"/>
                  </a:lnTo>
                  <a:lnTo>
                    <a:pt x="262471" y="2399662"/>
                  </a:lnTo>
                  <a:cubicBezTo>
                    <a:pt x="263651" y="2396971"/>
                    <a:pt x="262647" y="2393249"/>
                    <a:pt x="260070" y="2389407"/>
                  </a:cubicBezTo>
                  <a:lnTo>
                    <a:pt x="256745" y="2386324"/>
                  </a:lnTo>
                  <a:lnTo>
                    <a:pt x="261584" y="2386518"/>
                  </a:lnTo>
                  <a:cubicBezTo>
                    <a:pt x="278388" y="2383099"/>
                    <a:pt x="287677" y="2372152"/>
                    <a:pt x="282333" y="2362064"/>
                  </a:cubicBezTo>
                  <a:cubicBezTo>
                    <a:pt x="276988" y="2351976"/>
                    <a:pt x="259033" y="2346569"/>
                    <a:pt x="242229" y="2349987"/>
                  </a:cubicBezTo>
                  <a:close/>
                  <a:moveTo>
                    <a:pt x="295308" y="2342350"/>
                  </a:moveTo>
                  <a:cubicBezTo>
                    <a:pt x="292409" y="2342027"/>
                    <a:pt x="289327" y="2345019"/>
                    <a:pt x="287140" y="2348775"/>
                  </a:cubicBezTo>
                  <a:cubicBezTo>
                    <a:pt x="284953" y="2352530"/>
                    <a:pt x="283661" y="2357050"/>
                    <a:pt x="284341" y="2359779"/>
                  </a:cubicBezTo>
                  <a:cubicBezTo>
                    <a:pt x="285702" y="2365237"/>
                    <a:pt x="299256" y="2369245"/>
                    <a:pt x="303470" y="2375100"/>
                  </a:cubicBezTo>
                  <a:cubicBezTo>
                    <a:pt x="307684" y="2380955"/>
                    <a:pt x="305175" y="2391217"/>
                    <a:pt x="309622" y="2394907"/>
                  </a:cubicBezTo>
                  <a:lnTo>
                    <a:pt x="319809" y="2398458"/>
                  </a:lnTo>
                  <a:lnTo>
                    <a:pt x="319991" y="2399830"/>
                  </a:lnTo>
                  <a:cubicBezTo>
                    <a:pt x="323048" y="2404764"/>
                    <a:pt x="328319" y="2409690"/>
                    <a:pt x="335080" y="2413441"/>
                  </a:cubicBezTo>
                  <a:cubicBezTo>
                    <a:pt x="348601" y="2420943"/>
                    <a:pt x="362959" y="2420901"/>
                    <a:pt x="367150" y="2413348"/>
                  </a:cubicBezTo>
                  <a:cubicBezTo>
                    <a:pt x="371340" y="2405795"/>
                    <a:pt x="363776" y="2393590"/>
                    <a:pt x="350255" y="2386088"/>
                  </a:cubicBezTo>
                  <a:lnTo>
                    <a:pt x="334657" y="2381617"/>
                  </a:lnTo>
                  <a:lnTo>
                    <a:pt x="335392" y="2378157"/>
                  </a:lnTo>
                  <a:cubicBezTo>
                    <a:pt x="338164" y="2375096"/>
                    <a:pt x="346561" y="2381475"/>
                    <a:pt x="346784" y="2378878"/>
                  </a:cubicBezTo>
                  <a:cubicBezTo>
                    <a:pt x="347008" y="2376281"/>
                    <a:pt x="341078" y="2365982"/>
                    <a:pt x="336733" y="2362578"/>
                  </a:cubicBezTo>
                  <a:cubicBezTo>
                    <a:pt x="332388" y="2359175"/>
                    <a:pt x="326031" y="2367035"/>
                    <a:pt x="319127" y="2363664"/>
                  </a:cubicBezTo>
                  <a:cubicBezTo>
                    <a:pt x="312222" y="2360293"/>
                    <a:pt x="301105" y="2342998"/>
                    <a:pt x="295308" y="2342350"/>
                  </a:cubicBezTo>
                  <a:close/>
                  <a:moveTo>
                    <a:pt x="90497" y="2329791"/>
                  </a:moveTo>
                  <a:cubicBezTo>
                    <a:pt x="87569" y="2329609"/>
                    <a:pt x="85812" y="2335038"/>
                    <a:pt x="82897" y="2335813"/>
                  </a:cubicBezTo>
                  <a:cubicBezTo>
                    <a:pt x="79983" y="2336587"/>
                    <a:pt x="74848" y="2333128"/>
                    <a:pt x="73007" y="2334438"/>
                  </a:cubicBezTo>
                  <a:cubicBezTo>
                    <a:pt x="71167" y="2335747"/>
                    <a:pt x="69549" y="2340608"/>
                    <a:pt x="71854" y="2343669"/>
                  </a:cubicBezTo>
                  <a:cubicBezTo>
                    <a:pt x="74158" y="2346731"/>
                    <a:pt x="82540" y="2351015"/>
                    <a:pt x="86834" y="2352804"/>
                  </a:cubicBezTo>
                  <a:cubicBezTo>
                    <a:pt x="91128" y="2354593"/>
                    <a:pt x="95414" y="2355735"/>
                    <a:pt x="97614" y="2354402"/>
                  </a:cubicBezTo>
                  <a:cubicBezTo>
                    <a:pt x="99813" y="2353069"/>
                    <a:pt x="98630" y="2346304"/>
                    <a:pt x="100028" y="2344803"/>
                  </a:cubicBezTo>
                  <a:cubicBezTo>
                    <a:pt x="101425" y="2343302"/>
                    <a:pt x="105927" y="2346713"/>
                    <a:pt x="105999" y="2345398"/>
                  </a:cubicBezTo>
                  <a:cubicBezTo>
                    <a:pt x="106071" y="2344081"/>
                    <a:pt x="103045" y="2339510"/>
                    <a:pt x="100462" y="2336909"/>
                  </a:cubicBezTo>
                  <a:cubicBezTo>
                    <a:pt x="97878" y="2334308"/>
                    <a:pt x="93424" y="2329974"/>
                    <a:pt x="90497" y="2329791"/>
                  </a:cubicBezTo>
                  <a:close/>
                  <a:moveTo>
                    <a:pt x="172885" y="2315378"/>
                  </a:moveTo>
                  <a:cubicBezTo>
                    <a:pt x="170867" y="2315956"/>
                    <a:pt x="169069" y="2317303"/>
                    <a:pt x="167971" y="2319283"/>
                  </a:cubicBezTo>
                  <a:cubicBezTo>
                    <a:pt x="165774" y="2323244"/>
                    <a:pt x="167203" y="2328236"/>
                    <a:pt x="171163" y="2330433"/>
                  </a:cubicBezTo>
                  <a:cubicBezTo>
                    <a:pt x="175124" y="2332630"/>
                    <a:pt x="180116" y="2331201"/>
                    <a:pt x="182313" y="2327241"/>
                  </a:cubicBezTo>
                  <a:cubicBezTo>
                    <a:pt x="184510" y="2323280"/>
                    <a:pt x="183081" y="2318288"/>
                    <a:pt x="179121" y="2316091"/>
                  </a:cubicBezTo>
                  <a:cubicBezTo>
                    <a:pt x="177140" y="2314992"/>
                    <a:pt x="174903" y="2314800"/>
                    <a:pt x="172885" y="2315378"/>
                  </a:cubicBezTo>
                  <a:close/>
                  <a:moveTo>
                    <a:pt x="242041" y="2314321"/>
                  </a:moveTo>
                  <a:cubicBezTo>
                    <a:pt x="238289" y="2315617"/>
                    <a:pt x="234876" y="2318390"/>
                    <a:pt x="232689" y="2322331"/>
                  </a:cubicBezTo>
                  <a:cubicBezTo>
                    <a:pt x="228315" y="2330214"/>
                    <a:pt x="230507" y="2339786"/>
                    <a:pt x="237583" y="2343712"/>
                  </a:cubicBezTo>
                  <a:cubicBezTo>
                    <a:pt x="244660" y="2347639"/>
                    <a:pt x="253942" y="2344432"/>
                    <a:pt x="258315" y="2336549"/>
                  </a:cubicBezTo>
                  <a:cubicBezTo>
                    <a:pt x="262688" y="2328666"/>
                    <a:pt x="260497" y="2319094"/>
                    <a:pt x="253421" y="2315167"/>
                  </a:cubicBezTo>
                  <a:cubicBezTo>
                    <a:pt x="249882" y="2313204"/>
                    <a:pt x="245793" y="2313025"/>
                    <a:pt x="242041" y="2314321"/>
                  </a:cubicBezTo>
                  <a:close/>
                  <a:moveTo>
                    <a:pt x="531734" y="2308806"/>
                  </a:moveTo>
                  <a:cubicBezTo>
                    <a:pt x="528147" y="2309196"/>
                    <a:pt x="525714" y="2313886"/>
                    <a:pt x="526300" y="2319283"/>
                  </a:cubicBezTo>
                  <a:lnTo>
                    <a:pt x="531221" y="2325186"/>
                  </a:lnTo>
                  <a:lnTo>
                    <a:pt x="527280" y="2326570"/>
                  </a:lnTo>
                  <a:cubicBezTo>
                    <a:pt x="524017" y="2329830"/>
                    <a:pt x="529783" y="2339009"/>
                    <a:pt x="528073" y="2343994"/>
                  </a:cubicBezTo>
                  <a:cubicBezTo>
                    <a:pt x="527219" y="2346486"/>
                    <a:pt x="524434" y="2348579"/>
                    <a:pt x="521874" y="2350564"/>
                  </a:cubicBezTo>
                  <a:lnTo>
                    <a:pt x="517984" y="2355306"/>
                  </a:lnTo>
                  <a:lnTo>
                    <a:pt x="514544" y="2354130"/>
                  </a:lnTo>
                  <a:cubicBezTo>
                    <a:pt x="507665" y="2353410"/>
                    <a:pt x="501767" y="2355911"/>
                    <a:pt x="501369" y="2359715"/>
                  </a:cubicBezTo>
                  <a:cubicBezTo>
                    <a:pt x="500970" y="2363520"/>
                    <a:pt x="506224" y="2367188"/>
                    <a:pt x="513101" y="2367907"/>
                  </a:cubicBezTo>
                  <a:cubicBezTo>
                    <a:pt x="516541" y="2368267"/>
                    <a:pt x="519735" y="2367822"/>
                    <a:pt x="522119" y="2366811"/>
                  </a:cubicBezTo>
                  <a:lnTo>
                    <a:pt x="523485" y="2365336"/>
                  </a:lnTo>
                  <a:lnTo>
                    <a:pt x="528595" y="2368654"/>
                  </a:lnTo>
                  <a:cubicBezTo>
                    <a:pt x="533508" y="2369684"/>
                    <a:pt x="542376" y="2362578"/>
                    <a:pt x="546503" y="2362660"/>
                  </a:cubicBezTo>
                  <a:cubicBezTo>
                    <a:pt x="550631" y="2362743"/>
                    <a:pt x="551243" y="2370231"/>
                    <a:pt x="553361" y="2369151"/>
                  </a:cubicBezTo>
                  <a:cubicBezTo>
                    <a:pt x="555479" y="2368071"/>
                    <a:pt x="559451" y="2360104"/>
                    <a:pt x="559212" y="2356182"/>
                  </a:cubicBezTo>
                  <a:cubicBezTo>
                    <a:pt x="558973" y="2352259"/>
                    <a:pt x="548868" y="2352458"/>
                    <a:pt x="546941" y="2347168"/>
                  </a:cubicBezTo>
                  <a:cubicBezTo>
                    <a:pt x="545015" y="2341877"/>
                    <a:pt x="550929" y="2327871"/>
                    <a:pt x="547652" y="2324439"/>
                  </a:cubicBezTo>
                  <a:cubicBezTo>
                    <a:pt x="546013" y="2322722"/>
                    <a:pt x="541736" y="2322440"/>
                    <a:pt x="537461" y="2322995"/>
                  </a:cubicBezTo>
                  <a:lnTo>
                    <a:pt x="536448" y="2323351"/>
                  </a:lnTo>
                  <a:lnTo>
                    <a:pt x="539290" y="2317872"/>
                  </a:lnTo>
                  <a:cubicBezTo>
                    <a:pt x="538704" y="2312475"/>
                    <a:pt x="535320" y="2308416"/>
                    <a:pt x="531734" y="2308806"/>
                  </a:cubicBezTo>
                  <a:close/>
                  <a:moveTo>
                    <a:pt x="476148" y="2302558"/>
                  </a:moveTo>
                  <a:cubicBezTo>
                    <a:pt x="470525" y="2303771"/>
                    <a:pt x="467446" y="2311612"/>
                    <a:pt x="469271" y="2320071"/>
                  </a:cubicBezTo>
                  <a:cubicBezTo>
                    <a:pt x="471096" y="2328531"/>
                    <a:pt x="477134" y="2334405"/>
                    <a:pt x="482757" y="2333192"/>
                  </a:cubicBezTo>
                  <a:cubicBezTo>
                    <a:pt x="488379" y="2331979"/>
                    <a:pt x="491458" y="2324138"/>
                    <a:pt x="489633" y="2315679"/>
                  </a:cubicBezTo>
                  <a:cubicBezTo>
                    <a:pt x="487808" y="2307219"/>
                    <a:pt x="481770" y="2301345"/>
                    <a:pt x="476148" y="2302558"/>
                  </a:cubicBezTo>
                  <a:close/>
                  <a:moveTo>
                    <a:pt x="164811" y="2302494"/>
                  </a:moveTo>
                  <a:cubicBezTo>
                    <a:pt x="158296" y="2296920"/>
                    <a:pt x="147204" y="2299193"/>
                    <a:pt x="140037" y="2307570"/>
                  </a:cubicBezTo>
                  <a:cubicBezTo>
                    <a:pt x="132870" y="2315948"/>
                    <a:pt x="132341" y="2327258"/>
                    <a:pt x="138856" y="2332832"/>
                  </a:cubicBezTo>
                  <a:cubicBezTo>
                    <a:pt x="145371" y="2338406"/>
                    <a:pt x="156463" y="2336133"/>
                    <a:pt x="163630" y="2327755"/>
                  </a:cubicBezTo>
                  <a:cubicBezTo>
                    <a:pt x="170797" y="2319378"/>
                    <a:pt x="171326" y="2308068"/>
                    <a:pt x="164811" y="2302494"/>
                  </a:cubicBezTo>
                  <a:close/>
                  <a:moveTo>
                    <a:pt x="111253" y="2300459"/>
                  </a:moveTo>
                  <a:cubicBezTo>
                    <a:pt x="108792" y="2300960"/>
                    <a:pt x="107132" y="2302484"/>
                    <a:pt x="106438" y="2304546"/>
                  </a:cubicBezTo>
                  <a:cubicBezTo>
                    <a:pt x="105743" y="2306607"/>
                    <a:pt x="106014" y="2309204"/>
                    <a:pt x="107415" y="2311849"/>
                  </a:cubicBezTo>
                  <a:cubicBezTo>
                    <a:pt x="110217" y="2317138"/>
                    <a:pt x="116480" y="2320615"/>
                    <a:pt x="121402" y="2319614"/>
                  </a:cubicBezTo>
                  <a:cubicBezTo>
                    <a:pt x="126324" y="2318613"/>
                    <a:pt x="128042" y="2313513"/>
                    <a:pt x="125240" y="2308224"/>
                  </a:cubicBezTo>
                  <a:cubicBezTo>
                    <a:pt x="122437" y="2302934"/>
                    <a:pt x="116175" y="2299458"/>
                    <a:pt x="111253" y="2300459"/>
                  </a:cubicBezTo>
                  <a:close/>
                  <a:moveTo>
                    <a:pt x="226897" y="2299005"/>
                  </a:moveTo>
                  <a:cubicBezTo>
                    <a:pt x="224436" y="2299505"/>
                    <a:pt x="222776" y="2301031"/>
                    <a:pt x="222081" y="2303092"/>
                  </a:cubicBezTo>
                  <a:cubicBezTo>
                    <a:pt x="221387" y="2305153"/>
                    <a:pt x="221658" y="2307750"/>
                    <a:pt x="223059" y="2310395"/>
                  </a:cubicBezTo>
                  <a:cubicBezTo>
                    <a:pt x="225862" y="2315684"/>
                    <a:pt x="232124" y="2319161"/>
                    <a:pt x="237045" y="2318160"/>
                  </a:cubicBezTo>
                  <a:cubicBezTo>
                    <a:pt x="241968" y="2317159"/>
                    <a:pt x="243686" y="2312059"/>
                    <a:pt x="240884" y="2306770"/>
                  </a:cubicBezTo>
                  <a:cubicBezTo>
                    <a:pt x="238081" y="2301480"/>
                    <a:pt x="231819" y="2298004"/>
                    <a:pt x="226897" y="2299005"/>
                  </a:cubicBezTo>
                  <a:close/>
                  <a:moveTo>
                    <a:pt x="318682" y="2294122"/>
                  </a:moveTo>
                  <a:cubicBezTo>
                    <a:pt x="312879" y="2294138"/>
                    <a:pt x="308242" y="2296037"/>
                    <a:pt x="306146" y="2299814"/>
                  </a:cubicBezTo>
                  <a:lnTo>
                    <a:pt x="307905" y="2313109"/>
                  </a:lnTo>
                  <a:lnTo>
                    <a:pt x="301935" y="2314477"/>
                  </a:lnTo>
                  <a:cubicBezTo>
                    <a:pt x="298323" y="2316475"/>
                    <a:pt x="296089" y="2319236"/>
                    <a:pt x="296088" y="2322285"/>
                  </a:cubicBezTo>
                  <a:cubicBezTo>
                    <a:pt x="296088" y="2328384"/>
                    <a:pt x="305026" y="2333328"/>
                    <a:pt x="316051" y="2333327"/>
                  </a:cubicBezTo>
                  <a:cubicBezTo>
                    <a:pt x="321564" y="2333327"/>
                    <a:pt x="326555" y="2332091"/>
                    <a:pt x="330167" y="2330093"/>
                  </a:cubicBezTo>
                  <a:lnTo>
                    <a:pt x="330770" y="2329289"/>
                  </a:lnTo>
                  <a:lnTo>
                    <a:pt x="342575" y="2332672"/>
                  </a:lnTo>
                  <a:cubicBezTo>
                    <a:pt x="348378" y="2332655"/>
                    <a:pt x="353016" y="2330757"/>
                    <a:pt x="355111" y="2326980"/>
                  </a:cubicBezTo>
                  <a:cubicBezTo>
                    <a:pt x="359301" y="2319427"/>
                    <a:pt x="351737" y="2307223"/>
                    <a:pt x="338216" y="2299721"/>
                  </a:cubicBezTo>
                  <a:cubicBezTo>
                    <a:pt x="331456" y="2295970"/>
                    <a:pt x="324486" y="2294105"/>
                    <a:pt x="318682" y="2294122"/>
                  </a:cubicBezTo>
                  <a:close/>
                  <a:moveTo>
                    <a:pt x="252286" y="2283489"/>
                  </a:moveTo>
                  <a:cubicBezTo>
                    <a:pt x="249359" y="2283306"/>
                    <a:pt x="247602" y="2288736"/>
                    <a:pt x="244688" y="2289510"/>
                  </a:cubicBezTo>
                  <a:cubicBezTo>
                    <a:pt x="241773" y="2290285"/>
                    <a:pt x="236638" y="2286826"/>
                    <a:pt x="234797" y="2288135"/>
                  </a:cubicBezTo>
                  <a:cubicBezTo>
                    <a:pt x="232957" y="2289444"/>
                    <a:pt x="231339" y="2294306"/>
                    <a:pt x="233644" y="2297367"/>
                  </a:cubicBezTo>
                  <a:cubicBezTo>
                    <a:pt x="235948" y="2300428"/>
                    <a:pt x="244330" y="2304712"/>
                    <a:pt x="248624" y="2306501"/>
                  </a:cubicBezTo>
                  <a:cubicBezTo>
                    <a:pt x="252917" y="2308290"/>
                    <a:pt x="257204" y="2309433"/>
                    <a:pt x="259403" y="2308100"/>
                  </a:cubicBezTo>
                  <a:cubicBezTo>
                    <a:pt x="261602" y="2306766"/>
                    <a:pt x="260420" y="2300001"/>
                    <a:pt x="261817" y="2298500"/>
                  </a:cubicBezTo>
                  <a:cubicBezTo>
                    <a:pt x="263215" y="2297000"/>
                    <a:pt x="267716" y="2300411"/>
                    <a:pt x="267788" y="2299095"/>
                  </a:cubicBezTo>
                  <a:cubicBezTo>
                    <a:pt x="267861" y="2297779"/>
                    <a:pt x="264835" y="2293207"/>
                    <a:pt x="262251" y="2290606"/>
                  </a:cubicBezTo>
                  <a:cubicBezTo>
                    <a:pt x="259668" y="2288006"/>
                    <a:pt x="255213" y="2283672"/>
                    <a:pt x="252286" y="2283489"/>
                  </a:cubicBezTo>
                  <a:close/>
                  <a:moveTo>
                    <a:pt x="529879" y="2266708"/>
                  </a:moveTo>
                  <a:cubicBezTo>
                    <a:pt x="527861" y="2267287"/>
                    <a:pt x="526064" y="2268634"/>
                    <a:pt x="524965" y="2270614"/>
                  </a:cubicBezTo>
                  <a:cubicBezTo>
                    <a:pt x="522768" y="2274574"/>
                    <a:pt x="524197" y="2279567"/>
                    <a:pt x="528157" y="2281764"/>
                  </a:cubicBezTo>
                  <a:cubicBezTo>
                    <a:pt x="532118" y="2283961"/>
                    <a:pt x="537110" y="2282532"/>
                    <a:pt x="539307" y="2278571"/>
                  </a:cubicBezTo>
                  <a:cubicBezTo>
                    <a:pt x="541505" y="2274611"/>
                    <a:pt x="540075" y="2269619"/>
                    <a:pt x="536115" y="2267421"/>
                  </a:cubicBezTo>
                  <a:cubicBezTo>
                    <a:pt x="534135" y="2266323"/>
                    <a:pt x="531896" y="2266131"/>
                    <a:pt x="529879" y="2266708"/>
                  </a:cubicBezTo>
                  <a:close/>
                  <a:moveTo>
                    <a:pt x="132320" y="2263787"/>
                  </a:moveTo>
                  <a:cubicBezTo>
                    <a:pt x="131294" y="2263733"/>
                    <a:pt x="130324" y="2263847"/>
                    <a:pt x="129746" y="2264343"/>
                  </a:cubicBezTo>
                  <a:cubicBezTo>
                    <a:pt x="128591" y="2265335"/>
                    <a:pt x="129222" y="2268723"/>
                    <a:pt x="128300" y="2270193"/>
                  </a:cubicBezTo>
                  <a:cubicBezTo>
                    <a:pt x="127379" y="2271662"/>
                    <a:pt x="124603" y="2271820"/>
                    <a:pt x="124217" y="2273161"/>
                  </a:cubicBezTo>
                  <a:cubicBezTo>
                    <a:pt x="123831" y="2274503"/>
                    <a:pt x="124378" y="2277553"/>
                    <a:pt x="125985" y="2278243"/>
                  </a:cubicBezTo>
                  <a:cubicBezTo>
                    <a:pt x="127590" y="2278934"/>
                    <a:pt x="131796" y="2277990"/>
                    <a:pt x="133853" y="2277303"/>
                  </a:cubicBezTo>
                  <a:cubicBezTo>
                    <a:pt x="135910" y="2276615"/>
                    <a:pt x="137811" y="2275604"/>
                    <a:pt x="138327" y="2274117"/>
                  </a:cubicBezTo>
                  <a:cubicBezTo>
                    <a:pt x="138843" y="2272631"/>
                    <a:pt x="136778" y="2269657"/>
                    <a:pt x="136950" y="2268383"/>
                  </a:cubicBezTo>
                  <a:cubicBezTo>
                    <a:pt x="137122" y="2267109"/>
                    <a:pt x="139646" y="2267162"/>
                    <a:pt x="139359" y="2266472"/>
                  </a:cubicBezTo>
                  <a:cubicBezTo>
                    <a:pt x="139072" y="2265782"/>
                    <a:pt x="136832" y="2264597"/>
                    <a:pt x="135229" y="2264242"/>
                  </a:cubicBezTo>
                  <a:cubicBezTo>
                    <a:pt x="134428" y="2264065"/>
                    <a:pt x="133346" y="2263842"/>
                    <a:pt x="132320" y="2263787"/>
                  </a:cubicBezTo>
                  <a:close/>
                  <a:moveTo>
                    <a:pt x="397099" y="2256963"/>
                  </a:moveTo>
                  <a:cubicBezTo>
                    <a:pt x="392824" y="2257518"/>
                    <a:pt x="388550" y="2258908"/>
                    <a:pt x="386918" y="2260538"/>
                  </a:cubicBezTo>
                  <a:cubicBezTo>
                    <a:pt x="385287" y="2262168"/>
                    <a:pt x="385913" y="2265277"/>
                    <a:pt x="386733" y="2268603"/>
                  </a:cubicBezTo>
                  <a:lnTo>
                    <a:pt x="387223" y="2273287"/>
                  </a:lnTo>
                  <a:lnTo>
                    <a:pt x="385768" y="2273085"/>
                  </a:lnTo>
                  <a:cubicBezTo>
                    <a:pt x="383284" y="2271868"/>
                    <a:pt x="382574" y="2267493"/>
                    <a:pt x="380383" y="2267104"/>
                  </a:cubicBezTo>
                  <a:cubicBezTo>
                    <a:pt x="378192" y="2266714"/>
                    <a:pt x="373446" y="2268088"/>
                    <a:pt x="372618" y="2270749"/>
                  </a:cubicBezTo>
                  <a:cubicBezTo>
                    <a:pt x="371790" y="2273410"/>
                    <a:pt x="373984" y="2279921"/>
                    <a:pt x="375416" y="2283069"/>
                  </a:cubicBezTo>
                  <a:lnTo>
                    <a:pt x="379197" y="2287354"/>
                  </a:lnTo>
                  <a:lnTo>
                    <a:pt x="376661" y="2290445"/>
                  </a:lnTo>
                  <a:cubicBezTo>
                    <a:pt x="376748" y="2294555"/>
                    <a:pt x="383320" y="2301591"/>
                    <a:pt x="388233" y="2302621"/>
                  </a:cubicBezTo>
                  <a:cubicBezTo>
                    <a:pt x="393147" y="2303652"/>
                    <a:pt x="402014" y="2296545"/>
                    <a:pt x="406142" y="2296628"/>
                  </a:cubicBezTo>
                  <a:cubicBezTo>
                    <a:pt x="410270" y="2296711"/>
                    <a:pt x="410882" y="2304198"/>
                    <a:pt x="413000" y="2303119"/>
                  </a:cubicBezTo>
                  <a:cubicBezTo>
                    <a:pt x="415118" y="2302039"/>
                    <a:pt x="419090" y="2294072"/>
                    <a:pt x="418851" y="2290149"/>
                  </a:cubicBezTo>
                  <a:cubicBezTo>
                    <a:pt x="418612" y="2286227"/>
                    <a:pt x="408507" y="2286426"/>
                    <a:pt x="406581" y="2281136"/>
                  </a:cubicBezTo>
                  <a:cubicBezTo>
                    <a:pt x="404654" y="2275845"/>
                    <a:pt x="410568" y="2261839"/>
                    <a:pt x="407291" y="2258406"/>
                  </a:cubicBezTo>
                  <a:cubicBezTo>
                    <a:pt x="405652" y="2256690"/>
                    <a:pt x="401375" y="2256408"/>
                    <a:pt x="397099" y="2256963"/>
                  </a:cubicBezTo>
                  <a:close/>
                  <a:moveTo>
                    <a:pt x="335787" y="2236526"/>
                  </a:moveTo>
                  <a:cubicBezTo>
                    <a:pt x="330164" y="2237738"/>
                    <a:pt x="327085" y="2245579"/>
                    <a:pt x="328910" y="2254039"/>
                  </a:cubicBezTo>
                  <a:cubicBezTo>
                    <a:pt x="330735" y="2262499"/>
                    <a:pt x="336773" y="2268373"/>
                    <a:pt x="342395" y="2267160"/>
                  </a:cubicBezTo>
                  <a:cubicBezTo>
                    <a:pt x="348018" y="2265947"/>
                    <a:pt x="351097" y="2258106"/>
                    <a:pt x="349272" y="2249646"/>
                  </a:cubicBezTo>
                  <a:cubicBezTo>
                    <a:pt x="347447" y="2241187"/>
                    <a:pt x="341409" y="2235312"/>
                    <a:pt x="335787" y="2236526"/>
                  </a:cubicBezTo>
                  <a:close/>
                  <a:moveTo>
                    <a:pt x="502588" y="2233039"/>
                  </a:moveTo>
                  <a:cubicBezTo>
                    <a:pt x="497633" y="2234174"/>
                    <a:pt x="493311" y="2237141"/>
                    <a:pt x="490798" y="2241671"/>
                  </a:cubicBezTo>
                  <a:cubicBezTo>
                    <a:pt x="488284" y="2246203"/>
                    <a:pt x="488053" y="2251440"/>
                    <a:pt x="489713" y="2256244"/>
                  </a:cubicBezTo>
                  <a:cubicBezTo>
                    <a:pt x="491374" y="2261048"/>
                    <a:pt x="494924" y="2265420"/>
                    <a:pt x="499971" y="2268219"/>
                  </a:cubicBezTo>
                  <a:cubicBezTo>
                    <a:pt x="510065" y="2273820"/>
                    <a:pt x="522323" y="2271014"/>
                    <a:pt x="527351" y="2261952"/>
                  </a:cubicBezTo>
                  <a:cubicBezTo>
                    <a:pt x="532378" y="2252890"/>
                    <a:pt x="528272" y="2241005"/>
                    <a:pt x="518177" y="2235404"/>
                  </a:cubicBezTo>
                  <a:cubicBezTo>
                    <a:pt x="513130" y="2232604"/>
                    <a:pt x="507542" y="2231905"/>
                    <a:pt x="502588" y="2233039"/>
                  </a:cubicBezTo>
                  <a:close/>
                  <a:moveTo>
                    <a:pt x="304012" y="2224875"/>
                  </a:moveTo>
                  <a:cubicBezTo>
                    <a:pt x="292987" y="2224875"/>
                    <a:pt x="284050" y="2229819"/>
                    <a:pt x="284050" y="2235918"/>
                  </a:cubicBezTo>
                  <a:cubicBezTo>
                    <a:pt x="284050" y="2242016"/>
                    <a:pt x="292987" y="2246960"/>
                    <a:pt x="304012" y="2246960"/>
                  </a:cubicBezTo>
                  <a:cubicBezTo>
                    <a:pt x="315037" y="2246960"/>
                    <a:pt x="323975" y="2242016"/>
                    <a:pt x="323975" y="2235918"/>
                  </a:cubicBezTo>
                  <a:cubicBezTo>
                    <a:pt x="323975" y="2229819"/>
                    <a:pt x="315037" y="2224875"/>
                    <a:pt x="304012" y="2224875"/>
                  </a:cubicBezTo>
                  <a:close/>
                  <a:moveTo>
                    <a:pt x="116384" y="2223787"/>
                  </a:moveTo>
                  <a:cubicBezTo>
                    <a:pt x="115087" y="2224015"/>
                    <a:pt x="113878" y="2224739"/>
                    <a:pt x="113064" y="2225902"/>
                  </a:cubicBezTo>
                  <a:cubicBezTo>
                    <a:pt x="111434" y="2228230"/>
                    <a:pt x="112000" y="2231437"/>
                    <a:pt x="114327" y="2233067"/>
                  </a:cubicBezTo>
                  <a:cubicBezTo>
                    <a:pt x="116655" y="2234696"/>
                    <a:pt x="119862" y="2234130"/>
                    <a:pt x="121491" y="2231803"/>
                  </a:cubicBezTo>
                  <a:cubicBezTo>
                    <a:pt x="123121" y="2229476"/>
                    <a:pt x="122555" y="2226268"/>
                    <a:pt x="120228" y="2224639"/>
                  </a:cubicBezTo>
                  <a:cubicBezTo>
                    <a:pt x="119064" y="2223824"/>
                    <a:pt x="117681" y="2223558"/>
                    <a:pt x="116384" y="2223787"/>
                  </a:cubicBezTo>
                  <a:close/>
                  <a:moveTo>
                    <a:pt x="81490" y="2220760"/>
                  </a:moveTo>
                  <a:cubicBezTo>
                    <a:pt x="77367" y="2220444"/>
                    <a:pt x="74227" y="2221594"/>
                    <a:pt x="73047" y="2224285"/>
                  </a:cubicBezTo>
                  <a:cubicBezTo>
                    <a:pt x="70688" y="2229666"/>
                    <a:pt x="77063" y="2239172"/>
                    <a:pt x="87286" y="2245517"/>
                  </a:cubicBezTo>
                  <a:lnTo>
                    <a:pt x="99623" y="2250050"/>
                  </a:lnTo>
                  <a:lnTo>
                    <a:pt x="92328" y="2256299"/>
                  </a:lnTo>
                  <a:cubicBezTo>
                    <a:pt x="87954" y="2264181"/>
                    <a:pt x="90146" y="2273754"/>
                    <a:pt x="97222" y="2277680"/>
                  </a:cubicBezTo>
                  <a:cubicBezTo>
                    <a:pt x="104299" y="2281606"/>
                    <a:pt x="113580" y="2278399"/>
                    <a:pt x="117954" y="2270516"/>
                  </a:cubicBezTo>
                  <a:cubicBezTo>
                    <a:pt x="122328" y="2262634"/>
                    <a:pt x="120136" y="2253061"/>
                    <a:pt x="113060" y="2249135"/>
                  </a:cubicBezTo>
                  <a:lnTo>
                    <a:pt x="106715" y="2248663"/>
                  </a:lnTo>
                  <a:lnTo>
                    <a:pt x="110071" y="2247262"/>
                  </a:lnTo>
                  <a:cubicBezTo>
                    <a:pt x="112430" y="2241881"/>
                    <a:pt x="106055" y="2232375"/>
                    <a:pt x="95832" y="2226030"/>
                  </a:cubicBezTo>
                  <a:cubicBezTo>
                    <a:pt x="90720" y="2222857"/>
                    <a:pt x="85613" y="2221076"/>
                    <a:pt x="81490" y="2220760"/>
                  </a:cubicBezTo>
                  <a:close/>
                  <a:moveTo>
                    <a:pt x="208728" y="2220045"/>
                  </a:moveTo>
                  <a:cubicBezTo>
                    <a:pt x="205106" y="2219676"/>
                    <a:pt x="202089" y="2220558"/>
                    <a:pt x="200535" y="2222777"/>
                  </a:cubicBezTo>
                  <a:cubicBezTo>
                    <a:pt x="197428" y="2227216"/>
                    <a:pt x="201350" y="2235323"/>
                    <a:pt x="209295" y="2240886"/>
                  </a:cubicBezTo>
                  <a:cubicBezTo>
                    <a:pt x="217241" y="2246449"/>
                    <a:pt x="226201" y="2247360"/>
                    <a:pt x="229308" y="2242922"/>
                  </a:cubicBezTo>
                  <a:cubicBezTo>
                    <a:pt x="232416" y="2238483"/>
                    <a:pt x="228494" y="2230376"/>
                    <a:pt x="220548" y="2224813"/>
                  </a:cubicBezTo>
                  <a:cubicBezTo>
                    <a:pt x="216576" y="2222032"/>
                    <a:pt x="212349" y="2220413"/>
                    <a:pt x="208728" y="2220045"/>
                  </a:cubicBezTo>
                  <a:close/>
                  <a:moveTo>
                    <a:pt x="453595" y="2204879"/>
                  </a:moveTo>
                  <a:cubicBezTo>
                    <a:pt x="451577" y="2205456"/>
                    <a:pt x="449780" y="2206804"/>
                    <a:pt x="448681" y="2208784"/>
                  </a:cubicBezTo>
                  <a:cubicBezTo>
                    <a:pt x="446484" y="2212744"/>
                    <a:pt x="447913" y="2217736"/>
                    <a:pt x="451874" y="2219934"/>
                  </a:cubicBezTo>
                  <a:cubicBezTo>
                    <a:pt x="455834" y="2222131"/>
                    <a:pt x="460826" y="2220701"/>
                    <a:pt x="463023" y="2216741"/>
                  </a:cubicBezTo>
                  <a:cubicBezTo>
                    <a:pt x="465221" y="2212781"/>
                    <a:pt x="463791" y="2207789"/>
                    <a:pt x="459831" y="2205591"/>
                  </a:cubicBezTo>
                  <a:cubicBezTo>
                    <a:pt x="457851" y="2204493"/>
                    <a:pt x="455613" y="2204301"/>
                    <a:pt x="453595" y="2204879"/>
                  </a:cubicBezTo>
                  <a:close/>
                  <a:moveTo>
                    <a:pt x="240022" y="2201071"/>
                  </a:moveTo>
                  <a:cubicBezTo>
                    <a:pt x="237830" y="2200682"/>
                    <a:pt x="233085" y="2202056"/>
                    <a:pt x="232257" y="2204716"/>
                  </a:cubicBezTo>
                  <a:cubicBezTo>
                    <a:pt x="231429" y="2207378"/>
                    <a:pt x="233623" y="2213889"/>
                    <a:pt x="235055" y="2217036"/>
                  </a:cubicBezTo>
                  <a:cubicBezTo>
                    <a:pt x="236487" y="2220184"/>
                    <a:pt x="238405" y="2223029"/>
                    <a:pt x="240848" y="2223602"/>
                  </a:cubicBezTo>
                  <a:lnTo>
                    <a:pt x="247877" y="2221116"/>
                  </a:lnTo>
                  <a:lnTo>
                    <a:pt x="248028" y="2221327"/>
                  </a:lnTo>
                  <a:lnTo>
                    <a:pt x="250072" y="2220836"/>
                  </a:lnTo>
                  <a:lnTo>
                    <a:pt x="253141" y="2223970"/>
                  </a:lnTo>
                  <a:lnTo>
                    <a:pt x="254443" y="2220810"/>
                  </a:lnTo>
                  <a:lnTo>
                    <a:pt x="255673" y="2222360"/>
                  </a:lnTo>
                  <a:cubicBezTo>
                    <a:pt x="256364" y="2222073"/>
                    <a:pt x="257548" y="2219832"/>
                    <a:pt x="257903" y="2218230"/>
                  </a:cubicBezTo>
                  <a:cubicBezTo>
                    <a:pt x="258258" y="2216628"/>
                    <a:pt x="258794" y="2213902"/>
                    <a:pt x="257802" y="2212747"/>
                  </a:cubicBezTo>
                  <a:lnTo>
                    <a:pt x="255387" y="2212150"/>
                  </a:lnTo>
                  <a:lnTo>
                    <a:pt x="254922" y="2208375"/>
                  </a:lnTo>
                  <a:lnTo>
                    <a:pt x="249252" y="2207587"/>
                  </a:lnTo>
                  <a:lnTo>
                    <a:pt x="248983" y="2207218"/>
                  </a:lnTo>
                  <a:lnTo>
                    <a:pt x="248302" y="2207455"/>
                  </a:lnTo>
                  <a:lnTo>
                    <a:pt x="245406" y="2207052"/>
                  </a:lnTo>
                  <a:cubicBezTo>
                    <a:pt x="242923" y="2205835"/>
                    <a:pt x="242214" y="2201461"/>
                    <a:pt x="240022" y="2201071"/>
                  </a:cubicBezTo>
                  <a:close/>
                  <a:moveTo>
                    <a:pt x="76343" y="2177284"/>
                  </a:moveTo>
                  <a:cubicBezTo>
                    <a:pt x="73917" y="2177848"/>
                    <a:pt x="71607" y="2179355"/>
                    <a:pt x="69985" y="2181671"/>
                  </a:cubicBezTo>
                  <a:cubicBezTo>
                    <a:pt x="66742" y="2186303"/>
                    <a:pt x="67484" y="2192418"/>
                    <a:pt x="71643" y="2195329"/>
                  </a:cubicBezTo>
                  <a:cubicBezTo>
                    <a:pt x="75801" y="2198241"/>
                    <a:pt x="81801" y="2196846"/>
                    <a:pt x="85044" y="2192214"/>
                  </a:cubicBezTo>
                  <a:cubicBezTo>
                    <a:pt x="88287" y="2187582"/>
                    <a:pt x="87545" y="2181467"/>
                    <a:pt x="83387" y="2178556"/>
                  </a:cubicBezTo>
                  <a:cubicBezTo>
                    <a:pt x="81307" y="2177100"/>
                    <a:pt x="78768" y="2176720"/>
                    <a:pt x="76343" y="2177284"/>
                  </a:cubicBezTo>
                  <a:close/>
                  <a:moveTo>
                    <a:pt x="204097" y="2175888"/>
                  </a:moveTo>
                  <a:cubicBezTo>
                    <a:pt x="197219" y="2175168"/>
                    <a:pt x="191320" y="2177669"/>
                    <a:pt x="190922" y="2181473"/>
                  </a:cubicBezTo>
                  <a:cubicBezTo>
                    <a:pt x="190524" y="2185278"/>
                    <a:pt x="195777" y="2188946"/>
                    <a:pt x="202655" y="2189665"/>
                  </a:cubicBezTo>
                  <a:cubicBezTo>
                    <a:pt x="209533" y="2190385"/>
                    <a:pt x="215431" y="2187884"/>
                    <a:pt x="215829" y="2184080"/>
                  </a:cubicBezTo>
                  <a:cubicBezTo>
                    <a:pt x="216228" y="2180275"/>
                    <a:pt x="210975" y="2176607"/>
                    <a:pt x="204097" y="2175888"/>
                  </a:cubicBezTo>
                  <a:close/>
                  <a:moveTo>
                    <a:pt x="125475" y="2169687"/>
                  </a:moveTo>
                  <a:cubicBezTo>
                    <a:pt x="121853" y="2169319"/>
                    <a:pt x="118836" y="2170200"/>
                    <a:pt x="117282" y="2172419"/>
                  </a:cubicBezTo>
                  <a:cubicBezTo>
                    <a:pt x="114175" y="2176858"/>
                    <a:pt x="118097" y="2184965"/>
                    <a:pt x="126042" y="2190528"/>
                  </a:cubicBezTo>
                  <a:lnTo>
                    <a:pt x="136705" y="2194829"/>
                  </a:lnTo>
                  <a:lnTo>
                    <a:pt x="134740" y="2196375"/>
                  </a:lnTo>
                  <a:cubicBezTo>
                    <a:pt x="132553" y="2200130"/>
                    <a:pt x="131261" y="2204650"/>
                    <a:pt x="131941" y="2207379"/>
                  </a:cubicBezTo>
                  <a:cubicBezTo>
                    <a:pt x="133302" y="2212837"/>
                    <a:pt x="146856" y="2216845"/>
                    <a:pt x="151070" y="2222700"/>
                  </a:cubicBezTo>
                  <a:lnTo>
                    <a:pt x="153602" y="2231778"/>
                  </a:lnTo>
                  <a:lnTo>
                    <a:pt x="153239" y="2232029"/>
                  </a:lnTo>
                  <a:cubicBezTo>
                    <a:pt x="149996" y="2236661"/>
                    <a:pt x="150738" y="2242776"/>
                    <a:pt x="154896" y="2245687"/>
                  </a:cubicBezTo>
                  <a:lnTo>
                    <a:pt x="161765" y="2244091"/>
                  </a:lnTo>
                  <a:lnTo>
                    <a:pt x="167409" y="2246058"/>
                  </a:lnTo>
                  <a:lnTo>
                    <a:pt x="167591" y="2247430"/>
                  </a:lnTo>
                  <a:cubicBezTo>
                    <a:pt x="170648" y="2252363"/>
                    <a:pt x="175919" y="2257290"/>
                    <a:pt x="182680" y="2261041"/>
                  </a:cubicBezTo>
                  <a:cubicBezTo>
                    <a:pt x="196201" y="2268543"/>
                    <a:pt x="210559" y="2268501"/>
                    <a:pt x="214750" y="2260948"/>
                  </a:cubicBezTo>
                  <a:cubicBezTo>
                    <a:pt x="218940" y="2253395"/>
                    <a:pt x="211376" y="2241190"/>
                    <a:pt x="197855" y="2233688"/>
                  </a:cubicBezTo>
                  <a:lnTo>
                    <a:pt x="182257" y="2229217"/>
                  </a:lnTo>
                  <a:lnTo>
                    <a:pt x="182992" y="2225757"/>
                  </a:lnTo>
                  <a:cubicBezTo>
                    <a:pt x="185764" y="2222696"/>
                    <a:pt x="194161" y="2229075"/>
                    <a:pt x="194384" y="2226478"/>
                  </a:cubicBezTo>
                  <a:cubicBezTo>
                    <a:pt x="194608" y="2223881"/>
                    <a:pt x="188678" y="2213582"/>
                    <a:pt x="184333" y="2210178"/>
                  </a:cubicBezTo>
                  <a:cubicBezTo>
                    <a:pt x="179988" y="2206775"/>
                    <a:pt x="173631" y="2214635"/>
                    <a:pt x="166727" y="2211264"/>
                  </a:cubicBezTo>
                  <a:cubicBezTo>
                    <a:pt x="163275" y="2209579"/>
                    <a:pt x="158769" y="2204412"/>
                    <a:pt x="154402" y="2199586"/>
                  </a:cubicBezTo>
                  <a:lnTo>
                    <a:pt x="146034" y="2192571"/>
                  </a:lnTo>
                  <a:lnTo>
                    <a:pt x="146055" y="2192564"/>
                  </a:lnTo>
                  <a:cubicBezTo>
                    <a:pt x="149163" y="2188125"/>
                    <a:pt x="145241" y="2180018"/>
                    <a:pt x="137295" y="2174455"/>
                  </a:cubicBezTo>
                  <a:cubicBezTo>
                    <a:pt x="133323" y="2171674"/>
                    <a:pt x="129096" y="2170055"/>
                    <a:pt x="125475" y="2169687"/>
                  </a:cubicBezTo>
                  <a:close/>
                  <a:moveTo>
                    <a:pt x="165730" y="2156860"/>
                  </a:moveTo>
                  <a:cubicBezTo>
                    <a:pt x="164388" y="2156474"/>
                    <a:pt x="161339" y="2157021"/>
                    <a:pt x="160648" y="2158627"/>
                  </a:cubicBezTo>
                  <a:lnTo>
                    <a:pt x="160753" y="2159507"/>
                  </a:lnTo>
                  <a:lnTo>
                    <a:pt x="149535" y="2162077"/>
                  </a:lnTo>
                  <a:cubicBezTo>
                    <a:pt x="145923" y="2164075"/>
                    <a:pt x="143689" y="2166836"/>
                    <a:pt x="143688" y="2169885"/>
                  </a:cubicBezTo>
                  <a:cubicBezTo>
                    <a:pt x="143688" y="2175984"/>
                    <a:pt x="152626" y="2180928"/>
                    <a:pt x="163651" y="2180927"/>
                  </a:cubicBezTo>
                  <a:cubicBezTo>
                    <a:pt x="174677" y="2180927"/>
                    <a:pt x="183614" y="2175984"/>
                    <a:pt x="183614" y="2169885"/>
                  </a:cubicBezTo>
                  <a:cubicBezTo>
                    <a:pt x="183614" y="2166836"/>
                    <a:pt x="181380" y="2164075"/>
                    <a:pt x="177767" y="2162077"/>
                  </a:cubicBezTo>
                  <a:lnTo>
                    <a:pt x="167876" y="2159811"/>
                  </a:lnTo>
                  <a:close/>
                  <a:moveTo>
                    <a:pt x="389314" y="2151323"/>
                  </a:moveTo>
                  <a:cubicBezTo>
                    <a:pt x="385410" y="2151323"/>
                    <a:pt x="381875" y="2154185"/>
                    <a:pt x="379316" y="2158811"/>
                  </a:cubicBezTo>
                  <a:lnTo>
                    <a:pt x="375877" y="2173820"/>
                  </a:lnTo>
                  <a:lnTo>
                    <a:pt x="374880" y="2174170"/>
                  </a:lnTo>
                  <a:cubicBezTo>
                    <a:pt x="371617" y="2177430"/>
                    <a:pt x="377383" y="2186609"/>
                    <a:pt x="375673" y="2191594"/>
                  </a:cubicBezTo>
                  <a:cubicBezTo>
                    <a:pt x="373964" y="2196578"/>
                    <a:pt x="364536" y="2199968"/>
                    <a:pt x="364623" y="2204078"/>
                  </a:cubicBezTo>
                  <a:cubicBezTo>
                    <a:pt x="364710" y="2208188"/>
                    <a:pt x="371281" y="2215223"/>
                    <a:pt x="376195" y="2216254"/>
                  </a:cubicBezTo>
                  <a:cubicBezTo>
                    <a:pt x="381108" y="2217284"/>
                    <a:pt x="389976" y="2210178"/>
                    <a:pt x="394103" y="2210260"/>
                  </a:cubicBezTo>
                  <a:cubicBezTo>
                    <a:pt x="398231" y="2210343"/>
                    <a:pt x="398843" y="2217831"/>
                    <a:pt x="400961" y="2216751"/>
                  </a:cubicBezTo>
                  <a:cubicBezTo>
                    <a:pt x="403079" y="2215671"/>
                    <a:pt x="407051" y="2207704"/>
                    <a:pt x="406812" y="2203782"/>
                  </a:cubicBezTo>
                  <a:cubicBezTo>
                    <a:pt x="406693" y="2201821"/>
                    <a:pt x="404107" y="2200890"/>
                    <a:pt x="401310" y="2199788"/>
                  </a:cubicBezTo>
                  <a:lnTo>
                    <a:pt x="397070" y="2196643"/>
                  </a:lnTo>
                  <a:lnTo>
                    <a:pt x="399314" y="2194963"/>
                  </a:lnTo>
                  <a:cubicBezTo>
                    <a:pt x="401872" y="2190337"/>
                    <a:pt x="403455" y="2183946"/>
                    <a:pt x="403455" y="2176887"/>
                  </a:cubicBezTo>
                  <a:cubicBezTo>
                    <a:pt x="403455" y="2162768"/>
                    <a:pt x="397124" y="2151323"/>
                    <a:pt x="389314" y="2151323"/>
                  </a:cubicBezTo>
                  <a:close/>
                  <a:moveTo>
                    <a:pt x="323748" y="2150158"/>
                  </a:moveTo>
                  <a:cubicBezTo>
                    <a:pt x="318125" y="2151371"/>
                    <a:pt x="315046" y="2159212"/>
                    <a:pt x="316871" y="2167671"/>
                  </a:cubicBezTo>
                  <a:cubicBezTo>
                    <a:pt x="318696" y="2176131"/>
                    <a:pt x="324734" y="2182005"/>
                    <a:pt x="330357" y="2180792"/>
                  </a:cubicBezTo>
                  <a:cubicBezTo>
                    <a:pt x="335979" y="2179579"/>
                    <a:pt x="339058" y="2171738"/>
                    <a:pt x="337233" y="2163279"/>
                  </a:cubicBezTo>
                  <a:cubicBezTo>
                    <a:pt x="335408" y="2154819"/>
                    <a:pt x="329370" y="2148945"/>
                    <a:pt x="323748" y="2150158"/>
                  </a:cubicBezTo>
                  <a:close/>
                  <a:moveTo>
                    <a:pt x="74496" y="2146605"/>
                  </a:moveTo>
                  <a:cubicBezTo>
                    <a:pt x="72036" y="2147105"/>
                    <a:pt x="70375" y="2148631"/>
                    <a:pt x="69680" y="2150692"/>
                  </a:cubicBezTo>
                  <a:cubicBezTo>
                    <a:pt x="68987" y="2152753"/>
                    <a:pt x="69257" y="2155350"/>
                    <a:pt x="70659" y="2157995"/>
                  </a:cubicBezTo>
                  <a:cubicBezTo>
                    <a:pt x="73461" y="2163284"/>
                    <a:pt x="79723" y="2166761"/>
                    <a:pt x="84645" y="2165760"/>
                  </a:cubicBezTo>
                  <a:cubicBezTo>
                    <a:pt x="89567" y="2164759"/>
                    <a:pt x="91286" y="2159659"/>
                    <a:pt x="88483" y="2154370"/>
                  </a:cubicBezTo>
                  <a:cubicBezTo>
                    <a:pt x="85681" y="2149080"/>
                    <a:pt x="79419" y="2145604"/>
                    <a:pt x="74496" y="2146605"/>
                  </a:cubicBezTo>
                  <a:close/>
                  <a:moveTo>
                    <a:pt x="296297" y="2134346"/>
                  </a:moveTo>
                  <a:cubicBezTo>
                    <a:pt x="285465" y="2136683"/>
                    <a:pt x="277942" y="2144414"/>
                    <a:pt x="279496" y="2151614"/>
                  </a:cubicBezTo>
                  <a:cubicBezTo>
                    <a:pt x="281049" y="2158814"/>
                    <a:pt x="291089" y="2162757"/>
                    <a:pt x="301922" y="2160420"/>
                  </a:cubicBezTo>
                  <a:cubicBezTo>
                    <a:pt x="312755" y="2158083"/>
                    <a:pt x="320277" y="2150352"/>
                    <a:pt x="318724" y="2143152"/>
                  </a:cubicBezTo>
                  <a:cubicBezTo>
                    <a:pt x="317171" y="2135952"/>
                    <a:pt x="307130" y="2132009"/>
                    <a:pt x="296297" y="2134346"/>
                  </a:cubicBezTo>
                  <a:close/>
                  <a:moveTo>
                    <a:pt x="120844" y="2125530"/>
                  </a:moveTo>
                  <a:cubicBezTo>
                    <a:pt x="113965" y="2124810"/>
                    <a:pt x="108067" y="2127311"/>
                    <a:pt x="107669" y="2131115"/>
                  </a:cubicBezTo>
                  <a:cubicBezTo>
                    <a:pt x="107270" y="2134920"/>
                    <a:pt x="112524" y="2138588"/>
                    <a:pt x="119401" y="2139307"/>
                  </a:cubicBezTo>
                  <a:cubicBezTo>
                    <a:pt x="126280" y="2140027"/>
                    <a:pt x="132178" y="2137526"/>
                    <a:pt x="132576" y="2133722"/>
                  </a:cubicBezTo>
                  <a:cubicBezTo>
                    <a:pt x="132975" y="2129917"/>
                    <a:pt x="127721" y="2126249"/>
                    <a:pt x="120844" y="2125530"/>
                  </a:cubicBezTo>
                  <a:close/>
                  <a:moveTo>
                    <a:pt x="377479" y="2114308"/>
                  </a:moveTo>
                  <a:cubicBezTo>
                    <a:pt x="375461" y="2114887"/>
                    <a:pt x="373664" y="2116234"/>
                    <a:pt x="372565" y="2118214"/>
                  </a:cubicBezTo>
                  <a:cubicBezTo>
                    <a:pt x="370368" y="2122174"/>
                    <a:pt x="371797" y="2127167"/>
                    <a:pt x="375757" y="2129364"/>
                  </a:cubicBezTo>
                  <a:cubicBezTo>
                    <a:pt x="379718" y="2131561"/>
                    <a:pt x="384710" y="2130132"/>
                    <a:pt x="386907" y="2126171"/>
                  </a:cubicBezTo>
                  <a:cubicBezTo>
                    <a:pt x="389105" y="2122211"/>
                    <a:pt x="387675" y="2117219"/>
                    <a:pt x="383715" y="2115021"/>
                  </a:cubicBezTo>
                  <a:cubicBezTo>
                    <a:pt x="381735" y="2113923"/>
                    <a:pt x="379496" y="2113731"/>
                    <a:pt x="377479" y="2114308"/>
                  </a:cubicBezTo>
                  <a:close/>
                  <a:moveTo>
                    <a:pt x="505924" y="2111453"/>
                  </a:moveTo>
                  <a:cubicBezTo>
                    <a:pt x="496252" y="2106087"/>
                    <a:pt x="480624" y="2115773"/>
                    <a:pt x="471017" y="2133087"/>
                  </a:cubicBezTo>
                  <a:cubicBezTo>
                    <a:pt x="466215" y="2141744"/>
                    <a:pt x="463826" y="2150669"/>
                    <a:pt x="463848" y="2158101"/>
                  </a:cubicBezTo>
                  <a:cubicBezTo>
                    <a:pt x="463869" y="2165533"/>
                    <a:pt x="466301" y="2171471"/>
                    <a:pt x="471137" y="2174154"/>
                  </a:cubicBezTo>
                  <a:cubicBezTo>
                    <a:pt x="480809" y="2179520"/>
                    <a:pt x="496437" y="2169834"/>
                    <a:pt x="506043" y="2152520"/>
                  </a:cubicBezTo>
                  <a:cubicBezTo>
                    <a:pt x="515650" y="2135206"/>
                    <a:pt x="515597" y="2116819"/>
                    <a:pt x="505924" y="2111453"/>
                  </a:cubicBezTo>
                  <a:close/>
                  <a:moveTo>
                    <a:pt x="244699" y="2104563"/>
                  </a:moveTo>
                  <a:cubicBezTo>
                    <a:pt x="240424" y="2105118"/>
                    <a:pt x="236150" y="2106508"/>
                    <a:pt x="234518" y="2108138"/>
                  </a:cubicBezTo>
                  <a:cubicBezTo>
                    <a:pt x="231255" y="2111397"/>
                    <a:pt x="237022" y="2120577"/>
                    <a:pt x="235313" y="2125561"/>
                  </a:cubicBezTo>
                  <a:cubicBezTo>
                    <a:pt x="234458" y="2128053"/>
                    <a:pt x="231673" y="2130147"/>
                    <a:pt x="229113" y="2132131"/>
                  </a:cubicBezTo>
                  <a:lnTo>
                    <a:pt x="225879" y="2136074"/>
                  </a:lnTo>
                  <a:lnTo>
                    <a:pt x="221287" y="2130564"/>
                  </a:lnTo>
                  <a:cubicBezTo>
                    <a:pt x="217700" y="2130953"/>
                    <a:pt x="215267" y="2135644"/>
                    <a:pt x="215853" y="2141041"/>
                  </a:cubicBezTo>
                  <a:cubicBezTo>
                    <a:pt x="216440" y="2146437"/>
                    <a:pt x="219823" y="2150496"/>
                    <a:pt x="223410" y="2150107"/>
                  </a:cubicBezTo>
                  <a:lnTo>
                    <a:pt x="227040" y="2143106"/>
                  </a:lnTo>
                  <a:lnTo>
                    <a:pt x="228238" y="2145288"/>
                  </a:lnTo>
                  <a:cubicBezTo>
                    <a:pt x="230506" y="2147689"/>
                    <a:pt x="233377" y="2149706"/>
                    <a:pt x="235833" y="2150221"/>
                  </a:cubicBezTo>
                  <a:cubicBezTo>
                    <a:pt x="240747" y="2151252"/>
                    <a:pt x="249614" y="2144145"/>
                    <a:pt x="253742" y="2144228"/>
                  </a:cubicBezTo>
                  <a:lnTo>
                    <a:pt x="257454" y="2147495"/>
                  </a:lnTo>
                  <a:lnTo>
                    <a:pt x="251618" y="2148882"/>
                  </a:lnTo>
                  <a:cubicBezTo>
                    <a:pt x="249369" y="2150703"/>
                    <a:pt x="252367" y="2156806"/>
                    <a:pt x="250975" y="2159804"/>
                  </a:cubicBezTo>
                  <a:cubicBezTo>
                    <a:pt x="249583" y="2162802"/>
                    <a:pt x="243480" y="2164301"/>
                    <a:pt x="243266" y="2166870"/>
                  </a:cubicBezTo>
                  <a:cubicBezTo>
                    <a:pt x="243052" y="2169440"/>
                    <a:pt x="246693" y="2174258"/>
                    <a:pt x="249690" y="2175222"/>
                  </a:cubicBezTo>
                  <a:cubicBezTo>
                    <a:pt x="252688" y="2176185"/>
                    <a:pt x="258684" y="2172331"/>
                    <a:pt x="261254" y="2172652"/>
                  </a:cubicBezTo>
                  <a:cubicBezTo>
                    <a:pt x="263824" y="2172973"/>
                    <a:pt x="263716" y="2177684"/>
                    <a:pt x="265108" y="2177149"/>
                  </a:cubicBezTo>
                  <a:cubicBezTo>
                    <a:pt x="266501" y="2176613"/>
                    <a:pt x="269498" y="2171902"/>
                    <a:pt x="269605" y="2169440"/>
                  </a:cubicBezTo>
                  <a:cubicBezTo>
                    <a:pt x="269713" y="2166977"/>
                    <a:pt x="263395" y="2166442"/>
                    <a:pt x="262539" y="2163016"/>
                  </a:cubicBezTo>
                  <a:cubicBezTo>
                    <a:pt x="261682" y="2159589"/>
                    <a:pt x="266286" y="2151238"/>
                    <a:pt x="264466" y="2148883"/>
                  </a:cubicBezTo>
                  <a:lnTo>
                    <a:pt x="261736" y="2148200"/>
                  </a:lnTo>
                  <a:lnTo>
                    <a:pt x="266451" y="2137749"/>
                  </a:lnTo>
                  <a:cubicBezTo>
                    <a:pt x="266212" y="2133827"/>
                    <a:pt x="256107" y="2134026"/>
                    <a:pt x="254181" y="2128736"/>
                  </a:cubicBezTo>
                  <a:lnTo>
                    <a:pt x="254837" y="2119549"/>
                  </a:lnTo>
                  <a:lnTo>
                    <a:pt x="255090" y="2120987"/>
                  </a:lnTo>
                  <a:cubicBezTo>
                    <a:pt x="257418" y="2122617"/>
                    <a:pt x="260625" y="2122051"/>
                    <a:pt x="262255" y="2119724"/>
                  </a:cubicBezTo>
                  <a:cubicBezTo>
                    <a:pt x="263884" y="2117396"/>
                    <a:pt x="263318" y="2114189"/>
                    <a:pt x="260991" y="2112559"/>
                  </a:cubicBezTo>
                  <a:cubicBezTo>
                    <a:pt x="259827" y="2111745"/>
                    <a:pt x="258444" y="2111479"/>
                    <a:pt x="257147" y="2111707"/>
                  </a:cubicBezTo>
                  <a:lnTo>
                    <a:pt x="254991" y="2113081"/>
                  </a:lnTo>
                  <a:lnTo>
                    <a:pt x="254891" y="2106006"/>
                  </a:lnTo>
                  <a:cubicBezTo>
                    <a:pt x="253252" y="2104290"/>
                    <a:pt x="248975" y="2104008"/>
                    <a:pt x="244699" y="2104563"/>
                  </a:cubicBezTo>
                  <a:close/>
                  <a:moveTo>
                    <a:pt x="183387" y="2084126"/>
                  </a:moveTo>
                  <a:lnTo>
                    <a:pt x="178044" y="2097732"/>
                  </a:lnTo>
                  <a:lnTo>
                    <a:pt x="174949" y="2096959"/>
                  </a:lnTo>
                  <a:cubicBezTo>
                    <a:pt x="172246" y="2097026"/>
                    <a:pt x="169489" y="2097614"/>
                    <a:pt x="168364" y="2098525"/>
                  </a:cubicBezTo>
                  <a:cubicBezTo>
                    <a:pt x="166116" y="2100345"/>
                    <a:pt x="169114" y="2106448"/>
                    <a:pt x="167722" y="2109446"/>
                  </a:cubicBezTo>
                  <a:cubicBezTo>
                    <a:pt x="166330" y="2112444"/>
                    <a:pt x="160227" y="2113943"/>
                    <a:pt x="160013" y="2116512"/>
                  </a:cubicBezTo>
                  <a:cubicBezTo>
                    <a:pt x="159799" y="2119082"/>
                    <a:pt x="163439" y="2123900"/>
                    <a:pt x="166437" y="2124864"/>
                  </a:cubicBezTo>
                  <a:cubicBezTo>
                    <a:pt x="169435" y="2125827"/>
                    <a:pt x="175431" y="2121973"/>
                    <a:pt x="178001" y="2122294"/>
                  </a:cubicBezTo>
                  <a:cubicBezTo>
                    <a:pt x="180571" y="2122615"/>
                    <a:pt x="180463" y="2127326"/>
                    <a:pt x="181855" y="2126791"/>
                  </a:cubicBezTo>
                  <a:cubicBezTo>
                    <a:pt x="183247" y="2126256"/>
                    <a:pt x="186245" y="2121545"/>
                    <a:pt x="186352" y="2119082"/>
                  </a:cubicBezTo>
                  <a:cubicBezTo>
                    <a:pt x="186459" y="2116619"/>
                    <a:pt x="180142" y="2116084"/>
                    <a:pt x="179286" y="2112658"/>
                  </a:cubicBezTo>
                  <a:lnTo>
                    <a:pt x="180544" y="2105564"/>
                  </a:lnTo>
                  <a:lnTo>
                    <a:pt x="189995" y="2114760"/>
                  </a:lnTo>
                  <a:cubicBezTo>
                    <a:pt x="195618" y="2113547"/>
                    <a:pt x="198697" y="2105706"/>
                    <a:pt x="196872" y="2097246"/>
                  </a:cubicBezTo>
                  <a:cubicBezTo>
                    <a:pt x="195047" y="2088787"/>
                    <a:pt x="189009" y="2082912"/>
                    <a:pt x="183387" y="2084126"/>
                  </a:cubicBezTo>
                  <a:close/>
                  <a:moveTo>
                    <a:pt x="138034" y="2080206"/>
                  </a:moveTo>
                  <a:cubicBezTo>
                    <a:pt x="134447" y="2080596"/>
                    <a:pt x="132014" y="2085286"/>
                    <a:pt x="132600" y="2090683"/>
                  </a:cubicBezTo>
                  <a:cubicBezTo>
                    <a:pt x="133186" y="2096080"/>
                    <a:pt x="136569" y="2100138"/>
                    <a:pt x="140156" y="2099749"/>
                  </a:cubicBezTo>
                  <a:cubicBezTo>
                    <a:pt x="143743" y="2099359"/>
                    <a:pt x="146176" y="2094668"/>
                    <a:pt x="145590" y="2089272"/>
                  </a:cubicBezTo>
                  <a:cubicBezTo>
                    <a:pt x="145004" y="2083875"/>
                    <a:pt x="141620" y="2079816"/>
                    <a:pt x="138034" y="2080206"/>
                  </a:cubicBezTo>
                  <a:close/>
                  <a:moveTo>
                    <a:pt x="19355" y="2070459"/>
                  </a:moveTo>
                  <a:cubicBezTo>
                    <a:pt x="18044" y="2070353"/>
                    <a:pt x="16277" y="2070245"/>
                    <a:pt x="14655" y="2070490"/>
                  </a:cubicBezTo>
                  <a:cubicBezTo>
                    <a:pt x="13034" y="2070735"/>
                    <a:pt x="11556" y="2071332"/>
                    <a:pt x="10821" y="2072633"/>
                  </a:cubicBezTo>
                  <a:cubicBezTo>
                    <a:pt x="9352" y="2075235"/>
                    <a:pt x="11484" y="2082497"/>
                    <a:pt x="10541" y="2086073"/>
                  </a:cubicBezTo>
                  <a:cubicBezTo>
                    <a:pt x="9599" y="2089648"/>
                    <a:pt x="5314" y="2090982"/>
                    <a:pt x="5165" y="2094084"/>
                  </a:cubicBezTo>
                  <a:cubicBezTo>
                    <a:pt x="5016" y="2097186"/>
                    <a:pt x="6904" y="2103731"/>
                    <a:pt x="9647" y="2104685"/>
                  </a:cubicBezTo>
                  <a:cubicBezTo>
                    <a:pt x="12390" y="2105639"/>
                    <a:pt x="18643" y="2102058"/>
                    <a:pt x="21624" y="2099808"/>
                  </a:cubicBezTo>
                  <a:cubicBezTo>
                    <a:pt x="24606" y="2097556"/>
                    <a:pt x="27234" y="2094646"/>
                    <a:pt x="27538" y="2091178"/>
                  </a:cubicBezTo>
                  <a:cubicBezTo>
                    <a:pt x="27841" y="2087710"/>
                    <a:pt x="23608" y="2081875"/>
                    <a:pt x="23446" y="2078997"/>
                  </a:cubicBezTo>
                  <a:cubicBezTo>
                    <a:pt x="23284" y="2076121"/>
                    <a:pt x="27245" y="2075341"/>
                    <a:pt x="26563" y="2073918"/>
                  </a:cubicBezTo>
                  <a:cubicBezTo>
                    <a:pt x="25882" y="2072495"/>
                    <a:pt x="21979" y="2070673"/>
                    <a:pt x="19355" y="2070459"/>
                  </a:cubicBezTo>
                  <a:close/>
                  <a:moveTo>
                    <a:pt x="213594" y="2068155"/>
                  </a:moveTo>
                  <a:cubicBezTo>
                    <a:pt x="212298" y="2068383"/>
                    <a:pt x="211088" y="2069106"/>
                    <a:pt x="210274" y="2070270"/>
                  </a:cubicBezTo>
                  <a:cubicBezTo>
                    <a:pt x="208644" y="2072597"/>
                    <a:pt x="209210" y="2075805"/>
                    <a:pt x="211537" y="2077434"/>
                  </a:cubicBezTo>
                  <a:cubicBezTo>
                    <a:pt x="213865" y="2079064"/>
                    <a:pt x="217072" y="2078498"/>
                    <a:pt x="218702" y="2076171"/>
                  </a:cubicBezTo>
                  <a:cubicBezTo>
                    <a:pt x="220331" y="2073843"/>
                    <a:pt x="219765" y="2070636"/>
                    <a:pt x="217438" y="2069006"/>
                  </a:cubicBezTo>
                  <a:cubicBezTo>
                    <a:pt x="216274" y="2068192"/>
                    <a:pt x="214891" y="2067926"/>
                    <a:pt x="213594" y="2068155"/>
                  </a:cubicBezTo>
                  <a:close/>
                  <a:moveTo>
                    <a:pt x="449714" y="2058641"/>
                  </a:moveTo>
                  <a:cubicBezTo>
                    <a:pt x="446385" y="2058261"/>
                    <a:pt x="440737" y="2057752"/>
                    <a:pt x="438603" y="2060011"/>
                  </a:cubicBezTo>
                  <a:cubicBezTo>
                    <a:pt x="436468" y="2062270"/>
                    <a:pt x="438468" y="2069015"/>
                    <a:pt x="436909" y="2072196"/>
                  </a:cubicBezTo>
                  <a:cubicBezTo>
                    <a:pt x="435351" y="2075375"/>
                    <a:pt x="429749" y="2076284"/>
                    <a:pt x="429250" y="2079091"/>
                  </a:cubicBezTo>
                  <a:cubicBezTo>
                    <a:pt x="428751" y="2081897"/>
                    <a:pt x="430510" y="2087974"/>
                    <a:pt x="433918" y="2089034"/>
                  </a:cubicBezTo>
                  <a:cubicBezTo>
                    <a:pt x="437325" y="2090094"/>
                    <a:pt x="445664" y="2087285"/>
                    <a:pt x="449694" y="2085452"/>
                  </a:cubicBezTo>
                  <a:cubicBezTo>
                    <a:pt x="453725" y="2083618"/>
                    <a:pt x="457368" y="2081161"/>
                    <a:pt x="458101" y="2078033"/>
                  </a:cubicBezTo>
                  <a:cubicBezTo>
                    <a:pt x="458833" y="2074905"/>
                    <a:pt x="454009" y="2069307"/>
                    <a:pt x="454088" y="2066683"/>
                  </a:cubicBezTo>
                  <a:cubicBezTo>
                    <a:pt x="454166" y="2064060"/>
                    <a:pt x="459302" y="2063631"/>
                    <a:pt x="458573" y="2062291"/>
                  </a:cubicBezTo>
                  <a:cubicBezTo>
                    <a:pt x="457843" y="2060950"/>
                    <a:pt x="453042" y="2059021"/>
                    <a:pt x="449714" y="2058641"/>
                  </a:cubicBezTo>
                  <a:close/>
                  <a:moveTo>
                    <a:pt x="348163" y="2045247"/>
                  </a:moveTo>
                  <a:cubicBezTo>
                    <a:pt x="343140" y="2045553"/>
                    <a:pt x="343396" y="2058493"/>
                    <a:pt x="336621" y="2060960"/>
                  </a:cubicBezTo>
                  <a:cubicBezTo>
                    <a:pt x="333234" y="2062194"/>
                    <a:pt x="327056" y="2060917"/>
                    <a:pt x="321176" y="2059857"/>
                  </a:cubicBezTo>
                  <a:lnTo>
                    <a:pt x="309387" y="2060024"/>
                  </a:lnTo>
                  <a:lnTo>
                    <a:pt x="307431" y="2053191"/>
                  </a:lnTo>
                  <a:cubicBezTo>
                    <a:pt x="305451" y="2052092"/>
                    <a:pt x="303213" y="2051900"/>
                    <a:pt x="301195" y="2052479"/>
                  </a:cubicBezTo>
                  <a:cubicBezTo>
                    <a:pt x="299177" y="2053056"/>
                    <a:pt x="297380" y="2054404"/>
                    <a:pt x="296281" y="2056384"/>
                  </a:cubicBezTo>
                  <a:cubicBezTo>
                    <a:pt x="294084" y="2060344"/>
                    <a:pt x="295513" y="2065336"/>
                    <a:pt x="299474" y="2067534"/>
                  </a:cubicBezTo>
                  <a:lnTo>
                    <a:pt x="306750" y="2065450"/>
                  </a:lnTo>
                  <a:lnTo>
                    <a:pt x="305666" y="2073101"/>
                  </a:lnTo>
                  <a:cubicBezTo>
                    <a:pt x="306377" y="2078576"/>
                    <a:pt x="308158" y="2084048"/>
                    <a:pt x="310245" y="2086138"/>
                  </a:cubicBezTo>
                  <a:cubicBezTo>
                    <a:pt x="314418" y="2090317"/>
                    <a:pt x="326173" y="2082932"/>
                    <a:pt x="332556" y="2085121"/>
                  </a:cubicBezTo>
                  <a:lnTo>
                    <a:pt x="338303" y="2090544"/>
                  </a:lnTo>
                  <a:lnTo>
                    <a:pt x="337313" y="2103844"/>
                  </a:lnTo>
                  <a:cubicBezTo>
                    <a:pt x="338974" y="2108648"/>
                    <a:pt x="342524" y="2113020"/>
                    <a:pt x="347571" y="2115819"/>
                  </a:cubicBezTo>
                  <a:cubicBezTo>
                    <a:pt x="357665" y="2121420"/>
                    <a:pt x="369923" y="2118614"/>
                    <a:pt x="374951" y="2109552"/>
                  </a:cubicBezTo>
                  <a:cubicBezTo>
                    <a:pt x="379978" y="2100490"/>
                    <a:pt x="375872" y="2088605"/>
                    <a:pt x="365777" y="2083004"/>
                  </a:cubicBezTo>
                  <a:lnTo>
                    <a:pt x="363627" y="2082678"/>
                  </a:lnTo>
                  <a:lnTo>
                    <a:pt x="360752" y="2072611"/>
                  </a:lnTo>
                  <a:cubicBezTo>
                    <a:pt x="358655" y="2068325"/>
                    <a:pt x="356406" y="2064164"/>
                    <a:pt x="356460" y="2061521"/>
                  </a:cubicBezTo>
                  <a:cubicBezTo>
                    <a:pt x="356566" y="2056236"/>
                    <a:pt x="366154" y="2055452"/>
                    <a:pt x="364771" y="2052740"/>
                  </a:cubicBezTo>
                  <a:cubicBezTo>
                    <a:pt x="363388" y="2050027"/>
                    <a:pt x="353186" y="2044941"/>
                    <a:pt x="348163" y="2045247"/>
                  </a:cubicBezTo>
                  <a:close/>
                  <a:moveTo>
                    <a:pt x="438416" y="2000589"/>
                  </a:moveTo>
                  <a:cubicBezTo>
                    <a:pt x="433344" y="1997775"/>
                    <a:pt x="426951" y="1999605"/>
                    <a:pt x="424138" y="2004677"/>
                  </a:cubicBezTo>
                  <a:cubicBezTo>
                    <a:pt x="422731" y="2007213"/>
                    <a:pt x="422485" y="2010078"/>
                    <a:pt x="423225" y="2012662"/>
                  </a:cubicBezTo>
                  <a:cubicBezTo>
                    <a:pt x="423964" y="2015246"/>
                    <a:pt x="425690" y="2017548"/>
                    <a:pt x="428226" y="2018955"/>
                  </a:cubicBezTo>
                  <a:cubicBezTo>
                    <a:pt x="433297" y="2021768"/>
                    <a:pt x="439690" y="2019938"/>
                    <a:pt x="442504" y="2014867"/>
                  </a:cubicBezTo>
                  <a:cubicBezTo>
                    <a:pt x="445317" y="2009795"/>
                    <a:pt x="443487" y="2003402"/>
                    <a:pt x="438416" y="2000589"/>
                  </a:cubicBezTo>
                  <a:close/>
                  <a:moveTo>
                    <a:pt x="254161" y="1988682"/>
                  </a:moveTo>
                  <a:cubicBezTo>
                    <a:pt x="249089" y="1985869"/>
                    <a:pt x="242697" y="1987699"/>
                    <a:pt x="239883" y="1992770"/>
                  </a:cubicBezTo>
                  <a:lnTo>
                    <a:pt x="239002" y="2000486"/>
                  </a:lnTo>
                  <a:lnTo>
                    <a:pt x="236914" y="1998923"/>
                  </a:lnTo>
                  <a:cubicBezTo>
                    <a:pt x="229105" y="1998923"/>
                    <a:pt x="222774" y="2010368"/>
                    <a:pt x="222775" y="2024486"/>
                  </a:cubicBezTo>
                  <a:cubicBezTo>
                    <a:pt x="222775" y="2038605"/>
                    <a:pt x="229105" y="2050049"/>
                    <a:pt x="236915" y="2050050"/>
                  </a:cubicBezTo>
                  <a:cubicBezTo>
                    <a:pt x="244724" y="2050050"/>
                    <a:pt x="251055" y="2038604"/>
                    <a:pt x="251055" y="2024487"/>
                  </a:cubicBezTo>
                  <a:cubicBezTo>
                    <a:pt x="251055" y="2017427"/>
                    <a:pt x="249472" y="2011036"/>
                    <a:pt x="246913" y="2006410"/>
                  </a:cubicBezTo>
                  <a:lnTo>
                    <a:pt x="246716" y="2006262"/>
                  </a:lnTo>
                  <a:lnTo>
                    <a:pt x="258249" y="2002960"/>
                  </a:lnTo>
                  <a:cubicBezTo>
                    <a:pt x="261063" y="1997888"/>
                    <a:pt x="259232" y="1991496"/>
                    <a:pt x="254161" y="1988682"/>
                  </a:cubicBezTo>
                  <a:close/>
                  <a:moveTo>
                    <a:pt x="45046" y="1980923"/>
                  </a:moveTo>
                  <a:cubicBezTo>
                    <a:pt x="41448" y="1983031"/>
                    <a:pt x="38347" y="1987183"/>
                    <a:pt x="36596" y="1992876"/>
                  </a:cubicBezTo>
                  <a:cubicBezTo>
                    <a:pt x="33096" y="2004265"/>
                    <a:pt x="36326" y="2017512"/>
                    <a:pt x="43809" y="2022466"/>
                  </a:cubicBezTo>
                  <a:cubicBezTo>
                    <a:pt x="51293" y="2027420"/>
                    <a:pt x="60197" y="2022205"/>
                    <a:pt x="63697" y="2010816"/>
                  </a:cubicBezTo>
                  <a:cubicBezTo>
                    <a:pt x="67197" y="1999428"/>
                    <a:pt x="63968" y="1986181"/>
                    <a:pt x="56484" y="1981226"/>
                  </a:cubicBezTo>
                  <a:cubicBezTo>
                    <a:pt x="52742" y="1978749"/>
                    <a:pt x="48646" y="1978815"/>
                    <a:pt x="45046" y="1980923"/>
                  </a:cubicBezTo>
                  <a:close/>
                  <a:moveTo>
                    <a:pt x="473872" y="1971585"/>
                  </a:moveTo>
                  <a:cubicBezTo>
                    <a:pt x="466062" y="1971585"/>
                    <a:pt x="459732" y="1983030"/>
                    <a:pt x="459732" y="1997148"/>
                  </a:cubicBezTo>
                  <a:cubicBezTo>
                    <a:pt x="459732" y="2011266"/>
                    <a:pt x="466062" y="2022711"/>
                    <a:pt x="473872" y="2022711"/>
                  </a:cubicBezTo>
                  <a:cubicBezTo>
                    <a:pt x="481682" y="2022711"/>
                    <a:pt x="488013" y="2011266"/>
                    <a:pt x="488013" y="1997148"/>
                  </a:cubicBezTo>
                  <a:cubicBezTo>
                    <a:pt x="488013" y="1983030"/>
                    <a:pt x="481682" y="1971585"/>
                    <a:pt x="473872" y="1971585"/>
                  </a:cubicBezTo>
                  <a:close/>
                  <a:moveTo>
                    <a:pt x="505011" y="1956944"/>
                  </a:moveTo>
                  <a:cubicBezTo>
                    <a:pt x="503671" y="1957673"/>
                    <a:pt x="501741" y="1962474"/>
                    <a:pt x="501361" y="1965803"/>
                  </a:cubicBezTo>
                  <a:cubicBezTo>
                    <a:pt x="501172" y="1967467"/>
                    <a:pt x="500949" y="1969711"/>
                    <a:pt x="501057" y="1971806"/>
                  </a:cubicBezTo>
                  <a:cubicBezTo>
                    <a:pt x="501165" y="1973900"/>
                    <a:pt x="501602" y="1975846"/>
                    <a:pt x="502732" y="1976914"/>
                  </a:cubicBezTo>
                  <a:cubicBezTo>
                    <a:pt x="504991" y="1979048"/>
                    <a:pt x="511736" y="1977049"/>
                    <a:pt x="514916" y="1978608"/>
                  </a:cubicBezTo>
                  <a:cubicBezTo>
                    <a:pt x="518096" y="1980166"/>
                    <a:pt x="519005" y="1985768"/>
                    <a:pt x="521811" y="1986267"/>
                  </a:cubicBezTo>
                  <a:cubicBezTo>
                    <a:pt x="524618" y="1986765"/>
                    <a:pt x="530694" y="1985006"/>
                    <a:pt x="531755" y="1981598"/>
                  </a:cubicBezTo>
                  <a:cubicBezTo>
                    <a:pt x="532815" y="1978191"/>
                    <a:pt x="530005" y="1969853"/>
                    <a:pt x="528172" y="1965822"/>
                  </a:cubicBezTo>
                  <a:cubicBezTo>
                    <a:pt x="526339" y="1961792"/>
                    <a:pt x="523882" y="1958148"/>
                    <a:pt x="520754" y="1957415"/>
                  </a:cubicBezTo>
                  <a:cubicBezTo>
                    <a:pt x="517626" y="1956683"/>
                    <a:pt x="512028" y="1961507"/>
                    <a:pt x="509404" y="1961429"/>
                  </a:cubicBezTo>
                  <a:cubicBezTo>
                    <a:pt x="506780" y="1961350"/>
                    <a:pt x="506352" y="1956215"/>
                    <a:pt x="505011" y="1956944"/>
                  </a:cubicBezTo>
                  <a:close/>
                  <a:moveTo>
                    <a:pt x="380855" y="1954607"/>
                  </a:moveTo>
                  <a:cubicBezTo>
                    <a:pt x="375439" y="1955776"/>
                    <a:pt x="370850" y="1958293"/>
                    <a:pt x="367809" y="1961418"/>
                  </a:cubicBezTo>
                  <a:lnTo>
                    <a:pt x="367734" y="1961629"/>
                  </a:lnTo>
                  <a:lnTo>
                    <a:pt x="365602" y="1961521"/>
                  </a:lnTo>
                  <a:cubicBezTo>
                    <a:pt x="363966" y="1961605"/>
                    <a:pt x="362447" y="1961947"/>
                    <a:pt x="361613" y="1962829"/>
                  </a:cubicBezTo>
                  <a:cubicBezTo>
                    <a:pt x="359947" y="1964593"/>
                    <a:pt x="361508" y="1969861"/>
                    <a:pt x="360291" y="1972344"/>
                  </a:cubicBezTo>
                  <a:lnTo>
                    <a:pt x="359772" y="1972811"/>
                  </a:lnTo>
                  <a:lnTo>
                    <a:pt x="353524" y="1959052"/>
                  </a:lnTo>
                  <a:cubicBezTo>
                    <a:pt x="343852" y="1953686"/>
                    <a:pt x="328224" y="1963372"/>
                    <a:pt x="318617" y="1980687"/>
                  </a:cubicBezTo>
                  <a:cubicBezTo>
                    <a:pt x="313815" y="1989344"/>
                    <a:pt x="311426" y="1998269"/>
                    <a:pt x="311448" y="2005700"/>
                  </a:cubicBezTo>
                  <a:cubicBezTo>
                    <a:pt x="311469" y="2013132"/>
                    <a:pt x="313901" y="2019070"/>
                    <a:pt x="318737" y="2021753"/>
                  </a:cubicBezTo>
                  <a:cubicBezTo>
                    <a:pt x="328409" y="2027120"/>
                    <a:pt x="344037" y="2017434"/>
                    <a:pt x="353643" y="2000119"/>
                  </a:cubicBezTo>
                  <a:lnTo>
                    <a:pt x="357881" y="1985335"/>
                  </a:lnTo>
                  <a:lnTo>
                    <a:pt x="357955" y="1985493"/>
                  </a:lnTo>
                  <a:cubicBezTo>
                    <a:pt x="360616" y="1986321"/>
                    <a:pt x="367127" y="1984127"/>
                    <a:pt x="370275" y="1982696"/>
                  </a:cubicBezTo>
                  <a:lnTo>
                    <a:pt x="373392" y="1979946"/>
                  </a:lnTo>
                  <a:lnTo>
                    <a:pt x="386480" y="1980681"/>
                  </a:lnTo>
                  <a:cubicBezTo>
                    <a:pt x="397313" y="1978344"/>
                    <a:pt x="404835" y="1970613"/>
                    <a:pt x="403282" y="1963413"/>
                  </a:cubicBezTo>
                  <a:cubicBezTo>
                    <a:pt x="401728" y="1956213"/>
                    <a:pt x="391688" y="1952270"/>
                    <a:pt x="380855" y="1954607"/>
                  </a:cubicBezTo>
                  <a:close/>
                  <a:moveTo>
                    <a:pt x="119253" y="1946662"/>
                  </a:moveTo>
                  <a:cubicBezTo>
                    <a:pt x="113469" y="1947136"/>
                    <a:pt x="109053" y="1950158"/>
                    <a:pt x="107376" y="1955614"/>
                  </a:cubicBezTo>
                  <a:cubicBezTo>
                    <a:pt x="104022" y="1966526"/>
                    <a:pt x="112895" y="1983045"/>
                    <a:pt x="127194" y="1992511"/>
                  </a:cubicBezTo>
                  <a:lnTo>
                    <a:pt x="129268" y="1993165"/>
                  </a:lnTo>
                  <a:lnTo>
                    <a:pt x="127096" y="1999214"/>
                  </a:lnTo>
                  <a:cubicBezTo>
                    <a:pt x="128649" y="2006414"/>
                    <a:pt x="138689" y="2010357"/>
                    <a:pt x="149522" y="2008020"/>
                  </a:cubicBezTo>
                  <a:lnTo>
                    <a:pt x="158974" y="2003086"/>
                  </a:lnTo>
                  <a:lnTo>
                    <a:pt x="157566" y="2005184"/>
                  </a:lnTo>
                  <a:cubicBezTo>
                    <a:pt x="157417" y="2008285"/>
                    <a:pt x="159304" y="2014831"/>
                    <a:pt x="162048" y="2015784"/>
                  </a:cubicBezTo>
                  <a:cubicBezTo>
                    <a:pt x="164791" y="2016738"/>
                    <a:pt x="171043" y="2013158"/>
                    <a:pt x="174025" y="2010907"/>
                  </a:cubicBezTo>
                  <a:cubicBezTo>
                    <a:pt x="177007" y="2008656"/>
                    <a:pt x="179635" y="2005746"/>
                    <a:pt x="179938" y="2002277"/>
                  </a:cubicBezTo>
                  <a:cubicBezTo>
                    <a:pt x="180242" y="1998809"/>
                    <a:pt x="176009" y="1992974"/>
                    <a:pt x="175847" y="1990097"/>
                  </a:cubicBezTo>
                  <a:cubicBezTo>
                    <a:pt x="175684" y="1987220"/>
                    <a:pt x="179646" y="1986440"/>
                    <a:pt x="178964" y="1985017"/>
                  </a:cubicBezTo>
                  <a:cubicBezTo>
                    <a:pt x="178282" y="1983594"/>
                    <a:pt x="174380" y="1981773"/>
                    <a:pt x="171756" y="1981559"/>
                  </a:cubicBezTo>
                  <a:cubicBezTo>
                    <a:pt x="170444" y="1981452"/>
                    <a:pt x="168678" y="1981345"/>
                    <a:pt x="167056" y="1981589"/>
                  </a:cubicBezTo>
                  <a:cubicBezTo>
                    <a:pt x="165434" y="1981834"/>
                    <a:pt x="163957" y="1982431"/>
                    <a:pt x="163222" y="1983732"/>
                  </a:cubicBezTo>
                  <a:lnTo>
                    <a:pt x="163144" y="1987470"/>
                  </a:lnTo>
                  <a:lnTo>
                    <a:pt x="158591" y="1982772"/>
                  </a:lnTo>
                  <a:lnTo>
                    <a:pt x="157918" y="1982734"/>
                  </a:lnTo>
                  <a:lnTo>
                    <a:pt x="155868" y="1970900"/>
                  </a:lnTo>
                  <a:cubicBezTo>
                    <a:pt x="152282" y="1964223"/>
                    <a:pt x="146489" y="1957727"/>
                    <a:pt x="139340" y="1952995"/>
                  </a:cubicBezTo>
                  <a:cubicBezTo>
                    <a:pt x="132190" y="1948262"/>
                    <a:pt x="125038" y="1946189"/>
                    <a:pt x="119253" y="1946662"/>
                  </a:cubicBezTo>
                  <a:close/>
                  <a:moveTo>
                    <a:pt x="534432" y="1925349"/>
                  </a:moveTo>
                  <a:cubicBezTo>
                    <a:pt x="533406" y="1925295"/>
                    <a:pt x="532436" y="1925409"/>
                    <a:pt x="531858" y="1925905"/>
                  </a:cubicBezTo>
                  <a:cubicBezTo>
                    <a:pt x="530703" y="1926897"/>
                    <a:pt x="531333" y="1930285"/>
                    <a:pt x="530412" y="1931755"/>
                  </a:cubicBezTo>
                  <a:cubicBezTo>
                    <a:pt x="529490" y="1933224"/>
                    <a:pt x="526715" y="1933382"/>
                    <a:pt x="526329" y="1934723"/>
                  </a:cubicBezTo>
                  <a:cubicBezTo>
                    <a:pt x="525943" y="1936065"/>
                    <a:pt x="526490" y="1939115"/>
                    <a:pt x="528096" y="1939805"/>
                  </a:cubicBezTo>
                  <a:cubicBezTo>
                    <a:pt x="529702" y="1940496"/>
                    <a:pt x="533908" y="1939552"/>
                    <a:pt x="535965" y="1938865"/>
                  </a:cubicBezTo>
                  <a:cubicBezTo>
                    <a:pt x="538022" y="1938177"/>
                    <a:pt x="539922" y="1937166"/>
                    <a:pt x="540438" y="1935679"/>
                  </a:cubicBezTo>
                  <a:cubicBezTo>
                    <a:pt x="540955" y="1934193"/>
                    <a:pt x="538890" y="1931219"/>
                    <a:pt x="539062" y="1929945"/>
                  </a:cubicBezTo>
                  <a:cubicBezTo>
                    <a:pt x="539234" y="1928671"/>
                    <a:pt x="541758" y="1928724"/>
                    <a:pt x="541471" y="1928034"/>
                  </a:cubicBezTo>
                  <a:cubicBezTo>
                    <a:pt x="541184" y="1927344"/>
                    <a:pt x="538943" y="1926159"/>
                    <a:pt x="537341" y="1925804"/>
                  </a:cubicBezTo>
                  <a:cubicBezTo>
                    <a:pt x="536540" y="1925627"/>
                    <a:pt x="535458" y="1925404"/>
                    <a:pt x="534432" y="1925349"/>
                  </a:cubicBezTo>
                  <a:close/>
                  <a:moveTo>
                    <a:pt x="128614" y="1898872"/>
                  </a:moveTo>
                  <a:cubicBezTo>
                    <a:pt x="126666" y="1899838"/>
                    <a:pt x="125021" y="1901867"/>
                    <a:pt x="124142" y="1904727"/>
                  </a:cubicBezTo>
                  <a:cubicBezTo>
                    <a:pt x="122383" y="1910449"/>
                    <a:pt x="124353" y="1917336"/>
                    <a:pt x="128541" y="1920108"/>
                  </a:cubicBezTo>
                  <a:cubicBezTo>
                    <a:pt x="132729" y="1922880"/>
                    <a:pt x="137551" y="1920489"/>
                    <a:pt x="139309" y="1914768"/>
                  </a:cubicBezTo>
                  <a:cubicBezTo>
                    <a:pt x="141067" y="1909046"/>
                    <a:pt x="139098" y="1902160"/>
                    <a:pt x="134909" y="1899387"/>
                  </a:cubicBezTo>
                  <a:cubicBezTo>
                    <a:pt x="132815" y="1898001"/>
                    <a:pt x="130563" y="1897906"/>
                    <a:pt x="128614" y="1898872"/>
                  </a:cubicBezTo>
                  <a:close/>
                  <a:moveTo>
                    <a:pt x="197447" y="1892023"/>
                  </a:moveTo>
                  <a:lnTo>
                    <a:pt x="196688" y="1893097"/>
                  </a:lnTo>
                  <a:lnTo>
                    <a:pt x="195763" y="1892847"/>
                  </a:lnTo>
                  <a:cubicBezTo>
                    <a:pt x="190740" y="1893153"/>
                    <a:pt x="190996" y="1906092"/>
                    <a:pt x="184221" y="1908560"/>
                  </a:cubicBezTo>
                  <a:lnTo>
                    <a:pt x="181095" y="1908336"/>
                  </a:lnTo>
                  <a:lnTo>
                    <a:pt x="177820" y="1904004"/>
                  </a:lnTo>
                  <a:lnTo>
                    <a:pt x="172994" y="1907758"/>
                  </a:lnTo>
                  <a:lnTo>
                    <a:pt x="168776" y="1907456"/>
                  </a:lnTo>
                  <a:cubicBezTo>
                    <a:pt x="162896" y="1906396"/>
                    <a:pt x="157313" y="1905552"/>
                    <a:pt x="155115" y="1907650"/>
                  </a:cubicBezTo>
                  <a:cubicBezTo>
                    <a:pt x="152917" y="1909748"/>
                    <a:pt x="152556" y="1915225"/>
                    <a:pt x="153266" y="1920701"/>
                  </a:cubicBezTo>
                  <a:cubicBezTo>
                    <a:pt x="153977" y="1926175"/>
                    <a:pt x="155758" y="1931648"/>
                    <a:pt x="157845" y="1933738"/>
                  </a:cubicBezTo>
                  <a:cubicBezTo>
                    <a:pt x="159932" y="1935827"/>
                    <a:pt x="163914" y="1935026"/>
                    <a:pt x="168172" y="1933975"/>
                  </a:cubicBezTo>
                  <a:lnTo>
                    <a:pt x="179108" y="1932831"/>
                  </a:lnTo>
                  <a:lnTo>
                    <a:pt x="181102" y="1935519"/>
                  </a:lnTo>
                  <a:lnTo>
                    <a:pt x="182407" y="1934845"/>
                  </a:lnTo>
                  <a:lnTo>
                    <a:pt x="188569" y="1940659"/>
                  </a:lnTo>
                  <a:cubicBezTo>
                    <a:pt x="191110" y="1943937"/>
                    <a:pt x="193511" y="1946928"/>
                    <a:pt x="196142" y="1946872"/>
                  </a:cubicBezTo>
                  <a:cubicBezTo>
                    <a:pt x="201405" y="1946761"/>
                    <a:pt x="210415" y="1938346"/>
                    <a:pt x="211735" y="1932054"/>
                  </a:cubicBezTo>
                  <a:lnTo>
                    <a:pt x="210928" y="1929229"/>
                  </a:lnTo>
                  <a:lnTo>
                    <a:pt x="216098" y="1921916"/>
                  </a:lnTo>
                  <a:cubicBezTo>
                    <a:pt x="219598" y="1910528"/>
                    <a:pt x="216369" y="1897281"/>
                    <a:pt x="208885" y="1892326"/>
                  </a:cubicBezTo>
                  <a:cubicBezTo>
                    <a:pt x="205143" y="1889849"/>
                    <a:pt x="201046" y="1889915"/>
                    <a:pt x="197447" y="1892023"/>
                  </a:cubicBezTo>
                  <a:close/>
                  <a:moveTo>
                    <a:pt x="333337" y="1890997"/>
                  </a:moveTo>
                  <a:cubicBezTo>
                    <a:pt x="328266" y="1888183"/>
                    <a:pt x="321873" y="1890014"/>
                    <a:pt x="319059" y="1895085"/>
                  </a:cubicBezTo>
                  <a:cubicBezTo>
                    <a:pt x="317653" y="1897621"/>
                    <a:pt x="317406" y="1900487"/>
                    <a:pt x="318146" y="1903071"/>
                  </a:cubicBezTo>
                  <a:cubicBezTo>
                    <a:pt x="318887" y="1905655"/>
                    <a:pt x="320612" y="1907956"/>
                    <a:pt x="323147" y="1909363"/>
                  </a:cubicBezTo>
                  <a:lnTo>
                    <a:pt x="329604" y="1907514"/>
                  </a:lnTo>
                  <a:lnTo>
                    <a:pt x="331975" y="1915796"/>
                  </a:lnTo>
                  <a:cubicBezTo>
                    <a:pt x="335936" y="1917993"/>
                    <a:pt x="340928" y="1916563"/>
                    <a:pt x="343125" y="1912603"/>
                  </a:cubicBezTo>
                  <a:cubicBezTo>
                    <a:pt x="345322" y="1908643"/>
                    <a:pt x="343893" y="1903651"/>
                    <a:pt x="339932" y="1901453"/>
                  </a:cubicBezTo>
                  <a:lnTo>
                    <a:pt x="336209" y="1901027"/>
                  </a:lnTo>
                  <a:close/>
                  <a:moveTo>
                    <a:pt x="561708" y="1889204"/>
                  </a:moveTo>
                  <a:cubicBezTo>
                    <a:pt x="559283" y="1889768"/>
                    <a:pt x="556972" y="1891275"/>
                    <a:pt x="555351" y="1893591"/>
                  </a:cubicBezTo>
                  <a:cubicBezTo>
                    <a:pt x="552108" y="1898223"/>
                    <a:pt x="552850" y="1904338"/>
                    <a:pt x="557008" y="1907249"/>
                  </a:cubicBezTo>
                  <a:cubicBezTo>
                    <a:pt x="561167" y="1910161"/>
                    <a:pt x="567166" y="1908766"/>
                    <a:pt x="570409" y="1904134"/>
                  </a:cubicBezTo>
                  <a:cubicBezTo>
                    <a:pt x="573652" y="1899502"/>
                    <a:pt x="572910" y="1893387"/>
                    <a:pt x="568752" y="1890475"/>
                  </a:cubicBezTo>
                  <a:cubicBezTo>
                    <a:pt x="566673" y="1889020"/>
                    <a:pt x="564133" y="1888641"/>
                    <a:pt x="561708" y="1889204"/>
                  </a:cubicBezTo>
                  <a:close/>
                  <a:moveTo>
                    <a:pt x="534271" y="1878902"/>
                  </a:moveTo>
                  <a:cubicBezTo>
                    <a:pt x="530943" y="1878522"/>
                    <a:pt x="525294" y="1878013"/>
                    <a:pt x="523160" y="1880272"/>
                  </a:cubicBezTo>
                  <a:lnTo>
                    <a:pt x="522336" y="1886200"/>
                  </a:lnTo>
                  <a:lnTo>
                    <a:pt x="518496" y="1885349"/>
                  </a:lnTo>
                  <a:cubicBezTo>
                    <a:pt x="517199" y="1885577"/>
                    <a:pt x="515990" y="1886301"/>
                    <a:pt x="515175" y="1887464"/>
                  </a:cubicBezTo>
                  <a:cubicBezTo>
                    <a:pt x="513546" y="1889792"/>
                    <a:pt x="514112" y="1892999"/>
                    <a:pt x="516439" y="1894629"/>
                  </a:cubicBezTo>
                  <a:lnTo>
                    <a:pt x="519555" y="1894079"/>
                  </a:lnTo>
                  <a:lnTo>
                    <a:pt x="517240" y="1896045"/>
                  </a:lnTo>
                  <a:lnTo>
                    <a:pt x="514159" y="1899013"/>
                  </a:lnTo>
                  <a:lnTo>
                    <a:pt x="514117" y="1898694"/>
                  </a:lnTo>
                  <a:cubicBezTo>
                    <a:pt x="511060" y="1893761"/>
                    <a:pt x="505789" y="1888834"/>
                    <a:pt x="499028" y="1885083"/>
                  </a:cubicBezTo>
                  <a:cubicBezTo>
                    <a:pt x="492267" y="1881332"/>
                    <a:pt x="485298" y="1879468"/>
                    <a:pt x="479494" y="1879484"/>
                  </a:cubicBezTo>
                  <a:cubicBezTo>
                    <a:pt x="473691" y="1879501"/>
                    <a:pt x="469053" y="1881400"/>
                    <a:pt x="466958" y="1885176"/>
                  </a:cubicBezTo>
                  <a:cubicBezTo>
                    <a:pt x="462767" y="1892729"/>
                    <a:pt x="470331" y="1904933"/>
                    <a:pt x="483852" y="1912436"/>
                  </a:cubicBezTo>
                  <a:cubicBezTo>
                    <a:pt x="497374" y="1919937"/>
                    <a:pt x="511732" y="1919896"/>
                    <a:pt x="515922" y="1912343"/>
                  </a:cubicBezTo>
                  <a:lnTo>
                    <a:pt x="514360" y="1900530"/>
                  </a:lnTo>
                  <a:lnTo>
                    <a:pt x="518475" y="1909295"/>
                  </a:lnTo>
                  <a:cubicBezTo>
                    <a:pt x="521883" y="1910355"/>
                    <a:pt x="530221" y="1907546"/>
                    <a:pt x="534252" y="1905712"/>
                  </a:cubicBezTo>
                  <a:cubicBezTo>
                    <a:pt x="538282" y="1903879"/>
                    <a:pt x="541926" y="1901422"/>
                    <a:pt x="542658" y="1898294"/>
                  </a:cubicBezTo>
                  <a:cubicBezTo>
                    <a:pt x="543390" y="1895166"/>
                    <a:pt x="538567" y="1889568"/>
                    <a:pt x="538645" y="1886944"/>
                  </a:cubicBezTo>
                  <a:cubicBezTo>
                    <a:pt x="538724" y="1884321"/>
                    <a:pt x="543859" y="1883892"/>
                    <a:pt x="543130" y="1882552"/>
                  </a:cubicBezTo>
                  <a:cubicBezTo>
                    <a:pt x="542401" y="1881211"/>
                    <a:pt x="537599" y="1879282"/>
                    <a:pt x="534271" y="1878902"/>
                  </a:cubicBezTo>
                  <a:close/>
                  <a:moveTo>
                    <a:pt x="432720" y="1865508"/>
                  </a:moveTo>
                  <a:cubicBezTo>
                    <a:pt x="427698" y="1865814"/>
                    <a:pt x="427953" y="1878754"/>
                    <a:pt x="421178" y="1881221"/>
                  </a:cubicBezTo>
                  <a:cubicBezTo>
                    <a:pt x="414403" y="1883689"/>
                    <a:pt x="396468" y="1876115"/>
                    <a:pt x="392072" y="1880311"/>
                  </a:cubicBezTo>
                  <a:cubicBezTo>
                    <a:pt x="389875" y="1882410"/>
                    <a:pt x="389513" y="1887887"/>
                    <a:pt x="390224" y="1893362"/>
                  </a:cubicBezTo>
                  <a:cubicBezTo>
                    <a:pt x="390934" y="1898837"/>
                    <a:pt x="392716" y="1904310"/>
                    <a:pt x="394802" y="1906399"/>
                  </a:cubicBezTo>
                  <a:lnTo>
                    <a:pt x="395006" y="1906404"/>
                  </a:lnTo>
                  <a:lnTo>
                    <a:pt x="393501" y="1907693"/>
                  </a:lnTo>
                  <a:cubicBezTo>
                    <a:pt x="389127" y="1915576"/>
                    <a:pt x="391319" y="1925148"/>
                    <a:pt x="398395" y="1929075"/>
                  </a:cubicBezTo>
                  <a:cubicBezTo>
                    <a:pt x="405472" y="1933001"/>
                    <a:pt x="414754" y="1929794"/>
                    <a:pt x="419127" y="1921911"/>
                  </a:cubicBezTo>
                  <a:cubicBezTo>
                    <a:pt x="421314" y="1917970"/>
                    <a:pt x="421859" y="1913606"/>
                    <a:pt x="420973" y="1909737"/>
                  </a:cubicBezTo>
                  <a:lnTo>
                    <a:pt x="419287" y="1907434"/>
                  </a:lnTo>
                  <a:lnTo>
                    <a:pt x="422861" y="1910805"/>
                  </a:lnTo>
                  <a:lnTo>
                    <a:pt x="421871" y="1924105"/>
                  </a:lnTo>
                  <a:cubicBezTo>
                    <a:pt x="423531" y="1928909"/>
                    <a:pt x="427082" y="1933280"/>
                    <a:pt x="432128" y="1936081"/>
                  </a:cubicBezTo>
                  <a:cubicBezTo>
                    <a:pt x="442223" y="1941681"/>
                    <a:pt x="454480" y="1938875"/>
                    <a:pt x="459508" y="1929813"/>
                  </a:cubicBezTo>
                  <a:cubicBezTo>
                    <a:pt x="464536" y="1920751"/>
                    <a:pt x="460429" y="1908865"/>
                    <a:pt x="450335" y="1903265"/>
                  </a:cubicBezTo>
                  <a:lnTo>
                    <a:pt x="448184" y="1902939"/>
                  </a:lnTo>
                  <a:lnTo>
                    <a:pt x="445310" y="1892872"/>
                  </a:lnTo>
                  <a:cubicBezTo>
                    <a:pt x="443213" y="1888586"/>
                    <a:pt x="440964" y="1884425"/>
                    <a:pt x="441017" y="1881783"/>
                  </a:cubicBezTo>
                  <a:cubicBezTo>
                    <a:pt x="441123" y="1876497"/>
                    <a:pt x="450711" y="1875713"/>
                    <a:pt x="449329" y="1873001"/>
                  </a:cubicBezTo>
                  <a:cubicBezTo>
                    <a:pt x="447945" y="1870288"/>
                    <a:pt x="437743" y="1865202"/>
                    <a:pt x="432720" y="1865508"/>
                  </a:cubicBezTo>
                  <a:close/>
                  <a:moveTo>
                    <a:pt x="478455" y="1838846"/>
                  </a:moveTo>
                  <a:cubicBezTo>
                    <a:pt x="476030" y="1839410"/>
                    <a:pt x="473719" y="1840917"/>
                    <a:pt x="472098" y="1843233"/>
                  </a:cubicBezTo>
                  <a:cubicBezTo>
                    <a:pt x="468854" y="1847865"/>
                    <a:pt x="469597" y="1853980"/>
                    <a:pt x="473755" y="1856891"/>
                  </a:cubicBezTo>
                  <a:cubicBezTo>
                    <a:pt x="477913" y="1859803"/>
                    <a:pt x="483913" y="1858408"/>
                    <a:pt x="487156" y="1853776"/>
                  </a:cubicBezTo>
                  <a:cubicBezTo>
                    <a:pt x="490399" y="1849144"/>
                    <a:pt x="489657" y="1843029"/>
                    <a:pt x="485499" y="1840117"/>
                  </a:cubicBezTo>
                  <a:cubicBezTo>
                    <a:pt x="483419" y="1838662"/>
                    <a:pt x="480880" y="1838283"/>
                    <a:pt x="478455" y="1838846"/>
                  </a:cubicBezTo>
                  <a:close/>
                  <a:moveTo>
                    <a:pt x="101761" y="1836282"/>
                  </a:moveTo>
                  <a:cubicBezTo>
                    <a:pt x="96689" y="1833469"/>
                    <a:pt x="90297" y="1835299"/>
                    <a:pt x="87483" y="1840370"/>
                  </a:cubicBezTo>
                  <a:cubicBezTo>
                    <a:pt x="86076" y="1842906"/>
                    <a:pt x="85830" y="1845772"/>
                    <a:pt x="86570" y="1848356"/>
                  </a:cubicBezTo>
                  <a:lnTo>
                    <a:pt x="90582" y="1853403"/>
                  </a:lnTo>
                  <a:lnTo>
                    <a:pt x="83351" y="1856369"/>
                  </a:lnTo>
                  <a:cubicBezTo>
                    <a:pt x="79967" y="1859451"/>
                    <a:pt x="78041" y="1863494"/>
                    <a:pt x="78374" y="1867768"/>
                  </a:cubicBezTo>
                  <a:cubicBezTo>
                    <a:pt x="79039" y="1876316"/>
                    <a:pt x="88489" y="1882552"/>
                    <a:pt x="99482" y="1881696"/>
                  </a:cubicBezTo>
                  <a:cubicBezTo>
                    <a:pt x="110474" y="1880841"/>
                    <a:pt x="118845" y="1873217"/>
                    <a:pt x="118179" y="1864669"/>
                  </a:cubicBezTo>
                  <a:cubicBezTo>
                    <a:pt x="117847" y="1860395"/>
                    <a:pt x="115318" y="1856699"/>
                    <a:pt x="111498" y="1854178"/>
                  </a:cubicBezTo>
                  <a:lnTo>
                    <a:pt x="101517" y="1851800"/>
                  </a:lnTo>
                  <a:lnTo>
                    <a:pt x="105849" y="1850560"/>
                  </a:lnTo>
                  <a:cubicBezTo>
                    <a:pt x="108663" y="1845488"/>
                    <a:pt x="106832" y="1839096"/>
                    <a:pt x="101761" y="1836282"/>
                  </a:cubicBezTo>
                  <a:close/>
                  <a:moveTo>
                    <a:pt x="262492" y="1833651"/>
                  </a:moveTo>
                  <a:cubicBezTo>
                    <a:pt x="258740" y="1834947"/>
                    <a:pt x="255326" y="1837720"/>
                    <a:pt x="253140" y="1841661"/>
                  </a:cubicBezTo>
                  <a:cubicBezTo>
                    <a:pt x="248766" y="1849543"/>
                    <a:pt x="250957" y="1859116"/>
                    <a:pt x="258034" y="1863043"/>
                  </a:cubicBezTo>
                  <a:lnTo>
                    <a:pt x="270246" y="1858823"/>
                  </a:lnTo>
                  <a:lnTo>
                    <a:pt x="259776" y="1866714"/>
                  </a:lnTo>
                  <a:cubicBezTo>
                    <a:pt x="256422" y="1877626"/>
                    <a:pt x="265295" y="1894145"/>
                    <a:pt x="279594" y="1903611"/>
                  </a:cubicBezTo>
                  <a:lnTo>
                    <a:pt x="290572" y="1907072"/>
                  </a:lnTo>
                  <a:lnTo>
                    <a:pt x="286203" y="1907610"/>
                  </a:lnTo>
                  <a:cubicBezTo>
                    <a:pt x="284068" y="1909870"/>
                    <a:pt x="286068" y="1916615"/>
                    <a:pt x="284509" y="1919795"/>
                  </a:cubicBezTo>
                  <a:cubicBezTo>
                    <a:pt x="282951" y="1922975"/>
                    <a:pt x="277349" y="1923884"/>
                    <a:pt x="276850" y="1926691"/>
                  </a:cubicBezTo>
                  <a:cubicBezTo>
                    <a:pt x="276351" y="1929497"/>
                    <a:pt x="278110" y="1935573"/>
                    <a:pt x="281518" y="1936633"/>
                  </a:cubicBezTo>
                  <a:cubicBezTo>
                    <a:pt x="284925" y="1937693"/>
                    <a:pt x="293264" y="1934885"/>
                    <a:pt x="297294" y="1933051"/>
                  </a:cubicBezTo>
                  <a:cubicBezTo>
                    <a:pt x="301325" y="1931217"/>
                    <a:pt x="304968" y="1928761"/>
                    <a:pt x="305701" y="1925632"/>
                  </a:cubicBezTo>
                  <a:cubicBezTo>
                    <a:pt x="306433" y="1922505"/>
                    <a:pt x="301609" y="1916907"/>
                    <a:pt x="301688" y="1914283"/>
                  </a:cubicBezTo>
                  <a:cubicBezTo>
                    <a:pt x="301766" y="1911659"/>
                    <a:pt x="306902" y="1911231"/>
                    <a:pt x="306173" y="1909890"/>
                  </a:cubicBezTo>
                  <a:lnTo>
                    <a:pt x="302020" y="1908180"/>
                  </a:lnTo>
                  <a:lnTo>
                    <a:pt x="311557" y="1900992"/>
                  </a:lnTo>
                  <a:cubicBezTo>
                    <a:pt x="314911" y="1890079"/>
                    <a:pt x="306038" y="1873560"/>
                    <a:pt x="291740" y="1864095"/>
                  </a:cubicBezTo>
                  <a:lnTo>
                    <a:pt x="272522" y="1858036"/>
                  </a:lnTo>
                  <a:lnTo>
                    <a:pt x="278766" y="1855878"/>
                  </a:lnTo>
                  <a:cubicBezTo>
                    <a:pt x="283139" y="1847996"/>
                    <a:pt x="280948" y="1838423"/>
                    <a:pt x="273871" y="1834497"/>
                  </a:cubicBezTo>
                  <a:cubicBezTo>
                    <a:pt x="270333" y="1832534"/>
                    <a:pt x="266243" y="1832354"/>
                    <a:pt x="262492" y="1833651"/>
                  </a:cubicBezTo>
                  <a:close/>
                  <a:moveTo>
                    <a:pt x="527586" y="1831249"/>
                  </a:moveTo>
                  <a:cubicBezTo>
                    <a:pt x="523965" y="1830881"/>
                    <a:pt x="520948" y="1831762"/>
                    <a:pt x="519394" y="1833981"/>
                  </a:cubicBezTo>
                  <a:cubicBezTo>
                    <a:pt x="516287" y="1838420"/>
                    <a:pt x="520209" y="1846527"/>
                    <a:pt x="528154" y="1852090"/>
                  </a:cubicBezTo>
                  <a:lnTo>
                    <a:pt x="535599" y="1855093"/>
                  </a:lnTo>
                  <a:lnTo>
                    <a:pt x="533430" y="1856111"/>
                  </a:lnTo>
                  <a:cubicBezTo>
                    <a:pt x="532602" y="1858772"/>
                    <a:pt x="534796" y="1865284"/>
                    <a:pt x="536228" y="1868431"/>
                  </a:cubicBezTo>
                  <a:cubicBezTo>
                    <a:pt x="537659" y="1871579"/>
                    <a:pt x="539578" y="1874424"/>
                    <a:pt x="542021" y="1874996"/>
                  </a:cubicBezTo>
                  <a:cubicBezTo>
                    <a:pt x="544464" y="1875568"/>
                    <a:pt x="548835" y="1871801"/>
                    <a:pt x="550884" y="1871862"/>
                  </a:cubicBezTo>
                  <a:cubicBezTo>
                    <a:pt x="552933" y="1871924"/>
                    <a:pt x="553267" y="1875934"/>
                    <a:pt x="554314" y="1875364"/>
                  </a:cubicBezTo>
                  <a:cubicBezTo>
                    <a:pt x="555361" y="1874795"/>
                    <a:pt x="556868" y="1871046"/>
                    <a:pt x="557165" y="1868446"/>
                  </a:cubicBezTo>
                  <a:cubicBezTo>
                    <a:pt x="557461" y="1865848"/>
                    <a:pt x="557859" y="1861437"/>
                    <a:pt x="556094" y="1859770"/>
                  </a:cubicBezTo>
                  <a:cubicBezTo>
                    <a:pt x="554330" y="1858103"/>
                    <a:pt x="549063" y="1859665"/>
                    <a:pt x="546580" y="1858447"/>
                  </a:cubicBezTo>
                  <a:lnTo>
                    <a:pt x="543954" y="1855531"/>
                  </a:lnTo>
                  <a:lnTo>
                    <a:pt x="548167" y="1854126"/>
                  </a:lnTo>
                  <a:cubicBezTo>
                    <a:pt x="551274" y="1849687"/>
                    <a:pt x="547352" y="1841580"/>
                    <a:pt x="539407" y="1836017"/>
                  </a:cubicBezTo>
                  <a:cubicBezTo>
                    <a:pt x="535434" y="1833236"/>
                    <a:pt x="531208" y="1831617"/>
                    <a:pt x="527586" y="1831249"/>
                  </a:cubicBezTo>
                  <a:close/>
                  <a:moveTo>
                    <a:pt x="339133" y="1813452"/>
                  </a:moveTo>
                  <a:lnTo>
                    <a:pt x="331568" y="1816887"/>
                  </a:lnTo>
                  <a:lnTo>
                    <a:pt x="330220" y="1815104"/>
                  </a:lnTo>
                  <a:lnTo>
                    <a:pt x="323256" y="1820520"/>
                  </a:lnTo>
                  <a:lnTo>
                    <a:pt x="321472" y="1819185"/>
                  </a:lnTo>
                  <a:cubicBezTo>
                    <a:pt x="313662" y="1819185"/>
                    <a:pt x="307332" y="1830630"/>
                    <a:pt x="307332" y="1844748"/>
                  </a:cubicBezTo>
                  <a:cubicBezTo>
                    <a:pt x="307332" y="1858866"/>
                    <a:pt x="313662" y="1870311"/>
                    <a:pt x="321472" y="1870311"/>
                  </a:cubicBezTo>
                  <a:cubicBezTo>
                    <a:pt x="325377" y="1870311"/>
                    <a:pt x="328912" y="1867450"/>
                    <a:pt x="331471" y="1862824"/>
                  </a:cubicBezTo>
                  <a:lnTo>
                    <a:pt x="335451" y="1845454"/>
                  </a:lnTo>
                  <a:lnTo>
                    <a:pt x="339653" y="1842940"/>
                  </a:lnTo>
                  <a:lnTo>
                    <a:pt x="343492" y="1846403"/>
                  </a:lnTo>
                  <a:cubicBezTo>
                    <a:pt x="357013" y="1853905"/>
                    <a:pt x="371371" y="1853863"/>
                    <a:pt x="375562" y="1846310"/>
                  </a:cubicBezTo>
                  <a:cubicBezTo>
                    <a:pt x="379752" y="1838757"/>
                    <a:pt x="372188" y="1826553"/>
                    <a:pt x="358667" y="1819051"/>
                  </a:cubicBezTo>
                  <a:cubicBezTo>
                    <a:pt x="351907" y="1815300"/>
                    <a:pt x="344937" y="1813435"/>
                    <a:pt x="339133" y="1813452"/>
                  </a:cubicBezTo>
                  <a:close/>
                  <a:moveTo>
                    <a:pt x="50303" y="1810361"/>
                  </a:moveTo>
                  <a:cubicBezTo>
                    <a:pt x="46704" y="1812470"/>
                    <a:pt x="43603" y="1816621"/>
                    <a:pt x="41853" y="1822315"/>
                  </a:cubicBezTo>
                  <a:lnTo>
                    <a:pt x="41598" y="1830875"/>
                  </a:lnTo>
                  <a:lnTo>
                    <a:pt x="36697" y="1830308"/>
                  </a:lnTo>
                  <a:cubicBezTo>
                    <a:pt x="34089" y="1828795"/>
                    <a:pt x="32904" y="1822718"/>
                    <a:pt x="30676" y="1822342"/>
                  </a:cubicBezTo>
                  <a:cubicBezTo>
                    <a:pt x="28449" y="1821967"/>
                    <a:pt x="23868" y="1824260"/>
                    <a:pt x="23333" y="1828054"/>
                  </a:cubicBezTo>
                  <a:cubicBezTo>
                    <a:pt x="22798" y="1831848"/>
                    <a:pt x="25695" y="1840805"/>
                    <a:pt x="27466" y="1845105"/>
                  </a:cubicBezTo>
                  <a:cubicBezTo>
                    <a:pt x="29237" y="1849406"/>
                    <a:pt x="31461" y="1853245"/>
                    <a:pt x="33959" y="1853858"/>
                  </a:cubicBezTo>
                  <a:cubicBezTo>
                    <a:pt x="36456" y="1854470"/>
                    <a:pt x="40403" y="1848850"/>
                    <a:pt x="42453" y="1848777"/>
                  </a:cubicBezTo>
                  <a:cubicBezTo>
                    <a:pt x="44502" y="1848704"/>
                    <a:pt x="45274" y="1854299"/>
                    <a:pt x="46255" y="1853420"/>
                  </a:cubicBezTo>
                  <a:lnTo>
                    <a:pt x="47202" y="1848918"/>
                  </a:lnTo>
                  <a:lnTo>
                    <a:pt x="49066" y="1851905"/>
                  </a:lnTo>
                  <a:cubicBezTo>
                    <a:pt x="56550" y="1856858"/>
                    <a:pt x="65454" y="1851643"/>
                    <a:pt x="68954" y="1840254"/>
                  </a:cubicBezTo>
                  <a:cubicBezTo>
                    <a:pt x="72454" y="1828866"/>
                    <a:pt x="69225" y="1815619"/>
                    <a:pt x="61741" y="1810665"/>
                  </a:cubicBezTo>
                  <a:cubicBezTo>
                    <a:pt x="57999" y="1808188"/>
                    <a:pt x="53902" y="1808253"/>
                    <a:pt x="50303" y="1810361"/>
                  </a:cubicBezTo>
                  <a:close/>
                  <a:moveTo>
                    <a:pt x="464824" y="1810237"/>
                  </a:moveTo>
                  <a:cubicBezTo>
                    <a:pt x="453799" y="1810237"/>
                    <a:pt x="444861" y="1815181"/>
                    <a:pt x="444861" y="1821280"/>
                  </a:cubicBezTo>
                  <a:cubicBezTo>
                    <a:pt x="444861" y="1827379"/>
                    <a:pt x="453799" y="1832322"/>
                    <a:pt x="464824" y="1832322"/>
                  </a:cubicBezTo>
                  <a:cubicBezTo>
                    <a:pt x="475849" y="1832322"/>
                    <a:pt x="484787" y="1827379"/>
                    <a:pt x="484787" y="1821280"/>
                  </a:cubicBezTo>
                  <a:cubicBezTo>
                    <a:pt x="484787" y="1815181"/>
                    <a:pt x="475849" y="1810237"/>
                    <a:pt x="464824" y="1810237"/>
                  </a:cubicBezTo>
                  <a:close/>
                  <a:moveTo>
                    <a:pt x="228455" y="1802207"/>
                  </a:moveTo>
                  <a:cubicBezTo>
                    <a:pt x="217622" y="1804544"/>
                    <a:pt x="210100" y="1812276"/>
                    <a:pt x="211653" y="1819476"/>
                  </a:cubicBezTo>
                  <a:cubicBezTo>
                    <a:pt x="213206" y="1826676"/>
                    <a:pt x="223247" y="1830619"/>
                    <a:pt x="234080" y="1828281"/>
                  </a:cubicBezTo>
                  <a:cubicBezTo>
                    <a:pt x="244913" y="1825944"/>
                    <a:pt x="252435" y="1818213"/>
                    <a:pt x="250882" y="1811013"/>
                  </a:cubicBezTo>
                  <a:cubicBezTo>
                    <a:pt x="249328" y="1803813"/>
                    <a:pt x="239288" y="1799870"/>
                    <a:pt x="228455" y="1802207"/>
                  </a:cubicBezTo>
                  <a:close/>
                  <a:moveTo>
                    <a:pt x="438082" y="1779314"/>
                  </a:moveTo>
                  <a:cubicBezTo>
                    <a:pt x="433246" y="1776631"/>
                    <a:pt x="426920" y="1777711"/>
                    <a:pt x="420603" y="1781626"/>
                  </a:cubicBezTo>
                  <a:lnTo>
                    <a:pt x="410354" y="1792990"/>
                  </a:lnTo>
                  <a:lnTo>
                    <a:pt x="406218" y="1792415"/>
                  </a:lnTo>
                  <a:cubicBezTo>
                    <a:pt x="403735" y="1791198"/>
                    <a:pt x="403025" y="1786823"/>
                    <a:pt x="400833" y="1786433"/>
                  </a:cubicBezTo>
                  <a:cubicBezTo>
                    <a:pt x="398642" y="1786044"/>
                    <a:pt x="393897" y="1787418"/>
                    <a:pt x="393069" y="1790079"/>
                  </a:cubicBezTo>
                  <a:cubicBezTo>
                    <a:pt x="392241" y="1792740"/>
                    <a:pt x="394435" y="1799251"/>
                    <a:pt x="395866" y="1802399"/>
                  </a:cubicBezTo>
                  <a:lnTo>
                    <a:pt x="401069" y="1808295"/>
                  </a:lnTo>
                  <a:lnTo>
                    <a:pt x="396005" y="1825962"/>
                  </a:lnTo>
                  <a:cubicBezTo>
                    <a:pt x="396027" y="1833394"/>
                    <a:pt x="398458" y="1839332"/>
                    <a:pt x="403294" y="1842015"/>
                  </a:cubicBezTo>
                  <a:cubicBezTo>
                    <a:pt x="412966" y="1847381"/>
                    <a:pt x="428594" y="1837695"/>
                    <a:pt x="438201" y="1820381"/>
                  </a:cubicBezTo>
                  <a:cubicBezTo>
                    <a:pt x="447807" y="1803066"/>
                    <a:pt x="447754" y="1784681"/>
                    <a:pt x="438082" y="1779314"/>
                  </a:cubicBezTo>
                  <a:close/>
                  <a:moveTo>
                    <a:pt x="249472" y="1761841"/>
                  </a:moveTo>
                  <a:cubicBezTo>
                    <a:pt x="238480" y="1762696"/>
                    <a:pt x="230109" y="1770319"/>
                    <a:pt x="230774" y="1778868"/>
                  </a:cubicBezTo>
                  <a:cubicBezTo>
                    <a:pt x="231440" y="1787416"/>
                    <a:pt x="240890" y="1793652"/>
                    <a:pt x="251882" y="1792796"/>
                  </a:cubicBezTo>
                  <a:cubicBezTo>
                    <a:pt x="262874" y="1791941"/>
                    <a:pt x="271245" y="1784317"/>
                    <a:pt x="270579" y="1775769"/>
                  </a:cubicBezTo>
                  <a:cubicBezTo>
                    <a:pt x="269914" y="1767221"/>
                    <a:pt x="260464" y="1760985"/>
                    <a:pt x="249472" y="1761841"/>
                  </a:cubicBezTo>
                  <a:close/>
                  <a:moveTo>
                    <a:pt x="108595" y="1744480"/>
                  </a:moveTo>
                  <a:cubicBezTo>
                    <a:pt x="103122" y="1746617"/>
                    <a:pt x="100908" y="1757847"/>
                    <a:pt x="103650" y="1769562"/>
                  </a:cubicBezTo>
                  <a:cubicBezTo>
                    <a:pt x="105022" y="1775420"/>
                    <a:pt x="107373" y="1780290"/>
                    <a:pt x="110065" y="1783429"/>
                  </a:cubicBezTo>
                  <a:lnTo>
                    <a:pt x="113121" y="1784685"/>
                  </a:lnTo>
                  <a:lnTo>
                    <a:pt x="112633" y="1785052"/>
                  </a:lnTo>
                  <a:cubicBezTo>
                    <a:pt x="109279" y="1795965"/>
                    <a:pt x="118152" y="1812484"/>
                    <a:pt x="132451" y="1821949"/>
                  </a:cubicBezTo>
                  <a:cubicBezTo>
                    <a:pt x="139601" y="1826682"/>
                    <a:pt x="146753" y="1828756"/>
                    <a:pt x="152537" y="1828282"/>
                  </a:cubicBezTo>
                  <a:lnTo>
                    <a:pt x="158547" y="1823752"/>
                  </a:lnTo>
                  <a:lnTo>
                    <a:pt x="159985" y="1826729"/>
                  </a:lnTo>
                  <a:cubicBezTo>
                    <a:pt x="162508" y="1829919"/>
                    <a:pt x="165591" y="1832523"/>
                    <a:pt x="168096" y="1833054"/>
                  </a:cubicBezTo>
                  <a:cubicBezTo>
                    <a:pt x="173107" y="1834117"/>
                    <a:pt x="181173" y="1823468"/>
                    <a:pt x="185297" y="1823263"/>
                  </a:cubicBezTo>
                  <a:cubicBezTo>
                    <a:pt x="189421" y="1823059"/>
                    <a:pt x="190848" y="1833507"/>
                    <a:pt x="192842" y="1831829"/>
                  </a:cubicBezTo>
                  <a:cubicBezTo>
                    <a:pt x="194836" y="1830151"/>
                    <a:pt x="197926" y="1818675"/>
                    <a:pt x="197260" y="1813196"/>
                  </a:cubicBezTo>
                  <a:cubicBezTo>
                    <a:pt x="196594" y="1807717"/>
                    <a:pt x="186541" y="1808780"/>
                    <a:pt x="184043" y="1801514"/>
                  </a:cubicBezTo>
                  <a:cubicBezTo>
                    <a:pt x="181545" y="1794248"/>
                    <a:pt x="185913" y="1774157"/>
                    <a:pt x="182272" y="1769600"/>
                  </a:cubicBezTo>
                  <a:cubicBezTo>
                    <a:pt x="180450" y="1767322"/>
                    <a:pt x="176155" y="1767259"/>
                    <a:pt x="171953" y="1768368"/>
                  </a:cubicBezTo>
                  <a:cubicBezTo>
                    <a:pt x="167751" y="1769477"/>
                    <a:pt x="163642" y="1771759"/>
                    <a:pt x="162193" y="1774170"/>
                  </a:cubicBezTo>
                  <a:cubicBezTo>
                    <a:pt x="159296" y="1778991"/>
                    <a:pt x="166046" y="1791410"/>
                    <a:pt x="164886" y="1798529"/>
                  </a:cubicBezTo>
                  <a:lnTo>
                    <a:pt x="161769" y="1804057"/>
                  </a:lnTo>
                  <a:lnTo>
                    <a:pt x="161125" y="1800339"/>
                  </a:lnTo>
                  <a:cubicBezTo>
                    <a:pt x="157539" y="1793662"/>
                    <a:pt x="151746" y="1787166"/>
                    <a:pt x="144596" y="1782433"/>
                  </a:cubicBezTo>
                  <a:cubicBezTo>
                    <a:pt x="137447" y="1777700"/>
                    <a:pt x="130295" y="1775627"/>
                    <a:pt x="124510" y="1776101"/>
                  </a:cubicBezTo>
                  <a:lnTo>
                    <a:pt x="119985" y="1779512"/>
                  </a:lnTo>
                  <a:lnTo>
                    <a:pt x="123472" y="1761825"/>
                  </a:lnTo>
                  <a:cubicBezTo>
                    <a:pt x="120729" y="1750109"/>
                    <a:pt x="114068" y="1742344"/>
                    <a:pt x="108595" y="1744480"/>
                  </a:cubicBezTo>
                  <a:close/>
                  <a:moveTo>
                    <a:pt x="324463" y="1744205"/>
                  </a:moveTo>
                  <a:cubicBezTo>
                    <a:pt x="313438" y="1744205"/>
                    <a:pt x="304500" y="1749149"/>
                    <a:pt x="304500" y="1755248"/>
                  </a:cubicBezTo>
                  <a:cubicBezTo>
                    <a:pt x="304500" y="1761346"/>
                    <a:pt x="313438" y="1766290"/>
                    <a:pt x="324463" y="1766290"/>
                  </a:cubicBezTo>
                  <a:cubicBezTo>
                    <a:pt x="335488" y="1766290"/>
                    <a:pt x="344426" y="1761346"/>
                    <a:pt x="344426" y="1755247"/>
                  </a:cubicBezTo>
                  <a:cubicBezTo>
                    <a:pt x="344426" y="1749149"/>
                    <a:pt x="335488" y="1744205"/>
                    <a:pt x="324463" y="1744205"/>
                  </a:cubicBezTo>
                  <a:close/>
                  <a:moveTo>
                    <a:pt x="540145" y="1741768"/>
                  </a:moveTo>
                  <a:cubicBezTo>
                    <a:pt x="536558" y="1742158"/>
                    <a:pt x="534126" y="1746848"/>
                    <a:pt x="534712" y="1752245"/>
                  </a:cubicBezTo>
                  <a:lnTo>
                    <a:pt x="539633" y="1758149"/>
                  </a:lnTo>
                  <a:lnTo>
                    <a:pt x="535692" y="1759533"/>
                  </a:lnTo>
                  <a:cubicBezTo>
                    <a:pt x="532429" y="1762792"/>
                    <a:pt x="538195" y="1771972"/>
                    <a:pt x="536485" y="1776956"/>
                  </a:cubicBezTo>
                  <a:cubicBezTo>
                    <a:pt x="535631" y="1779448"/>
                    <a:pt x="532846" y="1781542"/>
                    <a:pt x="530286" y="1783526"/>
                  </a:cubicBezTo>
                  <a:lnTo>
                    <a:pt x="526396" y="1788268"/>
                  </a:lnTo>
                  <a:lnTo>
                    <a:pt x="522955" y="1787092"/>
                  </a:lnTo>
                  <a:cubicBezTo>
                    <a:pt x="516077" y="1786372"/>
                    <a:pt x="510179" y="1788873"/>
                    <a:pt x="509780" y="1792677"/>
                  </a:cubicBezTo>
                  <a:cubicBezTo>
                    <a:pt x="509382" y="1796482"/>
                    <a:pt x="514635" y="1800150"/>
                    <a:pt x="521513" y="1800869"/>
                  </a:cubicBezTo>
                  <a:cubicBezTo>
                    <a:pt x="524952" y="1801229"/>
                    <a:pt x="528147" y="1800784"/>
                    <a:pt x="530531" y="1799773"/>
                  </a:cubicBezTo>
                  <a:lnTo>
                    <a:pt x="531897" y="1798298"/>
                  </a:lnTo>
                  <a:lnTo>
                    <a:pt x="537006" y="1801616"/>
                  </a:lnTo>
                  <a:cubicBezTo>
                    <a:pt x="541920" y="1802646"/>
                    <a:pt x="550788" y="1795540"/>
                    <a:pt x="554915" y="1795623"/>
                  </a:cubicBezTo>
                  <a:cubicBezTo>
                    <a:pt x="559043" y="1795705"/>
                    <a:pt x="559655" y="1803193"/>
                    <a:pt x="561773" y="1802114"/>
                  </a:cubicBezTo>
                  <a:cubicBezTo>
                    <a:pt x="563891" y="1801033"/>
                    <a:pt x="567863" y="1793066"/>
                    <a:pt x="567624" y="1789144"/>
                  </a:cubicBezTo>
                  <a:cubicBezTo>
                    <a:pt x="567385" y="1785222"/>
                    <a:pt x="557280" y="1785421"/>
                    <a:pt x="555353" y="1780130"/>
                  </a:cubicBezTo>
                  <a:cubicBezTo>
                    <a:pt x="553426" y="1774840"/>
                    <a:pt x="559341" y="1760833"/>
                    <a:pt x="556064" y="1757401"/>
                  </a:cubicBezTo>
                  <a:cubicBezTo>
                    <a:pt x="554425" y="1755685"/>
                    <a:pt x="550148" y="1755403"/>
                    <a:pt x="545873" y="1755958"/>
                  </a:cubicBezTo>
                  <a:lnTo>
                    <a:pt x="544860" y="1756313"/>
                  </a:lnTo>
                  <a:lnTo>
                    <a:pt x="547702" y="1750834"/>
                  </a:lnTo>
                  <a:cubicBezTo>
                    <a:pt x="547115" y="1745437"/>
                    <a:pt x="543732" y="1741378"/>
                    <a:pt x="540145" y="1741768"/>
                  </a:cubicBezTo>
                  <a:close/>
                  <a:moveTo>
                    <a:pt x="484560" y="1735520"/>
                  </a:moveTo>
                  <a:cubicBezTo>
                    <a:pt x="478937" y="1736733"/>
                    <a:pt x="475858" y="1744574"/>
                    <a:pt x="477683" y="1753033"/>
                  </a:cubicBezTo>
                  <a:cubicBezTo>
                    <a:pt x="479508" y="1761493"/>
                    <a:pt x="485546" y="1767368"/>
                    <a:pt x="491169" y="1766154"/>
                  </a:cubicBezTo>
                  <a:cubicBezTo>
                    <a:pt x="496791" y="1764942"/>
                    <a:pt x="499870" y="1757101"/>
                    <a:pt x="498045" y="1748641"/>
                  </a:cubicBezTo>
                  <a:cubicBezTo>
                    <a:pt x="496220" y="1740181"/>
                    <a:pt x="490182" y="1734307"/>
                    <a:pt x="484560" y="1735520"/>
                  </a:cubicBezTo>
                  <a:close/>
                  <a:moveTo>
                    <a:pt x="183077" y="1733442"/>
                  </a:moveTo>
                  <a:cubicBezTo>
                    <a:pt x="180849" y="1733067"/>
                    <a:pt x="176268" y="1735360"/>
                    <a:pt x="175733" y="1739154"/>
                  </a:cubicBezTo>
                  <a:lnTo>
                    <a:pt x="175945" y="1740027"/>
                  </a:lnTo>
                  <a:lnTo>
                    <a:pt x="166659" y="1742685"/>
                  </a:lnTo>
                  <a:cubicBezTo>
                    <a:pt x="165253" y="1745221"/>
                    <a:pt x="165006" y="1748087"/>
                    <a:pt x="165746" y="1750671"/>
                  </a:cubicBezTo>
                  <a:cubicBezTo>
                    <a:pt x="166487" y="1753255"/>
                    <a:pt x="168212" y="1755556"/>
                    <a:pt x="170747" y="1756963"/>
                  </a:cubicBezTo>
                  <a:lnTo>
                    <a:pt x="179447" y="1754472"/>
                  </a:lnTo>
                  <a:lnTo>
                    <a:pt x="179867" y="1756205"/>
                  </a:lnTo>
                  <a:cubicBezTo>
                    <a:pt x="181638" y="1760506"/>
                    <a:pt x="183861" y="1764345"/>
                    <a:pt x="186359" y="1764958"/>
                  </a:cubicBezTo>
                  <a:cubicBezTo>
                    <a:pt x="188857" y="1765570"/>
                    <a:pt x="192804" y="1759950"/>
                    <a:pt x="194853" y="1759877"/>
                  </a:cubicBezTo>
                  <a:cubicBezTo>
                    <a:pt x="196903" y="1759804"/>
                    <a:pt x="197674" y="1765399"/>
                    <a:pt x="198655" y="1764520"/>
                  </a:cubicBezTo>
                  <a:cubicBezTo>
                    <a:pt x="199637" y="1763640"/>
                    <a:pt x="200730" y="1758268"/>
                    <a:pt x="200742" y="1754602"/>
                  </a:cubicBezTo>
                  <a:cubicBezTo>
                    <a:pt x="200755" y="1750936"/>
                    <a:pt x="200670" y="1744722"/>
                    <a:pt x="198729" y="1742523"/>
                  </a:cubicBezTo>
                  <a:cubicBezTo>
                    <a:pt x="196788" y="1740324"/>
                    <a:pt x="191707" y="1742921"/>
                    <a:pt x="189098" y="1741408"/>
                  </a:cubicBezTo>
                  <a:cubicBezTo>
                    <a:pt x="186490" y="1739895"/>
                    <a:pt x="185305" y="1733818"/>
                    <a:pt x="183077" y="1733442"/>
                  </a:cubicBezTo>
                  <a:close/>
                  <a:moveTo>
                    <a:pt x="280320" y="1713108"/>
                  </a:moveTo>
                  <a:cubicBezTo>
                    <a:pt x="275298" y="1713414"/>
                    <a:pt x="275553" y="1726354"/>
                    <a:pt x="268778" y="1728821"/>
                  </a:cubicBezTo>
                  <a:cubicBezTo>
                    <a:pt x="262003" y="1731289"/>
                    <a:pt x="244068" y="1723715"/>
                    <a:pt x="239672" y="1727911"/>
                  </a:cubicBezTo>
                  <a:cubicBezTo>
                    <a:pt x="237475" y="1730010"/>
                    <a:pt x="237113" y="1735487"/>
                    <a:pt x="237824" y="1740962"/>
                  </a:cubicBezTo>
                  <a:cubicBezTo>
                    <a:pt x="238534" y="1746437"/>
                    <a:pt x="240316" y="1751910"/>
                    <a:pt x="242402" y="1753999"/>
                  </a:cubicBezTo>
                  <a:cubicBezTo>
                    <a:pt x="246576" y="1758177"/>
                    <a:pt x="258331" y="1750794"/>
                    <a:pt x="264713" y="1752983"/>
                  </a:cubicBezTo>
                  <a:cubicBezTo>
                    <a:pt x="271097" y="1755172"/>
                    <a:pt x="275437" y="1767245"/>
                    <a:pt x="280700" y="1767134"/>
                  </a:cubicBezTo>
                  <a:cubicBezTo>
                    <a:pt x="285963" y="1767022"/>
                    <a:pt x="294972" y="1758607"/>
                    <a:pt x="296292" y="1752315"/>
                  </a:cubicBezTo>
                  <a:cubicBezTo>
                    <a:pt x="297611" y="1746024"/>
                    <a:pt x="288511" y="1734668"/>
                    <a:pt x="288617" y="1729383"/>
                  </a:cubicBezTo>
                  <a:cubicBezTo>
                    <a:pt x="288723" y="1724097"/>
                    <a:pt x="298311" y="1723313"/>
                    <a:pt x="296929" y="1720601"/>
                  </a:cubicBezTo>
                  <a:cubicBezTo>
                    <a:pt x="295545" y="1717888"/>
                    <a:pt x="285343" y="1712802"/>
                    <a:pt x="280320" y="1713108"/>
                  </a:cubicBezTo>
                  <a:close/>
                  <a:moveTo>
                    <a:pt x="538290" y="1699671"/>
                  </a:moveTo>
                  <a:cubicBezTo>
                    <a:pt x="536273" y="1700249"/>
                    <a:pt x="534476" y="1701596"/>
                    <a:pt x="533377" y="1703576"/>
                  </a:cubicBezTo>
                  <a:cubicBezTo>
                    <a:pt x="531180" y="1707537"/>
                    <a:pt x="532609" y="1712529"/>
                    <a:pt x="536569" y="1714726"/>
                  </a:cubicBezTo>
                  <a:cubicBezTo>
                    <a:pt x="540530" y="1716924"/>
                    <a:pt x="545522" y="1715494"/>
                    <a:pt x="547719" y="1711534"/>
                  </a:cubicBezTo>
                  <a:cubicBezTo>
                    <a:pt x="549916" y="1707573"/>
                    <a:pt x="548487" y="1702581"/>
                    <a:pt x="544527" y="1700384"/>
                  </a:cubicBezTo>
                  <a:cubicBezTo>
                    <a:pt x="542547" y="1699285"/>
                    <a:pt x="540308" y="1699093"/>
                    <a:pt x="538290" y="1699671"/>
                  </a:cubicBezTo>
                  <a:close/>
                  <a:moveTo>
                    <a:pt x="158252" y="1690062"/>
                  </a:moveTo>
                  <a:cubicBezTo>
                    <a:pt x="156304" y="1691029"/>
                    <a:pt x="154659" y="1693056"/>
                    <a:pt x="153780" y="1695917"/>
                  </a:cubicBezTo>
                  <a:cubicBezTo>
                    <a:pt x="152022" y="1701639"/>
                    <a:pt x="153991" y="1708525"/>
                    <a:pt x="158179" y="1711298"/>
                  </a:cubicBezTo>
                  <a:cubicBezTo>
                    <a:pt x="162367" y="1714070"/>
                    <a:pt x="167189" y="1711679"/>
                    <a:pt x="168947" y="1705958"/>
                  </a:cubicBezTo>
                  <a:cubicBezTo>
                    <a:pt x="170706" y="1700236"/>
                    <a:pt x="168736" y="1693350"/>
                    <a:pt x="164548" y="1690577"/>
                  </a:cubicBezTo>
                  <a:cubicBezTo>
                    <a:pt x="162454" y="1689191"/>
                    <a:pt x="160201" y="1689095"/>
                    <a:pt x="158252" y="1690062"/>
                  </a:cubicBezTo>
                  <a:close/>
                  <a:moveTo>
                    <a:pt x="405511" y="1689925"/>
                  </a:moveTo>
                  <a:cubicBezTo>
                    <a:pt x="401236" y="1690480"/>
                    <a:pt x="396962" y="1691871"/>
                    <a:pt x="395330" y="1693500"/>
                  </a:cubicBezTo>
                  <a:cubicBezTo>
                    <a:pt x="392067" y="1696759"/>
                    <a:pt x="397834" y="1705939"/>
                    <a:pt x="396124" y="1710924"/>
                  </a:cubicBezTo>
                  <a:cubicBezTo>
                    <a:pt x="394414" y="1715908"/>
                    <a:pt x="384987" y="1719298"/>
                    <a:pt x="385073" y="1723407"/>
                  </a:cubicBezTo>
                  <a:lnTo>
                    <a:pt x="388205" y="1729112"/>
                  </a:lnTo>
                  <a:lnTo>
                    <a:pt x="381871" y="1726502"/>
                  </a:lnTo>
                  <a:cubicBezTo>
                    <a:pt x="378543" y="1726122"/>
                    <a:pt x="372894" y="1725613"/>
                    <a:pt x="370760" y="1727872"/>
                  </a:cubicBezTo>
                  <a:cubicBezTo>
                    <a:pt x="368626" y="1730131"/>
                    <a:pt x="370626" y="1736877"/>
                    <a:pt x="369067" y="1740056"/>
                  </a:cubicBezTo>
                  <a:cubicBezTo>
                    <a:pt x="367508" y="1743237"/>
                    <a:pt x="361906" y="1744146"/>
                    <a:pt x="361407" y="1746952"/>
                  </a:cubicBezTo>
                  <a:cubicBezTo>
                    <a:pt x="360909" y="1749758"/>
                    <a:pt x="362668" y="1755835"/>
                    <a:pt x="366075" y="1756895"/>
                  </a:cubicBezTo>
                  <a:cubicBezTo>
                    <a:pt x="369483" y="1757955"/>
                    <a:pt x="377821" y="1755146"/>
                    <a:pt x="381852" y="1753312"/>
                  </a:cubicBezTo>
                  <a:cubicBezTo>
                    <a:pt x="385882" y="1751479"/>
                    <a:pt x="389526" y="1749022"/>
                    <a:pt x="390258" y="1745894"/>
                  </a:cubicBezTo>
                  <a:cubicBezTo>
                    <a:pt x="390990" y="1742766"/>
                    <a:pt x="386167" y="1737168"/>
                    <a:pt x="386245" y="1734544"/>
                  </a:cubicBezTo>
                  <a:cubicBezTo>
                    <a:pt x="386285" y="1733233"/>
                    <a:pt x="387588" y="1732470"/>
                    <a:pt x="388791" y="1731867"/>
                  </a:cubicBezTo>
                  <a:lnTo>
                    <a:pt x="389693" y="1731069"/>
                  </a:lnTo>
                  <a:lnTo>
                    <a:pt x="396645" y="1735584"/>
                  </a:lnTo>
                  <a:cubicBezTo>
                    <a:pt x="401559" y="1736614"/>
                    <a:pt x="410426" y="1729507"/>
                    <a:pt x="414554" y="1729590"/>
                  </a:cubicBezTo>
                  <a:cubicBezTo>
                    <a:pt x="418682" y="1729673"/>
                    <a:pt x="419294" y="1737161"/>
                    <a:pt x="421412" y="1736081"/>
                  </a:cubicBezTo>
                  <a:cubicBezTo>
                    <a:pt x="423530" y="1735001"/>
                    <a:pt x="427501" y="1727034"/>
                    <a:pt x="427263" y="1723111"/>
                  </a:cubicBezTo>
                  <a:cubicBezTo>
                    <a:pt x="427024" y="1719189"/>
                    <a:pt x="416919" y="1719388"/>
                    <a:pt x="414992" y="1714098"/>
                  </a:cubicBezTo>
                  <a:cubicBezTo>
                    <a:pt x="413066" y="1708807"/>
                    <a:pt x="418980" y="1694801"/>
                    <a:pt x="415703" y="1691368"/>
                  </a:cubicBezTo>
                  <a:cubicBezTo>
                    <a:pt x="414064" y="1689652"/>
                    <a:pt x="409787" y="1689370"/>
                    <a:pt x="405511" y="1689925"/>
                  </a:cubicBezTo>
                  <a:close/>
                  <a:moveTo>
                    <a:pt x="24809" y="1686706"/>
                  </a:moveTo>
                  <a:cubicBezTo>
                    <a:pt x="20607" y="1687816"/>
                    <a:pt x="16499" y="1690097"/>
                    <a:pt x="15049" y="1692508"/>
                  </a:cubicBezTo>
                  <a:cubicBezTo>
                    <a:pt x="12152" y="1697329"/>
                    <a:pt x="18903" y="1709749"/>
                    <a:pt x="17742" y="1716868"/>
                  </a:cubicBezTo>
                  <a:cubicBezTo>
                    <a:pt x="16581" y="1723987"/>
                    <a:pt x="7552" y="1729470"/>
                    <a:pt x="8086" y="1735224"/>
                  </a:cubicBezTo>
                  <a:cubicBezTo>
                    <a:pt x="8622" y="1740978"/>
                    <a:pt x="15941" y="1750330"/>
                    <a:pt x="20952" y="1751393"/>
                  </a:cubicBezTo>
                  <a:cubicBezTo>
                    <a:pt x="25963" y="1752455"/>
                    <a:pt x="34029" y="1741806"/>
                    <a:pt x="38153" y="1741602"/>
                  </a:cubicBezTo>
                  <a:cubicBezTo>
                    <a:pt x="42277" y="1741398"/>
                    <a:pt x="43704" y="1751845"/>
                    <a:pt x="45698" y="1750167"/>
                  </a:cubicBezTo>
                  <a:cubicBezTo>
                    <a:pt x="47692" y="1748490"/>
                    <a:pt x="50782" y="1737014"/>
                    <a:pt x="50116" y="1731534"/>
                  </a:cubicBezTo>
                  <a:cubicBezTo>
                    <a:pt x="49450" y="1726055"/>
                    <a:pt x="39398" y="1727119"/>
                    <a:pt x="36900" y="1719853"/>
                  </a:cubicBezTo>
                  <a:cubicBezTo>
                    <a:pt x="34401" y="1712587"/>
                    <a:pt x="38770" y="1692496"/>
                    <a:pt x="35128" y="1687938"/>
                  </a:cubicBezTo>
                  <a:cubicBezTo>
                    <a:pt x="33307" y="1685660"/>
                    <a:pt x="29012" y="1685597"/>
                    <a:pt x="24809" y="1686706"/>
                  </a:cubicBezTo>
                  <a:close/>
                  <a:moveTo>
                    <a:pt x="102329" y="1680179"/>
                  </a:moveTo>
                  <a:cubicBezTo>
                    <a:pt x="91336" y="1681035"/>
                    <a:pt x="82965" y="1688658"/>
                    <a:pt x="83630" y="1697207"/>
                  </a:cubicBezTo>
                  <a:cubicBezTo>
                    <a:pt x="84296" y="1705754"/>
                    <a:pt x="93747" y="1711991"/>
                    <a:pt x="104738" y="1711134"/>
                  </a:cubicBezTo>
                  <a:cubicBezTo>
                    <a:pt x="115731" y="1710279"/>
                    <a:pt x="124102" y="1702656"/>
                    <a:pt x="123436" y="1694107"/>
                  </a:cubicBezTo>
                  <a:cubicBezTo>
                    <a:pt x="122771" y="1685559"/>
                    <a:pt x="113320" y="1679323"/>
                    <a:pt x="102329" y="1680179"/>
                  </a:cubicBezTo>
                  <a:close/>
                  <a:moveTo>
                    <a:pt x="324353" y="1679468"/>
                  </a:moveTo>
                  <a:cubicBezTo>
                    <a:pt x="320151" y="1680577"/>
                    <a:pt x="316042" y="1682859"/>
                    <a:pt x="314593" y="1685270"/>
                  </a:cubicBezTo>
                  <a:cubicBezTo>
                    <a:pt x="311696" y="1690091"/>
                    <a:pt x="318446" y="1702510"/>
                    <a:pt x="317286" y="1709629"/>
                  </a:cubicBezTo>
                  <a:cubicBezTo>
                    <a:pt x="316125" y="1716749"/>
                    <a:pt x="307095" y="1722231"/>
                    <a:pt x="307630" y="1727986"/>
                  </a:cubicBezTo>
                  <a:cubicBezTo>
                    <a:pt x="308166" y="1733740"/>
                    <a:pt x="315485" y="1743091"/>
                    <a:pt x="320496" y="1744154"/>
                  </a:cubicBezTo>
                  <a:cubicBezTo>
                    <a:pt x="325507" y="1745217"/>
                    <a:pt x="333573" y="1734568"/>
                    <a:pt x="337697" y="1734363"/>
                  </a:cubicBezTo>
                  <a:cubicBezTo>
                    <a:pt x="341821" y="1734159"/>
                    <a:pt x="343248" y="1744607"/>
                    <a:pt x="345242" y="1742929"/>
                  </a:cubicBezTo>
                  <a:cubicBezTo>
                    <a:pt x="347236" y="1741251"/>
                    <a:pt x="350326" y="1729775"/>
                    <a:pt x="349660" y="1724296"/>
                  </a:cubicBezTo>
                  <a:cubicBezTo>
                    <a:pt x="348994" y="1718817"/>
                    <a:pt x="338941" y="1719880"/>
                    <a:pt x="336443" y="1712614"/>
                  </a:cubicBezTo>
                  <a:cubicBezTo>
                    <a:pt x="333945" y="1705348"/>
                    <a:pt x="338313" y="1685257"/>
                    <a:pt x="334672" y="1680700"/>
                  </a:cubicBezTo>
                  <a:cubicBezTo>
                    <a:pt x="332850" y="1678422"/>
                    <a:pt x="328555" y="1678359"/>
                    <a:pt x="324353" y="1679468"/>
                  </a:cubicBezTo>
                  <a:close/>
                  <a:moveTo>
                    <a:pt x="344199" y="1669488"/>
                  </a:moveTo>
                  <a:cubicBezTo>
                    <a:pt x="338576" y="1670701"/>
                    <a:pt x="335497" y="1678542"/>
                    <a:pt x="337322" y="1687001"/>
                  </a:cubicBezTo>
                  <a:cubicBezTo>
                    <a:pt x="339147" y="1695461"/>
                    <a:pt x="345185" y="1701335"/>
                    <a:pt x="350807" y="1700122"/>
                  </a:cubicBezTo>
                  <a:cubicBezTo>
                    <a:pt x="356430" y="1698909"/>
                    <a:pt x="359509" y="1691068"/>
                    <a:pt x="357684" y="1682608"/>
                  </a:cubicBezTo>
                  <a:cubicBezTo>
                    <a:pt x="355859" y="1674149"/>
                    <a:pt x="349821" y="1668275"/>
                    <a:pt x="344199" y="1669488"/>
                  </a:cubicBezTo>
                  <a:close/>
                  <a:moveTo>
                    <a:pt x="510999" y="1666002"/>
                  </a:moveTo>
                  <a:cubicBezTo>
                    <a:pt x="506045" y="1667136"/>
                    <a:pt x="501723" y="1670103"/>
                    <a:pt x="499210" y="1674634"/>
                  </a:cubicBezTo>
                  <a:cubicBezTo>
                    <a:pt x="496696" y="1679165"/>
                    <a:pt x="496465" y="1684402"/>
                    <a:pt x="498125" y="1689206"/>
                  </a:cubicBezTo>
                  <a:cubicBezTo>
                    <a:pt x="499785" y="1694010"/>
                    <a:pt x="503336" y="1698382"/>
                    <a:pt x="508383" y="1701182"/>
                  </a:cubicBezTo>
                  <a:cubicBezTo>
                    <a:pt x="518477" y="1706783"/>
                    <a:pt x="530735" y="1703976"/>
                    <a:pt x="535763" y="1694914"/>
                  </a:cubicBezTo>
                  <a:cubicBezTo>
                    <a:pt x="540790" y="1685852"/>
                    <a:pt x="536683" y="1673967"/>
                    <a:pt x="526589" y="1668366"/>
                  </a:cubicBezTo>
                  <a:cubicBezTo>
                    <a:pt x="521542" y="1665566"/>
                    <a:pt x="515954" y="1664867"/>
                    <a:pt x="510999" y="1666002"/>
                  </a:cubicBezTo>
                  <a:close/>
                  <a:moveTo>
                    <a:pt x="260995" y="1655580"/>
                  </a:moveTo>
                  <a:cubicBezTo>
                    <a:pt x="255522" y="1657717"/>
                    <a:pt x="253308" y="1668947"/>
                    <a:pt x="256050" y="1680662"/>
                  </a:cubicBezTo>
                  <a:cubicBezTo>
                    <a:pt x="258793" y="1692378"/>
                    <a:pt x="265454" y="1700143"/>
                    <a:pt x="270927" y="1698007"/>
                  </a:cubicBezTo>
                  <a:cubicBezTo>
                    <a:pt x="276400" y="1695870"/>
                    <a:pt x="278614" y="1684641"/>
                    <a:pt x="275872" y="1672925"/>
                  </a:cubicBezTo>
                  <a:cubicBezTo>
                    <a:pt x="273129" y="1661209"/>
                    <a:pt x="266468" y="1653444"/>
                    <a:pt x="260995" y="1655580"/>
                  </a:cubicBezTo>
                  <a:close/>
                  <a:moveTo>
                    <a:pt x="462007" y="1637841"/>
                  </a:moveTo>
                  <a:cubicBezTo>
                    <a:pt x="459989" y="1638419"/>
                    <a:pt x="458191" y="1639766"/>
                    <a:pt x="457093" y="1641746"/>
                  </a:cubicBezTo>
                  <a:cubicBezTo>
                    <a:pt x="454896" y="1645707"/>
                    <a:pt x="456325" y="1650699"/>
                    <a:pt x="460285" y="1652896"/>
                  </a:cubicBezTo>
                  <a:cubicBezTo>
                    <a:pt x="464246" y="1655093"/>
                    <a:pt x="469238" y="1653664"/>
                    <a:pt x="471435" y="1649704"/>
                  </a:cubicBezTo>
                  <a:cubicBezTo>
                    <a:pt x="473632" y="1645743"/>
                    <a:pt x="472203" y="1640751"/>
                    <a:pt x="468242" y="1638554"/>
                  </a:cubicBezTo>
                  <a:cubicBezTo>
                    <a:pt x="466262" y="1637455"/>
                    <a:pt x="464025" y="1637263"/>
                    <a:pt x="462007" y="1637841"/>
                  </a:cubicBezTo>
                  <a:close/>
                  <a:moveTo>
                    <a:pt x="75452" y="1609318"/>
                  </a:moveTo>
                  <a:cubicBezTo>
                    <a:pt x="73503" y="1610284"/>
                    <a:pt x="71858" y="1612312"/>
                    <a:pt x="70979" y="1615173"/>
                  </a:cubicBezTo>
                  <a:cubicBezTo>
                    <a:pt x="69220" y="1620894"/>
                    <a:pt x="71190" y="1627781"/>
                    <a:pt x="75378" y="1630553"/>
                  </a:cubicBezTo>
                  <a:cubicBezTo>
                    <a:pt x="79567" y="1633326"/>
                    <a:pt x="84388" y="1630935"/>
                    <a:pt x="86146" y="1625213"/>
                  </a:cubicBezTo>
                  <a:cubicBezTo>
                    <a:pt x="87904" y="1619491"/>
                    <a:pt x="85935" y="1612605"/>
                    <a:pt x="81746" y="1609832"/>
                  </a:cubicBezTo>
                  <a:cubicBezTo>
                    <a:pt x="79652" y="1608446"/>
                    <a:pt x="77400" y="1608351"/>
                    <a:pt x="75452" y="1609318"/>
                  </a:cubicBezTo>
                  <a:close/>
                  <a:moveTo>
                    <a:pt x="310652" y="1601162"/>
                  </a:moveTo>
                  <a:cubicBezTo>
                    <a:pt x="308704" y="1602129"/>
                    <a:pt x="307059" y="1604156"/>
                    <a:pt x="306180" y="1607017"/>
                  </a:cubicBezTo>
                  <a:cubicBezTo>
                    <a:pt x="304422" y="1612739"/>
                    <a:pt x="306391" y="1619625"/>
                    <a:pt x="310579" y="1622398"/>
                  </a:cubicBezTo>
                  <a:cubicBezTo>
                    <a:pt x="314767" y="1625170"/>
                    <a:pt x="319589" y="1622779"/>
                    <a:pt x="321347" y="1617058"/>
                  </a:cubicBezTo>
                  <a:cubicBezTo>
                    <a:pt x="323106" y="1611336"/>
                    <a:pt x="321136" y="1604450"/>
                    <a:pt x="316948" y="1601677"/>
                  </a:cubicBezTo>
                  <a:cubicBezTo>
                    <a:pt x="314854" y="1600291"/>
                    <a:pt x="312601" y="1600195"/>
                    <a:pt x="310652" y="1601162"/>
                  </a:cubicBezTo>
                  <a:close/>
                  <a:moveTo>
                    <a:pt x="177210" y="1597806"/>
                  </a:moveTo>
                  <a:cubicBezTo>
                    <a:pt x="173008" y="1598916"/>
                    <a:pt x="168899" y="1601197"/>
                    <a:pt x="167450" y="1603608"/>
                  </a:cubicBezTo>
                  <a:cubicBezTo>
                    <a:pt x="164552" y="1608429"/>
                    <a:pt x="171303" y="1620849"/>
                    <a:pt x="170143" y="1627968"/>
                  </a:cubicBezTo>
                  <a:cubicBezTo>
                    <a:pt x="168982" y="1635087"/>
                    <a:pt x="159952" y="1640570"/>
                    <a:pt x="160487" y="1646324"/>
                  </a:cubicBezTo>
                  <a:cubicBezTo>
                    <a:pt x="161022" y="1652078"/>
                    <a:pt x="168342" y="1661430"/>
                    <a:pt x="173353" y="1662493"/>
                  </a:cubicBezTo>
                  <a:cubicBezTo>
                    <a:pt x="178364" y="1663555"/>
                    <a:pt x="186429" y="1652906"/>
                    <a:pt x="190554" y="1652702"/>
                  </a:cubicBezTo>
                  <a:cubicBezTo>
                    <a:pt x="194678" y="1652498"/>
                    <a:pt x="196105" y="1662945"/>
                    <a:pt x="198099" y="1661267"/>
                  </a:cubicBezTo>
                  <a:cubicBezTo>
                    <a:pt x="200093" y="1659590"/>
                    <a:pt x="203183" y="1648114"/>
                    <a:pt x="202517" y="1642634"/>
                  </a:cubicBezTo>
                  <a:cubicBezTo>
                    <a:pt x="201851" y="1637155"/>
                    <a:pt x="191798" y="1638219"/>
                    <a:pt x="189300" y="1630953"/>
                  </a:cubicBezTo>
                  <a:cubicBezTo>
                    <a:pt x="186802" y="1623687"/>
                    <a:pt x="191170" y="1603596"/>
                    <a:pt x="187528" y="1599038"/>
                  </a:cubicBezTo>
                  <a:cubicBezTo>
                    <a:pt x="185707" y="1596760"/>
                    <a:pt x="181412" y="1596697"/>
                    <a:pt x="177210" y="1597806"/>
                  </a:cubicBezTo>
                  <a:close/>
                  <a:moveTo>
                    <a:pt x="397726" y="1584286"/>
                  </a:moveTo>
                  <a:cubicBezTo>
                    <a:pt x="389917" y="1584286"/>
                    <a:pt x="383586" y="1595731"/>
                    <a:pt x="383586" y="1609849"/>
                  </a:cubicBezTo>
                  <a:cubicBezTo>
                    <a:pt x="383586" y="1623968"/>
                    <a:pt x="389917" y="1635412"/>
                    <a:pt x="397727" y="1635412"/>
                  </a:cubicBezTo>
                  <a:cubicBezTo>
                    <a:pt x="405536" y="1635412"/>
                    <a:pt x="411867" y="1623967"/>
                    <a:pt x="411867" y="1609849"/>
                  </a:cubicBezTo>
                  <a:cubicBezTo>
                    <a:pt x="411867" y="1595731"/>
                    <a:pt x="405536" y="1584286"/>
                    <a:pt x="397726" y="1584286"/>
                  </a:cubicBezTo>
                  <a:close/>
                  <a:moveTo>
                    <a:pt x="113852" y="1573919"/>
                  </a:moveTo>
                  <a:cubicBezTo>
                    <a:pt x="108379" y="1576055"/>
                    <a:pt x="106165" y="1587285"/>
                    <a:pt x="108907" y="1599001"/>
                  </a:cubicBezTo>
                  <a:cubicBezTo>
                    <a:pt x="111650" y="1610717"/>
                    <a:pt x="118310" y="1618482"/>
                    <a:pt x="123783" y="1616345"/>
                  </a:cubicBezTo>
                  <a:cubicBezTo>
                    <a:pt x="129257" y="1614208"/>
                    <a:pt x="131471" y="1602979"/>
                    <a:pt x="128729" y="1591263"/>
                  </a:cubicBezTo>
                  <a:cubicBezTo>
                    <a:pt x="125986" y="1579548"/>
                    <a:pt x="119325" y="1571782"/>
                    <a:pt x="113852" y="1573919"/>
                  </a:cubicBezTo>
                  <a:close/>
                  <a:moveTo>
                    <a:pt x="304709" y="1567308"/>
                  </a:moveTo>
                  <a:cubicBezTo>
                    <a:pt x="293876" y="1569645"/>
                    <a:pt x="286354" y="1577377"/>
                    <a:pt x="287907" y="1584577"/>
                  </a:cubicBezTo>
                  <a:cubicBezTo>
                    <a:pt x="289461" y="1591777"/>
                    <a:pt x="299501" y="1595719"/>
                    <a:pt x="310334" y="1593382"/>
                  </a:cubicBezTo>
                  <a:cubicBezTo>
                    <a:pt x="321167" y="1591046"/>
                    <a:pt x="328689" y="1583314"/>
                    <a:pt x="327136" y="1576114"/>
                  </a:cubicBezTo>
                  <a:cubicBezTo>
                    <a:pt x="325583" y="1568914"/>
                    <a:pt x="315542" y="1564971"/>
                    <a:pt x="304709" y="1567308"/>
                  </a:cubicBezTo>
                  <a:close/>
                  <a:moveTo>
                    <a:pt x="514336" y="1544415"/>
                  </a:moveTo>
                  <a:cubicBezTo>
                    <a:pt x="504664" y="1539049"/>
                    <a:pt x="489036" y="1548735"/>
                    <a:pt x="479429" y="1566050"/>
                  </a:cubicBezTo>
                  <a:cubicBezTo>
                    <a:pt x="474627" y="1574706"/>
                    <a:pt x="472238" y="1583632"/>
                    <a:pt x="472260" y="1591063"/>
                  </a:cubicBezTo>
                  <a:cubicBezTo>
                    <a:pt x="472281" y="1598495"/>
                    <a:pt x="474712" y="1604433"/>
                    <a:pt x="479548" y="1607116"/>
                  </a:cubicBezTo>
                  <a:cubicBezTo>
                    <a:pt x="489221" y="1612482"/>
                    <a:pt x="504849" y="1602796"/>
                    <a:pt x="514455" y="1585482"/>
                  </a:cubicBezTo>
                  <a:cubicBezTo>
                    <a:pt x="524062" y="1568168"/>
                    <a:pt x="524009" y="1549781"/>
                    <a:pt x="514336" y="1544415"/>
                  </a:cubicBezTo>
                  <a:close/>
                  <a:moveTo>
                    <a:pt x="227852" y="1520418"/>
                  </a:moveTo>
                  <a:cubicBezTo>
                    <a:pt x="225903" y="1521384"/>
                    <a:pt x="224258" y="1523412"/>
                    <a:pt x="223379" y="1526273"/>
                  </a:cubicBezTo>
                  <a:cubicBezTo>
                    <a:pt x="221621" y="1531994"/>
                    <a:pt x="223590" y="1538881"/>
                    <a:pt x="227779" y="1541653"/>
                  </a:cubicBezTo>
                  <a:cubicBezTo>
                    <a:pt x="231967" y="1544426"/>
                    <a:pt x="236788" y="1542035"/>
                    <a:pt x="238546" y="1536313"/>
                  </a:cubicBezTo>
                  <a:cubicBezTo>
                    <a:pt x="240305" y="1530591"/>
                    <a:pt x="238335" y="1523705"/>
                    <a:pt x="234147" y="1520932"/>
                  </a:cubicBezTo>
                  <a:cubicBezTo>
                    <a:pt x="232053" y="1519546"/>
                    <a:pt x="229801" y="1519451"/>
                    <a:pt x="227852" y="1520418"/>
                  </a:cubicBezTo>
                  <a:close/>
                  <a:moveTo>
                    <a:pt x="458126" y="1491603"/>
                  </a:moveTo>
                  <a:cubicBezTo>
                    <a:pt x="454797" y="1491223"/>
                    <a:pt x="449148" y="1490714"/>
                    <a:pt x="447014" y="1492973"/>
                  </a:cubicBezTo>
                  <a:cubicBezTo>
                    <a:pt x="444880" y="1495233"/>
                    <a:pt x="446880" y="1501977"/>
                    <a:pt x="445321" y="1505158"/>
                  </a:cubicBezTo>
                  <a:cubicBezTo>
                    <a:pt x="443762" y="1508337"/>
                    <a:pt x="438160" y="1509246"/>
                    <a:pt x="437661" y="1512053"/>
                  </a:cubicBezTo>
                  <a:cubicBezTo>
                    <a:pt x="437163" y="1514860"/>
                    <a:pt x="438922" y="1520936"/>
                    <a:pt x="442329" y="1521996"/>
                  </a:cubicBezTo>
                  <a:cubicBezTo>
                    <a:pt x="445737" y="1523056"/>
                    <a:pt x="454075" y="1520247"/>
                    <a:pt x="458106" y="1518414"/>
                  </a:cubicBezTo>
                  <a:cubicBezTo>
                    <a:pt x="462137" y="1516580"/>
                    <a:pt x="465780" y="1514123"/>
                    <a:pt x="466513" y="1510995"/>
                  </a:cubicBezTo>
                  <a:cubicBezTo>
                    <a:pt x="467245" y="1507867"/>
                    <a:pt x="462421" y="1502269"/>
                    <a:pt x="462500" y="1499646"/>
                  </a:cubicBezTo>
                  <a:cubicBezTo>
                    <a:pt x="462578" y="1497022"/>
                    <a:pt x="467714" y="1496593"/>
                    <a:pt x="466984" y="1495253"/>
                  </a:cubicBezTo>
                  <a:cubicBezTo>
                    <a:pt x="466255" y="1493912"/>
                    <a:pt x="461454" y="1491983"/>
                    <a:pt x="458126" y="1491603"/>
                  </a:cubicBezTo>
                  <a:close/>
                  <a:moveTo>
                    <a:pt x="396502" y="1486633"/>
                  </a:moveTo>
                  <a:cubicBezTo>
                    <a:pt x="395190" y="1486527"/>
                    <a:pt x="393424" y="1486419"/>
                    <a:pt x="391802" y="1486664"/>
                  </a:cubicBezTo>
                  <a:cubicBezTo>
                    <a:pt x="390180" y="1486909"/>
                    <a:pt x="388703" y="1487506"/>
                    <a:pt x="387968" y="1488807"/>
                  </a:cubicBezTo>
                  <a:cubicBezTo>
                    <a:pt x="386498" y="1491409"/>
                    <a:pt x="388630" y="1498671"/>
                    <a:pt x="387687" y="1502247"/>
                  </a:cubicBezTo>
                  <a:cubicBezTo>
                    <a:pt x="386745" y="1505822"/>
                    <a:pt x="382461" y="1507156"/>
                    <a:pt x="382312" y="1510258"/>
                  </a:cubicBezTo>
                  <a:cubicBezTo>
                    <a:pt x="382163" y="1513360"/>
                    <a:pt x="384050" y="1519905"/>
                    <a:pt x="386794" y="1520859"/>
                  </a:cubicBezTo>
                  <a:cubicBezTo>
                    <a:pt x="389537" y="1521813"/>
                    <a:pt x="395789" y="1518232"/>
                    <a:pt x="398771" y="1515981"/>
                  </a:cubicBezTo>
                  <a:cubicBezTo>
                    <a:pt x="401753" y="1513730"/>
                    <a:pt x="404381" y="1510820"/>
                    <a:pt x="404684" y="1507352"/>
                  </a:cubicBezTo>
                  <a:cubicBezTo>
                    <a:pt x="404988" y="1503884"/>
                    <a:pt x="400755" y="1498049"/>
                    <a:pt x="400592" y="1495171"/>
                  </a:cubicBezTo>
                  <a:cubicBezTo>
                    <a:pt x="400430" y="1492295"/>
                    <a:pt x="404392" y="1491515"/>
                    <a:pt x="403710" y="1490092"/>
                  </a:cubicBezTo>
                  <a:cubicBezTo>
                    <a:pt x="403028" y="1488669"/>
                    <a:pt x="399125" y="1486847"/>
                    <a:pt x="396502" y="1486633"/>
                  </a:cubicBezTo>
                  <a:close/>
                  <a:moveTo>
                    <a:pt x="356575" y="1478210"/>
                  </a:moveTo>
                  <a:cubicBezTo>
                    <a:pt x="351552" y="1478515"/>
                    <a:pt x="351807" y="1491455"/>
                    <a:pt x="345033" y="1493922"/>
                  </a:cubicBezTo>
                  <a:cubicBezTo>
                    <a:pt x="338258" y="1496390"/>
                    <a:pt x="320322" y="1488816"/>
                    <a:pt x="315926" y="1493013"/>
                  </a:cubicBezTo>
                  <a:cubicBezTo>
                    <a:pt x="313729" y="1495111"/>
                    <a:pt x="313368" y="1500588"/>
                    <a:pt x="314078" y="1506063"/>
                  </a:cubicBezTo>
                  <a:cubicBezTo>
                    <a:pt x="314789" y="1511538"/>
                    <a:pt x="316570" y="1517011"/>
                    <a:pt x="318657" y="1519100"/>
                  </a:cubicBezTo>
                  <a:cubicBezTo>
                    <a:pt x="322830" y="1523279"/>
                    <a:pt x="334585" y="1515895"/>
                    <a:pt x="340968" y="1518084"/>
                  </a:cubicBezTo>
                  <a:cubicBezTo>
                    <a:pt x="347351" y="1520273"/>
                    <a:pt x="351691" y="1532346"/>
                    <a:pt x="356954" y="1532235"/>
                  </a:cubicBezTo>
                  <a:cubicBezTo>
                    <a:pt x="362217" y="1532124"/>
                    <a:pt x="371227" y="1523708"/>
                    <a:pt x="372546" y="1517417"/>
                  </a:cubicBezTo>
                  <a:cubicBezTo>
                    <a:pt x="373865" y="1511124"/>
                    <a:pt x="364765" y="1499769"/>
                    <a:pt x="364871" y="1494484"/>
                  </a:cubicBezTo>
                  <a:cubicBezTo>
                    <a:pt x="364978" y="1489198"/>
                    <a:pt x="374566" y="1488414"/>
                    <a:pt x="373183" y="1485702"/>
                  </a:cubicBezTo>
                  <a:cubicBezTo>
                    <a:pt x="371800" y="1482990"/>
                    <a:pt x="361598" y="1477904"/>
                    <a:pt x="356575" y="1478210"/>
                  </a:cubicBezTo>
                  <a:close/>
                  <a:moveTo>
                    <a:pt x="262573" y="1421645"/>
                  </a:moveTo>
                  <a:cubicBezTo>
                    <a:pt x="257501" y="1418831"/>
                    <a:pt x="251109" y="1420661"/>
                    <a:pt x="248295" y="1425733"/>
                  </a:cubicBezTo>
                  <a:cubicBezTo>
                    <a:pt x="246888" y="1428269"/>
                    <a:pt x="246642" y="1431134"/>
                    <a:pt x="247382" y="1433718"/>
                  </a:cubicBezTo>
                  <a:cubicBezTo>
                    <a:pt x="248122" y="1436302"/>
                    <a:pt x="249847" y="1438604"/>
                    <a:pt x="252383" y="1440011"/>
                  </a:cubicBezTo>
                  <a:cubicBezTo>
                    <a:pt x="257455" y="1442824"/>
                    <a:pt x="263847" y="1440994"/>
                    <a:pt x="266661" y="1435923"/>
                  </a:cubicBezTo>
                  <a:cubicBezTo>
                    <a:pt x="269475" y="1430851"/>
                    <a:pt x="267644" y="1424458"/>
                    <a:pt x="262573" y="1421645"/>
                  </a:cubicBezTo>
                  <a:close/>
                  <a:moveTo>
                    <a:pt x="482284" y="1404547"/>
                  </a:moveTo>
                  <a:cubicBezTo>
                    <a:pt x="474474" y="1404547"/>
                    <a:pt x="468144" y="1415992"/>
                    <a:pt x="468144" y="1430110"/>
                  </a:cubicBezTo>
                  <a:cubicBezTo>
                    <a:pt x="468144" y="1444229"/>
                    <a:pt x="474474" y="1455674"/>
                    <a:pt x="482284" y="1455674"/>
                  </a:cubicBezTo>
                  <a:cubicBezTo>
                    <a:pt x="490094" y="1455674"/>
                    <a:pt x="496424" y="1444229"/>
                    <a:pt x="496424" y="1430110"/>
                  </a:cubicBezTo>
                  <a:cubicBezTo>
                    <a:pt x="496424" y="1415992"/>
                    <a:pt x="490094" y="1404547"/>
                    <a:pt x="482284" y="1404547"/>
                  </a:cubicBezTo>
                  <a:close/>
                  <a:moveTo>
                    <a:pt x="353360" y="1403946"/>
                  </a:moveTo>
                  <a:cubicBezTo>
                    <a:pt x="351411" y="1404913"/>
                    <a:pt x="349767" y="1406941"/>
                    <a:pt x="348887" y="1409802"/>
                  </a:cubicBezTo>
                  <a:cubicBezTo>
                    <a:pt x="347129" y="1415524"/>
                    <a:pt x="349099" y="1422410"/>
                    <a:pt x="353287" y="1425183"/>
                  </a:cubicBezTo>
                  <a:cubicBezTo>
                    <a:pt x="357475" y="1427955"/>
                    <a:pt x="362296" y="1425564"/>
                    <a:pt x="364055" y="1419843"/>
                  </a:cubicBezTo>
                  <a:cubicBezTo>
                    <a:pt x="365813" y="1414121"/>
                    <a:pt x="363844" y="1407234"/>
                    <a:pt x="359655" y="1404462"/>
                  </a:cubicBezTo>
                  <a:cubicBezTo>
                    <a:pt x="357561" y="1403076"/>
                    <a:pt x="355309" y="1402980"/>
                    <a:pt x="353360" y="1403946"/>
                  </a:cubicBezTo>
                  <a:close/>
                  <a:moveTo>
                    <a:pt x="422193" y="1397097"/>
                  </a:moveTo>
                  <a:cubicBezTo>
                    <a:pt x="418594" y="1399205"/>
                    <a:pt x="415493" y="1403357"/>
                    <a:pt x="413743" y="1409051"/>
                  </a:cubicBezTo>
                  <a:cubicBezTo>
                    <a:pt x="410243" y="1420439"/>
                    <a:pt x="413472" y="1433686"/>
                    <a:pt x="420956" y="1438640"/>
                  </a:cubicBezTo>
                  <a:cubicBezTo>
                    <a:pt x="428440" y="1443595"/>
                    <a:pt x="437343" y="1438379"/>
                    <a:pt x="440843" y="1426991"/>
                  </a:cubicBezTo>
                  <a:cubicBezTo>
                    <a:pt x="444343" y="1415602"/>
                    <a:pt x="441115" y="1402355"/>
                    <a:pt x="433630" y="1397401"/>
                  </a:cubicBezTo>
                  <a:cubicBezTo>
                    <a:pt x="429889" y="1394924"/>
                    <a:pt x="425792" y="1394989"/>
                    <a:pt x="422193" y="1397097"/>
                  </a:cubicBezTo>
                  <a:close/>
                  <a:moveTo>
                    <a:pt x="389267" y="1387570"/>
                  </a:moveTo>
                  <a:cubicBezTo>
                    <a:pt x="378434" y="1389907"/>
                    <a:pt x="370912" y="1397638"/>
                    <a:pt x="372465" y="1404838"/>
                  </a:cubicBezTo>
                  <a:cubicBezTo>
                    <a:pt x="374018" y="1412038"/>
                    <a:pt x="384059" y="1415981"/>
                    <a:pt x="394891" y="1413644"/>
                  </a:cubicBezTo>
                  <a:cubicBezTo>
                    <a:pt x="405724" y="1411307"/>
                    <a:pt x="413247" y="1403575"/>
                    <a:pt x="411693" y="1396375"/>
                  </a:cubicBezTo>
                  <a:cubicBezTo>
                    <a:pt x="410140" y="1389175"/>
                    <a:pt x="400100" y="1385232"/>
                    <a:pt x="389267" y="1387570"/>
                  </a:cubicBezTo>
                  <a:close/>
                  <a:moveTo>
                    <a:pt x="496399" y="1362837"/>
                  </a:moveTo>
                  <a:cubicBezTo>
                    <a:pt x="490615" y="1363311"/>
                    <a:pt x="486199" y="1366332"/>
                    <a:pt x="484522" y="1371788"/>
                  </a:cubicBezTo>
                  <a:cubicBezTo>
                    <a:pt x="481168" y="1382700"/>
                    <a:pt x="490041" y="1399220"/>
                    <a:pt x="504340" y="1408686"/>
                  </a:cubicBezTo>
                  <a:cubicBezTo>
                    <a:pt x="518639" y="1418151"/>
                    <a:pt x="532949" y="1416978"/>
                    <a:pt x="536303" y="1406066"/>
                  </a:cubicBezTo>
                  <a:cubicBezTo>
                    <a:pt x="539657" y="1395154"/>
                    <a:pt x="530784" y="1378634"/>
                    <a:pt x="516485" y="1369169"/>
                  </a:cubicBezTo>
                  <a:cubicBezTo>
                    <a:pt x="509336" y="1364436"/>
                    <a:pt x="502183" y="1362363"/>
                    <a:pt x="496399" y="1362837"/>
                  </a:cubicBezTo>
                  <a:close/>
                  <a:moveTo>
                    <a:pt x="341749" y="1323960"/>
                  </a:moveTo>
                  <a:cubicBezTo>
                    <a:pt x="336677" y="1321146"/>
                    <a:pt x="330285" y="1322976"/>
                    <a:pt x="327471" y="1328048"/>
                  </a:cubicBezTo>
                  <a:cubicBezTo>
                    <a:pt x="326064" y="1330583"/>
                    <a:pt x="325818" y="1333450"/>
                    <a:pt x="326558" y="1336034"/>
                  </a:cubicBezTo>
                  <a:cubicBezTo>
                    <a:pt x="327298" y="1338617"/>
                    <a:pt x="329024" y="1340919"/>
                    <a:pt x="331559" y="1342325"/>
                  </a:cubicBezTo>
                  <a:cubicBezTo>
                    <a:pt x="336631" y="1345139"/>
                    <a:pt x="343023" y="1343309"/>
                    <a:pt x="345837" y="1338238"/>
                  </a:cubicBezTo>
                  <a:cubicBezTo>
                    <a:pt x="348651" y="1333166"/>
                    <a:pt x="346820" y="1326774"/>
                    <a:pt x="341749" y="1323960"/>
                  </a:cubicBezTo>
                  <a:close/>
                  <a:moveTo>
                    <a:pt x="275050" y="1315436"/>
                  </a:moveTo>
                  <a:cubicBezTo>
                    <a:pt x="271451" y="1317544"/>
                    <a:pt x="268350" y="1321695"/>
                    <a:pt x="266600" y="1327389"/>
                  </a:cubicBezTo>
                  <a:cubicBezTo>
                    <a:pt x="263099" y="1338777"/>
                    <a:pt x="266329" y="1352025"/>
                    <a:pt x="273812" y="1356979"/>
                  </a:cubicBezTo>
                  <a:cubicBezTo>
                    <a:pt x="281296" y="1361933"/>
                    <a:pt x="290200" y="1356717"/>
                    <a:pt x="293700" y="1345329"/>
                  </a:cubicBezTo>
                  <a:cubicBezTo>
                    <a:pt x="297200" y="1333941"/>
                    <a:pt x="293971" y="1320693"/>
                    <a:pt x="286488" y="1315740"/>
                  </a:cubicBezTo>
                  <a:cubicBezTo>
                    <a:pt x="282745" y="1313262"/>
                    <a:pt x="278648" y="1313327"/>
                    <a:pt x="275050" y="1315436"/>
                  </a:cubicBezTo>
                  <a:close/>
                  <a:moveTo>
                    <a:pt x="441132" y="1298471"/>
                  </a:moveTo>
                  <a:cubicBezTo>
                    <a:pt x="436110" y="1298776"/>
                    <a:pt x="436365" y="1311717"/>
                    <a:pt x="429590" y="1314184"/>
                  </a:cubicBezTo>
                  <a:cubicBezTo>
                    <a:pt x="422815" y="1316651"/>
                    <a:pt x="404880" y="1309078"/>
                    <a:pt x="400484" y="1313274"/>
                  </a:cubicBezTo>
                  <a:cubicBezTo>
                    <a:pt x="398286" y="1315372"/>
                    <a:pt x="397925" y="1320850"/>
                    <a:pt x="398636" y="1326324"/>
                  </a:cubicBezTo>
                  <a:cubicBezTo>
                    <a:pt x="399346" y="1331799"/>
                    <a:pt x="401128" y="1337272"/>
                    <a:pt x="403214" y="1339362"/>
                  </a:cubicBezTo>
                  <a:cubicBezTo>
                    <a:pt x="407388" y="1343540"/>
                    <a:pt x="419142" y="1336156"/>
                    <a:pt x="425525" y="1338345"/>
                  </a:cubicBezTo>
                  <a:cubicBezTo>
                    <a:pt x="431908" y="1340534"/>
                    <a:pt x="436248" y="1352608"/>
                    <a:pt x="441511" y="1352496"/>
                  </a:cubicBezTo>
                  <a:cubicBezTo>
                    <a:pt x="446775" y="1352385"/>
                    <a:pt x="455784" y="1343969"/>
                    <a:pt x="457103" y="1337678"/>
                  </a:cubicBezTo>
                  <a:cubicBezTo>
                    <a:pt x="458423" y="1331386"/>
                    <a:pt x="449323" y="1320031"/>
                    <a:pt x="449429" y="1314745"/>
                  </a:cubicBezTo>
                  <a:cubicBezTo>
                    <a:pt x="449535" y="1309460"/>
                    <a:pt x="459123" y="1308676"/>
                    <a:pt x="457741" y="1305964"/>
                  </a:cubicBezTo>
                  <a:cubicBezTo>
                    <a:pt x="456357" y="1303251"/>
                    <a:pt x="446155" y="1298165"/>
                    <a:pt x="441132" y="1298471"/>
                  </a:cubicBezTo>
                  <a:close/>
                  <a:moveTo>
                    <a:pt x="395548" y="1281766"/>
                  </a:moveTo>
                  <a:cubicBezTo>
                    <a:pt x="393916" y="1282389"/>
                    <a:pt x="392453" y="1283657"/>
                    <a:pt x="391547" y="1285421"/>
                  </a:cubicBezTo>
                  <a:cubicBezTo>
                    <a:pt x="389734" y="1288951"/>
                    <a:pt x="390833" y="1293131"/>
                    <a:pt x="394001" y="1294759"/>
                  </a:cubicBezTo>
                  <a:cubicBezTo>
                    <a:pt x="397170" y="1296387"/>
                    <a:pt x="401208" y="1294845"/>
                    <a:pt x="403021" y="1291315"/>
                  </a:cubicBezTo>
                  <a:cubicBezTo>
                    <a:pt x="404834" y="1287785"/>
                    <a:pt x="403736" y="1283605"/>
                    <a:pt x="400566" y="1281977"/>
                  </a:cubicBezTo>
                  <a:cubicBezTo>
                    <a:pt x="398982" y="1281164"/>
                    <a:pt x="397181" y="1281143"/>
                    <a:pt x="395548" y="1281766"/>
                  </a:cubicBezTo>
                  <a:close/>
                  <a:moveTo>
                    <a:pt x="349256" y="1281175"/>
                  </a:moveTo>
                  <a:cubicBezTo>
                    <a:pt x="343472" y="1281649"/>
                    <a:pt x="339056" y="1284670"/>
                    <a:pt x="337379" y="1290126"/>
                  </a:cubicBezTo>
                  <a:cubicBezTo>
                    <a:pt x="334025" y="1301039"/>
                    <a:pt x="342898" y="1317558"/>
                    <a:pt x="357197" y="1327023"/>
                  </a:cubicBezTo>
                  <a:cubicBezTo>
                    <a:pt x="371496" y="1336489"/>
                    <a:pt x="385806" y="1335317"/>
                    <a:pt x="389160" y="1324404"/>
                  </a:cubicBezTo>
                  <a:cubicBezTo>
                    <a:pt x="392514" y="1313492"/>
                    <a:pt x="383641" y="1296973"/>
                    <a:pt x="369342" y="1287507"/>
                  </a:cubicBezTo>
                  <a:lnTo>
                    <a:pt x="369187" y="1287458"/>
                  </a:lnTo>
                  <a:lnTo>
                    <a:pt x="367893" y="1283431"/>
                  </a:lnTo>
                  <a:cubicBezTo>
                    <a:pt x="367006" y="1282976"/>
                    <a:pt x="366018" y="1282922"/>
                    <a:pt x="365139" y="1283205"/>
                  </a:cubicBezTo>
                  <a:cubicBezTo>
                    <a:pt x="364260" y="1283488"/>
                    <a:pt x="363488" y="1284106"/>
                    <a:pt x="363032" y="1284992"/>
                  </a:cubicBezTo>
                  <a:lnTo>
                    <a:pt x="363220" y="1285577"/>
                  </a:lnTo>
                  <a:close/>
                  <a:moveTo>
                    <a:pt x="428981" y="1271799"/>
                  </a:moveTo>
                  <a:cubicBezTo>
                    <a:pt x="426428" y="1271888"/>
                    <a:pt x="424415" y="1272789"/>
                    <a:pt x="423546" y="1274480"/>
                  </a:cubicBezTo>
                  <a:cubicBezTo>
                    <a:pt x="421809" y="1277862"/>
                    <a:pt x="425309" y="1283124"/>
                    <a:pt x="431363" y="1286234"/>
                  </a:cubicBezTo>
                  <a:cubicBezTo>
                    <a:pt x="437417" y="1289344"/>
                    <a:pt x="443733" y="1289123"/>
                    <a:pt x="445470" y="1285741"/>
                  </a:cubicBezTo>
                  <a:cubicBezTo>
                    <a:pt x="447207" y="1282359"/>
                    <a:pt x="443708" y="1277097"/>
                    <a:pt x="437653" y="1273987"/>
                  </a:cubicBezTo>
                  <a:cubicBezTo>
                    <a:pt x="434626" y="1272432"/>
                    <a:pt x="431534" y="1271710"/>
                    <a:pt x="428981" y="1271799"/>
                  </a:cubicBezTo>
                  <a:close/>
                  <a:moveTo>
                    <a:pt x="303468" y="1269336"/>
                  </a:moveTo>
                  <a:cubicBezTo>
                    <a:pt x="302550" y="1269357"/>
                    <a:pt x="301315" y="1269404"/>
                    <a:pt x="300186" y="1269618"/>
                  </a:cubicBezTo>
                  <a:cubicBezTo>
                    <a:pt x="299057" y="1269833"/>
                    <a:pt x="298033" y="1270215"/>
                    <a:pt x="297537" y="1270908"/>
                  </a:cubicBezTo>
                  <a:cubicBezTo>
                    <a:pt x="296547" y="1272293"/>
                    <a:pt x="298135" y="1275806"/>
                    <a:pt x="297525" y="1277649"/>
                  </a:cubicBezTo>
                  <a:cubicBezTo>
                    <a:pt x="296916" y="1279491"/>
                    <a:pt x="293943" y="1280402"/>
                    <a:pt x="293880" y="1281963"/>
                  </a:cubicBezTo>
                  <a:cubicBezTo>
                    <a:pt x="293819" y="1283524"/>
                    <a:pt x="295227" y="1286692"/>
                    <a:pt x="297155" y="1287014"/>
                  </a:cubicBezTo>
                  <a:cubicBezTo>
                    <a:pt x="299084" y="1287335"/>
                    <a:pt x="303402" y="1285189"/>
                    <a:pt x="305454" y="1283893"/>
                  </a:cubicBezTo>
                  <a:cubicBezTo>
                    <a:pt x="307505" y="1282598"/>
                    <a:pt x="309301" y="1280993"/>
                    <a:pt x="309465" y="1279240"/>
                  </a:cubicBezTo>
                  <a:cubicBezTo>
                    <a:pt x="309630" y="1277487"/>
                    <a:pt x="306594" y="1274808"/>
                    <a:pt x="306441" y="1273377"/>
                  </a:cubicBezTo>
                  <a:cubicBezTo>
                    <a:pt x="306289" y="1271947"/>
                    <a:pt x="309045" y="1271332"/>
                    <a:pt x="308549" y="1270658"/>
                  </a:cubicBezTo>
                  <a:cubicBezTo>
                    <a:pt x="308054" y="1269985"/>
                    <a:pt x="305303" y="1269295"/>
                    <a:pt x="303468" y="1269336"/>
                  </a:cubicBezTo>
                  <a:close/>
                  <a:moveTo>
                    <a:pt x="474218" y="1266915"/>
                  </a:moveTo>
                  <a:cubicBezTo>
                    <a:pt x="463226" y="1267771"/>
                    <a:pt x="454854" y="1275394"/>
                    <a:pt x="455520" y="1283942"/>
                  </a:cubicBezTo>
                  <a:cubicBezTo>
                    <a:pt x="456185" y="1292491"/>
                    <a:pt x="465635" y="1298726"/>
                    <a:pt x="476627" y="1297871"/>
                  </a:cubicBezTo>
                  <a:cubicBezTo>
                    <a:pt x="487619" y="1297015"/>
                    <a:pt x="495991" y="1289392"/>
                    <a:pt x="495325" y="1280844"/>
                  </a:cubicBezTo>
                  <a:cubicBezTo>
                    <a:pt x="494660" y="1272295"/>
                    <a:pt x="485210" y="1266059"/>
                    <a:pt x="474218" y="1266915"/>
                  </a:cubicBezTo>
                  <a:close/>
                  <a:moveTo>
                    <a:pt x="455744" y="1259043"/>
                  </a:moveTo>
                  <a:cubicBezTo>
                    <a:pt x="454775" y="1258903"/>
                    <a:pt x="452707" y="1259574"/>
                    <a:pt x="452380" y="1260756"/>
                  </a:cubicBezTo>
                  <a:cubicBezTo>
                    <a:pt x="452053" y="1261939"/>
                    <a:pt x="453110" y="1264772"/>
                    <a:pt x="453784" y="1266137"/>
                  </a:cubicBezTo>
                  <a:cubicBezTo>
                    <a:pt x="454459" y="1267501"/>
                    <a:pt x="455343" y="1268727"/>
                    <a:pt x="456425" y="1268944"/>
                  </a:cubicBezTo>
                  <a:cubicBezTo>
                    <a:pt x="457509" y="1269161"/>
                    <a:pt x="459378" y="1267441"/>
                    <a:pt x="460281" y="1267440"/>
                  </a:cubicBezTo>
                  <a:cubicBezTo>
                    <a:pt x="461183" y="1267438"/>
                    <a:pt x="461386" y="1269198"/>
                    <a:pt x="461839" y="1268932"/>
                  </a:cubicBezTo>
                  <a:cubicBezTo>
                    <a:pt x="462292" y="1268667"/>
                    <a:pt x="462902" y="1266996"/>
                    <a:pt x="462995" y="1265848"/>
                  </a:cubicBezTo>
                  <a:cubicBezTo>
                    <a:pt x="463089" y="1264701"/>
                    <a:pt x="463202" y="1262754"/>
                    <a:pt x="462403" y="1262046"/>
                  </a:cubicBezTo>
                  <a:cubicBezTo>
                    <a:pt x="461603" y="1261338"/>
                    <a:pt x="459307" y="1262099"/>
                    <a:pt x="458198" y="1261599"/>
                  </a:cubicBezTo>
                  <a:cubicBezTo>
                    <a:pt x="457088" y="1261098"/>
                    <a:pt x="456714" y="1259184"/>
                    <a:pt x="455744" y="1259043"/>
                  </a:cubicBezTo>
                  <a:close/>
                  <a:moveTo>
                    <a:pt x="332868" y="1254694"/>
                  </a:moveTo>
                  <a:cubicBezTo>
                    <a:pt x="331236" y="1255317"/>
                    <a:pt x="329773" y="1256585"/>
                    <a:pt x="328866" y="1258350"/>
                  </a:cubicBezTo>
                  <a:cubicBezTo>
                    <a:pt x="327053" y="1261879"/>
                    <a:pt x="328153" y="1266059"/>
                    <a:pt x="331321" y="1267687"/>
                  </a:cubicBezTo>
                  <a:cubicBezTo>
                    <a:pt x="334489" y="1269315"/>
                    <a:pt x="338528" y="1267773"/>
                    <a:pt x="340341" y="1264243"/>
                  </a:cubicBezTo>
                  <a:cubicBezTo>
                    <a:pt x="342154" y="1260714"/>
                    <a:pt x="341054" y="1256533"/>
                    <a:pt x="337886" y="1254906"/>
                  </a:cubicBezTo>
                  <a:cubicBezTo>
                    <a:pt x="336301" y="1254092"/>
                    <a:pt x="334500" y="1254071"/>
                    <a:pt x="332868" y="1254694"/>
                  </a:cubicBezTo>
                  <a:close/>
                  <a:moveTo>
                    <a:pt x="366300" y="1244728"/>
                  </a:moveTo>
                  <a:cubicBezTo>
                    <a:pt x="363748" y="1244817"/>
                    <a:pt x="361734" y="1245717"/>
                    <a:pt x="360866" y="1247408"/>
                  </a:cubicBezTo>
                  <a:cubicBezTo>
                    <a:pt x="359129" y="1250790"/>
                    <a:pt x="362628" y="1256053"/>
                    <a:pt x="368682" y="1259162"/>
                  </a:cubicBezTo>
                  <a:cubicBezTo>
                    <a:pt x="374736" y="1262273"/>
                    <a:pt x="381053" y="1262052"/>
                    <a:pt x="382790" y="1258670"/>
                  </a:cubicBezTo>
                  <a:cubicBezTo>
                    <a:pt x="384527" y="1255288"/>
                    <a:pt x="381027" y="1250025"/>
                    <a:pt x="374973" y="1246915"/>
                  </a:cubicBezTo>
                  <a:cubicBezTo>
                    <a:pt x="371946" y="1245361"/>
                    <a:pt x="368854" y="1244638"/>
                    <a:pt x="366300" y="1244728"/>
                  </a:cubicBezTo>
                  <a:close/>
                  <a:moveTo>
                    <a:pt x="407823" y="1238516"/>
                  </a:moveTo>
                  <a:cubicBezTo>
                    <a:pt x="405595" y="1238141"/>
                    <a:pt x="401014" y="1240435"/>
                    <a:pt x="400479" y="1244228"/>
                  </a:cubicBezTo>
                  <a:cubicBezTo>
                    <a:pt x="399944" y="1248023"/>
                    <a:pt x="402841" y="1256979"/>
                    <a:pt x="404613" y="1261280"/>
                  </a:cubicBezTo>
                  <a:cubicBezTo>
                    <a:pt x="406384" y="1265581"/>
                    <a:pt x="408607" y="1269420"/>
                    <a:pt x="411105" y="1270032"/>
                  </a:cubicBezTo>
                  <a:cubicBezTo>
                    <a:pt x="413602" y="1270644"/>
                    <a:pt x="417550" y="1265024"/>
                    <a:pt x="419599" y="1264952"/>
                  </a:cubicBezTo>
                  <a:cubicBezTo>
                    <a:pt x="421648" y="1264878"/>
                    <a:pt x="422420" y="1270474"/>
                    <a:pt x="423401" y="1269594"/>
                  </a:cubicBezTo>
                  <a:cubicBezTo>
                    <a:pt x="424383" y="1268715"/>
                    <a:pt x="425476" y="1263343"/>
                    <a:pt x="425488" y="1259677"/>
                  </a:cubicBezTo>
                  <a:lnTo>
                    <a:pt x="423884" y="1250053"/>
                  </a:lnTo>
                  <a:lnTo>
                    <a:pt x="430489" y="1246119"/>
                  </a:lnTo>
                  <a:cubicBezTo>
                    <a:pt x="430403" y="1243435"/>
                    <a:pt x="426402" y="1241386"/>
                    <a:pt x="421551" y="1241542"/>
                  </a:cubicBezTo>
                  <a:lnTo>
                    <a:pt x="413662" y="1246242"/>
                  </a:lnTo>
                  <a:close/>
                  <a:moveTo>
                    <a:pt x="393064" y="1231972"/>
                  </a:moveTo>
                  <a:cubicBezTo>
                    <a:pt x="392094" y="1231831"/>
                    <a:pt x="390026" y="1232503"/>
                    <a:pt x="389699" y="1233685"/>
                  </a:cubicBezTo>
                  <a:cubicBezTo>
                    <a:pt x="389373" y="1234867"/>
                    <a:pt x="390430" y="1237701"/>
                    <a:pt x="391104" y="1239065"/>
                  </a:cubicBezTo>
                  <a:cubicBezTo>
                    <a:pt x="391778" y="1240430"/>
                    <a:pt x="392662" y="1241654"/>
                    <a:pt x="393745" y="1241872"/>
                  </a:cubicBezTo>
                  <a:cubicBezTo>
                    <a:pt x="394827" y="1242089"/>
                    <a:pt x="396698" y="1240370"/>
                    <a:pt x="397600" y="1240368"/>
                  </a:cubicBezTo>
                  <a:cubicBezTo>
                    <a:pt x="398502" y="1240366"/>
                    <a:pt x="398706" y="1242126"/>
                    <a:pt x="399159" y="1241861"/>
                  </a:cubicBezTo>
                  <a:cubicBezTo>
                    <a:pt x="399611" y="1241596"/>
                    <a:pt x="400221" y="1239925"/>
                    <a:pt x="400315" y="1238777"/>
                  </a:cubicBezTo>
                  <a:cubicBezTo>
                    <a:pt x="400409" y="1237629"/>
                    <a:pt x="400521" y="1235683"/>
                    <a:pt x="399722" y="1234975"/>
                  </a:cubicBezTo>
                  <a:cubicBezTo>
                    <a:pt x="398922" y="1234266"/>
                    <a:pt x="396627" y="1235028"/>
                    <a:pt x="395517" y="1234527"/>
                  </a:cubicBezTo>
                  <a:cubicBezTo>
                    <a:pt x="394407" y="1234027"/>
                    <a:pt x="394034" y="1232112"/>
                    <a:pt x="393064" y="1231972"/>
                  </a:cubicBezTo>
                  <a:close/>
                  <a:moveTo>
                    <a:pt x="276613" y="1230306"/>
                  </a:moveTo>
                  <a:cubicBezTo>
                    <a:pt x="275131" y="1229731"/>
                    <a:pt x="273557" y="1229811"/>
                    <a:pt x="272209" y="1230405"/>
                  </a:cubicBezTo>
                  <a:cubicBezTo>
                    <a:pt x="270862" y="1230998"/>
                    <a:pt x="269740" y="1232107"/>
                    <a:pt x="269165" y="1233589"/>
                  </a:cubicBezTo>
                  <a:cubicBezTo>
                    <a:pt x="268015" y="1236552"/>
                    <a:pt x="269485" y="1239886"/>
                    <a:pt x="272448" y="1241036"/>
                  </a:cubicBezTo>
                  <a:cubicBezTo>
                    <a:pt x="275411" y="1242185"/>
                    <a:pt x="278745" y="1240716"/>
                    <a:pt x="279895" y="1237753"/>
                  </a:cubicBezTo>
                  <a:cubicBezTo>
                    <a:pt x="281045" y="1234790"/>
                    <a:pt x="279575" y="1231456"/>
                    <a:pt x="276613" y="1230306"/>
                  </a:cubicBezTo>
                  <a:close/>
                  <a:moveTo>
                    <a:pt x="328179" y="1222580"/>
                  </a:moveTo>
                  <a:cubicBezTo>
                    <a:pt x="325532" y="1221552"/>
                    <a:pt x="322672" y="1221817"/>
                    <a:pt x="320187" y="1223076"/>
                  </a:cubicBezTo>
                  <a:cubicBezTo>
                    <a:pt x="317702" y="1224335"/>
                    <a:pt x="315594" y="1226588"/>
                    <a:pt x="314449" y="1229536"/>
                  </a:cubicBezTo>
                  <a:cubicBezTo>
                    <a:pt x="312161" y="1235433"/>
                    <a:pt x="314596" y="1241880"/>
                    <a:pt x="319891" y="1243935"/>
                  </a:cubicBezTo>
                  <a:cubicBezTo>
                    <a:pt x="325185" y="1245990"/>
                    <a:pt x="331332" y="1242875"/>
                    <a:pt x="333621" y="1236978"/>
                  </a:cubicBezTo>
                  <a:cubicBezTo>
                    <a:pt x="335909" y="1231080"/>
                    <a:pt x="333473" y="1224635"/>
                    <a:pt x="328179" y="1222580"/>
                  </a:cubicBezTo>
                  <a:close/>
                  <a:moveTo>
                    <a:pt x="456442" y="1216520"/>
                  </a:moveTo>
                  <a:cubicBezTo>
                    <a:pt x="454569" y="1216824"/>
                    <a:pt x="452708" y="1217497"/>
                    <a:pt x="452014" y="1218236"/>
                  </a:cubicBezTo>
                  <a:cubicBezTo>
                    <a:pt x="450624" y="1219716"/>
                    <a:pt x="453290" y="1223674"/>
                    <a:pt x="452608" y="1225890"/>
                  </a:cubicBezTo>
                  <a:cubicBezTo>
                    <a:pt x="451927" y="1228107"/>
                    <a:pt x="447826" y="1229731"/>
                    <a:pt x="447923" y="1231538"/>
                  </a:cubicBezTo>
                  <a:cubicBezTo>
                    <a:pt x="448019" y="1233345"/>
                    <a:pt x="451009" y="1236347"/>
                    <a:pt x="453185" y="1236732"/>
                  </a:cubicBezTo>
                  <a:cubicBezTo>
                    <a:pt x="455361" y="1237116"/>
                    <a:pt x="459163" y="1233864"/>
                    <a:pt x="460979" y="1233843"/>
                  </a:cubicBezTo>
                  <a:cubicBezTo>
                    <a:pt x="462796" y="1233821"/>
                    <a:pt x="463171" y="1237106"/>
                    <a:pt x="464088" y="1236601"/>
                  </a:cubicBezTo>
                  <a:cubicBezTo>
                    <a:pt x="465005" y="1236097"/>
                    <a:pt x="466639" y="1232535"/>
                    <a:pt x="466479" y="1230813"/>
                  </a:cubicBezTo>
                  <a:cubicBezTo>
                    <a:pt x="466319" y="1229091"/>
                    <a:pt x="461876" y="1229321"/>
                    <a:pt x="460954" y="1227021"/>
                  </a:cubicBezTo>
                  <a:cubicBezTo>
                    <a:pt x="460032" y="1224720"/>
                    <a:pt x="462436" y="1218475"/>
                    <a:pt x="460946" y="1217011"/>
                  </a:cubicBezTo>
                  <a:cubicBezTo>
                    <a:pt x="460201" y="1216279"/>
                    <a:pt x="458315" y="1216215"/>
                    <a:pt x="456442" y="1216520"/>
                  </a:cubicBezTo>
                  <a:close/>
                  <a:moveTo>
                    <a:pt x="358871" y="1214471"/>
                  </a:moveTo>
                  <a:cubicBezTo>
                    <a:pt x="354020" y="1214626"/>
                    <a:pt x="350158" y="1216926"/>
                    <a:pt x="350244" y="1219609"/>
                  </a:cubicBezTo>
                  <a:cubicBezTo>
                    <a:pt x="350330" y="1222293"/>
                    <a:pt x="354332" y="1224341"/>
                    <a:pt x="359182" y="1224186"/>
                  </a:cubicBezTo>
                  <a:cubicBezTo>
                    <a:pt x="364032" y="1224031"/>
                    <a:pt x="367895" y="1221730"/>
                    <a:pt x="367808" y="1219047"/>
                  </a:cubicBezTo>
                  <a:cubicBezTo>
                    <a:pt x="367722" y="1216364"/>
                    <a:pt x="363721" y="1214314"/>
                    <a:pt x="358871" y="1214471"/>
                  </a:cubicBezTo>
                  <a:close/>
                  <a:moveTo>
                    <a:pt x="429180" y="1208393"/>
                  </a:moveTo>
                  <a:cubicBezTo>
                    <a:pt x="426724" y="1209006"/>
                    <a:pt x="425480" y="1212499"/>
                    <a:pt x="426402" y="1216195"/>
                  </a:cubicBezTo>
                  <a:cubicBezTo>
                    <a:pt x="427324" y="1219891"/>
                    <a:pt x="430063" y="1222390"/>
                    <a:pt x="432520" y="1221777"/>
                  </a:cubicBezTo>
                  <a:cubicBezTo>
                    <a:pt x="434976" y="1221164"/>
                    <a:pt x="436220" y="1217672"/>
                    <a:pt x="435298" y="1213975"/>
                  </a:cubicBezTo>
                  <a:cubicBezTo>
                    <a:pt x="434376" y="1210279"/>
                    <a:pt x="431637" y="1207780"/>
                    <a:pt x="429180" y="1208393"/>
                  </a:cubicBezTo>
                  <a:close/>
                  <a:moveTo>
                    <a:pt x="560882" y="1206277"/>
                  </a:moveTo>
                  <a:lnTo>
                    <a:pt x="568381" y="1212938"/>
                  </a:lnTo>
                  <a:lnTo>
                    <a:pt x="570462" y="1212967"/>
                  </a:lnTo>
                  <a:lnTo>
                    <a:pt x="570462" y="1225926"/>
                  </a:lnTo>
                  <a:lnTo>
                    <a:pt x="568485" y="1224200"/>
                  </a:lnTo>
                  <a:cubicBezTo>
                    <a:pt x="565576" y="1222872"/>
                    <a:pt x="562438" y="1221322"/>
                    <a:pt x="561189" y="1217689"/>
                  </a:cubicBezTo>
                  <a:close/>
                  <a:moveTo>
                    <a:pt x="452313" y="1191864"/>
                  </a:moveTo>
                  <a:cubicBezTo>
                    <a:pt x="451434" y="1192147"/>
                    <a:pt x="450662" y="1192765"/>
                    <a:pt x="450206" y="1193652"/>
                  </a:cubicBezTo>
                  <a:cubicBezTo>
                    <a:pt x="449296" y="1195425"/>
                    <a:pt x="449995" y="1197601"/>
                    <a:pt x="451768" y="1198512"/>
                  </a:cubicBezTo>
                  <a:cubicBezTo>
                    <a:pt x="453542" y="1199423"/>
                    <a:pt x="455718" y="1198723"/>
                    <a:pt x="456629" y="1196951"/>
                  </a:cubicBezTo>
                  <a:cubicBezTo>
                    <a:pt x="457539" y="1195177"/>
                    <a:pt x="456840" y="1193001"/>
                    <a:pt x="455067" y="1192090"/>
                  </a:cubicBezTo>
                  <a:cubicBezTo>
                    <a:pt x="454180" y="1191634"/>
                    <a:pt x="453193" y="1191582"/>
                    <a:pt x="452313" y="1191864"/>
                  </a:cubicBezTo>
                  <a:close/>
                  <a:moveTo>
                    <a:pt x="224302" y="1190056"/>
                  </a:moveTo>
                  <a:cubicBezTo>
                    <a:pt x="221654" y="1189028"/>
                    <a:pt x="218794" y="1189293"/>
                    <a:pt x="216310" y="1190552"/>
                  </a:cubicBezTo>
                  <a:cubicBezTo>
                    <a:pt x="213825" y="1191811"/>
                    <a:pt x="211716" y="1194064"/>
                    <a:pt x="210572" y="1197013"/>
                  </a:cubicBezTo>
                  <a:cubicBezTo>
                    <a:pt x="208283" y="1202910"/>
                    <a:pt x="210719" y="1209356"/>
                    <a:pt x="216013" y="1211411"/>
                  </a:cubicBezTo>
                  <a:cubicBezTo>
                    <a:pt x="221308" y="1213465"/>
                    <a:pt x="227454" y="1210351"/>
                    <a:pt x="229744" y="1204454"/>
                  </a:cubicBezTo>
                  <a:cubicBezTo>
                    <a:pt x="232032" y="1198556"/>
                    <a:pt x="229596" y="1192110"/>
                    <a:pt x="224302" y="1190056"/>
                  </a:cubicBezTo>
                  <a:close/>
                  <a:moveTo>
                    <a:pt x="393761" y="1189448"/>
                  </a:moveTo>
                  <a:cubicBezTo>
                    <a:pt x="391889" y="1189753"/>
                    <a:pt x="390028" y="1190424"/>
                    <a:pt x="389333" y="1191165"/>
                  </a:cubicBezTo>
                  <a:cubicBezTo>
                    <a:pt x="387943" y="1192645"/>
                    <a:pt x="390609" y="1196601"/>
                    <a:pt x="389928" y="1198819"/>
                  </a:cubicBezTo>
                  <a:lnTo>
                    <a:pt x="385769" y="1203831"/>
                  </a:lnTo>
                  <a:lnTo>
                    <a:pt x="385658" y="1203756"/>
                  </a:lnTo>
                  <a:cubicBezTo>
                    <a:pt x="380600" y="1201793"/>
                    <a:pt x="375576" y="1201160"/>
                    <a:pt x="371544" y="1201726"/>
                  </a:cubicBezTo>
                  <a:cubicBezTo>
                    <a:pt x="367511" y="1202291"/>
                    <a:pt x="364467" y="1204053"/>
                    <a:pt x="363371" y="1206878"/>
                  </a:cubicBezTo>
                  <a:cubicBezTo>
                    <a:pt x="361178" y="1212529"/>
                    <a:pt x="367600" y="1220292"/>
                    <a:pt x="377715" y="1224218"/>
                  </a:cubicBezTo>
                  <a:cubicBezTo>
                    <a:pt x="387831" y="1228144"/>
                    <a:pt x="397809" y="1226747"/>
                    <a:pt x="400002" y="1221096"/>
                  </a:cubicBezTo>
                  <a:cubicBezTo>
                    <a:pt x="401098" y="1218271"/>
                    <a:pt x="400042" y="1214917"/>
                    <a:pt x="397446" y="1211779"/>
                  </a:cubicBezTo>
                  <a:lnTo>
                    <a:pt x="392983" y="1208742"/>
                  </a:lnTo>
                  <a:lnTo>
                    <a:pt x="398299" y="1206771"/>
                  </a:lnTo>
                  <a:cubicBezTo>
                    <a:pt x="400116" y="1206749"/>
                    <a:pt x="400491" y="1210034"/>
                    <a:pt x="401408" y="1209530"/>
                  </a:cubicBezTo>
                  <a:cubicBezTo>
                    <a:pt x="402324" y="1209025"/>
                    <a:pt x="403959" y="1205464"/>
                    <a:pt x="403799" y="1203741"/>
                  </a:cubicBezTo>
                  <a:cubicBezTo>
                    <a:pt x="403638" y="1202019"/>
                    <a:pt x="399196" y="1202249"/>
                    <a:pt x="398273" y="1199949"/>
                  </a:cubicBezTo>
                  <a:cubicBezTo>
                    <a:pt x="397352" y="1197649"/>
                    <a:pt x="399756" y="1191404"/>
                    <a:pt x="398266" y="1189940"/>
                  </a:cubicBezTo>
                  <a:cubicBezTo>
                    <a:pt x="397521" y="1189208"/>
                    <a:pt x="395635" y="1189144"/>
                    <a:pt x="393761" y="1189448"/>
                  </a:cubicBezTo>
                  <a:close/>
                  <a:moveTo>
                    <a:pt x="327075" y="1185254"/>
                  </a:moveTo>
                  <a:cubicBezTo>
                    <a:pt x="316082" y="1186109"/>
                    <a:pt x="307711" y="1193733"/>
                    <a:pt x="308376" y="1202281"/>
                  </a:cubicBezTo>
                  <a:cubicBezTo>
                    <a:pt x="309042" y="1210829"/>
                    <a:pt x="318492" y="1217065"/>
                    <a:pt x="329484" y="1216209"/>
                  </a:cubicBezTo>
                  <a:cubicBezTo>
                    <a:pt x="340476" y="1215353"/>
                    <a:pt x="348848" y="1207730"/>
                    <a:pt x="348182" y="1199182"/>
                  </a:cubicBezTo>
                  <a:cubicBezTo>
                    <a:pt x="347517" y="1190634"/>
                    <a:pt x="338066" y="1184397"/>
                    <a:pt x="327075" y="1185254"/>
                  </a:cubicBezTo>
                  <a:close/>
                  <a:moveTo>
                    <a:pt x="366500" y="1181321"/>
                  </a:moveTo>
                  <a:cubicBezTo>
                    <a:pt x="364043" y="1181934"/>
                    <a:pt x="362800" y="1185427"/>
                    <a:pt x="363721" y="1189123"/>
                  </a:cubicBezTo>
                  <a:cubicBezTo>
                    <a:pt x="364644" y="1192819"/>
                    <a:pt x="367383" y="1195318"/>
                    <a:pt x="369839" y="1194705"/>
                  </a:cubicBezTo>
                  <a:cubicBezTo>
                    <a:pt x="372295" y="1194092"/>
                    <a:pt x="373540" y="1190599"/>
                    <a:pt x="372617" y="1186903"/>
                  </a:cubicBezTo>
                  <a:cubicBezTo>
                    <a:pt x="371695" y="1183207"/>
                    <a:pt x="368957" y="1180708"/>
                    <a:pt x="366500" y="1181321"/>
                  </a:cubicBezTo>
                  <a:close/>
                  <a:moveTo>
                    <a:pt x="411863" y="1177059"/>
                  </a:moveTo>
                  <a:cubicBezTo>
                    <a:pt x="410302" y="1176997"/>
                    <a:pt x="407134" y="1178405"/>
                    <a:pt x="406812" y="1180334"/>
                  </a:cubicBezTo>
                  <a:cubicBezTo>
                    <a:pt x="406490" y="1182263"/>
                    <a:pt x="408636" y="1186580"/>
                    <a:pt x="409932" y="1188633"/>
                  </a:cubicBezTo>
                  <a:cubicBezTo>
                    <a:pt x="411227" y="1190683"/>
                    <a:pt x="412832" y="1192479"/>
                    <a:pt x="414586" y="1192643"/>
                  </a:cubicBezTo>
                  <a:cubicBezTo>
                    <a:pt x="416338" y="1192808"/>
                    <a:pt x="419018" y="1189772"/>
                    <a:pt x="420448" y="1189620"/>
                  </a:cubicBezTo>
                  <a:cubicBezTo>
                    <a:pt x="421878" y="1189467"/>
                    <a:pt x="422494" y="1192223"/>
                    <a:pt x="423167" y="1191727"/>
                  </a:cubicBezTo>
                  <a:cubicBezTo>
                    <a:pt x="423840" y="1191232"/>
                    <a:pt x="424531" y="1188482"/>
                    <a:pt x="424489" y="1186646"/>
                  </a:cubicBezTo>
                  <a:cubicBezTo>
                    <a:pt x="424448" y="1184812"/>
                    <a:pt x="424303" y="1181707"/>
                    <a:pt x="422917" y="1180716"/>
                  </a:cubicBezTo>
                  <a:cubicBezTo>
                    <a:pt x="421532" y="1179726"/>
                    <a:pt x="418019" y="1181313"/>
                    <a:pt x="416177" y="1180704"/>
                  </a:cubicBezTo>
                  <a:cubicBezTo>
                    <a:pt x="414334" y="1180095"/>
                    <a:pt x="413423" y="1177121"/>
                    <a:pt x="411863" y="1177059"/>
                  </a:cubicBezTo>
                  <a:close/>
                  <a:moveTo>
                    <a:pt x="267666" y="1169202"/>
                  </a:moveTo>
                  <a:cubicBezTo>
                    <a:pt x="263633" y="1169767"/>
                    <a:pt x="260590" y="1171529"/>
                    <a:pt x="259494" y="1174355"/>
                  </a:cubicBezTo>
                  <a:cubicBezTo>
                    <a:pt x="257300" y="1180005"/>
                    <a:pt x="263723" y="1187769"/>
                    <a:pt x="273838" y="1191695"/>
                  </a:cubicBezTo>
                  <a:cubicBezTo>
                    <a:pt x="283953" y="1195621"/>
                    <a:pt x="293932" y="1194223"/>
                    <a:pt x="296125" y="1188572"/>
                  </a:cubicBezTo>
                  <a:cubicBezTo>
                    <a:pt x="297222" y="1185747"/>
                    <a:pt x="296164" y="1182393"/>
                    <a:pt x="293568" y="1179256"/>
                  </a:cubicBezTo>
                  <a:cubicBezTo>
                    <a:pt x="290973" y="1176117"/>
                    <a:pt x="286838" y="1173195"/>
                    <a:pt x="281781" y="1171232"/>
                  </a:cubicBezTo>
                  <a:cubicBezTo>
                    <a:pt x="276723" y="1169269"/>
                    <a:pt x="271700" y="1168637"/>
                    <a:pt x="267666" y="1169202"/>
                  </a:cubicBezTo>
                  <a:close/>
                  <a:moveTo>
                    <a:pt x="417882" y="1165739"/>
                  </a:moveTo>
                  <a:cubicBezTo>
                    <a:pt x="417002" y="1166021"/>
                    <a:pt x="416230" y="1166639"/>
                    <a:pt x="415775" y="1167526"/>
                  </a:cubicBezTo>
                  <a:cubicBezTo>
                    <a:pt x="414865" y="1169299"/>
                    <a:pt x="415564" y="1171475"/>
                    <a:pt x="417337" y="1172386"/>
                  </a:cubicBezTo>
                  <a:cubicBezTo>
                    <a:pt x="419110" y="1173297"/>
                    <a:pt x="421286" y="1172597"/>
                    <a:pt x="422197" y="1170825"/>
                  </a:cubicBezTo>
                  <a:cubicBezTo>
                    <a:pt x="423108" y="1169051"/>
                    <a:pt x="422408" y="1166875"/>
                    <a:pt x="420635" y="1165964"/>
                  </a:cubicBezTo>
                  <a:cubicBezTo>
                    <a:pt x="419749" y="1165509"/>
                    <a:pt x="418762" y="1165456"/>
                    <a:pt x="417882" y="1165739"/>
                  </a:cubicBezTo>
                  <a:close/>
                  <a:moveTo>
                    <a:pt x="354742" y="1154983"/>
                  </a:moveTo>
                  <a:cubicBezTo>
                    <a:pt x="347078" y="1156034"/>
                    <a:pt x="341335" y="1160323"/>
                    <a:pt x="341917" y="1164563"/>
                  </a:cubicBezTo>
                  <a:cubicBezTo>
                    <a:pt x="342498" y="1168803"/>
                    <a:pt x="349183" y="1171388"/>
                    <a:pt x="356848" y="1170337"/>
                  </a:cubicBezTo>
                  <a:cubicBezTo>
                    <a:pt x="364513" y="1169285"/>
                    <a:pt x="370255" y="1164996"/>
                    <a:pt x="369673" y="1160757"/>
                  </a:cubicBezTo>
                  <a:cubicBezTo>
                    <a:pt x="369383" y="1158636"/>
                    <a:pt x="367567" y="1156930"/>
                    <a:pt x="364864" y="1155885"/>
                  </a:cubicBezTo>
                  <a:cubicBezTo>
                    <a:pt x="362162" y="1154841"/>
                    <a:pt x="358575" y="1154457"/>
                    <a:pt x="354742" y="1154983"/>
                  </a:cubicBezTo>
                  <a:close/>
                  <a:moveTo>
                    <a:pt x="307986" y="1144535"/>
                  </a:moveTo>
                  <a:cubicBezTo>
                    <a:pt x="306425" y="1144474"/>
                    <a:pt x="303256" y="1145881"/>
                    <a:pt x="302935" y="1147810"/>
                  </a:cubicBezTo>
                  <a:cubicBezTo>
                    <a:pt x="302613" y="1149739"/>
                    <a:pt x="304759" y="1154056"/>
                    <a:pt x="306055" y="1156108"/>
                  </a:cubicBezTo>
                  <a:cubicBezTo>
                    <a:pt x="307350" y="1158160"/>
                    <a:pt x="308955" y="1159956"/>
                    <a:pt x="310708" y="1160121"/>
                  </a:cubicBezTo>
                  <a:cubicBezTo>
                    <a:pt x="312460" y="1160285"/>
                    <a:pt x="315140" y="1157249"/>
                    <a:pt x="316571" y="1157096"/>
                  </a:cubicBezTo>
                  <a:cubicBezTo>
                    <a:pt x="318001" y="1156943"/>
                    <a:pt x="318616" y="1159699"/>
                    <a:pt x="319289" y="1159204"/>
                  </a:cubicBezTo>
                  <a:cubicBezTo>
                    <a:pt x="319964" y="1158708"/>
                    <a:pt x="320653" y="1155958"/>
                    <a:pt x="320612" y="1154123"/>
                  </a:cubicBezTo>
                  <a:cubicBezTo>
                    <a:pt x="320570" y="1152287"/>
                    <a:pt x="320426" y="1149183"/>
                    <a:pt x="319041" y="1148192"/>
                  </a:cubicBezTo>
                  <a:cubicBezTo>
                    <a:pt x="317655" y="1147202"/>
                    <a:pt x="314142" y="1148789"/>
                    <a:pt x="312299" y="1148180"/>
                  </a:cubicBezTo>
                  <a:cubicBezTo>
                    <a:pt x="310457" y="1147571"/>
                    <a:pt x="309547" y="1144598"/>
                    <a:pt x="307986" y="1144535"/>
                  </a:cubicBezTo>
                  <a:close/>
                  <a:moveTo>
                    <a:pt x="480305" y="1142220"/>
                  </a:moveTo>
                  <a:cubicBezTo>
                    <a:pt x="474876" y="1142965"/>
                    <a:pt x="471566" y="1151526"/>
                    <a:pt x="472913" y="1161340"/>
                  </a:cubicBezTo>
                  <a:lnTo>
                    <a:pt x="482955" y="1174785"/>
                  </a:lnTo>
                  <a:lnTo>
                    <a:pt x="480796" y="1185736"/>
                  </a:lnTo>
                  <a:cubicBezTo>
                    <a:pt x="483539" y="1197452"/>
                    <a:pt x="490199" y="1205218"/>
                    <a:pt x="495673" y="1203081"/>
                  </a:cubicBezTo>
                  <a:cubicBezTo>
                    <a:pt x="501146" y="1200945"/>
                    <a:pt x="503360" y="1189715"/>
                    <a:pt x="500617" y="1177999"/>
                  </a:cubicBezTo>
                  <a:lnTo>
                    <a:pt x="489915" y="1165521"/>
                  </a:lnTo>
                  <a:lnTo>
                    <a:pt x="492574" y="1158644"/>
                  </a:lnTo>
                  <a:cubicBezTo>
                    <a:pt x="491900" y="1153737"/>
                    <a:pt x="490190" y="1149445"/>
                    <a:pt x="487970" y="1146473"/>
                  </a:cubicBezTo>
                  <a:cubicBezTo>
                    <a:pt x="485751" y="1143500"/>
                    <a:pt x="483020" y="1141848"/>
                    <a:pt x="480305" y="1142220"/>
                  </a:cubicBezTo>
                  <a:close/>
                  <a:moveTo>
                    <a:pt x="421790" y="1138663"/>
                  </a:moveTo>
                  <a:lnTo>
                    <a:pt x="421368" y="1140091"/>
                  </a:lnTo>
                  <a:lnTo>
                    <a:pt x="419617" y="1138837"/>
                  </a:lnTo>
                  <a:close/>
                  <a:moveTo>
                    <a:pt x="415981" y="1136233"/>
                  </a:moveTo>
                  <a:lnTo>
                    <a:pt x="419617" y="1138837"/>
                  </a:lnTo>
                  <a:lnTo>
                    <a:pt x="417394" y="1139015"/>
                  </a:lnTo>
                  <a:lnTo>
                    <a:pt x="414884" y="1136775"/>
                  </a:lnTo>
                  <a:close/>
                  <a:moveTo>
                    <a:pt x="250865" y="1122460"/>
                  </a:moveTo>
                  <a:cubicBezTo>
                    <a:pt x="243200" y="1123511"/>
                    <a:pt x="237458" y="1127800"/>
                    <a:pt x="238039" y="1132039"/>
                  </a:cubicBezTo>
                  <a:cubicBezTo>
                    <a:pt x="238621" y="1136280"/>
                    <a:pt x="245306" y="1138865"/>
                    <a:pt x="252970" y="1137813"/>
                  </a:cubicBezTo>
                  <a:cubicBezTo>
                    <a:pt x="260636" y="1136761"/>
                    <a:pt x="266378" y="1132472"/>
                    <a:pt x="265797" y="1128233"/>
                  </a:cubicBezTo>
                  <a:cubicBezTo>
                    <a:pt x="265505" y="1126113"/>
                    <a:pt x="263688" y="1124407"/>
                    <a:pt x="260987" y="1123362"/>
                  </a:cubicBezTo>
                  <a:cubicBezTo>
                    <a:pt x="258285" y="1122317"/>
                    <a:pt x="254698" y="1121934"/>
                    <a:pt x="250865" y="1122460"/>
                  </a:cubicBezTo>
                  <a:close/>
                  <a:moveTo>
                    <a:pt x="282918" y="1119499"/>
                  </a:moveTo>
                  <a:cubicBezTo>
                    <a:pt x="282001" y="1119520"/>
                    <a:pt x="280765" y="1119567"/>
                    <a:pt x="279636" y="1119781"/>
                  </a:cubicBezTo>
                  <a:cubicBezTo>
                    <a:pt x="278507" y="1119996"/>
                    <a:pt x="277483" y="1120378"/>
                    <a:pt x="276987" y="1121071"/>
                  </a:cubicBezTo>
                  <a:cubicBezTo>
                    <a:pt x="275997" y="1122456"/>
                    <a:pt x="277585" y="1125969"/>
                    <a:pt x="276975" y="1127812"/>
                  </a:cubicBezTo>
                  <a:cubicBezTo>
                    <a:pt x="276366" y="1129654"/>
                    <a:pt x="273393" y="1130565"/>
                    <a:pt x="273331" y="1132125"/>
                  </a:cubicBezTo>
                  <a:cubicBezTo>
                    <a:pt x="273269" y="1133686"/>
                    <a:pt x="274677" y="1136854"/>
                    <a:pt x="276605" y="1137176"/>
                  </a:cubicBezTo>
                  <a:cubicBezTo>
                    <a:pt x="278534" y="1137498"/>
                    <a:pt x="282852" y="1135352"/>
                    <a:pt x="284904" y="1134056"/>
                  </a:cubicBezTo>
                  <a:cubicBezTo>
                    <a:pt x="286956" y="1132761"/>
                    <a:pt x="288751" y="1131156"/>
                    <a:pt x="288915" y="1129403"/>
                  </a:cubicBezTo>
                  <a:cubicBezTo>
                    <a:pt x="289080" y="1127650"/>
                    <a:pt x="286044" y="1124971"/>
                    <a:pt x="285891" y="1123540"/>
                  </a:cubicBezTo>
                  <a:cubicBezTo>
                    <a:pt x="285739" y="1122109"/>
                    <a:pt x="288495" y="1121495"/>
                    <a:pt x="287999" y="1120821"/>
                  </a:cubicBezTo>
                  <a:cubicBezTo>
                    <a:pt x="287504" y="1120148"/>
                    <a:pt x="284753" y="1119458"/>
                    <a:pt x="282918" y="1119499"/>
                  </a:cubicBezTo>
                  <a:close/>
                  <a:moveTo>
                    <a:pt x="557573" y="1103383"/>
                  </a:moveTo>
                  <a:lnTo>
                    <a:pt x="543953" y="1114650"/>
                  </a:lnTo>
                  <a:lnTo>
                    <a:pt x="541694" y="1106751"/>
                  </a:lnTo>
                  <a:cubicBezTo>
                    <a:pt x="539600" y="1105365"/>
                    <a:pt x="537347" y="1105270"/>
                    <a:pt x="535398" y="1106236"/>
                  </a:cubicBezTo>
                  <a:cubicBezTo>
                    <a:pt x="533450" y="1107203"/>
                    <a:pt x="531805" y="1109231"/>
                    <a:pt x="530926" y="1112091"/>
                  </a:cubicBezTo>
                  <a:lnTo>
                    <a:pt x="534806" y="1125658"/>
                  </a:lnTo>
                  <a:lnTo>
                    <a:pt x="532768" y="1139826"/>
                  </a:lnTo>
                  <a:cubicBezTo>
                    <a:pt x="533492" y="1144990"/>
                    <a:pt x="535748" y="1148886"/>
                    <a:pt x="539366" y="1150291"/>
                  </a:cubicBezTo>
                  <a:cubicBezTo>
                    <a:pt x="546602" y="1153100"/>
                    <a:pt x="556544" y="1144875"/>
                    <a:pt x="561571" y="1131922"/>
                  </a:cubicBezTo>
                  <a:cubicBezTo>
                    <a:pt x="566599" y="1118969"/>
                    <a:pt x="564809" y="1106192"/>
                    <a:pt x="557573" y="1103383"/>
                  </a:cubicBezTo>
                  <a:close/>
                  <a:moveTo>
                    <a:pt x="401956" y="1102881"/>
                  </a:moveTo>
                  <a:cubicBezTo>
                    <a:pt x="397754" y="1103990"/>
                    <a:pt x="393645" y="1106272"/>
                    <a:pt x="392196" y="1108683"/>
                  </a:cubicBezTo>
                  <a:cubicBezTo>
                    <a:pt x="389298" y="1113504"/>
                    <a:pt x="396049" y="1125923"/>
                    <a:pt x="394888" y="1133043"/>
                  </a:cubicBezTo>
                  <a:cubicBezTo>
                    <a:pt x="393728" y="1140162"/>
                    <a:pt x="384698" y="1145645"/>
                    <a:pt x="385233" y="1151398"/>
                  </a:cubicBezTo>
                  <a:cubicBezTo>
                    <a:pt x="385768" y="1157152"/>
                    <a:pt x="393087" y="1166504"/>
                    <a:pt x="398098" y="1167567"/>
                  </a:cubicBezTo>
                  <a:cubicBezTo>
                    <a:pt x="403110" y="1168630"/>
                    <a:pt x="411175" y="1157981"/>
                    <a:pt x="415299" y="1157777"/>
                  </a:cubicBezTo>
                  <a:cubicBezTo>
                    <a:pt x="419424" y="1157572"/>
                    <a:pt x="420851" y="1168020"/>
                    <a:pt x="422845" y="1166342"/>
                  </a:cubicBezTo>
                  <a:lnTo>
                    <a:pt x="426035" y="1152888"/>
                  </a:lnTo>
                  <a:lnTo>
                    <a:pt x="428837" y="1150899"/>
                  </a:lnTo>
                  <a:cubicBezTo>
                    <a:pt x="430653" y="1148436"/>
                    <a:pt x="431334" y="1145698"/>
                    <a:pt x="430451" y="1143270"/>
                  </a:cubicBezTo>
                  <a:cubicBezTo>
                    <a:pt x="429568" y="1140841"/>
                    <a:pt x="427287" y="1139181"/>
                    <a:pt x="424313" y="1138460"/>
                  </a:cubicBezTo>
                  <a:lnTo>
                    <a:pt x="421790" y="1138663"/>
                  </a:lnTo>
                  <a:lnTo>
                    <a:pt x="424200" y="1130517"/>
                  </a:lnTo>
                  <a:cubicBezTo>
                    <a:pt x="423659" y="1127813"/>
                    <a:pt x="416653" y="1128914"/>
                    <a:pt x="414809" y="1125420"/>
                  </a:cubicBezTo>
                  <a:cubicBezTo>
                    <a:pt x="412965" y="1121926"/>
                    <a:pt x="415741" y="1111625"/>
                    <a:pt x="413136" y="1109551"/>
                  </a:cubicBezTo>
                  <a:lnTo>
                    <a:pt x="412752" y="1109549"/>
                  </a:lnTo>
                  <a:lnTo>
                    <a:pt x="412274" y="1104113"/>
                  </a:lnTo>
                  <a:cubicBezTo>
                    <a:pt x="410453" y="1101834"/>
                    <a:pt x="406158" y="1101772"/>
                    <a:pt x="401956" y="1102881"/>
                  </a:cubicBezTo>
                  <a:close/>
                  <a:moveTo>
                    <a:pt x="361338" y="1101157"/>
                  </a:moveTo>
                  <a:cubicBezTo>
                    <a:pt x="357545" y="1102536"/>
                    <a:pt x="356153" y="1108281"/>
                    <a:pt x="358228" y="1113988"/>
                  </a:cubicBezTo>
                  <a:cubicBezTo>
                    <a:pt x="360304" y="1119695"/>
                    <a:pt x="365061" y="1123203"/>
                    <a:pt x="368854" y="1121824"/>
                  </a:cubicBezTo>
                  <a:cubicBezTo>
                    <a:pt x="372648" y="1120444"/>
                    <a:pt x="374040" y="1114700"/>
                    <a:pt x="371965" y="1108993"/>
                  </a:cubicBezTo>
                  <a:cubicBezTo>
                    <a:pt x="370927" y="1106139"/>
                    <a:pt x="369219" y="1103835"/>
                    <a:pt x="367296" y="1102417"/>
                  </a:cubicBezTo>
                  <a:cubicBezTo>
                    <a:pt x="365373" y="1100999"/>
                    <a:pt x="363235" y="1100467"/>
                    <a:pt x="361338" y="1101157"/>
                  </a:cubicBezTo>
                  <a:close/>
                  <a:moveTo>
                    <a:pt x="338598" y="1078993"/>
                  </a:moveTo>
                  <a:cubicBezTo>
                    <a:pt x="333125" y="1081130"/>
                    <a:pt x="330910" y="1092359"/>
                    <a:pt x="333653" y="1104075"/>
                  </a:cubicBezTo>
                  <a:cubicBezTo>
                    <a:pt x="336395" y="1115791"/>
                    <a:pt x="343056" y="1123556"/>
                    <a:pt x="348529" y="1121420"/>
                  </a:cubicBezTo>
                  <a:cubicBezTo>
                    <a:pt x="354002" y="1119283"/>
                    <a:pt x="356217" y="1108053"/>
                    <a:pt x="353474" y="1096337"/>
                  </a:cubicBezTo>
                  <a:cubicBezTo>
                    <a:pt x="350732" y="1084622"/>
                    <a:pt x="344071" y="1076856"/>
                    <a:pt x="338598" y="1078993"/>
                  </a:cubicBezTo>
                  <a:close/>
                  <a:moveTo>
                    <a:pt x="307629" y="1072742"/>
                  </a:moveTo>
                  <a:cubicBezTo>
                    <a:pt x="304982" y="1071715"/>
                    <a:pt x="302122" y="1071980"/>
                    <a:pt x="299638" y="1073239"/>
                  </a:cubicBezTo>
                  <a:cubicBezTo>
                    <a:pt x="297153" y="1074498"/>
                    <a:pt x="295044" y="1076751"/>
                    <a:pt x="293899" y="1079699"/>
                  </a:cubicBezTo>
                  <a:cubicBezTo>
                    <a:pt x="292755" y="1082648"/>
                    <a:pt x="292791" y="1085734"/>
                    <a:pt x="293776" y="1088339"/>
                  </a:cubicBezTo>
                  <a:lnTo>
                    <a:pt x="297418" y="1092108"/>
                  </a:lnTo>
                  <a:lnTo>
                    <a:pt x="297512" y="1092489"/>
                  </a:lnTo>
                  <a:cubicBezTo>
                    <a:pt x="296799" y="1096117"/>
                    <a:pt x="290567" y="1099373"/>
                    <a:pt x="291019" y="1102221"/>
                  </a:cubicBezTo>
                  <a:cubicBezTo>
                    <a:pt x="291471" y="1105070"/>
                    <a:pt x="296711" y="1109335"/>
                    <a:pt x="300225" y="1109584"/>
                  </a:cubicBezTo>
                  <a:cubicBezTo>
                    <a:pt x="303739" y="1109831"/>
                    <a:pt x="309226" y="1104045"/>
                    <a:pt x="312104" y="1103709"/>
                  </a:cubicBezTo>
                  <a:cubicBezTo>
                    <a:pt x="314982" y="1103373"/>
                    <a:pt x="316121" y="1108520"/>
                    <a:pt x="317491" y="1107567"/>
                  </a:cubicBezTo>
                  <a:cubicBezTo>
                    <a:pt x="318860" y="1106615"/>
                    <a:pt x="320862" y="1100697"/>
                    <a:pt x="320321" y="1097993"/>
                  </a:cubicBezTo>
                  <a:cubicBezTo>
                    <a:pt x="319782" y="1095288"/>
                    <a:pt x="312776" y="1096391"/>
                    <a:pt x="310932" y="1092897"/>
                  </a:cubicBezTo>
                  <a:lnTo>
                    <a:pt x="310729" y="1089777"/>
                  </a:lnTo>
                  <a:lnTo>
                    <a:pt x="313071" y="1087141"/>
                  </a:lnTo>
                  <a:cubicBezTo>
                    <a:pt x="315359" y="1081243"/>
                    <a:pt x="312924" y="1074797"/>
                    <a:pt x="307629" y="1072742"/>
                  </a:cubicBezTo>
                  <a:close/>
                  <a:moveTo>
                    <a:pt x="441582" y="1072398"/>
                  </a:moveTo>
                  <a:cubicBezTo>
                    <a:pt x="438119" y="1073090"/>
                    <a:pt x="439530" y="1082061"/>
                    <a:pt x="435056" y="1084423"/>
                  </a:cubicBezTo>
                  <a:cubicBezTo>
                    <a:pt x="430582" y="1086784"/>
                    <a:pt x="417390" y="1083229"/>
                    <a:pt x="414734" y="1086566"/>
                  </a:cubicBezTo>
                  <a:cubicBezTo>
                    <a:pt x="413407" y="1088233"/>
                    <a:pt x="413678" y="1092076"/>
                    <a:pt x="414693" y="1095814"/>
                  </a:cubicBezTo>
                  <a:cubicBezTo>
                    <a:pt x="415709" y="1099553"/>
                    <a:pt x="417470" y="1103187"/>
                    <a:pt x="419120" y="1104442"/>
                  </a:cubicBezTo>
                  <a:cubicBezTo>
                    <a:pt x="422419" y="1106949"/>
                    <a:pt x="429888" y="1100694"/>
                    <a:pt x="434534" y="1101607"/>
                  </a:cubicBezTo>
                  <a:cubicBezTo>
                    <a:pt x="439180" y="1102521"/>
                    <a:pt x="443349" y="1110500"/>
                    <a:pt x="446997" y="1109921"/>
                  </a:cubicBezTo>
                  <a:cubicBezTo>
                    <a:pt x="450645" y="1109343"/>
                    <a:pt x="456106" y="1102633"/>
                    <a:pt x="456424" y="1098133"/>
                  </a:cubicBezTo>
                  <a:cubicBezTo>
                    <a:pt x="456741" y="1093633"/>
                    <a:pt x="449332" y="1086606"/>
                    <a:pt x="448902" y="1082921"/>
                  </a:cubicBezTo>
                  <a:cubicBezTo>
                    <a:pt x="448472" y="1079236"/>
                    <a:pt x="455062" y="1077777"/>
                    <a:pt x="453843" y="1076024"/>
                  </a:cubicBezTo>
                  <a:cubicBezTo>
                    <a:pt x="452622" y="1074270"/>
                    <a:pt x="445045" y="1071707"/>
                    <a:pt x="441582" y="1072398"/>
                  </a:cubicBezTo>
                  <a:close/>
                  <a:moveTo>
                    <a:pt x="513459" y="1072027"/>
                  </a:moveTo>
                  <a:cubicBezTo>
                    <a:pt x="511108" y="1072080"/>
                    <a:pt x="507133" y="1072265"/>
                    <a:pt x="505865" y="1074039"/>
                  </a:cubicBezTo>
                  <a:cubicBezTo>
                    <a:pt x="504596" y="1075813"/>
                    <a:pt x="506630" y="1080312"/>
                    <a:pt x="505849" y="1082672"/>
                  </a:cubicBezTo>
                  <a:cubicBezTo>
                    <a:pt x="505069" y="1085031"/>
                    <a:pt x="501261" y="1086196"/>
                    <a:pt x="501182" y="1088195"/>
                  </a:cubicBezTo>
                  <a:cubicBezTo>
                    <a:pt x="501103" y="1090194"/>
                    <a:pt x="502905" y="1094251"/>
                    <a:pt x="505375" y="1094663"/>
                  </a:cubicBezTo>
                  <a:cubicBezTo>
                    <a:pt x="507845" y="1095075"/>
                    <a:pt x="513374" y="1092327"/>
                    <a:pt x="516002" y="1090668"/>
                  </a:cubicBezTo>
                  <a:cubicBezTo>
                    <a:pt x="518629" y="1089009"/>
                    <a:pt x="520928" y="1086954"/>
                    <a:pt x="521139" y="1084709"/>
                  </a:cubicBezTo>
                  <a:cubicBezTo>
                    <a:pt x="521350" y="1082464"/>
                    <a:pt x="517462" y="1079033"/>
                    <a:pt x="517267" y="1077201"/>
                  </a:cubicBezTo>
                  <a:cubicBezTo>
                    <a:pt x="517071" y="1075370"/>
                    <a:pt x="520600" y="1074582"/>
                    <a:pt x="519966" y="1073720"/>
                  </a:cubicBezTo>
                  <a:cubicBezTo>
                    <a:pt x="519331" y="1072857"/>
                    <a:pt x="515809" y="1071974"/>
                    <a:pt x="513459" y="1072027"/>
                  </a:cubicBezTo>
                  <a:close/>
                  <a:moveTo>
                    <a:pt x="399679" y="1071012"/>
                  </a:moveTo>
                  <a:cubicBezTo>
                    <a:pt x="398197" y="1070436"/>
                    <a:pt x="396623" y="1070517"/>
                    <a:pt x="395275" y="1071110"/>
                  </a:cubicBezTo>
                  <a:cubicBezTo>
                    <a:pt x="393927" y="1071705"/>
                    <a:pt x="392806" y="1072812"/>
                    <a:pt x="392231" y="1074294"/>
                  </a:cubicBezTo>
                  <a:cubicBezTo>
                    <a:pt x="391082" y="1077257"/>
                    <a:pt x="392551" y="1080592"/>
                    <a:pt x="395514" y="1081742"/>
                  </a:cubicBezTo>
                  <a:cubicBezTo>
                    <a:pt x="398477" y="1082892"/>
                    <a:pt x="401811" y="1081422"/>
                    <a:pt x="402961" y="1078459"/>
                  </a:cubicBezTo>
                  <a:cubicBezTo>
                    <a:pt x="404111" y="1075496"/>
                    <a:pt x="402642" y="1072161"/>
                    <a:pt x="399679" y="1071012"/>
                  </a:cubicBezTo>
                  <a:close/>
                  <a:moveTo>
                    <a:pt x="257461" y="1068632"/>
                  </a:moveTo>
                  <a:cubicBezTo>
                    <a:pt x="255565" y="1069323"/>
                    <a:pt x="254269" y="1071104"/>
                    <a:pt x="253705" y="1073426"/>
                  </a:cubicBezTo>
                  <a:lnTo>
                    <a:pt x="254274" y="1080509"/>
                  </a:lnTo>
                  <a:lnTo>
                    <a:pt x="251660" y="1080567"/>
                  </a:lnTo>
                  <a:cubicBezTo>
                    <a:pt x="250312" y="1081161"/>
                    <a:pt x="249191" y="1082269"/>
                    <a:pt x="248616" y="1083751"/>
                  </a:cubicBezTo>
                  <a:cubicBezTo>
                    <a:pt x="247466" y="1086714"/>
                    <a:pt x="248935" y="1090049"/>
                    <a:pt x="251898" y="1091199"/>
                  </a:cubicBezTo>
                  <a:lnTo>
                    <a:pt x="259049" y="1088046"/>
                  </a:lnTo>
                  <a:lnTo>
                    <a:pt x="264977" y="1089300"/>
                  </a:lnTo>
                  <a:cubicBezTo>
                    <a:pt x="268769" y="1087921"/>
                    <a:pt x="270163" y="1082176"/>
                    <a:pt x="268087" y="1076469"/>
                  </a:cubicBezTo>
                  <a:cubicBezTo>
                    <a:pt x="267050" y="1073615"/>
                    <a:pt x="265342" y="1071311"/>
                    <a:pt x="263419" y="1069894"/>
                  </a:cubicBezTo>
                  <a:cubicBezTo>
                    <a:pt x="261496" y="1068475"/>
                    <a:pt x="259358" y="1067943"/>
                    <a:pt x="257461" y="1068632"/>
                  </a:cubicBezTo>
                  <a:close/>
                  <a:moveTo>
                    <a:pt x="370837" y="1042037"/>
                  </a:moveTo>
                  <a:cubicBezTo>
                    <a:pt x="367043" y="1040564"/>
                    <a:pt x="362773" y="1042446"/>
                    <a:pt x="361301" y="1046240"/>
                  </a:cubicBezTo>
                  <a:cubicBezTo>
                    <a:pt x="360564" y="1048137"/>
                    <a:pt x="360666" y="1050153"/>
                    <a:pt x="361427" y="1051878"/>
                  </a:cubicBezTo>
                  <a:lnTo>
                    <a:pt x="363287" y="1053656"/>
                  </a:lnTo>
                  <a:lnTo>
                    <a:pt x="350993" y="1051889"/>
                  </a:lnTo>
                  <a:cubicBezTo>
                    <a:pt x="346961" y="1052453"/>
                    <a:pt x="343917" y="1054216"/>
                    <a:pt x="342821" y="1057041"/>
                  </a:cubicBezTo>
                  <a:cubicBezTo>
                    <a:pt x="340628" y="1062692"/>
                    <a:pt x="347050" y="1070455"/>
                    <a:pt x="357165" y="1074381"/>
                  </a:cubicBezTo>
                  <a:cubicBezTo>
                    <a:pt x="367281" y="1078307"/>
                    <a:pt x="377259" y="1076910"/>
                    <a:pt x="379453" y="1071259"/>
                  </a:cubicBezTo>
                  <a:cubicBezTo>
                    <a:pt x="380549" y="1068434"/>
                    <a:pt x="379492" y="1065080"/>
                    <a:pt x="376896" y="1061942"/>
                  </a:cubicBezTo>
                  <a:lnTo>
                    <a:pt x="366921" y="1055152"/>
                  </a:lnTo>
                  <a:lnTo>
                    <a:pt x="375041" y="1051572"/>
                  </a:lnTo>
                  <a:cubicBezTo>
                    <a:pt x="376513" y="1047778"/>
                    <a:pt x="374631" y="1043509"/>
                    <a:pt x="370837" y="1042037"/>
                  </a:cubicBezTo>
                  <a:close/>
                  <a:moveTo>
                    <a:pt x="203752" y="1040219"/>
                  </a:moveTo>
                  <a:cubicBezTo>
                    <a:pt x="201105" y="1039191"/>
                    <a:pt x="198244" y="1039456"/>
                    <a:pt x="195760" y="1040714"/>
                  </a:cubicBezTo>
                  <a:cubicBezTo>
                    <a:pt x="193276" y="1041974"/>
                    <a:pt x="191166" y="1044227"/>
                    <a:pt x="190022" y="1047175"/>
                  </a:cubicBezTo>
                  <a:cubicBezTo>
                    <a:pt x="187733" y="1053072"/>
                    <a:pt x="190169" y="1059518"/>
                    <a:pt x="195463" y="1061574"/>
                  </a:cubicBezTo>
                  <a:cubicBezTo>
                    <a:pt x="200758" y="1063628"/>
                    <a:pt x="206904" y="1060514"/>
                    <a:pt x="209194" y="1054617"/>
                  </a:cubicBezTo>
                  <a:cubicBezTo>
                    <a:pt x="211483" y="1048719"/>
                    <a:pt x="209046" y="1042273"/>
                    <a:pt x="203752" y="1040219"/>
                  </a:cubicBezTo>
                  <a:close/>
                  <a:moveTo>
                    <a:pt x="340749" y="1035300"/>
                  </a:moveTo>
                  <a:cubicBezTo>
                    <a:pt x="339267" y="1034725"/>
                    <a:pt x="337693" y="1034804"/>
                    <a:pt x="336346" y="1035399"/>
                  </a:cubicBezTo>
                  <a:cubicBezTo>
                    <a:pt x="334998" y="1035993"/>
                    <a:pt x="333877" y="1037101"/>
                    <a:pt x="333302" y="1038582"/>
                  </a:cubicBezTo>
                  <a:cubicBezTo>
                    <a:pt x="332152" y="1041545"/>
                    <a:pt x="333622" y="1044879"/>
                    <a:pt x="336585" y="1046029"/>
                  </a:cubicBezTo>
                  <a:cubicBezTo>
                    <a:pt x="339548" y="1047180"/>
                    <a:pt x="342882" y="1045710"/>
                    <a:pt x="344032" y="1042747"/>
                  </a:cubicBezTo>
                  <a:cubicBezTo>
                    <a:pt x="345182" y="1039784"/>
                    <a:pt x="343712" y="1036450"/>
                    <a:pt x="340749" y="1035300"/>
                  </a:cubicBezTo>
                  <a:close/>
                  <a:moveTo>
                    <a:pt x="391313" y="1027222"/>
                  </a:moveTo>
                  <a:cubicBezTo>
                    <a:pt x="389752" y="1027160"/>
                    <a:pt x="386584" y="1028567"/>
                    <a:pt x="386262" y="1030496"/>
                  </a:cubicBezTo>
                  <a:cubicBezTo>
                    <a:pt x="385941" y="1032425"/>
                    <a:pt x="388086" y="1036743"/>
                    <a:pt x="389382" y="1038795"/>
                  </a:cubicBezTo>
                  <a:cubicBezTo>
                    <a:pt x="390677" y="1040846"/>
                    <a:pt x="392283" y="1042642"/>
                    <a:pt x="394035" y="1042806"/>
                  </a:cubicBezTo>
                  <a:cubicBezTo>
                    <a:pt x="395788" y="1042971"/>
                    <a:pt x="398468" y="1039935"/>
                    <a:pt x="399899" y="1039782"/>
                  </a:cubicBezTo>
                  <a:cubicBezTo>
                    <a:pt x="401328" y="1039630"/>
                    <a:pt x="401944" y="1042386"/>
                    <a:pt x="402617" y="1041890"/>
                  </a:cubicBezTo>
                  <a:cubicBezTo>
                    <a:pt x="403291" y="1041395"/>
                    <a:pt x="403981" y="1038644"/>
                    <a:pt x="403939" y="1036809"/>
                  </a:cubicBezTo>
                  <a:cubicBezTo>
                    <a:pt x="403898" y="1034974"/>
                    <a:pt x="403753" y="1031869"/>
                    <a:pt x="402367" y="1030879"/>
                  </a:cubicBezTo>
                  <a:cubicBezTo>
                    <a:pt x="400982" y="1029889"/>
                    <a:pt x="397469" y="1031476"/>
                    <a:pt x="395627" y="1030867"/>
                  </a:cubicBezTo>
                  <a:cubicBezTo>
                    <a:pt x="393784" y="1030257"/>
                    <a:pt x="392873" y="1027284"/>
                    <a:pt x="391313" y="1027222"/>
                  </a:cubicBezTo>
                  <a:close/>
                  <a:moveTo>
                    <a:pt x="452598" y="1025492"/>
                  </a:moveTo>
                  <a:cubicBezTo>
                    <a:pt x="450649" y="1026458"/>
                    <a:pt x="449004" y="1028486"/>
                    <a:pt x="448125" y="1031347"/>
                  </a:cubicBezTo>
                  <a:cubicBezTo>
                    <a:pt x="446366" y="1037069"/>
                    <a:pt x="448336" y="1043955"/>
                    <a:pt x="452524" y="1046728"/>
                  </a:cubicBezTo>
                  <a:cubicBezTo>
                    <a:pt x="456713" y="1049500"/>
                    <a:pt x="461534" y="1047109"/>
                    <a:pt x="463292" y="1041388"/>
                  </a:cubicBezTo>
                  <a:cubicBezTo>
                    <a:pt x="465051" y="1035666"/>
                    <a:pt x="463081" y="1028779"/>
                    <a:pt x="458893" y="1026007"/>
                  </a:cubicBezTo>
                  <a:cubicBezTo>
                    <a:pt x="456799" y="1024621"/>
                    <a:pt x="454547" y="1024525"/>
                    <a:pt x="452598" y="1025492"/>
                  </a:cubicBezTo>
                  <a:close/>
                  <a:moveTo>
                    <a:pt x="247116" y="1019365"/>
                  </a:moveTo>
                  <a:cubicBezTo>
                    <a:pt x="243083" y="1019930"/>
                    <a:pt x="240040" y="1021692"/>
                    <a:pt x="238944" y="1024517"/>
                  </a:cubicBezTo>
                  <a:cubicBezTo>
                    <a:pt x="236751" y="1030168"/>
                    <a:pt x="243173" y="1037932"/>
                    <a:pt x="253288" y="1041857"/>
                  </a:cubicBezTo>
                  <a:cubicBezTo>
                    <a:pt x="263403" y="1045784"/>
                    <a:pt x="273382" y="1044386"/>
                    <a:pt x="275575" y="1038735"/>
                  </a:cubicBezTo>
                  <a:cubicBezTo>
                    <a:pt x="276672" y="1035910"/>
                    <a:pt x="275615" y="1032556"/>
                    <a:pt x="273018" y="1029418"/>
                  </a:cubicBezTo>
                  <a:cubicBezTo>
                    <a:pt x="270423" y="1026280"/>
                    <a:pt x="266288" y="1023358"/>
                    <a:pt x="261231" y="1021395"/>
                  </a:cubicBezTo>
                  <a:cubicBezTo>
                    <a:pt x="256173" y="1019432"/>
                    <a:pt x="251150" y="1018800"/>
                    <a:pt x="247116" y="1019365"/>
                  </a:cubicBezTo>
                  <a:close/>
                  <a:moveTo>
                    <a:pt x="554807" y="1014907"/>
                  </a:moveTo>
                  <a:cubicBezTo>
                    <a:pt x="553886" y="1014958"/>
                    <a:pt x="552648" y="1015052"/>
                    <a:pt x="551543" y="1015377"/>
                  </a:cubicBezTo>
                  <a:cubicBezTo>
                    <a:pt x="550439" y="1015701"/>
                    <a:pt x="549469" y="1016258"/>
                    <a:pt x="549082" y="1017232"/>
                  </a:cubicBezTo>
                  <a:cubicBezTo>
                    <a:pt x="548309" y="1019181"/>
                    <a:pt x="550483" y="1024027"/>
                    <a:pt x="550168" y="1026602"/>
                  </a:cubicBezTo>
                  <a:cubicBezTo>
                    <a:pt x="549854" y="1029177"/>
                    <a:pt x="547003" y="1030514"/>
                    <a:pt x="547195" y="1032685"/>
                  </a:cubicBezTo>
                  <a:lnTo>
                    <a:pt x="550624" y="1038454"/>
                  </a:lnTo>
                  <a:lnTo>
                    <a:pt x="546296" y="1038392"/>
                  </a:lnTo>
                  <a:cubicBezTo>
                    <a:pt x="542960" y="1039654"/>
                    <a:pt x="540238" y="1042129"/>
                    <a:pt x="538922" y="1045518"/>
                  </a:cubicBezTo>
                  <a:cubicBezTo>
                    <a:pt x="537607" y="1048908"/>
                    <a:pt x="537946" y="1052571"/>
                    <a:pt x="539558" y="1055753"/>
                  </a:cubicBezTo>
                  <a:cubicBezTo>
                    <a:pt x="541171" y="1058934"/>
                    <a:pt x="544056" y="1061635"/>
                    <a:pt x="547831" y="1063101"/>
                  </a:cubicBezTo>
                  <a:cubicBezTo>
                    <a:pt x="555383" y="1066032"/>
                    <a:pt x="563637" y="1062912"/>
                    <a:pt x="566269" y="1056132"/>
                  </a:cubicBezTo>
                  <a:cubicBezTo>
                    <a:pt x="568900" y="1049353"/>
                    <a:pt x="564912" y="1041481"/>
                    <a:pt x="557360" y="1038550"/>
                  </a:cubicBezTo>
                  <a:lnTo>
                    <a:pt x="553289" y="1038492"/>
                  </a:lnTo>
                  <a:lnTo>
                    <a:pt x="559183" y="1035094"/>
                  </a:lnTo>
                  <a:cubicBezTo>
                    <a:pt x="561042" y="1033245"/>
                    <a:pt x="562591" y="1030971"/>
                    <a:pt x="562471" y="1028531"/>
                  </a:cubicBezTo>
                  <a:cubicBezTo>
                    <a:pt x="562352" y="1026091"/>
                    <a:pt x="558853" y="1022438"/>
                    <a:pt x="558466" y="1020453"/>
                  </a:cubicBezTo>
                  <a:cubicBezTo>
                    <a:pt x="558079" y="1018469"/>
                    <a:pt x="560759" y="1017549"/>
                    <a:pt x="560148" y="1016624"/>
                  </a:cubicBezTo>
                  <a:cubicBezTo>
                    <a:pt x="559539" y="1015700"/>
                    <a:pt x="556652" y="1014806"/>
                    <a:pt x="554807" y="1014907"/>
                  </a:cubicBezTo>
                  <a:close/>
                  <a:moveTo>
                    <a:pt x="521953" y="1009201"/>
                  </a:moveTo>
                  <a:cubicBezTo>
                    <a:pt x="516524" y="1009946"/>
                    <a:pt x="513214" y="1018506"/>
                    <a:pt x="514560" y="1028321"/>
                  </a:cubicBezTo>
                  <a:cubicBezTo>
                    <a:pt x="515907" y="1038136"/>
                    <a:pt x="521399" y="1045489"/>
                    <a:pt x="526828" y="1044745"/>
                  </a:cubicBezTo>
                  <a:cubicBezTo>
                    <a:pt x="532258" y="1044000"/>
                    <a:pt x="535568" y="1035440"/>
                    <a:pt x="534222" y="1025625"/>
                  </a:cubicBezTo>
                  <a:cubicBezTo>
                    <a:pt x="533549" y="1020717"/>
                    <a:pt x="531839" y="1016425"/>
                    <a:pt x="529619" y="1013453"/>
                  </a:cubicBezTo>
                  <a:cubicBezTo>
                    <a:pt x="527398" y="1010481"/>
                    <a:pt x="524669" y="1008828"/>
                    <a:pt x="521953" y="1009201"/>
                  </a:cubicBezTo>
                  <a:close/>
                  <a:moveTo>
                    <a:pt x="334192" y="1005145"/>
                  </a:moveTo>
                  <a:cubicBezTo>
                    <a:pt x="326528" y="1006197"/>
                    <a:pt x="320786" y="1010486"/>
                    <a:pt x="321367" y="1014726"/>
                  </a:cubicBezTo>
                  <a:cubicBezTo>
                    <a:pt x="321948" y="1018966"/>
                    <a:pt x="328633" y="1021551"/>
                    <a:pt x="336298" y="1020500"/>
                  </a:cubicBezTo>
                  <a:cubicBezTo>
                    <a:pt x="343963" y="1019448"/>
                    <a:pt x="349705" y="1015159"/>
                    <a:pt x="349123" y="1010919"/>
                  </a:cubicBezTo>
                  <a:cubicBezTo>
                    <a:pt x="348833" y="1008799"/>
                    <a:pt x="347017" y="1007093"/>
                    <a:pt x="344314" y="1006048"/>
                  </a:cubicBezTo>
                  <a:cubicBezTo>
                    <a:pt x="341613" y="1005004"/>
                    <a:pt x="338025" y="1004620"/>
                    <a:pt x="334192" y="1005145"/>
                  </a:cubicBezTo>
                  <a:close/>
                  <a:moveTo>
                    <a:pt x="287436" y="994698"/>
                  </a:moveTo>
                  <a:cubicBezTo>
                    <a:pt x="285875" y="994636"/>
                    <a:pt x="282706" y="996044"/>
                    <a:pt x="282385" y="997972"/>
                  </a:cubicBezTo>
                  <a:cubicBezTo>
                    <a:pt x="282063" y="999902"/>
                    <a:pt x="284209" y="1004219"/>
                    <a:pt x="285505" y="1006271"/>
                  </a:cubicBezTo>
                  <a:cubicBezTo>
                    <a:pt x="286800" y="1008323"/>
                    <a:pt x="288405" y="1010118"/>
                    <a:pt x="290158" y="1010283"/>
                  </a:cubicBezTo>
                  <a:cubicBezTo>
                    <a:pt x="291911" y="1010447"/>
                    <a:pt x="294591" y="1007411"/>
                    <a:pt x="296021" y="1007258"/>
                  </a:cubicBezTo>
                  <a:cubicBezTo>
                    <a:pt x="297451" y="1007106"/>
                    <a:pt x="298066" y="1009862"/>
                    <a:pt x="298740" y="1009366"/>
                  </a:cubicBezTo>
                  <a:cubicBezTo>
                    <a:pt x="299413" y="1008871"/>
                    <a:pt x="300103" y="1006121"/>
                    <a:pt x="300062" y="1004286"/>
                  </a:cubicBezTo>
                  <a:cubicBezTo>
                    <a:pt x="300020" y="1002450"/>
                    <a:pt x="299876" y="999346"/>
                    <a:pt x="298491" y="998355"/>
                  </a:cubicBezTo>
                  <a:cubicBezTo>
                    <a:pt x="297105" y="997364"/>
                    <a:pt x="293592" y="998952"/>
                    <a:pt x="291749" y="998343"/>
                  </a:cubicBezTo>
                  <a:cubicBezTo>
                    <a:pt x="289907" y="997734"/>
                    <a:pt x="288997" y="994760"/>
                    <a:pt x="287436" y="994698"/>
                  </a:cubicBezTo>
                  <a:close/>
                  <a:moveTo>
                    <a:pt x="459755" y="992383"/>
                  </a:moveTo>
                  <a:cubicBezTo>
                    <a:pt x="457041" y="992755"/>
                    <a:pt x="454856" y="995081"/>
                    <a:pt x="453518" y="998542"/>
                  </a:cubicBezTo>
                  <a:lnTo>
                    <a:pt x="452638" y="1008418"/>
                  </a:lnTo>
                  <a:lnTo>
                    <a:pt x="447247" y="1012246"/>
                  </a:lnTo>
                  <a:cubicBezTo>
                    <a:pt x="445431" y="1014708"/>
                    <a:pt x="444750" y="1017446"/>
                    <a:pt x="445633" y="1019875"/>
                  </a:cubicBezTo>
                  <a:lnTo>
                    <a:pt x="456527" y="1022515"/>
                  </a:lnTo>
                  <a:lnTo>
                    <a:pt x="456965" y="1023675"/>
                  </a:lnTo>
                  <a:cubicBezTo>
                    <a:pt x="459185" y="1026647"/>
                    <a:pt x="461916" y="1028299"/>
                    <a:pt x="464630" y="1027928"/>
                  </a:cubicBezTo>
                  <a:cubicBezTo>
                    <a:pt x="467345" y="1027555"/>
                    <a:pt x="469530" y="1025228"/>
                    <a:pt x="470868" y="1021769"/>
                  </a:cubicBezTo>
                  <a:lnTo>
                    <a:pt x="471746" y="1011916"/>
                  </a:lnTo>
                  <a:lnTo>
                    <a:pt x="472099" y="1010250"/>
                  </a:lnTo>
                  <a:lnTo>
                    <a:pt x="471900" y="1010202"/>
                  </a:lnTo>
                  <a:lnTo>
                    <a:pt x="472024" y="1008807"/>
                  </a:lnTo>
                  <a:cubicBezTo>
                    <a:pt x="471350" y="1003899"/>
                    <a:pt x="469641" y="999607"/>
                    <a:pt x="467421" y="996635"/>
                  </a:cubicBezTo>
                  <a:cubicBezTo>
                    <a:pt x="465200" y="993663"/>
                    <a:pt x="462470" y="992011"/>
                    <a:pt x="459755" y="992383"/>
                  </a:cubicBezTo>
                  <a:close/>
                  <a:moveTo>
                    <a:pt x="401240" y="988825"/>
                  </a:moveTo>
                  <a:lnTo>
                    <a:pt x="400818" y="990254"/>
                  </a:lnTo>
                  <a:lnTo>
                    <a:pt x="399067" y="989000"/>
                  </a:lnTo>
                  <a:close/>
                  <a:moveTo>
                    <a:pt x="230315" y="972622"/>
                  </a:moveTo>
                  <a:cubicBezTo>
                    <a:pt x="222650" y="973673"/>
                    <a:pt x="216908" y="977962"/>
                    <a:pt x="217489" y="982202"/>
                  </a:cubicBezTo>
                  <a:cubicBezTo>
                    <a:pt x="218071" y="986442"/>
                    <a:pt x="224756" y="989028"/>
                    <a:pt x="232421" y="987976"/>
                  </a:cubicBezTo>
                  <a:cubicBezTo>
                    <a:pt x="240086" y="986924"/>
                    <a:pt x="245828" y="982635"/>
                    <a:pt x="245247" y="978395"/>
                  </a:cubicBezTo>
                  <a:cubicBezTo>
                    <a:pt x="244955" y="976276"/>
                    <a:pt x="243139" y="974569"/>
                    <a:pt x="240437" y="973524"/>
                  </a:cubicBezTo>
                  <a:cubicBezTo>
                    <a:pt x="237734" y="972480"/>
                    <a:pt x="234148" y="972097"/>
                    <a:pt x="230315" y="972622"/>
                  </a:cubicBezTo>
                  <a:close/>
                  <a:moveTo>
                    <a:pt x="416568" y="966575"/>
                  </a:moveTo>
                  <a:cubicBezTo>
                    <a:pt x="412774" y="965102"/>
                    <a:pt x="408503" y="966984"/>
                    <a:pt x="407031" y="970778"/>
                  </a:cubicBezTo>
                  <a:cubicBezTo>
                    <a:pt x="406295" y="972675"/>
                    <a:pt x="406397" y="974692"/>
                    <a:pt x="407158" y="976418"/>
                  </a:cubicBezTo>
                  <a:cubicBezTo>
                    <a:pt x="407919" y="978142"/>
                    <a:pt x="409337" y="979578"/>
                    <a:pt x="411234" y="980314"/>
                  </a:cubicBezTo>
                  <a:cubicBezTo>
                    <a:pt x="415029" y="981787"/>
                    <a:pt x="419298" y="979906"/>
                    <a:pt x="420771" y="976111"/>
                  </a:cubicBezTo>
                  <a:cubicBezTo>
                    <a:pt x="422244" y="972317"/>
                    <a:pt x="420361" y="968048"/>
                    <a:pt x="416568" y="966575"/>
                  </a:cubicBezTo>
                  <a:close/>
                  <a:moveTo>
                    <a:pt x="385363" y="959682"/>
                  </a:moveTo>
                  <a:cubicBezTo>
                    <a:pt x="382444" y="960475"/>
                    <a:pt x="379605" y="961850"/>
                    <a:pt x="378626" y="963138"/>
                  </a:cubicBezTo>
                  <a:cubicBezTo>
                    <a:pt x="376668" y="965715"/>
                    <a:pt x="381552" y="971547"/>
                    <a:pt x="380839" y="975175"/>
                  </a:cubicBezTo>
                  <a:cubicBezTo>
                    <a:pt x="380126" y="978804"/>
                    <a:pt x="373894" y="982059"/>
                    <a:pt x="374346" y="984908"/>
                  </a:cubicBezTo>
                  <a:cubicBezTo>
                    <a:pt x="374799" y="987757"/>
                    <a:pt x="380038" y="992021"/>
                    <a:pt x="383553" y="992269"/>
                  </a:cubicBezTo>
                  <a:cubicBezTo>
                    <a:pt x="387067" y="992518"/>
                    <a:pt x="392554" y="986731"/>
                    <a:pt x="395431" y="986395"/>
                  </a:cubicBezTo>
                  <a:lnTo>
                    <a:pt x="399067" y="989000"/>
                  </a:lnTo>
                  <a:lnTo>
                    <a:pt x="393469" y="989449"/>
                  </a:lnTo>
                  <a:cubicBezTo>
                    <a:pt x="386162" y="992107"/>
                    <a:pt x="381669" y="998199"/>
                    <a:pt x="383435" y="1003056"/>
                  </a:cubicBezTo>
                  <a:cubicBezTo>
                    <a:pt x="385201" y="1007914"/>
                    <a:pt x="392558" y="1009698"/>
                    <a:pt x="399866" y="1007040"/>
                  </a:cubicBezTo>
                  <a:cubicBezTo>
                    <a:pt x="407175" y="1004383"/>
                    <a:pt x="411667" y="998290"/>
                    <a:pt x="409901" y="993432"/>
                  </a:cubicBezTo>
                  <a:cubicBezTo>
                    <a:pt x="409018" y="991004"/>
                    <a:pt x="406737" y="989344"/>
                    <a:pt x="403763" y="988623"/>
                  </a:cubicBezTo>
                  <a:lnTo>
                    <a:pt x="401240" y="988825"/>
                  </a:lnTo>
                  <a:lnTo>
                    <a:pt x="403649" y="980679"/>
                  </a:lnTo>
                  <a:cubicBezTo>
                    <a:pt x="403109" y="977975"/>
                    <a:pt x="396103" y="979077"/>
                    <a:pt x="394259" y="975583"/>
                  </a:cubicBezTo>
                  <a:cubicBezTo>
                    <a:pt x="392415" y="972089"/>
                    <a:pt x="395191" y="961787"/>
                    <a:pt x="392586" y="959713"/>
                  </a:cubicBezTo>
                  <a:cubicBezTo>
                    <a:pt x="391283" y="958676"/>
                    <a:pt x="388282" y="958888"/>
                    <a:pt x="385363" y="959682"/>
                  </a:cubicBezTo>
                  <a:close/>
                  <a:moveTo>
                    <a:pt x="537023" y="953546"/>
                  </a:moveTo>
                  <a:cubicBezTo>
                    <a:pt x="533405" y="952142"/>
                    <a:pt x="529111" y="953495"/>
                    <a:pt x="525092" y="956819"/>
                  </a:cubicBezTo>
                  <a:lnTo>
                    <a:pt x="521628" y="961910"/>
                  </a:lnTo>
                  <a:lnTo>
                    <a:pt x="521356" y="961294"/>
                  </a:lnTo>
                  <a:cubicBezTo>
                    <a:pt x="519768" y="960530"/>
                    <a:pt x="518194" y="960678"/>
                    <a:pt x="516931" y="961536"/>
                  </a:cubicBezTo>
                  <a:cubicBezTo>
                    <a:pt x="515669" y="962393"/>
                    <a:pt x="514719" y="963960"/>
                    <a:pt x="514380" y="966033"/>
                  </a:cubicBezTo>
                  <a:lnTo>
                    <a:pt x="516125" y="969994"/>
                  </a:lnTo>
                  <a:lnTo>
                    <a:pt x="514818" y="971915"/>
                  </a:lnTo>
                  <a:cubicBezTo>
                    <a:pt x="512304" y="978391"/>
                    <a:pt x="511495" y="984823"/>
                    <a:pt x="512219" y="989989"/>
                  </a:cubicBezTo>
                  <a:cubicBezTo>
                    <a:pt x="512942" y="995153"/>
                    <a:pt x="515198" y="999049"/>
                    <a:pt x="518817" y="1000454"/>
                  </a:cubicBezTo>
                  <a:cubicBezTo>
                    <a:pt x="526052" y="1003262"/>
                    <a:pt x="535994" y="995038"/>
                    <a:pt x="541021" y="982085"/>
                  </a:cubicBezTo>
                  <a:cubicBezTo>
                    <a:pt x="546049" y="969132"/>
                    <a:pt x="544260" y="956355"/>
                    <a:pt x="537023" y="953546"/>
                  </a:cubicBezTo>
                  <a:close/>
                  <a:moveTo>
                    <a:pt x="340789" y="951319"/>
                  </a:moveTo>
                  <a:cubicBezTo>
                    <a:pt x="336995" y="952698"/>
                    <a:pt x="335603" y="958444"/>
                    <a:pt x="337678" y="964150"/>
                  </a:cubicBezTo>
                  <a:cubicBezTo>
                    <a:pt x="339753" y="969858"/>
                    <a:pt x="344511" y="973366"/>
                    <a:pt x="348304" y="971987"/>
                  </a:cubicBezTo>
                  <a:cubicBezTo>
                    <a:pt x="352097" y="970607"/>
                    <a:pt x="353490" y="964863"/>
                    <a:pt x="351415" y="959155"/>
                  </a:cubicBezTo>
                  <a:cubicBezTo>
                    <a:pt x="350377" y="956302"/>
                    <a:pt x="348669" y="953998"/>
                    <a:pt x="346746" y="952580"/>
                  </a:cubicBezTo>
                  <a:cubicBezTo>
                    <a:pt x="344823" y="951162"/>
                    <a:pt x="342685" y="950630"/>
                    <a:pt x="340789" y="951319"/>
                  </a:cubicBezTo>
                  <a:close/>
                  <a:moveTo>
                    <a:pt x="555107" y="939008"/>
                  </a:moveTo>
                  <a:cubicBezTo>
                    <a:pt x="552757" y="939061"/>
                    <a:pt x="548781" y="939246"/>
                    <a:pt x="547513" y="941020"/>
                  </a:cubicBezTo>
                  <a:cubicBezTo>
                    <a:pt x="546244" y="942793"/>
                    <a:pt x="548278" y="947293"/>
                    <a:pt x="547497" y="949652"/>
                  </a:cubicBezTo>
                  <a:cubicBezTo>
                    <a:pt x="546717" y="952011"/>
                    <a:pt x="542908" y="953178"/>
                    <a:pt x="542830" y="955176"/>
                  </a:cubicBezTo>
                  <a:cubicBezTo>
                    <a:pt x="542751" y="957174"/>
                    <a:pt x="544553" y="961231"/>
                    <a:pt x="547023" y="961644"/>
                  </a:cubicBezTo>
                  <a:cubicBezTo>
                    <a:pt x="549493" y="962056"/>
                    <a:pt x="555022" y="959307"/>
                    <a:pt x="557650" y="957648"/>
                  </a:cubicBezTo>
                  <a:cubicBezTo>
                    <a:pt x="560276" y="955990"/>
                    <a:pt x="562576" y="953934"/>
                    <a:pt x="562787" y="951689"/>
                  </a:cubicBezTo>
                  <a:cubicBezTo>
                    <a:pt x="562997" y="949445"/>
                    <a:pt x="559110" y="946013"/>
                    <a:pt x="558914" y="944181"/>
                  </a:cubicBezTo>
                  <a:cubicBezTo>
                    <a:pt x="558719" y="942350"/>
                    <a:pt x="562248" y="941562"/>
                    <a:pt x="561614" y="940700"/>
                  </a:cubicBezTo>
                  <a:cubicBezTo>
                    <a:pt x="560979" y="939838"/>
                    <a:pt x="557457" y="938954"/>
                    <a:pt x="555107" y="939008"/>
                  </a:cubicBezTo>
                  <a:close/>
                  <a:moveTo>
                    <a:pt x="348243" y="938577"/>
                  </a:moveTo>
                  <a:cubicBezTo>
                    <a:pt x="347525" y="938636"/>
                    <a:pt x="346861" y="938808"/>
                    <a:pt x="346506" y="939208"/>
                  </a:cubicBezTo>
                  <a:cubicBezTo>
                    <a:pt x="345799" y="940008"/>
                    <a:pt x="346559" y="942303"/>
                    <a:pt x="346059" y="943413"/>
                  </a:cubicBezTo>
                  <a:cubicBezTo>
                    <a:pt x="345558" y="944522"/>
                    <a:pt x="343644" y="944896"/>
                    <a:pt x="343504" y="945865"/>
                  </a:cubicBezTo>
                  <a:cubicBezTo>
                    <a:pt x="343363" y="946835"/>
                    <a:pt x="344035" y="948903"/>
                    <a:pt x="345217" y="949230"/>
                  </a:cubicBezTo>
                  <a:cubicBezTo>
                    <a:pt x="346399" y="949557"/>
                    <a:pt x="349233" y="948500"/>
                    <a:pt x="350597" y="947826"/>
                  </a:cubicBezTo>
                  <a:cubicBezTo>
                    <a:pt x="351962" y="947152"/>
                    <a:pt x="353187" y="946267"/>
                    <a:pt x="353403" y="945185"/>
                  </a:cubicBezTo>
                  <a:cubicBezTo>
                    <a:pt x="353621" y="944102"/>
                    <a:pt x="351902" y="942232"/>
                    <a:pt x="351901" y="941330"/>
                  </a:cubicBezTo>
                  <a:cubicBezTo>
                    <a:pt x="351899" y="940428"/>
                    <a:pt x="353658" y="940223"/>
                    <a:pt x="353392" y="939771"/>
                  </a:cubicBezTo>
                  <a:cubicBezTo>
                    <a:pt x="353128" y="939319"/>
                    <a:pt x="351457" y="938708"/>
                    <a:pt x="350309" y="938615"/>
                  </a:cubicBezTo>
                  <a:cubicBezTo>
                    <a:pt x="349735" y="938568"/>
                    <a:pt x="348962" y="938517"/>
                    <a:pt x="348243" y="938577"/>
                  </a:cubicBezTo>
                  <a:close/>
                  <a:moveTo>
                    <a:pt x="281485" y="927158"/>
                  </a:moveTo>
                  <a:cubicBezTo>
                    <a:pt x="278566" y="927951"/>
                    <a:pt x="275728" y="929326"/>
                    <a:pt x="274749" y="930614"/>
                  </a:cubicBezTo>
                  <a:cubicBezTo>
                    <a:pt x="272790" y="933191"/>
                    <a:pt x="277675" y="939023"/>
                    <a:pt x="276962" y="942651"/>
                  </a:cubicBezTo>
                  <a:cubicBezTo>
                    <a:pt x="276249" y="946280"/>
                    <a:pt x="270017" y="949535"/>
                    <a:pt x="270469" y="952384"/>
                  </a:cubicBezTo>
                  <a:cubicBezTo>
                    <a:pt x="270921" y="955233"/>
                    <a:pt x="276161" y="959498"/>
                    <a:pt x="279675" y="959746"/>
                  </a:cubicBezTo>
                  <a:cubicBezTo>
                    <a:pt x="283189" y="959994"/>
                    <a:pt x="288676" y="954208"/>
                    <a:pt x="291555" y="953872"/>
                  </a:cubicBezTo>
                  <a:cubicBezTo>
                    <a:pt x="294432" y="953536"/>
                    <a:pt x="295571" y="958683"/>
                    <a:pt x="296941" y="957730"/>
                  </a:cubicBezTo>
                  <a:cubicBezTo>
                    <a:pt x="298310" y="956778"/>
                    <a:pt x="300312" y="950860"/>
                    <a:pt x="299772" y="948156"/>
                  </a:cubicBezTo>
                  <a:cubicBezTo>
                    <a:pt x="299232" y="945451"/>
                    <a:pt x="292226" y="946553"/>
                    <a:pt x="290382" y="943059"/>
                  </a:cubicBezTo>
                  <a:cubicBezTo>
                    <a:pt x="288538" y="939565"/>
                    <a:pt x="291314" y="929264"/>
                    <a:pt x="288708" y="927189"/>
                  </a:cubicBezTo>
                  <a:cubicBezTo>
                    <a:pt x="287406" y="926152"/>
                    <a:pt x="284406" y="926364"/>
                    <a:pt x="281485" y="927158"/>
                  </a:cubicBezTo>
                  <a:close/>
                  <a:moveTo>
                    <a:pt x="421032" y="922561"/>
                  </a:moveTo>
                  <a:cubicBezTo>
                    <a:pt x="417569" y="923252"/>
                    <a:pt x="418980" y="932224"/>
                    <a:pt x="414506" y="934585"/>
                  </a:cubicBezTo>
                  <a:cubicBezTo>
                    <a:pt x="410031" y="936946"/>
                    <a:pt x="396840" y="933391"/>
                    <a:pt x="394184" y="936728"/>
                  </a:cubicBezTo>
                  <a:cubicBezTo>
                    <a:pt x="392856" y="938396"/>
                    <a:pt x="393128" y="942239"/>
                    <a:pt x="394143" y="945977"/>
                  </a:cubicBezTo>
                  <a:cubicBezTo>
                    <a:pt x="395160" y="949716"/>
                    <a:pt x="396920" y="953350"/>
                    <a:pt x="398570" y="954605"/>
                  </a:cubicBezTo>
                  <a:cubicBezTo>
                    <a:pt x="401869" y="957111"/>
                    <a:pt x="409338" y="950857"/>
                    <a:pt x="413984" y="951770"/>
                  </a:cubicBezTo>
                  <a:cubicBezTo>
                    <a:pt x="418630" y="952684"/>
                    <a:pt x="422799" y="960663"/>
                    <a:pt x="426447" y="960084"/>
                  </a:cubicBezTo>
                  <a:cubicBezTo>
                    <a:pt x="430095" y="959505"/>
                    <a:pt x="435557" y="952795"/>
                    <a:pt x="435874" y="948295"/>
                  </a:cubicBezTo>
                  <a:cubicBezTo>
                    <a:pt x="436191" y="943796"/>
                    <a:pt x="428782" y="936768"/>
                    <a:pt x="428352" y="933084"/>
                  </a:cubicBezTo>
                  <a:cubicBezTo>
                    <a:pt x="427922" y="929399"/>
                    <a:pt x="434513" y="927940"/>
                    <a:pt x="433293" y="926186"/>
                  </a:cubicBezTo>
                  <a:cubicBezTo>
                    <a:pt x="432073" y="924432"/>
                    <a:pt x="424495" y="921869"/>
                    <a:pt x="421032" y="922561"/>
                  </a:cubicBezTo>
                  <a:close/>
                  <a:moveTo>
                    <a:pt x="492909" y="922190"/>
                  </a:moveTo>
                  <a:cubicBezTo>
                    <a:pt x="490559" y="922243"/>
                    <a:pt x="486583" y="922428"/>
                    <a:pt x="485315" y="924202"/>
                  </a:cubicBezTo>
                  <a:cubicBezTo>
                    <a:pt x="484046" y="925976"/>
                    <a:pt x="486080" y="930475"/>
                    <a:pt x="485299" y="932834"/>
                  </a:cubicBezTo>
                  <a:cubicBezTo>
                    <a:pt x="484519" y="935193"/>
                    <a:pt x="480711" y="936359"/>
                    <a:pt x="480632" y="938358"/>
                  </a:cubicBezTo>
                  <a:lnTo>
                    <a:pt x="482354" y="941015"/>
                  </a:lnTo>
                  <a:lnTo>
                    <a:pt x="480346" y="944765"/>
                  </a:lnTo>
                  <a:cubicBezTo>
                    <a:pt x="479707" y="947390"/>
                    <a:pt x="478941" y="950223"/>
                    <a:pt x="476704" y="951403"/>
                  </a:cubicBezTo>
                  <a:cubicBezTo>
                    <a:pt x="472229" y="953764"/>
                    <a:pt x="459038" y="950210"/>
                    <a:pt x="456382" y="953546"/>
                  </a:cubicBezTo>
                  <a:cubicBezTo>
                    <a:pt x="455054" y="955214"/>
                    <a:pt x="455326" y="959056"/>
                    <a:pt x="456342" y="962795"/>
                  </a:cubicBezTo>
                  <a:cubicBezTo>
                    <a:pt x="457357" y="966533"/>
                    <a:pt x="459118" y="970169"/>
                    <a:pt x="460768" y="971422"/>
                  </a:cubicBezTo>
                  <a:cubicBezTo>
                    <a:pt x="464068" y="973929"/>
                    <a:pt x="471536" y="967675"/>
                    <a:pt x="476182" y="968588"/>
                  </a:cubicBezTo>
                  <a:cubicBezTo>
                    <a:pt x="480828" y="969501"/>
                    <a:pt x="484997" y="977481"/>
                    <a:pt x="488645" y="976902"/>
                  </a:cubicBezTo>
                  <a:cubicBezTo>
                    <a:pt x="492293" y="976322"/>
                    <a:pt x="497754" y="969613"/>
                    <a:pt x="498071" y="965113"/>
                  </a:cubicBezTo>
                  <a:cubicBezTo>
                    <a:pt x="498390" y="960613"/>
                    <a:pt x="490980" y="953586"/>
                    <a:pt x="490549" y="949902"/>
                  </a:cubicBezTo>
                  <a:cubicBezTo>
                    <a:pt x="490119" y="946217"/>
                    <a:pt x="496711" y="944758"/>
                    <a:pt x="495491" y="943004"/>
                  </a:cubicBezTo>
                  <a:lnTo>
                    <a:pt x="493038" y="941738"/>
                  </a:lnTo>
                  <a:lnTo>
                    <a:pt x="495452" y="940831"/>
                  </a:lnTo>
                  <a:cubicBezTo>
                    <a:pt x="498079" y="939172"/>
                    <a:pt x="500378" y="937116"/>
                    <a:pt x="500589" y="934872"/>
                  </a:cubicBezTo>
                  <a:cubicBezTo>
                    <a:pt x="500800" y="932627"/>
                    <a:pt x="496912" y="929195"/>
                    <a:pt x="496717" y="927364"/>
                  </a:cubicBezTo>
                  <a:cubicBezTo>
                    <a:pt x="496520" y="925533"/>
                    <a:pt x="500050" y="924745"/>
                    <a:pt x="499416" y="923883"/>
                  </a:cubicBezTo>
                  <a:cubicBezTo>
                    <a:pt x="498781" y="923020"/>
                    <a:pt x="495259" y="922137"/>
                    <a:pt x="492909" y="922190"/>
                  </a:cubicBezTo>
                  <a:close/>
                  <a:moveTo>
                    <a:pt x="379129" y="921174"/>
                  </a:moveTo>
                  <a:cubicBezTo>
                    <a:pt x="377647" y="920599"/>
                    <a:pt x="376073" y="920679"/>
                    <a:pt x="374725" y="921273"/>
                  </a:cubicBezTo>
                  <a:cubicBezTo>
                    <a:pt x="373378" y="921867"/>
                    <a:pt x="372256" y="922975"/>
                    <a:pt x="371681" y="924457"/>
                  </a:cubicBezTo>
                  <a:cubicBezTo>
                    <a:pt x="370531" y="927419"/>
                    <a:pt x="372001" y="930754"/>
                    <a:pt x="374964" y="931904"/>
                  </a:cubicBezTo>
                  <a:cubicBezTo>
                    <a:pt x="377927" y="933054"/>
                    <a:pt x="381261" y="931584"/>
                    <a:pt x="382411" y="928622"/>
                  </a:cubicBezTo>
                  <a:cubicBezTo>
                    <a:pt x="383562" y="925658"/>
                    <a:pt x="382092" y="922324"/>
                    <a:pt x="379129" y="921174"/>
                  </a:cubicBezTo>
                  <a:close/>
                  <a:moveTo>
                    <a:pt x="236911" y="918795"/>
                  </a:moveTo>
                  <a:cubicBezTo>
                    <a:pt x="233118" y="920175"/>
                    <a:pt x="231725" y="925919"/>
                    <a:pt x="233801" y="931627"/>
                  </a:cubicBezTo>
                  <a:cubicBezTo>
                    <a:pt x="235876" y="937334"/>
                    <a:pt x="240633" y="940842"/>
                    <a:pt x="244427" y="939463"/>
                  </a:cubicBezTo>
                  <a:cubicBezTo>
                    <a:pt x="248220" y="938083"/>
                    <a:pt x="249613" y="932339"/>
                    <a:pt x="247537" y="926632"/>
                  </a:cubicBezTo>
                  <a:cubicBezTo>
                    <a:pt x="246500" y="923778"/>
                    <a:pt x="244792" y="921474"/>
                    <a:pt x="242868" y="920057"/>
                  </a:cubicBezTo>
                  <a:cubicBezTo>
                    <a:pt x="240946" y="918638"/>
                    <a:pt x="238808" y="918106"/>
                    <a:pt x="236911" y="918795"/>
                  </a:cubicBezTo>
                  <a:close/>
                  <a:moveTo>
                    <a:pt x="333351" y="912287"/>
                  </a:moveTo>
                  <a:cubicBezTo>
                    <a:pt x="332471" y="912569"/>
                    <a:pt x="331699" y="913188"/>
                    <a:pt x="331244" y="914074"/>
                  </a:cubicBezTo>
                  <a:cubicBezTo>
                    <a:pt x="330333" y="915847"/>
                    <a:pt x="331032" y="918023"/>
                    <a:pt x="332805" y="918934"/>
                  </a:cubicBezTo>
                  <a:cubicBezTo>
                    <a:pt x="334579" y="919845"/>
                    <a:pt x="336755" y="919146"/>
                    <a:pt x="337665" y="917373"/>
                  </a:cubicBezTo>
                  <a:cubicBezTo>
                    <a:pt x="338576" y="915600"/>
                    <a:pt x="337877" y="913423"/>
                    <a:pt x="336104" y="912512"/>
                  </a:cubicBezTo>
                  <a:cubicBezTo>
                    <a:pt x="335217" y="912057"/>
                    <a:pt x="334230" y="912004"/>
                    <a:pt x="333351" y="912287"/>
                  </a:cubicBezTo>
                  <a:close/>
                  <a:moveTo>
                    <a:pt x="363760" y="910847"/>
                  </a:moveTo>
                  <a:cubicBezTo>
                    <a:pt x="362127" y="911470"/>
                    <a:pt x="360665" y="912738"/>
                    <a:pt x="359758" y="914502"/>
                  </a:cubicBezTo>
                  <a:cubicBezTo>
                    <a:pt x="357945" y="918032"/>
                    <a:pt x="359044" y="922212"/>
                    <a:pt x="362213" y="923840"/>
                  </a:cubicBezTo>
                  <a:cubicBezTo>
                    <a:pt x="365381" y="925467"/>
                    <a:pt x="369420" y="923926"/>
                    <a:pt x="371232" y="920396"/>
                  </a:cubicBezTo>
                  <a:cubicBezTo>
                    <a:pt x="373045" y="916866"/>
                    <a:pt x="371946" y="912687"/>
                    <a:pt x="368778" y="911059"/>
                  </a:cubicBezTo>
                  <a:cubicBezTo>
                    <a:pt x="367194" y="910245"/>
                    <a:pt x="365391" y="910223"/>
                    <a:pt x="363760" y="910847"/>
                  </a:cubicBezTo>
                  <a:close/>
                  <a:moveTo>
                    <a:pt x="462029" y="906589"/>
                  </a:moveTo>
                  <a:cubicBezTo>
                    <a:pt x="459192" y="905224"/>
                    <a:pt x="456350" y="905660"/>
                    <a:pt x="454049" y="907468"/>
                  </a:cubicBezTo>
                  <a:cubicBezTo>
                    <a:pt x="451748" y="909277"/>
                    <a:pt x="449988" y="912459"/>
                    <a:pt x="449314" y="916584"/>
                  </a:cubicBezTo>
                  <a:cubicBezTo>
                    <a:pt x="447967" y="924835"/>
                    <a:pt x="451475" y="933737"/>
                    <a:pt x="457150" y="936468"/>
                  </a:cubicBezTo>
                  <a:cubicBezTo>
                    <a:pt x="462825" y="939198"/>
                    <a:pt x="468518" y="934723"/>
                    <a:pt x="469865" y="926472"/>
                  </a:cubicBezTo>
                  <a:cubicBezTo>
                    <a:pt x="471213" y="918221"/>
                    <a:pt x="467705" y="909319"/>
                    <a:pt x="462029" y="906589"/>
                  </a:cubicBezTo>
                  <a:close/>
                  <a:moveTo>
                    <a:pt x="397192" y="900880"/>
                  </a:moveTo>
                  <a:cubicBezTo>
                    <a:pt x="394639" y="900970"/>
                    <a:pt x="392626" y="901870"/>
                    <a:pt x="391757" y="903562"/>
                  </a:cubicBezTo>
                  <a:cubicBezTo>
                    <a:pt x="390020" y="906944"/>
                    <a:pt x="393519" y="912206"/>
                    <a:pt x="399574" y="915315"/>
                  </a:cubicBezTo>
                  <a:cubicBezTo>
                    <a:pt x="405628" y="918425"/>
                    <a:pt x="411944" y="918204"/>
                    <a:pt x="413681" y="914822"/>
                  </a:cubicBezTo>
                  <a:cubicBezTo>
                    <a:pt x="415418" y="911440"/>
                    <a:pt x="411919" y="906178"/>
                    <a:pt x="405865" y="903068"/>
                  </a:cubicBezTo>
                  <a:cubicBezTo>
                    <a:pt x="402838" y="901513"/>
                    <a:pt x="399745" y="900792"/>
                    <a:pt x="397192" y="900880"/>
                  </a:cubicBezTo>
                  <a:close/>
                  <a:moveTo>
                    <a:pt x="350287" y="892200"/>
                  </a:moveTo>
                  <a:cubicBezTo>
                    <a:pt x="346493" y="890726"/>
                    <a:pt x="342223" y="892608"/>
                    <a:pt x="340751" y="896403"/>
                  </a:cubicBezTo>
                  <a:cubicBezTo>
                    <a:pt x="340014" y="898300"/>
                    <a:pt x="340117" y="900315"/>
                    <a:pt x="340877" y="902041"/>
                  </a:cubicBezTo>
                  <a:cubicBezTo>
                    <a:pt x="341638" y="903767"/>
                    <a:pt x="343057" y="905203"/>
                    <a:pt x="344954" y="905939"/>
                  </a:cubicBezTo>
                  <a:cubicBezTo>
                    <a:pt x="348748" y="907412"/>
                    <a:pt x="353018" y="905529"/>
                    <a:pt x="354491" y="901735"/>
                  </a:cubicBezTo>
                  <a:cubicBezTo>
                    <a:pt x="355963" y="897941"/>
                    <a:pt x="354081" y="893672"/>
                    <a:pt x="350287" y="892200"/>
                  </a:cubicBezTo>
                  <a:close/>
                  <a:moveTo>
                    <a:pt x="423956" y="888125"/>
                  </a:moveTo>
                  <a:cubicBezTo>
                    <a:pt x="422986" y="887984"/>
                    <a:pt x="420918" y="888655"/>
                    <a:pt x="420591" y="889837"/>
                  </a:cubicBezTo>
                  <a:cubicBezTo>
                    <a:pt x="420264" y="891020"/>
                    <a:pt x="421322" y="893854"/>
                    <a:pt x="421995" y="895218"/>
                  </a:cubicBezTo>
                  <a:cubicBezTo>
                    <a:pt x="422669" y="896583"/>
                    <a:pt x="423554" y="897808"/>
                    <a:pt x="424637" y="898025"/>
                  </a:cubicBezTo>
                  <a:cubicBezTo>
                    <a:pt x="425719" y="898242"/>
                    <a:pt x="427590" y="896523"/>
                    <a:pt x="428492" y="896521"/>
                  </a:cubicBezTo>
                  <a:cubicBezTo>
                    <a:pt x="429394" y="896519"/>
                    <a:pt x="429598" y="898279"/>
                    <a:pt x="430050" y="898013"/>
                  </a:cubicBezTo>
                  <a:cubicBezTo>
                    <a:pt x="430503" y="897748"/>
                    <a:pt x="431113" y="896078"/>
                    <a:pt x="431207" y="894930"/>
                  </a:cubicBezTo>
                  <a:cubicBezTo>
                    <a:pt x="431301" y="893783"/>
                    <a:pt x="431413" y="891836"/>
                    <a:pt x="430614" y="891128"/>
                  </a:cubicBezTo>
                  <a:cubicBezTo>
                    <a:pt x="429814" y="890420"/>
                    <a:pt x="427518" y="891181"/>
                    <a:pt x="426409" y="890680"/>
                  </a:cubicBezTo>
                  <a:cubicBezTo>
                    <a:pt x="425299" y="890179"/>
                    <a:pt x="424925" y="888265"/>
                    <a:pt x="423956" y="888125"/>
                  </a:cubicBezTo>
                  <a:close/>
                  <a:moveTo>
                    <a:pt x="320200" y="885463"/>
                  </a:moveTo>
                  <a:cubicBezTo>
                    <a:pt x="318718" y="884888"/>
                    <a:pt x="317143" y="884967"/>
                    <a:pt x="315796" y="885561"/>
                  </a:cubicBezTo>
                  <a:cubicBezTo>
                    <a:pt x="314448" y="886156"/>
                    <a:pt x="313327" y="887263"/>
                    <a:pt x="312752" y="888745"/>
                  </a:cubicBezTo>
                  <a:cubicBezTo>
                    <a:pt x="311602" y="891708"/>
                    <a:pt x="313072" y="895042"/>
                    <a:pt x="316035" y="896192"/>
                  </a:cubicBezTo>
                  <a:cubicBezTo>
                    <a:pt x="318998" y="897343"/>
                    <a:pt x="322332" y="895873"/>
                    <a:pt x="323482" y="892910"/>
                  </a:cubicBezTo>
                  <a:cubicBezTo>
                    <a:pt x="324632" y="889947"/>
                    <a:pt x="323162" y="886613"/>
                    <a:pt x="320200" y="885463"/>
                  </a:cubicBezTo>
                  <a:close/>
                  <a:moveTo>
                    <a:pt x="301079" y="883775"/>
                  </a:moveTo>
                  <a:cubicBezTo>
                    <a:pt x="299447" y="884398"/>
                    <a:pt x="297984" y="885666"/>
                    <a:pt x="297078" y="887431"/>
                  </a:cubicBezTo>
                  <a:cubicBezTo>
                    <a:pt x="295265" y="890960"/>
                    <a:pt x="296363" y="895141"/>
                    <a:pt x="299532" y="896769"/>
                  </a:cubicBezTo>
                  <a:cubicBezTo>
                    <a:pt x="302701" y="898396"/>
                    <a:pt x="306739" y="896854"/>
                    <a:pt x="308552" y="893324"/>
                  </a:cubicBezTo>
                  <a:cubicBezTo>
                    <a:pt x="310365" y="889795"/>
                    <a:pt x="309266" y="885615"/>
                    <a:pt x="306097" y="883987"/>
                  </a:cubicBezTo>
                  <a:cubicBezTo>
                    <a:pt x="304513" y="883173"/>
                    <a:pt x="302711" y="883152"/>
                    <a:pt x="301079" y="883775"/>
                  </a:cubicBezTo>
                  <a:close/>
                  <a:moveTo>
                    <a:pt x="334512" y="873809"/>
                  </a:moveTo>
                  <a:cubicBezTo>
                    <a:pt x="331959" y="873898"/>
                    <a:pt x="329946" y="874798"/>
                    <a:pt x="329077" y="876489"/>
                  </a:cubicBezTo>
                  <a:cubicBezTo>
                    <a:pt x="327340" y="879872"/>
                    <a:pt x="330839" y="885134"/>
                    <a:pt x="336894" y="888244"/>
                  </a:cubicBezTo>
                  <a:cubicBezTo>
                    <a:pt x="342948" y="891354"/>
                    <a:pt x="349264" y="891133"/>
                    <a:pt x="351001" y="887750"/>
                  </a:cubicBezTo>
                  <a:cubicBezTo>
                    <a:pt x="352738" y="884369"/>
                    <a:pt x="349239" y="879107"/>
                    <a:pt x="343184" y="875997"/>
                  </a:cubicBezTo>
                  <a:cubicBezTo>
                    <a:pt x="340157" y="874442"/>
                    <a:pt x="337064" y="873720"/>
                    <a:pt x="334512" y="873809"/>
                  </a:cubicBezTo>
                  <a:close/>
                  <a:moveTo>
                    <a:pt x="389762" y="870623"/>
                  </a:moveTo>
                  <a:cubicBezTo>
                    <a:pt x="384912" y="870779"/>
                    <a:pt x="381050" y="873080"/>
                    <a:pt x="381135" y="875763"/>
                  </a:cubicBezTo>
                  <a:cubicBezTo>
                    <a:pt x="381221" y="878446"/>
                    <a:pt x="385223" y="880494"/>
                    <a:pt x="390074" y="880339"/>
                  </a:cubicBezTo>
                  <a:cubicBezTo>
                    <a:pt x="394924" y="880184"/>
                    <a:pt x="398786" y="877883"/>
                    <a:pt x="398700" y="875199"/>
                  </a:cubicBezTo>
                  <a:cubicBezTo>
                    <a:pt x="398614" y="872517"/>
                    <a:pt x="394612" y="870468"/>
                    <a:pt x="389762" y="870623"/>
                  </a:cubicBezTo>
                  <a:close/>
                  <a:moveTo>
                    <a:pt x="534258" y="865070"/>
                  </a:moveTo>
                  <a:cubicBezTo>
                    <a:pt x="533335" y="865121"/>
                    <a:pt x="532098" y="865215"/>
                    <a:pt x="530993" y="865540"/>
                  </a:cubicBezTo>
                  <a:cubicBezTo>
                    <a:pt x="529889" y="865864"/>
                    <a:pt x="528919" y="866420"/>
                    <a:pt x="528532" y="867395"/>
                  </a:cubicBezTo>
                  <a:cubicBezTo>
                    <a:pt x="527759" y="869344"/>
                    <a:pt x="529933" y="874190"/>
                    <a:pt x="529618" y="876765"/>
                  </a:cubicBezTo>
                  <a:cubicBezTo>
                    <a:pt x="529304" y="879340"/>
                    <a:pt x="526453" y="880676"/>
                    <a:pt x="526645" y="882848"/>
                  </a:cubicBezTo>
                  <a:cubicBezTo>
                    <a:pt x="526838" y="885018"/>
                    <a:pt x="528774" y="889388"/>
                    <a:pt x="530772" y="889790"/>
                  </a:cubicBezTo>
                  <a:cubicBezTo>
                    <a:pt x="532770" y="890192"/>
                    <a:pt x="536775" y="887106"/>
                    <a:pt x="538634" y="885257"/>
                  </a:cubicBezTo>
                  <a:cubicBezTo>
                    <a:pt x="540492" y="883408"/>
                    <a:pt x="542042" y="881134"/>
                    <a:pt x="541922" y="878693"/>
                  </a:cubicBezTo>
                  <a:cubicBezTo>
                    <a:pt x="541803" y="876253"/>
                    <a:pt x="538303" y="872601"/>
                    <a:pt x="537916" y="870616"/>
                  </a:cubicBezTo>
                  <a:cubicBezTo>
                    <a:pt x="537529" y="868632"/>
                    <a:pt x="540208" y="867711"/>
                    <a:pt x="539598" y="866787"/>
                  </a:cubicBezTo>
                  <a:cubicBezTo>
                    <a:pt x="538989" y="865863"/>
                    <a:pt x="536102" y="864969"/>
                    <a:pt x="534258" y="865070"/>
                  </a:cubicBezTo>
                  <a:close/>
                  <a:moveTo>
                    <a:pt x="361275" y="861053"/>
                  </a:moveTo>
                  <a:cubicBezTo>
                    <a:pt x="360305" y="860913"/>
                    <a:pt x="358237" y="861584"/>
                    <a:pt x="357910" y="862766"/>
                  </a:cubicBezTo>
                  <a:cubicBezTo>
                    <a:pt x="357584" y="863949"/>
                    <a:pt x="358640" y="866783"/>
                    <a:pt x="359315" y="868147"/>
                  </a:cubicBezTo>
                  <a:cubicBezTo>
                    <a:pt x="359989" y="869511"/>
                    <a:pt x="360873" y="870736"/>
                    <a:pt x="361956" y="870953"/>
                  </a:cubicBezTo>
                  <a:cubicBezTo>
                    <a:pt x="363039" y="871170"/>
                    <a:pt x="364909" y="869452"/>
                    <a:pt x="365811" y="869449"/>
                  </a:cubicBezTo>
                  <a:cubicBezTo>
                    <a:pt x="366714" y="869447"/>
                    <a:pt x="366917" y="871207"/>
                    <a:pt x="367369" y="870942"/>
                  </a:cubicBezTo>
                  <a:cubicBezTo>
                    <a:pt x="367822" y="870676"/>
                    <a:pt x="368432" y="869006"/>
                    <a:pt x="368526" y="867858"/>
                  </a:cubicBezTo>
                  <a:cubicBezTo>
                    <a:pt x="368620" y="866711"/>
                    <a:pt x="368733" y="864765"/>
                    <a:pt x="367933" y="864056"/>
                  </a:cubicBezTo>
                  <a:cubicBezTo>
                    <a:pt x="367134" y="863348"/>
                    <a:pt x="364838" y="864109"/>
                    <a:pt x="363728" y="863609"/>
                  </a:cubicBezTo>
                  <a:cubicBezTo>
                    <a:pt x="362619" y="863108"/>
                    <a:pt x="362245" y="861194"/>
                    <a:pt x="361275" y="861053"/>
                  </a:cubicBezTo>
                  <a:close/>
                  <a:moveTo>
                    <a:pt x="501403" y="859364"/>
                  </a:moveTo>
                  <a:cubicBezTo>
                    <a:pt x="495974" y="860109"/>
                    <a:pt x="492664" y="868668"/>
                    <a:pt x="494011" y="878484"/>
                  </a:cubicBezTo>
                  <a:lnTo>
                    <a:pt x="495769" y="883134"/>
                  </a:lnTo>
                  <a:lnTo>
                    <a:pt x="494969" y="883930"/>
                  </a:lnTo>
                  <a:cubicBezTo>
                    <a:pt x="493677" y="891836"/>
                    <a:pt x="501421" y="902475"/>
                    <a:pt x="512264" y="907692"/>
                  </a:cubicBezTo>
                  <a:cubicBezTo>
                    <a:pt x="523107" y="912909"/>
                    <a:pt x="532944" y="910729"/>
                    <a:pt x="534236" y="902823"/>
                  </a:cubicBezTo>
                  <a:cubicBezTo>
                    <a:pt x="535526" y="894917"/>
                    <a:pt x="527783" y="884279"/>
                    <a:pt x="516939" y="879061"/>
                  </a:cubicBezTo>
                  <a:lnTo>
                    <a:pt x="513433" y="878463"/>
                  </a:lnTo>
                  <a:lnTo>
                    <a:pt x="513672" y="875788"/>
                  </a:lnTo>
                  <a:cubicBezTo>
                    <a:pt x="512999" y="870880"/>
                    <a:pt x="511289" y="866587"/>
                    <a:pt x="509069" y="863616"/>
                  </a:cubicBezTo>
                  <a:cubicBezTo>
                    <a:pt x="506849" y="860643"/>
                    <a:pt x="504119" y="858991"/>
                    <a:pt x="501403" y="859364"/>
                  </a:cubicBezTo>
                  <a:close/>
                  <a:moveTo>
                    <a:pt x="424653" y="845601"/>
                  </a:moveTo>
                  <a:cubicBezTo>
                    <a:pt x="422780" y="845906"/>
                    <a:pt x="420920" y="846578"/>
                    <a:pt x="420224" y="847318"/>
                  </a:cubicBezTo>
                  <a:cubicBezTo>
                    <a:pt x="418835" y="848798"/>
                    <a:pt x="421502" y="852755"/>
                    <a:pt x="420819" y="854971"/>
                  </a:cubicBezTo>
                  <a:cubicBezTo>
                    <a:pt x="420138" y="857188"/>
                    <a:pt x="416038" y="858812"/>
                    <a:pt x="416134" y="860620"/>
                  </a:cubicBezTo>
                  <a:cubicBezTo>
                    <a:pt x="416230" y="862427"/>
                    <a:pt x="419220" y="865429"/>
                    <a:pt x="421397" y="865813"/>
                  </a:cubicBezTo>
                  <a:lnTo>
                    <a:pt x="426367" y="863971"/>
                  </a:lnTo>
                  <a:lnTo>
                    <a:pt x="425084" y="870037"/>
                  </a:lnTo>
                  <a:cubicBezTo>
                    <a:pt x="426849" y="874895"/>
                    <a:pt x="434206" y="876678"/>
                    <a:pt x="441515" y="874020"/>
                  </a:cubicBezTo>
                  <a:cubicBezTo>
                    <a:pt x="448823" y="871363"/>
                    <a:pt x="453315" y="865270"/>
                    <a:pt x="451549" y="860413"/>
                  </a:cubicBezTo>
                  <a:cubicBezTo>
                    <a:pt x="449782" y="855555"/>
                    <a:pt x="442426" y="853772"/>
                    <a:pt x="435118" y="856430"/>
                  </a:cubicBezTo>
                  <a:lnTo>
                    <a:pt x="432426" y="858341"/>
                  </a:lnTo>
                  <a:lnTo>
                    <a:pt x="429165" y="856102"/>
                  </a:lnTo>
                  <a:cubicBezTo>
                    <a:pt x="428243" y="853802"/>
                    <a:pt x="430647" y="847557"/>
                    <a:pt x="429157" y="846093"/>
                  </a:cubicBezTo>
                  <a:cubicBezTo>
                    <a:pt x="428412" y="845360"/>
                    <a:pt x="426526" y="845297"/>
                    <a:pt x="424653" y="845601"/>
                  </a:cubicBezTo>
                  <a:close/>
                  <a:moveTo>
                    <a:pt x="327082" y="843552"/>
                  </a:moveTo>
                  <a:cubicBezTo>
                    <a:pt x="322232" y="843707"/>
                    <a:pt x="318369" y="846008"/>
                    <a:pt x="318455" y="848691"/>
                  </a:cubicBezTo>
                  <a:cubicBezTo>
                    <a:pt x="318541" y="851374"/>
                    <a:pt x="322543" y="853423"/>
                    <a:pt x="327393" y="853267"/>
                  </a:cubicBezTo>
                  <a:cubicBezTo>
                    <a:pt x="332244" y="853112"/>
                    <a:pt x="336106" y="850811"/>
                    <a:pt x="336020" y="848128"/>
                  </a:cubicBezTo>
                  <a:cubicBezTo>
                    <a:pt x="335934" y="845445"/>
                    <a:pt x="331932" y="843396"/>
                    <a:pt x="327082" y="843552"/>
                  </a:cubicBezTo>
                  <a:close/>
                  <a:moveTo>
                    <a:pt x="539021" y="841333"/>
                  </a:moveTo>
                  <a:cubicBezTo>
                    <a:pt x="537437" y="841284"/>
                    <a:pt x="534470" y="843316"/>
                    <a:pt x="534461" y="846004"/>
                  </a:cubicBezTo>
                  <a:cubicBezTo>
                    <a:pt x="534450" y="848694"/>
                    <a:pt x="537318" y="854644"/>
                    <a:pt x="538960" y="857465"/>
                  </a:cubicBezTo>
                  <a:cubicBezTo>
                    <a:pt x="540601" y="860286"/>
                    <a:pt x="542512" y="862743"/>
                    <a:pt x="544307" y="862931"/>
                  </a:cubicBezTo>
                  <a:cubicBezTo>
                    <a:pt x="546102" y="863118"/>
                    <a:pt x="548310" y="858834"/>
                    <a:pt x="549728" y="858588"/>
                  </a:cubicBezTo>
                  <a:cubicBezTo>
                    <a:pt x="551146" y="858342"/>
                    <a:pt x="552216" y="862158"/>
                    <a:pt x="552814" y="861454"/>
                  </a:cubicBezTo>
                  <a:cubicBezTo>
                    <a:pt x="553413" y="860748"/>
                    <a:pt x="553661" y="856910"/>
                    <a:pt x="553320" y="854360"/>
                  </a:cubicBezTo>
                  <a:cubicBezTo>
                    <a:pt x="552979" y="851809"/>
                    <a:pt x="552327" y="847498"/>
                    <a:pt x="550768" y="846154"/>
                  </a:cubicBezTo>
                  <a:cubicBezTo>
                    <a:pt x="549209" y="844810"/>
                    <a:pt x="545924" y="847100"/>
                    <a:pt x="543966" y="846296"/>
                  </a:cubicBezTo>
                  <a:cubicBezTo>
                    <a:pt x="542009" y="845493"/>
                    <a:pt x="540606" y="841382"/>
                    <a:pt x="539021" y="841333"/>
                  </a:cubicBezTo>
                  <a:close/>
                  <a:moveTo>
                    <a:pt x="397392" y="837475"/>
                  </a:moveTo>
                  <a:cubicBezTo>
                    <a:pt x="394936" y="838087"/>
                    <a:pt x="393691" y="841581"/>
                    <a:pt x="394613" y="845276"/>
                  </a:cubicBezTo>
                  <a:cubicBezTo>
                    <a:pt x="395535" y="848972"/>
                    <a:pt x="398274" y="851471"/>
                    <a:pt x="400731" y="850858"/>
                  </a:cubicBezTo>
                  <a:cubicBezTo>
                    <a:pt x="403187" y="850245"/>
                    <a:pt x="404431" y="846753"/>
                    <a:pt x="403509" y="843057"/>
                  </a:cubicBezTo>
                  <a:cubicBezTo>
                    <a:pt x="402587" y="839361"/>
                    <a:pt x="399848" y="836861"/>
                    <a:pt x="397392" y="837475"/>
                  </a:cubicBezTo>
                  <a:close/>
                  <a:moveTo>
                    <a:pt x="420525" y="820946"/>
                  </a:moveTo>
                  <a:cubicBezTo>
                    <a:pt x="419645" y="821229"/>
                    <a:pt x="418874" y="821847"/>
                    <a:pt x="418418" y="822733"/>
                  </a:cubicBezTo>
                  <a:cubicBezTo>
                    <a:pt x="417507" y="824506"/>
                    <a:pt x="418206" y="826682"/>
                    <a:pt x="419980" y="827594"/>
                  </a:cubicBezTo>
                  <a:cubicBezTo>
                    <a:pt x="421753" y="828505"/>
                    <a:pt x="423928" y="827805"/>
                    <a:pt x="424839" y="826032"/>
                  </a:cubicBezTo>
                  <a:cubicBezTo>
                    <a:pt x="425751" y="824259"/>
                    <a:pt x="425051" y="822082"/>
                    <a:pt x="423278" y="821172"/>
                  </a:cubicBezTo>
                  <a:cubicBezTo>
                    <a:pt x="422391" y="820716"/>
                    <a:pt x="421404" y="820663"/>
                    <a:pt x="420525" y="820946"/>
                  </a:cubicBezTo>
                  <a:close/>
                  <a:moveTo>
                    <a:pt x="361973" y="818529"/>
                  </a:moveTo>
                  <a:cubicBezTo>
                    <a:pt x="360100" y="818834"/>
                    <a:pt x="358240" y="819506"/>
                    <a:pt x="357545" y="820246"/>
                  </a:cubicBezTo>
                  <a:cubicBezTo>
                    <a:pt x="356155" y="821726"/>
                    <a:pt x="358821" y="825683"/>
                    <a:pt x="358139" y="827900"/>
                  </a:cubicBezTo>
                  <a:cubicBezTo>
                    <a:pt x="357457" y="830117"/>
                    <a:pt x="353357" y="831741"/>
                    <a:pt x="353453" y="833548"/>
                  </a:cubicBezTo>
                  <a:cubicBezTo>
                    <a:pt x="353549" y="835355"/>
                    <a:pt x="356540" y="838358"/>
                    <a:pt x="358716" y="838741"/>
                  </a:cubicBezTo>
                  <a:cubicBezTo>
                    <a:pt x="360892" y="839125"/>
                    <a:pt x="364693" y="835874"/>
                    <a:pt x="366510" y="835852"/>
                  </a:cubicBezTo>
                  <a:cubicBezTo>
                    <a:pt x="368327" y="835831"/>
                    <a:pt x="368702" y="839116"/>
                    <a:pt x="369618" y="838611"/>
                  </a:cubicBezTo>
                  <a:cubicBezTo>
                    <a:pt x="370535" y="838106"/>
                    <a:pt x="372170" y="834545"/>
                    <a:pt x="372010" y="832823"/>
                  </a:cubicBezTo>
                  <a:cubicBezTo>
                    <a:pt x="371850" y="831100"/>
                    <a:pt x="367407" y="831331"/>
                    <a:pt x="366484" y="829031"/>
                  </a:cubicBezTo>
                  <a:cubicBezTo>
                    <a:pt x="365562" y="826730"/>
                    <a:pt x="367966" y="820485"/>
                    <a:pt x="366476" y="819021"/>
                  </a:cubicBezTo>
                  <a:cubicBezTo>
                    <a:pt x="365731" y="818289"/>
                    <a:pt x="363846" y="818226"/>
                    <a:pt x="361973" y="818529"/>
                  </a:cubicBezTo>
                  <a:close/>
                  <a:moveTo>
                    <a:pt x="396018" y="816738"/>
                  </a:moveTo>
                  <a:cubicBezTo>
                    <a:pt x="392224" y="815265"/>
                    <a:pt x="387954" y="817147"/>
                    <a:pt x="386481" y="820941"/>
                  </a:cubicBezTo>
                  <a:cubicBezTo>
                    <a:pt x="385745" y="822838"/>
                    <a:pt x="385847" y="824854"/>
                    <a:pt x="386608" y="826580"/>
                  </a:cubicBezTo>
                  <a:cubicBezTo>
                    <a:pt x="387369" y="828305"/>
                    <a:pt x="388787" y="829741"/>
                    <a:pt x="390684" y="830477"/>
                  </a:cubicBezTo>
                  <a:cubicBezTo>
                    <a:pt x="394479" y="831950"/>
                    <a:pt x="398749" y="830068"/>
                    <a:pt x="400221" y="826274"/>
                  </a:cubicBezTo>
                  <a:cubicBezTo>
                    <a:pt x="401694" y="822480"/>
                    <a:pt x="399811" y="818211"/>
                    <a:pt x="396018" y="816738"/>
                  </a:cubicBezTo>
                  <a:close/>
                  <a:moveTo>
                    <a:pt x="500807" y="811456"/>
                  </a:moveTo>
                  <a:cubicBezTo>
                    <a:pt x="499219" y="810693"/>
                    <a:pt x="497644" y="810840"/>
                    <a:pt x="496381" y="811699"/>
                  </a:cubicBezTo>
                  <a:cubicBezTo>
                    <a:pt x="495119" y="812556"/>
                    <a:pt x="494169" y="814123"/>
                    <a:pt x="493830" y="816195"/>
                  </a:cubicBezTo>
                  <a:cubicBezTo>
                    <a:pt x="493153" y="820341"/>
                    <a:pt x="495179" y="824941"/>
                    <a:pt x="498355" y="826469"/>
                  </a:cubicBezTo>
                  <a:cubicBezTo>
                    <a:pt x="501531" y="827997"/>
                    <a:pt x="504655" y="825875"/>
                    <a:pt x="505332" y="821730"/>
                  </a:cubicBezTo>
                  <a:cubicBezTo>
                    <a:pt x="506009" y="817584"/>
                    <a:pt x="503983" y="812984"/>
                    <a:pt x="500807" y="811456"/>
                  </a:cubicBezTo>
                  <a:close/>
                  <a:moveTo>
                    <a:pt x="334711" y="810403"/>
                  </a:moveTo>
                  <a:cubicBezTo>
                    <a:pt x="332255" y="811015"/>
                    <a:pt x="331010" y="814509"/>
                    <a:pt x="331933" y="818205"/>
                  </a:cubicBezTo>
                  <a:cubicBezTo>
                    <a:pt x="332855" y="821900"/>
                    <a:pt x="335594" y="824400"/>
                    <a:pt x="338051" y="823787"/>
                  </a:cubicBezTo>
                  <a:cubicBezTo>
                    <a:pt x="340507" y="823173"/>
                    <a:pt x="341751" y="819681"/>
                    <a:pt x="340829" y="815985"/>
                  </a:cubicBezTo>
                  <a:cubicBezTo>
                    <a:pt x="339906" y="812289"/>
                    <a:pt x="337167" y="809790"/>
                    <a:pt x="334711" y="810403"/>
                  </a:cubicBezTo>
                  <a:close/>
                  <a:moveTo>
                    <a:pt x="551562" y="799494"/>
                  </a:moveTo>
                  <a:cubicBezTo>
                    <a:pt x="548725" y="798129"/>
                    <a:pt x="545883" y="798565"/>
                    <a:pt x="543581" y="800374"/>
                  </a:cubicBezTo>
                  <a:cubicBezTo>
                    <a:pt x="541281" y="802183"/>
                    <a:pt x="539521" y="805364"/>
                    <a:pt x="538847" y="809490"/>
                  </a:cubicBezTo>
                  <a:cubicBezTo>
                    <a:pt x="537499" y="817741"/>
                    <a:pt x="541007" y="826642"/>
                    <a:pt x="546683" y="829373"/>
                  </a:cubicBezTo>
                  <a:cubicBezTo>
                    <a:pt x="552357" y="832104"/>
                    <a:pt x="558050" y="827629"/>
                    <a:pt x="559398" y="819378"/>
                  </a:cubicBezTo>
                  <a:cubicBezTo>
                    <a:pt x="560745" y="811126"/>
                    <a:pt x="557238" y="802225"/>
                    <a:pt x="551562" y="799494"/>
                  </a:cubicBezTo>
                  <a:close/>
                  <a:moveTo>
                    <a:pt x="386093" y="794820"/>
                  </a:moveTo>
                  <a:cubicBezTo>
                    <a:pt x="385214" y="795102"/>
                    <a:pt x="384442" y="795720"/>
                    <a:pt x="383987" y="796607"/>
                  </a:cubicBezTo>
                  <a:cubicBezTo>
                    <a:pt x="383076" y="798381"/>
                    <a:pt x="383774" y="800557"/>
                    <a:pt x="385548" y="801468"/>
                  </a:cubicBezTo>
                  <a:cubicBezTo>
                    <a:pt x="387321" y="802378"/>
                    <a:pt x="389497" y="801679"/>
                    <a:pt x="390408" y="799906"/>
                  </a:cubicBezTo>
                  <a:cubicBezTo>
                    <a:pt x="391319" y="798132"/>
                    <a:pt x="390620" y="795956"/>
                    <a:pt x="388846" y="795045"/>
                  </a:cubicBezTo>
                  <a:cubicBezTo>
                    <a:pt x="387960" y="794590"/>
                    <a:pt x="386973" y="794537"/>
                    <a:pt x="386093" y="794820"/>
                  </a:cubicBezTo>
                  <a:close/>
                  <a:moveTo>
                    <a:pt x="462680" y="789541"/>
                  </a:moveTo>
                  <a:cubicBezTo>
                    <a:pt x="459217" y="790233"/>
                    <a:pt x="460628" y="799205"/>
                    <a:pt x="456154" y="801566"/>
                  </a:cubicBezTo>
                  <a:cubicBezTo>
                    <a:pt x="451680" y="803927"/>
                    <a:pt x="438488" y="800373"/>
                    <a:pt x="435832" y="803709"/>
                  </a:cubicBezTo>
                  <a:cubicBezTo>
                    <a:pt x="434504" y="805377"/>
                    <a:pt x="434776" y="809219"/>
                    <a:pt x="435791" y="812958"/>
                  </a:cubicBezTo>
                  <a:cubicBezTo>
                    <a:pt x="436808" y="816696"/>
                    <a:pt x="438568" y="820331"/>
                    <a:pt x="440218" y="821585"/>
                  </a:cubicBezTo>
                  <a:cubicBezTo>
                    <a:pt x="443518" y="824091"/>
                    <a:pt x="450986" y="817838"/>
                    <a:pt x="455632" y="818751"/>
                  </a:cubicBezTo>
                  <a:cubicBezTo>
                    <a:pt x="460278" y="819664"/>
                    <a:pt x="464447" y="827643"/>
                    <a:pt x="468095" y="827065"/>
                  </a:cubicBezTo>
                  <a:lnTo>
                    <a:pt x="468466" y="826600"/>
                  </a:lnTo>
                  <a:lnTo>
                    <a:pt x="482432" y="833294"/>
                  </a:lnTo>
                  <a:cubicBezTo>
                    <a:pt x="489992" y="831651"/>
                    <a:pt x="495085" y="825553"/>
                    <a:pt x="493807" y="819674"/>
                  </a:cubicBezTo>
                  <a:cubicBezTo>
                    <a:pt x="492530" y="813794"/>
                    <a:pt x="485365" y="810360"/>
                    <a:pt x="477805" y="812003"/>
                  </a:cubicBezTo>
                  <a:lnTo>
                    <a:pt x="476432" y="812799"/>
                  </a:lnTo>
                  <a:lnTo>
                    <a:pt x="474041" y="807365"/>
                  </a:lnTo>
                  <a:cubicBezTo>
                    <a:pt x="472175" y="804585"/>
                    <a:pt x="470215" y="801907"/>
                    <a:pt x="470000" y="800064"/>
                  </a:cubicBezTo>
                  <a:cubicBezTo>
                    <a:pt x="469570" y="796380"/>
                    <a:pt x="476161" y="794921"/>
                    <a:pt x="474941" y="793167"/>
                  </a:cubicBezTo>
                  <a:cubicBezTo>
                    <a:pt x="473720" y="791413"/>
                    <a:pt x="466143" y="788850"/>
                    <a:pt x="462680" y="789541"/>
                  </a:cubicBezTo>
                  <a:close/>
                  <a:moveTo>
                    <a:pt x="441480" y="756752"/>
                  </a:moveTo>
                  <a:cubicBezTo>
                    <a:pt x="438642" y="755387"/>
                    <a:pt x="435800" y="755822"/>
                    <a:pt x="433499" y="757631"/>
                  </a:cubicBezTo>
                  <a:cubicBezTo>
                    <a:pt x="431198" y="759440"/>
                    <a:pt x="429438" y="762621"/>
                    <a:pt x="428764" y="766747"/>
                  </a:cubicBezTo>
                  <a:cubicBezTo>
                    <a:pt x="427417" y="774998"/>
                    <a:pt x="430925" y="783900"/>
                    <a:pt x="436600" y="786631"/>
                  </a:cubicBezTo>
                  <a:cubicBezTo>
                    <a:pt x="442275" y="789361"/>
                    <a:pt x="447968" y="784886"/>
                    <a:pt x="449315" y="776635"/>
                  </a:cubicBezTo>
                  <a:cubicBezTo>
                    <a:pt x="450663" y="768384"/>
                    <a:pt x="447155" y="759482"/>
                    <a:pt x="441480" y="756752"/>
                  </a:cubicBezTo>
                  <a:close/>
                  <a:moveTo>
                    <a:pt x="529300" y="747469"/>
                  </a:moveTo>
                  <a:cubicBezTo>
                    <a:pt x="527818" y="746059"/>
                    <a:pt x="524825" y="746425"/>
                    <a:pt x="522009" y="747597"/>
                  </a:cubicBezTo>
                  <a:cubicBezTo>
                    <a:pt x="519194" y="748769"/>
                    <a:pt x="516555" y="750746"/>
                    <a:pt x="515778" y="752561"/>
                  </a:cubicBezTo>
                  <a:cubicBezTo>
                    <a:pt x="514222" y="756189"/>
                    <a:pt x="520100" y="764179"/>
                    <a:pt x="519972" y="769239"/>
                  </a:cubicBezTo>
                  <a:cubicBezTo>
                    <a:pt x="519844" y="774299"/>
                    <a:pt x="514089" y="778972"/>
                    <a:pt x="515010" y="782920"/>
                  </a:cubicBezTo>
                  <a:cubicBezTo>
                    <a:pt x="515930" y="786870"/>
                    <a:pt x="521910" y="792674"/>
                    <a:pt x="525496" y="792936"/>
                  </a:cubicBezTo>
                  <a:lnTo>
                    <a:pt x="526927" y="791965"/>
                  </a:lnTo>
                  <a:lnTo>
                    <a:pt x="526772" y="795279"/>
                  </a:lnTo>
                  <a:cubicBezTo>
                    <a:pt x="527025" y="796920"/>
                    <a:pt x="527338" y="798635"/>
                    <a:pt x="526948" y="799815"/>
                  </a:cubicBezTo>
                  <a:cubicBezTo>
                    <a:pt x="526166" y="802174"/>
                    <a:pt x="522359" y="803340"/>
                    <a:pt x="522281" y="805339"/>
                  </a:cubicBezTo>
                  <a:cubicBezTo>
                    <a:pt x="522201" y="807337"/>
                    <a:pt x="524003" y="811394"/>
                    <a:pt x="526473" y="811806"/>
                  </a:cubicBezTo>
                  <a:cubicBezTo>
                    <a:pt x="528943" y="812218"/>
                    <a:pt x="534472" y="809470"/>
                    <a:pt x="537100" y="807811"/>
                  </a:cubicBezTo>
                  <a:cubicBezTo>
                    <a:pt x="539726" y="806153"/>
                    <a:pt x="542026" y="804097"/>
                    <a:pt x="542237" y="801852"/>
                  </a:cubicBezTo>
                  <a:cubicBezTo>
                    <a:pt x="542448" y="799607"/>
                    <a:pt x="538560" y="796176"/>
                    <a:pt x="538365" y="794344"/>
                  </a:cubicBezTo>
                  <a:cubicBezTo>
                    <a:pt x="538169" y="792513"/>
                    <a:pt x="541698" y="791725"/>
                    <a:pt x="541064" y="790863"/>
                  </a:cubicBezTo>
                  <a:cubicBezTo>
                    <a:pt x="540429" y="790001"/>
                    <a:pt x="536907" y="789117"/>
                    <a:pt x="534557" y="789170"/>
                  </a:cubicBezTo>
                  <a:lnTo>
                    <a:pt x="528798" y="790696"/>
                  </a:lnTo>
                  <a:lnTo>
                    <a:pt x="531284" y="789011"/>
                  </a:lnTo>
                  <a:cubicBezTo>
                    <a:pt x="533237" y="786933"/>
                    <a:pt x="535096" y="784756"/>
                    <a:pt x="536520" y="784488"/>
                  </a:cubicBezTo>
                  <a:cubicBezTo>
                    <a:pt x="539368" y="783953"/>
                    <a:pt x="541356" y="791080"/>
                    <a:pt x="542582" y="789724"/>
                  </a:cubicBezTo>
                  <a:cubicBezTo>
                    <a:pt x="543809" y="788367"/>
                    <a:pt x="544863" y="780095"/>
                    <a:pt x="543877" y="776348"/>
                  </a:cubicBezTo>
                  <a:cubicBezTo>
                    <a:pt x="542892" y="772603"/>
                    <a:pt x="536005" y="774300"/>
                    <a:pt x="533575" y="769488"/>
                  </a:cubicBezTo>
                  <a:cubicBezTo>
                    <a:pt x="531146" y="764674"/>
                    <a:pt x="532267" y="750290"/>
                    <a:pt x="529300" y="747469"/>
                  </a:cubicBezTo>
                  <a:close/>
                  <a:moveTo>
                    <a:pt x="481822" y="726738"/>
                  </a:moveTo>
                  <a:cubicBezTo>
                    <a:pt x="477846" y="727618"/>
                    <a:pt x="475064" y="730139"/>
                    <a:pt x="474419" y="734093"/>
                  </a:cubicBezTo>
                  <a:lnTo>
                    <a:pt x="475490" y="737466"/>
                  </a:lnTo>
                  <a:lnTo>
                    <a:pt x="472677" y="743781"/>
                  </a:lnTo>
                  <a:cubicBezTo>
                    <a:pt x="472487" y="747022"/>
                    <a:pt x="473127" y="750998"/>
                    <a:pt x="474638" y="754939"/>
                  </a:cubicBezTo>
                  <a:cubicBezTo>
                    <a:pt x="477662" y="762823"/>
                    <a:pt x="483033" y="767586"/>
                    <a:pt x="486635" y="765579"/>
                  </a:cubicBezTo>
                  <a:cubicBezTo>
                    <a:pt x="488435" y="764575"/>
                    <a:pt x="489452" y="762069"/>
                    <a:pt x="489642" y="758828"/>
                  </a:cubicBezTo>
                  <a:lnTo>
                    <a:pt x="489091" y="755694"/>
                  </a:lnTo>
                  <a:lnTo>
                    <a:pt x="491714" y="757855"/>
                  </a:lnTo>
                  <a:cubicBezTo>
                    <a:pt x="502557" y="763072"/>
                    <a:pt x="512394" y="760892"/>
                    <a:pt x="513686" y="752986"/>
                  </a:cubicBezTo>
                  <a:cubicBezTo>
                    <a:pt x="514977" y="745080"/>
                    <a:pt x="507233" y="734441"/>
                    <a:pt x="496389" y="729224"/>
                  </a:cubicBezTo>
                  <a:cubicBezTo>
                    <a:pt x="490968" y="726616"/>
                    <a:pt x="485798" y="725856"/>
                    <a:pt x="481822" y="726738"/>
                  </a:cubicBezTo>
                  <a:close/>
                  <a:moveTo>
                    <a:pt x="518471" y="691496"/>
                  </a:moveTo>
                  <a:cubicBezTo>
                    <a:pt x="516887" y="691447"/>
                    <a:pt x="513921" y="693478"/>
                    <a:pt x="513910" y="696167"/>
                  </a:cubicBezTo>
                  <a:cubicBezTo>
                    <a:pt x="513900" y="698856"/>
                    <a:pt x="516768" y="704807"/>
                    <a:pt x="518410" y="707627"/>
                  </a:cubicBezTo>
                  <a:cubicBezTo>
                    <a:pt x="520051" y="710448"/>
                    <a:pt x="521963" y="712905"/>
                    <a:pt x="523757" y="713093"/>
                  </a:cubicBezTo>
                  <a:cubicBezTo>
                    <a:pt x="525552" y="713281"/>
                    <a:pt x="527761" y="708997"/>
                    <a:pt x="529179" y="708751"/>
                  </a:cubicBezTo>
                  <a:cubicBezTo>
                    <a:pt x="530596" y="708505"/>
                    <a:pt x="531666" y="712321"/>
                    <a:pt x="532265" y="711617"/>
                  </a:cubicBezTo>
                  <a:cubicBezTo>
                    <a:pt x="532863" y="710911"/>
                    <a:pt x="533111" y="707072"/>
                    <a:pt x="532770" y="704523"/>
                  </a:cubicBezTo>
                  <a:cubicBezTo>
                    <a:pt x="532429" y="701972"/>
                    <a:pt x="531777" y="697661"/>
                    <a:pt x="530218" y="696317"/>
                  </a:cubicBezTo>
                  <a:cubicBezTo>
                    <a:pt x="528659" y="694973"/>
                    <a:pt x="525374" y="697263"/>
                    <a:pt x="523416" y="696459"/>
                  </a:cubicBezTo>
                  <a:cubicBezTo>
                    <a:pt x="521459" y="695656"/>
                    <a:pt x="520055" y="691545"/>
                    <a:pt x="518471" y="691496"/>
                  </a:cubicBezTo>
                  <a:close/>
                  <a:moveTo>
                    <a:pt x="554263" y="688723"/>
                  </a:moveTo>
                  <a:cubicBezTo>
                    <a:pt x="552675" y="687960"/>
                    <a:pt x="551100" y="688108"/>
                    <a:pt x="549838" y="688966"/>
                  </a:cubicBezTo>
                  <a:cubicBezTo>
                    <a:pt x="548576" y="689824"/>
                    <a:pt x="547625" y="691390"/>
                    <a:pt x="547287" y="693463"/>
                  </a:cubicBezTo>
                  <a:cubicBezTo>
                    <a:pt x="546609" y="697609"/>
                    <a:pt x="548636" y="702208"/>
                    <a:pt x="551812" y="703736"/>
                  </a:cubicBezTo>
                  <a:cubicBezTo>
                    <a:pt x="554988" y="705265"/>
                    <a:pt x="558112" y="703142"/>
                    <a:pt x="558789" y="698997"/>
                  </a:cubicBezTo>
                  <a:cubicBezTo>
                    <a:pt x="559465" y="694851"/>
                    <a:pt x="557440" y="690252"/>
                    <a:pt x="554263" y="688723"/>
                  </a:cubicBezTo>
                  <a:close/>
                  <a:moveTo>
                    <a:pt x="457255" y="662166"/>
                  </a:moveTo>
                  <a:cubicBezTo>
                    <a:pt x="449695" y="663809"/>
                    <a:pt x="444602" y="669907"/>
                    <a:pt x="445879" y="675786"/>
                  </a:cubicBezTo>
                  <a:cubicBezTo>
                    <a:pt x="447157" y="681666"/>
                    <a:pt x="454322" y="685100"/>
                    <a:pt x="461881" y="683457"/>
                  </a:cubicBezTo>
                  <a:cubicBezTo>
                    <a:pt x="469442" y="681814"/>
                    <a:pt x="474535" y="675716"/>
                    <a:pt x="473257" y="669837"/>
                  </a:cubicBezTo>
                  <a:cubicBezTo>
                    <a:pt x="471979" y="663957"/>
                    <a:pt x="464815" y="660523"/>
                    <a:pt x="457255" y="662166"/>
                  </a:cubicBezTo>
                  <a:close/>
                  <a:moveTo>
                    <a:pt x="508750" y="597632"/>
                  </a:moveTo>
                  <a:cubicBezTo>
                    <a:pt x="507268" y="596222"/>
                    <a:pt x="504276" y="596587"/>
                    <a:pt x="501460" y="597759"/>
                  </a:cubicBezTo>
                  <a:cubicBezTo>
                    <a:pt x="498645" y="598931"/>
                    <a:pt x="496005" y="600909"/>
                    <a:pt x="495228" y="602724"/>
                  </a:cubicBezTo>
                  <a:cubicBezTo>
                    <a:pt x="493673" y="606351"/>
                    <a:pt x="499550" y="614342"/>
                    <a:pt x="499422" y="619402"/>
                  </a:cubicBezTo>
                  <a:cubicBezTo>
                    <a:pt x="499294" y="624462"/>
                    <a:pt x="493539" y="629135"/>
                    <a:pt x="494460" y="633083"/>
                  </a:cubicBezTo>
                  <a:cubicBezTo>
                    <a:pt x="495380" y="637033"/>
                    <a:pt x="501361" y="642837"/>
                    <a:pt x="504946" y="643098"/>
                  </a:cubicBezTo>
                  <a:cubicBezTo>
                    <a:pt x="508531" y="643359"/>
                    <a:pt x="513123" y="635187"/>
                    <a:pt x="515971" y="634651"/>
                  </a:cubicBezTo>
                  <a:cubicBezTo>
                    <a:pt x="518818" y="634116"/>
                    <a:pt x="520806" y="641243"/>
                    <a:pt x="522032" y="639886"/>
                  </a:cubicBezTo>
                  <a:cubicBezTo>
                    <a:pt x="523259" y="638530"/>
                    <a:pt x="524313" y="630257"/>
                    <a:pt x="523327" y="626511"/>
                  </a:cubicBezTo>
                  <a:cubicBezTo>
                    <a:pt x="522342" y="622765"/>
                    <a:pt x="515455" y="624463"/>
                    <a:pt x="513025" y="619651"/>
                  </a:cubicBezTo>
                  <a:cubicBezTo>
                    <a:pt x="510595" y="614837"/>
                    <a:pt x="511717" y="600453"/>
                    <a:pt x="508750" y="597632"/>
                  </a:cubicBezTo>
                  <a:close/>
                  <a:moveTo>
                    <a:pt x="455135" y="587193"/>
                  </a:moveTo>
                  <a:cubicBezTo>
                    <a:pt x="451533" y="589200"/>
                    <a:pt x="451064" y="597219"/>
                    <a:pt x="454089" y="605102"/>
                  </a:cubicBezTo>
                  <a:cubicBezTo>
                    <a:pt x="457112" y="612986"/>
                    <a:pt x="462483" y="617749"/>
                    <a:pt x="466084" y="615742"/>
                  </a:cubicBezTo>
                  <a:cubicBezTo>
                    <a:pt x="469685" y="613734"/>
                    <a:pt x="470155" y="605716"/>
                    <a:pt x="467131" y="597833"/>
                  </a:cubicBezTo>
                  <a:cubicBezTo>
                    <a:pt x="465619" y="593891"/>
                    <a:pt x="463520" y="590730"/>
                    <a:pt x="461349" y="588804"/>
                  </a:cubicBezTo>
                  <a:cubicBezTo>
                    <a:pt x="459178" y="586878"/>
                    <a:pt x="456935" y="586190"/>
                    <a:pt x="455135" y="587193"/>
                  </a:cubicBezTo>
                  <a:close/>
                  <a:moveTo>
                    <a:pt x="533713" y="538886"/>
                  </a:moveTo>
                  <a:cubicBezTo>
                    <a:pt x="532125" y="538122"/>
                    <a:pt x="530550" y="538271"/>
                    <a:pt x="529288" y="539129"/>
                  </a:cubicBezTo>
                  <a:cubicBezTo>
                    <a:pt x="528026" y="539986"/>
                    <a:pt x="527075" y="541553"/>
                    <a:pt x="526737" y="543626"/>
                  </a:cubicBezTo>
                  <a:cubicBezTo>
                    <a:pt x="526059" y="547771"/>
                    <a:pt x="528086" y="552371"/>
                    <a:pt x="531262" y="553899"/>
                  </a:cubicBezTo>
                  <a:cubicBezTo>
                    <a:pt x="534438" y="555427"/>
                    <a:pt x="537562" y="553305"/>
                    <a:pt x="538239" y="549160"/>
                  </a:cubicBezTo>
                  <a:cubicBezTo>
                    <a:pt x="538915" y="545014"/>
                    <a:pt x="536890" y="540415"/>
                    <a:pt x="533713" y="538886"/>
                  </a:cubicBezTo>
                  <a:close/>
                  <a:moveTo>
                    <a:pt x="0" y="0"/>
                  </a:moveTo>
                  <a:lnTo>
                    <a:pt x="570462" y="0"/>
                  </a:lnTo>
                  <a:lnTo>
                    <a:pt x="570462" y="631296"/>
                  </a:lnTo>
                  <a:lnTo>
                    <a:pt x="565217" y="629936"/>
                  </a:lnTo>
                  <a:cubicBezTo>
                    <a:pt x="561616" y="631943"/>
                    <a:pt x="561147" y="639961"/>
                    <a:pt x="564171" y="647844"/>
                  </a:cubicBezTo>
                  <a:lnTo>
                    <a:pt x="569144" y="655611"/>
                  </a:lnTo>
                  <a:lnTo>
                    <a:pt x="562415" y="656010"/>
                  </a:lnTo>
                  <a:cubicBezTo>
                    <a:pt x="556627" y="658561"/>
                    <a:pt x="553792" y="664842"/>
                    <a:pt x="556082" y="670039"/>
                  </a:cubicBezTo>
                  <a:lnTo>
                    <a:pt x="570462" y="674746"/>
                  </a:lnTo>
                  <a:lnTo>
                    <a:pt x="570462" y="705214"/>
                  </a:lnTo>
                  <a:lnTo>
                    <a:pt x="567338" y="704908"/>
                  </a:lnTo>
                  <a:cubicBezTo>
                    <a:pt x="559777" y="706551"/>
                    <a:pt x="554684" y="712649"/>
                    <a:pt x="555962" y="718529"/>
                  </a:cubicBezTo>
                  <a:cubicBezTo>
                    <a:pt x="556601" y="721468"/>
                    <a:pt x="558711" y="723797"/>
                    <a:pt x="561607" y="725185"/>
                  </a:cubicBezTo>
                  <a:lnTo>
                    <a:pt x="570462" y="726052"/>
                  </a:lnTo>
                  <a:lnTo>
                    <a:pt x="570462" y="770947"/>
                  </a:lnTo>
                  <a:lnTo>
                    <a:pt x="566882" y="774514"/>
                  </a:lnTo>
                  <a:cubicBezTo>
                    <a:pt x="565149" y="775386"/>
                    <a:pt x="562402" y="773927"/>
                    <a:pt x="561255" y="774987"/>
                  </a:cubicBezTo>
                  <a:cubicBezTo>
                    <a:pt x="560108" y="776047"/>
                    <a:pt x="558863" y="779283"/>
                    <a:pt x="559999" y="780874"/>
                  </a:cubicBezTo>
                  <a:cubicBezTo>
                    <a:pt x="561136" y="782465"/>
                    <a:pt x="565706" y="784001"/>
                    <a:pt x="568073" y="784535"/>
                  </a:cubicBezTo>
                  <a:lnTo>
                    <a:pt x="570462" y="784358"/>
                  </a:lnTo>
                  <a:lnTo>
                    <a:pt x="570462" y="822779"/>
                  </a:lnTo>
                  <a:lnTo>
                    <a:pt x="566740" y="823801"/>
                  </a:lnTo>
                  <a:cubicBezTo>
                    <a:pt x="562722" y="827124"/>
                    <a:pt x="558979" y="832418"/>
                    <a:pt x="556466" y="838895"/>
                  </a:cubicBezTo>
                  <a:cubicBezTo>
                    <a:pt x="553952" y="845372"/>
                    <a:pt x="553143" y="851804"/>
                    <a:pt x="553866" y="856969"/>
                  </a:cubicBezTo>
                  <a:cubicBezTo>
                    <a:pt x="554590" y="862134"/>
                    <a:pt x="556847" y="866030"/>
                    <a:pt x="560465" y="867434"/>
                  </a:cubicBezTo>
                  <a:lnTo>
                    <a:pt x="570462" y="859164"/>
                  </a:lnTo>
                  <a:lnTo>
                    <a:pt x="570462" y="949513"/>
                  </a:lnTo>
                  <a:lnTo>
                    <a:pt x="564131" y="950211"/>
                  </a:lnTo>
                  <a:cubicBezTo>
                    <a:pt x="561831" y="952020"/>
                    <a:pt x="560071" y="955201"/>
                    <a:pt x="559397" y="959327"/>
                  </a:cubicBezTo>
                  <a:cubicBezTo>
                    <a:pt x="558049" y="967578"/>
                    <a:pt x="561557" y="976480"/>
                    <a:pt x="567232" y="979210"/>
                  </a:cubicBezTo>
                  <a:lnTo>
                    <a:pt x="570462" y="976671"/>
                  </a:lnTo>
                  <a:lnTo>
                    <a:pt x="570462" y="1188282"/>
                  </a:lnTo>
                  <a:lnTo>
                    <a:pt x="566846" y="1188230"/>
                  </a:lnTo>
                  <a:lnTo>
                    <a:pt x="560198" y="1194654"/>
                  </a:lnTo>
                  <a:lnTo>
                    <a:pt x="559417" y="1185775"/>
                  </a:lnTo>
                  <a:cubicBezTo>
                    <a:pt x="557596" y="1183496"/>
                    <a:pt x="553301" y="1183433"/>
                    <a:pt x="549099" y="1184543"/>
                  </a:cubicBezTo>
                  <a:cubicBezTo>
                    <a:pt x="544897" y="1185652"/>
                    <a:pt x="540788" y="1187934"/>
                    <a:pt x="539339" y="1190344"/>
                  </a:cubicBezTo>
                  <a:cubicBezTo>
                    <a:pt x="536441" y="1195166"/>
                    <a:pt x="543192" y="1207585"/>
                    <a:pt x="542031" y="1214704"/>
                  </a:cubicBezTo>
                  <a:cubicBezTo>
                    <a:pt x="540871" y="1221824"/>
                    <a:pt x="531841" y="1227306"/>
                    <a:pt x="532376" y="1233060"/>
                  </a:cubicBezTo>
                  <a:cubicBezTo>
                    <a:pt x="532911" y="1238814"/>
                    <a:pt x="540231" y="1248165"/>
                    <a:pt x="545242" y="1249229"/>
                  </a:cubicBezTo>
                  <a:cubicBezTo>
                    <a:pt x="550253" y="1250292"/>
                    <a:pt x="558318" y="1239643"/>
                    <a:pt x="562442" y="1239438"/>
                  </a:cubicBezTo>
                  <a:cubicBezTo>
                    <a:pt x="566567" y="1239234"/>
                    <a:pt x="567994" y="1249682"/>
                    <a:pt x="569988" y="1248004"/>
                  </a:cubicBezTo>
                  <a:lnTo>
                    <a:pt x="570462" y="1246004"/>
                  </a:lnTo>
                  <a:lnTo>
                    <a:pt x="570462" y="1329241"/>
                  </a:lnTo>
                  <a:lnTo>
                    <a:pt x="560987" y="1328144"/>
                  </a:lnTo>
                  <a:cubicBezTo>
                    <a:pt x="558378" y="1326630"/>
                    <a:pt x="557193" y="1320553"/>
                    <a:pt x="554966" y="1320178"/>
                  </a:cubicBezTo>
                  <a:lnTo>
                    <a:pt x="549055" y="1324776"/>
                  </a:lnTo>
                  <a:lnTo>
                    <a:pt x="547057" y="1319907"/>
                  </a:lnTo>
                  <a:cubicBezTo>
                    <a:pt x="547135" y="1317283"/>
                    <a:pt x="552271" y="1316855"/>
                    <a:pt x="551541" y="1315514"/>
                  </a:cubicBezTo>
                  <a:cubicBezTo>
                    <a:pt x="550813" y="1314174"/>
                    <a:pt x="546011" y="1312244"/>
                    <a:pt x="542683" y="1311864"/>
                  </a:cubicBezTo>
                  <a:cubicBezTo>
                    <a:pt x="539355" y="1311485"/>
                    <a:pt x="533706" y="1310976"/>
                    <a:pt x="531572" y="1313235"/>
                  </a:cubicBezTo>
                  <a:cubicBezTo>
                    <a:pt x="529438" y="1315494"/>
                    <a:pt x="531437" y="1322239"/>
                    <a:pt x="529878" y="1325419"/>
                  </a:cubicBezTo>
                  <a:cubicBezTo>
                    <a:pt x="528320" y="1328599"/>
                    <a:pt x="522717" y="1329508"/>
                    <a:pt x="522219" y="1332314"/>
                  </a:cubicBezTo>
                  <a:cubicBezTo>
                    <a:pt x="521720" y="1335121"/>
                    <a:pt x="523479" y="1341198"/>
                    <a:pt x="526887" y="1342258"/>
                  </a:cubicBezTo>
                  <a:cubicBezTo>
                    <a:pt x="530294" y="1343318"/>
                    <a:pt x="538633" y="1340509"/>
                    <a:pt x="542664" y="1338675"/>
                  </a:cubicBezTo>
                  <a:lnTo>
                    <a:pt x="549302" y="1332817"/>
                  </a:lnTo>
                  <a:lnTo>
                    <a:pt x="551756" y="1342942"/>
                  </a:lnTo>
                  <a:cubicBezTo>
                    <a:pt x="553527" y="1347242"/>
                    <a:pt x="555750" y="1351082"/>
                    <a:pt x="558248" y="1351694"/>
                  </a:cubicBezTo>
                  <a:cubicBezTo>
                    <a:pt x="560746" y="1352306"/>
                    <a:pt x="564693" y="1346686"/>
                    <a:pt x="566743" y="1346613"/>
                  </a:cubicBezTo>
                  <a:lnTo>
                    <a:pt x="570462" y="1351155"/>
                  </a:lnTo>
                  <a:lnTo>
                    <a:pt x="570462" y="1379132"/>
                  </a:lnTo>
                  <a:lnTo>
                    <a:pt x="563987" y="1386311"/>
                  </a:lnTo>
                  <a:cubicBezTo>
                    <a:pt x="559184" y="1394968"/>
                    <a:pt x="556796" y="1403893"/>
                    <a:pt x="556817" y="1411325"/>
                  </a:cubicBezTo>
                  <a:cubicBezTo>
                    <a:pt x="556838" y="1418756"/>
                    <a:pt x="559270" y="1424695"/>
                    <a:pt x="564106" y="1427378"/>
                  </a:cubicBezTo>
                  <a:lnTo>
                    <a:pt x="570462" y="1426537"/>
                  </a:lnTo>
                  <a:lnTo>
                    <a:pt x="570462" y="1760196"/>
                  </a:lnTo>
                  <a:lnTo>
                    <a:pt x="569834" y="1765105"/>
                  </a:lnTo>
                  <a:cubicBezTo>
                    <a:pt x="570128" y="1767233"/>
                    <a:pt x="570530" y="1769509"/>
                    <a:pt x="569834" y="1771008"/>
                  </a:cubicBezTo>
                  <a:cubicBezTo>
                    <a:pt x="568442" y="1774006"/>
                    <a:pt x="562339" y="1775505"/>
                    <a:pt x="562125" y="1778074"/>
                  </a:cubicBezTo>
                  <a:cubicBezTo>
                    <a:pt x="561911" y="1780644"/>
                    <a:pt x="565551" y="1785462"/>
                    <a:pt x="568549" y="1786426"/>
                  </a:cubicBezTo>
                  <a:lnTo>
                    <a:pt x="570462" y="1786001"/>
                  </a:lnTo>
                  <a:lnTo>
                    <a:pt x="570462" y="1822025"/>
                  </a:lnTo>
                  <a:lnTo>
                    <a:pt x="567842" y="1818422"/>
                  </a:lnTo>
                  <a:cubicBezTo>
                    <a:pt x="566500" y="1818036"/>
                    <a:pt x="563450" y="1818583"/>
                    <a:pt x="562760" y="1820189"/>
                  </a:cubicBezTo>
                  <a:cubicBezTo>
                    <a:pt x="562070" y="1821795"/>
                    <a:pt x="563013" y="1826001"/>
                    <a:pt x="563701" y="1828057"/>
                  </a:cubicBezTo>
                  <a:cubicBezTo>
                    <a:pt x="564389" y="1830115"/>
                    <a:pt x="565400" y="1832015"/>
                    <a:pt x="566887" y="1832532"/>
                  </a:cubicBezTo>
                  <a:lnTo>
                    <a:pt x="570462" y="1831673"/>
                  </a:lnTo>
                  <a:lnTo>
                    <a:pt x="570462" y="1936844"/>
                  </a:lnTo>
                  <a:lnTo>
                    <a:pt x="555575" y="1953348"/>
                  </a:lnTo>
                  <a:cubicBezTo>
                    <a:pt x="550772" y="1962005"/>
                    <a:pt x="548384" y="1970931"/>
                    <a:pt x="548405" y="1978362"/>
                  </a:cubicBezTo>
                  <a:cubicBezTo>
                    <a:pt x="548427" y="1985794"/>
                    <a:pt x="550858" y="1991732"/>
                    <a:pt x="555694" y="1994415"/>
                  </a:cubicBezTo>
                  <a:lnTo>
                    <a:pt x="570462" y="1992462"/>
                  </a:lnTo>
                  <a:lnTo>
                    <a:pt x="570462" y="2326012"/>
                  </a:lnTo>
                  <a:lnTo>
                    <a:pt x="568649" y="2325559"/>
                  </a:lnTo>
                  <a:cubicBezTo>
                    <a:pt x="565946" y="2325626"/>
                    <a:pt x="563189" y="2326214"/>
                    <a:pt x="562064" y="2327125"/>
                  </a:cubicBezTo>
                  <a:cubicBezTo>
                    <a:pt x="559816" y="2328945"/>
                    <a:pt x="562814" y="2335048"/>
                    <a:pt x="561422" y="2338046"/>
                  </a:cubicBezTo>
                  <a:cubicBezTo>
                    <a:pt x="560030" y="2341044"/>
                    <a:pt x="553927" y="2342543"/>
                    <a:pt x="553713" y="2345112"/>
                  </a:cubicBezTo>
                  <a:cubicBezTo>
                    <a:pt x="553499" y="2347682"/>
                    <a:pt x="557139" y="2352500"/>
                    <a:pt x="560137" y="2353464"/>
                  </a:cubicBezTo>
                  <a:lnTo>
                    <a:pt x="570462" y="2351170"/>
                  </a:lnTo>
                  <a:lnTo>
                    <a:pt x="570462" y="2742610"/>
                  </a:lnTo>
                  <a:lnTo>
                    <a:pt x="561599" y="2737692"/>
                  </a:lnTo>
                  <a:cubicBezTo>
                    <a:pt x="556023" y="2739288"/>
                    <a:pt x="552797" y="2745102"/>
                    <a:pt x="554393" y="2750678"/>
                  </a:cubicBezTo>
                  <a:cubicBezTo>
                    <a:pt x="555192" y="2753466"/>
                    <a:pt x="557044" y="2755666"/>
                    <a:pt x="559394" y="2756970"/>
                  </a:cubicBezTo>
                  <a:cubicBezTo>
                    <a:pt x="561744" y="2758274"/>
                    <a:pt x="564592" y="2758682"/>
                    <a:pt x="567380" y="2757883"/>
                  </a:cubicBezTo>
                  <a:lnTo>
                    <a:pt x="570462" y="2752328"/>
                  </a:lnTo>
                  <a:lnTo>
                    <a:pt x="570462" y="2847481"/>
                  </a:lnTo>
                  <a:lnTo>
                    <a:pt x="568511" y="2847330"/>
                  </a:lnTo>
                  <a:cubicBezTo>
                    <a:pt x="557414" y="2850508"/>
                    <a:pt x="550730" y="2861160"/>
                    <a:pt x="553583" y="2871122"/>
                  </a:cubicBezTo>
                  <a:cubicBezTo>
                    <a:pt x="555010" y="2876104"/>
                    <a:pt x="558550" y="2879970"/>
                    <a:pt x="563120" y="2882193"/>
                  </a:cubicBezTo>
                  <a:lnTo>
                    <a:pt x="570462" y="2882761"/>
                  </a:lnTo>
                  <a:lnTo>
                    <a:pt x="570462" y="2968582"/>
                  </a:lnTo>
                  <a:lnTo>
                    <a:pt x="570124" y="2967094"/>
                  </a:lnTo>
                  <a:cubicBezTo>
                    <a:pt x="568290" y="2963062"/>
                    <a:pt x="565834" y="2959418"/>
                    <a:pt x="562705" y="2958686"/>
                  </a:cubicBezTo>
                  <a:cubicBezTo>
                    <a:pt x="559578" y="2957954"/>
                    <a:pt x="553980" y="2962778"/>
                    <a:pt x="551355" y="2962700"/>
                  </a:cubicBezTo>
                  <a:cubicBezTo>
                    <a:pt x="548732" y="2962621"/>
                    <a:pt x="548304" y="2957486"/>
                    <a:pt x="546963" y="2958215"/>
                  </a:cubicBezTo>
                  <a:cubicBezTo>
                    <a:pt x="545623" y="2958944"/>
                    <a:pt x="543693" y="2963745"/>
                    <a:pt x="543313" y="2967074"/>
                  </a:cubicBezTo>
                  <a:cubicBezTo>
                    <a:pt x="543123" y="2968738"/>
                    <a:pt x="542901" y="2970982"/>
                    <a:pt x="543008" y="2973077"/>
                  </a:cubicBezTo>
                  <a:cubicBezTo>
                    <a:pt x="543116" y="2975171"/>
                    <a:pt x="543554" y="2977117"/>
                    <a:pt x="544683" y="2978185"/>
                  </a:cubicBezTo>
                  <a:cubicBezTo>
                    <a:pt x="546942" y="2980319"/>
                    <a:pt x="553688" y="2978320"/>
                    <a:pt x="556868" y="2979879"/>
                  </a:cubicBezTo>
                  <a:cubicBezTo>
                    <a:pt x="560048" y="2981437"/>
                    <a:pt x="560957" y="2987039"/>
                    <a:pt x="563763" y="2987538"/>
                  </a:cubicBezTo>
                  <a:cubicBezTo>
                    <a:pt x="565166" y="2987787"/>
                    <a:pt x="567387" y="2987472"/>
                    <a:pt x="569390" y="2986669"/>
                  </a:cubicBezTo>
                  <a:lnTo>
                    <a:pt x="570462" y="2985724"/>
                  </a:lnTo>
                  <a:lnTo>
                    <a:pt x="570462" y="6857999"/>
                  </a:lnTo>
                  <a:lnTo>
                    <a:pt x="0" y="6857999"/>
                  </a:lnTo>
                  <a:lnTo>
                    <a:pt x="0" y="3853959"/>
                  </a:lnTo>
                  <a:lnTo>
                    <a:pt x="9604" y="3856975"/>
                  </a:lnTo>
                  <a:cubicBezTo>
                    <a:pt x="13009" y="3856929"/>
                    <a:pt x="15894" y="3855691"/>
                    <a:pt x="17453" y="3853275"/>
                  </a:cubicBezTo>
                  <a:cubicBezTo>
                    <a:pt x="20571" y="3848441"/>
                    <a:pt x="17204" y="3840719"/>
                    <a:pt x="9932" y="3836028"/>
                  </a:cubicBezTo>
                  <a:lnTo>
                    <a:pt x="0" y="3832909"/>
                  </a:lnTo>
                  <a:lnTo>
                    <a:pt x="0" y="3162403"/>
                  </a:lnTo>
                  <a:lnTo>
                    <a:pt x="10954" y="3168484"/>
                  </a:lnTo>
                  <a:cubicBezTo>
                    <a:pt x="15876" y="3167483"/>
                    <a:pt x="17594" y="3162383"/>
                    <a:pt x="14791" y="3157094"/>
                  </a:cubicBezTo>
                  <a:cubicBezTo>
                    <a:pt x="11989" y="3151804"/>
                    <a:pt x="5727" y="3148328"/>
                    <a:pt x="805" y="3149329"/>
                  </a:cubicBezTo>
                  <a:lnTo>
                    <a:pt x="0" y="3150012"/>
                  </a:lnTo>
                  <a:lnTo>
                    <a:pt x="0" y="2919717"/>
                  </a:lnTo>
                  <a:lnTo>
                    <a:pt x="3660" y="2917421"/>
                  </a:lnTo>
                  <a:cubicBezTo>
                    <a:pt x="11456" y="2909624"/>
                    <a:pt x="14281" y="2899809"/>
                    <a:pt x="9968" y="2895496"/>
                  </a:cubicBezTo>
                  <a:cubicBezTo>
                    <a:pt x="7812" y="2893340"/>
                    <a:pt x="4280" y="2892968"/>
                    <a:pt x="312" y="2894110"/>
                  </a:cubicBezTo>
                  <a:lnTo>
                    <a:pt x="0" y="2894306"/>
                  </a:lnTo>
                  <a:lnTo>
                    <a:pt x="0" y="2755064"/>
                  </a:lnTo>
                  <a:lnTo>
                    <a:pt x="1282" y="2756068"/>
                  </a:lnTo>
                  <a:cubicBezTo>
                    <a:pt x="6281" y="2755186"/>
                    <a:pt x="9537" y="2749957"/>
                    <a:pt x="8555" y="2744388"/>
                  </a:cubicBezTo>
                  <a:lnTo>
                    <a:pt x="0" y="2737686"/>
                  </a:lnTo>
                  <a:lnTo>
                    <a:pt x="0" y="2671408"/>
                  </a:lnTo>
                  <a:lnTo>
                    <a:pt x="805" y="2669418"/>
                  </a:lnTo>
                  <a:lnTo>
                    <a:pt x="0" y="2669561"/>
                  </a:lnTo>
                  <a:lnTo>
                    <a:pt x="0" y="2557663"/>
                  </a:lnTo>
                  <a:lnTo>
                    <a:pt x="8011" y="2554376"/>
                  </a:lnTo>
                  <a:cubicBezTo>
                    <a:pt x="11394" y="2551295"/>
                    <a:pt x="13321" y="2547252"/>
                    <a:pt x="12988" y="2542978"/>
                  </a:cubicBezTo>
                  <a:cubicBezTo>
                    <a:pt x="12655" y="2538704"/>
                    <a:pt x="10126" y="2535008"/>
                    <a:pt x="6307" y="2532488"/>
                  </a:cubicBezTo>
                  <a:lnTo>
                    <a:pt x="0" y="2530985"/>
                  </a:lnTo>
                  <a:lnTo>
                    <a:pt x="0" y="2449668"/>
                  </a:lnTo>
                  <a:lnTo>
                    <a:pt x="13335" y="2465216"/>
                  </a:lnTo>
                  <a:cubicBezTo>
                    <a:pt x="18808" y="2463079"/>
                    <a:pt x="21023" y="2451850"/>
                    <a:pt x="18280" y="2440134"/>
                  </a:cubicBezTo>
                  <a:cubicBezTo>
                    <a:pt x="15538" y="2428418"/>
                    <a:pt x="8877" y="2420653"/>
                    <a:pt x="3404" y="2422790"/>
                  </a:cubicBezTo>
                  <a:lnTo>
                    <a:pt x="0" y="2440056"/>
                  </a:lnTo>
                  <a:lnTo>
                    <a:pt x="0" y="2374435"/>
                  </a:lnTo>
                  <a:lnTo>
                    <a:pt x="1840" y="2374058"/>
                  </a:lnTo>
                  <a:cubicBezTo>
                    <a:pt x="9007" y="2365680"/>
                    <a:pt x="9536" y="2354370"/>
                    <a:pt x="3021" y="2348796"/>
                  </a:cubicBezTo>
                  <a:lnTo>
                    <a:pt x="0" y="2349415"/>
                  </a:lnTo>
                  <a:lnTo>
                    <a:pt x="0" y="2290402"/>
                  </a:lnTo>
                  <a:lnTo>
                    <a:pt x="5755" y="2292408"/>
                  </a:lnTo>
                  <a:cubicBezTo>
                    <a:pt x="9795" y="2292880"/>
                    <a:pt x="13816" y="2292541"/>
                    <a:pt x="15963" y="2291145"/>
                  </a:cubicBezTo>
                  <a:cubicBezTo>
                    <a:pt x="20257" y="2288353"/>
                    <a:pt x="18430" y="2275120"/>
                    <a:pt x="21202" y="2272059"/>
                  </a:cubicBezTo>
                  <a:cubicBezTo>
                    <a:pt x="23974" y="2268999"/>
                    <a:pt x="32371" y="2275377"/>
                    <a:pt x="32594" y="2272781"/>
                  </a:cubicBezTo>
                  <a:cubicBezTo>
                    <a:pt x="32818" y="2270184"/>
                    <a:pt x="26889" y="2259885"/>
                    <a:pt x="22543" y="2256481"/>
                  </a:cubicBezTo>
                  <a:cubicBezTo>
                    <a:pt x="18197" y="2253077"/>
                    <a:pt x="11841" y="2260938"/>
                    <a:pt x="4937" y="2257567"/>
                  </a:cubicBezTo>
                  <a:lnTo>
                    <a:pt x="0" y="2252889"/>
                  </a:lnTo>
                  <a:lnTo>
                    <a:pt x="0" y="1917139"/>
                  </a:lnTo>
                  <a:lnTo>
                    <a:pt x="137" y="1917182"/>
                  </a:lnTo>
                  <a:cubicBezTo>
                    <a:pt x="5921" y="1916708"/>
                    <a:pt x="10337" y="1913687"/>
                    <a:pt x="12014" y="1908230"/>
                  </a:cubicBezTo>
                  <a:cubicBezTo>
                    <a:pt x="13691" y="1902774"/>
                    <a:pt x="12311" y="1895916"/>
                    <a:pt x="8725" y="1889239"/>
                  </a:cubicBezTo>
                  <a:lnTo>
                    <a:pt x="0" y="18797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CB2E1560-E4D4-4ACD-9EE5-DBC13EE32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846" y="-420290"/>
              <a:ext cx="1041675" cy="1041675"/>
            </a:xfrm>
            <a:prstGeom prst="rect">
              <a:avLst/>
            </a:prstGeom>
            <a:effectLst>
              <a:outerShdw blurRad="190500" dist="1524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194C196B-7691-4AD5-801C-885D667EA8E9}"/>
                </a:ext>
              </a:extLst>
            </p:cNvPr>
            <p:cNvSpPr/>
            <p:nvPr/>
          </p:nvSpPr>
          <p:spPr>
            <a:xfrm rot="20864366">
              <a:off x="-242892" y="1612864"/>
              <a:ext cx="917623" cy="950911"/>
            </a:xfrm>
            <a:custGeom>
              <a:avLst/>
              <a:gdLst>
                <a:gd name="connsiteX0" fmla="*/ 117110 w 1307669"/>
                <a:gd name="connsiteY0" fmla="*/ 1265078 h 1355107"/>
                <a:gd name="connsiteX1" fmla="*/ 113352 w 1307669"/>
                <a:gd name="connsiteY1" fmla="*/ 1268226 h 1355107"/>
                <a:gd name="connsiteX2" fmla="*/ 115789 w 1307669"/>
                <a:gd name="connsiteY2" fmla="*/ 1277306 h 1355107"/>
                <a:gd name="connsiteX3" fmla="*/ 108794 w 1307669"/>
                <a:gd name="connsiteY3" fmla="*/ 1282572 h 1355107"/>
                <a:gd name="connsiteX4" fmla="*/ 96294 w 1307669"/>
                <a:gd name="connsiteY4" fmla="*/ 1284406 h 1355107"/>
                <a:gd name="connsiteX5" fmla="*/ 93262 w 1307669"/>
                <a:gd name="connsiteY5" fmla="*/ 1276381 h 1355107"/>
                <a:gd name="connsiteX6" fmla="*/ 99643 w 1307669"/>
                <a:gd name="connsiteY6" fmla="*/ 1271477 h 1355107"/>
                <a:gd name="connsiteX7" fmla="*/ 101700 w 1307669"/>
                <a:gd name="connsiteY7" fmla="*/ 1262093 h 1355107"/>
                <a:gd name="connsiteX8" fmla="*/ 105779 w 1307669"/>
                <a:gd name="connsiteY8" fmla="*/ 1261099 h 1355107"/>
                <a:gd name="connsiteX9" fmla="*/ 110434 w 1307669"/>
                <a:gd name="connsiteY9" fmla="*/ 1261699 h 1355107"/>
                <a:gd name="connsiteX10" fmla="*/ 117110 w 1307669"/>
                <a:gd name="connsiteY10" fmla="*/ 1265078 h 1355107"/>
                <a:gd name="connsiteX11" fmla="*/ 84848 w 1307669"/>
                <a:gd name="connsiteY11" fmla="*/ 1199220 h 1355107"/>
                <a:gd name="connsiteX12" fmla="*/ 87166 w 1307669"/>
                <a:gd name="connsiteY12" fmla="*/ 1210584 h 1355107"/>
                <a:gd name="connsiteX13" fmla="*/ 75802 w 1307669"/>
                <a:gd name="connsiteY13" fmla="*/ 1212902 h 1355107"/>
                <a:gd name="connsiteX14" fmla="*/ 73484 w 1307669"/>
                <a:gd name="connsiteY14" fmla="*/ 1201538 h 1355107"/>
                <a:gd name="connsiteX15" fmla="*/ 78686 w 1307669"/>
                <a:gd name="connsiteY15" fmla="*/ 1198025 h 1355107"/>
                <a:gd name="connsiteX16" fmla="*/ 84848 w 1307669"/>
                <a:gd name="connsiteY16" fmla="*/ 1199220 h 1355107"/>
                <a:gd name="connsiteX17" fmla="*/ 24183 w 1307669"/>
                <a:gd name="connsiteY17" fmla="*/ 1127339 h 1355107"/>
                <a:gd name="connsiteX18" fmla="*/ 27404 w 1307669"/>
                <a:gd name="connsiteY18" fmla="*/ 1149036 h 1355107"/>
                <a:gd name="connsiteX19" fmla="*/ 6178 w 1307669"/>
                <a:gd name="connsiteY19" fmla="*/ 1154569 h 1355107"/>
                <a:gd name="connsiteX20" fmla="*/ 2958 w 1307669"/>
                <a:gd name="connsiteY20" fmla="*/ 1132872 h 1355107"/>
                <a:gd name="connsiteX21" fmla="*/ 12904 w 1307669"/>
                <a:gd name="connsiteY21" fmla="*/ 1125611 h 1355107"/>
                <a:gd name="connsiteX22" fmla="*/ 24183 w 1307669"/>
                <a:gd name="connsiteY22" fmla="*/ 1127339 h 1355107"/>
                <a:gd name="connsiteX23" fmla="*/ 211710 w 1307669"/>
                <a:gd name="connsiteY23" fmla="*/ 1344015 h 1355107"/>
                <a:gd name="connsiteX24" fmla="*/ 209161 w 1307669"/>
                <a:gd name="connsiteY24" fmla="*/ 1345734 h 1355107"/>
                <a:gd name="connsiteX25" fmla="*/ 210088 w 1307669"/>
                <a:gd name="connsiteY25" fmla="*/ 1351557 h 1355107"/>
                <a:gd name="connsiteX26" fmla="*/ 205380 w 1307669"/>
                <a:gd name="connsiteY26" fmla="*/ 1354386 h 1355107"/>
                <a:gd name="connsiteX27" fmla="*/ 197463 w 1307669"/>
                <a:gd name="connsiteY27" fmla="*/ 1354714 h 1355107"/>
                <a:gd name="connsiteX28" fmla="*/ 196095 w 1307669"/>
                <a:gd name="connsiteY28" fmla="*/ 1349509 h 1355107"/>
                <a:gd name="connsiteX29" fmla="*/ 200396 w 1307669"/>
                <a:gd name="connsiteY29" fmla="*/ 1346867 h 1355107"/>
                <a:gd name="connsiteX30" fmla="*/ 202292 w 1307669"/>
                <a:gd name="connsiteY30" fmla="*/ 1341147 h 1355107"/>
                <a:gd name="connsiteX31" fmla="*/ 204901 w 1307669"/>
                <a:gd name="connsiteY31" fmla="*/ 1340793 h 1355107"/>
                <a:gd name="connsiteX32" fmla="*/ 207766 w 1307669"/>
                <a:gd name="connsiteY32" fmla="*/ 1341472 h 1355107"/>
                <a:gd name="connsiteX33" fmla="*/ 211710 w 1307669"/>
                <a:gd name="connsiteY33" fmla="*/ 1344015 h 1355107"/>
                <a:gd name="connsiteX34" fmla="*/ 195884 w 1307669"/>
                <a:gd name="connsiteY34" fmla="*/ 1300823 h 1355107"/>
                <a:gd name="connsiteX35" fmla="*/ 196588 w 1307669"/>
                <a:gd name="connsiteY35" fmla="*/ 1308064 h 1355107"/>
                <a:gd name="connsiteX36" fmla="*/ 189347 w 1307669"/>
                <a:gd name="connsiteY36" fmla="*/ 1308768 h 1355107"/>
                <a:gd name="connsiteX37" fmla="*/ 188643 w 1307669"/>
                <a:gd name="connsiteY37" fmla="*/ 1301527 h 1355107"/>
                <a:gd name="connsiteX38" fmla="*/ 192118 w 1307669"/>
                <a:gd name="connsiteY38" fmla="*/ 1299676 h 1355107"/>
                <a:gd name="connsiteX39" fmla="*/ 195884 w 1307669"/>
                <a:gd name="connsiteY39" fmla="*/ 1300823 h 1355107"/>
                <a:gd name="connsiteX40" fmla="*/ 162731 w 1307669"/>
                <a:gd name="connsiteY40" fmla="*/ 1252020 h 1355107"/>
                <a:gd name="connsiteX41" fmla="*/ 163323 w 1307669"/>
                <a:gd name="connsiteY41" fmla="*/ 1265765 h 1355107"/>
                <a:gd name="connsiteX42" fmla="*/ 149720 w 1307669"/>
                <a:gd name="connsiteY42" fmla="*/ 1267832 h 1355107"/>
                <a:gd name="connsiteX43" fmla="*/ 149128 w 1307669"/>
                <a:gd name="connsiteY43" fmla="*/ 1254086 h 1355107"/>
                <a:gd name="connsiteX44" fmla="*/ 155807 w 1307669"/>
                <a:gd name="connsiteY44" fmla="*/ 1250206 h 1355107"/>
                <a:gd name="connsiteX45" fmla="*/ 162731 w 1307669"/>
                <a:gd name="connsiteY45" fmla="*/ 1252020 h 1355107"/>
                <a:gd name="connsiteX46" fmla="*/ 241824 w 1307669"/>
                <a:gd name="connsiteY46" fmla="*/ 1308687 h 1355107"/>
                <a:gd name="connsiteX47" fmla="*/ 242417 w 1307669"/>
                <a:gd name="connsiteY47" fmla="*/ 1322433 h 1355107"/>
                <a:gd name="connsiteX48" fmla="*/ 228814 w 1307669"/>
                <a:gd name="connsiteY48" fmla="*/ 1324499 h 1355107"/>
                <a:gd name="connsiteX49" fmla="*/ 228222 w 1307669"/>
                <a:gd name="connsiteY49" fmla="*/ 1310753 h 1355107"/>
                <a:gd name="connsiteX50" fmla="*/ 234900 w 1307669"/>
                <a:gd name="connsiteY50" fmla="*/ 1306874 h 1355107"/>
                <a:gd name="connsiteX51" fmla="*/ 241824 w 1307669"/>
                <a:gd name="connsiteY51" fmla="*/ 1308687 h 1355107"/>
                <a:gd name="connsiteX52" fmla="*/ 158996 w 1307669"/>
                <a:gd name="connsiteY52" fmla="*/ 1204066 h 1355107"/>
                <a:gd name="connsiteX53" fmla="*/ 162216 w 1307669"/>
                <a:gd name="connsiteY53" fmla="*/ 1225763 h 1355107"/>
                <a:gd name="connsiteX54" fmla="*/ 140991 w 1307669"/>
                <a:gd name="connsiteY54" fmla="*/ 1231296 h 1355107"/>
                <a:gd name="connsiteX55" fmla="*/ 137771 w 1307669"/>
                <a:gd name="connsiteY55" fmla="*/ 1209599 h 1355107"/>
                <a:gd name="connsiteX56" fmla="*/ 147716 w 1307669"/>
                <a:gd name="connsiteY56" fmla="*/ 1202339 h 1355107"/>
                <a:gd name="connsiteX57" fmla="*/ 158996 w 1307669"/>
                <a:gd name="connsiteY57" fmla="*/ 1204066 h 1355107"/>
                <a:gd name="connsiteX58" fmla="*/ 216794 w 1307669"/>
                <a:gd name="connsiteY58" fmla="*/ 1252116 h 1355107"/>
                <a:gd name="connsiteX59" fmla="*/ 224123 w 1307669"/>
                <a:gd name="connsiteY59" fmla="*/ 1270850 h 1355107"/>
                <a:gd name="connsiteX60" fmla="*/ 204328 w 1307669"/>
                <a:gd name="connsiteY60" fmla="*/ 1267267 h 1355107"/>
                <a:gd name="connsiteX61" fmla="*/ 197000 w 1307669"/>
                <a:gd name="connsiteY61" fmla="*/ 1248533 h 1355107"/>
                <a:gd name="connsiteX62" fmla="*/ 205379 w 1307669"/>
                <a:gd name="connsiteY62" fmla="*/ 1246445 h 1355107"/>
                <a:gd name="connsiteX63" fmla="*/ 216794 w 1307669"/>
                <a:gd name="connsiteY63" fmla="*/ 1252116 h 1355107"/>
                <a:gd name="connsiteX64" fmla="*/ 123909 w 1307669"/>
                <a:gd name="connsiteY64" fmla="*/ 1133261 h 1355107"/>
                <a:gd name="connsiteX65" fmla="*/ 124650 w 1307669"/>
                <a:gd name="connsiteY65" fmla="*/ 1147008 h 1355107"/>
                <a:gd name="connsiteX66" fmla="*/ 92669 w 1307669"/>
                <a:gd name="connsiteY66" fmla="*/ 1144612 h 1355107"/>
                <a:gd name="connsiteX67" fmla="*/ 77941 w 1307669"/>
                <a:gd name="connsiteY67" fmla="*/ 1116124 h 1355107"/>
                <a:gd name="connsiteX68" fmla="*/ 90881 w 1307669"/>
                <a:gd name="connsiteY68" fmla="*/ 1111422 h 1355107"/>
                <a:gd name="connsiteX69" fmla="*/ 109922 w 1307669"/>
                <a:gd name="connsiteY69" fmla="*/ 1118520 h 1355107"/>
                <a:gd name="connsiteX70" fmla="*/ 123909 w 1307669"/>
                <a:gd name="connsiteY70" fmla="*/ 1133261 h 1355107"/>
                <a:gd name="connsiteX71" fmla="*/ 295888 w 1307669"/>
                <a:gd name="connsiteY71" fmla="*/ 1308783 h 1355107"/>
                <a:gd name="connsiteX72" fmla="*/ 303216 w 1307669"/>
                <a:gd name="connsiteY72" fmla="*/ 1327517 h 1355107"/>
                <a:gd name="connsiteX73" fmla="*/ 283422 w 1307669"/>
                <a:gd name="connsiteY73" fmla="*/ 1323934 h 1355107"/>
                <a:gd name="connsiteX74" fmla="*/ 276094 w 1307669"/>
                <a:gd name="connsiteY74" fmla="*/ 1305201 h 1355107"/>
                <a:gd name="connsiteX75" fmla="*/ 284473 w 1307669"/>
                <a:gd name="connsiteY75" fmla="*/ 1303112 h 1355107"/>
                <a:gd name="connsiteX76" fmla="*/ 295888 w 1307669"/>
                <a:gd name="connsiteY76" fmla="*/ 1308783 h 1355107"/>
                <a:gd name="connsiteX77" fmla="*/ 215251 w 1307669"/>
                <a:gd name="connsiteY77" fmla="*/ 1211139 h 1355107"/>
                <a:gd name="connsiteX78" fmla="*/ 201683 w 1307669"/>
                <a:gd name="connsiteY78" fmla="*/ 1215685 h 1355107"/>
                <a:gd name="connsiteX79" fmla="*/ 190621 w 1307669"/>
                <a:gd name="connsiteY79" fmla="*/ 1206607 h 1355107"/>
                <a:gd name="connsiteX80" fmla="*/ 204190 w 1307669"/>
                <a:gd name="connsiteY80" fmla="*/ 1202062 h 1355107"/>
                <a:gd name="connsiteX81" fmla="*/ 215251 w 1307669"/>
                <a:gd name="connsiteY81" fmla="*/ 1211139 h 1355107"/>
                <a:gd name="connsiteX82" fmla="*/ 254872 w 1307669"/>
                <a:gd name="connsiteY82" fmla="*/ 1242978 h 1355107"/>
                <a:gd name="connsiteX83" fmla="*/ 254547 w 1307669"/>
                <a:gd name="connsiteY83" fmla="*/ 1248452 h 1355107"/>
                <a:gd name="connsiteX84" fmla="*/ 252004 w 1307669"/>
                <a:gd name="connsiteY84" fmla="*/ 1252396 h 1355107"/>
                <a:gd name="connsiteX85" fmla="*/ 250285 w 1307669"/>
                <a:gd name="connsiteY85" fmla="*/ 1249846 h 1355107"/>
                <a:gd name="connsiteX86" fmla="*/ 244462 w 1307669"/>
                <a:gd name="connsiteY86" fmla="*/ 1250774 h 1355107"/>
                <a:gd name="connsiteX87" fmla="*/ 241633 w 1307669"/>
                <a:gd name="connsiteY87" fmla="*/ 1246066 h 1355107"/>
                <a:gd name="connsiteX88" fmla="*/ 241305 w 1307669"/>
                <a:gd name="connsiteY88" fmla="*/ 1238148 h 1355107"/>
                <a:gd name="connsiteX89" fmla="*/ 246509 w 1307669"/>
                <a:gd name="connsiteY89" fmla="*/ 1236781 h 1355107"/>
                <a:gd name="connsiteX90" fmla="*/ 249152 w 1307669"/>
                <a:gd name="connsiteY90" fmla="*/ 1241082 h 1355107"/>
                <a:gd name="connsiteX91" fmla="*/ 254872 w 1307669"/>
                <a:gd name="connsiteY91" fmla="*/ 1242978 h 1355107"/>
                <a:gd name="connsiteX92" fmla="*/ 95452 w 1307669"/>
                <a:gd name="connsiteY92" fmla="*/ 1045566 h 1355107"/>
                <a:gd name="connsiteX93" fmla="*/ 100676 w 1307669"/>
                <a:gd name="connsiteY93" fmla="*/ 1053804 h 1355107"/>
                <a:gd name="connsiteX94" fmla="*/ 79915 w 1307669"/>
                <a:gd name="connsiteY94" fmla="*/ 1063264 h 1355107"/>
                <a:gd name="connsiteX95" fmla="*/ 60870 w 1307669"/>
                <a:gd name="connsiteY95" fmla="*/ 1050705 h 1355107"/>
                <a:gd name="connsiteX96" fmla="*/ 81630 w 1307669"/>
                <a:gd name="connsiteY96" fmla="*/ 1041246 h 1355107"/>
                <a:gd name="connsiteX97" fmla="*/ 95452 w 1307669"/>
                <a:gd name="connsiteY97" fmla="*/ 1045566 h 1355107"/>
                <a:gd name="connsiteX98" fmla="*/ 294345 w 1307669"/>
                <a:gd name="connsiteY98" fmla="*/ 1267807 h 1355107"/>
                <a:gd name="connsiteX99" fmla="*/ 280776 w 1307669"/>
                <a:gd name="connsiteY99" fmla="*/ 1272353 h 1355107"/>
                <a:gd name="connsiteX100" fmla="*/ 269715 w 1307669"/>
                <a:gd name="connsiteY100" fmla="*/ 1263275 h 1355107"/>
                <a:gd name="connsiteX101" fmla="*/ 283283 w 1307669"/>
                <a:gd name="connsiteY101" fmla="*/ 1258729 h 1355107"/>
                <a:gd name="connsiteX102" fmla="*/ 294345 w 1307669"/>
                <a:gd name="connsiteY102" fmla="*/ 1267807 h 1355107"/>
                <a:gd name="connsiteX103" fmla="*/ 333966 w 1307669"/>
                <a:gd name="connsiteY103" fmla="*/ 1299645 h 1355107"/>
                <a:gd name="connsiteX104" fmla="*/ 333641 w 1307669"/>
                <a:gd name="connsiteY104" fmla="*/ 1305119 h 1355107"/>
                <a:gd name="connsiteX105" fmla="*/ 331097 w 1307669"/>
                <a:gd name="connsiteY105" fmla="*/ 1309063 h 1355107"/>
                <a:gd name="connsiteX106" fmla="*/ 329379 w 1307669"/>
                <a:gd name="connsiteY106" fmla="*/ 1306514 h 1355107"/>
                <a:gd name="connsiteX107" fmla="*/ 323555 w 1307669"/>
                <a:gd name="connsiteY107" fmla="*/ 1307441 h 1355107"/>
                <a:gd name="connsiteX108" fmla="*/ 320727 w 1307669"/>
                <a:gd name="connsiteY108" fmla="*/ 1302733 h 1355107"/>
                <a:gd name="connsiteX109" fmla="*/ 320399 w 1307669"/>
                <a:gd name="connsiteY109" fmla="*/ 1294815 h 1355107"/>
                <a:gd name="connsiteX110" fmla="*/ 325603 w 1307669"/>
                <a:gd name="connsiteY110" fmla="*/ 1293448 h 1355107"/>
                <a:gd name="connsiteX111" fmla="*/ 328246 w 1307669"/>
                <a:gd name="connsiteY111" fmla="*/ 1297749 h 1355107"/>
                <a:gd name="connsiteX112" fmla="*/ 333966 w 1307669"/>
                <a:gd name="connsiteY112" fmla="*/ 1299645 h 1355107"/>
                <a:gd name="connsiteX113" fmla="*/ 168781 w 1307669"/>
                <a:gd name="connsiteY113" fmla="*/ 1097712 h 1355107"/>
                <a:gd name="connsiteX114" fmla="*/ 169174 w 1307669"/>
                <a:gd name="connsiteY114" fmla="*/ 1106446 h 1355107"/>
                <a:gd name="connsiteX115" fmla="*/ 165795 w 1307669"/>
                <a:gd name="connsiteY115" fmla="*/ 1113121 h 1355107"/>
                <a:gd name="connsiteX116" fmla="*/ 162647 w 1307669"/>
                <a:gd name="connsiteY116" fmla="*/ 1109363 h 1355107"/>
                <a:gd name="connsiteX117" fmla="*/ 153568 w 1307669"/>
                <a:gd name="connsiteY117" fmla="*/ 1111801 h 1355107"/>
                <a:gd name="connsiteX118" fmla="*/ 148302 w 1307669"/>
                <a:gd name="connsiteY118" fmla="*/ 1104805 h 1355107"/>
                <a:gd name="connsiteX119" fmla="*/ 146469 w 1307669"/>
                <a:gd name="connsiteY119" fmla="*/ 1092305 h 1355107"/>
                <a:gd name="connsiteX120" fmla="*/ 154493 w 1307669"/>
                <a:gd name="connsiteY120" fmla="*/ 1089274 h 1355107"/>
                <a:gd name="connsiteX121" fmla="*/ 159397 w 1307669"/>
                <a:gd name="connsiteY121" fmla="*/ 1095655 h 1355107"/>
                <a:gd name="connsiteX122" fmla="*/ 168781 w 1307669"/>
                <a:gd name="connsiteY122" fmla="*/ 1097712 h 1355107"/>
                <a:gd name="connsiteX123" fmla="*/ 224845 w 1307669"/>
                <a:gd name="connsiteY123" fmla="*/ 1158208 h 1355107"/>
                <a:gd name="connsiteX124" fmla="*/ 231675 w 1307669"/>
                <a:gd name="connsiteY124" fmla="*/ 1167833 h 1355107"/>
                <a:gd name="connsiteX125" fmla="*/ 225445 w 1307669"/>
                <a:gd name="connsiteY125" fmla="*/ 1177857 h 1355107"/>
                <a:gd name="connsiteX126" fmla="*/ 218615 w 1307669"/>
                <a:gd name="connsiteY126" fmla="*/ 1168232 h 1355107"/>
                <a:gd name="connsiteX127" fmla="*/ 224845 w 1307669"/>
                <a:gd name="connsiteY127" fmla="*/ 1158208 h 1355107"/>
                <a:gd name="connsiteX128" fmla="*/ 133837 w 1307669"/>
                <a:gd name="connsiteY128" fmla="*/ 1050202 h 1355107"/>
                <a:gd name="connsiteX129" fmla="*/ 130079 w 1307669"/>
                <a:gd name="connsiteY129" fmla="*/ 1053350 h 1355107"/>
                <a:gd name="connsiteX130" fmla="*/ 132516 w 1307669"/>
                <a:gd name="connsiteY130" fmla="*/ 1062430 h 1355107"/>
                <a:gd name="connsiteX131" fmla="*/ 125521 w 1307669"/>
                <a:gd name="connsiteY131" fmla="*/ 1067696 h 1355107"/>
                <a:gd name="connsiteX132" fmla="*/ 113021 w 1307669"/>
                <a:gd name="connsiteY132" fmla="*/ 1069529 h 1355107"/>
                <a:gd name="connsiteX133" fmla="*/ 109990 w 1307669"/>
                <a:gd name="connsiteY133" fmla="*/ 1061505 h 1355107"/>
                <a:gd name="connsiteX134" fmla="*/ 116370 w 1307669"/>
                <a:gd name="connsiteY134" fmla="*/ 1056601 h 1355107"/>
                <a:gd name="connsiteX135" fmla="*/ 118427 w 1307669"/>
                <a:gd name="connsiteY135" fmla="*/ 1047217 h 1355107"/>
                <a:gd name="connsiteX136" fmla="*/ 122506 w 1307669"/>
                <a:gd name="connsiteY136" fmla="*/ 1046223 h 1355107"/>
                <a:gd name="connsiteX137" fmla="*/ 127161 w 1307669"/>
                <a:gd name="connsiteY137" fmla="*/ 1046823 h 1355107"/>
                <a:gd name="connsiteX138" fmla="*/ 133837 w 1307669"/>
                <a:gd name="connsiteY138" fmla="*/ 1050202 h 1355107"/>
                <a:gd name="connsiteX139" fmla="*/ 266473 w 1307669"/>
                <a:gd name="connsiteY139" fmla="*/ 1179823 h 1355107"/>
                <a:gd name="connsiteX140" fmla="*/ 263454 w 1307669"/>
                <a:gd name="connsiteY140" fmla="*/ 1193764 h 1355107"/>
                <a:gd name="connsiteX141" fmla="*/ 270001 w 1307669"/>
                <a:gd name="connsiteY141" fmla="*/ 1200717 h 1355107"/>
                <a:gd name="connsiteX142" fmla="*/ 264920 w 1307669"/>
                <a:gd name="connsiteY142" fmla="*/ 1208054 h 1355107"/>
                <a:gd name="connsiteX143" fmla="*/ 261426 w 1307669"/>
                <a:gd name="connsiteY143" fmla="*/ 1203271 h 1355107"/>
                <a:gd name="connsiteX144" fmla="*/ 253426 w 1307669"/>
                <a:gd name="connsiteY144" fmla="*/ 1204407 h 1355107"/>
                <a:gd name="connsiteX145" fmla="*/ 258722 w 1307669"/>
                <a:gd name="connsiteY145" fmla="*/ 1209987 h 1355107"/>
                <a:gd name="connsiteX146" fmla="*/ 259462 w 1307669"/>
                <a:gd name="connsiteY146" fmla="*/ 1223736 h 1355107"/>
                <a:gd name="connsiteX147" fmla="*/ 227482 w 1307669"/>
                <a:gd name="connsiteY147" fmla="*/ 1221339 h 1355107"/>
                <a:gd name="connsiteX148" fmla="*/ 212754 w 1307669"/>
                <a:gd name="connsiteY148" fmla="*/ 1192851 h 1355107"/>
                <a:gd name="connsiteX149" fmla="*/ 225694 w 1307669"/>
                <a:gd name="connsiteY149" fmla="*/ 1188149 h 1355107"/>
                <a:gd name="connsiteX150" fmla="*/ 244735 w 1307669"/>
                <a:gd name="connsiteY150" fmla="*/ 1195247 h 1355107"/>
                <a:gd name="connsiteX151" fmla="*/ 244867 w 1307669"/>
                <a:gd name="connsiteY151" fmla="*/ 1195386 h 1355107"/>
                <a:gd name="connsiteX152" fmla="*/ 252175 w 1307669"/>
                <a:gd name="connsiteY152" fmla="*/ 1189664 h 1355107"/>
                <a:gd name="connsiteX153" fmla="*/ 253663 w 1307669"/>
                <a:gd name="connsiteY153" fmla="*/ 1178826 h 1355107"/>
                <a:gd name="connsiteX154" fmla="*/ 260349 w 1307669"/>
                <a:gd name="connsiteY154" fmla="*/ 1177775 h 1355107"/>
                <a:gd name="connsiteX155" fmla="*/ 266473 w 1307669"/>
                <a:gd name="connsiteY155" fmla="*/ 1179823 h 1355107"/>
                <a:gd name="connsiteX156" fmla="*/ 40910 w 1307669"/>
                <a:gd name="connsiteY156" fmla="*/ 912463 h 1355107"/>
                <a:gd name="connsiteX157" fmla="*/ 44131 w 1307669"/>
                <a:gd name="connsiteY157" fmla="*/ 934160 h 1355107"/>
                <a:gd name="connsiteX158" fmla="*/ 22905 w 1307669"/>
                <a:gd name="connsiteY158" fmla="*/ 939693 h 1355107"/>
                <a:gd name="connsiteX159" fmla="*/ 19685 w 1307669"/>
                <a:gd name="connsiteY159" fmla="*/ 917996 h 1355107"/>
                <a:gd name="connsiteX160" fmla="*/ 29631 w 1307669"/>
                <a:gd name="connsiteY160" fmla="*/ 910735 h 1355107"/>
                <a:gd name="connsiteX161" fmla="*/ 40910 w 1307669"/>
                <a:gd name="connsiteY161" fmla="*/ 912463 h 1355107"/>
                <a:gd name="connsiteX162" fmla="*/ 303939 w 1307669"/>
                <a:gd name="connsiteY162" fmla="*/ 1214876 h 1355107"/>
                <a:gd name="connsiteX163" fmla="*/ 310769 w 1307669"/>
                <a:gd name="connsiteY163" fmla="*/ 1224501 h 1355107"/>
                <a:gd name="connsiteX164" fmla="*/ 304539 w 1307669"/>
                <a:gd name="connsiteY164" fmla="*/ 1234524 h 1355107"/>
                <a:gd name="connsiteX165" fmla="*/ 297709 w 1307669"/>
                <a:gd name="connsiteY165" fmla="*/ 1224899 h 1355107"/>
                <a:gd name="connsiteX166" fmla="*/ 303939 w 1307669"/>
                <a:gd name="connsiteY166" fmla="*/ 1214876 h 1355107"/>
                <a:gd name="connsiteX167" fmla="*/ 230265 w 1307669"/>
                <a:gd name="connsiteY167" fmla="*/ 1122292 h 1355107"/>
                <a:gd name="connsiteX168" fmla="*/ 235488 w 1307669"/>
                <a:gd name="connsiteY168" fmla="*/ 1130531 h 1355107"/>
                <a:gd name="connsiteX169" fmla="*/ 214729 w 1307669"/>
                <a:gd name="connsiteY169" fmla="*/ 1139991 h 1355107"/>
                <a:gd name="connsiteX170" fmla="*/ 195683 w 1307669"/>
                <a:gd name="connsiteY170" fmla="*/ 1127432 h 1355107"/>
                <a:gd name="connsiteX171" fmla="*/ 216443 w 1307669"/>
                <a:gd name="connsiteY171" fmla="*/ 1117972 h 1355107"/>
                <a:gd name="connsiteX172" fmla="*/ 230265 w 1307669"/>
                <a:gd name="connsiteY172" fmla="*/ 1122292 h 1355107"/>
                <a:gd name="connsiteX173" fmla="*/ 115019 w 1307669"/>
                <a:gd name="connsiteY173" fmla="*/ 971844 h 1355107"/>
                <a:gd name="connsiteX174" fmla="*/ 119531 w 1307669"/>
                <a:gd name="connsiteY174" fmla="*/ 982413 h 1355107"/>
                <a:gd name="connsiteX175" fmla="*/ 111316 w 1307669"/>
                <a:gd name="connsiteY175" fmla="*/ 999340 h 1355107"/>
                <a:gd name="connsiteX176" fmla="*/ 103441 w 1307669"/>
                <a:gd name="connsiteY176" fmla="*/ 995800 h 1355107"/>
                <a:gd name="connsiteX177" fmla="*/ 92529 w 1307669"/>
                <a:gd name="connsiteY177" fmla="*/ 998026 h 1355107"/>
                <a:gd name="connsiteX178" fmla="*/ 90212 w 1307669"/>
                <a:gd name="connsiteY178" fmla="*/ 986661 h 1355107"/>
                <a:gd name="connsiteX179" fmla="*/ 95414 w 1307669"/>
                <a:gd name="connsiteY179" fmla="*/ 983149 h 1355107"/>
                <a:gd name="connsiteX180" fmla="*/ 99072 w 1307669"/>
                <a:gd name="connsiteY180" fmla="*/ 983859 h 1355107"/>
                <a:gd name="connsiteX181" fmla="*/ 100424 w 1307669"/>
                <a:gd name="connsiteY181" fmla="*/ 973823 h 1355107"/>
                <a:gd name="connsiteX182" fmla="*/ 107105 w 1307669"/>
                <a:gd name="connsiteY182" fmla="*/ 968285 h 1355107"/>
                <a:gd name="connsiteX183" fmla="*/ 115019 w 1307669"/>
                <a:gd name="connsiteY183" fmla="*/ 971844 h 1355107"/>
                <a:gd name="connsiteX184" fmla="*/ 345567 w 1307669"/>
                <a:gd name="connsiteY184" fmla="*/ 1236490 h 1355107"/>
                <a:gd name="connsiteX185" fmla="*/ 342548 w 1307669"/>
                <a:gd name="connsiteY185" fmla="*/ 1250431 h 1355107"/>
                <a:gd name="connsiteX186" fmla="*/ 349095 w 1307669"/>
                <a:gd name="connsiteY186" fmla="*/ 1257385 h 1355107"/>
                <a:gd name="connsiteX187" fmla="*/ 344013 w 1307669"/>
                <a:gd name="connsiteY187" fmla="*/ 1264721 h 1355107"/>
                <a:gd name="connsiteX188" fmla="*/ 340519 w 1307669"/>
                <a:gd name="connsiteY188" fmla="*/ 1259939 h 1355107"/>
                <a:gd name="connsiteX189" fmla="*/ 328791 w 1307669"/>
                <a:gd name="connsiteY189" fmla="*/ 1261604 h 1355107"/>
                <a:gd name="connsiteX190" fmla="*/ 323035 w 1307669"/>
                <a:gd name="connsiteY190" fmla="*/ 1252779 h 1355107"/>
                <a:gd name="connsiteX191" fmla="*/ 331269 w 1307669"/>
                <a:gd name="connsiteY191" fmla="*/ 1246331 h 1355107"/>
                <a:gd name="connsiteX192" fmla="*/ 332757 w 1307669"/>
                <a:gd name="connsiteY192" fmla="*/ 1235493 h 1355107"/>
                <a:gd name="connsiteX193" fmla="*/ 339443 w 1307669"/>
                <a:gd name="connsiteY193" fmla="*/ 1234443 h 1355107"/>
                <a:gd name="connsiteX194" fmla="*/ 345567 w 1307669"/>
                <a:gd name="connsiteY194" fmla="*/ 1236490 h 1355107"/>
                <a:gd name="connsiteX195" fmla="*/ 303593 w 1307669"/>
                <a:gd name="connsiteY195" fmla="*/ 1174439 h 1355107"/>
                <a:gd name="connsiteX196" fmla="*/ 303987 w 1307669"/>
                <a:gd name="connsiteY196" fmla="*/ 1183172 h 1355107"/>
                <a:gd name="connsiteX197" fmla="*/ 300608 w 1307669"/>
                <a:gd name="connsiteY197" fmla="*/ 1189848 h 1355107"/>
                <a:gd name="connsiteX198" fmla="*/ 297460 w 1307669"/>
                <a:gd name="connsiteY198" fmla="*/ 1186090 h 1355107"/>
                <a:gd name="connsiteX199" fmla="*/ 288381 w 1307669"/>
                <a:gd name="connsiteY199" fmla="*/ 1188527 h 1355107"/>
                <a:gd name="connsiteX200" fmla="*/ 283114 w 1307669"/>
                <a:gd name="connsiteY200" fmla="*/ 1181533 h 1355107"/>
                <a:gd name="connsiteX201" fmla="*/ 281281 w 1307669"/>
                <a:gd name="connsiteY201" fmla="*/ 1169032 h 1355107"/>
                <a:gd name="connsiteX202" fmla="*/ 289306 w 1307669"/>
                <a:gd name="connsiteY202" fmla="*/ 1166001 h 1355107"/>
                <a:gd name="connsiteX203" fmla="*/ 294210 w 1307669"/>
                <a:gd name="connsiteY203" fmla="*/ 1172382 h 1355107"/>
                <a:gd name="connsiteX204" fmla="*/ 303593 w 1307669"/>
                <a:gd name="connsiteY204" fmla="*/ 1174439 h 1355107"/>
                <a:gd name="connsiteX205" fmla="*/ 344921 w 1307669"/>
                <a:gd name="connsiteY205" fmla="*/ 1200007 h 1355107"/>
                <a:gd name="connsiteX206" fmla="*/ 345625 w 1307669"/>
                <a:gd name="connsiteY206" fmla="*/ 1207248 h 1355107"/>
                <a:gd name="connsiteX207" fmla="*/ 338384 w 1307669"/>
                <a:gd name="connsiteY207" fmla="*/ 1207952 h 1355107"/>
                <a:gd name="connsiteX208" fmla="*/ 337680 w 1307669"/>
                <a:gd name="connsiteY208" fmla="*/ 1200711 h 1355107"/>
                <a:gd name="connsiteX209" fmla="*/ 341155 w 1307669"/>
                <a:gd name="connsiteY209" fmla="*/ 1198859 h 1355107"/>
                <a:gd name="connsiteX210" fmla="*/ 344921 w 1307669"/>
                <a:gd name="connsiteY210" fmla="*/ 1200007 h 1355107"/>
                <a:gd name="connsiteX211" fmla="*/ 304879 w 1307669"/>
                <a:gd name="connsiteY211" fmla="*/ 1153205 h 1355107"/>
                <a:gd name="connsiteX212" fmla="*/ 305583 w 1307669"/>
                <a:gd name="connsiteY212" fmla="*/ 1160446 h 1355107"/>
                <a:gd name="connsiteX213" fmla="*/ 298343 w 1307669"/>
                <a:gd name="connsiteY213" fmla="*/ 1161150 h 1355107"/>
                <a:gd name="connsiteX214" fmla="*/ 297639 w 1307669"/>
                <a:gd name="connsiteY214" fmla="*/ 1153909 h 1355107"/>
                <a:gd name="connsiteX215" fmla="*/ 301113 w 1307669"/>
                <a:gd name="connsiteY215" fmla="*/ 1152058 h 1355107"/>
                <a:gd name="connsiteX216" fmla="*/ 304879 w 1307669"/>
                <a:gd name="connsiteY216" fmla="*/ 1153205 h 1355107"/>
                <a:gd name="connsiteX217" fmla="*/ 175723 w 1307669"/>
                <a:gd name="connsiteY217" fmla="*/ 989190 h 1355107"/>
                <a:gd name="connsiteX218" fmla="*/ 178943 w 1307669"/>
                <a:gd name="connsiteY218" fmla="*/ 1010887 h 1355107"/>
                <a:gd name="connsiteX219" fmla="*/ 174884 w 1307669"/>
                <a:gd name="connsiteY219" fmla="*/ 1013850 h 1355107"/>
                <a:gd name="connsiteX220" fmla="*/ 174223 w 1307669"/>
                <a:gd name="connsiteY220" fmla="*/ 1018256 h 1355107"/>
                <a:gd name="connsiteX221" fmla="*/ 185756 w 1307669"/>
                <a:gd name="connsiteY221" fmla="*/ 1028194 h 1355107"/>
                <a:gd name="connsiteX222" fmla="*/ 178917 w 1307669"/>
                <a:gd name="connsiteY222" fmla="*/ 1040670 h 1355107"/>
                <a:gd name="connsiteX223" fmla="*/ 172583 w 1307669"/>
                <a:gd name="connsiteY223" fmla="*/ 1033667 h 1355107"/>
                <a:gd name="connsiteX224" fmla="*/ 154263 w 1307669"/>
                <a:gd name="connsiteY224" fmla="*/ 1038253 h 1355107"/>
                <a:gd name="connsiteX225" fmla="*/ 143671 w 1307669"/>
                <a:gd name="connsiteY225" fmla="*/ 1025214 h 1355107"/>
                <a:gd name="connsiteX226" fmla="*/ 155658 w 1307669"/>
                <a:gd name="connsiteY226" fmla="*/ 1013626 h 1355107"/>
                <a:gd name="connsiteX227" fmla="*/ 155643 w 1307669"/>
                <a:gd name="connsiteY227" fmla="*/ 1013067 h 1355107"/>
                <a:gd name="connsiteX228" fmla="*/ 151712 w 1307669"/>
                <a:gd name="connsiteY228" fmla="*/ 1006717 h 1355107"/>
                <a:gd name="connsiteX229" fmla="*/ 154498 w 1307669"/>
                <a:gd name="connsiteY229" fmla="*/ 994723 h 1355107"/>
                <a:gd name="connsiteX230" fmla="*/ 164444 w 1307669"/>
                <a:gd name="connsiteY230" fmla="*/ 987463 h 1355107"/>
                <a:gd name="connsiteX231" fmla="*/ 175723 w 1307669"/>
                <a:gd name="connsiteY231" fmla="*/ 989190 h 1355107"/>
                <a:gd name="connsiteX232" fmla="*/ 249832 w 1307669"/>
                <a:gd name="connsiteY232" fmla="*/ 1048570 h 1355107"/>
                <a:gd name="connsiteX233" fmla="*/ 254344 w 1307669"/>
                <a:gd name="connsiteY233" fmla="*/ 1059140 h 1355107"/>
                <a:gd name="connsiteX234" fmla="*/ 246129 w 1307669"/>
                <a:gd name="connsiteY234" fmla="*/ 1076067 h 1355107"/>
                <a:gd name="connsiteX235" fmla="*/ 233703 w 1307669"/>
                <a:gd name="connsiteY235" fmla="*/ 1061939 h 1355107"/>
                <a:gd name="connsiteX236" fmla="*/ 241917 w 1307669"/>
                <a:gd name="connsiteY236" fmla="*/ 1045012 h 1355107"/>
                <a:gd name="connsiteX237" fmla="*/ 249832 w 1307669"/>
                <a:gd name="connsiteY237" fmla="*/ 1048570 h 1355107"/>
                <a:gd name="connsiteX238" fmla="*/ 140636 w 1307669"/>
                <a:gd name="connsiteY238" fmla="*/ 918385 h 1355107"/>
                <a:gd name="connsiteX239" fmla="*/ 141377 w 1307669"/>
                <a:gd name="connsiteY239" fmla="*/ 932132 h 1355107"/>
                <a:gd name="connsiteX240" fmla="*/ 109396 w 1307669"/>
                <a:gd name="connsiteY240" fmla="*/ 929736 h 1355107"/>
                <a:gd name="connsiteX241" fmla="*/ 94669 w 1307669"/>
                <a:gd name="connsiteY241" fmla="*/ 901248 h 1355107"/>
                <a:gd name="connsiteX242" fmla="*/ 107608 w 1307669"/>
                <a:gd name="connsiteY242" fmla="*/ 896546 h 1355107"/>
                <a:gd name="connsiteX243" fmla="*/ 126649 w 1307669"/>
                <a:gd name="connsiteY243" fmla="*/ 903644 h 1355107"/>
                <a:gd name="connsiteX244" fmla="*/ 140636 w 1307669"/>
                <a:gd name="connsiteY244" fmla="*/ 918385 h 1355107"/>
                <a:gd name="connsiteX245" fmla="*/ 325416 w 1307669"/>
                <a:gd name="connsiteY245" fmla="*/ 1124572 h 1355107"/>
                <a:gd name="connsiteX246" fmla="*/ 307324 w 1307669"/>
                <a:gd name="connsiteY246" fmla="*/ 1140485 h 1355107"/>
                <a:gd name="connsiteX247" fmla="*/ 285649 w 1307669"/>
                <a:gd name="connsiteY247" fmla="*/ 1129965 h 1355107"/>
                <a:gd name="connsiteX248" fmla="*/ 303740 w 1307669"/>
                <a:gd name="connsiteY248" fmla="*/ 1114052 h 1355107"/>
                <a:gd name="connsiteX249" fmla="*/ 325416 w 1307669"/>
                <a:gd name="connsiteY249" fmla="*/ 1124572 h 1355107"/>
                <a:gd name="connsiteX250" fmla="*/ 311508 w 1307669"/>
                <a:gd name="connsiteY250" fmla="*/ 1072377 h 1355107"/>
                <a:gd name="connsiteX251" fmla="*/ 309035 w 1307669"/>
                <a:gd name="connsiteY251" fmla="*/ 1094982 h 1355107"/>
                <a:gd name="connsiteX252" fmla="*/ 320570 w 1307669"/>
                <a:gd name="connsiteY252" fmla="*/ 1104921 h 1355107"/>
                <a:gd name="connsiteX253" fmla="*/ 313729 w 1307669"/>
                <a:gd name="connsiteY253" fmla="*/ 1117397 h 1355107"/>
                <a:gd name="connsiteX254" fmla="*/ 307396 w 1307669"/>
                <a:gd name="connsiteY254" fmla="*/ 1110394 h 1355107"/>
                <a:gd name="connsiteX255" fmla="*/ 289077 w 1307669"/>
                <a:gd name="connsiteY255" fmla="*/ 1114979 h 1355107"/>
                <a:gd name="connsiteX256" fmla="*/ 278484 w 1307669"/>
                <a:gd name="connsiteY256" fmla="*/ 1101942 h 1355107"/>
                <a:gd name="connsiteX257" fmla="*/ 290470 w 1307669"/>
                <a:gd name="connsiteY257" fmla="*/ 1090353 h 1355107"/>
                <a:gd name="connsiteX258" fmla="*/ 291032 w 1307669"/>
                <a:gd name="connsiteY258" fmla="*/ 1072921 h 1355107"/>
                <a:gd name="connsiteX259" fmla="*/ 301459 w 1307669"/>
                <a:gd name="connsiteY259" fmla="*/ 1070147 h 1355107"/>
                <a:gd name="connsiteX260" fmla="*/ 311508 w 1307669"/>
                <a:gd name="connsiteY260" fmla="*/ 1072377 h 1355107"/>
                <a:gd name="connsiteX261" fmla="*/ 112179 w 1307669"/>
                <a:gd name="connsiteY261" fmla="*/ 830689 h 1355107"/>
                <a:gd name="connsiteX262" fmla="*/ 117403 w 1307669"/>
                <a:gd name="connsiteY262" fmla="*/ 838928 h 1355107"/>
                <a:gd name="connsiteX263" fmla="*/ 96643 w 1307669"/>
                <a:gd name="connsiteY263" fmla="*/ 848388 h 1355107"/>
                <a:gd name="connsiteX264" fmla="*/ 77597 w 1307669"/>
                <a:gd name="connsiteY264" fmla="*/ 835829 h 1355107"/>
                <a:gd name="connsiteX265" fmla="*/ 98357 w 1307669"/>
                <a:gd name="connsiteY265" fmla="*/ 826370 h 1355107"/>
                <a:gd name="connsiteX266" fmla="*/ 112179 w 1307669"/>
                <a:gd name="connsiteY266" fmla="*/ 830689 h 1355107"/>
                <a:gd name="connsiteX267" fmla="*/ 233175 w 1307669"/>
                <a:gd name="connsiteY267" fmla="*/ 947072 h 1355107"/>
                <a:gd name="connsiteX268" fmla="*/ 235493 w 1307669"/>
                <a:gd name="connsiteY268" fmla="*/ 958436 h 1355107"/>
                <a:gd name="connsiteX269" fmla="*/ 224129 w 1307669"/>
                <a:gd name="connsiteY269" fmla="*/ 960753 h 1355107"/>
                <a:gd name="connsiteX270" fmla="*/ 221812 w 1307669"/>
                <a:gd name="connsiteY270" fmla="*/ 949389 h 1355107"/>
                <a:gd name="connsiteX271" fmla="*/ 227014 w 1307669"/>
                <a:gd name="connsiteY271" fmla="*/ 945877 h 1355107"/>
                <a:gd name="connsiteX272" fmla="*/ 233175 w 1307669"/>
                <a:gd name="connsiteY272" fmla="*/ 947072 h 1355107"/>
                <a:gd name="connsiteX273" fmla="*/ 404546 w 1307669"/>
                <a:gd name="connsiteY273" fmla="*/ 1146439 h 1355107"/>
                <a:gd name="connsiteX274" fmla="*/ 407273 w 1307669"/>
                <a:gd name="connsiteY274" fmla="*/ 1164782 h 1355107"/>
                <a:gd name="connsiteX275" fmla="*/ 391191 w 1307669"/>
                <a:gd name="connsiteY275" fmla="*/ 1189171 h 1355107"/>
                <a:gd name="connsiteX276" fmla="*/ 379078 w 1307669"/>
                <a:gd name="connsiteY276" fmla="*/ 1162586 h 1355107"/>
                <a:gd name="connsiteX277" fmla="*/ 395159 w 1307669"/>
                <a:gd name="connsiteY277" fmla="*/ 1138198 h 1355107"/>
                <a:gd name="connsiteX278" fmla="*/ 404546 w 1307669"/>
                <a:gd name="connsiteY278" fmla="*/ 1146439 h 1355107"/>
                <a:gd name="connsiteX279" fmla="*/ 185508 w 1307669"/>
                <a:gd name="connsiteY279" fmla="*/ 882836 h 1355107"/>
                <a:gd name="connsiteX280" fmla="*/ 185901 w 1307669"/>
                <a:gd name="connsiteY280" fmla="*/ 891570 h 1355107"/>
                <a:gd name="connsiteX281" fmla="*/ 182523 w 1307669"/>
                <a:gd name="connsiteY281" fmla="*/ 898245 h 1355107"/>
                <a:gd name="connsiteX282" fmla="*/ 179375 w 1307669"/>
                <a:gd name="connsiteY282" fmla="*/ 894487 h 1355107"/>
                <a:gd name="connsiteX283" fmla="*/ 170295 w 1307669"/>
                <a:gd name="connsiteY283" fmla="*/ 896925 h 1355107"/>
                <a:gd name="connsiteX284" fmla="*/ 165029 w 1307669"/>
                <a:gd name="connsiteY284" fmla="*/ 889929 h 1355107"/>
                <a:gd name="connsiteX285" fmla="*/ 163196 w 1307669"/>
                <a:gd name="connsiteY285" fmla="*/ 877429 h 1355107"/>
                <a:gd name="connsiteX286" fmla="*/ 171220 w 1307669"/>
                <a:gd name="connsiteY286" fmla="*/ 874398 h 1355107"/>
                <a:gd name="connsiteX287" fmla="*/ 176124 w 1307669"/>
                <a:gd name="connsiteY287" fmla="*/ 880779 h 1355107"/>
                <a:gd name="connsiteX288" fmla="*/ 185508 w 1307669"/>
                <a:gd name="connsiteY288" fmla="*/ 882836 h 1355107"/>
                <a:gd name="connsiteX289" fmla="*/ 304431 w 1307669"/>
                <a:gd name="connsiteY289" fmla="*/ 1014636 h 1355107"/>
                <a:gd name="connsiteX290" fmla="*/ 306748 w 1307669"/>
                <a:gd name="connsiteY290" fmla="*/ 1026000 h 1355107"/>
                <a:gd name="connsiteX291" fmla="*/ 295384 w 1307669"/>
                <a:gd name="connsiteY291" fmla="*/ 1028318 h 1355107"/>
                <a:gd name="connsiteX292" fmla="*/ 293067 w 1307669"/>
                <a:gd name="connsiteY292" fmla="*/ 1016953 h 1355107"/>
                <a:gd name="connsiteX293" fmla="*/ 298268 w 1307669"/>
                <a:gd name="connsiteY293" fmla="*/ 1013441 h 1355107"/>
                <a:gd name="connsiteX294" fmla="*/ 304431 w 1307669"/>
                <a:gd name="connsiteY294" fmla="*/ 1014636 h 1355107"/>
                <a:gd name="connsiteX295" fmla="*/ 273036 w 1307669"/>
                <a:gd name="connsiteY295" fmla="*/ 965559 h 1355107"/>
                <a:gd name="connsiteX296" fmla="*/ 276004 w 1307669"/>
                <a:gd name="connsiteY296" fmla="*/ 980110 h 1355107"/>
                <a:gd name="connsiteX297" fmla="*/ 263613 w 1307669"/>
                <a:gd name="connsiteY297" fmla="*/ 982637 h 1355107"/>
                <a:gd name="connsiteX298" fmla="*/ 275449 w 1307669"/>
                <a:gd name="connsiteY298" fmla="*/ 995111 h 1355107"/>
                <a:gd name="connsiteX299" fmla="*/ 276190 w 1307669"/>
                <a:gd name="connsiteY299" fmla="*/ 1008860 h 1355107"/>
                <a:gd name="connsiteX300" fmla="*/ 244209 w 1307669"/>
                <a:gd name="connsiteY300" fmla="*/ 1006463 h 1355107"/>
                <a:gd name="connsiteX301" fmla="*/ 229481 w 1307669"/>
                <a:gd name="connsiteY301" fmla="*/ 977975 h 1355107"/>
                <a:gd name="connsiteX302" fmla="*/ 242421 w 1307669"/>
                <a:gd name="connsiteY302" fmla="*/ 973273 h 1355107"/>
                <a:gd name="connsiteX303" fmla="*/ 259006 w 1307669"/>
                <a:gd name="connsiteY303" fmla="*/ 979455 h 1355107"/>
                <a:gd name="connsiteX304" fmla="*/ 256954 w 1307669"/>
                <a:gd name="connsiteY304" fmla="*/ 976416 h 1355107"/>
                <a:gd name="connsiteX305" fmla="*/ 258484 w 1307669"/>
                <a:gd name="connsiteY305" fmla="*/ 968526 h 1355107"/>
                <a:gd name="connsiteX306" fmla="*/ 273036 w 1307669"/>
                <a:gd name="connsiteY306" fmla="*/ 965559 h 1355107"/>
                <a:gd name="connsiteX307" fmla="*/ 517107 w 1307669"/>
                <a:gd name="connsiteY307" fmla="*/ 1232026 h 1355107"/>
                <a:gd name="connsiteX308" fmla="*/ 524193 w 1307669"/>
                <a:gd name="connsiteY308" fmla="*/ 1259206 h 1355107"/>
                <a:gd name="connsiteX309" fmla="*/ 496409 w 1307669"/>
                <a:gd name="connsiteY309" fmla="*/ 1263330 h 1355107"/>
                <a:gd name="connsiteX310" fmla="*/ 487112 w 1307669"/>
                <a:gd name="connsiteY310" fmla="*/ 1250594 h 1355107"/>
                <a:gd name="connsiteX311" fmla="*/ 489324 w 1307669"/>
                <a:gd name="connsiteY311" fmla="*/ 1236149 h 1355107"/>
                <a:gd name="connsiteX312" fmla="*/ 517107 w 1307669"/>
                <a:gd name="connsiteY312" fmla="*/ 1232026 h 1355107"/>
                <a:gd name="connsiteX313" fmla="*/ 246992 w 1307669"/>
                <a:gd name="connsiteY313" fmla="*/ 907416 h 1355107"/>
                <a:gd name="connsiteX314" fmla="*/ 252215 w 1307669"/>
                <a:gd name="connsiteY314" fmla="*/ 915655 h 1355107"/>
                <a:gd name="connsiteX315" fmla="*/ 231456 w 1307669"/>
                <a:gd name="connsiteY315" fmla="*/ 925115 h 1355107"/>
                <a:gd name="connsiteX316" fmla="*/ 212410 w 1307669"/>
                <a:gd name="connsiteY316" fmla="*/ 912556 h 1355107"/>
                <a:gd name="connsiteX317" fmla="*/ 233170 w 1307669"/>
                <a:gd name="connsiteY317" fmla="*/ 903096 h 1355107"/>
                <a:gd name="connsiteX318" fmla="*/ 246992 w 1307669"/>
                <a:gd name="connsiteY318" fmla="*/ 907416 h 1355107"/>
                <a:gd name="connsiteX319" fmla="*/ 131746 w 1307669"/>
                <a:gd name="connsiteY319" fmla="*/ 756968 h 1355107"/>
                <a:gd name="connsiteX320" fmla="*/ 136258 w 1307669"/>
                <a:gd name="connsiteY320" fmla="*/ 767537 h 1355107"/>
                <a:gd name="connsiteX321" fmla="*/ 128043 w 1307669"/>
                <a:gd name="connsiteY321" fmla="*/ 784464 h 1355107"/>
                <a:gd name="connsiteX322" fmla="*/ 115617 w 1307669"/>
                <a:gd name="connsiteY322" fmla="*/ 770336 h 1355107"/>
                <a:gd name="connsiteX323" fmla="*/ 123832 w 1307669"/>
                <a:gd name="connsiteY323" fmla="*/ 753409 h 1355107"/>
                <a:gd name="connsiteX324" fmla="*/ 131746 w 1307669"/>
                <a:gd name="connsiteY324" fmla="*/ 756968 h 1355107"/>
                <a:gd name="connsiteX325" fmla="*/ 378341 w 1307669"/>
                <a:gd name="connsiteY325" fmla="*/ 1038007 h 1355107"/>
                <a:gd name="connsiteX326" fmla="*/ 369373 w 1307669"/>
                <a:gd name="connsiteY326" fmla="*/ 1046117 h 1355107"/>
                <a:gd name="connsiteX327" fmla="*/ 375244 w 1307669"/>
                <a:gd name="connsiteY327" fmla="*/ 1069576 h 1355107"/>
                <a:gd name="connsiteX328" fmla="*/ 358549 w 1307669"/>
                <a:gd name="connsiteY328" fmla="*/ 1083140 h 1355107"/>
                <a:gd name="connsiteX329" fmla="*/ 343710 w 1307669"/>
                <a:gd name="connsiteY329" fmla="*/ 1067790 h 1355107"/>
                <a:gd name="connsiteX330" fmla="*/ 321387 w 1307669"/>
                <a:gd name="connsiteY330" fmla="*/ 1067073 h 1355107"/>
                <a:gd name="connsiteX331" fmla="*/ 317834 w 1307669"/>
                <a:gd name="connsiteY331" fmla="*/ 1053719 h 1355107"/>
                <a:gd name="connsiteX332" fmla="*/ 320689 w 1307669"/>
                <a:gd name="connsiteY332" fmla="*/ 1040852 h 1355107"/>
                <a:gd name="connsiteX333" fmla="*/ 349637 w 1307669"/>
                <a:gd name="connsiteY333" fmla="*/ 1044018 h 1355107"/>
                <a:gd name="connsiteX334" fmla="*/ 362364 w 1307669"/>
                <a:gd name="connsiteY334" fmla="*/ 1029248 h 1355107"/>
                <a:gd name="connsiteX335" fmla="*/ 378341 w 1307669"/>
                <a:gd name="connsiteY335" fmla="*/ 1038007 h 1355107"/>
                <a:gd name="connsiteX336" fmla="*/ 320320 w 1307669"/>
                <a:gd name="connsiteY336" fmla="*/ 959563 h 1355107"/>
                <a:gd name="connsiteX337" fmla="*/ 320714 w 1307669"/>
                <a:gd name="connsiteY337" fmla="*/ 968296 h 1355107"/>
                <a:gd name="connsiteX338" fmla="*/ 317336 w 1307669"/>
                <a:gd name="connsiteY338" fmla="*/ 974972 h 1355107"/>
                <a:gd name="connsiteX339" fmla="*/ 314188 w 1307669"/>
                <a:gd name="connsiteY339" fmla="*/ 971214 h 1355107"/>
                <a:gd name="connsiteX340" fmla="*/ 305108 w 1307669"/>
                <a:gd name="connsiteY340" fmla="*/ 973651 h 1355107"/>
                <a:gd name="connsiteX341" fmla="*/ 299842 w 1307669"/>
                <a:gd name="connsiteY341" fmla="*/ 966657 h 1355107"/>
                <a:gd name="connsiteX342" fmla="*/ 298009 w 1307669"/>
                <a:gd name="connsiteY342" fmla="*/ 954156 h 1355107"/>
                <a:gd name="connsiteX343" fmla="*/ 306033 w 1307669"/>
                <a:gd name="connsiteY343" fmla="*/ 951125 h 1355107"/>
                <a:gd name="connsiteX344" fmla="*/ 310937 w 1307669"/>
                <a:gd name="connsiteY344" fmla="*/ 957506 h 1355107"/>
                <a:gd name="connsiteX345" fmla="*/ 320320 w 1307669"/>
                <a:gd name="connsiteY345" fmla="*/ 959563 h 1355107"/>
                <a:gd name="connsiteX346" fmla="*/ 193422 w 1307669"/>
                <a:gd name="connsiteY346" fmla="*/ 780773 h 1355107"/>
                <a:gd name="connsiteX347" fmla="*/ 190950 w 1307669"/>
                <a:gd name="connsiteY347" fmla="*/ 803379 h 1355107"/>
                <a:gd name="connsiteX348" fmla="*/ 202484 w 1307669"/>
                <a:gd name="connsiteY348" fmla="*/ 813318 h 1355107"/>
                <a:gd name="connsiteX349" fmla="*/ 195644 w 1307669"/>
                <a:gd name="connsiteY349" fmla="*/ 825794 h 1355107"/>
                <a:gd name="connsiteX350" fmla="*/ 189311 w 1307669"/>
                <a:gd name="connsiteY350" fmla="*/ 818791 h 1355107"/>
                <a:gd name="connsiteX351" fmla="*/ 170990 w 1307669"/>
                <a:gd name="connsiteY351" fmla="*/ 823376 h 1355107"/>
                <a:gd name="connsiteX352" fmla="*/ 160399 w 1307669"/>
                <a:gd name="connsiteY352" fmla="*/ 810338 h 1355107"/>
                <a:gd name="connsiteX353" fmla="*/ 172385 w 1307669"/>
                <a:gd name="connsiteY353" fmla="*/ 798750 h 1355107"/>
                <a:gd name="connsiteX354" fmla="*/ 172946 w 1307669"/>
                <a:gd name="connsiteY354" fmla="*/ 781318 h 1355107"/>
                <a:gd name="connsiteX355" fmla="*/ 183373 w 1307669"/>
                <a:gd name="connsiteY355" fmla="*/ 778543 h 1355107"/>
                <a:gd name="connsiteX356" fmla="*/ 193422 w 1307669"/>
                <a:gd name="connsiteY356" fmla="*/ 780773 h 1355107"/>
                <a:gd name="connsiteX357" fmla="*/ 266559 w 1307669"/>
                <a:gd name="connsiteY357" fmla="*/ 833694 h 1355107"/>
                <a:gd name="connsiteX358" fmla="*/ 271071 w 1307669"/>
                <a:gd name="connsiteY358" fmla="*/ 844264 h 1355107"/>
                <a:gd name="connsiteX359" fmla="*/ 262856 w 1307669"/>
                <a:gd name="connsiteY359" fmla="*/ 861191 h 1355107"/>
                <a:gd name="connsiteX360" fmla="*/ 250430 w 1307669"/>
                <a:gd name="connsiteY360" fmla="*/ 847063 h 1355107"/>
                <a:gd name="connsiteX361" fmla="*/ 258645 w 1307669"/>
                <a:gd name="connsiteY361" fmla="*/ 830136 h 1355107"/>
                <a:gd name="connsiteX362" fmla="*/ 266559 w 1307669"/>
                <a:gd name="connsiteY362" fmla="*/ 833694 h 1355107"/>
                <a:gd name="connsiteX363" fmla="*/ 342143 w 1307669"/>
                <a:gd name="connsiteY363" fmla="*/ 909696 h 1355107"/>
                <a:gd name="connsiteX364" fmla="*/ 324051 w 1307669"/>
                <a:gd name="connsiteY364" fmla="*/ 925608 h 1355107"/>
                <a:gd name="connsiteX365" fmla="*/ 302376 w 1307669"/>
                <a:gd name="connsiteY365" fmla="*/ 915089 h 1355107"/>
                <a:gd name="connsiteX366" fmla="*/ 320467 w 1307669"/>
                <a:gd name="connsiteY366" fmla="*/ 899176 h 1355107"/>
                <a:gd name="connsiteX367" fmla="*/ 342143 w 1307669"/>
                <a:gd name="connsiteY367" fmla="*/ 909696 h 1355107"/>
                <a:gd name="connsiteX368" fmla="*/ 514512 w 1307669"/>
                <a:gd name="connsiteY368" fmla="*/ 1107498 h 1355107"/>
                <a:gd name="connsiteX369" fmla="*/ 511442 w 1307669"/>
                <a:gd name="connsiteY369" fmla="*/ 1148450 h 1355107"/>
                <a:gd name="connsiteX370" fmla="*/ 474962 w 1307669"/>
                <a:gd name="connsiteY370" fmla="*/ 1167310 h 1355107"/>
                <a:gd name="connsiteX371" fmla="*/ 468941 w 1307669"/>
                <a:gd name="connsiteY371" fmla="*/ 1150740 h 1355107"/>
                <a:gd name="connsiteX372" fmla="*/ 478031 w 1307669"/>
                <a:gd name="connsiteY372" fmla="*/ 1126358 h 1355107"/>
                <a:gd name="connsiteX373" fmla="*/ 514512 w 1307669"/>
                <a:gd name="connsiteY373" fmla="*/ 1107498 h 1355107"/>
                <a:gd name="connsiteX374" fmla="*/ 471118 w 1307669"/>
                <a:gd name="connsiteY374" fmla="*/ 1054809 h 1355107"/>
                <a:gd name="connsiteX375" fmla="*/ 466306 w 1307669"/>
                <a:gd name="connsiteY375" fmla="*/ 1058840 h 1355107"/>
                <a:gd name="connsiteX376" fmla="*/ 469426 w 1307669"/>
                <a:gd name="connsiteY376" fmla="*/ 1070467 h 1355107"/>
                <a:gd name="connsiteX377" fmla="*/ 460469 w 1307669"/>
                <a:gd name="connsiteY377" fmla="*/ 1077211 h 1355107"/>
                <a:gd name="connsiteX378" fmla="*/ 444462 w 1307669"/>
                <a:gd name="connsiteY378" fmla="*/ 1079558 h 1355107"/>
                <a:gd name="connsiteX379" fmla="*/ 440580 w 1307669"/>
                <a:gd name="connsiteY379" fmla="*/ 1069283 h 1355107"/>
                <a:gd name="connsiteX380" fmla="*/ 448751 w 1307669"/>
                <a:gd name="connsiteY380" fmla="*/ 1063003 h 1355107"/>
                <a:gd name="connsiteX381" fmla="*/ 451385 w 1307669"/>
                <a:gd name="connsiteY381" fmla="*/ 1050986 h 1355107"/>
                <a:gd name="connsiteX382" fmla="*/ 462569 w 1307669"/>
                <a:gd name="connsiteY382" fmla="*/ 1050483 h 1355107"/>
                <a:gd name="connsiteX383" fmla="*/ 471118 w 1307669"/>
                <a:gd name="connsiteY383" fmla="*/ 1054809 h 1355107"/>
                <a:gd name="connsiteX384" fmla="*/ 279691 w 1307669"/>
                <a:gd name="connsiteY384" fmla="*/ 817869 h 1355107"/>
                <a:gd name="connsiteX385" fmla="*/ 277142 w 1307669"/>
                <a:gd name="connsiteY385" fmla="*/ 819588 h 1355107"/>
                <a:gd name="connsiteX386" fmla="*/ 278068 w 1307669"/>
                <a:gd name="connsiteY386" fmla="*/ 825411 h 1355107"/>
                <a:gd name="connsiteX387" fmla="*/ 273361 w 1307669"/>
                <a:gd name="connsiteY387" fmla="*/ 828240 h 1355107"/>
                <a:gd name="connsiteX388" fmla="*/ 265443 w 1307669"/>
                <a:gd name="connsiteY388" fmla="*/ 828567 h 1355107"/>
                <a:gd name="connsiteX389" fmla="*/ 264076 w 1307669"/>
                <a:gd name="connsiteY389" fmla="*/ 823363 h 1355107"/>
                <a:gd name="connsiteX390" fmla="*/ 268377 w 1307669"/>
                <a:gd name="connsiteY390" fmla="*/ 820721 h 1355107"/>
                <a:gd name="connsiteX391" fmla="*/ 270272 w 1307669"/>
                <a:gd name="connsiteY391" fmla="*/ 815001 h 1355107"/>
                <a:gd name="connsiteX392" fmla="*/ 272882 w 1307669"/>
                <a:gd name="connsiteY392" fmla="*/ 814647 h 1355107"/>
                <a:gd name="connsiteX393" fmla="*/ 275747 w 1307669"/>
                <a:gd name="connsiteY393" fmla="*/ 815326 h 1355107"/>
                <a:gd name="connsiteX394" fmla="*/ 279691 w 1307669"/>
                <a:gd name="connsiteY394" fmla="*/ 817869 h 1355107"/>
                <a:gd name="connsiteX395" fmla="*/ 328235 w 1307669"/>
                <a:gd name="connsiteY395" fmla="*/ 857500 h 1355107"/>
                <a:gd name="connsiteX396" fmla="*/ 325763 w 1307669"/>
                <a:gd name="connsiteY396" fmla="*/ 880106 h 1355107"/>
                <a:gd name="connsiteX397" fmla="*/ 337297 w 1307669"/>
                <a:gd name="connsiteY397" fmla="*/ 890045 h 1355107"/>
                <a:gd name="connsiteX398" fmla="*/ 330456 w 1307669"/>
                <a:gd name="connsiteY398" fmla="*/ 902521 h 1355107"/>
                <a:gd name="connsiteX399" fmla="*/ 324123 w 1307669"/>
                <a:gd name="connsiteY399" fmla="*/ 895518 h 1355107"/>
                <a:gd name="connsiteX400" fmla="*/ 305804 w 1307669"/>
                <a:gd name="connsiteY400" fmla="*/ 900103 h 1355107"/>
                <a:gd name="connsiteX401" fmla="*/ 295211 w 1307669"/>
                <a:gd name="connsiteY401" fmla="*/ 887066 h 1355107"/>
                <a:gd name="connsiteX402" fmla="*/ 307198 w 1307669"/>
                <a:gd name="connsiteY402" fmla="*/ 875477 h 1355107"/>
                <a:gd name="connsiteX403" fmla="*/ 307759 w 1307669"/>
                <a:gd name="connsiteY403" fmla="*/ 858045 h 1355107"/>
                <a:gd name="connsiteX404" fmla="*/ 318187 w 1307669"/>
                <a:gd name="connsiteY404" fmla="*/ 855271 h 1355107"/>
                <a:gd name="connsiteX405" fmla="*/ 328235 w 1307669"/>
                <a:gd name="connsiteY405" fmla="*/ 857500 h 1355107"/>
                <a:gd name="connsiteX406" fmla="*/ 263865 w 1307669"/>
                <a:gd name="connsiteY406" fmla="*/ 774677 h 1355107"/>
                <a:gd name="connsiteX407" fmla="*/ 264568 w 1307669"/>
                <a:gd name="connsiteY407" fmla="*/ 781918 h 1355107"/>
                <a:gd name="connsiteX408" fmla="*/ 257328 w 1307669"/>
                <a:gd name="connsiteY408" fmla="*/ 782622 h 1355107"/>
                <a:gd name="connsiteX409" fmla="*/ 256624 w 1307669"/>
                <a:gd name="connsiteY409" fmla="*/ 775381 h 1355107"/>
                <a:gd name="connsiteX410" fmla="*/ 260099 w 1307669"/>
                <a:gd name="connsiteY410" fmla="*/ 773530 h 1355107"/>
                <a:gd name="connsiteX411" fmla="*/ 263865 w 1307669"/>
                <a:gd name="connsiteY411" fmla="*/ 774677 h 1355107"/>
                <a:gd name="connsiteX412" fmla="*/ 595923 w 1307669"/>
                <a:gd name="connsiteY412" fmla="*/ 1155498 h 1355107"/>
                <a:gd name="connsiteX413" fmla="*/ 598890 w 1307669"/>
                <a:gd name="connsiteY413" fmla="*/ 1170050 h 1355107"/>
                <a:gd name="connsiteX414" fmla="*/ 584338 w 1307669"/>
                <a:gd name="connsiteY414" fmla="*/ 1173017 h 1355107"/>
                <a:gd name="connsiteX415" fmla="*/ 579841 w 1307669"/>
                <a:gd name="connsiteY415" fmla="*/ 1166356 h 1355107"/>
                <a:gd name="connsiteX416" fmla="*/ 581371 w 1307669"/>
                <a:gd name="connsiteY416" fmla="*/ 1158465 h 1355107"/>
                <a:gd name="connsiteX417" fmla="*/ 595923 w 1307669"/>
                <a:gd name="connsiteY417" fmla="*/ 1155498 h 1355107"/>
                <a:gd name="connsiteX418" fmla="*/ 230711 w 1307669"/>
                <a:gd name="connsiteY418" fmla="*/ 725874 h 1355107"/>
                <a:gd name="connsiteX419" fmla="*/ 231304 w 1307669"/>
                <a:gd name="connsiteY419" fmla="*/ 739619 h 1355107"/>
                <a:gd name="connsiteX420" fmla="*/ 217701 w 1307669"/>
                <a:gd name="connsiteY420" fmla="*/ 741686 h 1355107"/>
                <a:gd name="connsiteX421" fmla="*/ 217109 w 1307669"/>
                <a:gd name="connsiteY421" fmla="*/ 727940 h 1355107"/>
                <a:gd name="connsiteX422" fmla="*/ 223787 w 1307669"/>
                <a:gd name="connsiteY422" fmla="*/ 724060 h 1355107"/>
                <a:gd name="connsiteX423" fmla="*/ 230711 w 1307669"/>
                <a:gd name="connsiteY423" fmla="*/ 725874 h 1355107"/>
                <a:gd name="connsiteX424" fmla="*/ 359555 w 1307669"/>
                <a:gd name="connsiteY424" fmla="*/ 874313 h 1355107"/>
                <a:gd name="connsiteX425" fmla="*/ 362522 w 1307669"/>
                <a:gd name="connsiteY425" fmla="*/ 888865 h 1355107"/>
                <a:gd name="connsiteX426" fmla="*/ 347970 w 1307669"/>
                <a:gd name="connsiteY426" fmla="*/ 891832 h 1355107"/>
                <a:gd name="connsiteX427" fmla="*/ 343472 w 1307669"/>
                <a:gd name="connsiteY427" fmla="*/ 885172 h 1355107"/>
                <a:gd name="connsiteX428" fmla="*/ 345002 w 1307669"/>
                <a:gd name="connsiteY428" fmla="*/ 877280 h 1355107"/>
                <a:gd name="connsiteX429" fmla="*/ 359555 w 1307669"/>
                <a:gd name="connsiteY429" fmla="*/ 874313 h 1355107"/>
                <a:gd name="connsiteX430" fmla="*/ 249903 w 1307669"/>
                <a:gd name="connsiteY430" fmla="*/ 732196 h 1355107"/>
                <a:gd name="connsiteX431" fmla="*/ 252220 w 1307669"/>
                <a:gd name="connsiteY431" fmla="*/ 743560 h 1355107"/>
                <a:gd name="connsiteX432" fmla="*/ 240856 w 1307669"/>
                <a:gd name="connsiteY432" fmla="*/ 745877 h 1355107"/>
                <a:gd name="connsiteX433" fmla="*/ 238539 w 1307669"/>
                <a:gd name="connsiteY433" fmla="*/ 734513 h 1355107"/>
                <a:gd name="connsiteX434" fmla="*/ 243741 w 1307669"/>
                <a:gd name="connsiteY434" fmla="*/ 731001 h 1355107"/>
                <a:gd name="connsiteX435" fmla="*/ 249903 w 1307669"/>
                <a:gd name="connsiteY435" fmla="*/ 732196 h 1355107"/>
                <a:gd name="connsiteX436" fmla="*/ 421274 w 1307669"/>
                <a:gd name="connsiteY436" fmla="*/ 931563 h 1355107"/>
                <a:gd name="connsiteX437" fmla="*/ 424000 w 1307669"/>
                <a:gd name="connsiteY437" fmla="*/ 949906 h 1355107"/>
                <a:gd name="connsiteX438" fmla="*/ 423405 w 1307669"/>
                <a:gd name="connsiteY438" fmla="*/ 951811 h 1355107"/>
                <a:gd name="connsiteX439" fmla="*/ 423668 w 1307669"/>
                <a:gd name="connsiteY439" fmla="*/ 951938 h 1355107"/>
                <a:gd name="connsiteX440" fmla="*/ 422673 w 1307669"/>
                <a:gd name="connsiteY440" fmla="*/ 954151 h 1355107"/>
                <a:gd name="connsiteX441" fmla="*/ 418468 w 1307669"/>
                <a:gd name="connsiteY441" fmla="*/ 967606 h 1355107"/>
                <a:gd name="connsiteX442" fmla="*/ 407918 w 1307669"/>
                <a:gd name="connsiteY442" fmla="*/ 974295 h 1355107"/>
                <a:gd name="connsiteX443" fmla="*/ 398531 w 1307669"/>
                <a:gd name="connsiteY443" fmla="*/ 966054 h 1355107"/>
                <a:gd name="connsiteX444" fmla="*/ 398271 w 1307669"/>
                <a:gd name="connsiteY444" fmla="*/ 964306 h 1355107"/>
                <a:gd name="connsiteX445" fmla="*/ 383900 w 1307669"/>
                <a:gd name="connsiteY445" fmla="*/ 957332 h 1355107"/>
                <a:gd name="connsiteX446" fmla="*/ 388457 w 1307669"/>
                <a:gd name="connsiteY446" fmla="*/ 947197 h 1355107"/>
                <a:gd name="connsiteX447" fmla="*/ 397122 w 1307669"/>
                <a:gd name="connsiteY447" fmla="*/ 943498 h 1355107"/>
                <a:gd name="connsiteX448" fmla="*/ 401337 w 1307669"/>
                <a:gd name="connsiteY448" fmla="*/ 930011 h 1355107"/>
                <a:gd name="connsiteX449" fmla="*/ 411886 w 1307669"/>
                <a:gd name="connsiteY449" fmla="*/ 923322 h 1355107"/>
                <a:gd name="connsiteX450" fmla="*/ 421274 w 1307669"/>
                <a:gd name="connsiteY450" fmla="*/ 931563 h 1355107"/>
                <a:gd name="connsiteX451" fmla="*/ 321158 w 1307669"/>
                <a:gd name="connsiteY451" fmla="*/ 799760 h 1355107"/>
                <a:gd name="connsiteX452" fmla="*/ 323475 w 1307669"/>
                <a:gd name="connsiteY452" fmla="*/ 811124 h 1355107"/>
                <a:gd name="connsiteX453" fmla="*/ 312111 w 1307669"/>
                <a:gd name="connsiteY453" fmla="*/ 813442 h 1355107"/>
                <a:gd name="connsiteX454" fmla="*/ 309794 w 1307669"/>
                <a:gd name="connsiteY454" fmla="*/ 802077 h 1355107"/>
                <a:gd name="connsiteX455" fmla="*/ 314996 w 1307669"/>
                <a:gd name="connsiteY455" fmla="*/ 798565 h 1355107"/>
                <a:gd name="connsiteX456" fmla="*/ 321158 w 1307669"/>
                <a:gd name="connsiteY456" fmla="*/ 799760 h 1355107"/>
                <a:gd name="connsiteX457" fmla="*/ 309805 w 1307669"/>
                <a:gd name="connsiteY457" fmla="*/ 782541 h 1355107"/>
                <a:gd name="connsiteX458" fmla="*/ 310397 w 1307669"/>
                <a:gd name="connsiteY458" fmla="*/ 796287 h 1355107"/>
                <a:gd name="connsiteX459" fmla="*/ 296795 w 1307669"/>
                <a:gd name="connsiteY459" fmla="*/ 798353 h 1355107"/>
                <a:gd name="connsiteX460" fmla="*/ 296202 w 1307669"/>
                <a:gd name="connsiteY460" fmla="*/ 784607 h 1355107"/>
                <a:gd name="connsiteX461" fmla="*/ 302881 w 1307669"/>
                <a:gd name="connsiteY461" fmla="*/ 780727 h 1355107"/>
                <a:gd name="connsiteX462" fmla="*/ 309805 w 1307669"/>
                <a:gd name="connsiteY462" fmla="*/ 782541 h 1355107"/>
                <a:gd name="connsiteX463" fmla="*/ 289763 w 1307669"/>
                <a:gd name="connsiteY463" fmla="*/ 750683 h 1355107"/>
                <a:gd name="connsiteX464" fmla="*/ 292731 w 1307669"/>
                <a:gd name="connsiteY464" fmla="*/ 765234 h 1355107"/>
                <a:gd name="connsiteX465" fmla="*/ 278178 w 1307669"/>
                <a:gd name="connsiteY465" fmla="*/ 768202 h 1355107"/>
                <a:gd name="connsiteX466" fmla="*/ 273681 w 1307669"/>
                <a:gd name="connsiteY466" fmla="*/ 761540 h 1355107"/>
                <a:gd name="connsiteX467" fmla="*/ 275211 w 1307669"/>
                <a:gd name="connsiteY467" fmla="*/ 753650 h 1355107"/>
                <a:gd name="connsiteX468" fmla="*/ 289763 w 1307669"/>
                <a:gd name="connsiteY468" fmla="*/ 750683 h 1355107"/>
                <a:gd name="connsiteX469" fmla="*/ 284775 w 1307669"/>
                <a:gd name="connsiteY469" fmla="*/ 725970 h 1355107"/>
                <a:gd name="connsiteX470" fmla="*/ 292103 w 1307669"/>
                <a:gd name="connsiteY470" fmla="*/ 744703 h 1355107"/>
                <a:gd name="connsiteX471" fmla="*/ 272309 w 1307669"/>
                <a:gd name="connsiteY471" fmla="*/ 741121 h 1355107"/>
                <a:gd name="connsiteX472" fmla="*/ 264981 w 1307669"/>
                <a:gd name="connsiteY472" fmla="*/ 722387 h 1355107"/>
                <a:gd name="connsiteX473" fmla="*/ 273360 w 1307669"/>
                <a:gd name="connsiteY473" fmla="*/ 720299 h 1355107"/>
                <a:gd name="connsiteX474" fmla="*/ 284775 w 1307669"/>
                <a:gd name="connsiteY474" fmla="*/ 725970 h 1355107"/>
                <a:gd name="connsiteX475" fmla="*/ 502799 w 1307669"/>
                <a:gd name="connsiteY475" fmla="*/ 973805 h 1355107"/>
                <a:gd name="connsiteX476" fmla="*/ 505525 w 1307669"/>
                <a:gd name="connsiteY476" fmla="*/ 992148 h 1355107"/>
                <a:gd name="connsiteX477" fmla="*/ 489443 w 1307669"/>
                <a:gd name="connsiteY477" fmla="*/ 1016537 h 1355107"/>
                <a:gd name="connsiteX478" fmla="*/ 477329 w 1307669"/>
                <a:gd name="connsiteY478" fmla="*/ 989953 h 1355107"/>
                <a:gd name="connsiteX479" fmla="*/ 493411 w 1307669"/>
                <a:gd name="connsiteY479" fmla="*/ 965564 h 1355107"/>
                <a:gd name="connsiteX480" fmla="*/ 502799 w 1307669"/>
                <a:gd name="connsiteY480" fmla="*/ 973805 h 1355107"/>
                <a:gd name="connsiteX481" fmla="*/ 395068 w 1307669"/>
                <a:gd name="connsiteY481" fmla="*/ 823131 h 1355107"/>
                <a:gd name="connsiteX482" fmla="*/ 386100 w 1307669"/>
                <a:gd name="connsiteY482" fmla="*/ 831241 h 1355107"/>
                <a:gd name="connsiteX483" fmla="*/ 391972 w 1307669"/>
                <a:gd name="connsiteY483" fmla="*/ 854700 h 1355107"/>
                <a:gd name="connsiteX484" fmla="*/ 375276 w 1307669"/>
                <a:gd name="connsiteY484" fmla="*/ 868264 h 1355107"/>
                <a:gd name="connsiteX485" fmla="*/ 360437 w 1307669"/>
                <a:gd name="connsiteY485" fmla="*/ 852914 h 1355107"/>
                <a:gd name="connsiteX486" fmla="*/ 338114 w 1307669"/>
                <a:gd name="connsiteY486" fmla="*/ 852197 h 1355107"/>
                <a:gd name="connsiteX487" fmla="*/ 334561 w 1307669"/>
                <a:gd name="connsiteY487" fmla="*/ 838843 h 1355107"/>
                <a:gd name="connsiteX488" fmla="*/ 337417 w 1307669"/>
                <a:gd name="connsiteY488" fmla="*/ 825976 h 1355107"/>
                <a:gd name="connsiteX489" fmla="*/ 366365 w 1307669"/>
                <a:gd name="connsiteY489" fmla="*/ 829142 h 1355107"/>
                <a:gd name="connsiteX490" fmla="*/ 379091 w 1307669"/>
                <a:gd name="connsiteY490" fmla="*/ 814372 h 1355107"/>
                <a:gd name="connsiteX491" fmla="*/ 395068 w 1307669"/>
                <a:gd name="connsiteY491" fmla="*/ 823131 h 1355107"/>
                <a:gd name="connsiteX492" fmla="*/ 363869 w 1307669"/>
                <a:gd name="connsiteY492" fmla="*/ 782637 h 1355107"/>
                <a:gd name="connsiteX493" fmla="*/ 371197 w 1307669"/>
                <a:gd name="connsiteY493" fmla="*/ 801371 h 1355107"/>
                <a:gd name="connsiteX494" fmla="*/ 351402 w 1307669"/>
                <a:gd name="connsiteY494" fmla="*/ 797788 h 1355107"/>
                <a:gd name="connsiteX495" fmla="*/ 344074 w 1307669"/>
                <a:gd name="connsiteY495" fmla="*/ 779055 h 1355107"/>
                <a:gd name="connsiteX496" fmla="*/ 352454 w 1307669"/>
                <a:gd name="connsiteY496" fmla="*/ 776966 h 1355107"/>
                <a:gd name="connsiteX497" fmla="*/ 363869 w 1307669"/>
                <a:gd name="connsiteY497" fmla="*/ 782637 h 1355107"/>
                <a:gd name="connsiteX498" fmla="*/ 283232 w 1307669"/>
                <a:gd name="connsiteY498" fmla="*/ 684993 h 1355107"/>
                <a:gd name="connsiteX499" fmla="*/ 269663 w 1307669"/>
                <a:gd name="connsiteY499" fmla="*/ 689539 h 1355107"/>
                <a:gd name="connsiteX500" fmla="*/ 258601 w 1307669"/>
                <a:gd name="connsiteY500" fmla="*/ 680461 h 1355107"/>
                <a:gd name="connsiteX501" fmla="*/ 272170 w 1307669"/>
                <a:gd name="connsiteY501" fmla="*/ 675916 h 1355107"/>
                <a:gd name="connsiteX502" fmla="*/ 283232 w 1307669"/>
                <a:gd name="connsiteY502" fmla="*/ 684993 h 1355107"/>
                <a:gd name="connsiteX503" fmla="*/ 544353 w 1307669"/>
                <a:gd name="connsiteY503" fmla="*/ 987460 h 1355107"/>
                <a:gd name="connsiteX504" fmla="*/ 540851 w 1307669"/>
                <a:gd name="connsiteY504" fmla="*/ 992283 h 1355107"/>
                <a:gd name="connsiteX505" fmla="*/ 543985 w 1307669"/>
                <a:gd name="connsiteY505" fmla="*/ 1004744 h 1355107"/>
                <a:gd name="connsiteX506" fmla="*/ 537420 w 1307669"/>
                <a:gd name="connsiteY506" fmla="*/ 1012889 h 1355107"/>
                <a:gd name="connsiteX507" fmla="*/ 528184 w 1307669"/>
                <a:gd name="connsiteY507" fmla="*/ 1015837 h 1355107"/>
                <a:gd name="connsiteX508" fmla="*/ 533835 w 1307669"/>
                <a:gd name="connsiteY508" fmla="*/ 1017150 h 1355107"/>
                <a:gd name="connsiteX509" fmla="*/ 540920 w 1307669"/>
                <a:gd name="connsiteY509" fmla="*/ 1044330 h 1355107"/>
                <a:gd name="connsiteX510" fmla="*/ 513136 w 1307669"/>
                <a:gd name="connsiteY510" fmla="*/ 1048454 h 1355107"/>
                <a:gd name="connsiteX511" fmla="*/ 503839 w 1307669"/>
                <a:gd name="connsiteY511" fmla="*/ 1035718 h 1355107"/>
                <a:gd name="connsiteX512" fmla="*/ 506051 w 1307669"/>
                <a:gd name="connsiteY512" fmla="*/ 1021273 h 1355107"/>
                <a:gd name="connsiteX513" fmla="*/ 518476 w 1307669"/>
                <a:gd name="connsiteY513" fmla="*/ 1013582 h 1355107"/>
                <a:gd name="connsiteX514" fmla="*/ 524484 w 1307669"/>
                <a:gd name="connsiteY514" fmla="*/ 1014978 h 1355107"/>
                <a:gd name="connsiteX515" fmla="*/ 521455 w 1307669"/>
                <a:gd name="connsiteY515" fmla="*/ 1005906 h 1355107"/>
                <a:gd name="connsiteX516" fmla="*/ 527436 w 1307669"/>
                <a:gd name="connsiteY516" fmla="*/ 998335 h 1355107"/>
                <a:gd name="connsiteX517" fmla="*/ 528758 w 1307669"/>
                <a:gd name="connsiteY517" fmla="*/ 984958 h 1355107"/>
                <a:gd name="connsiteX518" fmla="*/ 532747 w 1307669"/>
                <a:gd name="connsiteY518" fmla="*/ 983119 h 1355107"/>
                <a:gd name="connsiteX519" fmla="*/ 537435 w 1307669"/>
                <a:gd name="connsiteY519" fmla="*/ 983453 h 1355107"/>
                <a:gd name="connsiteX520" fmla="*/ 544353 w 1307669"/>
                <a:gd name="connsiteY520" fmla="*/ 987460 h 1355107"/>
                <a:gd name="connsiteX521" fmla="*/ 615360 w 1307669"/>
                <a:gd name="connsiteY521" fmla="*/ 1059392 h 1355107"/>
                <a:gd name="connsiteX522" fmla="*/ 622445 w 1307669"/>
                <a:gd name="connsiteY522" fmla="*/ 1086572 h 1355107"/>
                <a:gd name="connsiteX523" fmla="*/ 594661 w 1307669"/>
                <a:gd name="connsiteY523" fmla="*/ 1090696 h 1355107"/>
                <a:gd name="connsiteX524" fmla="*/ 585364 w 1307669"/>
                <a:gd name="connsiteY524" fmla="*/ 1077960 h 1355107"/>
                <a:gd name="connsiteX525" fmla="*/ 587576 w 1307669"/>
                <a:gd name="connsiteY525" fmla="*/ 1063516 h 1355107"/>
                <a:gd name="connsiteX526" fmla="*/ 615360 w 1307669"/>
                <a:gd name="connsiteY526" fmla="*/ 1059392 h 1355107"/>
                <a:gd name="connsiteX527" fmla="*/ 322853 w 1307669"/>
                <a:gd name="connsiteY527" fmla="*/ 716832 h 1355107"/>
                <a:gd name="connsiteX528" fmla="*/ 322528 w 1307669"/>
                <a:gd name="connsiteY528" fmla="*/ 722306 h 1355107"/>
                <a:gd name="connsiteX529" fmla="*/ 319984 w 1307669"/>
                <a:gd name="connsiteY529" fmla="*/ 726250 h 1355107"/>
                <a:gd name="connsiteX530" fmla="*/ 318266 w 1307669"/>
                <a:gd name="connsiteY530" fmla="*/ 723700 h 1355107"/>
                <a:gd name="connsiteX531" fmla="*/ 312442 w 1307669"/>
                <a:gd name="connsiteY531" fmla="*/ 724627 h 1355107"/>
                <a:gd name="connsiteX532" fmla="*/ 309614 w 1307669"/>
                <a:gd name="connsiteY532" fmla="*/ 719920 h 1355107"/>
                <a:gd name="connsiteX533" fmla="*/ 309286 w 1307669"/>
                <a:gd name="connsiteY533" fmla="*/ 712002 h 1355107"/>
                <a:gd name="connsiteX534" fmla="*/ 314490 w 1307669"/>
                <a:gd name="connsiteY534" fmla="*/ 710635 h 1355107"/>
                <a:gd name="connsiteX535" fmla="*/ 317133 w 1307669"/>
                <a:gd name="connsiteY535" fmla="*/ 714936 h 1355107"/>
                <a:gd name="connsiteX536" fmla="*/ 322853 w 1307669"/>
                <a:gd name="connsiteY536" fmla="*/ 716832 h 1355107"/>
                <a:gd name="connsiteX537" fmla="*/ 681363 w 1307669"/>
                <a:gd name="connsiteY537" fmla="*/ 1118844 h 1355107"/>
                <a:gd name="connsiteX538" fmla="*/ 688107 w 1307669"/>
                <a:gd name="connsiteY538" fmla="*/ 1127802 h 1355107"/>
                <a:gd name="connsiteX539" fmla="*/ 690454 w 1307669"/>
                <a:gd name="connsiteY539" fmla="*/ 1143808 h 1355107"/>
                <a:gd name="connsiteX540" fmla="*/ 680179 w 1307669"/>
                <a:gd name="connsiteY540" fmla="*/ 1147691 h 1355107"/>
                <a:gd name="connsiteX541" fmla="*/ 673899 w 1307669"/>
                <a:gd name="connsiteY541" fmla="*/ 1139520 h 1355107"/>
                <a:gd name="connsiteX542" fmla="*/ 661883 w 1307669"/>
                <a:gd name="connsiteY542" fmla="*/ 1136886 h 1355107"/>
                <a:gd name="connsiteX543" fmla="*/ 660609 w 1307669"/>
                <a:gd name="connsiteY543" fmla="*/ 1131663 h 1355107"/>
                <a:gd name="connsiteX544" fmla="*/ 661378 w 1307669"/>
                <a:gd name="connsiteY544" fmla="*/ 1125702 h 1355107"/>
                <a:gd name="connsiteX545" fmla="*/ 665705 w 1307669"/>
                <a:gd name="connsiteY545" fmla="*/ 1117153 h 1355107"/>
                <a:gd name="connsiteX546" fmla="*/ 669736 w 1307669"/>
                <a:gd name="connsiteY546" fmla="*/ 1121965 h 1355107"/>
                <a:gd name="connsiteX547" fmla="*/ 681363 w 1307669"/>
                <a:gd name="connsiteY547" fmla="*/ 1118844 h 1355107"/>
                <a:gd name="connsiteX548" fmla="*/ 362326 w 1307669"/>
                <a:gd name="connsiteY548" fmla="*/ 741660 h 1355107"/>
                <a:gd name="connsiteX549" fmla="*/ 348757 w 1307669"/>
                <a:gd name="connsiteY549" fmla="*/ 746207 h 1355107"/>
                <a:gd name="connsiteX550" fmla="*/ 337695 w 1307669"/>
                <a:gd name="connsiteY550" fmla="*/ 737129 h 1355107"/>
                <a:gd name="connsiteX551" fmla="*/ 351264 w 1307669"/>
                <a:gd name="connsiteY551" fmla="*/ 732583 h 1355107"/>
                <a:gd name="connsiteX552" fmla="*/ 362326 w 1307669"/>
                <a:gd name="connsiteY552" fmla="*/ 741660 h 1355107"/>
                <a:gd name="connsiteX553" fmla="*/ 401947 w 1307669"/>
                <a:gd name="connsiteY553" fmla="*/ 773499 h 1355107"/>
                <a:gd name="connsiteX554" fmla="*/ 401622 w 1307669"/>
                <a:gd name="connsiteY554" fmla="*/ 778973 h 1355107"/>
                <a:gd name="connsiteX555" fmla="*/ 399078 w 1307669"/>
                <a:gd name="connsiteY555" fmla="*/ 782917 h 1355107"/>
                <a:gd name="connsiteX556" fmla="*/ 397360 w 1307669"/>
                <a:gd name="connsiteY556" fmla="*/ 780367 h 1355107"/>
                <a:gd name="connsiteX557" fmla="*/ 391536 w 1307669"/>
                <a:gd name="connsiteY557" fmla="*/ 781295 h 1355107"/>
                <a:gd name="connsiteX558" fmla="*/ 388707 w 1307669"/>
                <a:gd name="connsiteY558" fmla="*/ 776587 h 1355107"/>
                <a:gd name="connsiteX559" fmla="*/ 388380 w 1307669"/>
                <a:gd name="connsiteY559" fmla="*/ 768669 h 1355107"/>
                <a:gd name="connsiteX560" fmla="*/ 393584 w 1307669"/>
                <a:gd name="connsiteY560" fmla="*/ 767302 h 1355107"/>
                <a:gd name="connsiteX561" fmla="*/ 396227 w 1307669"/>
                <a:gd name="connsiteY561" fmla="*/ 771603 h 1355107"/>
                <a:gd name="connsiteX562" fmla="*/ 401947 w 1307669"/>
                <a:gd name="connsiteY562" fmla="*/ 773499 h 1355107"/>
                <a:gd name="connsiteX563" fmla="*/ 292826 w 1307669"/>
                <a:gd name="connsiteY563" fmla="*/ 632062 h 1355107"/>
                <a:gd name="connsiteX564" fmla="*/ 299656 w 1307669"/>
                <a:gd name="connsiteY564" fmla="*/ 641687 h 1355107"/>
                <a:gd name="connsiteX565" fmla="*/ 293426 w 1307669"/>
                <a:gd name="connsiteY565" fmla="*/ 651711 h 1355107"/>
                <a:gd name="connsiteX566" fmla="*/ 286596 w 1307669"/>
                <a:gd name="connsiteY566" fmla="*/ 642086 h 1355107"/>
                <a:gd name="connsiteX567" fmla="*/ 292826 w 1307669"/>
                <a:gd name="connsiteY567" fmla="*/ 632062 h 1355107"/>
                <a:gd name="connsiteX568" fmla="*/ 441016 w 1307669"/>
                <a:gd name="connsiteY568" fmla="*/ 804537 h 1355107"/>
                <a:gd name="connsiteX569" fmla="*/ 445911 w 1307669"/>
                <a:gd name="connsiteY569" fmla="*/ 834596 h 1355107"/>
                <a:gd name="connsiteX570" fmla="*/ 425179 w 1307669"/>
                <a:gd name="connsiteY570" fmla="*/ 844668 h 1355107"/>
                <a:gd name="connsiteX571" fmla="*/ 420284 w 1307669"/>
                <a:gd name="connsiteY571" fmla="*/ 814608 h 1355107"/>
                <a:gd name="connsiteX572" fmla="*/ 429637 w 1307669"/>
                <a:gd name="connsiteY572" fmla="*/ 803346 h 1355107"/>
                <a:gd name="connsiteX573" fmla="*/ 441016 w 1307669"/>
                <a:gd name="connsiteY573" fmla="*/ 804537 h 1355107"/>
                <a:gd name="connsiteX574" fmla="*/ 531239 w 1307669"/>
                <a:gd name="connsiteY574" fmla="*/ 892622 h 1355107"/>
                <a:gd name="connsiteX575" fmla="*/ 528170 w 1307669"/>
                <a:gd name="connsiteY575" fmla="*/ 933574 h 1355107"/>
                <a:gd name="connsiteX576" fmla="*/ 491690 w 1307669"/>
                <a:gd name="connsiteY576" fmla="*/ 952434 h 1355107"/>
                <a:gd name="connsiteX577" fmla="*/ 485669 w 1307669"/>
                <a:gd name="connsiteY577" fmla="*/ 935864 h 1355107"/>
                <a:gd name="connsiteX578" fmla="*/ 494758 w 1307669"/>
                <a:gd name="connsiteY578" fmla="*/ 911482 h 1355107"/>
                <a:gd name="connsiteX579" fmla="*/ 497159 w 1307669"/>
                <a:gd name="connsiteY579" fmla="*/ 909203 h 1355107"/>
                <a:gd name="connsiteX580" fmla="*/ 495928 w 1307669"/>
                <a:gd name="connsiteY580" fmla="*/ 903158 h 1355107"/>
                <a:gd name="connsiteX581" fmla="*/ 500842 w 1307669"/>
                <a:gd name="connsiteY581" fmla="*/ 897668 h 1355107"/>
                <a:gd name="connsiteX582" fmla="*/ 507077 w 1307669"/>
                <a:gd name="connsiteY582" fmla="*/ 898670 h 1355107"/>
                <a:gd name="connsiteX583" fmla="*/ 507269 w 1307669"/>
                <a:gd name="connsiteY583" fmla="*/ 899610 h 1355107"/>
                <a:gd name="connsiteX584" fmla="*/ 513634 w 1307669"/>
                <a:gd name="connsiteY584" fmla="*/ 893570 h 1355107"/>
                <a:gd name="connsiteX585" fmla="*/ 531239 w 1307669"/>
                <a:gd name="connsiteY585" fmla="*/ 892622 h 1355107"/>
                <a:gd name="connsiteX586" fmla="*/ 487845 w 1307669"/>
                <a:gd name="connsiteY586" fmla="*/ 839933 h 1355107"/>
                <a:gd name="connsiteX587" fmla="*/ 483033 w 1307669"/>
                <a:gd name="connsiteY587" fmla="*/ 843964 h 1355107"/>
                <a:gd name="connsiteX588" fmla="*/ 486153 w 1307669"/>
                <a:gd name="connsiteY588" fmla="*/ 855591 h 1355107"/>
                <a:gd name="connsiteX589" fmla="*/ 477196 w 1307669"/>
                <a:gd name="connsiteY589" fmla="*/ 862335 h 1355107"/>
                <a:gd name="connsiteX590" fmla="*/ 473560 w 1307669"/>
                <a:gd name="connsiteY590" fmla="*/ 862868 h 1355107"/>
                <a:gd name="connsiteX591" fmla="*/ 476593 w 1307669"/>
                <a:gd name="connsiteY591" fmla="*/ 865373 h 1355107"/>
                <a:gd name="connsiteX592" fmla="*/ 467624 w 1307669"/>
                <a:gd name="connsiteY592" fmla="*/ 873483 h 1355107"/>
                <a:gd name="connsiteX593" fmla="*/ 473496 w 1307669"/>
                <a:gd name="connsiteY593" fmla="*/ 896942 h 1355107"/>
                <a:gd name="connsiteX594" fmla="*/ 456801 w 1307669"/>
                <a:gd name="connsiteY594" fmla="*/ 910506 h 1355107"/>
                <a:gd name="connsiteX595" fmla="*/ 441962 w 1307669"/>
                <a:gd name="connsiteY595" fmla="*/ 895157 h 1355107"/>
                <a:gd name="connsiteX596" fmla="*/ 419639 w 1307669"/>
                <a:gd name="connsiteY596" fmla="*/ 894439 h 1355107"/>
                <a:gd name="connsiteX597" fmla="*/ 416086 w 1307669"/>
                <a:gd name="connsiteY597" fmla="*/ 881086 h 1355107"/>
                <a:gd name="connsiteX598" fmla="*/ 418942 w 1307669"/>
                <a:gd name="connsiteY598" fmla="*/ 868218 h 1355107"/>
                <a:gd name="connsiteX599" fmla="*/ 447889 w 1307669"/>
                <a:gd name="connsiteY599" fmla="*/ 871384 h 1355107"/>
                <a:gd name="connsiteX600" fmla="*/ 454970 w 1307669"/>
                <a:gd name="connsiteY600" fmla="*/ 863242 h 1355107"/>
                <a:gd name="connsiteX601" fmla="*/ 458901 w 1307669"/>
                <a:gd name="connsiteY601" fmla="*/ 858627 h 1355107"/>
                <a:gd name="connsiteX602" fmla="*/ 457307 w 1307669"/>
                <a:gd name="connsiteY602" fmla="*/ 854407 h 1355107"/>
                <a:gd name="connsiteX603" fmla="*/ 465478 w 1307669"/>
                <a:gd name="connsiteY603" fmla="*/ 848127 h 1355107"/>
                <a:gd name="connsiteX604" fmla="*/ 468112 w 1307669"/>
                <a:gd name="connsiteY604" fmla="*/ 836110 h 1355107"/>
                <a:gd name="connsiteX605" fmla="*/ 479296 w 1307669"/>
                <a:gd name="connsiteY605" fmla="*/ 835607 h 1355107"/>
                <a:gd name="connsiteX606" fmla="*/ 487845 w 1307669"/>
                <a:gd name="connsiteY606" fmla="*/ 839933 h 1355107"/>
                <a:gd name="connsiteX607" fmla="*/ 334453 w 1307669"/>
                <a:gd name="connsiteY607" fmla="*/ 653677 h 1355107"/>
                <a:gd name="connsiteX608" fmla="*/ 331435 w 1307669"/>
                <a:gd name="connsiteY608" fmla="*/ 667618 h 1355107"/>
                <a:gd name="connsiteX609" fmla="*/ 337982 w 1307669"/>
                <a:gd name="connsiteY609" fmla="*/ 674571 h 1355107"/>
                <a:gd name="connsiteX610" fmla="*/ 332900 w 1307669"/>
                <a:gd name="connsiteY610" fmla="*/ 681908 h 1355107"/>
                <a:gd name="connsiteX611" fmla="*/ 329406 w 1307669"/>
                <a:gd name="connsiteY611" fmla="*/ 677125 h 1355107"/>
                <a:gd name="connsiteX612" fmla="*/ 317678 w 1307669"/>
                <a:gd name="connsiteY612" fmla="*/ 678790 h 1355107"/>
                <a:gd name="connsiteX613" fmla="*/ 311921 w 1307669"/>
                <a:gd name="connsiteY613" fmla="*/ 669965 h 1355107"/>
                <a:gd name="connsiteX614" fmla="*/ 320156 w 1307669"/>
                <a:gd name="connsiteY614" fmla="*/ 663518 h 1355107"/>
                <a:gd name="connsiteX615" fmla="*/ 321644 w 1307669"/>
                <a:gd name="connsiteY615" fmla="*/ 652680 h 1355107"/>
                <a:gd name="connsiteX616" fmla="*/ 328330 w 1307669"/>
                <a:gd name="connsiteY616" fmla="*/ 651629 h 1355107"/>
                <a:gd name="connsiteX617" fmla="*/ 334453 w 1307669"/>
                <a:gd name="connsiteY617" fmla="*/ 653677 h 1355107"/>
                <a:gd name="connsiteX618" fmla="*/ 371920 w 1307669"/>
                <a:gd name="connsiteY618" fmla="*/ 688730 h 1355107"/>
                <a:gd name="connsiteX619" fmla="*/ 378749 w 1307669"/>
                <a:gd name="connsiteY619" fmla="*/ 698355 h 1355107"/>
                <a:gd name="connsiteX620" fmla="*/ 372520 w 1307669"/>
                <a:gd name="connsiteY620" fmla="*/ 708378 h 1355107"/>
                <a:gd name="connsiteX621" fmla="*/ 365690 w 1307669"/>
                <a:gd name="connsiteY621" fmla="*/ 698753 h 1355107"/>
                <a:gd name="connsiteX622" fmla="*/ 371920 w 1307669"/>
                <a:gd name="connsiteY622" fmla="*/ 688730 h 1355107"/>
                <a:gd name="connsiteX623" fmla="*/ 440395 w 1307669"/>
                <a:gd name="connsiteY623" fmla="*/ 737062 h 1355107"/>
                <a:gd name="connsiteX624" fmla="*/ 422304 w 1307669"/>
                <a:gd name="connsiteY624" fmla="*/ 752975 h 1355107"/>
                <a:gd name="connsiteX625" fmla="*/ 400628 w 1307669"/>
                <a:gd name="connsiteY625" fmla="*/ 742456 h 1355107"/>
                <a:gd name="connsiteX626" fmla="*/ 404251 w 1307669"/>
                <a:gd name="connsiteY626" fmla="*/ 734396 h 1355107"/>
                <a:gd name="connsiteX627" fmla="*/ 396772 w 1307669"/>
                <a:gd name="connsiteY627" fmla="*/ 735458 h 1355107"/>
                <a:gd name="connsiteX628" fmla="*/ 391015 w 1307669"/>
                <a:gd name="connsiteY628" fmla="*/ 726633 h 1355107"/>
                <a:gd name="connsiteX629" fmla="*/ 399249 w 1307669"/>
                <a:gd name="connsiteY629" fmla="*/ 720185 h 1355107"/>
                <a:gd name="connsiteX630" fmla="*/ 400737 w 1307669"/>
                <a:gd name="connsiteY630" fmla="*/ 709347 h 1355107"/>
                <a:gd name="connsiteX631" fmla="*/ 407424 w 1307669"/>
                <a:gd name="connsiteY631" fmla="*/ 708297 h 1355107"/>
                <a:gd name="connsiteX632" fmla="*/ 413547 w 1307669"/>
                <a:gd name="connsiteY632" fmla="*/ 710344 h 1355107"/>
                <a:gd name="connsiteX633" fmla="*/ 410529 w 1307669"/>
                <a:gd name="connsiteY633" fmla="*/ 724285 h 1355107"/>
                <a:gd name="connsiteX634" fmla="*/ 414393 w 1307669"/>
                <a:gd name="connsiteY634" fmla="*/ 728390 h 1355107"/>
                <a:gd name="connsiteX635" fmla="*/ 418719 w 1307669"/>
                <a:gd name="connsiteY635" fmla="*/ 726543 h 1355107"/>
                <a:gd name="connsiteX636" fmla="*/ 440395 w 1307669"/>
                <a:gd name="connsiteY636" fmla="*/ 737062 h 1355107"/>
                <a:gd name="connsiteX637" fmla="*/ 376282 w 1307669"/>
                <a:gd name="connsiteY637" fmla="*/ 659437 h 1355107"/>
                <a:gd name="connsiteX638" fmla="*/ 379250 w 1307669"/>
                <a:gd name="connsiteY638" fmla="*/ 673989 h 1355107"/>
                <a:gd name="connsiteX639" fmla="*/ 364697 w 1307669"/>
                <a:gd name="connsiteY639" fmla="*/ 676956 h 1355107"/>
                <a:gd name="connsiteX640" fmla="*/ 360200 w 1307669"/>
                <a:gd name="connsiteY640" fmla="*/ 670296 h 1355107"/>
                <a:gd name="connsiteX641" fmla="*/ 361730 w 1307669"/>
                <a:gd name="connsiteY641" fmla="*/ 662404 h 1355107"/>
                <a:gd name="connsiteX642" fmla="*/ 376282 w 1307669"/>
                <a:gd name="connsiteY642" fmla="*/ 659437 h 1355107"/>
                <a:gd name="connsiteX643" fmla="*/ 612764 w 1307669"/>
                <a:gd name="connsiteY643" fmla="*/ 934864 h 1355107"/>
                <a:gd name="connsiteX644" fmla="*/ 609695 w 1307669"/>
                <a:gd name="connsiteY644" fmla="*/ 975817 h 1355107"/>
                <a:gd name="connsiteX645" fmla="*/ 573215 w 1307669"/>
                <a:gd name="connsiteY645" fmla="*/ 994676 h 1355107"/>
                <a:gd name="connsiteX646" fmla="*/ 567193 w 1307669"/>
                <a:gd name="connsiteY646" fmla="*/ 978106 h 1355107"/>
                <a:gd name="connsiteX647" fmla="*/ 576283 w 1307669"/>
                <a:gd name="connsiteY647" fmla="*/ 953724 h 1355107"/>
                <a:gd name="connsiteX648" fmla="*/ 612764 w 1307669"/>
                <a:gd name="connsiteY648" fmla="*/ 934864 h 1355107"/>
                <a:gd name="connsiteX649" fmla="*/ 581378 w 1307669"/>
                <a:gd name="connsiteY649" fmla="*/ 897371 h 1355107"/>
                <a:gd name="connsiteX650" fmla="*/ 586272 w 1307669"/>
                <a:gd name="connsiteY650" fmla="*/ 927432 h 1355107"/>
                <a:gd name="connsiteX651" fmla="*/ 565540 w 1307669"/>
                <a:gd name="connsiteY651" fmla="*/ 937503 h 1355107"/>
                <a:gd name="connsiteX652" fmla="*/ 560646 w 1307669"/>
                <a:gd name="connsiteY652" fmla="*/ 907443 h 1355107"/>
                <a:gd name="connsiteX653" fmla="*/ 569998 w 1307669"/>
                <a:gd name="connsiteY653" fmla="*/ 896181 h 1355107"/>
                <a:gd name="connsiteX654" fmla="*/ 581378 w 1307669"/>
                <a:gd name="connsiteY654" fmla="*/ 897371 h 1355107"/>
                <a:gd name="connsiteX655" fmla="*/ 569370 w 1307669"/>
                <a:gd name="connsiteY655" fmla="*/ 882175 h 1355107"/>
                <a:gd name="connsiteX656" fmla="*/ 564557 w 1307669"/>
                <a:gd name="connsiteY656" fmla="*/ 886206 h 1355107"/>
                <a:gd name="connsiteX657" fmla="*/ 567678 w 1307669"/>
                <a:gd name="connsiteY657" fmla="*/ 897833 h 1355107"/>
                <a:gd name="connsiteX658" fmla="*/ 558721 w 1307669"/>
                <a:gd name="connsiteY658" fmla="*/ 904577 h 1355107"/>
                <a:gd name="connsiteX659" fmla="*/ 542714 w 1307669"/>
                <a:gd name="connsiteY659" fmla="*/ 906925 h 1355107"/>
                <a:gd name="connsiteX660" fmla="*/ 538832 w 1307669"/>
                <a:gd name="connsiteY660" fmla="*/ 896649 h 1355107"/>
                <a:gd name="connsiteX661" fmla="*/ 547003 w 1307669"/>
                <a:gd name="connsiteY661" fmla="*/ 890369 h 1355107"/>
                <a:gd name="connsiteX662" fmla="*/ 549637 w 1307669"/>
                <a:gd name="connsiteY662" fmla="*/ 878353 h 1355107"/>
                <a:gd name="connsiteX663" fmla="*/ 560821 w 1307669"/>
                <a:gd name="connsiteY663" fmla="*/ 877849 h 1355107"/>
                <a:gd name="connsiteX664" fmla="*/ 569370 w 1307669"/>
                <a:gd name="connsiteY664" fmla="*/ 882175 h 1355107"/>
                <a:gd name="connsiteX665" fmla="*/ 412902 w 1307669"/>
                <a:gd name="connsiteY665" fmla="*/ 673861 h 1355107"/>
                <a:gd name="connsiteX666" fmla="*/ 413605 w 1307669"/>
                <a:gd name="connsiteY666" fmla="*/ 681102 h 1355107"/>
                <a:gd name="connsiteX667" fmla="*/ 406365 w 1307669"/>
                <a:gd name="connsiteY667" fmla="*/ 681806 h 1355107"/>
                <a:gd name="connsiteX668" fmla="*/ 405661 w 1307669"/>
                <a:gd name="connsiteY668" fmla="*/ 674565 h 1355107"/>
                <a:gd name="connsiteX669" fmla="*/ 409136 w 1307669"/>
                <a:gd name="connsiteY669" fmla="*/ 672713 h 1355107"/>
                <a:gd name="connsiteX670" fmla="*/ 412902 w 1307669"/>
                <a:gd name="connsiteY670" fmla="*/ 673861 h 1355107"/>
                <a:gd name="connsiteX671" fmla="*/ 372860 w 1307669"/>
                <a:gd name="connsiteY671" fmla="*/ 627059 h 1355107"/>
                <a:gd name="connsiteX672" fmla="*/ 373564 w 1307669"/>
                <a:gd name="connsiteY672" fmla="*/ 634300 h 1355107"/>
                <a:gd name="connsiteX673" fmla="*/ 366323 w 1307669"/>
                <a:gd name="connsiteY673" fmla="*/ 635004 h 1355107"/>
                <a:gd name="connsiteX674" fmla="*/ 365620 w 1307669"/>
                <a:gd name="connsiteY674" fmla="*/ 627763 h 1355107"/>
                <a:gd name="connsiteX675" fmla="*/ 369094 w 1307669"/>
                <a:gd name="connsiteY675" fmla="*/ 625912 h 1355107"/>
                <a:gd name="connsiteX676" fmla="*/ 372860 w 1307669"/>
                <a:gd name="connsiteY676" fmla="*/ 627059 h 1355107"/>
                <a:gd name="connsiteX677" fmla="*/ 519526 w 1307669"/>
                <a:gd name="connsiteY677" fmla="*/ 758929 h 1355107"/>
                <a:gd name="connsiteX678" fmla="*/ 522252 w 1307669"/>
                <a:gd name="connsiteY678" fmla="*/ 777272 h 1355107"/>
                <a:gd name="connsiteX679" fmla="*/ 521110 w 1307669"/>
                <a:gd name="connsiteY679" fmla="*/ 780926 h 1355107"/>
                <a:gd name="connsiteX680" fmla="*/ 525812 w 1307669"/>
                <a:gd name="connsiteY680" fmla="*/ 782820 h 1355107"/>
                <a:gd name="connsiteX681" fmla="*/ 542707 w 1307669"/>
                <a:gd name="connsiteY681" fmla="*/ 821144 h 1355107"/>
                <a:gd name="connsiteX682" fmla="*/ 510637 w 1307669"/>
                <a:gd name="connsiteY682" fmla="*/ 821275 h 1355107"/>
                <a:gd name="connsiteX683" fmla="*/ 493743 w 1307669"/>
                <a:gd name="connsiteY683" fmla="*/ 782951 h 1355107"/>
                <a:gd name="connsiteX684" fmla="*/ 495098 w 1307669"/>
                <a:gd name="connsiteY684" fmla="*/ 782085 h 1355107"/>
                <a:gd name="connsiteX685" fmla="*/ 494057 w 1307669"/>
                <a:gd name="connsiteY685" fmla="*/ 775077 h 1355107"/>
                <a:gd name="connsiteX686" fmla="*/ 510138 w 1307669"/>
                <a:gd name="connsiteY686" fmla="*/ 750688 h 1355107"/>
                <a:gd name="connsiteX687" fmla="*/ 519526 w 1307669"/>
                <a:gd name="connsiteY687" fmla="*/ 758929 h 1355107"/>
                <a:gd name="connsiteX688" fmla="*/ 561080 w 1307669"/>
                <a:gd name="connsiteY688" fmla="*/ 772584 h 1355107"/>
                <a:gd name="connsiteX689" fmla="*/ 557579 w 1307669"/>
                <a:gd name="connsiteY689" fmla="*/ 777407 h 1355107"/>
                <a:gd name="connsiteX690" fmla="*/ 560713 w 1307669"/>
                <a:gd name="connsiteY690" fmla="*/ 789868 h 1355107"/>
                <a:gd name="connsiteX691" fmla="*/ 554148 w 1307669"/>
                <a:gd name="connsiteY691" fmla="*/ 798013 h 1355107"/>
                <a:gd name="connsiteX692" fmla="*/ 541828 w 1307669"/>
                <a:gd name="connsiteY692" fmla="*/ 801946 h 1355107"/>
                <a:gd name="connsiteX693" fmla="*/ 538182 w 1307669"/>
                <a:gd name="connsiteY693" fmla="*/ 791030 h 1355107"/>
                <a:gd name="connsiteX694" fmla="*/ 544163 w 1307669"/>
                <a:gd name="connsiteY694" fmla="*/ 783459 h 1355107"/>
                <a:gd name="connsiteX695" fmla="*/ 545486 w 1307669"/>
                <a:gd name="connsiteY695" fmla="*/ 770082 h 1355107"/>
                <a:gd name="connsiteX696" fmla="*/ 549474 w 1307669"/>
                <a:gd name="connsiteY696" fmla="*/ 768243 h 1355107"/>
                <a:gd name="connsiteX697" fmla="*/ 554163 w 1307669"/>
                <a:gd name="connsiteY697" fmla="*/ 768577 h 1355107"/>
                <a:gd name="connsiteX698" fmla="*/ 561080 w 1307669"/>
                <a:gd name="connsiteY698" fmla="*/ 772584 h 1355107"/>
                <a:gd name="connsiteX699" fmla="*/ 632087 w 1307669"/>
                <a:gd name="connsiteY699" fmla="*/ 844516 h 1355107"/>
                <a:gd name="connsiteX700" fmla="*/ 639172 w 1307669"/>
                <a:gd name="connsiteY700" fmla="*/ 871696 h 1355107"/>
                <a:gd name="connsiteX701" fmla="*/ 626748 w 1307669"/>
                <a:gd name="connsiteY701" fmla="*/ 879387 h 1355107"/>
                <a:gd name="connsiteX702" fmla="*/ 620367 w 1307669"/>
                <a:gd name="connsiteY702" fmla="*/ 877905 h 1355107"/>
                <a:gd name="connsiteX703" fmla="*/ 617566 w 1307669"/>
                <a:gd name="connsiteY703" fmla="*/ 882760 h 1355107"/>
                <a:gd name="connsiteX704" fmla="*/ 608896 w 1307669"/>
                <a:gd name="connsiteY704" fmla="*/ 881537 h 1355107"/>
                <a:gd name="connsiteX705" fmla="*/ 598762 w 1307669"/>
                <a:gd name="connsiteY705" fmla="*/ 873995 h 1355107"/>
                <a:gd name="connsiteX706" fmla="*/ 602292 w 1307669"/>
                <a:gd name="connsiteY706" fmla="*/ 866177 h 1355107"/>
                <a:gd name="connsiteX707" fmla="*/ 604567 w 1307669"/>
                <a:gd name="connsiteY707" fmla="*/ 866475 h 1355107"/>
                <a:gd name="connsiteX708" fmla="*/ 602091 w 1307669"/>
                <a:gd name="connsiteY708" fmla="*/ 863084 h 1355107"/>
                <a:gd name="connsiteX709" fmla="*/ 604303 w 1307669"/>
                <a:gd name="connsiteY709" fmla="*/ 848640 h 1355107"/>
                <a:gd name="connsiteX710" fmla="*/ 632087 w 1307669"/>
                <a:gd name="connsiteY710" fmla="*/ 844516 h 1355107"/>
                <a:gd name="connsiteX711" fmla="*/ 698090 w 1307669"/>
                <a:gd name="connsiteY711" fmla="*/ 903968 h 1355107"/>
                <a:gd name="connsiteX712" fmla="*/ 704834 w 1307669"/>
                <a:gd name="connsiteY712" fmla="*/ 912926 h 1355107"/>
                <a:gd name="connsiteX713" fmla="*/ 707182 w 1307669"/>
                <a:gd name="connsiteY713" fmla="*/ 928932 h 1355107"/>
                <a:gd name="connsiteX714" fmla="*/ 696906 w 1307669"/>
                <a:gd name="connsiteY714" fmla="*/ 932815 h 1355107"/>
                <a:gd name="connsiteX715" fmla="*/ 690626 w 1307669"/>
                <a:gd name="connsiteY715" fmla="*/ 924644 h 1355107"/>
                <a:gd name="connsiteX716" fmla="*/ 678610 w 1307669"/>
                <a:gd name="connsiteY716" fmla="*/ 922010 h 1355107"/>
                <a:gd name="connsiteX717" fmla="*/ 677516 w 1307669"/>
                <a:gd name="connsiteY717" fmla="*/ 917524 h 1355107"/>
                <a:gd name="connsiteX718" fmla="*/ 670532 w 1307669"/>
                <a:gd name="connsiteY718" fmla="*/ 921982 h 1355107"/>
                <a:gd name="connsiteX719" fmla="*/ 650998 w 1307669"/>
                <a:gd name="connsiteY719" fmla="*/ 914110 h 1355107"/>
                <a:gd name="connsiteX720" fmla="*/ 634104 w 1307669"/>
                <a:gd name="connsiteY720" fmla="*/ 875786 h 1355107"/>
                <a:gd name="connsiteX721" fmla="*/ 646640 w 1307669"/>
                <a:gd name="connsiteY721" fmla="*/ 867783 h 1355107"/>
                <a:gd name="connsiteX722" fmla="*/ 666174 w 1307669"/>
                <a:gd name="connsiteY722" fmla="*/ 875655 h 1355107"/>
                <a:gd name="connsiteX723" fmla="*/ 681263 w 1307669"/>
                <a:gd name="connsiteY723" fmla="*/ 894790 h 1355107"/>
                <a:gd name="connsiteX724" fmla="*/ 682040 w 1307669"/>
                <a:gd name="connsiteY724" fmla="*/ 903051 h 1355107"/>
                <a:gd name="connsiteX725" fmla="*/ 682432 w 1307669"/>
                <a:gd name="connsiteY725" fmla="*/ 902277 h 1355107"/>
                <a:gd name="connsiteX726" fmla="*/ 686463 w 1307669"/>
                <a:gd name="connsiteY726" fmla="*/ 907089 h 1355107"/>
                <a:gd name="connsiteX727" fmla="*/ 698090 w 1307669"/>
                <a:gd name="connsiteY727" fmla="*/ 903968 h 1355107"/>
                <a:gd name="connsiteX728" fmla="*/ 759189 w 1307669"/>
                <a:gd name="connsiteY728" fmla="*/ 968992 h 1355107"/>
                <a:gd name="connsiteX729" fmla="*/ 760735 w 1307669"/>
                <a:gd name="connsiteY729" fmla="*/ 971498 h 1355107"/>
                <a:gd name="connsiteX730" fmla="*/ 761725 w 1307669"/>
                <a:gd name="connsiteY730" fmla="*/ 976086 h 1355107"/>
                <a:gd name="connsiteX731" fmla="*/ 758707 w 1307669"/>
                <a:gd name="connsiteY731" fmla="*/ 975498 h 1355107"/>
                <a:gd name="connsiteX732" fmla="*/ 755245 w 1307669"/>
                <a:gd name="connsiteY732" fmla="*/ 980272 h 1355107"/>
                <a:gd name="connsiteX733" fmla="*/ 749915 w 1307669"/>
                <a:gd name="connsiteY733" fmla="*/ 978943 h 1355107"/>
                <a:gd name="connsiteX734" fmla="*/ 744086 w 1307669"/>
                <a:gd name="connsiteY734" fmla="*/ 973576 h 1355107"/>
                <a:gd name="connsiteX735" fmla="*/ 746798 w 1307669"/>
                <a:gd name="connsiteY735" fmla="*/ 968929 h 1355107"/>
                <a:gd name="connsiteX736" fmla="*/ 751708 w 1307669"/>
                <a:gd name="connsiteY736" fmla="*/ 970102 h 1355107"/>
                <a:gd name="connsiteX737" fmla="*/ 757093 w 1307669"/>
                <a:gd name="connsiteY737" fmla="*/ 967398 h 1355107"/>
                <a:gd name="connsiteX738" fmla="*/ 759189 w 1307669"/>
                <a:gd name="connsiteY738" fmla="*/ 968992 h 1355107"/>
                <a:gd name="connsiteX739" fmla="*/ 493320 w 1307669"/>
                <a:gd name="connsiteY739" fmla="*/ 650497 h 1355107"/>
                <a:gd name="connsiteX740" fmla="*/ 484352 w 1307669"/>
                <a:gd name="connsiteY740" fmla="*/ 658607 h 1355107"/>
                <a:gd name="connsiteX741" fmla="*/ 487771 w 1307669"/>
                <a:gd name="connsiteY741" fmla="*/ 669996 h 1355107"/>
                <a:gd name="connsiteX742" fmla="*/ 489456 w 1307669"/>
                <a:gd name="connsiteY742" fmla="*/ 678288 h 1355107"/>
                <a:gd name="connsiteX743" fmla="*/ 491608 w 1307669"/>
                <a:gd name="connsiteY743" fmla="*/ 677594 h 1355107"/>
                <a:gd name="connsiteX744" fmla="*/ 511571 w 1307669"/>
                <a:gd name="connsiteY744" fmla="*/ 693119 h 1355107"/>
                <a:gd name="connsiteX745" fmla="*/ 491608 w 1307669"/>
                <a:gd name="connsiteY745" fmla="*/ 708643 h 1355107"/>
                <a:gd name="connsiteX746" fmla="*/ 474186 w 1307669"/>
                <a:gd name="connsiteY746" fmla="*/ 695095 h 1355107"/>
                <a:gd name="connsiteX747" fmla="*/ 473529 w 1307669"/>
                <a:gd name="connsiteY747" fmla="*/ 695630 h 1355107"/>
                <a:gd name="connsiteX748" fmla="*/ 458689 w 1307669"/>
                <a:gd name="connsiteY748" fmla="*/ 680281 h 1355107"/>
                <a:gd name="connsiteX749" fmla="*/ 436366 w 1307669"/>
                <a:gd name="connsiteY749" fmla="*/ 679563 h 1355107"/>
                <a:gd name="connsiteX750" fmla="*/ 432813 w 1307669"/>
                <a:gd name="connsiteY750" fmla="*/ 666210 h 1355107"/>
                <a:gd name="connsiteX751" fmla="*/ 435669 w 1307669"/>
                <a:gd name="connsiteY751" fmla="*/ 653342 h 1355107"/>
                <a:gd name="connsiteX752" fmla="*/ 464616 w 1307669"/>
                <a:gd name="connsiteY752" fmla="*/ 656508 h 1355107"/>
                <a:gd name="connsiteX753" fmla="*/ 477344 w 1307669"/>
                <a:gd name="connsiteY753" fmla="*/ 641738 h 1355107"/>
                <a:gd name="connsiteX754" fmla="*/ 493320 w 1307669"/>
                <a:gd name="connsiteY754" fmla="*/ 650497 h 1355107"/>
                <a:gd name="connsiteX755" fmla="*/ 523805 w 1307669"/>
                <a:gd name="connsiteY755" fmla="*/ 683794 h 1355107"/>
                <a:gd name="connsiteX756" fmla="*/ 526997 w 1307669"/>
                <a:gd name="connsiteY756" fmla="*/ 699470 h 1355107"/>
                <a:gd name="connsiteX757" fmla="*/ 515848 w 1307669"/>
                <a:gd name="connsiteY757" fmla="*/ 703958 h 1355107"/>
                <a:gd name="connsiteX758" fmla="*/ 512655 w 1307669"/>
                <a:gd name="connsiteY758" fmla="*/ 688282 h 1355107"/>
                <a:gd name="connsiteX759" fmla="*/ 517569 w 1307669"/>
                <a:gd name="connsiteY759" fmla="*/ 682792 h 1355107"/>
                <a:gd name="connsiteX760" fmla="*/ 523805 w 1307669"/>
                <a:gd name="connsiteY760" fmla="*/ 683794 h 1355107"/>
                <a:gd name="connsiteX761" fmla="*/ 582879 w 1307669"/>
                <a:gd name="connsiteY761" fmla="*/ 747232 h 1355107"/>
                <a:gd name="connsiteX762" fmla="*/ 583949 w 1307669"/>
                <a:gd name="connsiteY762" fmla="*/ 759431 h 1355107"/>
                <a:gd name="connsiteX763" fmla="*/ 581098 w 1307669"/>
                <a:gd name="connsiteY763" fmla="*/ 769157 h 1355107"/>
                <a:gd name="connsiteX764" fmla="*/ 577668 w 1307669"/>
                <a:gd name="connsiteY764" fmla="*/ 764233 h 1355107"/>
                <a:gd name="connsiteX765" fmla="*/ 568805 w 1307669"/>
                <a:gd name="connsiteY765" fmla="*/ 768639 h 1355107"/>
                <a:gd name="connsiteX766" fmla="*/ 563012 w 1307669"/>
                <a:gd name="connsiteY766" fmla="*/ 759409 h 1355107"/>
                <a:gd name="connsiteX767" fmla="*/ 560215 w 1307669"/>
                <a:gd name="connsiteY767" fmla="*/ 742088 h 1355107"/>
                <a:gd name="connsiteX768" fmla="*/ 567979 w 1307669"/>
                <a:gd name="connsiteY768" fmla="*/ 736963 h 1355107"/>
                <a:gd name="connsiteX769" fmla="*/ 573364 w 1307669"/>
                <a:gd name="connsiteY769" fmla="*/ 745372 h 1355107"/>
                <a:gd name="connsiteX770" fmla="*/ 582879 w 1307669"/>
                <a:gd name="connsiteY770" fmla="*/ 747232 h 1355107"/>
                <a:gd name="connsiteX771" fmla="*/ 457744 w 1307669"/>
                <a:gd name="connsiteY771" fmla="*/ 589661 h 1355107"/>
                <a:gd name="connsiteX772" fmla="*/ 462638 w 1307669"/>
                <a:gd name="connsiteY772" fmla="*/ 619720 h 1355107"/>
                <a:gd name="connsiteX773" fmla="*/ 441906 w 1307669"/>
                <a:gd name="connsiteY773" fmla="*/ 629792 h 1355107"/>
                <a:gd name="connsiteX774" fmla="*/ 437012 w 1307669"/>
                <a:gd name="connsiteY774" fmla="*/ 599732 h 1355107"/>
                <a:gd name="connsiteX775" fmla="*/ 446364 w 1307669"/>
                <a:gd name="connsiteY775" fmla="*/ 588470 h 1355107"/>
                <a:gd name="connsiteX776" fmla="*/ 457744 w 1307669"/>
                <a:gd name="connsiteY776" fmla="*/ 589661 h 1355107"/>
                <a:gd name="connsiteX777" fmla="*/ 647391 w 1307669"/>
                <a:gd name="connsiteY777" fmla="*/ 800464 h 1355107"/>
                <a:gd name="connsiteX778" fmla="*/ 650904 w 1307669"/>
                <a:gd name="connsiteY778" fmla="*/ 805666 h 1355107"/>
                <a:gd name="connsiteX779" fmla="*/ 644506 w 1307669"/>
                <a:gd name="connsiteY779" fmla="*/ 815340 h 1355107"/>
                <a:gd name="connsiteX780" fmla="*/ 634832 w 1307669"/>
                <a:gd name="connsiteY780" fmla="*/ 808944 h 1355107"/>
                <a:gd name="connsiteX781" fmla="*/ 641229 w 1307669"/>
                <a:gd name="connsiteY781" fmla="*/ 799270 h 1355107"/>
                <a:gd name="connsiteX782" fmla="*/ 647391 w 1307669"/>
                <a:gd name="connsiteY782" fmla="*/ 800464 h 1355107"/>
                <a:gd name="connsiteX783" fmla="*/ 693152 w 1307669"/>
                <a:gd name="connsiteY783" fmla="*/ 852326 h 1355107"/>
                <a:gd name="connsiteX784" fmla="*/ 699907 w 1307669"/>
                <a:gd name="connsiteY784" fmla="*/ 861523 h 1355107"/>
                <a:gd name="connsiteX785" fmla="*/ 686842 w 1307669"/>
                <a:gd name="connsiteY785" fmla="*/ 879142 h 1355107"/>
                <a:gd name="connsiteX786" fmla="*/ 667921 w 1307669"/>
                <a:gd name="connsiteY786" fmla="*/ 868046 h 1355107"/>
                <a:gd name="connsiteX787" fmla="*/ 680986 w 1307669"/>
                <a:gd name="connsiteY787" fmla="*/ 850427 h 1355107"/>
                <a:gd name="connsiteX788" fmla="*/ 693152 w 1307669"/>
                <a:gd name="connsiteY788" fmla="*/ 852326 h 1355107"/>
                <a:gd name="connsiteX789" fmla="*/ 804386 w 1307669"/>
                <a:gd name="connsiteY789" fmla="*/ 966221 h 1355107"/>
                <a:gd name="connsiteX790" fmla="*/ 807999 w 1307669"/>
                <a:gd name="connsiteY790" fmla="*/ 972399 h 1355107"/>
                <a:gd name="connsiteX791" fmla="*/ 798698 w 1307669"/>
                <a:gd name="connsiteY791" fmla="*/ 982538 h 1355107"/>
                <a:gd name="connsiteX792" fmla="*/ 787619 w 1307669"/>
                <a:gd name="connsiteY792" fmla="*/ 974380 h 1355107"/>
                <a:gd name="connsiteX793" fmla="*/ 796920 w 1307669"/>
                <a:gd name="connsiteY793" fmla="*/ 964241 h 1355107"/>
                <a:gd name="connsiteX794" fmla="*/ 804386 w 1307669"/>
                <a:gd name="connsiteY794" fmla="*/ 966221 h 1355107"/>
                <a:gd name="connsiteX795" fmla="*/ 651932 w 1307669"/>
                <a:gd name="connsiteY795" fmla="*/ 785954 h 1355107"/>
                <a:gd name="connsiteX796" fmla="*/ 631970 w 1307669"/>
                <a:gd name="connsiteY796" fmla="*/ 801479 h 1355107"/>
                <a:gd name="connsiteX797" fmla="*/ 612007 w 1307669"/>
                <a:gd name="connsiteY797" fmla="*/ 785954 h 1355107"/>
                <a:gd name="connsiteX798" fmla="*/ 631970 w 1307669"/>
                <a:gd name="connsiteY798" fmla="*/ 770430 h 1355107"/>
                <a:gd name="connsiteX799" fmla="*/ 651932 w 1307669"/>
                <a:gd name="connsiteY799" fmla="*/ 785954 h 1355107"/>
                <a:gd name="connsiteX800" fmla="*/ 779223 w 1307669"/>
                <a:gd name="connsiteY800" fmla="*/ 930879 h 1355107"/>
                <a:gd name="connsiteX801" fmla="*/ 781075 w 1307669"/>
                <a:gd name="connsiteY801" fmla="*/ 934354 h 1355107"/>
                <a:gd name="connsiteX802" fmla="*/ 776452 w 1307669"/>
                <a:gd name="connsiteY802" fmla="*/ 939971 h 1355107"/>
                <a:gd name="connsiteX803" fmla="*/ 770835 w 1307669"/>
                <a:gd name="connsiteY803" fmla="*/ 935349 h 1355107"/>
                <a:gd name="connsiteX804" fmla="*/ 775457 w 1307669"/>
                <a:gd name="connsiteY804" fmla="*/ 929731 h 1355107"/>
                <a:gd name="connsiteX805" fmla="*/ 779223 w 1307669"/>
                <a:gd name="connsiteY805" fmla="*/ 930879 h 1355107"/>
                <a:gd name="connsiteX806" fmla="*/ 842099 w 1307669"/>
                <a:gd name="connsiteY806" fmla="*/ 998614 h 1355107"/>
                <a:gd name="connsiteX807" fmla="*/ 846160 w 1307669"/>
                <a:gd name="connsiteY807" fmla="*/ 1010696 h 1355107"/>
                <a:gd name="connsiteX808" fmla="*/ 838095 w 1307669"/>
                <a:gd name="connsiteY808" fmla="*/ 1029125 h 1355107"/>
                <a:gd name="connsiteX809" fmla="*/ 826631 w 1307669"/>
                <a:gd name="connsiteY809" fmla="*/ 1012594 h 1355107"/>
                <a:gd name="connsiteX810" fmla="*/ 834697 w 1307669"/>
                <a:gd name="connsiteY810" fmla="*/ 994165 h 1355107"/>
                <a:gd name="connsiteX811" fmla="*/ 842099 w 1307669"/>
                <a:gd name="connsiteY811" fmla="*/ 998614 h 1355107"/>
                <a:gd name="connsiteX812" fmla="*/ 758325 w 1307669"/>
                <a:gd name="connsiteY812" fmla="*/ 897431 h 1355107"/>
                <a:gd name="connsiteX813" fmla="*/ 766769 w 1307669"/>
                <a:gd name="connsiteY813" fmla="*/ 915914 h 1355107"/>
                <a:gd name="connsiteX814" fmla="*/ 757039 w 1307669"/>
                <a:gd name="connsiteY814" fmla="*/ 946472 h 1355107"/>
                <a:gd name="connsiteX815" fmla="*/ 736120 w 1307669"/>
                <a:gd name="connsiteY815" fmla="*/ 922164 h 1355107"/>
                <a:gd name="connsiteX816" fmla="*/ 745850 w 1307669"/>
                <a:gd name="connsiteY816" fmla="*/ 891606 h 1355107"/>
                <a:gd name="connsiteX817" fmla="*/ 758325 w 1307669"/>
                <a:gd name="connsiteY817" fmla="*/ 897431 h 1355107"/>
                <a:gd name="connsiteX818" fmla="*/ 723240 w 1307669"/>
                <a:gd name="connsiteY818" fmla="*/ 840067 h 1355107"/>
                <a:gd name="connsiteX819" fmla="*/ 724310 w 1307669"/>
                <a:gd name="connsiteY819" fmla="*/ 852266 h 1355107"/>
                <a:gd name="connsiteX820" fmla="*/ 721460 w 1307669"/>
                <a:gd name="connsiteY820" fmla="*/ 861992 h 1355107"/>
                <a:gd name="connsiteX821" fmla="*/ 718030 w 1307669"/>
                <a:gd name="connsiteY821" fmla="*/ 857068 h 1355107"/>
                <a:gd name="connsiteX822" fmla="*/ 709166 w 1307669"/>
                <a:gd name="connsiteY822" fmla="*/ 861474 h 1355107"/>
                <a:gd name="connsiteX823" fmla="*/ 703374 w 1307669"/>
                <a:gd name="connsiteY823" fmla="*/ 852244 h 1355107"/>
                <a:gd name="connsiteX824" fmla="*/ 700576 w 1307669"/>
                <a:gd name="connsiteY824" fmla="*/ 834924 h 1355107"/>
                <a:gd name="connsiteX825" fmla="*/ 708341 w 1307669"/>
                <a:gd name="connsiteY825" fmla="*/ 829799 h 1355107"/>
                <a:gd name="connsiteX826" fmla="*/ 713726 w 1307669"/>
                <a:gd name="connsiteY826" fmla="*/ 838208 h 1355107"/>
                <a:gd name="connsiteX827" fmla="*/ 723240 w 1307669"/>
                <a:gd name="connsiteY827" fmla="*/ 840067 h 1355107"/>
                <a:gd name="connsiteX828" fmla="*/ 878015 w 1307669"/>
                <a:gd name="connsiteY828" fmla="*/ 1020864 h 1355107"/>
                <a:gd name="connsiteX829" fmla="*/ 876843 w 1307669"/>
                <a:gd name="connsiteY829" fmla="*/ 1025774 h 1355107"/>
                <a:gd name="connsiteX830" fmla="*/ 879547 w 1307669"/>
                <a:gd name="connsiteY830" fmla="*/ 1031159 h 1355107"/>
                <a:gd name="connsiteX831" fmla="*/ 875446 w 1307669"/>
                <a:gd name="connsiteY831" fmla="*/ 1034800 h 1355107"/>
                <a:gd name="connsiteX832" fmla="*/ 870859 w 1307669"/>
                <a:gd name="connsiteY832" fmla="*/ 1035791 h 1355107"/>
                <a:gd name="connsiteX833" fmla="*/ 871447 w 1307669"/>
                <a:gd name="connsiteY833" fmla="*/ 1032772 h 1355107"/>
                <a:gd name="connsiteX834" fmla="*/ 866673 w 1307669"/>
                <a:gd name="connsiteY834" fmla="*/ 1029310 h 1355107"/>
                <a:gd name="connsiteX835" fmla="*/ 868001 w 1307669"/>
                <a:gd name="connsiteY835" fmla="*/ 1023981 h 1355107"/>
                <a:gd name="connsiteX836" fmla="*/ 873368 w 1307669"/>
                <a:gd name="connsiteY836" fmla="*/ 1018151 h 1355107"/>
                <a:gd name="connsiteX837" fmla="*/ 878015 w 1307669"/>
                <a:gd name="connsiteY837" fmla="*/ 1020864 h 1355107"/>
                <a:gd name="connsiteX838" fmla="*/ 598105 w 1307669"/>
                <a:gd name="connsiteY838" fmla="*/ 682495 h 1355107"/>
                <a:gd name="connsiteX839" fmla="*/ 602999 w 1307669"/>
                <a:gd name="connsiteY839" fmla="*/ 712556 h 1355107"/>
                <a:gd name="connsiteX840" fmla="*/ 582268 w 1307669"/>
                <a:gd name="connsiteY840" fmla="*/ 722627 h 1355107"/>
                <a:gd name="connsiteX841" fmla="*/ 577373 w 1307669"/>
                <a:gd name="connsiteY841" fmla="*/ 692567 h 1355107"/>
                <a:gd name="connsiteX842" fmla="*/ 586725 w 1307669"/>
                <a:gd name="connsiteY842" fmla="*/ 681305 h 1355107"/>
                <a:gd name="connsiteX843" fmla="*/ 598105 w 1307669"/>
                <a:gd name="connsiteY843" fmla="*/ 682495 h 1355107"/>
                <a:gd name="connsiteX844" fmla="*/ 788528 w 1307669"/>
                <a:gd name="connsiteY844" fmla="*/ 870223 h 1355107"/>
                <a:gd name="connsiteX845" fmla="*/ 792141 w 1307669"/>
                <a:gd name="connsiteY845" fmla="*/ 876402 h 1355107"/>
                <a:gd name="connsiteX846" fmla="*/ 782841 w 1307669"/>
                <a:gd name="connsiteY846" fmla="*/ 886540 h 1355107"/>
                <a:gd name="connsiteX847" fmla="*/ 771761 w 1307669"/>
                <a:gd name="connsiteY847" fmla="*/ 878383 h 1355107"/>
                <a:gd name="connsiteX848" fmla="*/ 781062 w 1307669"/>
                <a:gd name="connsiteY848" fmla="*/ 868244 h 1355107"/>
                <a:gd name="connsiteX849" fmla="*/ 788528 w 1307669"/>
                <a:gd name="connsiteY849" fmla="*/ 870223 h 1355107"/>
                <a:gd name="connsiteX850" fmla="*/ 872641 w 1307669"/>
                <a:gd name="connsiteY850" fmla="*/ 966389 h 1355107"/>
                <a:gd name="connsiteX851" fmla="*/ 874044 w 1307669"/>
                <a:gd name="connsiteY851" fmla="*/ 980630 h 1355107"/>
                <a:gd name="connsiteX852" fmla="*/ 861235 w 1307669"/>
                <a:gd name="connsiteY852" fmla="*/ 974250 h 1355107"/>
                <a:gd name="connsiteX853" fmla="*/ 859832 w 1307669"/>
                <a:gd name="connsiteY853" fmla="*/ 960009 h 1355107"/>
                <a:gd name="connsiteX854" fmla="*/ 872641 w 1307669"/>
                <a:gd name="connsiteY854" fmla="*/ 966389 h 1355107"/>
                <a:gd name="connsiteX855" fmla="*/ 826241 w 1307669"/>
                <a:gd name="connsiteY855" fmla="*/ 902617 h 1355107"/>
                <a:gd name="connsiteX856" fmla="*/ 830302 w 1307669"/>
                <a:gd name="connsiteY856" fmla="*/ 914698 h 1355107"/>
                <a:gd name="connsiteX857" fmla="*/ 822237 w 1307669"/>
                <a:gd name="connsiteY857" fmla="*/ 933127 h 1355107"/>
                <a:gd name="connsiteX858" fmla="*/ 818431 w 1307669"/>
                <a:gd name="connsiteY858" fmla="*/ 930840 h 1355107"/>
                <a:gd name="connsiteX859" fmla="*/ 817922 w 1307669"/>
                <a:gd name="connsiteY859" fmla="*/ 934730 h 1355107"/>
                <a:gd name="connsiteX860" fmla="*/ 823102 w 1307669"/>
                <a:gd name="connsiteY860" fmla="*/ 942820 h 1355107"/>
                <a:gd name="connsiteX861" fmla="*/ 817205 w 1307669"/>
                <a:gd name="connsiteY861" fmla="*/ 949273 h 1355107"/>
                <a:gd name="connsiteX862" fmla="*/ 810096 w 1307669"/>
                <a:gd name="connsiteY862" fmla="*/ 951605 h 1355107"/>
                <a:gd name="connsiteX863" fmla="*/ 810527 w 1307669"/>
                <a:gd name="connsiteY863" fmla="*/ 946722 h 1355107"/>
                <a:gd name="connsiteX864" fmla="*/ 802384 w 1307669"/>
                <a:gd name="connsiteY864" fmla="*/ 942024 h 1355107"/>
                <a:gd name="connsiteX865" fmla="*/ 803606 w 1307669"/>
                <a:gd name="connsiteY865" fmla="*/ 933355 h 1355107"/>
                <a:gd name="connsiteX866" fmla="*/ 811148 w 1307669"/>
                <a:gd name="connsiteY866" fmla="*/ 923220 h 1355107"/>
                <a:gd name="connsiteX867" fmla="*/ 813332 w 1307669"/>
                <a:gd name="connsiteY867" fmla="*/ 924206 h 1355107"/>
                <a:gd name="connsiteX868" fmla="*/ 810774 w 1307669"/>
                <a:gd name="connsiteY868" fmla="*/ 916596 h 1355107"/>
                <a:gd name="connsiteX869" fmla="*/ 818839 w 1307669"/>
                <a:gd name="connsiteY869" fmla="*/ 898168 h 1355107"/>
                <a:gd name="connsiteX870" fmla="*/ 826241 w 1307669"/>
                <a:gd name="connsiteY870" fmla="*/ 902617 h 1355107"/>
                <a:gd name="connsiteX871" fmla="*/ 542539 w 1307669"/>
                <a:gd name="connsiteY871" fmla="*/ 567944 h 1355107"/>
                <a:gd name="connsiteX872" fmla="*/ 559434 w 1307669"/>
                <a:gd name="connsiteY872" fmla="*/ 606268 h 1355107"/>
                <a:gd name="connsiteX873" fmla="*/ 527364 w 1307669"/>
                <a:gd name="connsiteY873" fmla="*/ 606399 h 1355107"/>
                <a:gd name="connsiteX874" fmla="*/ 524365 w 1307669"/>
                <a:gd name="connsiteY874" fmla="*/ 602596 h 1355107"/>
                <a:gd name="connsiteX875" fmla="*/ 524184 w 1307669"/>
                <a:gd name="connsiteY875" fmla="*/ 607127 h 1355107"/>
                <a:gd name="connsiteX876" fmla="*/ 517953 w 1307669"/>
                <a:gd name="connsiteY876" fmla="*/ 615618 h 1355107"/>
                <a:gd name="connsiteX877" fmla="*/ 504467 w 1307669"/>
                <a:gd name="connsiteY877" fmla="*/ 597171 h 1355107"/>
                <a:gd name="connsiteX878" fmla="*/ 505113 w 1307669"/>
                <a:gd name="connsiteY878" fmla="*/ 581039 h 1355107"/>
                <a:gd name="connsiteX879" fmla="*/ 510942 w 1307669"/>
                <a:gd name="connsiteY879" fmla="*/ 573096 h 1355107"/>
                <a:gd name="connsiteX880" fmla="*/ 510470 w 1307669"/>
                <a:gd name="connsiteY880" fmla="*/ 568075 h 1355107"/>
                <a:gd name="connsiteX881" fmla="*/ 523006 w 1307669"/>
                <a:gd name="connsiteY881" fmla="*/ 560073 h 1355107"/>
                <a:gd name="connsiteX882" fmla="*/ 542539 w 1307669"/>
                <a:gd name="connsiteY882" fmla="*/ 567944 h 1355107"/>
                <a:gd name="connsiteX883" fmla="*/ 582848 w 1307669"/>
                <a:gd name="connsiteY883" fmla="*/ 603311 h 1355107"/>
                <a:gd name="connsiteX884" fmla="*/ 582138 w 1307669"/>
                <a:gd name="connsiteY884" fmla="*/ 635267 h 1355107"/>
                <a:gd name="connsiteX885" fmla="*/ 594408 w 1307669"/>
                <a:gd name="connsiteY885" fmla="*/ 647938 h 1355107"/>
                <a:gd name="connsiteX886" fmla="*/ 588557 w 1307669"/>
                <a:gd name="connsiteY886" fmla="*/ 666172 h 1355107"/>
                <a:gd name="connsiteX887" fmla="*/ 581699 w 1307669"/>
                <a:gd name="connsiteY887" fmla="*/ 657047 h 1355107"/>
                <a:gd name="connsiteX888" fmla="*/ 573039 w 1307669"/>
                <a:gd name="connsiteY888" fmla="*/ 661760 h 1355107"/>
                <a:gd name="connsiteX889" fmla="*/ 569067 w 1307669"/>
                <a:gd name="connsiteY889" fmla="*/ 663355 h 1355107"/>
                <a:gd name="connsiteX890" fmla="*/ 577548 w 1307669"/>
                <a:gd name="connsiteY890" fmla="*/ 662973 h 1355107"/>
                <a:gd name="connsiteX891" fmla="*/ 586097 w 1307669"/>
                <a:gd name="connsiteY891" fmla="*/ 667299 h 1355107"/>
                <a:gd name="connsiteX892" fmla="*/ 581285 w 1307669"/>
                <a:gd name="connsiteY892" fmla="*/ 671330 h 1355107"/>
                <a:gd name="connsiteX893" fmla="*/ 584405 w 1307669"/>
                <a:gd name="connsiteY893" fmla="*/ 682957 h 1355107"/>
                <a:gd name="connsiteX894" fmla="*/ 575448 w 1307669"/>
                <a:gd name="connsiteY894" fmla="*/ 689701 h 1355107"/>
                <a:gd name="connsiteX895" fmla="*/ 559441 w 1307669"/>
                <a:gd name="connsiteY895" fmla="*/ 692048 h 1355107"/>
                <a:gd name="connsiteX896" fmla="*/ 555560 w 1307669"/>
                <a:gd name="connsiteY896" fmla="*/ 681773 h 1355107"/>
                <a:gd name="connsiteX897" fmla="*/ 563731 w 1307669"/>
                <a:gd name="connsiteY897" fmla="*/ 675493 h 1355107"/>
                <a:gd name="connsiteX898" fmla="*/ 564859 w 1307669"/>
                <a:gd name="connsiteY898" fmla="*/ 669124 h 1355107"/>
                <a:gd name="connsiteX899" fmla="*/ 566077 w 1307669"/>
                <a:gd name="connsiteY899" fmla="*/ 664556 h 1355107"/>
                <a:gd name="connsiteX900" fmla="*/ 563791 w 1307669"/>
                <a:gd name="connsiteY900" fmla="*/ 665474 h 1355107"/>
                <a:gd name="connsiteX901" fmla="*/ 552219 w 1307669"/>
                <a:gd name="connsiteY901" fmla="*/ 648354 h 1355107"/>
                <a:gd name="connsiteX902" fmla="*/ 563270 w 1307669"/>
                <a:gd name="connsiteY902" fmla="*/ 630804 h 1355107"/>
                <a:gd name="connsiteX903" fmla="*/ 562476 w 1307669"/>
                <a:gd name="connsiteY903" fmla="*/ 606309 h 1355107"/>
                <a:gd name="connsiteX904" fmla="*/ 572656 w 1307669"/>
                <a:gd name="connsiteY904" fmla="*/ 601282 h 1355107"/>
                <a:gd name="connsiteX905" fmla="*/ 582848 w 1307669"/>
                <a:gd name="connsiteY905" fmla="*/ 603311 h 1355107"/>
                <a:gd name="connsiteX906" fmla="*/ 862158 w 1307669"/>
                <a:gd name="connsiteY906" fmla="*/ 924866 h 1355107"/>
                <a:gd name="connsiteX907" fmla="*/ 860985 w 1307669"/>
                <a:gd name="connsiteY907" fmla="*/ 929776 h 1355107"/>
                <a:gd name="connsiteX908" fmla="*/ 863689 w 1307669"/>
                <a:gd name="connsiteY908" fmla="*/ 935162 h 1355107"/>
                <a:gd name="connsiteX909" fmla="*/ 859588 w 1307669"/>
                <a:gd name="connsiteY909" fmla="*/ 938803 h 1355107"/>
                <a:gd name="connsiteX910" fmla="*/ 855001 w 1307669"/>
                <a:gd name="connsiteY910" fmla="*/ 939793 h 1355107"/>
                <a:gd name="connsiteX911" fmla="*/ 855589 w 1307669"/>
                <a:gd name="connsiteY911" fmla="*/ 936775 h 1355107"/>
                <a:gd name="connsiteX912" fmla="*/ 850815 w 1307669"/>
                <a:gd name="connsiteY912" fmla="*/ 933313 h 1355107"/>
                <a:gd name="connsiteX913" fmla="*/ 852144 w 1307669"/>
                <a:gd name="connsiteY913" fmla="*/ 927984 h 1355107"/>
                <a:gd name="connsiteX914" fmla="*/ 857511 w 1307669"/>
                <a:gd name="connsiteY914" fmla="*/ 922154 h 1355107"/>
                <a:gd name="connsiteX915" fmla="*/ 862158 w 1307669"/>
                <a:gd name="connsiteY915" fmla="*/ 924866 h 1355107"/>
                <a:gd name="connsiteX916" fmla="*/ 801405 w 1307669"/>
                <a:gd name="connsiteY916" fmla="*/ 841267 h 1355107"/>
                <a:gd name="connsiteX917" fmla="*/ 805992 w 1307669"/>
                <a:gd name="connsiteY917" fmla="*/ 863614 h 1355107"/>
                <a:gd name="connsiteX918" fmla="*/ 784624 w 1307669"/>
                <a:gd name="connsiteY918" fmla="*/ 855624 h 1355107"/>
                <a:gd name="connsiteX919" fmla="*/ 780037 w 1307669"/>
                <a:gd name="connsiteY919" fmla="*/ 833277 h 1355107"/>
                <a:gd name="connsiteX920" fmla="*/ 801405 w 1307669"/>
                <a:gd name="connsiteY920" fmla="*/ 841267 h 1355107"/>
                <a:gd name="connsiteX921" fmla="*/ 638676 w 1307669"/>
                <a:gd name="connsiteY921" fmla="*/ 649345 h 1355107"/>
                <a:gd name="connsiteX922" fmla="*/ 641543 w 1307669"/>
                <a:gd name="connsiteY922" fmla="*/ 653062 h 1355107"/>
                <a:gd name="connsiteX923" fmla="*/ 643874 w 1307669"/>
                <a:gd name="connsiteY923" fmla="*/ 660171 h 1355107"/>
                <a:gd name="connsiteX924" fmla="*/ 638991 w 1307669"/>
                <a:gd name="connsiteY924" fmla="*/ 659740 h 1355107"/>
                <a:gd name="connsiteX925" fmla="*/ 634294 w 1307669"/>
                <a:gd name="connsiteY925" fmla="*/ 667884 h 1355107"/>
                <a:gd name="connsiteX926" fmla="*/ 625624 w 1307669"/>
                <a:gd name="connsiteY926" fmla="*/ 666661 h 1355107"/>
                <a:gd name="connsiteX927" fmla="*/ 615489 w 1307669"/>
                <a:gd name="connsiteY927" fmla="*/ 659119 h 1355107"/>
                <a:gd name="connsiteX928" fmla="*/ 619019 w 1307669"/>
                <a:gd name="connsiteY928" fmla="*/ 651301 h 1355107"/>
                <a:gd name="connsiteX929" fmla="*/ 626999 w 1307669"/>
                <a:gd name="connsiteY929" fmla="*/ 652345 h 1355107"/>
                <a:gd name="connsiteX930" fmla="*/ 635089 w 1307669"/>
                <a:gd name="connsiteY930" fmla="*/ 647164 h 1355107"/>
                <a:gd name="connsiteX931" fmla="*/ 638676 w 1307669"/>
                <a:gd name="connsiteY931" fmla="*/ 649345 h 1355107"/>
                <a:gd name="connsiteX932" fmla="*/ 929524 w 1307669"/>
                <a:gd name="connsiteY932" fmla="*/ 988927 h 1355107"/>
                <a:gd name="connsiteX933" fmla="*/ 932407 w 1307669"/>
                <a:gd name="connsiteY933" fmla="*/ 994705 h 1355107"/>
                <a:gd name="connsiteX934" fmla="*/ 920415 w 1307669"/>
                <a:gd name="connsiteY934" fmla="*/ 1002428 h 1355107"/>
                <a:gd name="connsiteX935" fmla="*/ 920127 w 1307669"/>
                <a:gd name="connsiteY935" fmla="*/ 1011974 h 1355107"/>
                <a:gd name="connsiteX936" fmla="*/ 911346 w 1307669"/>
                <a:gd name="connsiteY936" fmla="*/ 1013569 h 1355107"/>
                <a:gd name="connsiteX937" fmla="*/ 912257 w 1307669"/>
                <a:gd name="connsiteY937" fmla="*/ 1007716 h 1355107"/>
                <a:gd name="connsiteX938" fmla="*/ 902787 w 1307669"/>
                <a:gd name="connsiteY938" fmla="*/ 1000600 h 1355107"/>
                <a:gd name="connsiteX939" fmla="*/ 904957 w 1307669"/>
                <a:gd name="connsiteY939" fmla="*/ 990290 h 1355107"/>
                <a:gd name="connsiteX940" fmla="*/ 915338 w 1307669"/>
                <a:gd name="connsiteY940" fmla="*/ 991554 h 1355107"/>
                <a:gd name="connsiteX941" fmla="*/ 924054 w 1307669"/>
                <a:gd name="connsiteY941" fmla="*/ 984942 h 1355107"/>
                <a:gd name="connsiteX942" fmla="*/ 929524 w 1307669"/>
                <a:gd name="connsiteY942" fmla="*/ 988927 h 1355107"/>
                <a:gd name="connsiteX943" fmla="*/ 918256 w 1307669"/>
                <a:gd name="connsiteY943" fmla="*/ 949986 h 1355107"/>
                <a:gd name="connsiteX944" fmla="*/ 916279 w 1307669"/>
                <a:gd name="connsiteY944" fmla="*/ 961621 h 1355107"/>
                <a:gd name="connsiteX945" fmla="*/ 904786 w 1307669"/>
                <a:gd name="connsiteY945" fmla="*/ 964304 h 1355107"/>
                <a:gd name="connsiteX946" fmla="*/ 906762 w 1307669"/>
                <a:gd name="connsiteY946" fmla="*/ 952668 h 1355107"/>
                <a:gd name="connsiteX947" fmla="*/ 918256 w 1307669"/>
                <a:gd name="connsiteY947" fmla="*/ 949986 h 1355107"/>
                <a:gd name="connsiteX948" fmla="*/ 777893 w 1307669"/>
                <a:gd name="connsiteY948" fmla="*/ 777169 h 1355107"/>
                <a:gd name="connsiteX949" fmla="*/ 776849 w 1307669"/>
                <a:gd name="connsiteY949" fmla="*/ 785148 h 1355107"/>
                <a:gd name="connsiteX950" fmla="*/ 782030 w 1307669"/>
                <a:gd name="connsiteY950" fmla="*/ 793238 h 1355107"/>
                <a:gd name="connsiteX951" fmla="*/ 776132 w 1307669"/>
                <a:gd name="connsiteY951" fmla="*/ 799692 h 1355107"/>
                <a:gd name="connsiteX952" fmla="*/ 769022 w 1307669"/>
                <a:gd name="connsiteY952" fmla="*/ 802024 h 1355107"/>
                <a:gd name="connsiteX953" fmla="*/ 769454 w 1307669"/>
                <a:gd name="connsiteY953" fmla="*/ 797141 h 1355107"/>
                <a:gd name="connsiteX954" fmla="*/ 761310 w 1307669"/>
                <a:gd name="connsiteY954" fmla="*/ 792444 h 1355107"/>
                <a:gd name="connsiteX955" fmla="*/ 762533 w 1307669"/>
                <a:gd name="connsiteY955" fmla="*/ 783773 h 1355107"/>
                <a:gd name="connsiteX956" fmla="*/ 770076 w 1307669"/>
                <a:gd name="connsiteY956" fmla="*/ 773638 h 1355107"/>
                <a:gd name="connsiteX957" fmla="*/ 777893 w 1307669"/>
                <a:gd name="connsiteY957" fmla="*/ 777169 h 1355107"/>
                <a:gd name="connsiteX958" fmla="*/ 682901 w 1307669"/>
                <a:gd name="connsiteY958" fmla="*/ 660779 h 1355107"/>
                <a:gd name="connsiteX959" fmla="*/ 699795 w 1307669"/>
                <a:gd name="connsiteY959" fmla="*/ 699103 h 1355107"/>
                <a:gd name="connsiteX960" fmla="*/ 667725 w 1307669"/>
                <a:gd name="connsiteY960" fmla="*/ 699234 h 1355107"/>
                <a:gd name="connsiteX961" fmla="*/ 664727 w 1307669"/>
                <a:gd name="connsiteY961" fmla="*/ 695432 h 1355107"/>
                <a:gd name="connsiteX962" fmla="*/ 664546 w 1307669"/>
                <a:gd name="connsiteY962" fmla="*/ 699962 h 1355107"/>
                <a:gd name="connsiteX963" fmla="*/ 658314 w 1307669"/>
                <a:gd name="connsiteY963" fmla="*/ 708453 h 1355107"/>
                <a:gd name="connsiteX964" fmla="*/ 655068 w 1307669"/>
                <a:gd name="connsiteY964" fmla="*/ 706814 h 1355107"/>
                <a:gd name="connsiteX965" fmla="*/ 658834 w 1307669"/>
                <a:gd name="connsiteY965" fmla="*/ 711942 h 1355107"/>
                <a:gd name="connsiteX966" fmla="*/ 645769 w 1307669"/>
                <a:gd name="connsiteY966" fmla="*/ 729561 h 1355107"/>
                <a:gd name="connsiteX967" fmla="*/ 629503 w 1307669"/>
                <a:gd name="connsiteY967" fmla="*/ 720022 h 1355107"/>
                <a:gd name="connsiteX968" fmla="*/ 635512 w 1307669"/>
                <a:gd name="connsiteY968" fmla="*/ 736559 h 1355107"/>
                <a:gd name="connsiteX969" fmla="*/ 626422 w 1307669"/>
                <a:gd name="connsiteY969" fmla="*/ 760941 h 1355107"/>
                <a:gd name="connsiteX970" fmla="*/ 589942 w 1307669"/>
                <a:gd name="connsiteY970" fmla="*/ 779800 h 1355107"/>
                <a:gd name="connsiteX971" fmla="*/ 583920 w 1307669"/>
                <a:gd name="connsiteY971" fmla="*/ 763230 h 1355107"/>
                <a:gd name="connsiteX972" fmla="*/ 593010 w 1307669"/>
                <a:gd name="connsiteY972" fmla="*/ 738848 h 1355107"/>
                <a:gd name="connsiteX973" fmla="*/ 611886 w 1307669"/>
                <a:gd name="connsiteY973" fmla="*/ 720937 h 1355107"/>
                <a:gd name="connsiteX974" fmla="*/ 629449 w 1307669"/>
                <a:gd name="connsiteY974" fmla="*/ 719990 h 1355107"/>
                <a:gd name="connsiteX975" fmla="*/ 626848 w 1307669"/>
                <a:gd name="connsiteY975" fmla="*/ 718465 h 1355107"/>
                <a:gd name="connsiteX976" fmla="*/ 639913 w 1307669"/>
                <a:gd name="connsiteY976" fmla="*/ 700846 h 1355107"/>
                <a:gd name="connsiteX977" fmla="*/ 649404 w 1307669"/>
                <a:gd name="connsiteY977" fmla="*/ 702327 h 1355107"/>
                <a:gd name="connsiteX978" fmla="*/ 644829 w 1307669"/>
                <a:gd name="connsiteY978" fmla="*/ 690006 h 1355107"/>
                <a:gd name="connsiteX979" fmla="*/ 645474 w 1307669"/>
                <a:gd name="connsiteY979" fmla="*/ 673875 h 1355107"/>
                <a:gd name="connsiteX980" fmla="*/ 651304 w 1307669"/>
                <a:gd name="connsiteY980" fmla="*/ 665931 h 1355107"/>
                <a:gd name="connsiteX981" fmla="*/ 650831 w 1307669"/>
                <a:gd name="connsiteY981" fmla="*/ 660910 h 1355107"/>
                <a:gd name="connsiteX982" fmla="*/ 663367 w 1307669"/>
                <a:gd name="connsiteY982" fmla="*/ 652907 h 1355107"/>
                <a:gd name="connsiteX983" fmla="*/ 682901 w 1307669"/>
                <a:gd name="connsiteY983" fmla="*/ 660779 h 1355107"/>
                <a:gd name="connsiteX984" fmla="*/ 528298 w 1307669"/>
                <a:gd name="connsiteY984" fmla="*/ 478243 h 1355107"/>
                <a:gd name="connsiteX985" fmla="*/ 508335 w 1307669"/>
                <a:gd name="connsiteY985" fmla="*/ 493767 h 1355107"/>
                <a:gd name="connsiteX986" fmla="*/ 488372 w 1307669"/>
                <a:gd name="connsiteY986" fmla="*/ 478243 h 1355107"/>
                <a:gd name="connsiteX987" fmla="*/ 508336 w 1307669"/>
                <a:gd name="connsiteY987" fmla="*/ 462718 h 1355107"/>
                <a:gd name="connsiteX988" fmla="*/ 528298 w 1307669"/>
                <a:gd name="connsiteY988" fmla="*/ 478243 h 1355107"/>
                <a:gd name="connsiteX989" fmla="*/ 723210 w 1307669"/>
                <a:gd name="connsiteY989" fmla="*/ 696147 h 1355107"/>
                <a:gd name="connsiteX990" fmla="*/ 722499 w 1307669"/>
                <a:gd name="connsiteY990" fmla="*/ 728102 h 1355107"/>
                <a:gd name="connsiteX991" fmla="*/ 734770 w 1307669"/>
                <a:gd name="connsiteY991" fmla="*/ 740774 h 1355107"/>
                <a:gd name="connsiteX992" fmla="*/ 728919 w 1307669"/>
                <a:gd name="connsiteY992" fmla="*/ 759008 h 1355107"/>
                <a:gd name="connsiteX993" fmla="*/ 722061 w 1307669"/>
                <a:gd name="connsiteY993" fmla="*/ 749882 h 1355107"/>
                <a:gd name="connsiteX994" fmla="*/ 718953 w 1307669"/>
                <a:gd name="connsiteY994" fmla="*/ 751573 h 1355107"/>
                <a:gd name="connsiteX995" fmla="*/ 725697 w 1307669"/>
                <a:gd name="connsiteY995" fmla="*/ 766332 h 1355107"/>
                <a:gd name="connsiteX996" fmla="*/ 715966 w 1307669"/>
                <a:gd name="connsiteY996" fmla="*/ 796891 h 1355107"/>
                <a:gd name="connsiteX997" fmla="*/ 695047 w 1307669"/>
                <a:gd name="connsiteY997" fmla="*/ 772583 h 1355107"/>
                <a:gd name="connsiteX998" fmla="*/ 695579 w 1307669"/>
                <a:gd name="connsiteY998" fmla="*/ 752270 h 1355107"/>
                <a:gd name="connsiteX999" fmla="*/ 696504 w 1307669"/>
                <a:gd name="connsiteY999" fmla="*/ 751240 h 1355107"/>
                <a:gd name="connsiteX1000" fmla="*/ 692581 w 1307669"/>
                <a:gd name="connsiteY1000" fmla="*/ 741190 h 1355107"/>
                <a:gd name="connsiteX1001" fmla="*/ 703631 w 1307669"/>
                <a:gd name="connsiteY1001" fmla="*/ 723639 h 1355107"/>
                <a:gd name="connsiteX1002" fmla="*/ 702837 w 1307669"/>
                <a:gd name="connsiteY1002" fmla="*/ 699143 h 1355107"/>
                <a:gd name="connsiteX1003" fmla="*/ 713018 w 1307669"/>
                <a:gd name="connsiteY1003" fmla="*/ 694117 h 1355107"/>
                <a:gd name="connsiteX1004" fmla="*/ 723210 w 1307669"/>
                <a:gd name="connsiteY1004" fmla="*/ 696147 h 1355107"/>
                <a:gd name="connsiteX1005" fmla="*/ 955897 w 1307669"/>
                <a:gd name="connsiteY1005" fmla="*/ 964976 h 1355107"/>
                <a:gd name="connsiteX1006" fmla="*/ 957748 w 1307669"/>
                <a:gd name="connsiteY1006" fmla="*/ 968451 h 1355107"/>
                <a:gd name="connsiteX1007" fmla="*/ 953126 w 1307669"/>
                <a:gd name="connsiteY1007" fmla="*/ 974069 h 1355107"/>
                <a:gd name="connsiteX1008" fmla="*/ 947508 w 1307669"/>
                <a:gd name="connsiteY1008" fmla="*/ 969446 h 1355107"/>
                <a:gd name="connsiteX1009" fmla="*/ 952131 w 1307669"/>
                <a:gd name="connsiteY1009" fmla="*/ 963828 h 1355107"/>
                <a:gd name="connsiteX1010" fmla="*/ 955897 w 1307669"/>
                <a:gd name="connsiteY1010" fmla="*/ 964976 h 1355107"/>
                <a:gd name="connsiteX1011" fmla="*/ 599606 w 1307669"/>
                <a:gd name="connsiteY1011" fmla="*/ 532356 h 1355107"/>
                <a:gd name="connsiteX1012" fmla="*/ 600676 w 1307669"/>
                <a:gd name="connsiteY1012" fmla="*/ 544555 h 1355107"/>
                <a:gd name="connsiteX1013" fmla="*/ 597826 w 1307669"/>
                <a:gd name="connsiteY1013" fmla="*/ 554281 h 1355107"/>
                <a:gd name="connsiteX1014" fmla="*/ 594396 w 1307669"/>
                <a:gd name="connsiteY1014" fmla="*/ 549357 h 1355107"/>
                <a:gd name="connsiteX1015" fmla="*/ 585532 w 1307669"/>
                <a:gd name="connsiteY1015" fmla="*/ 553763 h 1355107"/>
                <a:gd name="connsiteX1016" fmla="*/ 579739 w 1307669"/>
                <a:gd name="connsiteY1016" fmla="*/ 544533 h 1355107"/>
                <a:gd name="connsiteX1017" fmla="*/ 576942 w 1307669"/>
                <a:gd name="connsiteY1017" fmla="*/ 527212 h 1355107"/>
                <a:gd name="connsiteX1018" fmla="*/ 584706 w 1307669"/>
                <a:gd name="connsiteY1018" fmla="*/ 522087 h 1355107"/>
                <a:gd name="connsiteX1019" fmla="*/ 590091 w 1307669"/>
                <a:gd name="connsiteY1019" fmla="*/ 530496 h 1355107"/>
                <a:gd name="connsiteX1020" fmla="*/ 599606 w 1307669"/>
                <a:gd name="connsiteY1020" fmla="*/ 532356 h 1355107"/>
                <a:gd name="connsiteX1021" fmla="*/ 913667 w 1307669"/>
                <a:gd name="connsiteY1021" fmla="*/ 892930 h 1355107"/>
                <a:gd name="connsiteX1022" fmla="*/ 916549 w 1307669"/>
                <a:gd name="connsiteY1022" fmla="*/ 898707 h 1355107"/>
                <a:gd name="connsiteX1023" fmla="*/ 904557 w 1307669"/>
                <a:gd name="connsiteY1023" fmla="*/ 906431 h 1355107"/>
                <a:gd name="connsiteX1024" fmla="*/ 904270 w 1307669"/>
                <a:gd name="connsiteY1024" fmla="*/ 915977 h 1355107"/>
                <a:gd name="connsiteX1025" fmla="*/ 895488 w 1307669"/>
                <a:gd name="connsiteY1025" fmla="*/ 917571 h 1355107"/>
                <a:gd name="connsiteX1026" fmla="*/ 896399 w 1307669"/>
                <a:gd name="connsiteY1026" fmla="*/ 911719 h 1355107"/>
                <a:gd name="connsiteX1027" fmla="*/ 886930 w 1307669"/>
                <a:gd name="connsiteY1027" fmla="*/ 904603 h 1355107"/>
                <a:gd name="connsiteX1028" fmla="*/ 889099 w 1307669"/>
                <a:gd name="connsiteY1028" fmla="*/ 894292 h 1355107"/>
                <a:gd name="connsiteX1029" fmla="*/ 899480 w 1307669"/>
                <a:gd name="connsiteY1029" fmla="*/ 895556 h 1355107"/>
                <a:gd name="connsiteX1030" fmla="*/ 908196 w 1307669"/>
                <a:gd name="connsiteY1030" fmla="*/ 888944 h 1355107"/>
                <a:gd name="connsiteX1031" fmla="*/ 913667 w 1307669"/>
                <a:gd name="connsiteY1031" fmla="*/ 892930 h 1355107"/>
                <a:gd name="connsiteX1032" fmla="*/ 664119 w 1307669"/>
                <a:gd name="connsiteY1032" fmla="*/ 585588 h 1355107"/>
                <a:gd name="connsiteX1033" fmla="*/ 667631 w 1307669"/>
                <a:gd name="connsiteY1033" fmla="*/ 590790 h 1355107"/>
                <a:gd name="connsiteX1034" fmla="*/ 661234 w 1307669"/>
                <a:gd name="connsiteY1034" fmla="*/ 600464 h 1355107"/>
                <a:gd name="connsiteX1035" fmla="*/ 651559 w 1307669"/>
                <a:gd name="connsiteY1035" fmla="*/ 594068 h 1355107"/>
                <a:gd name="connsiteX1036" fmla="*/ 657957 w 1307669"/>
                <a:gd name="connsiteY1036" fmla="*/ 584394 h 1355107"/>
                <a:gd name="connsiteX1037" fmla="*/ 664119 w 1307669"/>
                <a:gd name="connsiteY1037" fmla="*/ 585588 h 1355107"/>
                <a:gd name="connsiteX1038" fmla="*/ 709880 w 1307669"/>
                <a:gd name="connsiteY1038" fmla="*/ 637450 h 1355107"/>
                <a:gd name="connsiteX1039" fmla="*/ 716635 w 1307669"/>
                <a:gd name="connsiteY1039" fmla="*/ 646647 h 1355107"/>
                <a:gd name="connsiteX1040" fmla="*/ 703570 w 1307669"/>
                <a:gd name="connsiteY1040" fmla="*/ 664266 h 1355107"/>
                <a:gd name="connsiteX1041" fmla="*/ 684649 w 1307669"/>
                <a:gd name="connsiteY1041" fmla="*/ 653170 h 1355107"/>
                <a:gd name="connsiteX1042" fmla="*/ 697714 w 1307669"/>
                <a:gd name="connsiteY1042" fmla="*/ 635551 h 1355107"/>
                <a:gd name="connsiteX1043" fmla="*/ 709880 w 1307669"/>
                <a:gd name="connsiteY1043" fmla="*/ 637450 h 1355107"/>
                <a:gd name="connsiteX1044" fmla="*/ 902398 w 1307669"/>
                <a:gd name="connsiteY1044" fmla="*/ 853989 h 1355107"/>
                <a:gd name="connsiteX1045" fmla="*/ 900421 w 1307669"/>
                <a:gd name="connsiteY1045" fmla="*/ 865624 h 1355107"/>
                <a:gd name="connsiteX1046" fmla="*/ 894411 w 1307669"/>
                <a:gd name="connsiteY1046" fmla="*/ 867026 h 1355107"/>
                <a:gd name="connsiteX1047" fmla="*/ 895339 w 1307669"/>
                <a:gd name="connsiteY1047" fmla="*/ 867565 h 1355107"/>
                <a:gd name="connsiteX1048" fmla="*/ 900868 w 1307669"/>
                <a:gd name="connsiteY1048" fmla="*/ 876247 h 1355107"/>
                <a:gd name="connsiteX1049" fmla="*/ 883135 w 1307669"/>
                <a:gd name="connsiteY1049" fmla="*/ 890483 h 1355107"/>
                <a:gd name="connsiteX1050" fmla="*/ 884263 w 1307669"/>
                <a:gd name="connsiteY1050" fmla="*/ 905667 h 1355107"/>
                <a:gd name="connsiteX1051" fmla="*/ 870604 w 1307669"/>
                <a:gd name="connsiteY1051" fmla="*/ 909652 h 1355107"/>
                <a:gd name="connsiteX1052" fmla="*/ 871078 w 1307669"/>
                <a:gd name="connsiteY1052" fmla="*/ 900222 h 1355107"/>
                <a:gd name="connsiteX1053" fmla="*/ 854882 w 1307669"/>
                <a:gd name="connsiteY1053" fmla="*/ 890510 h 1355107"/>
                <a:gd name="connsiteX1054" fmla="*/ 854081 w 1307669"/>
                <a:gd name="connsiteY1054" fmla="*/ 884471 h 1355107"/>
                <a:gd name="connsiteX1055" fmla="*/ 852072 w 1307669"/>
                <a:gd name="connsiteY1055" fmla="*/ 884392 h 1355107"/>
                <a:gd name="connsiteX1056" fmla="*/ 845377 w 1307669"/>
                <a:gd name="connsiteY1056" fmla="*/ 878252 h 1355107"/>
                <a:gd name="connsiteX1057" fmla="*/ 843974 w 1307669"/>
                <a:gd name="connsiteY1057" fmla="*/ 864012 h 1355107"/>
                <a:gd name="connsiteX1058" fmla="*/ 856783 w 1307669"/>
                <a:gd name="connsiteY1058" fmla="*/ 870392 h 1355107"/>
                <a:gd name="connsiteX1059" fmla="*/ 858126 w 1307669"/>
                <a:gd name="connsiteY1059" fmla="*/ 873770 h 1355107"/>
                <a:gd name="connsiteX1060" fmla="*/ 864259 w 1307669"/>
                <a:gd name="connsiteY1060" fmla="*/ 873643 h 1355107"/>
                <a:gd name="connsiteX1061" fmla="*/ 873281 w 1307669"/>
                <a:gd name="connsiteY1061" fmla="*/ 874083 h 1355107"/>
                <a:gd name="connsiteX1062" fmla="*/ 886004 w 1307669"/>
                <a:gd name="connsiteY1062" fmla="*/ 862153 h 1355107"/>
                <a:gd name="connsiteX1063" fmla="*/ 889618 w 1307669"/>
                <a:gd name="connsiteY1063" fmla="*/ 864248 h 1355107"/>
                <a:gd name="connsiteX1064" fmla="*/ 890905 w 1307669"/>
                <a:gd name="connsiteY1064" fmla="*/ 856671 h 1355107"/>
                <a:gd name="connsiteX1065" fmla="*/ 902398 w 1307669"/>
                <a:gd name="connsiteY1065" fmla="*/ 853989 h 1355107"/>
                <a:gd name="connsiteX1066" fmla="*/ 871010 w 1307669"/>
                <a:gd name="connsiteY1066" fmla="*/ 807690 h 1355107"/>
                <a:gd name="connsiteX1067" fmla="*/ 869806 w 1307669"/>
                <a:gd name="connsiteY1067" fmla="*/ 826466 h 1355107"/>
                <a:gd name="connsiteX1068" fmla="*/ 852028 w 1307669"/>
                <a:gd name="connsiteY1068" fmla="*/ 832627 h 1355107"/>
                <a:gd name="connsiteX1069" fmla="*/ 853231 w 1307669"/>
                <a:gd name="connsiteY1069" fmla="*/ 813850 h 1355107"/>
                <a:gd name="connsiteX1070" fmla="*/ 871010 w 1307669"/>
                <a:gd name="connsiteY1070" fmla="*/ 807690 h 1355107"/>
                <a:gd name="connsiteX1071" fmla="*/ 668660 w 1307669"/>
                <a:gd name="connsiteY1071" fmla="*/ 571078 h 1355107"/>
                <a:gd name="connsiteX1072" fmla="*/ 648697 w 1307669"/>
                <a:gd name="connsiteY1072" fmla="*/ 586603 h 1355107"/>
                <a:gd name="connsiteX1073" fmla="*/ 628734 w 1307669"/>
                <a:gd name="connsiteY1073" fmla="*/ 571078 h 1355107"/>
                <a:gd name="connsiteX1074" fmla="*/ 648697 w 1307669"/>
                <a:gd name="connsiteY1074" fmla="*/ 555553 h 1355107"/>
                <a:gd name="connsiteX1075" fmla="*/ 668660 w 1307669"/>
                <a:gd name="connsiteY1075" fmla="*/ 571078 h 1355107"/>
                <a:gd name="connsiteX1076" fmla="*/ 635388 w 1307669"/>
                <a:gd name="connsiteY1076" fmla="*/ 529058 h 1355107"/>
                <a:gd name="connsiteX1077" fmla="*/ 638581 w 1307669"/>
                <a:gd name="connsiteY1077" fmla="*/ 544734 h 1355107"/>
                <a:gd name="connsiteX1078" fmla="*/ 627431 w 1307669"/>
                <a:gd name="connsiteY1078" fmla="*/ 549223 h 1355107"/>
                <a:gd name="connsiteX1079" fmla="*/ 624239 w 1307669"/>
                <a:gd name="connsiteY1079" fmla="*/ 533547 h 1355107"/>
                <a:gd name="connsiteX1080" fmla="*/ 629152 w 1307669"/>
                <a:gd name="connsiteY1080" fmla="*/ 528057 h 1355107"/>
                <a:gd name="connsiteX1081" fmla="*/ 635388 w 1307669"/>
                <a:gd name="connsiteY1081" fmla="*/ 529058 h 1355107"/>
                <a:gd name="connsiteX1082" fmla="*/ 711673 w 1307669"/>
                <a:gd name="connsiteY1082" fmla="*/ 615986 h 1355107"/>
                <a:gd name="connsiteX1083" fmla="*/ 714865 w 1307669"/>
                <a:gd name="connsiteY1083" fmla="*/ 631662 h 1355107"/>
                <a:gd name="connsiteX1084" fmla="*/ 703715 w 1307669"/>
                <a:gd name="connsiteY1084" fmla="*/ 636150 h 1355107"/>
                <a:gd name="connsiteX1085" fmla="*/ 700523 w 1307669"/>
                <a:gd name="connsiteY1085" fmla="*/ 620474 h 1355107"/>
                <a:gd name="connsiteX1086" fmla="*/ 705436 w 1307669"/>
                <a:gd name="connsiteY1086" fmla="*/ 614983 h 1355107"/>
                <a:gd name="connsiteX1087" fmla="*/ 711673 w 1307669"/>
                <a:gd name="connsiteY1087" fmla="*/ 615986 h 1355107"/>
                <a:gd name="connsiteX1088" fmla="*/ 960677 w 1307669"/>
                <a:gd name="connsiteY1088" fmla="*/ 903569 h 1355107"/>
                <a:gd name="connsiteX1089" fmla="*/ 962528 w 1307669"/>
                <a:gd name="connsiteY1089" fmla="*/ 907043 h 1355107"/>
                <a:gd name="connsiteX1090" fmla="*/ 957906 w 1307669"/>
                <a:gd name="connsiteY1090" fmla="*/ 912661 h 1355107"/>
                <a:gd name="connsiteX1091" fmla="*/ 952288 w 1307669"/>
                <a:gd name="connsiteY1091" fmla="*/ 908039 h 1355107"/>
                <a:gd name="connsiteX1092" fmla="*/ 956911 w 1307669"/>
                <a:gd name="connsiteY1092" fmla="*/ 902421 h 1355107"/>
                <a:gd name="connsiteX1093" fmla="*/ 960677 w 1307669"/>
                <a:gd name="connsiteY1093" fmla="*/ 903569 h 1355107"/>
                <a:gd name="connsiteX1094" fmla="*/ 775052 w 1307669"/>
                <a:gd name="connsiteY1094" fmla="*/ 682555 h 1355107"/>
                <a:gd name="connsiteX1095" fmla="*/ 783496 w 1307669"/>
                <a:gd name="connsiteY1095" fmla="*/ 701038 h 1355107"/>
                <a:gd name="connsiteX1096" fmla="*/ 773767 w 1307669"/>
                <a:gd name="connsiteY1096" fmla="*/ 731596 h 1355107"/>
                <a:gd name="connsiteX1097" fmla="*/ 761292 w 1307669"/>
                <a:gd name="connsiteY1097" fmla="*/ 725771 h 1355107"/>
                <a:gd name="connsiteX1098" fmla="*/ 756188 w 1307669"/>
                <a:gd name="connsiteY1098" fmla="*/ 714601 h 1355107"/>
                <a:gd name="connsiteX1099" fmla="*/ 755185 w 1307669"/>
                <a:gd name="connsiteY1099" fmla="*/ 714666 h 1355107"/>
                <a:gd name="connsiteX1100" fmla="*/ 743551 w 1307669"/>
                <a:gd name="connsiteY1100" fmla="*/ 706042 h 1355107"/>
                <a:gd name="connsiteX1101" fmla="*/ 738964 w 1307669"/>
                <a:gd name="connsiteY1101" fmla="*/ 683695 h 1355107"/>
                <a:gd name="connsiteX1102" fmla="*/ 748698 w 1307669"/>
                <a:gd name="connsiteY1102" fmla="*/ 683062 h 1355107"/>
                <a:gd name="connsiteX1103" fmla="*/ 753618 w 1307669"/>
                <a:gd name="connsiteY1103" fmla="*/ 686709 h 1355107"/>
                <a:gd name="connsiteX1104" fmla="*/ 762578 w 1307669"/>
                <a:gd name="connsiteY1104" fmla="*/ 676729 h 1355107"/>
                <a:gd name="connsiteX1105" fmla="*/ 775052 w 1307669"/>
                <a:gd name="connsiteY1105" fmla="*/ 682555 h 1355107"/>
                <a:gd name="connsiteX1106" fmla="*/ 739968 w 1307669"/>
                <a:gd name="connsiteY1106" fmla="*/ 625191 h 1355107"/>
                <a:gd name="connsiteX1107" fmla="*/ 741038 w 1307669"/>
                <a:gd name="connsiteY1107" fmla="*/ 637390 h 1355107"/>
                <a:gd name="connsiteX1108" fmla="*/ 738188 w 1307669"/>
                <a:gd name="connsiteY1108" fmla="*/ 647116 h 1355107"/>
                <a:gd name="connsiteX1109" fmla="*/ 734757 w 1307669"/>
                <a:gd name="connsiteY1109" fmla="*/ 642192 h 1355107"/>
                <a:gd name="connsiteX1110" fmla="*/ 725894 w 1307669"/>
                <a:gd name="connsiteY1110" fmla="*/ 646598 h 1355107"/>
                <a:gd name="connsiteX1111" fmla="*/ 720101 w 1307669"/>
                <a:gd name="connsiteY1111" fmla="*/ 637368 h 1355107"/>
                <a:gd name="connsiteX1112" fmla="*/ 717303 w 1307669"/>
                <a:gd name="connsiteY1112" fmla="*/ 620048 h 1355107"/>
                <a:gd name="connsiteX1113" fmla="*/ 725068 w 1307669"/>
                <a:gd name="connsiteY1113" fmla="*/ 614923 h 1355107"/>
                <a:gd name="connsiteX1114" fmla="*/ 730453 w 1307669"/>
                <a:gd name="connsiteY1114" fmla="*/ 623332 h 1355107"/>
                <a:gd name="connsiteX1115" fmla="*/ 739968 w 1307669"/>
                <a:gd name="connsiteY1115" fmla="*/ 625191 h 1355107"/>
                <a:gd name="connsiteX1116" fmla="*/ 536238 w 1307669"/>
                <a:gd name="connsiteY1116" fmla="*/ 361797 h 1355107"/>
                <a:gd name="connsiteX1117" fmla="*/ 541557 w 1307669"/>
                <a:gd name="connsiteY1117" fmla="*/ 376119 h 1355107"/>
                <a:gd name="connsiteX1118" fmla="*/ 534680 w 1307669"/>
                <a:gd name="connsiteY1118" fmla="*/ 400742 h 1355107"/>
                <a:gd name="connsiteX1119" fmla="*/ 521195 w 1307669"/>
                <a:gd name="connsiteY1119" fmla="*/ 382295 h 1355107"/>
                <a:gd name="connsiteX1120" fmla="*/ 528071 w 1307669"/>
                <a:gd name="connsiteY1120" fmla="*/ 357673 h 1355107"/>
                <a:gd name="connsiteX1121" fmla="*/ 536238 w 1307669"/>
                <a:gd name="connsiteY1121" fmla="*/ 361797 h 1355107"/>
                <a:gd name="connsiteX1122" fmla="*/ 933180 w 1307669"/>
                <a:gd name="connsiteY1122" fmla="*/ 825212 h 1355107"/>
                <a:gd name="connsiteX1123" fmla="*/ 936692 w 1307669"/>
                <a:gd name="connsiteY1123" fmla="*/ 830414 h 1355107"/>
                <a:gd name="connsiteX1124" fmla="*/ 930295 w 1307669"/>
                <a:gd name="connsiteY1124" fmla="*/ 840088 h 1355107"/>
                <a:gd name="connsiteX1125" fmla="*/ 920621 w 1307669"/>
                <a:gd name="connsiteY1125" fmla="*/ 833691 h 1355107"/>
                <a:gd name="connsiteX1126" fmla="*/ 927018 w 1307669"/>
                <a:gd name="connsiteY1126" fmla="*/ 824017 h 1355107"/>
                <a:gd name="connsiteX1127" fmla="*/ 933180 w 1307669"/>
                <a:gd name="connsiteY1127" fmla="*/ 825212 h 1355107"/>
                <a:gd name="connsiteX1128" fmla="*/ 676949 w 1307669"/>
                <a:gd name="connsiteY1128" fmla="*/ 521227 h 1355107"/>
                <a:gd name="connsiteX1129" fmla="*/ 678495 w 1307669"/>
                <a:gd name="connsiteY1129" fmla="*/ 523732 h 1355107"/>
                <a:gd name="connsiteX1130" fmla="*/ 679485 w 1307669"/>
                <a:gd name="connsiteY1130" fmla="*/ 528320 h 1355107"/>
                <a:gd name="connsiteX1131" fmla="*/ 676467 w 1307669"/>
                <a:gd name="connsiteY1131" fmla="*/ 527732 h 1355107"/>
                <a:gd name="connsiteX1132" fmla="*/ 673005 w 1307669"/>
                <a:gd name="connsiteY1132" fmla="*/ 532506 h 1355107"/>
                <a:gd name="connsiteX1133" fmla="*/ 667675 w 1307669"/>
                <a:gd name="connsiteY1133" fmla="*/ 531177 h 1355107"/>
                <a:gd name="connsiteX1134" fmla="*/ 661846 w 1307669"/>
                <a:gd name="connsiteY1134" fmla="*/ 525810 h 1355107"/>
                <a:gd name="connsiteX1135" fmla="*/ 664558 w 1307669"/>
                <a:gd name="connsiteY1135" fmla="*/ 521163 h 1355107"/>
                <a:gd name="connsiteX1136" fmla="*/ 669468 w 1307669"/>
                <a:gd name="connsiteY1136" fmla="*/ 522336 h 1355107"/>
                <a:gd name="connsiteX1137" fmla="*/ 674853 w 1307669"/>
                <a:gd name="connsiteY1137" fmla="*/ 519632 h 1355107"/>
                <a:gd name="connsiteX1138" fmla="*/ 676949 w 1307669"/>
                <a:gd name="connsiteY1138" fmla="*/ 521227 h 1355107"/>
                <a:gd name="connsiteX1139" fmla="*/ 854266 w 1307669"/>
                <a:gd name="connsiteY1139" fmla="*/ 717983 h 1355107"/>
                <a:gd name="connsiteX1140" fmla="*/ 859795 w 1307669"/>
                <a:gd name="connsiteY1140" fmla="*/ 726665 h 1355107"/>
                <a:gd name="connsiteX1141" fmla="*/ 842062 w 1307669"/>
                <a:gd name="connsiteY1141" fmla="*/ 740902 h 1355107"/>
                <a:gd name="connsiteX1142" fmla="*/ 843190 w 1307669"/>
                <a:gd name="connsiteY1142" fmla="*/ 756085 h 1355107"/>
                <a:gd name="connsiteX1143" fmla="*/ 829531 w 1307669"/>
                <a:gd name="connsiteY1143" fmla="*/ 760071 h 1355107"/>
                <a:gd name="connsiteX1144" fmla="*/ 830005 w 1307669"/>
                <a:gd name="connsiteY1144" fmla="*/ 750641 h 1355107"/>
                <a:gd name="connsiteX1145" fmla="*/ 813809 w 1307669"/>
                <a:gd name="connsiteY1145" fmla="*/ 740929 h 1355107"/>
                <a:gd name="connsiteX1146" fmla="*/ 815538 w 1307669"/>
                <a:gd name="connsiteY1146" fmla="*/ 724220 h 1355107"/>
                <a:gd name="connsiteX1147" fmla="*/ 819535 w 1307669"/>
                <a:gd name="connsiteY1147" fmla="*/ 724138 h 1355107"/>
                <a:gd name="connsiteX1148" fmla="*/ 820333 w 1307669"/>
                <a:gd name="connsiteY1148" fmla="*/ 718479 h 1355107"/>
                <a:gd name="connsiteX1149" fmla="*/ 827875 w 1307669"/>
                <a:gd name="connsiteY1149" fmla="*/ 708344 h 1355107"/>
                <a:gd name="connsiteX1150" fmla="*/ 835693 w 1307669"/>
                <a:gd name="connsiteY1150" fmla="*/ 711874 h 1355107"/>
                <a:gd name="connsiteX1151" fmla="*/ 834649 w 1307669"/>
                <a:gd name="connsiteY1151" fmla="*/ 719854 h 1355107"/>
                <a:gd name="connsiteX1152" fmla="*/ 835441 w 1307669"/>
                <a:gd name="connsiteY1152" fmla="*/ 721091 h 1355107"/>
                <a:gd name="connsiteX1153" fmla="*/ 838682 w 1307669"/>
                <a:gd name="connsiteY1153" fmla="*/ 717673 h 1355107"/>
                <a:gd name="connsiteX1154" fmla="*/ 844931 w 1307669"/>
                <a:gd name="connsiteY1154" fmla="*/ 712572 h 1355107"/>
                <a:gd name="connsiteX1155" fmla="*/ 854266 w 1307669"/>
                <a:gd name="connsiteY1155" fmla="*/ 717983 h 1355107"/>
                <a:gd name="connsiteX1156" fmla="*/ 829936 w 1307669"/>
                <a:gd name="connsiteY1156" fmla="*/ 658109 h 1355107"/>
                <a:gd name="connsiteX1157" fmla="*/ 828733 w 1307669"/>
                <a:gd name="connsiteY1157" fmla="*/ 676885 h 1355107"/>
                <a:gd name="connsiteX1158" fmla="*/ 810955 w 1307669"/>
                <a:gd name="connsiteY1158" fmla="*/ 683045 h 1355107"/>
                <a:gd name="connsiteX1159" fmla="*/ 812159 w 1307669"/>
                <a:gd name="connsiteY1159" fmla="*/ 664269 h 1355107"/>
                <a:gd name="connsiteX1160" fmla="*/ 829936 w 1307669"/>
                <a:gd name="connsiteY1160" fmla="*/ 658109 h 1355107"/>
                <a:gd name="connsiteX1161" fmla="*/ 599575 w 1307669"/>
                <a:gd name="connsiteY1161" fmla="*/ 388435 h 1355107"/>
                <a:gd name="connsiteX1162" fmla="*/ 598865 w 1307669"/>
                <a:gd name="connsiteY1162" fmla="*/ 420391 h 1355107"/>
                <a:gd name="connsiteX1163" fmla="*/ 611135 w 1307669"/>
                <a:gd name="connsiteY1163" fmla="*/ 433062 h 1355107"/>
                <a:gd name="connsiteX1164" fmla="*/ 605284 w 1307669"/>
                <a:gd name="connsiteY1164" fmla="*/ 451296 h 1355107"/>
                <a:gd name="connsiteX1165" fmla="*/ 598427 w 1307669"/>
                <a:gd name="connsiteY1165" fmla="*/ 442171 h 1355107"/>
                <a:gd name="connsiteX1166" fmla="*/ 580518 w 1307669"/>
                <a:gd name="connsiteY1166" fmla="*/ 450598 h 1355107"/>
                <a:gd name="connsiteX1167" fmla="*/ 568946 w 1307669"/>
                <a:gd name="connsiteY1167" fmla="*/ 433478 h 1355107"/>
                <a:gd name="connsiteX1168" fmla="*/ 579997 w 1307669"/>
                <a:gd name="connsiteY1168" fmla="*/ 415928 h 1355107"/>
                <a:gd name="connsiteX1169" fmla="*/ 579203 w 1307669"/>
                <a:gd name="connsiteY1169" fmla="*/ 391433 h 1355107"/>
                <a:gd name="connsiteX1170" fmla="*/ 589384 w 1307669"/>
                <a:gd name="connsiteY1170" fmla="*/ 386406 h 1355107"/>
                <a:gd name="connsiteX1171" fmla="*/ 599575 w 1307669"/>
                <a:gd name="connsiteY1171" fmla="*/ 388435 h 1355107"/>
                <a:gd name="connsiteX1172" fmla="*/ 941022 w 1307669"/>
                <a:gd name="connsiteY1172" fmla="*/ 782586 h 1355107"/>
                <a:gd name="connsiteX1173" fmla="*/ 949360 w 1307669"/>
                <a:gd name="connsiteY1173" fmla="*/ 795969 h 1355107"/>
                <a:gd name="connsiteX1174" fmla="*/ 935151 w 1307669"/>
                <a:gd name="connsiteY1174" fmla="*/ 820199 h 1355107"/>
                <a:gd name="connsiteX1175" fmla="*/ 912589 w 1307669"/>
                <a:gd name="connsiteY1175" fmla="*/ 803469 h 1355107"/>
                <a:gd name="connsiteX1176" fmla="*/ 915020 w 1307669"/>
                <a:gd name="connsiteY1176" fmla="*/ 787889 h 1355107"/>
                <a:gd name="connsiteX1177" fmla="*/ 926798 w 1307669"/>
                <a:gd name="connsiteY1177" fmla="*/ 779239 h 1355107"/>
                <a:gd name="connsiteX1178" fmla="*/ 941022 w 1307669"/>
                <a:gd name="connsiteY1178" fmla="*/ 782586 h 1355107"/>
                <a:gd name="connsiteX1179" fmla="*/ 818132 w 1307669"/>
                <a:gd name="connsiteY1179" fmla="*/ 626391 h 1355107"/>
                <a:gd name="connsiteX1180" fmla="*/ 822720 w 1307669"/>
                <a:gd name="connsiteY1180" fmla="*/ 648738 h 1355107"/>
                <a:gd name="connsiteX1181" fmla="*/ 801351 w 1307669"/>
                <a:gd name="connsiteY1181" fmla="*/ 640748 h 1355107"/>
                <a:gd name="connsiteX1182" fmla="*/ 796764 w 1307669"/>
                <a:gd name="connsiteY1182" fmla="*/ 618401 h 1355107"/>
                <a:gd name="connsiteX1183" fmla="*/ 818132 w 1307669"/>
                <a:gd name="connsiteY1183" fmla="*/ 626391 h 1355107"/>
                <a:gd name="connsiteX1184" fmla="*/ 696984 w 1307669"/>
                <a:gd name="connsiteY1184" fmla="*/ 483113 h 1355107"/>
                <a:gd name="connsiteX1185" fmla="*/ 698835 w 1307669"/>
                <a:gd name="connsiteY1185" fmla="*/ 486588 h 1355107"/>
                <a:gd name="connsiteX1186" fmla="*/ 694213 w 1307669"/>
                <a:gd name="connsiteY1186" fmla="*/ 492205 h 1355107"/>
                <a:gd name="connsiteX1187" fmla="*/ 688595 w 1307669"/>
                <a:gd name="connsiteY1187" fmla="*/ 487583 h 1355107"/>
                <a:gd name="connsiteX1188" fmla="*/ 693218 w 1307669"/>
                <a:gd name="connsiteY1188" fmla="*/ 481966 h 1355107"/>
                <a:gd name="connsiteX1189" fmla="*/ 696984 w 1307669"/>
                <a:gd name="connsiteY1189" fmla="*/ 483113 h 1355107"/>
                <a:gd name="connsiteX1190" fmla="*/ 676599 w 1307669"/>
                <a:gd name="connsiteY1190" fmla="*/ 454632 h 1355107"/>
                <a:gd name="connsiteX1191" fmla="*/ 681918 w 1307669"/>
                <a:gd name="connsiteY1191" fmla="*/ 468955 h 1355107"/>
                <a:gd name="connsiteX1192" fmla="*/ 675042 w 1307669"/>
                <a:gd name="connsiteY1192" fmla="*/ 493577 h 1355107"/>
                <a:gd name="connsiteX1193" fmla="*/ 671795 w 1307669"/>
                <a:gd name="connsiteY1193" fmla="*/ 491938 h 1355107"/>
                <a:gd name="connsiteX1194" fmla="*/ 675561 w 1307669"/>
                <a:gd name="connsiteY1194" fmla="*/ 497066 h 1355107"/>
                <a:gd name="connsiteX1195" fmla="*/ 662497 w 1307669"/>
                <a:gd name="connsiteY1195" fmla="*/ 514685 h 1355107"/>
                <a:gd name="connsiteX1196" fmla="*/ 643575 w 1307669"/>
                <a:gd name="connsiteY1196" fmla="*/ 503589 h 1355107"/>
                <a:gd name="connsiteX1197" fmla="*/ 656640 w 1307669"/>
                <a:gd name="connsiteY1197" fmla="*/ 485970 h 1355107"/>
                <a:gd name="connsiteX1198" fmla="*/ 666131 w 1307669"/>
                <a:gd name="connsiteY1198" fmla="*/ 487451 h 1355107"/>
                <a:gd name="connsiteX1199" fmla="*/ 661556 w 1307669"/>
                <a:gd name="connsiteY1199" fmla="*/ 475130 h 1355107"/>
                <a:gd name="connsiteX1200" fmla="*/ 668432 w 1307669"/>
                <a:gd name="connsiteY1200" fmla="*/ 450508 h 1355107"/>
                <a:gd name="connsiteX1201" fmla="*/ 676599 w 1307669"/>
                <a:gd name="connsiteY1201" fmla="*/ 454632 h 1355107"/>
                <a:gd name="connsiteX1202" fmla="*/ 759859 w 1307669"/>
                <a:gd name="connsiteY1202" fmla="*/ 550848 h 1355107"/>
                <a:gd name="connsiteX1203" fmla="*/ 763920 w 1307669"/>
                <a:gd name="connsiteY1203" fmla="*/ 562930 h 1355107"/>
                <a:gd name="connsiteX1204" fmla="*/ 755855 w 1307669"/>
                <a:gd name="connsiteY1204" fmla="*/ 581359 h 1355107"/>
                <a:gd name="connsiteX1205" fmla="*/ 744391 w 1307669"/>
                <a:gd name="connsiteY1205" fmla="*/ 564828 h 1355107"/>
                <a:gd name="connsiteX1206" fmla="*/ 752457 w 1307669"/>
                <a:gd name="connsiteY1206" fmla="*/ 546400 h 1355107"/>
                <a:gd name="connsiteX1207" fmla="*/ 759859 w 1307669"/>
                <a:gd name="connsiteY1207" fmla="*/ 550848 h 1355107"/>
                <a:gd name="connsiteX1208" fmla="*/ 930570 w 1307669"/>
                <a:gd name="connsiteY1208" fmla="*/ 727052 h 1355107"/>
                <a:gd name="connsiteX1209" fmla="*/ 934082 w 1307669"/>
                <a:gd name="connsiteY1209" fmla="*/ 732254 h 1355107"/>
                <a:gd name="connsiteX1210" fmla="*/ 927685 w 1307669"/>
                <a:gd name="connsiteY1210" fmla="*/ 741928 h 1355107"/>
                <a:gd name="connsiteX1211" fmla="*/ 918011 w 1307669"/>
                <a:gd name="connsiteY1211" fmla="*/ 735531 h 1355107"/>
                <a:gd name="connsiteX1212" fmla="*/ 924408 w 1307669"/>
                <a:gd name="connsiteY1212" fmla="*/ 725857 h 1355107"/>
                <a:gd name="connsiteX1213" fmla="*/ 930570 w 1307669"/>
                <a:gd name="connsiteY1213" fmla="*/ 727052 h 1355107"/>
                <a:gd name="connsiteX1214" fmla="*/ 794620 w 1307669"/>
                <a:gd name="connsiteY1214" fmla="*/ 562293 h 1355107"/>
                <a:gd name="connsiteX1215" fmla="*/ 793576 w 1307669"/>
                <a:gd name="connsiteY1215" fmla="*/ 570272 h 1355107"/>
                <a:gd name="connsiteX1216" fmla="*/ 795152 w 1307669"/>
                <a:gd name="connsiteY1216" fmla="*/ 572734 h 1355107"/>
                <a:gd name="connsiteX1217" fmla="*/ 795776 w 1307669"/>
                <a:gd name="connsiteY1217" fmla="*/ 573098 h 1355107"/>
                <a:gd name="connsiteX1218" fmla="*/ 795670 w 1307669"/>
                <a:gd name="connsiteY1218" fmla="*/ 573542 h 1355107"/>
                <a:gd name="connsiteX1219" fmla="*/ 798757 w 1307669"/>
                <a:gd name="connsiteY1219" fmla="*/ 578362 h 1355107"/>
                <a:gd name="connsiteX1220" fmla="*/ 796191 w 1307669"/>
                <a:gd name="connsiteY1220" fmla="*/ 581170 h 1355107"/>
                <a:gd name="connsiteX1221" fmla="*/ 797307 w 1307669"/>
                <a:gd name="connsiteY1221" fmla="*/ 583393 h 1355107"/>
                <a:gd name="connsiteX1222" fmla="*/ 793207 w 1307669"/>
                <a:gd name="connsiteY1222" fmla="*/ 587034 h 1355107"/>
                <a:gd name="connsiteX1223" fmla="*/ 788619 w 1307669"/>
                <a:gd name="connsiteY1223" fmla="*/ 588025 h 1355107"/>
                <a:gd name="connsiteX1224" fmla="*/ 788997 w 1307669"/>
                <a:gd name="connsiteY1224" fmla="*/ 586083 h 1355107"/>
                <a:gd name="connsiteX1225" fmla="*/ 785750 w 1307669"/>
                <a:gd name="connsiteY1225" fmla="*/ 587148 h 1355107"/>
                <a:gd name="connsiteX1226" fmla="*/ 786135 w 1307669"/>
                <a:gd name="connsiteY1226" fmla="*/ 582779 h 1355107"/>
                <a:gd name="connsiteX1227" fmla="*/ 784433 w 1307669"/>
                <a:gd name="connsiteY1227" fmla="*/ 581544 h 1355107"/>
                <a:gd name="connsiteX1228" fmla="*/ 784496 w 1307669"/>
                <a:gd name="connsiteY1228" fmla="*/ 581293 h 1355107"/>
                <a:gd name="connsiteX1229" fmla="*/ 778038 w 1307669"/>
                <a:gd name="connsiteY1229" fmla="*/ 577568 h 1355107"/>
                <a:gd name="connsiteX1230" fmla="*/ 779260 w 1307669"/>
                <a:gd name="connsiteY1230" fmla="*/ 568897 h 1355107"/>
                <a:gd name="connsiteX1231" fmla="*/ 786803 w 1307669"/>
                <a:gd name="connsiteY1231" fmla="*/ 558762 h 1355107"/>
                <a:gd name="connsiteX1232" fmla="*/ 794620 w 1307669"/>
                <a:gd name="connsiteY1232" fmla="*/ 562293 h 1355107"/>
                <a:gd name="connsiteX1233" fmla="*/ 706288 w 1307669"/>
                <a:gd name="connsiteY1233" fmla="*/ 422457 h 1355107"/>
                <a:gd name="connsiteX1234" fmla="*/ 709901 w 1307669"/>
                <a:gd name="connsiteY1234" fmla="*/ 428636 h 1355107"/>
                <a:gd name="connsiteX1235" fmla="*/ 700601 w 1307669"/>
                <a:gd name="connsiteY1235" fmla="*/ 438775 h 1355107"/>
                <a:gd name="connsiteX1236" fmla="*/ 689521 w 1307669"/>
                <a:gd name="connsiteY1236" fmla="*/ 430617 h 1355107"/>
                <a:gd name="connsiteX1237" fmla="*/ 698822 w 1307669"/>
                <a:gd name="connsiteY1237" fmla="*/ 420478 h 1355107"/>
                <a:gd name="connsiteX1238" fmla="*/ 706288 w 1307669"/>
                <a:gd name="connsiteY1238" fmla="*/ 422457 h 1355107"/>
                <a:gd name="connsiteX1239" fmla="*/ 790401 w 1307669"/>
                <a:gd name="connsiteY1239" fmla="*/ 518623 h 1355107"/>
                <a:gd name="connsiteX1240" fmla="*/ 791804 w 1307669"/>
                <a:gd name="connsiteY1240" fmla="*/ 532864 h 1355107"/>
                <a:gd name="connsiteX1241" fmla="*/ 778995 w 1307669"/>
                <a:gd name="connsiteY1241" fmla="*/ 526484 h 1355107"/>
                <a:gd name="connsiteX1242" fmla="*/ 777592 w 1307669"/>
                <a:gd name="connsiteY1242" fmla="*/ 512243 h 1355107"/>
                <a:gd name="connsiteX1243" fmla="*/ 790401 w 1307669"/>
                <a:gd name="connsiteY1243" fmla="*/ 518623 h 1355107"/>
                <a:gd name="connsiteX1244" fmla="*/ 744001 w 1307669"/>
                <a:gd name="connsiteY1244" fmla="*/ 454851 h 1355107"/>
                <a:gd name="connsiteX1245" fmla="*/ 748062 w 1307669"/>
                <a:gd name="connsiteY1245" fmla="*/ 466933 h 1355107"/>
                <a:gd name="connsiteX1246" fmla="*/ 739997 w 1307669"/>
                <a:gd name="connsiteY1246" fmla="*/ 485361 h 1355107"/>
                <a:gd name="connsiteX1247" fmla="*/ 739978 w 1307669"/>
                <a:gd name="connsiteY1247" fmla="*/ 485349 h 1355107"/>
                <a:gd name="connsiteX1248" fmla="*/ 740088 w 1307669"/>
                <a:gd name="connsiteY1248" fmla="*/ 496268 h 1355107"/>
                <a:gd name="connsiteX1249" fmla="*/ 739226 w 1307669"/>
                <a:gd name="connsiteY1249" fmla="*/ 513226 h 1355107"/>
                <a:gd name="connsiteX1250" fmla="*/ 751497 w 1307669"/>
                <a:gd name="connsiteY1250" fmla="*/ 525898 h 1355107"/>
                <a:gd name="connsiteX1251" fmla="*/ 745646 w 1307669"/>
                <a:gd name="connsiteY1251" fmla="*/ 544132 h 1355107"/>
                <a:gd name="connsiteX1252" fmla="*/ 738788 w 1307669"/>
                <a:gd name="connsiteY1252" fmla="*/ 535006 h 1355107"/>
                <a:gd name="connsiteX1253" fmla="*/ 735681 w 1307669"/>
                <a:gd name="connsiteY1253" fmla="*/ 536697 h 1355107"/>
                <a:gd name="connsiteX1254" fmla="*/ 742424 w 1307669"/>
                <a:gd name="connsiteY1254" fmla="*/ 551456 h 1355107"/>
                <a:gd name="connsiteX1255" fmla="*/ 732694 w 1307669"/>
                <a:gd name="connsiteY1255" fmla="*/ 582015 h 1355107"/>
                <a:gd name="connsiteX1256" fmla="*/ 711774 w 1307669"/>
                <a:gd name="connsiteY1256" fmla="*/ 557707 h 1355107"/>
                <a:gd name="connsiteX1257" fmla="*/ 712307 w 1307669"/>
                <a:gd name="connsiteY1257" fmla="*/ 537394 h 1355107"/>
                <a:gd name="connsiteX1258" fmla="*/ 713232 w 1307669"/>
                <a:gd name="connsiteY1258" fmla="*/ 536364 h 1355107"/>
                <a:gd name="connsiteX1259" fmla="*/ 711058 w 1307669"/>
                <a:gd name="connsiteY1259" fmla="*/ 530796 h 1355107"/>
                <a:gd name="connsiteX1260" fmla="*/ 705379 w 1307669"/>
                <a:gd name="connsiteY1260" fmla="*/ 526614 h 1355107"/>
                <a:gd name="connsiteX1261" fmla="*/ 714680 w 1307669"/>
                <a:gd name="connsiteY1261" fmla="*/ 516476 h 1355107"/>
                <a:gd name="connsiteX1262" fmla="*/ 715106 w 1307669"/>
                <a:gd name="connsiteY1262" fmla="*/ 516589 h 1355107"/>
                <a:gd name="connsiteX1263" fmla="*/ 720358 w 1307669"/>
                <a:gd name="connsiteY1263" fmla="*/ 508763 h 1355107"/>
                <a:gd name="connsiteX1264" fmla="*/ 719564 w 1307669"/>
                <a:gd name="connsiteY1264" fmla="*/ 484267 h 1355107"/>
                <a:gd name="connsiteX1265" fmla="*/ 729745 w 1307669"/>
                <a:gd name="connsiteY1265" fmla="*/ 479241 h 1355107"/>
                <a:gd name="connsiteX1266" fmla="*/ 732198 w 1307669"/>
                <a:gd name="connsiteY1266" fmla="*/ 479729 h 1355107"/>
                <a:gd name="connsiteX1267" fmla="*/ 728534 w 1307669"/>
                <a:gd name="connsiteY1267" fmla="*/ 468831 h 1355107"/>
                <a:gd name="connsiteX1268" fmla="*/ 736599 w 1307669"/>
                <a:gd name="connsiteY1268" fmla="*/ 450402 h 1355107"/>
                <a:gd name="connsiteX1269" fmla="*/ 744001 w 1307669"/>
                <a:gd name="connsiteY1269" fmla="*/ 454851 h 1355107"/>
                <a:gd name="connsiteX1270" fmla="*/ 779918 w 1307669"/>
                <a:gd name="connsiteY1270" fmla="*/ 477100 h 1355107"/>
                <a:gd name="connsiteX1271" fmla="*/ 779070 w 1307669"/>
                <a:gd name="connsiteY1271" fmla="*/ 480649 h 1355107"/>
                <a:gd name="connsiteX1272" fmla="*/ 783779 w 1307669"/>
                <a:gd name="connsiteY1272" fmla="*/ 489638 h 1355107"/>
                <a:gd name="connsiteX1273" fmla="*/ 781647 w 1307669"/>
                <a:gd name="connsiteY1273" fmla="*/ 499157 h 1355107"/>
                <a:gd name="connsiteX1274" fmla="*/ 760278 w 1307669"/>
                <a:gd name="connsiteY1274" fmla="*/ 491166 h 1355107"/>
                <a:gd name="connsiteX1275" fmla="*/ 755691 w 1307669"/>
                <a:gd name="connsiteY1275" fmla="*/ 468819 h 1355107"/>
                <a:gd name="connsiteX1276" fmla="*/ 765425 w 1307669"/>
                <a:gd name="connsiteY1276" fmla="*/ 468186 h 1355107"/>
                <a:gd name="connsiteX1277" fmla="*/ 774671 w 1307669"/>
                <a:gd name="connsiteY1277" fmla="*/ 475039 h 1355107"/>
                <a:gd name="connsiteX1278" fmla="*/ 775271 w 1307669"/>
                <a:gd name="connsiteY1278" fmla="*/ 474388 h 1355107"/>
                <a:gd name="connsiteX1279" fmla="*/ 779918 w 1307669"/>
                <a:gd name="connsiteY1279" fmla="*/ 477100 h 1355107"/>
                <a:gd name="connsiteX1280" fmla="*/ 1059204 w 1307669"/>
                <a:gd name="connsiteY1280" fmla="*/ 797587 h 1355107"/>
                <a:gd name="connsiteX1281" fmla="*/ 1051013 w 1307669"/>
                <a:gd name="connsiteY1281" fmla="*/ 809975 h 1355107"/>
                <a:gd name="connsiteX1282" fmla="*/ 1038625 w 1307669"/>
                <a:gd name="connsiteY1282" fmla="*/ 801783 h 1355107"/>
                <a:gd name="connsiteX1283" fmla="*/ 1040155 w 1307669"/>
                <a:gd name="connsiteY1283" fmla="*/ 793893 h 1355107"/>
                <a:gd name="connsiteX1284" fmla="*/ 1046816 w 1307669"/>
                <a:gd name="connsiteY1284" fmla="*/ 789395 h 1355107"/>
                <a:gd name="connsiteX1285" fmla="*/ 1059204 w 1307669"/>
                <a:gd name="connsiteY1285" fmla="*/ 797587 h 1355107"/>
                <a:gd name="connsiteX1286" fmla="*/ 929476 w 1307669"/>
                <a:gd name="connsiteY1286" fmla="*/ 643392 h 1355107"/>
                <a:gd name="connsiteX1287" fmla="*/ 919243 w 1307669"/>
                <a:gd name="connsiteY1287" fmla="*/ 670756 h 1355107"/>
                <a:gd name="connsiteX1288" fmla="*/ 902817 w 1307669"/>
                <a:gd name="connsiteY1288" fmla="*/ 679360 h 1355107"/>
                <a:gd name="connsiteX1289" fmla="*/ 900081 w 1307669"/>
                <a:gd name="connsiteY1289" fmla="*/ 678747 h 1355107"/>
                <a:gd name="connsiteX1290" fmla="*/ 900448 w 1307669"/>
                <a:gd name="connsiteY1290" fmla="*/ 684013 h 1355107"/>
                <a:gd name="connsiteX1291" fmla="*/ 900990 w 1307669"/>
                <a:gd name="connsiteY1291" fmla="*/ 690791 h 1355107"/>
                <a:gd name="connsiteX1292" fmla="*/ 887331 w 1307669"/>
                <a:gd name="connsiteY1292" fmla="*/ 694776 h 1355107"/>
                <a:gd name="connsiteX1293" fmla="*/ 887805 w 1307669"/>
                <a:gd name="connsiteY1293" fmla="*/ 685346 h 1355107"/>
                <a:gd name="connsiteX1294" fmla="*/ 871609 w 1307669"/>
                <a:gd name="connsiteY1294" fmla="*/ 675634 h 1355107"/>
                <a:gd name="connsiteX1295" fmla="*/ 873338 w 1307669"/>
                <a:gd name="connsiteY1295" fmla="*/ 658926 h 1355107"/>
                <a:gd name="connsiteX1296" fmla="*/ 890008 w 1307669"/>
                <a:gd name="connsiteY1296" fmla="*/ 659207 h 1355107"/>
                <a:gd name="connsiteX1297" fmla="*/ 902731 w 1307669"/>
                <a:gd name="connsiteY1297" fmla="*/ 647277 h 1355107"/>
                <a:gd name="connsiteX1298" fmla="*/ 903646 w 1307669"/>
                <a:gd name="connsiteY1298" fmla="*/ 647807 h 1355107"/>
                <a:gd name="connsiteX1299" fmla="*/ 917286 w 1307669"/>
                <a:gd name="connsiteY1299" fmla="*/ 640662 h 1355107"/>
                <a:gd name="connsiteX1300" fmla="*/ 929476 w 1307669"/>
                <a:gd name="connsiteY1300" fmla="*/ 643392 h 1355107"/>
                <a:gd name="connsiteX1301" fmla="*/ 887737 w 1307669"/>
                <a:gd name="connsiteY1301" fmla="*/ 592813 h 1355107"/>
                <a:gd name="connsiteX1302" fmla="*/ 886534 w 1307669"/>
                <a:gd name="connsiteY1302" fmla="*/ 611590 h 1355107"/>
                <a:gd name="connsiteX1303" fmla="*/ 868756 w 1307669"/>
                <a:gd name="connsiteY1303" fmla="*/ 617751 h 1355107"/>
                <a:gd name="connsiteX1304" fmla="*/ 869959 w 1307669"/>
                <a:gd name="connsiteY1304" fmla="*/ 598974 h 1355107"/>
                <a:gd name="connsiteX1305" fmla="*/ 887737 w 1307669"/>
                <a:gd name="connsiteY1305" fmla="*/ 592813 h 1355107"/>
                <a:gd name="connsiteX1306" fmla="*/ 652115 w 1307669"/>
                <a:gd name="connsiteY1306" fmla="*/ 314182 h 1355107"/>
                <a:gd name="connsiteX1307" fmla="*/ 655308 w 1307669"/>
                <a:gd name="connsiteY1307" fmla="*/ 329858 h 1355107"/>
                <a:gd name="connsiteX1308" fmla="*/ 644158 w 1307669"/>
                <a:gd name="connsiteY1308" fmla="*/ 334347 h 1355107"/>
                <a:gd name="connsiteX1309" fmla="*/ 640966 w 1307669"/>
                <a:gd name="connsiteY1309" fmla="*/ 318671 h 1355107"/>
                <a:gd name="connsiteX1310" fmla="*/ 645879 w 1307669"/>
                <a:gd name="connsiteY1310" fmla="*/ 313181 h 1355107"/>
                <a:gd name="connsiteX1311" fmla="*/ 652115 w 1307669"/>
                <a:gd name="connsiteY1311" fmla="*/ 314182 h 1355107"/>
                <a:gd name="connsiteX1312" fmla="*/ 728400 w 1307669"/>
                <a:gd name="connsiteY1312" fmla="*/ 401109 h 1355107"/>
                <a:gd name="connsiteX1313" fmla="*/ 731592 w 1307669"/>
                <a:gd name="connsiteY1313" fmla="*/ 416786 h 1355107"/>
                <a:gd name="connsiteX1314" fmla="*/ 720442 w 1307669"/>
                <a:gd name="connsiteY1314" fmla="*/ 421274 h 1355107"/>
                <a:gd name="connsiteX1315" fmla="*/ 717250 w 1307669"/>
                <a:gd name="connsiteY1315" fmla="*/ 405598 h 1355107"/>
                <a:gd name="connsiteX1316" fmla="*/ 722163 w 1307669"/>
                <a:gd name="connsiteY1316" fmla="*/ 400107 h 1355107"/>
                <a:gd name="connsiteX1317" fmla="*/ 728400 w 1307669"/>
                <a:gd name="connsiteY1317" fmla="*/ 401109 h 1355107"/>
                <a:gd name="connsiteX1318" fmla="*/ 881906 w 1307669"/>
                <a:gd name="connsiteY1318" fmla="*/ 561676 h 1355107"/>
                <a:gd name="connsiteX1319" fmla="*/ 889795 w 1307669"/>
                <a:gd name="connsiteY1319" fmla="*/ 584442 h 1355107"/>
                <a:gd name="connsiteX1320" fmla="*/ 865750 w 1307669"/>
                <a:gd name="connsiteY1320" fmla="*/ 582901 h 1355107"/>
                <a:gd name="connsiteX1321" fmla="*/ 857862 w 1307669"/>
                <a:gd name="connsiteY1321" fmla="*/ 560135 h 1355107"/>
                <a:gd name="connsiteX1322" fmla="*/ 881906 w 1307669"/>
                <a:gd name="connsiteY1322" fmla="*/ 561676 h 1355107"/>
                <a:gd name="connsiteX1323" fmla="*/ 774544 w 1307669"/>
                <a:gd name="connsiteY1323" fmla="*/ 422626 h 1355107"/>
                <a:gd name="connsiteX1324" fmla="*/ 775946 w 1307669"/>
                <a:gd name="connsiteY1324" fmla="*/ 436866 h 1355107"/>
                <a:gd name="connsiteX1325" fmla="*/ 763137 w 1307669"/>
                <a:gd name="connsiteY1325" fmla="*/ 430486 h 1355107"/>
                <a:gd name="connsiteX1326" fmla="*/ 761734 w 1307669"/>
                <a:gd name="connsiteY1326" fmla="*/ 416246 h 1355107"/>
                <a:gd name="connsiteX1327" fmla="*/ 774544 w 1307669"/>
                <a:gd name="connsiteY1327" fmla="*/ 422626 h 1355107"/>
                <a:gd name="connsiteX1328" fmla="*/ 949907 w 1307669"/>
                <a:gd name="connsiteY1328" fmla="*/ 610336 h 1355107"/>
                <a:gd name="connsiteX1329" fmla="*/ 953420 w 1307669"/>
                <a:gd name="connsiteY1329" fmla="*/ 615538 h 1355107"/>
                <a:gd name="connsiteX1330" fmla="*/ 947023 w 1307669"/>
                <a:gd name="connsiteY1330" fmla="*/ 625212 h 1355107"/>
                <a:gd name="connsiteX1331" fmla="*/ 937348 w 1307669"/>
                <a:gd name="connsiteY1331" fmla="*/ 618815 h 1355107"/>
                <a:gd name="connsiteX1332" fmla="*/ 943745 w 1307669"/>
                <a:gd name="connsiteY1332" fmla="*/ 609141 h 1355107"/>
                <a:gd name="connsiteX1333" fmla="*/ 949907 w 1307669"/>
                <a:gd name="connsiteY1333" fmla="*/ 610336 h 1355107"/>
                <a:gd name="connsiteX1334" fmla="*/ 1035579 w 1307669"/>
                <a:gd name="connsiteY1334" fmla="*/ 706079 h 1355107"/>
                <a:gd name="connsiteX1335" fmla="*/ 1004451 w 1307669"/>
                <a:gd name="connsiteY1335" fmla="*/ 732867 h 1355107"/>
                <a:gd name="connsiteX1336" fmla="*/ 965320 w 1307669"/>
                <a:gd name="connsiteY1336" fmla="*/ 720407 h 1355107"/>
                <a:gd name="connsiteX1337" fmla="*/ 972779 w 1307669"/>
                <a:gd name="connsiteY1337" fmla="*/ 704433 h 1355107"/>
                <a:gd name="connsiteX1338" fmla="*/ 996447 w 1307669"/>
                <a:gd name="connsiteY1338" fmla="*/ 693619 h 1355107"/>
                <a:gd name="connsiteX1339" fmla="*/ 1035579 w 1307669"/>
                <a:gd name="connsiteY1339" fmla="*/ 706079 h 1355107"/>
                <a:gd name="connsiteX1340" fmla="*/ 1135662 w 1307669"/>
                <a:gd name="connsiteY1340" fmla="*/ 819816 h 1355107"/>
                <a:gd name="connsiteX1341" fmla="*/ 1135109 w 1307669"/>
                <a:gd name="connsiteY1341" fmla="*/ 826069 h 1355107"/>
                <a:gd name="connsiteX1342" fmla="*/ 1145538 w 1307669"/>
                <a:gd name="connsiteY1342" fmla="*/ 832085 h 1355107"/>
                <a:gd name="connsiteX1343" fmla="*/ 1143972 w 1307669"/>
                <a:gd name="connsiteY1343" fmla="*/ 843187 h 1355107"/>
                <a:gd name="connsiteX1344" fmla="*/ 1134314 w 1307669"/>
                <a:gd name="connsiteY1344" fmla="*/ 856165 h 1355107"/>
                <a:gd name="connsiteX1345" fmla="*/ 1124302 w 1307669"/>
                <a:gd name="connsiteY1345" fmla="*/ 851644 h 1355107"/>
                <a:gd name="connsiteX1346" fmla="*/ 1125640 w 1307669"/>
                <a:gd name="connsiteY1346" fmla="*/ 841426 h 1355107"/>
                <a:gd name="connsiteX1347" fmla="*/ 1119006 w 1307669"/>
                <a:gd name="connsiteY1347" fmla="*/ 831066 h 1355107"/>
                <a:gd name="connsiteX1348" fmla="*/ 1121798 w 1307669"/>
                <a:gd name="connsiteY1348" fmla="*/ 826473 h 1355107"/>
                <a:gd name="connsiteX1349" fmla="*/ 1126557 w 1307669"/>
                <a:gd name="connsiteY1349" fmla="*/ 822802 h 1355107"/>
                <a:gd name="connsiteX1350" fmla="*/ 1135662 w 1307669"/>
                <a:gd name="connsiteY1350" fmla="*/ 819816 h 1355107"/>
                <a:gd name="connsiteX1351" fmla="*/ 870993 w 1307669"/>
                <a:gd name="connsiteY1351" fmla="*/ 503107 h 1355107"/>
                <a:gd name="connsiteX1352" fmla="*/ 876522 w 1307669"/>
                <a:gd name="connsiteY1352" fmla="*/ 511789 h 1355107"/>
                <a:gd name="connsiteX1353" fmla="*/ 871212 w 1307669"/>
                <a:gd name="connsiteY1353" fmla="*/ 516465 h 1355107"/>
                <a:gd name="connsiteX1354" fmla="*/ 873657 w 1307669"/>
                <a:gd name="connsiteY1354" fmla="*/ 517210 h 1355107"/>
                <a:gd name="connsiteX1355" fmla="*/ 875508 w 1307669"/>
                <a:gd name="connsiteY1355" fmla="*/ 520685 h 1355107"/>
                <a:gd name="connsiteX1356" fmla="*/ 870886 w 1307669"/>
                <a:gd name="connsiteY1356" fmla="*/ 526303 h 1355107"/>
                <a:gd name="connsiteX1357" fmla="*/ 865268 w 1307669"/>
                <a:gd name="connsiteY1357" fmla="*/ 521680 h 1355107"/>
                <a:gd name="connsiteX1358" fmla="*/ 866196 w 1307669"/>
                <a:gd name="connsiteY1358" fmla="*/ 520553 h 1355107"/>
                <a:gd name="connsiteX1359" fmla="*/ 858789 w 1307669"/>
                <a:gd name="connsiteY1359" fmla="*/ 526026 h 1355107"/>
                <a:gd name="connsiteX1360" fmla="*/ 859917 w 1307669"/>
                <a:gd name="connsiteY1360" fmla="*/ 541209 h 1355107"/>
                <a:gd name="connsiteX1361" fmla="*/ 848911 w 1307669"/>
                <a:gd name="connsiteY1361" fmla="*/ 544421 h 1355107"/>
                <a:gd name="connsiteX1362" fmla="*/ 850167 w 1307669"/>
                <a:gd name="connsiteY1362" fmla="*/ 546939 h 1355107"/>
                <a:gd name="connsiteX1363" fmla="*/ 838175 w 1307669"/>
                <a:gd name="connsiteY1363" fmla="*/ 554663 h 1355107"/>
                <a:gd name="connsiteX1364" fmla="*/ 837888 w 1307669"/>
                <a:gd name="connsiteY1364" fmla="*/ 564208 h 1355107"/>
                <a:gd name="connsiteX1365" fmla="*/ 829106 w 1307669"/>
                <a:gd name="connsiteY1365" fmla="*/ 565803 h 1355107"/>
                <a:gd name="connsiteX1366" fmla="*/ 830018 w 1307669"/>
                <a:gd name="connsiteY1366" fmla="*/ 559950 h 1355107"/>
                <a:gd name="connsiteX1367" fmla="*/ 820547 w 1307669"/>
                <a:gd name="connsiteY1367" fmla="*/ 552835 h 1355107"/>
                <a:gd name="connsiteX1368" fmla="*/ 822717 w 1307669"/>
                <a:gd name="connsiteY1368" fmla="*/ 542524 h 1355107"/>
                <a:gd name="connsiteX1369" fmla="*/ 833098 w 1307669"/>
                <a:gd name="connsiteY1369" fmla="*/ 543788 h 1355107"/>
                <a:gd name="connsiteX1370" fmla="*/ 841815 w 1307669"/>
                <a:gd name="connsiteY1370" fmla="*/ 537176 h 1355107"/>
                <a:gd name="connsiteX1371" fmla="*/ 846490 w 1307669"/>
                <a:gd name="connsiteY1371" fmla="*/ 540583 h 1355107"/>
                <a:gd name="connsiteX1372" fmla="*/ 846732 w 1307669"/>
                <a:gd name="connsiteY1372" fmla="*/ 535765 h 1355107"/>
                <a:gd name="connsiteX1373" fmla="*/ 830536 w 1307669"/>
                <a:gd name="connsiteY1373" fmla="*/ 526053 h 1355107"/>
                <a:gd name="connsiteX1374" fmla="*/ 829346 w 1307669"/>
                <a:gd name="connsiteY1374" fmla="*/ 517074 h 1355107"/>
                <a:gd name="connsiteX1375" fmla="*/ 830225 w 1307669"/>
                <a:gd name="connsiteY1375" fmla="*/ 514746 h 1355107"/>
                <a:gd name="connsiteX1376" fmla="*/ 822546 w 1307669"/>
                <a:gd name="connsiteY1376" fmla="*/ 516538 h 1355107"/>
                <a:gd name="connsiteX1377" fmla="*/ 824523 w 1307669"/>
                <a:gd name="connsiteY1377" fmla="*/ 504903 h 1355107"/>
                <a:gd name="connsiteX1378" fmla="*/ 836016 w 1307669"/>
                <a:gd name="connsiteY1378" fmla="*/ 502220 h 1355107"/>
                <a:gd name="connsiteX1379" fmla="*/ 834814 w 1307669"/>
                <a:gd name="connsiteY1379" fmla="*/ 509291 h 1355107"/>
                <a:gd name="connsiteX1380" fmla="*/ 839913 w 1307669"/>
                <a:gd name="connsiteY1380" fmla="*/ 509186 h 1355107"/>
                <a:gd name="connsiteX1381" fmla="*/ 848935 w 1307669"/>
                <a:gd name="connsiteY1381" fmla="*/ 509626 h 1355107"/>
                <a:gd name="connsiteX1382" fmla="*/ 861658 w 1307669"/>
                <a:gd name="connsiteY1382" fmla="*/ 497695 h 1355107"/>
                <a:gd name="connsiteX1383" fmla="*/ 870993 w 1307669"/>
                <a:gd name="connsiteY1383" fmla="*/ 503107 h 1355107"/>
                <a:gd name="connsiteX1384" fmla="*/ 846663 w 1307669"/>
                <a:gd name="connsiteY1384" fmla="*/ 443233 h 1355107"/>
                <a:gd name="connsiteX1385" fmla="*/ 845461 w 1307669"/>
                <a:gd name="connsiteY1385" fmla="*/ 462009 h 1355107"/>
                <a:gd name="connsiteX1386" fmla="*/ 827682 w 1307669"/>
                <a:gd name="connsiteY1386" fmla="*/ 468169 h 1355107"/>
                <a:gd name="connsiteX1387" fmla="*/ 828526 w 1307669"/>
                <a:gd name="connsiteY1387" fmla="*/ 455009 h 1355107"/>
                <a:gd name="connsiteX1388" fmla="*/ 822317 w 1307669"/>
                <a:gd name="connsiteY1388" fmla="*/ 458665 h 1355107"/>
                <a:gd name="connsiteX1389" fmla="*/ 822030 w 1307669"/>
                <a:gd name="connsiteY1389" fmla="*/ 468211 h 1355107"/>
                <a:gd name="connsiteX1390" fmla="*/ 813249 w 1307669"/>
                <a:gd name="connsiteY1390" fmla="*/ 469805 h 1355107"/>
                <a:gd name="connsiteX1391" fmla="*/ 814160 w 1307669"/>
                <a:gd name="connsiteY1391" fmla="*/ 463953 h 1355107"/>
                <a:gd name="connsiteX1392" fmla="*/ 804690 w 1307669"/>
                <a:gd name="connsiteY1392" fmla="*/ 456837 h 1355107"/>
                <a:gd name="connsiteX1393" fmla="*/ 806859 w 1307669"/>
                <a:gd name="connsiteY1393" fmla="*/ 446526 h 1355107"/>
                <a:gd name="connsiteX1394" fmla="*/ 817241 w 1307669"/>
                <a:gd name="connsiteY1394" fmla="*/ 447790 h 1355107"/>
                <a:gd name="connsiteX1395" fmla="*/ 825956 w 1307669"/>
                <a:gd name="connsiteY1395" fmla="*/ 441178 h 1355107"/>
                <a:gd name="connsiteX1396" fmla="*/ 831427 w 1307669"/>
                <a:gd name="connsiteY1396" fmla="*/ 445164 h 1355107"/>
                <a:gd name="connsiteX1397" fmla="*/ 832851 w 1307669"/>
                <a:gd name="connsiteY1397" fmla="*/ 448019 h 1355107"/>
                <a:gd name="connsiteX1398" fmla="*/ 820158 w 1307669"/>
                <a:gd name="connsiteY1398" fmla="*/ 406223 h 1355107"/>
                <a:gd name="connsiteX1399" fmla="*/ 818182 w 1307669"/>
                <a:gd name="connsiteY1399" fmla="*/ 417858 h 1355107"/>
                <a:gd name="connsiteX1400" fmla="*/ 806688 w 1307669"/>
                <a:gd name="connsiteY1400" fmla="*/ 420540 h 1355107"/>
                <a:gd name="connsiteX1401" fmla="*/ 808665 w 1307669"/>
                <a:gd name="connsiteY1401" fmla="*/ 408905 h 1355107"/>
                <a:gd name="connsiteX1402" fmla="*/ 820158 w 1307669"/>
                <a:gd name="connsiteY1402" fmla="*/ 406223 h 1355107"/>
                <a:gd name="connsiteX1403" fmla="*/ 750412 w 1307669"/>
                <a:gd name="connsiteY1403" fmla="*/ 309709 h 1355107"/>
                <a:gd name="connsiteX1404" fmla="*/ 752470 w 1307669"/>
                <a:gd name="connsiteY1404" fmla="*/ 317434 h 1355107"/>
                <a:gd name="connsiteX1405" fmla="*/ 746584 w 1307669"/>
                <a:gd name="connsiteY1405" fmla="*/ 318368 h 1355107"/>
                <a:gd name="connsiteX1406" fmla="*/ 739989 w 1307669"/>
                <a:gd name="connsiteY1406" fmla="*/ 329395 h 1355107"/>
                <a:gd name="connsiteX1407" fmla="*/ 729587 w 1307669"/>
                <a:gd name="connsiteY1407" fmla="*/ 330512 h 1355107"/>
                <a:gd name="connsiteX1408" fmla="*/ 718095 w 1307669"/>
                <a:gd name="connsiteY1408" fmla="*/ 324582 h 1355107"/>
                <a:gd name="connsiteX1409" fmla="*/ 723236 w 1307669"/>
                <a:gd name="connsiteY1409" fmla="*/ 314285 h 1355107"/>
                <a:gd name="connsiteX1410" fmla="*/ 732818 w 1307669"/>
                <a:gd name="connsiteY1410" fmla="*/ 313161 h 1355107"/>
                <a:gd name="connsiteX1411" fmla="*/ 743213 w 1307669"/>
                <a:gd name="connsiteY1411" fmla="*/ 304637 h 1355107"/>
                <a:gd name="connsiteX1412" fmla="*/ 747334 w 1307669"/>
                <a:gd name="connsiteY1412" fmla="*/ 306157 h 1355107"/>
                <a:gd name="connsiteX1413" fmla="*/ 750412 w 1307669"/>
                <a:gd name="connsiteY1413" fmla="*/ 309709 h 1355107"/>
                <a:gd name="connsiteX1414" fmla="*/ 878437 w 1307669"/>
                <a:gd name="connsiteY1414" fmla="*/ 455803 h 1355107"/>
                <a:gd name="connsiteX1415" fmla="*/ 880288 w 1307669"/>
                <a:gd name="connsiteY1415" fmla="*/ 459277 h 1355107"/>
                <a:gd name="connsiteX1416" fmla="*/ 875666 w 1307669"/>
                <a:gd name="connsiteY1416" fmla="*/ 464895 h 1355107"/>
                <a:gd name="connsiteX1417" fmla="*/ 870049 w 1307669"/>
                <a:gd name="connsiteY1417" fmla="*/ 460273 h 1355107"/>
                <a:gd name="connsiteX1418" fmla="*/ 874671 w 1307669"/>
                <a:gd name="connsiteY1418" fmla="*/ 454655 h 1355107"/>
                <a:gd name="connsiteX1419" fmla="*/ 878437 w 1307669"/>
                <a:gd name="connsiteY1419" fmla="*/ 455803 h 1355107"/>
                <a:gd name="connsiteX1420" fmla="*/ 1039166 w 1307669"/>
                <a:gd name="connsiteY1420" fmla="*/ 629035 h 1355107"/>
                <a:gd name="connsiteX1421" fmla="*/ 1042152 w 1307669"/>
                <a:gd name="connsiteY1421" fmla="*/ 638139 h 1355107"/>
                <a:gd name="connsiteX1422" fmla="*/ 1035898 w 1307669"/>
                <a:gd name="connsiteY1422" fmla="*/ 637586 h 1355107"/>
                <a:gd name="connsiteX1423" fmla="*/ 1029884 w 1307669"/>
                <a:gd name="connsiteY1423" fmla="*/ 648014 h 1355107"/>
                <a:gd name="connsiteX1424" fmla="*/ 1018781 w 1307669"/>
                <a:gd name="connsiteY1424" fmla="*/ 646449 h 1355107"/>
                <a:gd name="connsiteX1425" fmla="*/ 1005803 w 1307669"/>
                <a:gd name="connsiteY1425" fmla="*/ 636790 h 1355107"/>
                <a:gd name="connsiteX1426" fmla="*/ 1010323 w 1307669"/>
                <a:gd name="connsiteY1426" fmla="*/ 626780 h 1355107"/>
                <a:gd name="connsiteX1427" fmla="*/ 1020542 w 1307669"/>
                <a:gd name="connsiteY1427" fmla="*/ 628117 h 1355107"/>
                <a:gd name="connsiteX1428" fmla="*/ 1030902 w 1307669"/>
                <a:gd name="connsiteY1428" fmla="*/ 621482 h 1355107"/>
                <a:gd name="connsiteX1429" fmla="*/ 1039166 w 1307669"/>
                <a:gd name="connsiteY1429" fmla="*/ 629035 h 1355107"/>
                <a:gd name="connsiteX1430" fmla="*/ 1132567 w 1307669"/>
                <a:gd name="connsiteY1430" fmla="*/ 729991 h 1355107"/>
                <a:gd name="connsiteX1431" fmla="*/ 1140905 w 1307669"/>
                <a:gd name="connsiteY1431" fmla="*/ 743374 h 1355107"/>
                <a:gd name="connsiteX1432" fmla="*/ 1126696 w 1307669"/>
                <a:gd name="connsiteY1432" fmla="*/ 767603 h 1355107"/>
                <a:gd name="connsiteX1433" fmla="*/ 1104134 w 1307669"/>
                <a:gd name="connsiteY1433" fmla="*/ 750873 h 1355107"/>
                <a:gd name="connsiteX1434" fmla="*/ 1106566 w 1307669"/>
                <a:gd name="connsiteY1434" fmla="*/ 735293 h 1355107"/>
                <a:gd name="connsiteX1435" fmla="*/ 1118343 w 1307669"/>
                <a:gd name="connsiteY1435" fmla="*/ 726644 h 1355107"/>
                <a:gd name="connsiteX1436" fmla="*/ 1132567 w 1307669"/>
                <a:gd name="connsiteY1436" fmla="*/ 729991 h 1355107"/>
                <a:gd name="connsiteX1437" fmla="*/ 983325 w 1307669"/>
                <a:gd name="connsiteY1437" fmla="*/ 543164 h 1355107"/>
                <a:gd name="connsiteX1438" fmla="*/ 988429 w 1307669"/>
                <a:gd name="connsiteY1438" fmla="*/ 560654 h 1355107"/>
                <a:gd name="connsiteX1439" fmla="*/ 976353 w 1307669"/>
                <a:gd name="connsiteY1439" fmla="*/ 560048 h 1355107"/>
                <a:gd name="connsiteX1440" fmla="*/ 970717 w 1307669"/>
                <a:gd name="connsiteY1440" fmla="*/ 570518 h 1355107"/>
                <a:gd name="connsiteX1441" fmla="*/ 964937 w 1307669"/>
                <a:gd name="connsiteY1441" fmla="*/ 579248 h 1355107"/>
                <a:gd name="connsiteX1442" fmla="*/ 966087 w 1307669"/>
                <a:gd name="connsiteY1442" fmla="*/ 581093 h 1355107"/>
                <a:gd name="connsiteX1443" fmla="*/ 951878 w 1307669"/>
                <a:gd name="connsiteY1443" fmla="*/ 605323 h 1355107"/>
                <a:gd name="connsiteX1444" fmla="*/ 929317 w 1307669"/>
                <a:gd name="connsiteY1444" fmla="*/ 588593 h 1355107"/>
                <a:gd name="connsiteX1445" fmla="*/ 931747 w 1307669"/>
                <a:gd name="connsiteY1445" fmla="*/ 573013 h 1355107"/>
                <a:gd name="connsiteX1446" fmla="*/ 942497 w 1307669"/>
                <a:gd name="connsiteY1446" fmla="*/ 565119 h 1355107"/>
                <a:gd name="connsiteX1447" fmla="*/ 942881 w 1307669"/>
                <a:gd name="connsiteY1447" fmla="*/ 557227 h 1355107"/>
                <a:gd name="connsiteX1448" fmla="*/ 927604 w 1307669"/>
                <a:gd name="connsiteY1448" fmla="*/ 540934 h 1355107"/>
                <a:gd name="connsiteX1449" fmla="*/ 934534 w 1307669"/>
                <a:gd name="connsiteY1449" fmla="*/ 528980 h 1355107"/>
                <a:gd name="connsiteX1450" fmla="*/ 941052 w 1307669"/>
                <a:gd name="connsiteY1450" fmla="*/ 524830 h 1355107"/>
                <a:gd name="connsiteX1451" fmla="*/ 934738 w 1307669"/>
                <a:gd name="connsiteY1451" fmla="*/ 520655 h 1355107"/>
                <a:gd name="connsiteX1452" fmla="*/ 941135 w 1307669"/>
                <a:gd name="connsiteY1452" fmla="*/ 510981 h 1355107"/>
                <a:gd name="connsiteX1453" fmla="*/ 947297 w 1307669"/>
                <a:gd name="connsiteY1453" fmla="*/ 512176 h 1355107"/>
                <a:gd name="connsiteX1454" fmla="*/ 950809 w 1307669"/>
                <a:gd name="connsiteY1454" fmla="*/ 517378 h 1355107"/>
                <a:gd name="connsiteX1455" fmla="*/ 946889 w 1307669"/>
                <a:gd name="connsiteY1455" fmla="*/ 523306 h 1355107"/>
                <a:gd name="connsiteX1456" fmla="*/ 954680 w 1307669"/>
                <a:gd name="connsiteY1456" fmla="*/ 532155 h 1355107"/>
                <a:gd name="connsiteX1457" fmla="*/ 963882 w 1307669"/>
                <a:gd name="connsiteY1457" fmla="*/ 544608 h 1355107"/>
                <a:gd name="connsiteX1458" fmla="*/ 983325 w 1307669"/>
                <a:gd name="connsiteY1458" fmla="*/ 543164 h 1355107"/>
                <a:gd name="connsiteX1459" fmla="*/ 1075932 w 1307669"/>
                <a:gd name="connsiteY1459" fmla="*/ 582711 h 1355107"/>
                <a:gd name="connsiteX1460" fmla="*/ 1067740 w 1307669"/>
                <a:gd name="connsiteY1460" fmla="*/ 595099 h 1355107"/>
                <a:gd name="connsiteX1461" fmla="*/ 1055352 w 1307669"/>
                <a:gd name="connsiteY1461" fmla="*/ 586907 h 1355107"/>
                <a:gd name="connsiteX1462" fmla="*/ 1056882 w 1307669"/>
                <a:gd name="connsiteY1462" fmla="*/ 579017 h 1355107"/>
                <a:gd name="connsiteX1463" fmla="*/ 1063543 w 1307669"/>
                <a:gd name="connsiteY1463" fmla="*/ 574519 h 1355107"/>
                <a:gd name="connsiteX1464" fmla="*/ 1075932 w 1307669"/>
                <a:gd name="connsiteY1464" fmla="*/ 582711 h 1355107"/>
                <a:gd name="connsiteX1465" fmla="*/ 965196 w 1307669"/>
                <a:gd name="connsiteY1465" fmla="*/ 434964 h 1355107"/>
                <a:gd name="connsiteX1466" fmla="*/ 957005 w 1307669"/>
                <a:gd name="connsiteY1466" fmla="*/ 447352 h 1355107"/>
                <a:gd name="connsiteX1467" fmla="*/ 946998 w 1307669"/>
                <a:gd name="connsiteY1467" fmla="*/ 440735 h 1355107"/>
                <a:gd name="connsiteX1468" fmla="*/ 947014 w 1307669"/>
                <a:gd name="connsiteY1468" fmla="*/ 440981 h 1355107"/>
                <a:gd name="connsiteX1469" fmla="*/ 935971 w 1307669"/>
                <a:gd name="connsiteY1469" fmla="*/ 455880 h 1355107"/>
                <a:gd name="connsiteX1470" fmla="*/ 907354 w 1307669"/>
                <a:gd name="connsiteY1470" fmla="*/ 461754 h 1355107"/>
                <a:gd name="connsiteX1471" fmla="*/ 917586 w 1307669"/>
                <a:gd name="connsiteY1471" fmla="*/ 434391 h 1355107"/>
                <a:gd name="connsiteX1472" fmla="*/ 946203 w 1307669"/>
                <a:gd name="connsiteY1472" fmla="*/ 428516 h 1355107"/>
                <a:gd name="connsiteX1473" fmla="*/ 946372 w 1307669"/>
                <a:gd name="connsiteY1473" fmla="*/ 431118 h 1355107"/>
                <a:gd name="connsiteX1474" fmla="*/ 952808 w 1307669"/>
                <a:gd name="connsiteY1474" fmla="*/ 426772 h 1355107"/>
                <a:gd name="connsiteX1475" fmla="*/ 965196 w 1307669"/>
                <a:gd name="connsiteY1475" fmla="*/ 434964 h 1355107"/>
                <a:gd name="connsiteX1476" fmla="*/ 785196 w 1307669"/>
                <a:gd name="connsiteY1476" fmla="*/ 223173 h 1355107"/>
                <a:gd name="connsiteX1477" fmla="*/ 788897 w 1307669"/>
                <a:gd name="connsiteY1477" fmla="*/ 228291 h 1355107"/>
                <a:gd name="connsiteX1478" fmla="*/ 780070 w 1307669"/>
                <a:gd name="connsiteY1478" fmla="*/ 241634 h 1355107"/>
                <a:gd name="connsiteX1479" fmla="*/ 769012 w 1307669"/>
                <a:gd name="connsiteY1479" fmla="*/ 236923 h 1355107"/>
                <a:gd name="connsiteX1480" fmla="*/ 777839 w 1307669"/>
                <a:gd name="connsiteY1480" fmla="*/ 223581 h 1355107"/>
                <a:gd name="connsiteX1481" fmla="*/ 785196 w 1307669"/>
                <a:gd name="connsiteY1481" fmla="*/ 223173 h 1355107"/>
                <a:gd name="connsiteX1482" fmla="*/ 835148 w 1307669"/>
                <a:gd name="connsiteY1482" fmla="*/ 271023 h 1355107"/>
                <a:gd name="connsiteX1483" fmla="*/ 842353 w 1307669"/>
                <a:gd name="connsiteY1483" fmla="*/ 279912 h 1355107"/>
                <a:gd name="connsiteX1484" fmla="*/ 824558 w 1307669"/>
                <a:gd name="connsiteY1484" fmla="*/ 304629 h 1355107"/>
                <a:gd name="connsiteX1485" fmla="*/ 802777 w 1307669"/>
                <a:gd name="connsiteY1485" fmla="*/ 297090 h 1355107"/>
                <a:gd name="connsiteX1486" fmla="*/ 820572 w 1307669"/>
                <a:gd name="connsiteY1486" fmla="*/ 272373 h 1355107"/>
                <a:gd name="connsiteX1487" fmla="*/ 835148 w 1307669"/>
                <a:gd name="connsiteY1487" fmla="*/ 271023 h 1355107"/>
                <a:gd name="connsiteX1488" fmla="*/ 1121021 w 1307669"/>
                <a:gd name="connsiteY1488" fmla="*/ 590797 h 1355107"/>
                <a:gd name="connsiteX1489" fmla="*/ 1110789 w 1307669"/>
                <a:gd name="connsiteY1489" fmla="*/ 618160 h 1355107"/>
                <a:gd name="connsiteX1490" fmla="*/ 1082172 w 1307669"/>
                <a:gd name="connsiteY1490" fmla="*/ 624034 h 1355107"/>
                <a:gd name="connsiteX1491" fmla="*/ 1092404 w 1307669"/>
                <a:gd name="connsiteY1491" fmla="*/ 596671 h 1355107"/>
                <a:gd name="connsiteX1492" fmla="*/ 1121021 w 1307669"/>
                <a:gd name="connsiteY1492" fmla="*/ 590797 h 1355107"/>
                <a:gd name="connsiteX1493" fmla="*/ 1052306 w 1307669"/>
                <a:gd name="connsiteY1493" fmla="*/ 491203 h 1355107"/>
                <a:gd name="connsiteX1494" fmla="*/ 1021179 w 1307669"/>
                <a:gd name="connsiteY1494" fmla="*/ 517991 h 1355107"/>
                <a:gd name="connsiteX1495" fmla="*/ 982047 w 1307669"/>
                <a:gd name="connsiteY1495" fmla="*/ 505531 h 1355107"/>
                <a:gd name="connsiteX1496" fmla="*/ 989507 w 1307669"/>
                <a:gd name="connsiteY1496" fmla="*/ 489557 h 1355107"/>
                <a:gd name="connsiteX1497" fmla="*/ 1013174 w 1307669"/>
                <a:gd name="connsiteY1497" fmla="*/ 478743 h 1355107"/>
                <a:gd name="connsiteX1498" fmla="*/ 1052306 w 1307669"/>
                <a:gd name="connsiteY1498" fmla="*/ 491203 h 1355107"/>
                <a:gd name="connsiteX1499" fmla="*/ 1152389 w 1307669"/>
                <a:gd name="connsiteY1499" fmla="*/ 604940 h 1355107"/>
                <a:gd name="connsiteX1500" fmla="*/ 1151837 w 1307669"/>
                <a:gd name="connsiteY1500" fmla="*/ 611193 h 1355107"/>
                <a:gd name="connsiteX1501" fmla="*/ 1162265 w 1307669"/>
                <a:gd name="connsiteY1501" fmla="*/ 617209 h 1355107"/>
                <a:gd name="connsiteX1502" fmla="*/ 1160700 w 1307669"/>
                <a:gd name="connsiteY1502" fmla="*/ 628311 h 1355107"/>
                <a:gd name="connsiteX1503" fmla="*/ 1151041 w 1307669"/>
                <a:gd name="connsiteY1503" fmla="*/ 641289 h 1355107"/>
                <a:gd name="connsiteX1504" fmla="*/ 1141029 w 1307669"/>
                <a:gd name="connsiteY1504" fmla="*/ 636768 h 1355107"/>
                <a:gd name="connsiteX1505" fmla="*/ 1142367 w 1307669"/>
                <a:gd name="connsiteY1505" fmla="*/ 626550 h 1355107"/>
                <a:gd name="connsiteX1506" fmla="*/ 1135733 w 1307669"/>
                <a:gd name="connsiteY1506" fmla="*/ 616190 h 1355107"/>
                <a:gd name="connsiteX1507" fmla="*/ 1138525 w 1307669"/>
                <a:gd name="connsiteY1507" fmla="*/ 611597 h 1355107"/>
                <a:gd name="connsiteX1508" fmla="*/ 1143285 w 1307669"/>
                <a:gd name="connsiteY1508" fmla="*/ 607926 h 1355107"/>
                <a:gd name="connsiteX1509" fmla="*/ 1152389 w 1307669"/>
                <a:gd name="connsiteY1509" fmla="*/ 604940 h 1355107"/>
                <a:gd name="connsiteX1510" fmla="*/ 1073451 w 1307669"/>
                <a:gd name="connsiteY1510" fmla="*/ 509080 h 1355107"/>
                <a:gd name="connsiteX1511" fmla="*/ 1081340 w 1307669"/>
                <a:gd name="connsiteY1511" fmla="*/ 531846 h 1355107"/>
                <a:gd name="connsiteX1512" fmla="*/ 1057295 w 1307669"/>
                <a:gd name="connsiteY1512" fmla="*/ 530305 h 1355107"/>
                <a:gd name="connsiteX1513" fmla="*/ 1049407 w 1307669"/>
                <a:gd name="connsiteY1513" fmla="*/ 507540 h 1355107"/>
                <a:gd name="connsiteX1514" fmla="*/ 1073451 w 1307669"/>
                <a:gd name="connsiteY1514" fmla="*/ 509080 h 1355107"/>
                <a:gd name="connsiteX1515" fmla="*/ 909422 w 1307669"/>
                <a:gd name="connsiteY1515" fmla="*/ 305137 h 1355107"/>
                <a:gd name="connsiteX1516" fmla="*/ 917669 w 1307669"/>
                <a:gd name="connsiteY1516" fmla="*/ 324516 h 1355107"/>
                <a:gd name="connsiteX1517" fmla="*/ 914808 w 1307669"/>
                <a:gd name="connsiteY1517" fmla="*/ 348716 h 1355107"/>
                <a:gd name="connsiteX1518" fmla="*/ 907148 w 1307669"/>
                <a:gd name="connsiteY1518" fmla="*/ 357966 h 1355107"/>
                <a:gd name="connsiteX1519" fmla="*/ 907557 w 1307669"/>
                <a:gd name="connsiteY1519" fmla="*/ 358502 h 1355107"/>
                <a:gd name="connsiteX1520" fmla="*/ 906948 w 1307669"/>
                <a:gd name="connsiteY1520" fmla="*/ 365016 h 1355107"/>
                <a:gd name="connsiteX1521" fmla="*/ 909838 w 1307669"/>
                <a:gd name="connsiteY1521" fmla="*/ 362645 h 1355107"/>
                <a:gd name="connsiteX1522" fmla="*/ 913959 w 1307669"/>
                <a:gd name="connsiteY1522" fmla="*/ 364165 h 1355107"/>
                <a:gd name="connsiteX1523" fmla="*/ 917038 w 1307669"/>
                <a:gd name="connsiteY1523" fmla="*/ 367717 h 1355107"/>
                <a:gd name="connsiteX1524" fmla="*/ 919096 w 1307669"/>
                <a:gd name="connsiteY1524" fmla="*/ 375442 h 1355107"/>
                <a:gd name="connsiteX1525" fmla="*/ 913210 w 1307669"/>
                <a:gd name="connsiteY1525" fmla="*/ 376376 h 1355107"/>
                <a:gd name="connsiteX1526" fmla="*/ 906614 w 1307669"/>
                <a:gd name="connsiteY1526" fmla="*/ 387403 h 1355107"/>
                <a:gd name="connsiteX1527" fmla="*/ 896212 w 1307669"/>
                <a:gd name="connsiteY1527" fmla="*/ 388520 h 1355107"/>
                <a:gd name="connsiteX1528" fmla="*/ 884720 w 1307669"/>
                <a:gd name="connsiteY1528" fmla="*/ 382590 h 1355107"/>
                <a:gd name="connsiteX1529" fmla="*/ 889861 w 1307669"/>
                <a:gd name="connsiteY1529" fmla="*/ 372293 h 1355107"/>
                <a:gd name="connsiteX1530" fmla="*/ 892371 w 1307669"/>
                <a:gd name="connsiteY1530" fmla="*/ 371999 h 1355107"/>
                <a:gd name="connsiteX1531" fmla="*/ 882477 w 1307669"/>
                <a:gd name="connsiteY1531" fmla="*/ 368025 h 1355107"/>
                <a:gd name="connsiteX1532" fmla="*/ 874589 w 1307669"/>
                <a:gd name="connsiteY1532" fmla="*/ 345259 h 1355107"/>
                <a:gd name="connsiteX1533" fmla="*/ 880598 w 1307669"/>
                <a:gd name="connsiteY1533" fmla="*/ 342978 h 1355107"/>
                <a:gd name="connsiteX1534" fmla="*/ 879746 w 1307669"/>
                <a:gd name="connsiteY1534" fmla="*/ 340977 h 1355107"/>
                <a:gd name="connsiteX1535" fmla="*/ 894899 w 1307669"/>
                <a:gd name="connsiteY1535" fmla="*/ 301931 h 1355107"/>
                <a:gd name="connsiteX1536" fmla="*/ 909422 w 1307669"/>
                <a:gd name="connsiteY1536" fmla="*/ 305137 h 1355107"/>
                <a:gd name="connsiteX1537" fmla="*/ 1227124 w 1307669"/>
                <a:gd name="connsiteY1537" fmla="*/ 653484 h 1355107"/>
                <a:gd name="connsiteX1538" fmla="*/ 1195997 w 1307669"/>
                <a:gd name="connsiteY1538" fmla="*/ 680272 h 1355107"/>
                <a:gd name="connsiteX1539" fmla="*/ 1156865 w 1307669"/>
                <a:gd name="connsiteY1539" fmla="*/ 667812 h 1355107"/>
                <a:gd name="connsiteX1540" fmla="*/ 1164324 w 1307669"/>
                <a:gd name="connsiteY1540" fmla="*/ 651837 h 1355107"/>
                <a:gd name="connsiteX1541" fmla="*/ 1187993 w 1307669"/>
                <a:gd name="connsiteY1541" fmla="*/ 641024 h 1355107"/>
                <a:gd name="connsiteX1542" fmla="*/ 1227124 w 1307669"/>
                <a:gd name="connsiteY1542" fmla="*/ 653484 h 1355107"/>
                <a:gd name="connsiteX1543" fmla="*/ 801542 w 1307669"/>
                <a:gd name="connsiteY1543" fmla="*/ 106128 h 1355107"/>
                <a:gd name="connsiteX1544" fmla="*/ 808747 w 1307669"/>
                <a:gd name="connsiteY1544" fmla="*/ 115017 h 1355107"/>
                <a:gd name="connsiteX1545" fmla="*/ 790953 w 1307669"/>
                <a:gd name="connsiteY1545" fmla="*/ 139734 h 1355107"/>
                <a:gd name="connsiteX1546" fmla="*/ 769171 w 1307669"/>
                <a:gd name="connsiteY1546" fmla="*/ 132195 h 1355107"/>
                <a:gd name="connsiteX1547" fmla="*/ 786966 w 1307669"/>
                <a:gd name="connsiteY1547" fmla="*/ 107479 h 1355107"/>
                <a:gd name="connsiteX1548" fmla="*/ 801542 w 1307669"/>
                <a:gd name="connsiteY1548" fmla="*/ 106128 h 1355107"/>
                <a:gd name="connsiteX1549" fmla="*/ 951822 w 1307669"/>
                <a:gd name="connsiteY1549" fmla="*/ 281181 h 1355107"/>
                <a:gd name="connsiteX1550" fmla="*/ 955522 w 1307669"/>
                <a:gd name="connsiteY1550" fmla="*/ 286300 h 1355107"/>
                <a:gd name="connsiteX1551" fmla="*/ 946695 w 1307669"/>
                <a:gd name="connsiteY1551" fmla="*/ 299642 h 1355107"/>
                <a:gd name="connsiteX1552" fmla="*/ 935638 w 1307669"/>
                <a:gd name="connsiteY1552" fmla="*/ 294932 h 1355107"/>
                <a:gd name="connsiteX1553" fmla="*/ 944465 w 1307669"/>
                <a:gd name="connsiteY1553" fmla="*/ 281589 h 1355107"/>
                <a:gd name="connsiteX1554" fmla="*/ 951822 w 1307669"/>
                <a:gd name="connsiteY1554" fmla="*/ 281181 h 1355107"/>
                <a:gd name="connsiteX1555" fmla="*/ 1001773 w 1307669"/>
                <a:gd name="connsiteY1555" fmla="*/ 329032 h 1355107"/>
                <a:gd name="connsiteX1556" fmla="*/ 1008979 w 1307669"/>
                <a:gd name="connsiteY1556" fmla="*/ 337920 h 1355107"/>
                <a:gd name="connsiteX1557" fmla="*/ 991184 w 1307669"/>
                <a:gd name="connsiteY1557" fmla="*/ 362637 h 1355107"/>
                <a:gd name="connsiteX1558" fmla="*/ 982266 w 1307669"/>
                <a:gd name="connsiteY1558" fmla="*/ 363463 h 1355107"/>
                <a:gd name="connsiteX1559" fmla="*/ 980644 w 1307669"/>
                <a:gd name="connsiteY1559" fmla="*/ 365912 h 1355107"/>
                <a:gd name="connsiteX1560" fmla="*/ 959248 w 1307669"/>
                <a:gd name="connsiteY1560" fmla="*/ 363697 h 1355107"/>
                <a:gd name="connsiteX1561" fmla="*/ 959046 w 1307669"/>
                <a:gd name="connsiteY1561" fmla="*/ 353904 h 1355107"/>
                <a:gd name="connsiteX1562" fmla="*/ 959463 w 1307669"/>
                <a:gd name="connsiteY1562" fmla="*/ 345347 h 1355107"/>
                <a:gd name="connsiteX1563" fmla="*/ 958097 w 1307669"/>
                <a:gd name="connsiteY1563" fmla="*/ 344889 h 1355107"/>
                <a:gd name="connsiteX1564" fmla="*/ 958843 w 1307669"/>
                <a:gd name="connsiteY1564" fmla="*/ 341626 h 1355107"/>
                <a:gd name="connsiteX1565" fmla="*/ 950864 w 1307669"/>
                <a:gd name="connsiteY1565" fmla="*/ 334060 h 1355107"/>
                <a:gd name="connsiteX1566" fmla="*/ 944331 w 1307669"/>
                <a:gd name="connsiteY1566" fmla="*/ 326058 h 1355107"/>
                <a:gd name="connsiteX1567" fmla="*/ 951261 w 1307669"/>
                <a:gd name="connsiteY1567" fmla="*/ 314104 h 1355107"/>
                <a:gd name="connsiteX1568" fmla="*/ 962379 w 1307669"/>
                <a:gd name="connsiteY1568" fmla="*/ 307025 h 1355107"/>
                <a:gd name="connsiteX1569" fmla="*/ 971407 w 1307669"/>
                <a:gd name="connsiteY1569" fmla="*/ 317279 h 1355107"/>
                <a:gd name="connsiteX1570" fmla="*/ 973920 w 1307669"/>
                <a:gd name="connsiteY1570" fmla="*/ 320680 h 1355107"/>
                <a:gd name="connsiteX1571" fmla="*/ 979911 w 1307669"/>
                <a:gd name="connsiteY1571" fmla="*/ 321907 h 1355107"/>
                <a:gd name="connsiteX1572" fmla="*/ 978748 w 1307669"/>
                <a:gd name="connsiteY1572" fmla="*/ 327212 h 1355107"/>
                <a:gd name="connsiteX1573" fmla="*/ 980610 w 1307669"/>
                <a:gd name="connsiteY1573" fmla="*/ 329732 h 1355107"/>
                <a:gd name="connsiteX1574" fmla="*/ 1000053 w 1307669"/>
                <a:gd name="connsiteY1574" fmla="*/ 328287 h 1355107"/>
                <a:gd name="connsiteX1575" fmla="*/ 1000464 w 1307669"/>
                <a:gd name="connsiteY1575" fmla="*/ 329153 h 1355107"/>
                <a:gd name="connsiteX1576" fmla="*/ 1090894 w 1307669"/>
                <a:gd name="connsiteY1576" fmla="*/ 431622 h 1355107"/>
                <a:gd name="connsiteX1577" fmla="*/ 1082703 w 1307669"/>
                <a:gd name="connsiteY1577" fmla="*/ 444010 h 1355107"/>
                <a:gd name="connsiteX1578" fmla="*/ 1070315 w 1307669"/>
                <a:gd name="connsiteY1578" fmla="*/ 435818 h 1355107"/>
                <a:gd name="connsiteX1579" fmla="*/ 1071844 w 1307669"/>
                <a:gd name="connsiteY1579" fmla="*/ 427928 h 1355107"/>
                <a:gd name="connsiteX1580" fmla="*/ 1078506 w 1307669"/>
                <a:gd name="connsiteY1580" fmla="*/ 423430 h 1355107"/>
                <a:gd name="connsiteX1581" fmla="*/ 1090894 w 1307669"/>
                <a:gd name="connsiteY1581" fmla="*/ 431622 h 1355107"/>
                <a:gd name="connsiteX1582" fmla="*/ 1230711 w 1307669"/>
                <a:gd name="connsiteY1582" fmla="*/ 576439 h 1355107"/>
                <a:gd name="connsiteX1583" fmla="*/ 1233697 w 1307669"/>
                <a:gd name="connsiteY1583" fmla="*/ 585543 h 1355107"/>
                <a:gd name="connsiteX1584" fmla="*/ 1227443 w 1307669"/>
                <a:gd name="connsiteY1584" fmla="*/ 584990 h 1355107"/>
                <a:gd name="connsiteX1585" fmla="*/ 1221428 w 1307669"/>
                <a:gd name="connsiteY1585" fmla="*/ 595419 h 1355107"/>
                <a:gd name="connsiteX1586" fmla="*/ 1210327 w 1307669"/>
                <a:gd name="connsiteY1586" fmla="*/ 593853 h 1355107"/>
                <a:gd name="connsiteX1587" fmla="*/ 1197348 w 1307669"/>
                <a:gd name="connsiteY1587" fmla="*/ 584195 h 1355107"/>
                <a:gd name="connsiteX1588" fmla="*/ 1201869 w 1307669"/>
                <a:gd name="connsiteY1588" fmla="*/ 574184 h 1355107"/>
                <a:gd name="connsiteX1589" fmla="*/ 1212088 w 1307669"/>
                <a:gd name="connsiteY1589" fmla="*/ 575521 h 1355107"/>
                <a:gd name="connsiteX1590" fmla="*/ 1222447 w 1307669"/>
                <a:gd name="connsiteY1590" fmla="*/ 568887 h 1355107"/>
                <a:gd name="connsiteX1591" fmla="*/ 1230711 w 1307669"/>
                <a:gd name="connsiteY1591" fmla="*/ 576439 h 1355107"/>
                <a:gd name="connsiteX1592" fmla="*/ 1174871 w 1307669"/>
                <a:gd name="connsiteY1592" fmla="*/ 490568 h 1355107"/>
                <a:gd name="connsiteX1593" fmla="*/ 1179975 w 1307669"/>
                <a:gd name="connsiteY1593" fmla="*/ 508059 h 1355107"/>
                <a:gd name="connsiteX1594" fmla="*/ 1167898 w 1307669"/>
                <a:gd name="connsiteY1594" fmla="*/ 507452 h 1355107"/>
                <a:gd name="connsiteX1595" fmla="*/ 1162262 w 1307669"/>
                <a:gd name="connsiteY1595" fmla="*/ 517922 h 1355107"/>
                <a:gd name="connsiteX1596" fmla="*/ 1156482 w 1307669"/>
                <a:gd name="connsiteY1596" fmla="*/ 526652 h 1355107"/>
                <a:gd name="connsiteX1597" fmla="*/ 1157632 w 1307669"/>
                <a:gd name="connsiteY1597" fmla="*/ 528498 h 1355107"/>
                <a:gd name="connsiteX1598" fmla="*/ 1143423 w 1307669"/>
                <a:gd name="connsiteY1598" fmla="*/ 552727 h 1355107"/>
                <a:gd name="connsiteX1599" fmla="*/ 1120861 w 1307669"/>
                <a:gd name="connsiteY1599" fmla="*/ 535997 h 1355107"/>
                <a:gd name="connsiteX1600" fmla="*/ 1123293 w 1307669"/>
                <a:gd name="connsiteY1600" fmla="*/ 520417 h 1355107"/>
                <a:gd name="connsiteX1601" fmla="*/ 1134042 w 1307669"/>
                <a:gd name="connsiteY1601" fmla="*/ 512523 h 1355107"/>
                <a:gd name="connsiteX1602" fmla="*/ 1134426 w 1307669"/>
                <a:gd name="connsiteY1602" fmla="*/ 504631 h 1355107"/>
                <a:gd name="connsiteX1603" fmla="*/ 1119150 w 1307669"/>
                <a:gd name="connsiteY1603" fmla="*/ 488338 h 1355107"/>
                <a:gd name="connsiteX1604" fmla="*/ 1126080 w 1307669"/>
                <a:gd name="connsiteY1604" fmla="*/ 476384 h 1355107"/>
                <a:gd name="connsiteX1605" fmla="*/ 1137198 w 1307669"/>
                <a:gd name="connsiteY1605" fmla="*/ 469305 h 1355107"/>
                <a:gd name="connsiteX1606" fmla="*/ 1155428 w 1307669"/>
                <a:gd name="connsiteY1606" fmla="*/ 492013 h 1355107"/>
                <a:gd name="connsiteX1607" fmla="*/ 1174871 w 1307669"/>
                <a:gd name="connsiteY1607" fmla="*/ 490568 h 1355107"/>
                <a:gd name="connsiteX1608" fmla="*/ 875816 w 1307669"/>
                <a:gd name="connsiteY1608" fmla="*/ 140242 h 1355107"/>
                <a:gd name="connsiteX1609" fmla="*/ 884063 w 1307669"/>
                <a:gd name="connsiteY1609" fmla="*/ 159621 h 1355107"/>
                <a:gd name="connsiteX1610" fmla="*/ 868910 w 1307669"/>
                <a:gd name="connsiteY1610" fmla="*/ 198666 h 1355107"/>
                <a:gd name="connsiteX1611" fmla="*/ 846140 w 1307669"/>
                <a:gd name="connsiteY1611" fmla="*/ 176082 h 1355107"/>
                <a:gd name="connsiteX1612" fmla="*/ 861293 w 1307669"/>
                <a:gd name="connsiteY1612" fmla="*/ 137036 h 1355107"/>
                <a:gd name="connsiteX1613" fmla="*/ 875816 w 1307669"/>
                <a:gd name="connsiteY1613" fmla="*/ 140242 h 1355107"/>
                <a:gd name="connsiteX1614" fmla="*/ 1076048 w 1307669"/>
                <a:gd name="connsiteY1614" fmla="*/ 363145 h 1355107"/>
                <a:gd name="connsiteX1615" fmla="*/ 1084294 w 1307669"/>
                <a:gd name="connsiteY1615" fmla="*/ 382524 h 1355107"/>
                <a:gd name="connsiteX1616" fmla="*/ 1069141 w 1307669"/>
                <a:gd name="connsiteY1616" fmla="*/ 421569 h 1355107"/>
                <a:gd name="connsiteX1617" fmla="*/ 1057479 w 1307669"/>
                <a:gd name="connsiteY1617" fmla="*/ 418995 h 1355107"/>
                <a:gd name="connsiteX1618" fmla="*/ 1058879 w 1307669"/>
                <a:gd name="connsiteY1618" fmla="*/ 423263 h 1355107"/>
                <a:gd name="connsiteX1619" fmla="*/ 1052626 w 1307669"/>
                <a:gd name="connsiteY1619" fmla="*/ 422710 h 1355107"/>
                <a:gd name="connsiteX1620" fmla="*/ 1046611 w 1307669"/>
                <a:gd name="connsiteY1620" fmla="*/ 433138 h 1355107"/>
                <a:gd name="connsiteX1621" fmla="*/ 1035508 w 1307669"/>
                <a:gd name="connsiteY1621" fmla="*/ 431573 h 1355107"/>
                <a:gd name="connsiteX1622" fmla="*/ 1022530 w 1307669"/>
                <a:gd name="connsiteY1622" fmla="*/ 421914 h 1355107"/>
                <a:gd name="connsiteX1623" fmla="*/ 1027050 w 1307669"/>
                <a:gd name="connsiteY1623" fmla="*/ 411904 h 1355107"/>
                <a:gd name="connsiteX1624" fmla="*/ 1037269 w 1307669"/>
                <a:gd name="connsiteY1624" fmla="*/ 413240 h 1355107"/>
                <a:gd name="connsiteX1625" fmla="*/ 1047629 w 1307669"/>
                <a:gd name="connsiteY1625" fmla="*/ 406606 h 1355107"/>
                <a:gd name="connsiteX1626" fmla="*/ 1050879 w 1307669"/>
                <a:gd name="connsiteY1626" fmla="*/ 409576 h 1355107"/>
                <a:gd name="connsiteX1627" fmla="*/ 1046372 w 1307669"/>
                <a:gd name="connsiteY1627" fmla="*/ 398985 h 1355107"/>
                <a:gd name="connsiteX1628" fmla="*/ 1061525 w 1307669"/>
                <a:gd name="connsiteY1628" fmla="*/ 359939 h 1355107"/>
                <a:gd name="connsiteX1629" fmla="*/ 1076048 w 1307669"/>
                <a:gd name="connsiteY1629" fmla="*/ 363145 h 1355107"/>
                <a:gd name="connsiteX1630" fmla="*/ 981923 w 1307669"/>
                <a:gd name="connsiteY1630" fmla="*/ 220088 h 1355107"/>
                <a:gd name="connsiteX1631" fmla="*/ 973732 w 1307669"/>
                <a:gd name="connsiteY1631" fmla="*/ 232476 h 1355107"/>
                <a:gd name="connsiteX1632" fmla="*/ 969973 w 1307669"/>
                <a:gd name="connsiteY1632" fmla="*/ 229991 h 1355107"/>
                <a:gd name="connsiteX1633" fmla="*/ 974655 w 1307669"/>
                <a:gd name="connsiteY1633" fmla="*/ 239120 h 1355107"/>
                <a:gd name="connsiteX1634" fmla="*/ 971027 w 1307669"/>
                <a:gd name="connsiteY1634" fmla="*/ 251017 h 1355107"/>
                <a:gd name="connsiteX1635" fmla="*/ 945934 w 1307669"/>
                <a:gd name="connsiteY1635" fmla="*/ 247879 h 1355107"/>
                <a:gd name="connsiteX1636" fmla="*/ 942795 w 1307669"/>
                <a:gd name="connsiteY1636" fmla="*/ 222786 h 1355107"/>
                <a:gd name="connsiteX1637" fmla="*/ 954692 w 1307669"/>
                <a:gd name="connsiteY1637" fmla="*/ 219157 h 1355107"/>
                <a:gd name="connsiteX1638" fmla="*/ 961647 w 1307669"/>
                <a:gd name="connsiteY1638" fmla="*/ 222724 h 1355107"/>
                <a:gd name="connsiteX1639" fmla="*/ 962874 w 1307669"/>
                <a:gd name="connsiteY1639" fmla="*/ 216394 h 1355107"/>
                <a:gd name="connsiteX1640" fmla="*/ 969535 w 1307669"/>
                <a:gd name="connsiteY1640" fmla="*/ 211896 h 1355107"/>
                <a:gd name="connsiteX1641" fmla="*/ 981923 w 1307669"/>
                <a:gd name="connsiteY1641" fmla="*/ 220088 h 1355107"/>
                <a:gd name="connsiteX1642" fmla="*/ 1146536 w 1307669"/>
                <a:gd name="connsiteY1642" fmla="*/ 379915 h 1355107"/>
                <a:gd name="connsiteX1643" fmla="*/ 1144398 w 1307669"/>
                <a:gd name="connsiteY1643" fmla="*/ 389669 h 1355107"/>
                <a:gd name="connsiteX1644" fmla="*/ 1149811 w 1307669"/>
                <a:gd name="connsiteY1644" fmla="*/ 397712 h 1355107"/>
                <a:gd name="connsiteX1645" fmla="*/ 1141942 w 1307669"/>
                <a:gd name="connsiteY1645" fmla="*/ 407094 h 1355107"/>
                <a:gd name="connsiteX1646" fmla="*/ 1133049 w 1307669"/>
                <a:gd name="connsiteY1646" fmla="*/ 411956 h 1355107"/>
                <a:gd name="connsiteX1647" fmla="*/ 1134105 w 1307669"/>
                <a:gd name="connsiteY1647" fmla="*/ 406048 h 1355107"/>
                <a:gd name="connsiteX1648" fmla="*/ 1126875 w 1307669"/>
                <a:gd name="connsiteY1648" fmla="*/ 403620 h 1355107"/>
                <a:gd name="connsiteX1649" fmla="*/ 1111089 w 1307669"/>
                <a:gd name="connsiteY1649" fmla="*/ 411888 h 1355107"/>
                <a:gd name="connsiteX1650" fmla="*/ 1098899 w 1307669"/>
                <a:gd name="connsiteY1650" fmla="*/ 409158 h 1355107"/>
                <a:gd name="connsiteX1651" fmla="*/ 1109131 w 1307669"/>
                <a:gd name="connsiteY1651" fmla="*/ 381795 h 1355107"/>
                <a:gd name="connsiteX1652" fmla="*/ 1137748 w 1307669"/>
                <a:gd name="connsiteY1652" fmla="*/ 375921 h 1355107"/>
                <a:gd name="connsiteX1653" fmla="*/ 1137893 w 1307669"/>
                <a:gd name="connsiteY1653" fmla="*/ 378144 h 1355107"/>
                <a:gd name="connsiteX1654" fmla="*/ 968167 w 1307669"/>
                <a:gd name="connsiteY1654" fmla="*/ 164137 h 1355107"/>
                <a:gd name="connsiteX1655" fmla="*/ 975372 w 1307669"/>
                <a:gd name="connsiteY1655" fmla="*/ 173025 h 1355107"/>
                <a:gd name="connsiteX1656" fmla="*/ 957578 w 1307669"/>
                <a:gd name="connsiteY1656" fmla="*/ 197742 h 1355107"/>
                <a:gd name="connsiteX1657" fmla="*/ 935796 w 1307669"/>
                <a:gd name="connsiteY1657" fmla="*/ 190203 h 1355107"/>
                <a:gd name="connsiteX1658" fmla="*/ 936854 w 1307669"/>
                <a:gd name="connsiteY1658" fmla="*/ 186846 h 1355107"/>
                <a:gd name="connsiteX1659" fmla="*/ 932817 w 1307669"/>
                <a:gd name="connsiteY1659" fmla="*/ 189052 h 1355107"/>
                <a:gd name="connsiteX1660" fmla="*/ 933873 w 1307669"/>
                <a:gd name="connsiteY1660" fmla="*/ 183145 h 1355107"/>
                <a:gd name="connsiteX1661" fmla="*/ 924491 w 1307669"/>
                <a:gd name="connsiteY1661" fmla="*/ 179994 h 1355107"/>
                <a:gd name="connsiteX1662" fmla="*/ 926921 w 1307669"/>
                <a:gd name="connsiteY1662" fmla="*/ 169371 h 1355107"/>
                <a:gd name="connsiteX1663" fmla="*/ 937190 w 1307669"/>
                <a:gd name="connsiteY1663" fmla="*/ 155145 h 1355107"/>
                <a:gd name="connsiteX1664" fmla="*/ 946305 w 1307669"/>
                <a:gd name="connsiteY1664" fmla="*/ 157011 h 1355107"/>
                <a:gd name="connsiteX1665" fmla="*/ 944166 w 1307669"/>
                <a:gd name="connsiteY1665" fmla="*/ 166765 h 1355107"/>
                <a:gd name="connsiteX1666" fmla="*/ 946921 w 1307669"/>
                <a:gd name="connsiteY1666" fmla="*/ 170858 h 1355107"/>
                <a:gd name="connsiteX1667" fmla="*/ 953591 w 1307669"/>
                <a:gd name="connsiteY1667" fmla="*/ 165487 h 1355107"/>
                <a:gd name="connsiteX1668" fmla="*/ 968167 w 1307669"/>
                <a:gd name="connsiteY1668" fmla="*/ 164137 h 1355107"/>
                <a:gd name="connsiteX1669" fmla="*/ 1090178 w 1307669"/>
                <a:gd name="connsiteY1669" fmla="*/ 294204 h 1355107"/>
                <a:gd name="connsiteX1670" fmla="*/ 1098067 w 1307669"/>
                <a:gd name="connsiteY1670" fmla="*/ 316970 h 1355107"/>
                <a:gd name="connsiteX1671" fmla="*/ 1074023 w 1307669"/>
                <a:gd name="connsiteY1671" fmla="*/ 315429 h 1355107"/>
                <a:gd name="connsiteX1672" fmla="*/ 1066134 w 1307669"/>
                <a:gd name="connsiteY1672" fmla="*/ 292663 h 1355107"/>
                <a:gd name="connsiteX1673" fmla="*/ 1090178 w 1307669"/>
                <a:gd name="connsiteY1673" fmla="*/ 294204 h 1355107"/>
                <a:gd name="connsiteX1674" fmla="*/ 1243851 w 1307669"/>
                <a:gd name="connsiteY1674" fmla="*/ 438608 h 1355107"/>
                <a:gd name="connsiteX1675" fmla="*/ 1212724 w 1307669"/>
                <a:gd name="connsiteY1675" fmla="*/ 465396 h 1355107"/>
                <a:gd name="connsiteX1676" fmla="*/ 1173592 w 1307669"/>
                <a:gd name="connsiteY1676" fmla="*/ 452936 h 1355107"/>
                <a:gd name="connsiteX1677" fmla="*/ 1181051 w 1307669"/>
                <a:gd name="connsiteY1677" fmla="*/ 436961 h 1355107"/>
                <a:gd name="connsiteX1678" fmla="*/ 1204720 w 1307669"/>
                <a:gd name="connsiteY1678" fmla="*/ 426148 h 1355107"/>
                <a:gd name="connsiteX1679" fmla="*/ 1243851 w 1307669"/>
                <a:gd name="connsiteY1679" fmla="*/ 438608 h 1355107"/>
                <a:gd name="connsiteX1680" fmla="*/ 934282 w 1307669"/>
                <a:gd name="connsiteY1680" fmla="*/ 61029 h 1355107"/>
                <a:gd name="connsiteX1681" fmla="*/ 937421 w 1307669"/>
                <a:gd name="connsiteY1681" fmla="*/ 86122 h 1355107"/>
                <a:gd name="connsiteX1682" fmla="*/ 912328 w 1307669"/>
                <a:gd name="connsiteY1682" fmla="*/ 82984 h 1355107"/>
                <a:gd name="connsiteX1683" fmla="*/ 909189 w 1307669"/>
                <a:gd name="connsiteY1683" fmla="*/ 57891 h 1355107"/>
                <a:gd name="connsiteX1684" fmla="*/ 934282 w 1307669"/>
                <a:gd name="connsiteY1684" fmla="*/ 61029 h 1355107"/>
                <a:gd name="connsiteX1685" fmla="*/ 1134514 w 1307669"/>
                <a:gd name="connsiteY1685" fmla="*/ 283932 h 1355107"/>
                <a:gd name="connsiteX1686" fmla="*/ 1137652 w 1307669"/>
                <a:gd name="connsiteY1686" fmla="*/ 309026 h 1355107"/>
                <a:gd name="connsiteX1687" fmla="*/ 1112559 w 1307669"/>
                <a:gd name="connsiteY1687" fmla="*/ 305887 h 1355107"/>
                <a:gd name="connsiteX1688" fmla="*/ 1109421 w 1307669"/>
                <a:gd name="connsiteY1688" fmla="*/ 280794 h 1355107"/>
                <a:gd name="connsiteX1689" fmla="*/ 1134514 w 1307669"/>
                <a:gd name="connsiteY1689" fmla="*/ 283932 h 1355107"/>
                <a:gd name="connsiteX1690" fmla="*/ 1056122 w 1307669"/>
                <a:gd name="connsiteY1690" fmla="*/ 165601 h 1355107"/>
                <a:gd name="connsiteX1691" fmla="*/ 1052614 w 1307669"/>
                <a:gd name="connsiteY1691" fmla="*/ 188180 h 1355107"/>
                <a:gd name="connsiteX1692" fmla="*/ 1036908 w 1307669"/>
                <a:gd name="connsiteY1692" fmla="*/ 197029 h 1355107"/>
                <a:gd name="connsiteX1693" fmla="*/ 1042442 w 1307669"/>
                <a:gd name="connsiteY1693" fmla="*/ 198250 h 1355107"/>
                <a:gd name="connsiteX1694" fmla="*/ 1050688 w 1307669"/>
                <a:gd name="connsiteY1694" fmla="*/ 217629 h 1355107"/>
                <a:gd name="connsiteX1695" fmla="*/ 1047827 w 1307669"/>
                <a:gd name="connsiteY1695" fmla="*/ 241829 h 1355107"/>
                <a:gd name="connsiteX1696" fmla="*/ 1045421 w 1307669"/>
                <a:gd name="connsiteY1696" fmla="*/ 244736 h 1355107"/>
                <a:gd name="connsiteX1697" fmla="*/ 1051647 w 1307669"/>
                <a:gd name="connsiteY1697" fmla="*/ 243510 h 1355107"/>
                <a:gd name="connsiteX1698" fmla="*/ 1068406 w 1307669"/>
                <a:gd name="connsiteY1698" fmla="*/ 225628 h 1355107"/>
                <a:gd name="connsiteX1699" fmla="*/ 1079160 w 1307669"/>
                <a:gd name="connsiteY1699" fmla="*/ 229273 h 1355107"/>
                <a:gd name="connsiteX1700" fmla="*/ 1084931 w 1307669"/>
                <a:gd name="connsiteY1700" fmla="*/ 237914 h 1355107"/>
                <a:gd name="connsiteX1701" fmla="*/ 1061833 w 1307669"/>
                <a:gd name="connsiteY1701" fmla="*/ 260008 h 1355107"/>
                <a:gd name="connsiteX1702" fmla="*/ 1061549 w 1307669"/>
                <a:gd name="connsiteY1702" fmla="*/ 277645 h 1355107"/>
                <a:gd name="connsiteX1703" fmla="*/ 1044518 w 1307669"/>
                <a:gd name="connsiteY1703" fmla="*/ 286401 h 1355107"/>
                <a:gd name="connsiteX1704" fmla="*/ 1046122 w 1307669"/>
                <a:gd name="connsiteY1704" fmla="*/ 275099 h 1355107"/>
                <a:gd name="connsiteX1705" fmla="*/ 1027500 w 1307669"/>
                <a:gd name="connsiteY1705" fmla="*/ 268394 h 1355107"/>
                <a:gd name="connsiteX1706" fmla="*/ 1027034 w 1307669"/>
                <a:gd name="connsiteY1706" fmla="*/ 258118 h 1355107"/>
                <a:gd name="connsiteX1707" fmla="*/ 1028361 w 1307669"/>
                <a:gd name="connsiteY1707" fmla="*/ 255090 h 1355107"/>
                <a:gd name="connsiteX1708" fmla="*/ 1021012 w 1307669"/>
                <a:gd name="connsiteY1708" fmla="*/ 253469 h 1355107"/>
                <a:gd name="connsiteX1709" fmla="*/ 1012766 w 1307669"/>
                <a:gd name="connsiteY1709" fmla="*/ 234090 h 1355107"/>
                <a:gd name="connsiteX1710" fmla="*/ 1027919 w 1307669"/>
                <a:gd name="connsiteY1710" fmla="*/ 195045 h 1355107"/>
                <a:gd name="connsiteX1711" fmla="*/ 1028515 w 1307669"/>
                <a:gd name="connsiteY1711" fmla="*/ 195176 h 1355107"/>
                <a:gd name="connsiteX1712" fmla="*/ 1027482 w 1307669"/>
                <a:gd name="connsiteY1712" fmla="*/ 192038 h 1355107"/>
                <a:gd name="connsiteX1713" fmla="*/ 1033849 w 1307669"/>
                <a:gd name="connsiteY1713" fmla="*/ 178149 h 1355107"/>
                <a:gd name="connsiteX1714" fmla="*/ 1056122 w 1307669"/>
                <a:gd name="connsiteY1714" fmla="*/ 165601 h 1355107"/>
                <a:gd name="connsiteX1715" fmla="*/ 1112930 w 1307669"/>
                <a:gd name="connsiteY1715" fmla="*/ 215020 h 1355107"/>
                <a:gd name="connsiteX1716" fmla="*/ 1110791 w 1307669"/>
                <a:gd name="connsiteY1716" fmla="*/ 224773 h 1355107"/>
                <a:gd name="connsiteX1717" fmla="*/ 1116205 w 1307669"/>
                <a:gd name="connsiteY1717" fmla="*/ 232816 h 1355107"/>
                <a:gd name="connsiteX1718" fmla="*/ 1108335 w 1307669"/>
                <a:gd name="connsiteY1718" fmla="*/ 242199 h 1355107"/>
                <a:gd name="connsiteX1719" fmla="*/ 1099443 w 1307669"/>
                <a:gd name="connsiteY1719" fmla="*/ 247061 h 1355107"/>
                <a:gd name="connsiteX1720" fmla="*/ 1100499 w 1307669"/>
                <a:gd name="connsiteY1720" fmla="*/ 241154 h 1355107"/>
                <a:gd name="connsiteX1721" fmla="*/ 1091116 w 1307669"/>
                <a:gd name="connsiteY1721" fmla="*/ 238002 h 1355107"/>
                <a:gd name="connsiteX1722" fmla="*/ 1093546 w 1307669"/>
                <a:gd name="connsiteY1722" fmla="*/ 227379 h 1355107"/>
                <a:gd name="connsiteX1723" fmla="*/ 1094590 w 1307669"/>
                <a:gd name="connsiteY1723" fmla="*/ 225933 h 1355107"/>
                <a:gd name="connsiteX1724" fmla="*/ 1087042 w 1307669"/>
                <a:gd name="connsiteY1724" fmla="*/ 220942 h 1355107"/>
                <a:gd name="connsiteX1725" fmla="*/ 1088572 w 1307669"/>
                <a:gd name="connsiteY1725" fmla="*/ 213052 h 1355107"/>
                <a:gd name="connsiteX1726" fmla="*/ 1095233 w 1307669"/>
                <a:gd name="connsiteY1726" fmla="*/ 208554 h 1355107"/>
                <a:gd name="connsiteX1727" fmla="*/ 1103290 w 1307669"/>
                <a:gd name="connsiteY1727" fmla="*/ 213881 h 1355107"/>
                <a:gd name="connsiteX1728" fmla="*/ 1103816 w 1307669"/>
                <a:gd name="connsiteY1728" fmla="*/ 213153 h 1355107"/>
                <a:gd name="connsiteX1729" fmla="*/ 1112930 w 1307669"/>
                <a:gd name="connsiteY1729" fmla="*/ 215020 h 1355107"/>
                <a:gd name="connsiteX1730" fmla="*/ 1247439 w 1307669"/>
                <a:gd name="connsiteY1730" fmla="*/ 361563 h 1355107"/>
                <a:gd name="connsiteX1731" fmla="*/ 1250424 w 1307669"/>
                <a:gd name="connsiteY1731" fmla="*/ 370667 h 1355107"/>
                <a:gd name="connsiteX1732" fmla="*/ 1244171 w 1307669"/>
                <a:gd name="connsiteY1732" fmla="*/ 370114 h 1355107"/>
                <a:gd name="connsiteX1733" fmla="*/ 1238155 w 1307669"/>
                <a:gd name="connsiteY1733" fmla="*/ 380542 h 1355107"/>
                <a:gd name="connsiteX1734" fmla="*/ 1227054 w 1307669"/>
                <a:gd name="connsiteY1734" fmla="*/ 378977 h 1355107"/>
                <a:gd name="connsiteX1735" fmla="*/ 1214075 w 1307669"/>
                <a:gd name="connsiteY1735" fmla="*/ 369319 h 1355107"/>
                <a:gd name="connsiteX1736" fmla="*/ 1218596 w 1307669"/>
                <a:gd name="connsiteY1736" fmla="*/ 359307 h 1355107"/>
                <a:gd name="connsiteX1737" fmla="*/ 1228815 w 1307669"/>
                <a:gd name="connsiteY1737" fmla="*/ 360645 h 1355107"/>
                <a:gd name="connsiteX1738" fmla="*/ 1239174 w 1307669"/>
                <a:gd name="connsiteY1738" fmla="*/ 354011 h 1355107"/>
                <a:gd name="connsiteX1739" fmla="*/ 1247439 w 1307669"/>
                <a:gd name="connsiteY1739" fmla="*/ 361563 h 1355107"/>
                <a:gd name="connsiteX1740" fmla="*/ 1191598 w 1307669"/>
                <a:gd name="connsiteY1740" fmla="*/ 275692 h 1355107"/>
                <a:gd name="connsiteX1741" fmla="*/ 1196702 w 1307669"/>
                <a:gd name="connsiteY1741" fmla="*/ 293183 h 1355107"/>
                <a:gd name="connsiteX1742" fmla="*/ 1184625 w 1307669"/>
                <a:gd name="connsiteY1742" fmla="*/ 292576 h 1355107"/>
                <a:gd name="connsiteX1743" fmla="*/ 1172189 w 1307669"/>
                <a:gd name="connsiteY1743" fmla="*/ 313316 h 1355107"/>
                <a:gd name="connsiteX1744" fmla="*/ 1150793 w 1307669"/>
                <a:gd name="connsiteY1744" fmla="*/ 311102 h 1355107"/>
                <a:gd name="connsiteX1745" fmla="*/ 1151153 w 1307669"/>
                <a:gd name="connsiteY1745" fmla="*/ 289755 h 1355107"/>
                <a:gd name="connsiteX1746" fmla="*/ 1135877 w 1307669"/>
                <a:gd name="connsiteY1746" fmla="*/ 273462 h 1355107"/>
                <a:gd name="connsiteX1747" fmla="*/ 1142807 w 1307669"/>
                <a:gd name="connsiteY1747" fmla="*/ 261508 h 1355107"/>
                <a:gd name="connsiteX1748" fmla="*/ 1153925 w 1307669"/>
                <a:gd name="connsiteY1748" fmla="*/ 254429 h 1355107"/>
                <a:gd name="connsiteX1749" fmla="*/ 1172155 w 1307669"/>
                <a:gd name="connsiteY1749" fmla="*/ 277136 h 1355107"/>
                <a:gd name="connsiteX1750" fmla="*/ 1191598 w 1307669"/>
                <a:gd name="connsiteY1750" fmla="*/ 275692 h 1355107"/>
                <a:gd name="connsiteX1751" fmla="*/ 1129754 w 1307669"/>
                <a:gd name="connsiteY1751" fmla="*/ 167956 h 1355107"/>
                <a:gd name="connsiteX1752" fmla="*/ 1133455 w 1307669"/>
                <a:gd name="connsiteY1752" fmla="*/ 173074 h 1355107"/>
                <a:gd name="connsiteX1753" fmla="*/ 1124628 w 1307669"/>
                <a:gd name="connsiteY1753" fmla="*/ 186416 h 1355107"/>
                <a:gd name="connsiteX1754" fmla="*/ 1113570 w 1307669"/>
                <a:gd name="connsiteY1754" fmla="*/ 181706 h 1355107"/>
                <a:gd name="connsiteX1755" fmla="*/ 1122398 w 1307669"/>
                <a:gd name="connsiteY1755" fmla="*/ 168364 h 1355107"/>
                <a:gd name="connsiteX1756" fmla="*/ 1129754 w 1307669"/>
                <a:gd name="connsiteY1756" fmla="*/ 167956 h 1355107"/>
                <a:gd name="connsiteX1757" fmla="*/ 1045554 w 1307669"/>
                <a:gd name="connsiteY1757" fmla="*/ 64377 h 1355107"/>
                <a:gd name="connsiteX1758" fmla="*/ 1051325 w 1307669"/>
                <a:gd name="connsiteY1758" fmla="*/ 73019 h 1355107"/>
                <a:gd name="connsiteX1759" fmla="*/ 1028227 w 1307669"/>
                <a:gd name="connsiteY1759" fmla="*/ 95113 h 1355107"/>
                <a:gd name="connsiteX1760" fmla="*/ 1027943 w 1307669"/>
                <a:gd name="connsiteY1760" fmla="*/ 112750 h 1355107"/>
                <a:gd name="connsiteX1761" fmla="*/ 1010912 w 1307669"/>
                <a:gd name="connsiteY1761" fmla="*/ 121506 h 1355107"/>
                <a:gd name="connsiteX1762" fmla="*/ 1012516 w 1307669"/>
                <a:gd name="connsiteY1762" fmla="*/ 110205 h 1355107"/>
                <a:gd name="connsiteX1763" fmla="*/ 993894 w 1307669"/>
                <a:gd name="connsiteY1763" fmla="*/ 103499 h 1355107"/>
                <a:gd name="connsiteX1764" fmla="*/ 997816 w 1307669"/>
                <a:gd name="connsiteY1764" fmla="*/ 83211 h 1355107"/>
                <a:gd name="connsiteX1765" fmla="*/ 1018041 w 1307669"/>
                <a:gd name="connsiteY1765" fmla="*/ 78616 h 1355107"/>
                <a:gd name="connsiteX1766" fmla="*/ 1034800 w 1307669"/>
                <a:gd name="connsiteY1766" fmla="*/ 60733 h 1355107"/>
                <a:gd name="connsiteX1767" fmla="*/ 1045554 w 1307669"/>
                <a:gd name="connsiteY1767" fmla="*/ 64377 h 1355107"/>
                <a:gd name="connsiteX1768" fmla="*/ 1100908 w 1307669"/>
                <a:gd name="connsiteY1768" fmla="*/ 119037 h 1355107"/>
                <a:gd name="connsiteX1769" fmla="*/ 1104046 w 1307669"/>
                <a:gd name="connsiteY1769" fmla="*/ 144130 h 1355107"/>
                <a:gd name="connsiteX1770" fmla="*/ 1078953 w 1307669"/>
                <a:gd name="connsiteY1770" fmla="*/ 140992 h 1355107"/>
                <a:gd name="connsiteX1771" fmla="*/ 1075814 w 1307669"/>
                <a:gd name="connsiteY1771" fmla="*/ 115899 h 1355107"/>
                <a:gd name="connsiteX1772" fmla="*/ 1100908 w 1307669"/>
                <a:gd name="connsiteY1772" fmla="*/ 119037 h 1355107"/>
                <a:gd name="connsiteX1773" fmla="*/ 1245785 w 1307669"/>
                <a:gd name="connsiteY1773" fmla="*/ 287281 h 1355107"/>
                <a:gd name="connsiteX1774" fmla="*/ 1251557 w 1307669"/>
                <a:gd name="connsiteY1774" fmla="*/ 295923 h 1355107"/>
                <a:gd name="connsiteX1775" fmla="*/ 1228459 w 1307669"/>
                <a:gd name="connsiteY1775" fmla="*/ 318016 h 1355107"/>
                <a:gd name="connsiteX1776" fmla="*/ 1228174 w 1307669"/>
                <a:gd name="connsiteY1776" fmla="*/ 335653 h 1355107"/>
                <a:gd name="connsiteX1777" fmla="*/ 1211143 w 1307669"/>
                <a:gd name="connsiteY1777" fmla="*/ 344409 h 1355107"/>
                <a:gd name="connsiteX1778" fmla="*/ 1212747 w 1307669"/>
                <a:gd name="connsiteY1778" fmla="*/ 333107 h 1355107"/>
                <a:gd name="connsiteX1779" fmla="*/ 1194126 w 1307669"/>
                <a:gd name="connsiteY1779" fmla="*/ 326402 h 1355107"/>
                <a:gd name="connsiteX1780" fmla="*/ 1198047 w 1307669"/>
                <a:gd name="connsiteY1780" fmla="*/ 306115 h 1355107"/>
                <a:gd name="connsiteX1781" fmla="*/ 1218272 w 1307669"/>
                <a:gd name="connsiteY1781" fmla="*/ 301518 h 1355107"/>
                <a:gd name="connsiteX1782" fmla="*/ 1235032 w 1307669"/>
                <a:gd name="connsiteY1782" fmla="*/ 283637 h 1355107"/>
                <a:gd name="connsiteX1783" fmla="*/ 1245785 w 1307669"/>
                <a:gd name="connsiteY1783" fmla="*/ 287281 h 1355107"/>
                <a:gd name="connsiteX1784" fmla="*/ 1022516 w 1307669"/>
                <a:gd name="connsiteY1784" fmla="*/ 706 h 1355107"/>
                <a:gd name="connsiteX1785" fmla="*/ 1019008 w 1307669"/>
                <a:gd name="connsiteY1785" fmla="*/ 23285 h 1355107"/>
                <a:gd name="connsiteX1786" fmla="*/ 996734 w 1307669"/>
                <a:gd name="connsiteY1786" fmla="*/ 35833 h 1355107"/>
                <a:gd name="connsiteX1787" fmla="*/ 1000243 w 1307669"/>
                <a:gd name="connsiteY1787" fmla="*/ 13254 h 1355107"/>
                <a:gd name="connsiteX1788" fmla="*/ 1022516 w 1307669"/>
                <a:gd name="connsiteY1788" fmla="*/ 706 h 1355107"/>
                <a:gd name="connsiteX1789" fmla="*/ 1222748 w 1307669"/>
                <a:gd name="connsiteY1789" fmla="*/ 223609 h 1355107"/>
                <a:gd name="connsiteX1790" fmla="*/ 1219240 w 1307669"/>
                <a:gd name="connsiteY1790" fmla="*/ 246188 h 1355107"/>
                <a:gd name="connsiteX1791" fmla="*/ 1196966 w 1307669"/>
                <a:gd name="connsiteY1791" fmla="*/ 258737 h 1355107"/>
                <a:gd name="connsiteX1792" fmla="*/ 1200475 w 1307669"/>
                <a:gd name="connsiteY1792" fmla="*/ 236157 h 1355107"/>
                <a:gd name="connsiteX1793" fmla="*/ 1222748 w 1307669"/>
                <a:gd name="connsiteY1793" fmla="*/ 223609 h 1355107"/>
                <a:gd name="connsiteX1794" fmla="*/ 1137280 w 1307669"/>
                <a:gd name="connsiteY1794" fmla="*/ 52548 h 1355107"/>
                <a:gd name="connsiteX1795" fmla="*/ 1140981 w 1307669"/>
                <a:gd name="connsiteY1795" fmla="*/ 57666 h 1355107"/>
                <a:gd name="connsiteX1796" fmla="*/ 1132154 w 1307669"/>
                <a:gd name="connsiteY1796" fmla="*/ 71008 h 1355107"/>
                <a:gd name="connsiteX1797" fmla="*/ 1121096 w 1307669"/>
                <a:gd name="connsiteY1797" fmla="*/ 66298 h 1355107"/>
                <a:gd name="connsiteX1798" fmla="*/ 1129923 w 1307669"/>
                <a:gd name="connsiteY1798" fmla="*/ 52956 h 1355107"/>
                <a:gd name="connsiteX1799" fmla="*/ 1137280 w 1307669"/>
                <a:gd name="connsiteY1799" fmla="*/ 52548 h 1355107"/>
                <a:gd name="connsiteX1800" fmla="*/ 1296379 w 1307669"/>
                <a:gd name="connsiteY1800" fmla="*/ 225964 h 1355107"/>
                <a:gd name="connsiteX1801" fmla="*/ 1300081 w 1307669"/>
                <a:gd name="connsiteY1801" fmla="*/ 231082 h 1355107"/>
                <a:gd name="connsiteX1802" fmla="*/ 1291254 w 1307669"/>
                <a:gd name="connsiteY1802" fmla="*/ 244424 h 1355107"/>
                <a:gd name="connsiteX1803" fmla="*/ 1280196 w 1307669"/>
                <a:gd name="connsiteY1803" fmla="*/ 239714 h 1355107"/>
                <a:gd name="connsiteX1804" fmla="*/ 1289023 w 1307669"/>
                <a:gd name="connsiteY1804" fmla="*/ 226372 h 1355107"/>
                <a:gd name="connsiteX1805" fmla="*/ 1296379 w 1307669"/>
                <a:gd name="connsiteY1805" fmla="*/ 225964 h 1355107"/>
                <a:gd name="connsiteX1806" fmla="*/ 1212179 w 1307669"/>
                <a:gd name="connsiteY1806" fmla="*/ 122386 h 1355107"/>
                <a:gd name="connsiteX1807" fmla="*/ 1217951 w 1307669"/>
                <a:gd name="connsiteY1807" fmla="*/ 131027 h 1355107"/>
                <a:gd name="connsiteX1808" fmla="*/ 1194852 w 1307669"/>
                <a:gd name="connsiteY1808" fmla="*/ 153121 h 1355107"/>
                <a:gd name="connsiteX1809" fmla="*/ 1194568 w 1307669"/>
                <a:gd name="connsiteY1809" fmla="*/ 170758 h 1355107"/>
                <a:gd name="connsiteX1810" fmla="*/ 1177538 w 1307669"/>
                <a:gd name="connsiteY1810" fmla="*/ 179514 h 1355107"/>
                <a:gd name="connsiteX1811" fmla="*/ 1179141 w 1307669"/>
                <a:gd name="connsiteY1811" fmla="*/ 168213 h 1355107"/>
                <a:gd name="connsiteX1812" fmla="*/ 1160519 w 1307669"/>
                <a:gd name="connsiteY1812" fmla="*/ 161507 h 1355107"/>
                <a:gd name="connsiteX1813" fmla="*/ 1164441 w 1307669"/>
                <a:gd name="connsiteY1813" fmla="*/ 141220 h 1355107"/>
                <a:gd name="connsiteX1814" fmla="*/ 1184666 w 1307669"/>
                <a:gd name="connsiteY1814" fmla="*/ 136624 h 1355107"/>
                <a:gd name="connsiteX1815" fmla="*/ 1201425 w 1307669"/>
                <a:gd name="connsiteY1815" fmla="*/ 118741 h 1355107"/>
                <a:gd name="connsiteX1816" fmla="*/ 1212179 w 1307669"/>
                <a:gd name="connsiteY1816" fmla="*/ 122386 h 1355107"/>
                <a:gd name="connsiteX1817" fmla="*/ 1189141 w 1307669"/>
                <a:gd name="connsiteY1817" fmla="*/ 58714 h 1355107"/>
                <a:gd name="connsiteX1818" fmla="*/ 1185634 w 1307669"/>
                <a:gd name="connsiteY1818" fmla="*/ 81293 h 1355107"/>
                <a:gd name="connsiteX1819" fmla="*/ 1163360 w 1307669"/>
                <a:gd name="connsiteY1819" fmla="*/ 93841 h 1355107"/>
                <a:gd name="connsiteX1820" fmla="*/ 1166868 w 1307669"/>
                <a:gd name="connsiteY1820" fmla="*/ 71262 h 1355107"/>
                <a:gd name="connsiteX1821" fmla="*/ 1189141 w 1307669"/>
                <a:gd name="connsiteY1821" fmla="*/ 58714 h 1355107"/>
                <a:gd name="connsiteX1822" fmla="*/ 1303905 w 1307669"/>
                <a:gd name="connsiteY1822" fmla="*/ 110557 h 1355107"/>
                <a:gd name="connsiteX1823" fmla="*/ 1307606 w 1307669"/>
                <a:gd name="connsiteY1823" fmla="*/ 115674 h 1355107"/>
                <a:gd name="connsiteX1824" fmla="*/ 1298779 w 1307669"/>
                <a:gd name="connsiteY1824" fmla="*/ 129016 h 1355107"/>
                <a:gd name="connsiteX1825" fmla="*/ 1287722 w 1307669"/>
                <a:gd name="connsiteY1825" fmla="*/ 124306 h 1355107"/>
                <a:gd name="connsiteX1826" fmla="*/ 1296548 w 1307669"/>
                <a:gd name="connsiteY1826" fmla="*/ 110964 h 1355107"/>
                <a:gd name="connsiteX1827" fmla="*/ 1303905 w 1307669"/>
                <a:gd name="connsiteY1827" fmla="*/ 110557 h 1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</a:cxnLst>
              <a:rect l="l" t="t" r="r" b="b"/>
              <a:pathLst>
                <a:path w="1307669" h="1355107">
                  <a:moveTo>
                    <a:pt x="117110" y="1265078"/>
                  </a:moveTo>
                  <a:cubicBezTo>
                    <a:pt x="117596" y="1266166"/>
                    <a:pt x="113573" y="1266188"/>
                    <a:pt x="113352" y="1268226"/>
                  </a:cubicBezTo>
                  <a:cubicBezTo>
                    <a:pt x="113132" y="1270265"/>
                    <a:pt x="116549" y="1274915"/>
                    <a:pt x="115789" y="1277306"/>
                  </a:cubicBezTo>
                  <a:cubicBezTo>
                    <a:pt x="115029" y="1279697"/>
                    <a:pt x="112043" y="1281389"/>
                    <a:pt x="108794" y="1282572"/>
                  </a:cubicBezTo>
                  <a:cubicBezTo>
                    <a:pt x="105545" y="1283755"/>
                    <a:pt x="98882" y="1285437"/>
                    <a:pt x="96294" y="1284406"/>
                  </a:cubicBezTo>
                  <a:cubicBezTo>
                    <a:pt x="93706" y="1283374"/>
                    <a:pt x="92704" y="1278536"/>
                    <a:pt x="93262" y="1276381"/>
                  </a:cubicBezTo>
                  <a:cubicBezTo>
                    <a:pt x="93821" y="1274226"/>
                    <a:pt x="98237" y="1273858"/>
                    <a:pt x="99643" y="1271477"/>
                  </a:cubicBezTo>
                  <a:cubicBezTo>
                    <a:pt x="101050" y="1269095"/>
                    <a:pt x="99902" y="1263722"/>
                    <a:pt x="101700" y="1262093"/>
                  </a:cubicBezTo>
                  <a:cubicBezTo>
                    <a:pt x="102600" y="1261278"/>
                    <a:pt x="104142" y="1261056"/>
                    <a:pt x="105779" y="1261099"/>
                  </a:cubicBezTo>
                  <a:cubicBezTo>
                    <a:pt x="107416" y="1261142"/>
                    <a:pt x="109150" y="1261451"/>
                    <a:pt x="110434" y="1261699"/>
                  </a:cubicBezTo>
                  <a:cubicBezTo>
                    <a:pt x="113002" y="1262197"/>
                    <a:pt x="116624" y="1263991"/>
                    <a:pt x="117110" y="1265078"/>
                  </a:cubicBezTo>
                  <a:close/>
                  <a:moveTo>
                    <a:pt x="84848" y="1199220"/>
                  </a:moveTo>
                  <a:cubicBezTo>
                    <a:pt x="88626" y="1201718"/>
                    <a:pt x="89664" y="1206806"/>
                    <a:pt x="87166" y="1210584"/>
                  </a:cubicBezTo>
                  <a:cubicBezTo>
                    <a:pt x="84668" y="1214362"/>
                    <a:pt x="79580" y="1215399"/>
                    <a:pt x="75802" y="1212902"/>
                  </a:cubicBezTo>
                  <a:cubicBezTo>
                    <a:pt x="72024" y="1210404"/>
                    <a:pt x="70986" y="1205316"/>
                    <a:pt x="73484" y="1201538"/>
                  </a:cubicBezTo>
                  <a:cubicBezTo>
                    <a:pt x="74733" y="1199649"/>
                    <a:pt x="76630" y="1198444"/>
                    <a:pt x="78686" y="1198025"/>
                  </a:cubicBezTo>
                  <a:cubicBezTo>
                    <a:pt x="80743" y="1197606"/>
                    <a:pt x="82959" y="1197971"/>
                    <a:pt x="84848" y="1199220"/>
                  </a:cubicBezTo>
                  <a:close/>
                  <a:moveTo>
                    <a:pt x="24183" y="1127339"/>
                  </a:moveTo>
                  <a:cubicBezTo>
                    <a:pt x="30934" y="1131802"/>
                    <a:pt x="32375" y="1141516"/>
                    <a:pt x="27404" y="1149036"/>
                  </a:cubicBezTo>
                  <a:cubicBezTo>
                    <a:pt x="22431" y="1156555"/>
                    <a:pt x="12929" y="1159032"/>
                    <a:pt x="6178" y="1154569"/>
                  </a:cubicBezTo>
                  <a:cubicBezTo>
                    <a:pt x="-572" y="1150105"/>
                    <a:pt x="-2015" y="1140392"/>
                    <a:pt x="2958" y="1132872"/>
                  </a:cubicBezTo>
                  <a:cubicBezTo>
                    <a:pt x="5444" y="1129112"/>
                    <a:pt x="9062" y="1126613"/>
                    <a:pt x="12904" y="1125611"/>
                  </a:cubicBezTo>
                  <a:cubicBezTo>
                    <a:pt x="16744" y="1124610"/>
                    <a:pt x="20807" y="1125107"/>
                    <a:pt x="24183" y="1127339"/>
                  </a:cubicBezTo>
                  <a:close/>
                  <a:moveTo>
                    <a:pt x="211710" y="1344015"/>
                  </a:moveTo>
                  <a:cubicBezTo>
                    <a:pt x="211943" y="1344725"/>
                    <a:pt x="209431" y="1344477"/>
                    <a:pt x="209161" y="1345734"/>
                  </a:cubicBezTo>
                  <a:cubicBezTo>
                    <a:pt x="208890" y="1346991"/>
                    <a:pt x="210718" y="1350115"/>
                    <a:pt x="210088" y="1351557"/>
                  </a:cubicBezTo>
                  <a:cubicBezTo>
                    <a:pt x="209458" y="1352999"/>
                    <a:pt x="207485" y="1353860"/>
                    <a:pt x="205380" y="1354386"/>
                  </a:cubicBezTo>
                  <a:cubicBezTo>
                    <a:pt x="203276" y="1354912"/>
                    <a:pt x="199010" y="1355526"/>
                    <a:pt x="197463" y="1354714"/>
                  </a:cubicBezTo>
                  <a:cubicBezTo>
                    <a:pt x="195915" y="1353900"/>
                    <a:pt x="195607" y="1350817"/>
                    <a:pt x="196095" y="1349509"/>
                  </a:cubicBezTo>
                  <a:cubicBezTo>
                    <a:pt x="196584" y="1348202"/>
                    <a:pt x="199364" y="1348260"/>
                    <a:pt x="200396" y="1346867"/>
                  </a:cubicBezTo>
                  <a:cubicBezTo>
                    <a:pt x="201429" y="1345473"/>
                    <a:pt x="201064" y="1342046"/>
                    <a:pt x="202292" y="1341147"/>
                  </a:cubicBezTo>
                  <a:cubicBezTo>
                    <a:pt x="202907" y="1340697"/>
                    <a:pt x="203883" y="1340659"/>
                    <a:pt x="204901" y="1340793"/>
                  </a:cubicBezTo>
                  <a:cubicBezTo>
                    <a:pt x="205920" y="1340927"/>
                    <a:pt x="206981" y="1341233"/>
                    <a:pt x="207766" y="1341472"/>
                  </a:cubicBezTo>
                  <a:cubicBezTo>
                    <a:pt x="209336" y="1341949"/>
                    <a:pt x="211478" y="1343305"/>
                    <a:pt x="211710" y="1344015"/>
                  </a:cubicBezTo>
                  <a:close/>
                  <a:moveTo>
                    <a:pt x="195884" y="1300823"/>
                  </a:moveTo>
                  <a:cubicBezTo>
                    <a:pt x="198078" y="1302628"/>
                    <a:pt x="198393" y="1305871"/>
                    <a:pt x="196588" y="1308064"/>
                  </a:cubicBezTo>
                  <a:cubicBezTo>
                    <a:pt x="194783" y="1310258"/>
                    <a:pt x="191541" y="1310573"/>
                    <a:pt x="189347" y="1308768"/>
                  </a:cubicBezTo>
                  <a:cubicBezTo>
                    <a:pt x="187153" y="1306963"/>
                    <a:pt x="186838" y="1303721"/>
                    <a:pt x="188643" y="1301527"/>
                  </a:cubicBezTo>
                  <a:cubicBezTo>
                    <a:pt x="189546" y="1300431"/>
                    <a:pt x="190808" y="1299803"/>
                    <a:pt x="192118" y="1299676"/>
                  </a:cubicBezTo>
                  <a:cubicBezTo>
                    <a:pt x="193428" y="1299548"/>
                    <a:pt x="194787" y="1299921"/>
                    <a:pt x="195884" y="1300823"/>
                  </a:cubicBezTo>
                  <a:close/>
                  <a:moveTo>
                    <a:pt x="162731" y="1252020"/>
                  </a:moveTo>
                  <a:cubicBezTo>
                    <a:pt x="166650" y="1255245"/>
                    <a:pt x="166916" y="1261399"/>
                    <a:pt x="163323" y="1265765"/>
                  </a:cubicBezTo>
                  <a:cubicBezTo>
                    <a:pt x="159730" y="1270132"/>
                    <a:pt x="153640" y="1271057"/>
                    <a:pt x="149720" y="1267832"/>
                  </a:cubicBezTo>
                  <a:cubicBezTo>
                    <a:pt x="145801" y="1264606"/>
                    <a:pt x="145535" y="1258452"/>
                    <a:pt x="149128" y="1254086"/>
                  </a:cubicBezTo>
                  <a:cubicBezTo>
                    <a:pt x="150925" y="1251903"/>
                    <a:pt x="153345" y="1250580"/>
                    <a:pt x="155807" y="1250206"/>
                  </a:cubicBezTo>
                  <a:cubicBezTo>
                    <a:pt x="158268" y="1249832"/>
                    <a:pt x="160770" y="1250407"/>
                    <a:pt x="162731" y="1252020"/>
                  </a:cubicBezTo>
                  <a:close/>
                  <a:moveTo>
                    <a:pt x="241824" y="1308687"/>
                  </a:moveTo>
                  <a:cubicBezTo>
                    <a:pt x="245745" y="1311913"/>
                    <a:pt x="246010" y="1318066"/>
                    <a:pt x="242417" y="1322433"/>
                  </a:cubicBezTo>
                  <a:cubicBezTo>
                    <a:pt x="238824" y="1326800"/>
                    <a:pt x="232734" y="1327725"/>
                    <a:pt x="228814" y="1324499"/>
                  </a:cubicBezTo>
                  <a:cubicBezTo>
                    <a:pt x="224894" y="1321274"/>
                    <a:pt x="224629" y="1315120"/>
                    <a:pt x="228222" y="1310753"/>
                  </a:cubicBezTo>
                  <a:cubicBezTo>
                    <a:pt x="230018" y="1308571"/>
                    <a:pt x="232439" y="1307248"/>
                    <a:pt x="234900" y="1306874"/>
                  </a:cubicBezTo>
                  <a:cubicBezTo>
                    <a:pt x="237362" y="1306500"/>
                    <a:pt x="239864" y="1307075"/>
                    <a:pt x="241824" y="1308687"/>
                  </a:cubicBezTo>
                  <a:close/>
                  <a:moveTo>
                    <a:pt x="158996" y="1204066"/>
                  </a:moveTo>
                  <a:cubicBezTo>
                    <a:pt x="165746" y="1208530"/>
                    <a:pt x="167188" y="1218243"/>
                    <a:pt x="162216" y="1225763"/>
                  </a:cubicBezTo>
                  <a:cubicBezTo>
                    <a:pt x="157244" y="1233282"/>
                    <a:pt x="147742" y="1235760"/>
                    <a:pt x="140991" y="1231296"/>
                  </a:cubicBezTo>
                  <a:cubicBezTo>
                    <a:pt x="134240" y="1226832"/>
                    <a:pt x="132799" y="1217118"/>
                    <a:pt x="137771" y="1209599"/>
                  </a:cubicBezTo>
                  <a:cubicBezTo>
                    <a:pt x="140257" y="1205839"/>
                    <a:pt x="143875" y="1203340"/>
                    <a:pt x="147716" y="1202339"/>
                  </a:cubicBezTo>
                  <a:cubicBezTo>
                    <a:pt x="151558" y="1201338"/>
                    <a:pt x="155620" y="1201834"/>
                    <a:pt x="158996" y="1204066"/>
                  </a:cubicBezTo>
                  <a:close/>
                  <a:moveTo>
                    <a:pt x="216794" y="1252116"/>
                  </a:moveTo>
                  <a:cubicBezTo>
                    <a:pt x="224284" y="1258279"/>
                    <a:pt x="227565" y="1266666"/>
                    <a:pt x="224123" y="1270850"/>
                  </a:cubicBezTo>
                  <a:cubicBezTo>
                    <a:pt x="220680" y="1275034"/>
                    <a:pt x="211817" y="1273430"/>
                    <a:pt x="204328" y="1267267"/>
                  </a:cubicBezTo>
                  <a:cubicBezTo>
                    <a:pt x="196838" y="1261105"/>
                    <a:pt x="193558" y="1252717"/>
                    <a:pt x="197000" y="1248533"/>
                  </a:cubicBezTo>
                  <a:cubicBezTo>
                    <a:pt x="198721" y="1246441"/>
                    <a:pt x="201798" y="1245797"/>
                    <a:pt x="205379" y="1246445"/>
                  </a:cubicBezTo>
                  <a:cubicBezTo>
                    <a:pt x="208962" y="1247093"/>
                    <a:pt x="213050" y="1249035"/>
                    <a:pt x="216794" y="1252116"/>
                  </a:cubicBezTo>
                  <a:close/>
                  <a:moveTo>
                    <a:pt x="123909" y="1133261"/>
                  </a:moveTo>
                  <a:cubicBezTo>
                    <a:pt x="126574" y="1138416"/>
                    <a:pt x="127032" y="1143406"/>
                    <a:pt x="124650" y="1147008"/>
                  </a:cubicBezTo>
                  <a:cubicBezTo>
                    <a:pt x="119886" y="1154214"/>
                    <a:pt x="105567" y="1153141"/>
                    <a:pt x="92669" y="1144612"/>
                  </a:cubicBezTo>
                  <a:cubicBezTo>
                    <a:pt x="79771" y="1136084"/>
                    <a:pt x="73177" y="1123329"/>
                    <a:pt x="77941" y="1116124"/>
                  </a:cubicBezTo>
                  <a:cubicBezTo>
                    <a:pt x="80323" y="1112521"/>
                    <a:pt x="85094" y="1110989"/>
                    <a:pt x="90881" y="1111422"/>
                  </a:cubicBezTo>
                  <a:cubicBezTo>
                    <a:pt x="96669" y="1111856"/>
                    <a:pt x="103473" y="1114256"/>
                    <a:pt x="109922" y="1118520"/>
                  </a:cubicBezTo>
                  <a:cubicBezTo>
                    <a:pt x="116371" y="1122785"/>
                    <a:pt x="121244" y="1128105"/>
                    <a:pt x="123909" y="1133261"/>
                  </a:cubicBezTo>
                  <a:close/>
                  <a:moveTo>
                    <a:pt x="295888" y="1308783"/>
                  </a:moveTo>
                  <a:cubicBezTo>
                    <a:pt x="303378" y="1314946"/>
                    <a:pt x="306659" y="1323333"/>
                    <a:pt x="303216" y="1327517"/>
                  </a:cubicBezTo>
                  <a:cubicBezTo>
                    <a:pt x="299774" y="1331701"/>
                    <a:pt x="290912" y="1330097"/>
                    <a:pt x="283422" y="1323934"/>
                  </a:cubicBezTo>
                  <a:cubicBezTo>
                    <a:pt x="275932" y="1317772"/>
                    <a:pt x="272651" y="1309385"/>
                    <a:pt x="276094" y="1305201"/>
                  </a:cubicBezTo>
                  <a:cubicBezTo>
                    <a:pt x="277815" y="1303109"/>
                    <a:pt x="280891" y="1302464"/>
                    <a:pt x="284473" y="1303112"/>
                  </a:cubicBezTo>
                  <a:cubicBezTo>
                    <a:pt x="288055" y="1303761"/>
                    <a:pt x="292143" y="1305702"/>
                    <a:pt x="295888" y="1308783"/>
                  </a:cubicBezTo>
                  <a:close/>
                  <a:moveTo>
                    <a:pt x="215251" y="1211139"/>
                  </a:moveTo>
                  <a:cubicBezTo>
                    <a:pt x="214559" y="1214902"/>
                    <a:pt x="208484" y="1216937"/>
                    <a:pt x="201683" y="1215685"/>
                  </a:cubicBezTo>
                  <a:cubicBezTo>
                    <a:pt x="194882" y="1214434"/>
                    <a:pt x="189929" y="1210370"/>
                    <a:pt x="190621" y="1206607"/>
                  </a:cubicBezTo>
                  <a:cubicBezTo>
                    <a:pt x="191313" y="1202845"/>
                    <a:pt x="197388" y="1200810"/>
                    <a:pt x="204190" y="1202062"/>
                  </a:cubicBezTo>
                  <a:cubicBezTo>
                    <a:pt x="210991" y="1203312"/>
                    <a:pt x="215943" y="1207377"/>
                    <a:pt x="215251" y="1211139"/>
                  </a:cubicBezTo>
                  <a:close/>
                  <a:moveTo>
                    <a:pt x="254872" y="1242978"/>
                  </a:moveTo>
                  <a:cubicBezTo>
                    <a:pt x="255771" y="1244206"/>
                    <a:pt x="255026" y="1246882"/>
                    <a:pt x="254547" y="1248452"/>
                  </a:cubicBezTo>
                  <a:cubicBezTo>
                    <a:pt x="254069" y="1250022"/>
                    <a:pt x="252714" y="1252164"/>
                    <a:pt x="252004" y="1252396"/>
                  </a:cubicBezTo>
                  <a:cubicBezTo>
                    <a:pt x="251293" y="1252628"/>
                    <a:pt x="251542" y="1250116"/>
                    <a:pt x="250285" y="1249846"/>
                  </a:cubicBezTo>
                  <a:cubicBezTo>
                    <a:pt x="249028" y="1249576"/>
                    <a:pt x="245903" y="1251404"/>
                    <a:pt x="244462" y="1250774"/>
                  </a:cubicBezTo>
                  <a:cubicBezTo>
                    <a:pt x="243020" y="1250143"/>
                    <a:pt x="242159" y="1248170"/>
                    <a:pt x="241633" y="1246066"/>
                  </a:cubicBezTo>
                  <a:cubicBezTo>
                    <a:pt x="241107" y="1243962"/>
                    <a:pt x="240493" y="1239696"/>
                    <a:pt x="241305" y="1238148"/>
                  </a:cubicBezTo>
                  <a:cubicBezTo>
                    <a:pt x="242118" y="1236601"/>
                    <a:pt x="245201" y="1236292"/>
                    <a:pt x="246509" y="1236781"/>
                  </a:cubicBezTo>
                  <a:cubicBezTo>
                    <a:pt x="247817" y="1237270"/>
                    <a:pt x="247758" y="1240049"/>
                    <a:pt x="249152" y="1241082"/>
                  </a:cubicBezTo>
                  <a:cubicBezTo>
                    <a:pt x="250546" y="1242115"/>
                    <a:pt x="253973" y="1241749"/>
                    <a:pt x="254872" y="1242978"/>
                  </a:cubicBezTo>
                  <a:close/>
                  <a:moveTo>
                    <a:pt x="95452" y="1045566"/>
                  </a:moveTo>
                  <a:cubicBezTo>
                    <a:pt x="98898" y="1047838"/>
                    <a:pt x="100912" y="1050764"/>
                    <a:pt x="100676" y="1053804"/>
                  </a:cubicBezTo>
                  <a:cubicBezTo>
                    <a:pt x="100202" y="1059884"/>
                    <a:pt x="90908" y="1064119"/>
                    <a:pt x="79915" y="1063264"/>
                  </a:cubicBezTo>
                  <a:cubicBezTo>
                    <a:pt x="68924" y="1062409"/>
                    <a:pt x="60397" y="1056786"/>
                    <a:pt x="60870" y="1050705"/>
                  </a:cubicBezTo>
                  <a:cubicBezTo>
                    <a:pt x="61344" y="1044625"/>
                    <a:pt x="70638" y="1040390"/>
                    <a:pt x="81630" y="1041246"/>
                  </a:cubicBezTo>
                  <a:cubicBezTo>
                    <a:pt x="87126" y="1041674"/>
                    <a:pt x="92005" y="1043293"/>
                    <a:pt x="95452" y="1045566"/>
                  </a:cubicBezTo>
                  <a:close/>
                  <a:moveTo>
                    <a:pt x="294345" y="1267807"/>
                  </a:moveTo>
                  <a:cubicBezTo>
                    <a:pt x="293653" y="1271569"/>
                    <a:pt x="287578" y="1273604"/>
                    <a:pt x="280776" y="1272353"/>
                  </a:cubicBezTo>
                  <a:cubicBezTo>
                    <a:pt x="273975" y="1271101"/>
                    <a:pt x="269023" y="1267037"/>
                    <a:pt x="269715" y="1263275"/>
                  </a:cubicBezTo>
                  <a:cubicBezTo>
                    <a:pt x="270407" y="1259513"/>
                    <a:pt x="276482" y="1257477"/>
                    <a:pt x="283283" y="1258729"/>
                  </a:cubicBezTo>
                  <a:cubicBezTo>
                    <a:pt x="290085" y="1259980"/>
                    <a:pt x="295037" y="1264044"/>
                    <a:pt x="294345" y="1267807"/>
                  </a:cubicBezTo>
                  <a:close/>
                  <a:moveTo>
                    <a:pt x="333966" y="1299645"/>
                  </a:moveTo>
                  <a:cubicBezTo>
                    <a:pt x="334865" y="1300873"/>
                    <a:pt x="334119" y="1303550"/>
                    <a:pt x="333641" y="1305119"/>
                  </a:cubicBezTo>
                  <a:cubicBezTo>
                    <a:pt x="333163" y="1306689"/>
                    <a:pt x="331808" y="1308831"/>
                    <a:pt x="331097" y="1309063"/>
                  </a:cubicBezTo>
                  <a:cubicBezTo>
                    <a:pt x="330387" y="1309296"/>
                    <a:pt x="330636" y="1306784"/>
                    <a:pt x="329379" y="1306514"/>
                  </a:cubicBezTo>
                  <a:cubicBezTo>
                    <a:pt x="328122" y="1306243"/>
                    <a:pt x="324998" y="1308071"/>
                    <a:pt x="323555" y="1307441"/>
                  </a:cubicBezTo>
                  <a:cubicBezTo>
                    <a:pt x="322113" y="1306811"/>
                    <a:pt x="321253" y="1304837"/>
                    <a:pt x="320727" y="1302733"/>
                  </a:cubicBezTo>
                  <a:cubicBezTo>
                    <a:pt x="320201" y="1300629"/>
                    <a:pt x="319587" y="1296363"/>
                    <a:pt x="320399" y="1294815"/>
                  </a:cubicBezTo>
                  <a:cubicBezTo>
                    <a:pt x="321212" y="1293268"/>
                    <a:pt x="324296" y="1292959"/>
                    <a:pt x="325603" y="1293448"/>
                  </a:cubicBezTo>
                  <a:cubicBezTo>
                    <a:pt x="326911" y="1293937"/>
                    <a:pt x="326852" y="1296716"/>
                    <a:pt x="328246" y="1297749"/>
                  </a:cubicBezTo>
                  <a:cubicBezTo>
                    <a:pt x="329640" y="1298782"/>
                    <a:pt x="333067" y="1298417"/>
                    <a:pt x="333966" y="1299645"/>
                  </a:cubicBezTo>
                  <a:close/>
                  <a:moveTo>
                    <a:pt x="168781" y="1097712"/>
                  </a:moveTo>
                  <a:cubicBezTo>
                    <a:pt x="170410" y="1099511"/>
                    <a:pt x="169672" y="1103877"/>
                    <a:pt x="169174" y="1106446"/>
                  </a:cubicBezTo>
                  <a:cubicBezTo>
                    <a:pt x="168676" y="1109014"/>
                    <a:pt x="166884" y="1112635"/>
                    <a:pt x="165795" y="1113121"/>
                  </a:cubicBezTo>
                  <a:cubicBezTo>
                    <a:pt x="164708" y="1113608"/>
                    <a:pt x="164685" y="1109583"/>
                    <a:pt x="162647" y="1109363"/>
                  </a:cubicBezTo>
                  <a:cubicBezTo>
                    <a:pt x="160609" y="1109143"/>
                    <a:pt x="155958" y="1112560"/>
                    <a:pt x="153568" y="1111801"/>
                  </a:cubicBezTo>
                  <a:cubicBezTo>
                    <a:pt x="151177" y="1111041"/>
                    <a:pt x="149484" y="1108055"/>
                    <a:pt x="148302" y="1104805"/>
                  </a:cubicBezTo>
                  <a:cubicBezTo>
                    <a:pt x="147118" y="1101556"/>
                    <a:pt x="145437" y="1094894"/>
                    <a:pt x="146469" y="1092305"/>
                  </a:cubicBezTo>
                  <a:cubicBezTo>
                    <a:pt x="147500" y="1089717"/>
                    <a:pt x="152338" y="1088716"/>
                    <a:pt x="154493" y="1089274"/>
                  </a:cubicBezTo>
                  <a:cubicBezTo>
                    <a:pt x="156648" y="1089833"/>
                    <a:pt x="157016" y="1094249"/>
                    <a:pt x="159397" y="1095655"/>
                  </a:cubicBezTo>
                  <a:cubicBezTo>
                    <a:pt x="161779" y="1097061"/>
                    <a:pt x="167151" y="1095913"/>
                    <a:pt x="168781" y="1097712"/>
                  </a:cubicBezTo>
                  <a:close/>
                  <a:moveTo>
                    <a:pt x="224845" y="1158208"/>
                  </a:moveTo>
                  <a:cubicBezTo>
                    <a:pt x="228452" y="1158098"/>
                    <a:pt x="231509" y="1162407"/>
                    <a:pt x="231675" y="1167833"/>
                  </a:cubicBezTo>
                  <a:cubicBezTo>
                    <a:pt x="231841" y="1173259"/>
                    <a:pt x="229051" y="1177746"/>
                    <a:pt x="225445" y="1177857"/>
                  </a:cubicBezTo>
                  <a:cubicBezTo>
                    <a:pt x="221839" y="1177967"/>
                    <a:pt x="218781" y="1173658"/>
                    <a:pt x="218615" y="1168232"/>
                  </a:cubicBezTo>
                  <a:cubicBezTo>
                    <a:pt x="218450" y="1162806"/>
                    <a:pt x="221239" y="1158318"/>
                    <a:pt x="224845" y="1158208"/>
                  </a:cubicBezTo>
                  <a:close/>
                  <a:moveTo>
                    <a:pt x="133837" y="1050202"/>
                  </a:moveTo>
                  <a:cubicBezTo>
                    <a:pt x="134324" y="1051290"/>
                    <a:pt x="130300" y="1051312"/>
                    <a:pt x="130079" y="1053350"/>
                  </a:cubicBezTo>
                  <a:cubicBezTo>
                    <a:pt x="129859" y="1055389"/>
                    <a:pt x="133276" y="1060039"/>
                    <a:pt x="132516" y="1062430"/>
                  </a:cubicBezTo>
                  <a:cubicBezTo>
                    <a:pt x="131756" y="1064821"/>
                    <a:pt x="128771" y="1066513"/>
                    <a:pt x="125521" y="1067696"/>
                  </a:cubicBezTo>
                  <a:cubicBezTo>
                    <a:pt x="122272" y="1068879"/>
                    <a:pt x="115610" y="1070561"/>
                    <a:pt x="113021" y="1069529"/>
                  </a:cubicBezTo>
                  <a:cubicBezTo>
                    <a:pt x="110433" y="1068497"/>
                    <a:pt x="109431" y="1063660"/>
                    <a:pt x="109990" y="1061505"/>
                  </a:cubicBezTo>
                  <a:cubicBezTo>
                    <a:pt x="110548" y="1059350"/>
                    <a:pt x="114964" y="1058982"/>
                    <a:pt x="116370" y="1056601"/>
                  </a:cubicBezTo>
                  <a:cubicBezTo>
                    <a:pt x="117777" y="1054219"/>
                    <a:pt x="116629" y="1048846"/>
                    <a:pt x="118427" y="1047217"/>
                  </a:cubicBezTo>
                  <a:cubicBezTo>
                    <a:pt x="119327" y="1046402"/>
                    <a:pt x="120869" y="1046180"/>
                    <a:pt x="122506" y="1046223"/>
                  </a:cubicBezTo>
                  <a:cubicBezTo>
                    <a:pt x="124143" y="1046266"/>
                    <a:pt x="125878" y="1046575"/>
                    <a:pt x="127161" y="1046823"/>
                  </a:cubicBezTo>
                  <a:cubicBezTo>
                    <a:pt x="129730" y="1047321"/>
                    <a:pt x="133351" y="1049115"/>
                    <a:pt x="133837" y="1050202"/>
                  </a:cubicBezTo>
                  <a:close/>
                  <a:moveTo>
                    <a:pt x="266473" y="1179823"/>
                  </a:moveTo>
                  <a:cubicBezTo>
                    <a:pt x="268105" y="1182313"/>
                    <a:pt x="262867" y="1190282"/>
                    <a:pt x="263454" y="1193764"/>
                  </a:cubicBezTo>
                  <a:cubicBezTo>
                    <a:pt x="264043" y="1197246"/>
                    <a:pt x="270299" y="1198270"/>
                    <a:pt x="270001" y="1200717"/>
                  </a:cubicBezTo>
                  <a:cubicBezTo>
                    <a:pt x="269703" y="1203164"/>
                    <a:pt x="266349" y="1207628"/>
                    <a:pt x="264920" y="1208054"/>
                  </a:cubicBezTo>
                  <a:cubicBezTo>
                    <a:pt x="263490" y="1208479"/>
                    <a:pt x="263963" y="1203791"/>
                    <a:pt x="261426" y="1203271"/>
                  </a:cubicBezTo>
                  <a:lnTo>
                    <a:pt x="253426" y="1204407"/>
                  </a:lnTo>
                  <a:lnTo>
                    <a:pt x="258722" y="1209987"/>
                  </a:lnTo>
                  <a:cubicBezTo>
                    <a:pt x="261387" y="1215143"/>
                    <a:pt x="261844" y="1220133"/>
                    <a:pt x="259462" y="1223736"/>
                  </a:cubicBezTo>
                  <a:cubicBezTo>
                    <a:pt x="254698" y="1230941"/>
                    <a:pt x="240380" y="1229867"/>
                    <a:pt x="227482" y="1221339"/>
                  </a:cubicBezTo>
                  <a:cubicBezTo>
                    <a:pt x="214584" y="1212810"/>
                    <a:pt x="207990" y="1200056"/>
                    <a:pt x="212754" y="1192851"/>
                  </a:cubicBezTo>
                  <a:cubicBezTo>
                    <a:pt x="215136" y="1189248"/>
                    <a:pt x="219907" y="1187715"/>
                    <a:pt x="225694" y="1188149"/>
                  </a:cubicBezTo>
                  <a:cubicBezTo>
                    <a:pt x="231481" y="1188582"/>
                    <a:pt x="238285" y="1190983"/>
                    <a:pt x="244735" y="1195247"/>
                  </a:cubicBezTo>
                  <a:lnTo>
                    <a:pt x="244867" y="1195386"/>
                  </a:lnTo>
                  <a:lnTo>
                    <a:pt x="252175" y="1189664"/>
                  </a:lnTo>
                  <a:cubicBezTo>
                    <a:pt x="253795" y="1186783"/>
                    <a:pt x="251280" y="1180466"/>
                    <a:pt x="253663" y="1178826"/>
                  </a:cubicBezTo>
                  <a:cubicBezTo>
                    <a:pt x="254855" y="1178005"/>
                    <a:pt x="257649" y="1177633"/>
                    <a:pt x="260349" y="1177775"/>
                  </a:cubicBezTo>
                  <a:cubicBezTo>
                    <a:pt x="263050" y="1177919"/>
                    <a:pt x="265657" y="1178578"/>
                    <a:pt x="266473" y="1179823"/>
                  </a:cubicBezTo>
                  <a:close/>
                  <a:moveTo>
                    <a:pt x="40910" y="912463"/>
                  </a:moveTo>
                  <a:cubicBezTo>
                    <a:pt x="47661" y="916926"/>
                    <a:pt x="49103" y="926640"/>
                    <a:pt x="44131" y="934160"/>
                  </a:cubicBezTo>
                  <a:cubicBezTo>
                    <a:pt x="39158" y="941679"/>
                    <a:pt x="29656" y="944156"/>
                    <a:pt x="22905" y="939693"/>
                  </a:cubicBezTo>
                  <a:cubicBezTo>
                    <a:pt x="16155" y="935229"/>
                    <a:pt x="14713" y="925515"/>
                    <a:pt x="19685" y="917996"/>
                  </a:cubicBezTo>
                  <a:cubicBezTo>
                    <a:pt x="22171" y="914236"/>
                    <a:pt x="25790" y="911737"/>
                    <a:pt x="29631" y="910735"/>
                  </a:cubicBezTo>
                  <a:cubicBezTo>
                    <a:pt x="33471" y="909734"/>
                    <a:pt x="37535" y="910231"/>
                    <a:pt x="40910" y="912463"/>
                  </a:cubicBezTo>
                  <a:close/>
                  <a:moveTo>
                    <a:pt x="303939" y="1214876"/>
                  </a:moveTo>
                  <a:cubicBezTo>
                    <a:pt x="307545" y="1214765"/>
                    <a:pt x="310603" y="1219075"/>
                    <a:pt x="310769" y="1224501"/>
                  </a:cubicBezTo>
                  <a:cubicBezTo>
                    <a:pt x="310934" y="1229927"/>
                    <a:pt x="308145" y="1234414"/>
                    <a:pt x="304539" y="1234524"/>
                  </a:cubicBezTo>
                  <a:cubicBezTo>
                    <a:pt x="300932" y="1234634"/>
                    <a:pt x="297875" y="1230325"/>
                    <a:pt x="297709" y="1224899"/>
                  </a:cubicBezTo>
                  <a:cubicBezTo>
                    <a:pt x="297543" y="1219474"/>
                    <a:pt x="300333" y="1214986"/>
                    <a:pt x="303939" y="1214876"/>
                  </a:cubicBezTo>
                  <a:close/>
                  <a:moveTo>
                    <a:pt x="230265" y="1122292"/>
                  </a:moveTo>
                  <a:cubicBezTo>
                    <a:pt x="233712" y="1124565"/>
                    <a:pt x="235725" y="1127490"/>
                    <a:pt x="235488" y="1130531"/>
                  </a:cubicBezTo>
                  <a:cubicBezTo>
                    <a:pt x="235015" y="1136611"/>
                    <a:pt x="225721" y="1140846"/>
                    <a:pt x="214729" y="1139991"/>
                  </a:cubicBezTo>
                  <a:cubicBezTo>
                    <a:pt x="203737" y="1139135"/>
                    <a:pt x="195210" y="1133513"/>
                    <a:pt x="195683" y="1127432"/>
                  </a:cubicBezTo>
                  <a:cubicBezTo>
                    <a:pt x="196156" y="1121352"/>
                    <a:pt x="205451" y="1117117"/>
                    <a:pt x="216443" y="1117972"/>
                  </a:cubicBezTo>
                  <a:cubicBezTo>
                    <a:pt x="221939" y="1118400"/>
                    <a:pt x="226818" y="1120020"/>
                    <a:pt x="230265" y="1122292"/>
                  </a:cubicBezTo>
                  <a:close/>
                  <a:moveTo>
                    <a:pt x="115019" y="971844"/>
                  </a:moveTo>
                  <a:cubicBezTo>
                    <a:pt x="117268" y="974400"/>
                    <a:pt x="118950" y="978125"/>
                    <a:pt x="119531" y="982413"/>
                  </a:cubicBezTo>
                  <a:cubicBezTo>
                    <a:pt x="120694" y="990989"/>
                    <a:pt x="117015" y="998567"/>
                    <a:pt x="111316" y="999340"/>
                  </a:cubicBezTo>
                  <a:lnTo>
                    <a:pt x="103441" y="995800"/>
                  </a:lnTo>
                  <a:lnTo>
                    <a:pt x="92529" y="998026"/>
                  </a:lnTo>
                  <a:cubicBezTo>
                    <a:pt x="88751" y="995528"/>
                    <a:pt x="87714" y="990440"/>
                    <a:pt x="90212" y="986661"/>
                  </a:cubicBezTo>
                  <a:cubicBezTo>
                    <a:pt x="91461" y="984772"/>
                    <a:pt x="93357" y="983568"/>
                    <a:pt x="95414" y="983149"/>
                  </a:cubicBezTo>
                  <a:lnTo>
                    <a:pt x="99072" y="983859"/>
                  </a:lnTo>
                  <a:lnTo>
                    <a:pt x="100424" y="973823"/>
                  </a:lnTo>
                  <a:cubicBezTo>
                    <a:pt x="101911" y="970760"/>
                    <a:pt x="104255" y="968672"/>
                    <a:pt x="107105" y="968285"/>
                  </a:cubicBezTo>
                  <a:cubicBezTo>
                    <a:pt x="109955" y="967899"/>
                    <a:pt x="112771" y="969287"/>
                    <a:pt x="115019" y="971844"/>
                  </a:cubicBezTo>
                  <a:close/>
                  <a:moveTo>
                    <a:pt x="345567" y="1236490"/>
                  </a:moveTo>
                  <a:cubicBezTo>
                    <a:pt x="347198" y="1238980"/>
                    <a:pt x="341960" y="1246949"/>
                    <a:pt x="342548" y="1250431"/>
                  </a:cubicBezTo>
                  <a:cubicBezTo>
                    <a:pt x="343136" y="1253914"/>
                    <a:pt x="349393" y="1254938"/>
                    <a:pt x="349095" y="1257385"/>
                  </a:cubicBezTo>
                  <a:cubicBezTo>
                    <a:pt x="348797" y="1259831"/>
                    <a:pt x="345443" y="1264296"/>
                    <a:pt x="344013" y="1264721"/>
                  </a:cubicBezTo>
                  <a:cubicBezTo>
                    <a:pt x="342584" y="1265147"/>
                    <a:pt x="343056" y="1260458"/>
                    <a:pt x="340519" y="1259939"/>
                  </a:cubicBezTo>
                  <a:cubicBezTo>
                    <a:pt x="337983" y="1259419"/>
                    <a:pt x="331705" y="1262797"/>
                    <a:pt x="328791" y="1261604"/>
                  </a:cubicBezTo>
                  <a:cubicBezTo>
                    <a:pt x="325877" y="1260410"/>
                    <a:pt x="322622" y="1255324"/>
                    <a:pt x="323035" y="1252779"/>
                  </a:cubicBezTo>
                  <a:cubicBezTo>
                    <a:pt x="323447" y="1250233"/>
                    <a:pt x="329649" y="1249213"/>
                    <a:pt x="331269" y="1246331"/>
                  </a:cubicBezTo>
                  <a:cubicBezTo>
                    <a:pt x="332889" y="1243451"/>
                    <a:pt x="330374" y="1237133"/>
                    <a:pt x="332757" y="1235493"/>
                  </a:cubicBezTo>
                  <a:cubicBezTo>
                    <a:pt x="333948" y="1234673"/>
                    <a:pt x="336743" y="1234300"/>
                    <a:pt x="339443" y="1234443"/>
                  </a:cubicBezTo>
                  <a:cubicBezTo>
                    <a:pt x="342144" y="1234586"/>
                    <a:pt x="344750" y="1235245"/>
                    <a:pt x="345567" y="1236490"/>
                  </a:cubicBezTo>
                  <a:close/>
                  <a:moveTo>
                    <a:pt x="303593" y="1174439"/>
                  </a:moveTo>
                  <a:cubicBezTo>
                    <a:pt x="305223" y="1176238"/>
                    <a:pt x="304485" y="1180605"/>
                    <a:pt x="303987" y="1183172"/>
                  </a:cubicBezTo>
                  <a:cubicBezTo>
                    <a:pt x="303490" y="1185741"/>
                    <a:pt x="301696" y="1189362"/>
                    <a:pt x="300608" y="1189848"/>
                  </a:cubicBezTo>
                  <a:cubicBezTo>
                    <a:pt x="299521" y="1190335"/>
                    <a:pt x="299498" y="1186311"/>
                    <a:pt x="297460" y="1186090"/>
                  </a:cubicBezTo>
                  <a:cubicBezTo>
                    <a:pt x="295423" y="1185870"/>
                    <a:pt x="290772" y="1189287"/>
                    <a:pt x="288381" y="1188527"/>
                  </a:cubicBezTo>
                  <a:cubicBezTo>
                    <a:pt x="285989" y="1187767"/>
                    <a:pt x="284297" y="1184781"/>
                    <a:pt x="283114" y="1181533"/>
                  </a:cubicBezTo>
                  <a:cubicBezTo>
                    <a:pt x="281931" y="1178283"/>
                    <a:pt x="280249" y="1171621"/>
                    <a:pt x="281281" y="1169032"/>
                  </a:cubicBezTo>
                  <a:cubicBezTo>
                    <a:pt x="282313" y="1166444"/>
                    <a:pt x="287151" y="1165442"/>
                    <a:pt x="289306" y="1166001"/>
                  </a:cubicBezTo>
                  <a:cubicBezTo>
                    <a:pt x="291460" y="1166559"/>
                    <a:pt x="291828" y="1170976"/>
                    <a:pt x="294210" y="1172382"/>
                  </a:cubicBezTo>
                  <a:cubicBezTo>
                    <a:pt x="296591" y="1173788"/>
                    <a:pt x="301964" y="1172641"/>
                    <a:pt x="303593" y="1174439"/>
                  </a:cubicBezTo>
                  <a:close/>
                  <a:moveTo>
                    <a:pt x="344921" y="1200007"/>
                  </a:moveTo>
                  <a:cubicBezTo>
                    <a:pt x="347115" y="1201812"/>
                    <a:pt x="347430" y="1205054"/>
                    <a:pt x="345625" y="1207248"/>
                  </a:cubicBezTo>
                  <a:cubicBezTo>
                    <a:pt x="343820" y="1209441"/>
                    <a:pt x="340578" y="1209757"/>
                    <a:pt x="338384" y="1207952"/>
                  </a:cubicBezTo>
                  <a:cubicBezTo>
                    <a:pt x="336191" y="1206146"/>
                    <a:pt x="335875" y="1202904"/>
                    <a:pt x="337680" y="1200711"/>
                  </a:cubicBezTo>
                  <a:cubicBezTo>
                    <a:pt x="338583" y="1199614"/>
                    <a:pt x="339845" y="1198987"/>
                    <a:pt x="341155" y="1198859"/>
                  </a:cubicBezTo>
                  <a:cubicBezTo>
                    <a:pt x="342465" y="1198732"/>
                    <a:pt x="343824" y="1199104"/>
                    <a:pt x="344921" y="1200007"/>
                  </a:cubicBezTo>
                  <a:close/>
                  <a:moveTo>
                    <a:pt x="304879" y="1153205"/>
                  </a:moveTo>
                  <a:cubicBezTo>
                    <a:pt x="307073" y="1155010"/>
                    <a:pt x="307388" y="1158252"/>
                    <a:pt x="305583" y="1160446"/>
                  </a:cubicBezTo>
                  <a:cubicBezTo>
                    <a:pt x="303778" y="1162639"/>
                    <a:pt x="300536" y="1162955"/>
                    <a:pt x="298343" y="1161150"/>
                  </a:cubicBezTo>
                  <a:cubicBezTo>
                    <a:pt x="296149" y="1159345"/>
                    <a:pt x="295834" y="1156103"/>
                    <a:pt x="297639" y="1153909"/>
                  </a:cubicBezTo>
                  <a:cubicBezTo>
                    <a:pt x="298541" y="1152812"/>
                    <a:pt x="299803" y="1152185"/>
                    <a:pt x="301113" y="1152058"/>
                  </a:cubicBezTo>
                  <a:cubicBezTo>
                    <a:pt x="302424" y="1151930"/>
                    <a:pt x="303783" y="1152303"/>
                    <a:pt x="304879" y="1153205"/>
                  </a:cubicBezTo>
                  <a:close/>
                  <a:moveTo>
                    <a:pt x="175723" y="989190"/>
                  </a:moveTo>
                  <a:cubicBezTo>
                    <a:pt x="182474" y="993654"/>
                    <a:pt x="183915" y="1003367"/>
                    <a:pt x="178943" y="1010887"/>
                  </a:cubicBezTo>
                  <a:lnTo>
                    <a:pt x="174884" y="1013850"/>
                  </a:lnTo>
                  <a:lnTo>
                    <a:pt x="174223" y="1018256"/>
                  </a:lnTo>
                  <a:cubicBezTo>
                    <a:pt x="175733" y="1023679"/>
                    <a:pt x="185823" y="1024264"/>
                    <a:pt x="185756" y="1028194"/>
                  </a:cubicBezTo>
                  <a:cubicBezTo>
                    <a:pt x="185690" y="1032123"/>
                    <a:pt x="181112" y="1039758"/>
                    <a:pt x="178917" y="1040670"/>
                  </a:cubicBezTo>
                  <a:cubicBezTo>
                    <a:pt x="176721" y="1041582"/>
                    <a:pt x="176692" y="1034070"/>
                    <a:pt x="172583" y="1033667"/>
                  </a:cubicBezTo>
                  <a:cubicBezTo>
                    <a:pt x="168474" y="1033264"/>
                    <a:pt x="159082" y="1039661"/>
                    <a:pt x="154263" y="1038253"/>
                  </a:cubicBezTo>
                  <a:cubicBezTo>
                    <a:pt x="149445" y="1036843"/>
                    <a:pt x="143439" y="1029319"/>
                    <a:pt x="143671" y="1025214"/>
                  </a:cubicBezTo>
                  <a:cubicBezTo>
                    <a:pt x="143904" y="1021111"/>
                    <a:pt x="153567" y="1018463"/>
                    <a:pt x="155658" y="1013626"/>
                  </a:cubicBezTo>
                  <a:lnTo>
                    <a:pt x="155643" y="1013067"/>
                  </a:lnTo>
                  <a:lnTo>
                    <a:pt x="151712" y="1006717"/>
                  </a:lnTo>
                  <a:cubicBezTo>
                    <a:pt x="151129" y="1002791"/>
                    <a:pt x="152012" y="998483"/>
                    <a:pt x="154498" y="994723"/>
                  </a:cubicBezTo>
                  <a:cubicBezTo>
                    <a:pt x="156984" y="990963"/>
                    <a:pt x="160603" y="988464"/>
                    <a:pt x="164444" y="987463"/>
                  </a:cubicBezTo>
                  <a:cubicBezTo>
                    <a:pt x="168285" y="986462"/>
                    <a:pt x="172348" y="986958"/>
                    <a:pt x="175723" y="989190"/>
                  </a:cubicBezTo>
                  <a:close/>
                  <a:moveTo>
                    <a:pt x="249832" y="1048570"/>
                  </a:moveTo>
                  <a:cubicBezTo>
                    <a:pt x="252081" y="1051127"/>
                    <a:pt x="253762" y="1054852"/>
                    <a:pt x="254344" y="1059140"/>
                  </a:cubicBezTo>
                  <a:cubicBezTo>
                    <a:pt x="255507" y="1067716"/>
                    <a:pt x="251829" y="1075294"/>
                    <a:pt x="246129" y="1076067"/>
                  </a:cubicBezTo>
                  <a:cubicBezTo>
                    <a:pt x="240429" y="1076840"/>
                    <a:pt x="234866" y="1070515"/>
                    <a:pt x="233703" y="1061939"/>
                  </a:cubicBezTo>
                  <a:cubicBezTo>
                    <a:pt x="232540" y="1053364"/>
                    <a:pt x="236218" y="1045785"/>
                    <a:pt x="241917" y="1045012"/>
                  </a:cubicBezTo>
                  <a:cubicBezTo>
                    <a:pt x="244767" y="1044626"/>
                    <a:pt x="247583" y="1046014"/>
                    <a:pt x="249832" y="1048570"/>
                  </a:cubicBezTo>
                  <a:close/>
                  <a:moveTo>
                    <a:pt x="140636" y="918385"/>
                  </a:moveTo>
                  <a:cubicBezTo>
                    <a:pt x="143302" y="923540"/>
                    <a:pt x="143759" y="928530"/>
                    <a:pt x="141377" y="932132"/>
                  </a:cubicBezTo>
                  <a:cubicBezTo>
                    <a:pt x="136613" y="939338"/>
                    <a:pt x="122294" y="938265"/>
                    <a:pt x="109396" y="929736"/>
                  </a:cubicBezTo>
                  <a:cubicBezTo>
                    <a:pt x="96498" y="921208"/>
                    <a:pt x="89905" y="908453"/>
                    <a:pt x="94669" y="901248"/>
                  </a:cubicBezTo>
                  <a:cubicBezTo>
                    <a:pt x="97050" y="897645"/>
                    <a:pt x="101821" y="896113"/>
                    <a:pt x="107608" y="896546"/>
                  </a:cubicBezTo>
                  <a:cubicBezTo>
                    <a:pt x="113396" y="896980"/>
                    <a:pt x="120200" y="899380"/>
                    <a:pt x="126649" y="903644"/>
                  </a:cubicBezTo>
                  <a:cubicBezTo>
                    <a:pt x="133098" y="907909"/>
                    <a:pt x="137971" y="913229"/>
                    <a:pt x="140636" y="918385"/>
                  </a:cubicBezTo>
                  <a:close/>
                  <a:moveTo>
                    <a:pt x="325416" y="1124572"/>
                  </a:moveTo>
                  <a:cubicBezTo>
                    <a:pt x="326406" y="1131871"/>
                    <a:pt x="318306" y="1138996"/>
                    <a:pt x="307324" y="1140485"/>
                  </a:cubicBezTo>
                  <a:cubicBezTo>
                    <a:pt x="296343" y="1141974"/>
                    <a:pt x="286638" y="1137264"/>
                    <a:pt x="285649" y="1129965"/>
                  </a:cubicBezTo>
                  <a:cubicBezTo>
                    <a:pt x="284658" y="1122666"/>
                    <a:pt x="292758" y="1115542"/>
                    <a:pt x="303740" y="1114052"/>
                  </a:cubicBezTo>
                  <a:cubicBezTo>
                    <a:pt x="314721" y="1112564"/>
                    <a:pt x="324426" y="1117274"/>
                    <a:pt x="325416" y="1124572"/>
                  </a:cubicBezTo>
                  <a:close/>
                  <a:moveTo>
                    <a:pt x="311508" y="1072377"/>
                  </a:moveTo>
                  <a:cubicBezTo>
                    <a:pt x="314508" y="1076053"/>
                    <a:pt x="307525" y="1089558"/>
                    <a:pt x="309035" y="1094982"/>
                  </a:cubicBezTo>
                  <a:cubicBezTo>
                    <a:pt x="310546" y="1100406"/>
                    <a:pt x="320636" y="1100992"/>
                    <a:pt x="320570" y="1104921"/>
                  </a:cubicBezTo>
                  <a:cubicBezTo>
                    <a:pt x="320503" y="1108850"/>
                    <a:pt x="315926" y="1116485"/>
                    <a:pt x="313729" y="1117397"/>
                  </a:cubicBezTo>
                  <a:cubicBezTo>
                    <a:pt x="311534" y="1118310"/>
                    <a:pt x="311505" y="1110797"/>
                    <a:pt x="307396" y="1110394"/>
                  </a:cubicBezTo>
                  <a:cubicBezTo>
                    <a:pt x="303288" y="1109991"/>
                    <a:pt x="293895" y="1116388"/>
                    <a:pt x="289077" y="1114979"/>
                  </a:cubicBezTo>
                  <a:cubicBezTo>
                    <a:pt x="284258" y="1113570"/>
                    <a:pt x="278252" y="1106046"/>
                    <a:pt x="278484" y="1101942"/>
                  </a:cubicBezTo>
                  <a:cubicBezTo>
                    <a:pt x="278717" y="1097837"/>
                    <a:pt x="288379" y="1095190"/>
                    <a:pt x="290470" y="1090353"/>
                  </a:cubicBezTo>
                  <a:cubicBezTo>
                    <a:pt x="292562" y="1085516"/>
                    <a:pt x="287525" y="1075917"/>
                    <a:pt x="291032" y="1072921"/>
                  </a:cubicBezTo>
                  <a:cubicBezTo>
                    <a:pt x="292785" y="1071423"/>
                    <a:pt x="297154" y="1070367"/>
                    <a:pt x="301459" y="1070147"/>
                  </a:cubicBezTo>
                  <a:cubicBezTo>
                    <a:pt x="305765" y="1069925"/>
                    <a:pt x="310007" y="1070538"/>
                    <a:pt x="311508" y="1072377"/>
                  </a:cubicBezTo>
                  <a:close/>
                  <a:moveTo>
                    <a:pt x="112179" y="830689"/>
                  </a:moveTo>
                  <a:cubicBezTo>
                    <a:pt x="115626" y="832962"/>
                    <a:pt x="117639" y="835888"/>
                    <a:pt x="117403" y="838928"/>
                  </a:cubicBezTo>
                  <a:cubicBezTo>
                    <a:pt x="116929" y="845008"/>
                    <a:pt x="107635" y="849243"/>
                    <a:pt x="96643" y="848388"/>
                  </a:cubicBezTo>
                  <a:cubicBezTo>
                    <a:pt x="85651" y="847533"/>
                    <a:pt x="77124" y="841910"/>
                    <a:pt x="77597" y="835829"/>
                  </a:cubicBezTo>
                  <a:cubicBezTo>
                    <a:pt x="78071" y="829749"/>
                    <a:pt x="87365" y="825514"/>
                    <a:pt x="98357" y="826370"/>
                  </a:cubicBezTo>
                  <a:cubicBezTo>
                    <a:pt x="103853" y="826798"/>
                    <a:pt x="108732" y="828417"/>
                    <a:pt x="112179" y="830689"/>
                  </a:cubicBezTo>
                  <a:close/>
                  <a:moveTo>
                    <a:pt x="233175" y="947072"/>
                  </a:moveTo>
                  <a:cubicBezTo>
                    <a:pt x="236953" y="949570"/>
                    <a:pt x="237991" y="954658"/>
                    <a:pt x="235493" y="958436"/>
                  </a:cubicBezTo>
                  <a:cubicBezTo>
                    <a:pt x="232995" y="962214"/>
                    <a:pt x="227907" y="963252"/>
                    <a:pt x="224129" y="960753"/>
                  </a:cubicBezTo>
                  <a:cubicBezTo>
                    <a:pt x="220351" y="958255"/>
                    <a:pt x="219314" y="953167"/>
                    <a:pt x="221812" y="949389"/>
                  </a:cubicBezTo>
                  <a:cubicBezTo>
                    <a:pt x="223060" y="947500"/>
                    <a:pt x="224957" y="946297"/>
                    <a:pt x="227014" y="945877"/>
                  </a:cubicBezTo>
                  <a:cubicBezTo>
                    <a:pt x="229070" y="945457"/>
                    <a:pt x="231286" y="945823"/>
                    <a:pt x="233175" y="947072"/>
                  </a:cubicBezTo>
                  <a:close/>
                  <a:moveTo>
                    <a:pt x="404546" y="1146439"/>
                  </a:moveTo>
                  <a:cubicBezTo>
                    <a:pt x="406738" y="1151250"/>
                    <a:pt x="407820" y="1157744"/>
                    <a:pt x="407273" y="1164782"/>
                  </a:cubicBezTo>
                  <a:cubicBezTo>
                    <a:pt x="406177" y="1178857"/>
                    <a:pt x="398977" y="1189777"/>
                    <a:pt x="391191" y="1189171"/>
                  </a:cubicBezTo>
                  <a:cubicBezTo>
                    <a:pt x="383405" y="1188564"/>
                    <a:pt x="377982" y="1176663"/>
                    <a:pt x="379078" y="1162586"/>
                  </a:cubicBezTo>
                  <a:cubicBezTo>
                    <a:pt x="380173" y="1148512"/>
                    <a:pt x="387373" y="1137592"/>
                    <a:pt x="395159" y="1138198"/>
                  </a:cubicBezTo>
                  <a:cubicBezTo>
                    <a:pt x="399052" y="1138501"/>
                    <a:pt x="402355" y="1141628"/>
                    <a:pt x="404546" y="1146439"/>
                  </a:cubicBezTo>
                  <a:close/>
                  <a:moveTo>
                    <a:pt x="185508" y="882836"/>
                  </a:moveTo>
                  <a:cubicBezTo>
                    <a:pt x="187138" y="884635"/>
                    <a:pt x="186399" y="889001"/>
                    <a:pt x="185901" y="891570"/>
                  </a:cubicBezTo>
                  <a:cubicBezTo>
                    <a:pt x="185404" y="894138"/>
                    <a:pt x="183611" y="897759"/>
                    <a:pt x="182523" y="898245"/>
                  </a:cubicBezTo>
                  <a:cubicBezTo>
                    <a:pt x="181435" y="898732"/>
                    <a:pt x="181412" y="894707"/>
                    <a:pt x="179375" y="894487"/>
                  </a:cubicBezTo>
                  <a:cubicBezTo>
                    <a:pt x="177337" y="894267"/>
                    <a:pt x="172686" y="897684"/>
                    <a:pt x="170295" y="896925"/>
                  </a:cubicBezTo>
                  <a:cubicBezTo>
                    <a:pt x="167904" y="896164"/>
                    <a:pt x="166212" y="893179"/>
                    <a:pt x="165029" y="889929"/>
                  </a:cubicBezTo>
                  <a:cubicBezTo>
                    <a:pt x="163845" y="886680"/>
                    <a:pt x="162164" y="880018"/>
                    <a:pt x="163196" y="877429"/>
                  </a:cubicBezTo>
                  <a:cubicBezTo>
                    <a:pt x="164227" y="874841"/>
                    <a:pt x="169065" y="873839"/>
                    <a:pt x="171220" y="874398"/>
                  </a:cubicBezTo>
                  <a:cubicBezTo>
                    <a:pt x="173375" y="874957"/>
                    <a:pt x="173743" y="879373"/>
                    <a:pt x="176124" y="880779"/>
                  </a:cubicBezTo>
                  <a:cubicBezTo>
                    <a:pt x="178506" y="882185"/>
                    <a:pt x="183878" y="881037"/>
                    <a:pt x="185508" y="882836"/>
                  </a:cubicBezTo>
                  <a:close/>
                  <a:moveTo>
                    <a:pt x="304431" y="1014636"/>
                  </a:moveTo>
                  <a:cubicBezTo>
                    <a:pt x="308209" y="1017134"/>
                    <a:pt x="309246" y="1022222"/>
                    <a:pt x="306748" y="1026000"/>
                  </a:cubicBezTo>
                  <a:cubicBezTo>
                    <a:pt x="304250" y="1029778"/>
                    <a:pt x="299162" y="1030816"/>
                    <a:pt x="295384" y="1028318"/>
                  </a:cubicBezTo>
                  <a:cubicBezTo>
                    <a:pt x="291606" y="1025820"/>
                    <a:pt x="290569" y="1020731"/>
                    <a:pt x="293067" y="1016953"/>
                  </a:cubicBezTo>
                  <a:cubicBezTo>
                    <a:pt x="294316" y="1015064"/>
                    <a:pt x="296212" y="1013861"/>
                    <a:pt x="298268" y="1013441"/>
                  </a:cubicBezTo>
                  <a:cubicBezTo>
                    <a:pt x="300325" y="1013022"/>
                    <a:pt x="302542" y="1013387"/>
                    <a:pt x="304431" y="1014636"/>
                  </a:cubicBezTo>
                  <a:close/>
                  <a:moveTo>
                    <a:pt x="273036" y="965559"/>
                  </a:moveTo>
                  <a:cubicBezTo>
                    <a:pt x="277873" y="968757"/>
                    <a:pt x="279202" y="975272"/>
                    <a:pt x="276004" y="980110"/>
                  </a:cubicBezTo>
                  <a:lnTo>
                    <a:pt x="263613" y="982637"/>
                  </a:lnTo>
                  <a:lnTo>
                    <a:pt x="275449" y="995111"/>
                  </a:lnTo>
                  <a:cubicBezTo>
                    <a:pt x="278115" y="1000267"/>
                    <a:pt x="278572" y="1005257"/>
                    <a:pt x="276190" y="1008860"/>
                  </a:cubicBezTo>
                  <a:cubicBezTo>
                    <a:pt x="271425" y="1016065"/>
                    <a:pt x="257107" y="1014991"/>
                    <a:pt x="244209" y="1006463"/>
                  </a:cubicBezTo>
                  <a:cubicBezTo>
                    <a:pt x="231311" y="997934"/>
                    <a:pt x="224717" y="985180"/>
                    <a:pt x="229481" y="977975"/>
                  </a:cubicBezTo>
                  <a:cubicBezTo>
                    <a:pt x="231863" y="974372"/>
                    <a:pt x="236634" y="972839"/>
                    <a:pt x="242421" y="973273"/>
                  </a:cubicBezTo>
                  <a:lnTo>
                    <a:pt x="259006" y="979455"/>
                  </a:lnTo>
                  <a:lnTo>
                    <a:pt x="256954" y="976416"/>
                  </a:lnTo>
                  <a:cubicBezTo>
                    <a:pt x="256416" y="973783"/>
                    <a:pt x="256884" y="970945"/>
                    <a:pt x="258484" y="968526"/>
                  </a:cubicBezTo>
                  <a:cubicBezTo>
                    <a:pt x="261683" y="963688"/>
                    <a:pt x="268198" y="962360"/>
                    <a:pt x="273036" y="965559"/>
                  </a:cubicBezTo>
                  <a:close/>
                  <a:moveTo>
                    <a:pt x="517107" y="1232026"/>
                  </a:moveTo>
                  <a:cubicBezTo>
                    <a:pt x="526737" y="1238393"/>
                    <a:pt x="529909" y="1250562"/>
                    <a:pt x="524193" y="1259206"/>
                  </a:cubicBezTo>
                  <a:cubicBezTo>
                    <a:pt x="518477" y="1267851"/>
                    <a:pt x="506038" y="1269697"/>
                    <a:pt x="496409" y="1263330"/>
                  </a:cubicBezTo>
                  <a:cubicBezTo>
                    <a:pt x="491594" y="1260146"/>
                    <a:pt x="488394" y="1255512"/>
                    <a:pt x="487112" y="1250594"/>
                  </a:cubicBezTo>
                  <a:cubicBezTo>
                    <a:pt x="485830" y="1245676"/>
                    <a:pt x="486466" y="1240473"/>
                    <a:pt x="489324" y="1236149"/>
                  </a:cubicBezTo>
                  <a:cubicBezTo>
                    <a:pt x="495040" y="1227505"/>
                    <a:pt x="507478" y="1225659"/>
                    <a:pt x="517107" y="1232026"/>
                  </a:cubicBezTo>
                  <a:close/>
                  <a:moveTo>
                    <a:pt x="246992" y="907416"/>
                  </a:moveTo>
                  <a:cubicBezTo>
                    <a:pt x="250439" y="909689"/>
                    <a:pt x="252452" y="912615"/>
                    <a:pt x="252215" y="915655"/>
                  </a:cubicBezTo>
                  <a:cubicBezTo>
                    <a:pt x="251742" y="921735"/>
                    <a:pt x="242448" y="925970"/>
                    <a:pt x="231456" y="925115"/>
                  </a:cubicBezTo>
                  <a:cubicBezTo>
                    <a:pt x="220464" y="924259"/>
                    <a:pt x="211937" y="918637"/>
                    <a:pt x="212410" y="912556"/>
                  </a:cubicBezTo>
                  <a:cubicBezTo>
                    <a:pt x="212884" y="906476"/>
                    <a:pt x="222178" y="902241"/>
                    <a:pt x="233170" y="903096"/>
                  </a:cubicBezTo>
                  <a:cubicBezTo>
                    <a:pt x="238666" y="903524"/>
                    <a:pt x="243546" y="905144"/>
                    <a:pt x="246992" y="907416"/>
                  </a:cubicBezTo>
                  <a:close/>
                  <a:moveTo>
                    <a:pt x="131746" y="756968"/>
                  </a:moveTo>
                  <a:cubicBezTo>
                    <a:pt x="133995" y="759524"/>
                    <a:pt x="135677" y="763249"/>
                    <a:pt x="136258" y="767537"/>
                  </a:cubicBezTo>
                  <a:cubicBezTo>
                    <a:pt x="137421" y="776113"/>
                    <a:pt x="133743" y="783691"/>
                    <a:pt x="128043" y="784464"/>
                  </a:cubicBezTo>
                  <a:cubicBezTo>
                    <a:pt x="122343" y="785237"/>
                    <a:pt x="116780" y="778912"/>
                    <a:pt x="115617" y="770336"/>
                  </a:cubicBezTo>
                  <a:cubicBezTo>
                    <a:pt x="114454" y="761760"/>
                    <a:pt x="118132" y="754182"/>
                    <a:pt x="123832" y="753409"/>
                  </a:cubicBezTo>
                  <a:cubicBezTo>
                    <a:pt x="126682" y="753023"/>
                    <a:pt x="129498" y="754411"/>
                    <a:pt x="131746" y="756968"/>
                  </a:cubicBezTo>
                  <a:close/>
                  <a:moveTo>
                    <a:pt x="378341" y="1038007"/>
                  </a:moveTo>
                  <a:cubicBezTo>
                    <a:pt x="379508" y="1040818"/>
                    <a:pt x="369889" y="1040855"/>
                    <a:pt x="369373" y="1046117"/>
                  </a:cubicBezTo>
                  <a:cubicBezTo>
                    <a:pt x="368857" y="1051379"/>
                    <a:pt x="377048" y="1063406"/>
                    <a:pt x="375244" y="1069576"/>
                  </a:cubicBezTo>
                  <a:cubicBezTo>
                    <a:pt x="373440" y="1075747"/>
                    <a:pt x="363805" y="1083438"/>
                    <a:pt x="358549" y="1083140"/>
                  </a:cubicBezTo>
                  <a:cubicBezTo>
                    <a:pt x="353294" y="1082842"/>
                    <a:pt x="349903" y="1070469"/>
                    <a:pt x="343710" y="1067790"/>
                  </a:cubicBezTo>
                  <a:cubicBezTo>
                    <a:pt x="337516" y="1065113"/>
                    <a:pt x="325223" y="1071563"/>
                    <a:pt x="321387" y="1067073"/>
                  </a:cubicBezTo>
                  <a:cubicBezTo>
                    <a:pt x="319469" y="1064827"/>
                    <a:pt x="318117" y="1059233"/>
                    <a:pt x="317834" y="1053719"/>
                  </a:cubicBezTo>
                  <a:cubicBezTo>
                    <a:pt x="317551" y="1048206"/>
                    <a:pt x="318336" y="1042773"/>
                    <a:pt x="320689" y="1040852"/>
                  </a:cubicBezTo>
                  <a:cubicBezTo>
                    <a:pt x="325398" y="1037009"/>
                    <a:pt x="342692" y="1045952"/>
                    <a:pt x="349637" y="1044018"/>
                  </a:cubicBezTo>
                  <a:cubicBezTo>
                    <a:pt x="356583" y="1042083"/>
                    <a:pt x="357333" y="1029163"/>
                    <a:pt x="362364" y="1029248"/>
                  </a:cubicBezTo>
                  <a:cubicBezTo>
                    <a:pt x="367396" y="1029333"/>
                    <a:pt x="377172" y="1035195"/>
                    <a:pt x="378341" y="1038007"/>
                  </a:cubicBezTo>
                  <a:close/>
                  <a:moveTo>
                    <a:pt x="320320" y="959563"/>
                  </a:moveTo>
                  <a:cubicBezTo>
                    <a:pt x="321950" y="961361"/>
                    <a:pt x="321212" y="965729"/>
                    <a:pt x="320714" y="968296"/>
                  </a:cubicBezTo>
                  <a:cubicBezTo>
                    <a:pt x="320217" y="970865"/>
                    <a:pt x="318424" y="974486"/>
                    <a:pt x="317336" y="974972"/>
                  </a:cubicBezTo>
                  <a:cubicBezTo>
                    <a:pt x="316248" y="975459"/>
                    <a:pt x="316225" y="971435"/>
                    <a:pt x="314188" y="971214"/>
                  </a:cubicBezTo>
                  <a:cubicBezTo>
                    <a:pt x="312150" y="970994"/>
                    <a:pt x="307499" y="974411"/>
                    <a:pt x="305108" y="973651"/>
                  </a:cubicBezTo>
                  <a:cubicBezTo>
                    <a:pt x="302717" y="972891"/>
                    <a:pt x="301025" y="969905"/>
                    <a:pt x="299842" y="966657"/>
                  </a:cubicBezTo>
                  <a:cubicBezTo>
                    <a:pt x="298658" y="963407"/>
                    <a:pt x="296977" y="956745"/>
                    <a:pt x="298009" y="954156"/>
                  </a:cubicBezTo>
                  <a:cubicBezTo>
                    <a:pt x="299040" y="951567"/>
                    <a:pt x="303878" y="950566"/>
                    <a:pt x="306033" y="951125"/>
                  </a:cubicBezTo>
                  <a:cubicBezTo>
                    <a:pt x="308187" y="951683"/>
                    <a:pt x="308556" y="956099"/>
                    <a:pt x="310937" y="957506"/>
                  </a:cubicBezTo>
                  <a:cubicBezTo>
                    <a:pt x="313318" y="958912"/>
                    <a:pt x="318691" y="957765"/>
                    <a:pt x="320320" y="959563"/>
                  </a:cubicBezTo>
                  <a:close/>
                  <a:moveTo>
                    <a:pt x="193422" y="780773"/>
                  </a:moveTo>
                  <a:cubicBezTo>
                    <a:pt x="196423" y="784450"/>
                    <a:pt x="189440" y="797955"/>
                    <a:pt x="190950" y="803379"/>
                  </a:cubicBezTo>
                  <a:cubicBezTo>
                    <a:pt x="192460" y="808803"/>
                    <a:pt x="202550" y="809388"/>
                    <a:pt x="202484" y="813318"/>
                  </a:cubicBezTo>
                  <a:cubicBezTo>
                    <a:pt x="202417" y="817247"/>
                    <a:pt x="197839" y="824882"/>
                    <a:pt x="195644" y="825794"/>
                  </a:cubicBezTo>
                  <a:cubicBezTo>
                    <a:pt x="193448" y="826706"/>
                    <a:pt x="193419" y="819194"/>
                    <a:pt x="189311" y="818791"/>
                  </a:cubicBezTo>
                  <a:cubicBezTo>
                    <a:pt x="185201" y="818388"/>
                    <a:pt x="175809" y="824785"/>
                    <a:pt x="170990" y="823376"/>
                  </a:cubicBezTo>
                  <a:cubicBezTo>
                    <a:pt x="166172" y="821967"/>
                    <a:pt x="160166" y="814443"/>
                    <a:pt x="160399" y="810338"/>
                  </a:cubicBezTo>
                  <a:cubicBezTo>
                    <a:pt x="160631" y="806235"/>
                    <a:pt x="170294" y="803587"/>
                    <a:pt x="172385" y="798750"/>
                  </a:cubicBezTo>
                  <a:cubicBezTo>
                    <a:pt x="174476" y="793913"/>
                    <a:pt x="169439" y="784314"/>
                    <a:pt x="172946" y="781318"/>
                  </a:cubicBezTo>
                  <a:cubicBezTo>
                    <a:pt x="174699" y="779820"/>
                    <a:pt x="179068" y="778765"/>
                    <a:pt x="183373" y="778543"/>
                  </a:cubicBezTo>
                  <a:cubicBezTo>
                    <a:pt x="187680" y="778322"/>
                    <a:pt x="191922" y="778935"/>
                    <a:pt x="193422" y="780773"/>
                  </a:cubicBezTo>
                  <a:close/>
                  <a:moveTo>
                    <a:pt x="266559" y="833694"/>
                  </a:moveTo>
                  <a:cubicBezTo>
                    <a:pt x="268808" y="836251"/>
                    <a:pt x="270490" y="839976"/>
                    <a:pt x="271071" y="844264"/>
                  </a:cubicBezTo>
                  <a:cubicBezTo>
                    <a:pt x="272234" y="852840"/>
                    <a:pt x="268556" y="860418"/>
                    <a:pt x="262856" y="861191"/>
                  </a:cubicBezTo>
                  <a:cubicBezTo>
                    <a:pt x="257156" y="861964"/>
                    <a:pt x="251593" y="855639"/>
                    <a:pt x="250430" y="847063"/>
                  </a:cubicBezTo>
                  <a:cubicBezTo>
                    <a:pt x="249267" y="838488"/>
                    <a:pt x="252945" y="830908"/>
                    <a:pt x="258645" y="830136"/>
                  </a:cubicBezTo>
                  <a:cubicBezTo>
                    <a:pt x="261494" y="829750"/>
                    <a:pt x="264310" y="831138"/>
                    <a:pt x="266559" y="833694"/>
                  </a:cubicBezTo>
                  <a:close/>
                  <a:moveTo>
                    <a:pt x="342143" y="909696"/>
                  </a:moveTo>
                  <a:cubicBezTo>
                    <a:pt x="343133" y="916995"/>
                    <a:pt x="335033" y="924120"/>
                    <a:pt x="324051" y="925608"/>
                  </a:cubicBezTo>
                  <a:cubicBezTo>
                    <a:pt x="313070" y="927098"/>
                    <a:pt x="303365" y="922388"/>
                    <a:pt x="302376" y="915089"/>
                  </a:cubicBezTo>
                  <a:cubicBezTo>
                    <a:pt x="301386" y="907790"/>
                    <a:pt x="309486" y="900666"/>
                    <a:pt x="320467" y="899176"/>
                  </a:cubicBezTo>
                  <a:cubicBezTo>
                    <a:pt x="331448" y="897688"/>
                    <a:pt x="341153" y="902398"/>
                    <a:pt x="342143" y="909696"/>
                  </a:cubicBezTo>
                  <a:close/>
                  <a:moveTo>
                    <a:pt x="514512" y="1107498"/>
                  </a:moveTo>
                  <a:cubicBezTo>
                    <a:pt x="523738" y="1113599"/>
                    <a:pt x="522364" y="1131934"/>
                    <a:pt x="511442" y="1148450"/>
                  </a:cubicBezTo>
                  <a:cubicBezTo>
                    <a:pt x="500522" y="1164967"/>
                    <a:pt x="484189" y="1173411"/>
                    <a:pt x="474962" y="1167310"/>
                  </a:cubicBezTo>
                  <a:cubicBezTo>
                    <a:pt x="470349" y="1164259"/>
                    <a:pt x="468386" y="1158150"/>
                    <a:pt x="468941" y="1150740"/>
                  </a:cubicBezTo>
                  <a:cubicBezTo>
                    <a:pt x="469497" y="1143328"/>
                    <a:pt x="472571" y="1134616"/>
                    <a:pt x="478031" y="1126358"/>
                  </a:cubicBezTo>
                  <a:cubicBezTo>
                    <a:pt x="488952" y="1109841"/>
                    <a:pt x="505285" y="1101397"/>
                    <a:pt x="514512" y="1107498"/>
                  </a:cubicBezTo>
                  <a:close/>
                  <a:moveTo>
                    <a:pt x="471118" y="1054809"/>
                  </a:moveTo>
                  <a:cubicBezTo>
                    <a:pt x="471741" y="1056202"/>
                    <a:pt x="466587" y="1056231"/>
                    <a:pt x="466306" y="1058840"/>
                  </a:cubicBezTo>
                  <a:cubicBezTo>
                    <a:pt x="466023" y="1061450"/>
                    <a:pt x="470399" y="1067405"/>
                    <a:pt x="469426" y="1070467"/>
                  </a:cubicBezTo>
                  <a:cubicBezTo>
                    <a:pt x="468453" y="1073529"/>
                    <a:pt x="464630" y="1075696"/>
                    <a:pt x="460469" y="1077211"/>
                  </a:cubicBezTo>
                  <a:cubicBezTo>
                    <a:pt x="456308" y="1078726"/>
                    <a:pt x="447777" y="1080879"/>
                    <a:pt x="444462" y="1079558"/>
                  </a:cubicBezTo>
                  <a:cubicBezTo>
                    <a:pt x="441147" y="1078237"/>
                    <a:pt x="439865" y="1072042"/>
                    <a:pt x="440580" y="1069283"/>
                  </a:cubicBezTo>
                  <a:cubicBezTo>
                    <a:pt x="441295" y="1066523"/>
                    <a:pt x="446951" y="1066052"/>
                    <a:pt x="448751" y="1063003"/>
                  </a:cubicBezTo>
                  <a:cubicBezTo>
                    <a:pt x="450552" y="1059953"/>
                    <a:pt x="449082" y="1053073"/>
                    <a:pt x="451385" y="1050986"/>
                  </a:cubicBezTo>
                  <a:cubicBezTo>
                    <a:pt x="453688" y="1048900"/>
                    <a:pt x="459280" y="1049845"/>
                    <a:pt x="462569" y="1050483"/>
                  </a:cubicBezTo>
                  <a:cubicBezTo>
                    <a:pt x="465858" y="1051120"/>
                    <a:pt x="470495" y="1053416"/>
                    <a:pt x="471118" y="1054809"/>
                  </a:cubicBezTo>
                  <a:close/>
                  <a:moveTo>
                    <a:pt x="279691" y="817869"/>
                  </a:moveTo>
                  <a:cubicBezTo>
                    <a:pt x="279924" y="818579"/>
                    <a:pt x="277412" y="818331"/>
                    <a:pt x="277142" y="819588"/>
                  </a:cubicBezTo>
                  <a:cubicBezTo>
                    <a:pt x="276871" y="820845"/>
                    <a:pt x="278698" y="823969"/>
                    <a:pt x="278068" y="825411"/>
                  </a:cubicBezTo>
                  <a:cubicBezTo>
                    <a:pt x="277439" y="826853"/>
                    <a:pt x="275465" y="827714"/>
                    <a:pt x="273361" y="828240"/>
                  </a:cubicBezTo>
                  <a:cubicBezTo>
                    <a:pt x="271257" y="828766"/>
                    <a:pt x="266991" y="829380"/>
                    <a:pt x="265443" y="828567"/>
                  </a:cubicBezTo>
                  <a:cubicBezTo>
                    <a:pt x="263896" y="827754"/>
                    <a:pt x="263587" y="824671"/>
                    <a:pt x="264076" y="823363"/>
                  </a:cubicBezTo>
                  <a:cubicBezTo>
                    <a:pt x="264565" y="822056"/>
                    <a:pt x="267344" y="822114"/>
                    <a:pt x="268377" y="820721"/>
                  </a:cubicBezTo>
                  <a:cubicBezTo>
                    <a:pt x="269409" y="819327"/>
                    <a:pt x="269045" y="815900"/>
                    <a:pt x="270272" y="815001"/>
                  </a:cubicBezTo>
                  <a:cubicBezTo>
                    <a:pt x="270887" y="814551"/>
                    <a:pt x="271863" y="814513"/>
                    <a:pt x="272882" y="814647"/>
                  </a:cubicBezTo>
                  <a:cubicBezTo>
                    <a:pt x="273901" y="814781"/>
                    <a:pt x="274962" y="815087"/>
                    <a:pt x="275747" y="815326"/>
                  </a:cubicBezTo>
                  <a:cubicBezTo>
                    <a:pt x="277317" y="815803"/>
                    <a:pt x="279459" y="817159"/>
                    <a:pt x="279691" y="817869"/>
                  </a:cubicBezTo>
                  <a:close/>
                  <a:moveTo>
                    <a:pt x="328235" y="857500"/>
                  </a:moveTo>
                  <a:cubicBezTo>
                    <a:pt x="331236" y="861177"/>
                    <a:pt x="324252" y="874682"/>
                    <a:pt x="325763" y="880106"/>
                  </a:cubicBezTo>
                  <a:cubicBezTo>
                    <a:pt x="327273" y="885530"/>
                    <a:pt x="337363" y="886116"/>
                    <a:pt x="337297" y="890045"/>
                  </a:cubicBezTo>
                  <a:cubicBezTo>
                    <a:pt x="337231" y="893974"/>
                    <a:pt x="332653" y="901609"/>
                    <a:pt x="330456" y="902521"/>
                  </a:cubicBezTo>
                  <a:cubicBezTo>
                    <a:pt x="328261" y="903434"/>
                    <a:pt x="328232" y="895921"/>
                    <a:pt x="324123" y="895518"/>
                  </a:cubicBezTo>
                  <a:cubicBezTo>
                    <a:pt x="320015" y="895115"/>
                    <a:pt x="310622" y="901512"/>
                    <a:pt x="305804" y="900103"/>
                  </a:cubicBezTo>
                  <a:cubicBezTo>
                    <a:pt x="300985" y="898694"/>
                    <a:pt x="294980" y="891170"/>
                    <a:pt x="295211" y="887066"/>
                  </a:cubicBezTo>
                  <a:cubicBezTo>
                    <a:pt x="295444" y="882961"/>
                    <a:pt x="305107" y="880314"/>
                    <a:pt x="307198" y="875477"/>
                  </a:cubicBezTo>
                  <a:cubicBezTo>
                    <a:pt x="309289" y="870640"/>
                    <a:pt x="304253" y="861041"/>
                    <a:pt x="307759" y="858045"/>
                  </a:cubicBezTo>
                  <a:cubicBezTo>
                    <a:pt x="309512" y="856547"/>
                    <a:pt x="313881" y="855491"/>
                    <a:pt x="318187" y="855271"/>
                  </a:cubicBezTo>
                  <a:cubicBezTo>
                    <a:pt x="322492" y="855049"/>
                    <a:pt x="326734" y="855662"/>
                    <a:pt x="328235" y="857500"/>
                  </a:cubicBezTo>
                  <a:close/>
                  <a:moveTo>
                    <a:pt x="263865" y="774677"/>
                  </a:moveTo>
                  <a:cubicBezTo>
                    <a:pt x="266058" y="776482"/>
                    <a:pt x="266373" y="779725"/>
                    <a:pt x="264568" y="781918"/>
                  </a:cubicBezTo>
                  <a:cubicBezTo>
                    <a:pt x="262764" y="784112"/>
                    <a:pt x="259522" y="784427"/>
                    <a:pt x="257328" y="782622"/>
                  </a:cubicBezTo>
                  <a:cubicBezTo>
                    <a:pt x="255134" y="780817"/>
                    <a:pt x="254819" y="777575"/>
                    <a:pt x="256624" y="775381"/>
                  </a:cubicBezTo>
                  <a:cubicBezTo>
                    <a:pt x="257526" y="774285"/>
                    <a:pt x="258788" y="773657"/>
                    <a:pt x="260099" y="773530"/>
                  </a:cubicBezTo>
                  <a:cubicBezTo>
                    <a:pt x="261409" y="773402"/>
                    <a:pt x="262767" y="773775"/>
                    <a:pt x="263865" y="774677"/>
                  </a:cubicBezTo>
                  <a:close/>
                  <a:moveTo>
                    <a:pt x="595923" y="1155498"/>
                  </a:moveTo>
                  <a:cubicBezTo>
                    <a:pt x="600761" y="1158696"/>
                    <a:pt x="602089" y="1165212"/>
                    <a:pt x="598890" y="1170050"/>
                  </a:cubicBezTo>
                  <a:cubicBezTo>
                    <a:pt x="595692" y="1174887"/>
                    <a:pt x="589176" y="1176216"/>
                    <a:pt x="584338" y="1173017"/>
                  </a:cubicBezTo>
                  <a:cubicBezTo>
                    <a:pt x="581919" y="1171418"/>
                    <a:pt x="580378" y="1168989"/>
                    <a:pt x="579841" y="1166356"/>
                  </a:cubicBezTo>
                  <a:cubicBezTo>
                    <a:pt x="579304" y="1163722"/>
                    <a:pt x="579772" y="1160884"/>
                    <a:pt x="581371" y="1158465"/>
                  </a:cubicBezTo>
                  <a:cubicBezTo>
                    <a:pt x="584570" y="1153627"/>
                    <a:pt x="591085" y="1152299"/>
                    <a:pt x="595923" y="1155498"/>
                  </a:cubicBezTo>
                  <a:close/>
                  <a:moveTo>
                    <a:pt x="230711" y="725874"/>
                  </a:moveTo>
                  <a:cubicBezTo>
                    <a:pt x="234631" y="729099"/>
                    <a:pt x="234897" y="735253"/>
                    <a:pt x="231304" y="739619"/>
                  </a:cubicBezTo>
                  <a:cubicBezTo>
                    <a:pt x="227711" y="743986"/>
                    <a:pt x="221621" y="744911"/>
                    <a:pt x="217701" y="741686"/>
                  </a:cubicBezTo>
                  <a:cubicBezTo>
                    <a:pt x="213781" y="738460"/>
                    <a:pt x="213516" y="732306"/>
                    <a:pt x="217109" y="727940"/>
                  </a:cubicBezTo>
                  <a:cubicBezTo>
                    <a:pt x="218905" y="725757"/>
                    <a:pt x="221326" y="724434"/>
                    <a:pt x="223787" y="724060"/>
                  </a:cubicBezTo>
                  <a:cubicBezTo>
                    <a:pt x="226249" y="723686"/>
                    <a:pt x="228751" y="724261"/>
                    <a:pt x="230711" y="725874"/>
                  </a:cubicBezTo>
                  <a:close/>
                  <a:moveTo>
                    <a:pt x="359555" y="874313"/>
                  </a:moveTo>
                  <a:cubicBezTo>
                    <a:pt x="364392" y="877512"/>
                    <a:pt x="365722" y="884027"/>
                    <a:pt x="362522" y="888865"/>
                  </a:cubicBezTo>
                  <a:cubicBezTo>
                    <a:pt x="359323" y="893703"/>
                    <a:pt x="352808" y="895031"/>
                    <a:pt x="347970" y="891832"/>
                  </a:cubicBezTo>
                  <a:cubicBezTo>
                    <a:pt x="345551" y="890233"/>
                    <a:pt x="344010" y="887804"/>
                    <a:pt x="343472" y="885172"/>
                  </a:cubicBezTo>
                  <a:cubicBezTo>
                    <a:pt x="342935" y="882538"/>
                    <a:pt x="343403" y="879699"/>
                    <a:pt x="345002" y="877280"/>
                  </a:cubicBezTo>
                  <a:cubicBezTo>
                    <a:pt x="348201" y="872442"/>
                    <a:pt x="354717" y="871114"/>
                    <a:pt x="359555" y="874313"/>
                  </a:cubicBezTo>
                  <a:close/>
                  <a:moveTo>
                    <a:pt x="249903" y="732196"/>
                  </a:moveTo>
                  <a:cubicBezTo>
                    <a:pt x="253681" y="734694"/>
                    <a:pt x="254718" y="739782"/>
                    <a:pt x="252220" y="743560"/>
                  </a:cubicBezTo>
                  <a:cubicBezTo>
                    <a:pt x="249722" y="747338"/>
                    <a:pt x="244634" y="748376"/>
                    <a:pt x="240856" y="745877"/>
                  </a:cubicBezTo>
                  <a:cubicBezTo>
                    <a:pt x="237078" y="743379"/>
                    <a:pt x="236041" y="738291"/>
                    <a:pt x="238539" y="734513"/>
                  </a:cubicBezTo>
                  <a:cubicBezTo>
                    <a:pt x="239788" y="732624"/>
                    <a:pt x="241684" y="731421"/>
                    <a:pt x="243741" y="731001"/>
                  </a:cubicBezTo>
                  <a:cubicBezTo>
                    <a:pt x="245797" y="730581"/>
                    <a:pt x="248014" y="730947"/>
                    <a:pt x="249903" y="732196"/>
                  </a:cubicBezTo>
                  <a:close/>
                  <a:moveTo>
                    <a:pt x="421274" y="931563"/>
                  </a:moveTo>
                  <a:cubicBezTo>
                    <a:pt x="423466" y="936373"/>
                    <a:pt x="424547" y="942868"/>
                    <a:pt x="424000" y="949906"/>
                  </a:cubicBezTo>
                  <a:lnTo>
                    <a:pt x="423405" y="951811"/>
                  </a:lnTo>
                  <a:lnTo>
                    <a:pt x="423668" y="951938"/>
                  </a:lnTo>
                  <a:lnTo>
                    <a:pt x="422673" y="954151"/>
                  </a:lnTo>
                  <a:lnTo>
                    <a:pt x="418468" y="967606"/>
                  </a:lnTo>
                  <a:cubicBezTo>
                    <a:pt x="415558" y="972019"/>
                    <a:pt x="411811" y="974598"/>
                    <a:pt x="407918" y="974295"/>
                  </a:cubicBezTo>
                  <a:cubicBezTo>
                    <a:pt x="404026" y="973991"/>
                    <a:pt x="400723" y="970864"/>
                    <a:pt x="398531" y="966054"/>
                  </a:cubicBezTo>
                  <a:lnTo>
                    <a:pt x="398271" y="964306"/>
                  </a:lnTo>
                  <a:lnTo>
                    <a:pt x="383900" y="957332"/>
                  </a:lnTo>
                  <a:cubicBezTo>
                    <a:pt x="383406" y="953682"/>
                    <a:pt x="385183" y="950076"/>
                    <a:pt x="388457" y="947197"/>
                  </a:cubicBezTo>
                  <a:lnTo>
                    <a:pt x="397122" y="943498"/>
                  </a:lnTo>
                  <a:lnTo>
                    <a:pt x="401337" y="930011"/>
                  </a:lnTo>
                  <a:cubicBezTo>
                    <a:pt x="404247" y="925597"/>
                    <a:pt x="407993" y="923019"/>
                    <a:pt x="411886" y="923322"/>
                  </a:cubicBezTo>
                  <a:cubicBezTo>
                    <a:pt x="415779" y="923625"/>
                    <a:pt x="419081" y="926752"/>
                    <a:pt x="421274" y="931563"/>
                  </a:cubicBezTo>
                  <a:close/>
                  <a:moveTo>
                    <a:pt x="321158" y="799760"/>
                  </a:moveTo>
                  <a:cubicBezTo>
                    <a:pt x="324936" y="802258"/>
                    <a:pt x="325974" y="807346"/>
                    <a:pt x="323475" y="811124"/>
                  </a:cubicBezTo>
                  <a:cubicBezTo>
                    <a:pt x="320977" y="814902"/>
                    <a:pt x="315889" y="815940"/>
                    <a:pt x="312111" y="813442"/>
                  </a:cubicBezTo>
                  <a:cubicBezTo>
                    <a:pt x="308334" y="810943"/>
                    <a:pt x="307296" y="805855"/>
                    <a:pt x="309794" y="802077"/>
                  </a:cubicBezTo>
                  <a:cubicBezTo>
                    <a:pt x="311043" y="800188"/>
                    <a:pt x="312940" y="798985"/>
                    <a:pt x="314996" y="798565"/>
                  </a:cubicBezTo>
                  <a:cubicBezTo>
                    <a:pt x="317053" y="798145"/>
                    <a:pt x="319269" y="798511"/>
                    <a:pt x="321158" y="799760"/>
                  </a:cubicBezTo>
                  <a:close/>
                  <a:moveTo>
                    <a:pt x="309805" y="782541"/>
                  </a:moveTo>
                  <a:cubicBezTo>
                    <a:pt x="313725" y="785767"/>
                    <a:pt x="313990" y="791920"/>
                    <a:pt x="310397" y="796287"/>
                  </a:cubicBezTo>
                  <a:cubicBezTo>
                    <a:pt x="306805" y="800654"/>
                    <a:pt x="300715" y="801578"/>
                    <a:pt x="296795" y="798353"/>
                  </a:cubicBezTo>
                  <a:cubicBezTo>
                    <a:pt x="292875" y="795127"/>
                    <a:pt x="292610" y="788974"/>
                    <a:pt x="296202" y="784607"/>
                  </a:cubicBezTo>
                  <a:cubicBezTo>
                    <a:pt x="297999" y="782424"/>
                    <a:pt x="300419" y="781101"/>
                    <a:pt x="302881" y="780727"/>
                  </a:cubicBezTo>
                  <a:cubicBezTo>
                    <a:pt x="305342" y="780353"/>
                    <a:pt x="307845" y="780929"/>
                    <a:pt x="309805" y="782541"/>
                  </a:cubicBezTo>
                  <a:close/>
                  <a:moveTo>
                    <a:pt x="289763" y="750683"/>
                  </a:moveTo>
                  <a:cubicBezTo>
                    <a:pt x="294601" y="753881"/>
                    <a:pt x="295930" y="760396"/>
                    <a:pt x="292731" y="765234"/>
                  </a:cubicBezTo>
                  <a:cubicBezTo>
                    <a:pt x="289532" y="770072"/>
                    <a:pt x="283016" y="771401"/>
                    <a:pt x="278178" y="768202"/>
                  </a:cubicBezTo>
                  <a:cubicBezTo>
                    <a:pt x="275760" y="766603"/>
                    <a:pt x="274218" y="764174"/>
                    <a:pt x="273681" y="761540"/>
                  </a:cubicBezTo>
                  <a:cubicBezTo>
                    <a:pt x="273144" y="758907"/>
                    <a:pt x="273611" y="756069"/>
                    <a:pt x="275211" y="753650"/>
                  </a:cubicBezTo>
                  <a:cubicBezTo>
                    <a:pt x="278410" y="748812"/>
                    <a:pt x="284925" y="747483"/>
                    <a:pt x="289763" y="750683"/>
                  </a:cubicBezTo>
                  <a:close/>
                  <a:moveTo>
                    <a:pt x="284775" y="725970"/>
                  </a:moveTo>
                  <a:cubicBezTo>
                    <a:pt x="292265" y="732133"/>
                    <a:pt x="295546" y="740520"/>
                    <a:pt x="292103" y="744703"/>
                  </a:cubicBezTo>
                  <a:cubicBezTo>
                    <a:pt x="288661" y="748888"/>
                    <a:pt x="279798" y="747284"/>
                    <a:pt x="272309" y="741121"/>
                  </a:cubicBezTo>
                  <a:cubicBezTo>
                    <a:pt x="264819" y="734959"/>
                    <a:pt x="261538" y="726571"/>
                    <a:pt x="264981" y="722387"/>
                  </a:cubicBezTo>
                  <a:cubicBezTo>
                    <a:pt x="266702" y="720295"/>
                    <a:pt x="269778" y="719651"/>
                    <a:pt x="273360" y="720299"/>
                  </a:cubicBezTo>
                  <a:cubicBezTo>
                    <a:pt x="276942" y="720947"/>
                    <a:pt x="281030" y="722889"/>
                    <a:pt x="284775" y="725970"/>
                  </a:cubicBezTo>
                  <a:close/>
                  <a:moveTo>
                    <a:pt x="502799" y="973805"/>
                  </a:moveTo>
                  <a:cubicBezTo>
                    <a:pt x="504991" y="978616"/>
                    <a:pt x="506073" y="985110"/>
                    <a:pt x="505525" y="992148"/>
                  </a:cubicBezTo>
                  <a:cubicBezTo>
                    <a:pt x="504429" y="1006224"/>
                    <a:pt x="497229" y="1017143"/>
                    <a:pt x="489443" y="1016537"/>
                  </a:cubicBezTo>
                  <a:cubicBezTo>
                    <a:pt x="481657" y="1015930"/>
                    <a:pt x="476234" y="1004029"/>
                    <a:pt x="477329" y="989953"/>
                  </a:cubicBezTo>
                  <a:cubicBezTo>
                    <a:pt x="478425" y="975877"/>
                    <a:pt x="485625" y="964959"/>
                    <a:pt x="493411" y="965564"/>
                  </a:cubicBezTo>
                  <a:cubicBezTo>
                    <a:pt x="497305" y="965867"/>
                    <a:pt x="500606" y="968994"/>
                    <a:pt x="502799" y="973805"/>
                  </a:cubicBezTo>
                  <a:close/>
                  <a:moveTo>
                    <a:pt x="395068" y="823131"/>
                  </a:moveTo>
                  <a:cubicBezTo>
                    <a:pt x="396236" y="825942"/>
                    <a:pt x="386616" y="825979"/>
                    <a:pt x="386100" y="831241"/>
                  </a:cubicBezTo>
                  <a:cubicBezTo>
                    <a:pt x="385584" y="836502"/>
                    <a:pt x="393775" y="848530"/>
                    <a:pt x="391972" y="854700"/>
                  </a:cubicBezTo>
                  <a:cubicBezTo>
                    <a:pt x="390168" y="860870"/>
                    <a:pt x="380532" y="868561"/>
                    <a:pt x="375276" y="868264"/>
                  </a:cubicBezTo>
                  <a:cubicBezTo>
                    <a:pt x="370021" y="867966"/>
                    <a:pt x="366630" y="855593"/>
                    <a:pt x="360437" y="852914"/>
                  </a:cubicBezTo>
                  <a:cubicBezTo>
                    <a:pt x="354243" y="850237"/>
                    <a:pt x="341950" y="856686"/>
                    <a:pt x="338114" y="852197"/>
                  </a:cubicBezTo>
                  <a:cubicBezTo>
                    <a:pt x="336196" y="849951"/>
                    <a:pt x="334845" y="844357"/>
                    <a:pt x="334561" y="838843"/>
                  </a:cubicBezTo>
                  <a:cubicBezTo>
                    <a:pt x="334278" y="833330"/>
                    <a:pt x="335063" y="827897"/>
                    <a:pt x="337417" y="825976"/>
                  </a:cubicBezTo>
                  <a:cubicBezTo>
                    <a:pt x="342125" y="822133"/>
                    <a:pt x="359419" y="831075"/>
                    <a:pt x="366365" y="829142"/>
                  </a:cubicBezTo>
                  <a:cubicBezTo>
                    <a:pt x="373310" y="827207"/>
                    <a:pt x="374060" y="814287"/>
                    <a:pt x="379091" y="814372"/>
                  </a:cubicBezTo>
                  <a:cubicBezTo>
                    <a:pt x="384123" y="814457"/>
                    <a:pt x="393900" y="820319"/>
                    <a:pt x="395068" y="823131"/>
                  </a:cubicBezTo>
                  <a:close/>
                  <a:moveTo>
                    <a:pt x="363869" y="782637"/>
                  </a:moveTo>
                  <a:cubicBezTo>
                    <a:pt x="371358" y="788800"/>
                    <a:pt x="374639" y="797187"/>
                    <a:pt x="371197" y="801371"/>
                  </a:cubicBezTo>
                  <a:cubicBezTo>
                    <a:pt x="367754" y="805555"/>
                    <a:pt x="358892" y="803951"/>
                    <a:pt x="351402" y="797788"/>
                  </a:cubicBezTo>
                  <a:cubicBezTo>
                    <a:pt x="343912" y="791626"/>
                    <a:pt x="340632" y="783239"/>
                    <a:pt x="344074" y="779055"/>
                  </a:cubicBezTo>
                  <a:cubicBezTo>
                    <a:pt x="345796" y="776963"/>
                    <a:pt x="348872" y="776318"/>
                    <a:pt x="352454" y="776966"/>
                  </a:cubicBezTo>
                  <a:cubicBezTo>
                    <a:pt x="356036" y="777615"/>
                    <a:pt x="360124" y="779556"/>
                    <a:pt x="363869" y="782637"/>
                  </a:cubicBezTo>
                  <a:close/>
                  <a:moveTo>
                    <a:pt x="283232" y="684993"/>
                  </a:moveTo>
                  <a:cubicBezTo>
                    <a:pt x="282540" y="688756"/>
                    <a:pt x="276465" y="690791"/>
                    <a:pt x="269663" y="689539"/>
                  </a:cubicBezTo>
                  <a:cubicBezTo>
                    <a:pt x="262862" y="688288"/>
                    <a:pt x="257910" y="684224"/>
                    <a:pt x="258601" y="680461"/>
                  </a:cubicBezTo>
                  <a:cubicBezTo>
                    <a:pt x="259294" y="676699"/>
                    <a:pt x="265369" y="674664"/>
                    <a:pt x="272170" y="675916"/>
                  </a:cubicBezTo>
                  <a:cubicBezTo>
                    <a:pt x="278972" y="677166"/>
                    <a:pt x="283924" y="681231"/>
                    <a:pt x="283232" y="684993"/>
                  </a:cubicBezTo>
                  <a:close/>
                  <a:moveTo>
                    <a:pt x="544353" y="987460"/>
                  </a:moveTo>
                  <a:cubicBezTo>
                    <a:pt x="544923" y="988933"/>
                    <a:pt x="540913" y="989403"/>
                    <a:pt x="540851" y="992283"/>
                  </a:cubicBezTo>
                  <a:cubicBezTo>
                    <a:pt x="540790" y="995164"/>
                    <a:pt x="544557" y="1001310"/>
                    <a:pt x="543985" y="1004744"/>
                  </a:cubicBezTo>
                  <a:cubicBezTo>
                    <a:pt x="543413" y="1008179"/>
                    <a:pt x="540568" y="1010876"/>
                    <a:pt x="537420" y="1012889"/>
                  </a:cubicBezTo>
                  <a:lnTo>
                    <a:pt x="528184" y="1015837"/>
                  </a:lnTo>
                  <a:lnTo>
                    <a:pt x="533835" y="1017150"/>
                  </a:lnTo>
                  <a:cubicBezTo>
                    <a:pt x="543464" y="1023517"/>
                    <a:pt x="546636" y="1035686"/>
                    <a:pt x="540920" y="1044330"/>
                  </a:cubicBezTo>
                  <a:cubicBezTo>
                    <a:pt x="535204" y="1052974"/>
                    <a:pt x="522765" y="1054821"/>
                    <a:pt x="513136" y="1048454"/>
                  </a:cubicBezTo>
                  <a:cubicBezTo>
                    <a:pt x="508322" y="1045270"/>
                    <a:pt x="505122" y="1040636"/>
                    <a:pt x="503839" y="1035718"/>
                  </a:cubicBezTo>
                  <a:cubicBezTo>
                    <a:pt x="502557" y="1030800"/>
                    <a:pt x="503193" y="1025596"/>
                    <a:pt x="506051" y="1021273"/>
                  </a:cubicBezTo>
                  <a:cubicBezTo>
                    <a:pt x="508909" y="1016952"/>
                    <a:pt x="513448" y="1014329"/>
                    <a:pt x="518476" y="1013582"/>
                  </a:cubicBezTo>
                  <a:lnTo>
                    <a:pt x="524484" y="1014978"/>
                  </a:lnTo>
                  <a:lnTo>
                    <a:pt x="521455" y="1005906"/>
                  </a:lnTo>
                  <a:cubicBezTo>
                    <a:pt x="521844" y="1002824"/>
                    <a:pt x="526219" y="1001826"/>
                    <a:pt x="527436" y="998335"/>
                  </a:cubicBezTo>
                  <a:cubicBezTo>
                    <a:pt x="528653" y="994844"/>
                    <a:pt x="527092" y="987438"/>
                    <a:pt x="528758" y="984958"/>
                  </a:cubicBezTo>
                  <a:cubicBezTo>
                    <a:pt x="529592" y="983718"/>
                    <a:pt x="531112" y="983237"/>
                    <a:pt x="532747" y="983119"/>
                  </a:cubicBezTo>
                  <a:cubicBezTo>
                    <a:pt x="534384" y="983001"/>
                    <a:pt x="536136" y="983245"/>
                    <a:pt x="537435" y="983453"/>
                  </a:cubicBezTo>
                  <a:cubicBezTo>
                    <a:pt x="540035" y="983870"/>
                    <a:pt x="543785" y="985989"/>
                    <a:pt x="544353" y="987460"/>
                  </a:cubicBezTo>
                  <a:close/>
                  <a:moveTo>
                    <a:pt x="615360" y="1059392"/>
                  </a:moveTo>
                  <a:cubicBezTo>
                    <a:pt x="624989" y="1065759"/>
                    <a:pt x="628161" y="1077927"/>
                    <a:pt x="622445" y="1086572"/>
                  </a:cubicBezTo>
                  <a:cubicBezTo>
                    <a:pt x="616728" y="1095216"/>
                    <a:pt x="604290" y="1097063"/>
                    <a:pt x="594661" y="1090696"/>
                  </a:cubicBezTo>
                  <a:cubicBezTo>
                    <a:pt x="589847" y="1087512"/>
                    <a:pt x="586646" y="1082878"/>
                    <a:pt x="585364" y="1077960"/>
                  </a:cubicBezTo>
                  <a:cubicBezTo>
                    <a:pt x="584082" y="1073041"/>
                    <a:pt x="584718" y="1067838"/>
                    <a:pt x="587576" y="1063516"/>
                  </a:cubicBezTo>
                  <a:cubicBezTo>
                    <a:pt x="593292" y="1054872"/>
                    <a:pt x="605730" y="1053026"/>
                    <a:pt x="615360" y="1059392"/>
                  </a:cubicBezTo>
                  <a:close/>
                  <a:moveTo>
                    <a:pt x="322853" y="716832"/>
                  </a:moveTo>
                  <a:cubicBezTo>
                    <a:pt x="323752" y="718060"/>
                    <a:pt x="323006" y="720736"/>
                    <a:pt x="322528" y="722306"/>
                  </a:cubicBezTo>
                  <a:cubicBezTo>
                    <a:pt x="322050" y="723876"/>
                    <a:pt x="320695" y="726017"/>
                    <a:pt x="319984" y="726250"/>
                  </a:cubicBezTo>
                  <a:cubicBezTo>
                    <a:pt x="319274" y="726482"/>
                    <a:pt x="319523" y="723970"/>
                    <a:pt x="318266" y="723700"/>
                  </a:cubicBezTo>
                  <a:cubicBezTo>
                    <a:pt x="317009" y="723430"/>
                    <a:pt x="313884" y="725257"/>
                    <a:pt x="312442" y="724627"/>
                  </a:cubicBezTo>
                  <a:cubicBezTo>
                    <a:pt x="311000" y="723997"/>
                    <a:pt x="310140" y="722024"/>
                    <a:pt x="309614" y="719920"/>
                  </a:cubicBezTo>
                  <a:cubicBezTo>
                    <a:pt x="309087" y="717816"/>
                    <a:pt x="308474" y="713550"/>
                    <a:pt x="309286" y="712002"/>
                  </a:cubicBezTo>
                  <a:cubicBezTo>
                    <a:pt x="310099" y="710455"/>
                    <a:pt x="313182" y="710146"/>
                    <a:pt x="314490" y="710635"/>
                  </a:cubicBezTo>
                  <a:cubicBezTo>
                    <a:pt x="315798" y="711124"/>
                    <a:pt x="315739" y="713903"/>
                    <a:pt x="317133" y="714936"/>
                  </a:cubicBezTo>
                  <a:cubicBezTo>
                    <a:pt x="318527" y="715969"/>
                    <a:pt x="321954" y="715603"/>
                    <a:pt x="322853" y="716832"/>
                  </a:cubicBezTo>
                  <a:close/>
                  <a:moveTo>
                    <a:pt x="681363" y="1118844"/>
                  </a:moveTo>
                  <a:cubicBezTo>
                    <a:pt x="684425" y="1119818"/>
                    <a:pt x="686592" y="1123641"/>
                    <a:pt x="688107" y="1127802"/>
                  </a:cubicBezTo>
                  <a:cubicBezTo>
                    <a:pt x="689622" y="1131963"/>
                    <a:pt x="691775" y="1140494"/>
                    <a:pt x="690454" y="1143808"/>
                  </a:cubicBezTo>
                  <a:cubicBezTo>
                    <a:pt x="689133" y="1147124"/>
                    <a:pt x="682938" y="1148405"/>
                    <a:pt x="680179" y="1147691"/>
                  </a:cubicBezTo>
                  <a:cubicBezTo>
                    <a:pt x="677419" y="1146976"/>
                    <a:pt x="676948" y="1141320"/>
                    <a:pt x="673899" y="1139520"/>
                  </a:cubicBezTo>
                  <a:cubicBezTo>
                    <a:pt x="670850" y="1137719"/>
                    <a:pt x="663969" y="1139189"/>
                    <a:pt x="661883" y="1136886"/>
                  </a:cubicBezTo>
                  <a:cubicBezTo>
                    <a:pt x="660839" y="1135734"/>
                    <a:pt x="660554" y="1133760"/>
                    <a:pt x="660609" y="1131663"/>
                  </a:cubicBezTo>
                  <a:cubicBezTo>
                    <a:pt x="660664" y="1129566"/>
                    <a:pt x="661060" y="1127346"/>
                    <a:pt x="661378" y="1125702"/>
                  </a:cubicBezTo>
                  <a:cubicBezTo>
                    <a:pt x="662016" y="1122413"/>
                    <a:pt x="664312" y="1117776"/>
                    <a:pt x="665705" y="1117153"/>
                  </a:cubicBezTo>
                  <a:cubicBezTo>
                    <a:pt x="667098" y="1116530"/>
                    <a:pt x="667126" y="1121683"/>
                    <a:pt x="669736" y="1121965"/>
                  </a:cubicBezTo>
                  <a:cubicBezTo>
                    <a:pt x="672347" y="1122247"/>
                    <a:pt x="678302" y="1117872"/>
                    <a:pt x="681363" y="1118844"/>
                  </a:cubicBezTo>
                  <a:close/>
                  <a:moveTo>
                    <a:pt x="362326" y="741660"/>
                  </a:moveTo>
                  <a:cubicBezTo>
                    <a:pt x="361633" y="745423"/>
                    <a:pt x="355559" y="747458"/>
                    <a:pt x="348757" y="746207"/>
                  </a:cubicBezTo>
                  <a:cubicBezTo>
                    <a:pt x="341955" y="744955"/>
                    <a:pt x="337003" y="740891"/>
                    <a:pt x="337695" y="737129"/>
                  </a:cubicBezTo>
                  <a:cubicBezTo>
                    <a:pt x="338388" y="733367"/>
                    <a:pt x="344462" y="731331"/>
                    <a:pt x="351264" y="732583"/>
                  </a:cubicBezTo>
                  <a:cubicBezTo>
                    <a:pt x="358065" y="733834"/>
                    <a:pt x="363017" y="737898"/>
                    <a:pt x="362326" y="741660"/>
                  </a:cubicBezTo>
                  <a:close/>
                  <a:moveTo>
                    <a:pt x="401947" y="773499"/>
                  </a:moveTo>
                  <a:cubicBezTo>
                    <a:pt x="402845" y="774727"/>
                    <a:pt x="402100" y="777404"/>
                    <a:pt x="401622" y="778973"/>
                  </a:cubicBezTo>
                  <a:cubicBezTo>
                    <a:pt x="401144" y="780543"/>
                    <a:pt x="399789" y="782685"/>
                    <a:pt x="399078" y="782917"/>
                  </a:cubicBezTo>
                  <a:cubicBezTo>
                    <a:pt x="398368" y="783150"/>
                    <a:pt x="398617" y="780638"/>
                    <a:pt x="397360" y="780367"/>
                  </a:cubicBezTo>
                  <a:cubicBezTo>
                    <a:pt x="396103" y="780097"/>
                    <a:pt x="392978" y="781925"/>
                    <a:pt x="391536" y="781295"/>
                  </a:cubicBezTo>
                  <a:cubicBezTo>
                    <a:pt x="390094" y="780665"/>
                    <a:pt x="389233" y="778691"/>
                    <a:pt x="388707" y="776587"/>
                  </a:cubicBezTo>
                  <a:cubicBezTo>
                    <a:pt x="388182" y="774483"/>
                    <a:pt x="387567" y="770217"/>
                    <a:pt x="388380" y="768669"/>
                  </a:cubicBezTo>
                  <a:cubicBezTo>
                    <a:pt x="389193" y="767122"/>
                    <a:pt x="392276" y="766813"/>
                    <a:pt x="393584" y="767302"/>
                  </a:cubicBezTo>
                  <a:cubicBezTo>
                    <a:pt x="394891" y="767791"/>
                    <a:pt x="394833" y="770570"/>
                    <a:pt x="396227" y="771603"/>
                  </a:cubicBezTo>
                  <a:cubicBezTo>
                    <a:pt x="397620" y="772636"/>
                    <a:pt x="401047" y="772271"/>
                    <a:pt x="401947" y="773499"/>
                  </a:cubicBezTo>
                  <a:close/>
                  <a:moveTo>
                    <a:pt x="292826" y="632062"/>
                  </a:moveTo>
                  <a:cubicBezTo>
                    <a:pt x="296432" y="631952"/>
                    <a:pt x="299490" y="636261"/>
                    <a:pt x="299656" y="641687"/>
                  </a:cubicBezTo>
                  <a:cubicBezTo>
                    <a:pt x="299821" y="647113"/>
                    <a:pt x="297032" y="651600"/>
                    <a:pt x="293426" y="651711"/>
                  </a:cubicBezTo>
                  <a:cubicBezTo>
                    <a:pt x="289819" y="651821"/>
                    <a:pt x="286762" y="647512"/>
                    <a:pt x="286596" y="642086"/>
                  </a:cubicBezTo>
                  <a:cubicBezTo>
                    <a:pt x="286430" y="636660"/>
                    <a:pt x="289220" y="632172"/>
                    <a:pt x="292826" y="632062"/>
                  </a:cubicBezTo>
                  <a:close/>
                  <a:moveTo>
                    <a:pt x="441016" y="804537"/>
                  </a:moveTo>
                  <a:cubicBezTo>
                    <a:pt x="448093" y="810056"/>
                    <a:pt x="450284" y="823514"/>
                    <a:pt x="445911" y="834596"/>
                  </a:cubicBezTo>
                  <a:cubicBezTo>
                    <a:pt x="441537" y="845679"/>
                    <a:pt x="432256" y="850188"/>
                    <a:pt x="425179" y="844668"/>
                  </a:cubicBezTo>
                  <a:cubicBezTo>
                    <a:pt x="418102" y="839148"/>
                    <a:pt x="415911" y="825690"/>
                    <a:pt x="420284" y="814608"/>
                  </a:cubicBezTo>
                  <a:cubicBezTo>
                    <a:pt x="422471" y="809067"/>
                    <a:pt x="425885" y="805169"/>
                    <a:pt x="429637" y="803346"/>
                  </a:cubicBezTo>
                  <a:cubicBezTo>
                    <a:pt x="433388" y="801524"/>
                    <a:pt x="437478" y="801777"/>
                    <a:pt x="441016" y="804537"/>
                  </a:cubicBezTo>
                  <a:close/>
                  <a:moveTo>
                    <a:pt x="531239" y="892622"/>
                  </a:moveTo>
                  <a:cubicBezTo>
                    <a:pt x="540466" y="898723"/>
                    <a:pt x="539091" y="917058"/>
                    <a:pt x="528170" y="933574"/>
                  </a:cubicBezTo>
                  <a:cubicBezTo>
                    <a:pt x="517249" y="950091"/>
                    <a:pt x="500916" y="958534"/>
                    <a:pt x="491690" y="952434"/>
                  </a:cubicBezTo>
                  <a:cubicBezTo>
                    <a:pt x="487076" y="949383"/>
                    <a:pt x="485113" y="943274"/>
                    <a:pt x="485669" y="935864"/>
                  </a:cubicBezTo>
                  <a:cubicBezTo>
                    <a:pt x="486224" y="928452"/>
                    <a:pt x="489298" y="919740"/>
                    <a:pt x="494758" y="911482"/>
                  </a:cubicBezTo>
                  <a:lnTo>
                    <a:pt x="497159" y="909203"/>
                  </a:lnTo>
                  <a:lnTo>
                    <a:pt x="495928" y="903158"/>
                  </a:lnTo>
                  <a:cubicBezTo>
                    <a:pt x="497027" y="900374"/>
                    <a:pt x="498824" y="898480"/>
                    <a:pt x="500842" y="897668"/>
                  </a:cubicBezTo>
                  <a:cubicBezTo>
                    <a:pt x="502860" y="896855"/>
                    <a:pt x="505097" y="897126"/>
                    <a:pt x="507077" y="898670"/>
                  </a:cubicBezTo>
                  <a:lnTo>
                    <a:pt x="507269" y="899610"/>
                  </a:lnTo>
                  <a:lnTo>
                    <a:pt x="513634" y="893570"/>
                  </a:lnTo>
                  <a:cubicBezTo>
                    <a:pt x="520236" y="890157"/>
                    <a:pt x="526625" y="889572"/>
                    <a:pt x="531239" y="892622"/>
                  </a:cubicBezTo>
                  <a:close/>
                  <a:moveTo>
                    <a:pt x="487845" y="839933"/>
                  </a:moveTo>
                  <a:cubicBezTo>
                    <a:pt x="488468" y="841326"/>
                    <a:pt x="483314" y="841355"/>
                    <a:pt x="483033" y="843964"/>
                  </a:cubicBezTo>
                  <a:cubicBezTo>
                    <a:pt x="482751" y="846574"/>
                    <a:pt x="487126" y="852529"/>
                    <a:pt x="486153" y="855591"/>
                  </a:cubicBezTo>
                  <a:cubicBezTo>
                    <a:pt x="485180" y="858653"/>
                    <a:pt x="481357" y="860820"/>
                    <a:pt x="477196" y="862335"/>
                  </a:cubicBezTo>
                  <a:lnTo>
                    <a:pt x="473560" y="862868"/>
                  </a:lnTo>
                  <a:lnTo>
                    <a:pt x="476593" y="865373"/>
                  </a:lnTo>
                  <a:cubicBezTo>
                    <a:pt x="477761" y="868185"/>
                    <a:pt x="468140" y="868222"/>
                    <a:pt x="467624" y="873483"/>
                  </a:cubicBezTo>
                  <a:cubicBezTo>
                    <a:pt x="467109" y="878744"/>
                    <a:pt x="475301" y="890772"/>
                    <a:pt x="473496" y="896942"/>
                  </a:cubicBezTo>
                  <a:cubicBezTo>
                    <a:pt x="471692" y="903113"/>
                    <a:pt x="462057" y="910803"/>
                    <a:pt x="456801" y="910506"/>
                  </a:cubicBezTo>
                  <a:cubicBezTo>
                    <a:pt x="451546" y="910208"/>
                    <a:pt x="448155" y="897835"/>
                    <a:pt x="441962" y="895157"/>
                  </a:cubicBezTo>
                  <a:cubicBezTo>
                    <a:pt x="435768" y="892479"/>
                    <a:pt x="423476" y="898929"/>
                    <a:pt x="419639" y="894439"/>
                  </a:cubicBezTo>
                  <a:cubicBezTo>
                    <a:pt x="417721" y="892194"/>
                    <a:pt x="416369" y="886599"/>
                    <a:pt x="416086" y="881086"/>
                  </a:cubicBezTo>
                  <a:cubicBezTo>
                    <a:pt x="415803" y="875572"/>
                    <a:pt x="416588" y="870139"/>
                    <a:pt x="418942" y="868218"/>
                  </a:cubicBezTo>
                  <a:cubicBezTo>
                    <a:pt x="423650" y="864376"/>
                    <a:pt x="440943" y="873318"/>
                    <a:pt x="447889" y="871384"/>
                  </a:cubicBezTo>
                  <a:cubicBezTo>
                    <a:pt x="451362" y="870417"/>
                    <a:pt x="453286" y="866704"/>
                    <a:pt x="454970" y="863242"/>
                  </a:cubicBezTo>
                  <a:lnTo>
                    <a:pt x="458901" y="858627"/>
                  </a:lnTo>
                  <a:lnTo>
                    <a:pt x="457307" y="854407"/>
                  </a:lnTo>
                  <a:cubicBezTo>
                    <a:pt x="458022" y="851647"/>
                    <a:pt x="463678" y="851176"/>
                    <a:pt x="465478" y="848127"/>
                  </a:cubicBezTo>
                  <a:cubicBezTo>
                    <a:pt x="467279" y="845077"/>
                    <a:pt x="465809" y="838197"/>
                    <a:pt x="468112" y="836110"/>
                  </a:cubicBezTo>
                  <a:cubicBezTo>
                    <a:pt x="470415" y="834024"/>
                    <a:pt x="476008" y="834969"/>
                    <a:pt x="479296" y="835607"/>
                  </a:cubicBezTo>
                  <a:cubicBezTo>
                    <a:pt x="482585" y="836244"/>
                    <a:pt x="487222" y="838540"/>
                    <a:pt x="487845" y="839933"/>
                  </a:cubicBezTo>
                  <a:close/>
                  <a:moveTo>
                    <a:pt x="334453" y="653677"/>
                  </a:moveTo>
                  <a:cubicBezTo>
                    <a:pt x="336085" y="656166"/>
                    <a:pt x="330847" y="664136"/>
                    <a:pt x="331435" y="667618"/>
                  </a:cubicBezTo>
                  <a:cubicBezTo>
                    <a:pt x="332023" y="671100"/>
                    <a:pt x="338280" y="672124"/>
                    <a:pt x="337982" y="674571"/>
                  </a:cubicBezTo>
                  <a:cubicBezTo>
                    <a:pt x="337684" y="677018"/>
                    <a:pt x="334329" y="681482"/>
                    <a:pt x="332900" y="681908"/>
                  </a:cubicBezTo>
                  <a:cubicBezTo>
                    <a:pt x="331471" y="682333"/>
                    <a:pt x="331943" y="677645"/>
                    <a:pt x="329406" y="677125"/>
                  </a:cubicBezTo>
                  <a:cubicBezTo>
                    <a:pt x="326869" y="676606"/>
                    <a:pt x="320592" y="679983"/>
                    <a:pt x="317678" y="678790"/>
                  </a:cubicBezTo>
                  <a:cubicBezTo>
                    <a:pt x="314764" y="677597"/>
                    <a:pt x="311508" y="672510"/>
                    <a:pt x="311921" y="669965"/>
                  </a:cubicBezTo>
                  <a:cubicBezTo>
                    <a:pt x="312334" y="667420"/>
                    <a:pt x="318535" y="666399"/>
                    <a:pt x="320156" y="663518"/>
                  </a:cubicBezTo>
                  <a:cubicBezTo>
                    <a:pt x="321776" y="660637"/>
                    <a:pt x="319261" y="654320"/>
                    <a:pt x="321644" y="652680"/>
                  </a:cubicBezTo>
                  <a:cubicBezTo>
                    <a:pt x="322836" y="651859"/>
                    <a:pt x="325630" y="651486"/>
                    <a:pt x="328330" y="651629"/>
                  </a:cubicBezTo>
                  <a:cubicBezTo>
                    <a:pt x="331031" y="651773"/>
                    <a:pt x="333637" y="652432"/>
                    <a:pt x="334453" y="653677"/>
                  </a:cubicBezTo>
                  <a:close/>
                  <a:moveTo>
                    <a:pt x="371920" y="688730"/>
                  </a:moveTo>
                  <a:cubicBezTo>
                    <a:pt x="375526" y="688619"/>
                    <a:pt x="378584" y="692929"/>
                    <a:pt x="378749" y="698355"/>
                  </a:cubicBezTo>
                  <a:cubicBezTo>
                    <a:pt x="378915" y="703781"/>
                    <a:pt x="376126" y="708268"/>
                    <a:pt x="372520" y="708378"/>
                  </a:cubicBezTo>
                  <a:cubicBezTo>
                    <a:pt x="368913" y="708488"/>
                    <a:pt x="365855" y="704179"/>
                    <a:pt x="365690" y="698753"/>
                  </a:cubicBezTo>
                  <a:cubicBezTo>
                    <a:pt x="365524" y="693328"/>
                    <a:pt x="368314" y="688840"/>
                    <a:pt x="371920" y="688730"/>
                  </a:cubicBezTo>
                  <a:close/>
                  <a:moveTo>
                    <a:pt x="440395" y="737062"/>
                  </a:moveTo>
                  <a:cubicBezTo>
                    <a:pt x="441385" y="744361"/>
                    <a:pt x="433285" y="751486"/>
                    <a:pt x="422304" y="752975"/>
                  </a:cubicBezTo>
                  <a:cubicBezTo>
                    <a:pt x="411322" y="754464"/>
                    <a:pt x="401617" y="749754"/>
                    <a:pt x="400628" y="742456"/>
                  </a:cubicBezTo>
                  <a:lnTo>
                    <a:pt x="404251" y="734396"/>
                  </a:lnTo>
                  <a:lnTo>
                    <a:pt x="396772" y="735458"/>
                  </a:lnTo>
                  <a:cubicBezTo>
                    <a:pt x="393858" y="734264"/>
                    <a:pt x="390602" y="729178"/>
                    <a:pt x="391015" y="726633"/>
                  </a:cubicBezTo>
                  <a:cubicBezTo>
                    <a:pt x="391428" y="724087"/>
                    <a:pt x="397629" y="723066"/>
                    <a:pt x="399249" y="720185"/>
                  </a:cubicBezTo>
                  <a:cubicBezTo>
                    <a:pt x="400870" y="717305"/>
                    <a:pt x="398354" y="710987"/>
                    <a:pt x="400737" y="709347"/>
                  </a:cubicBezTo>
                  <a:cubicBezTo>
                    <a:pt x="401929" y="708527"/>
                    <a:pt x="404723" y="708154"/>
                    <a:pt x="407424" y="708297"/>
                  </a:cubicBezTo>
                  <a:cubicBezTo>
                    <a:pt x="410124" y="708440"/>
                    <a:pt x="412731" y="709099"/>
                    <a:pt x="413547" y="710344"/>
                  </a:cubicBezTo>
                  <a:cubicBezTo>
                    <a:pt x="415179" y="712834"/>
                    <a:pt x="409941" y="720803"/>
                    <a:pt x="410529" y="724285"/>
                  </a:cubicBezTo>
                  <a:lnTo>
                    <a:pt x="414393" y="728390"/>
                  </a:lnTo>
                  <a:lnTo>
                    <a:pt x="418719" y="726543"/>
                  </a:lnTo>
                  <a:cubicBezTo>
                    <a:pt x="429701" y="725054"/>
                    <a:pt x="439405" y="729763"/>
                    <a:pt x="440395" y="737062"/>
                  </a:cubicBezTo>
                  <a:close/>
                  <a:moveTo>
                    <a:pt x="376282" y="659437"/>
                  </a:moveTo>
                  <a:cubicBezTo>
                    <a:pt x="381119" y="662636"/>
                    <a:pt x="382449" y="669151"/>
                    <a:pt x="379250" y="673989"/>
                  </a:cubicBezTo>
                  <a:cubicBezTo>
                    <a:pt x="376051" y="678827"/>
                    <a:pt x="369535" y="680155"/>
                    <a:pt x="364697" y="676956"/>
                  </a:cubicBezTo>
                  <a:cubicBezTo>
                    <a:pt x="362278" y="675357"/>
                    <a:pt x="360737" y="672928"/>
                    <a:pt x="360200" y="670296"/>
                  </a:cubicBezTo>
                  <a:cubicBezTo>
                    <a:pt x="359662" y="667662"/>
                    <a:pt x="360131" y="664823"/>
                    <a:pt x="361730" y="662404"/>
                  </a:cubicBezTo>
                  <a:cubicBezTo>
                    <a:pt x="364929" y="657566"/>
                    <a:pt x="371444" y="656238"/>
                    <a:pt x="376282" y="659437"/>
                  </a:cubicBezTo>
                  <a:close/>
                  <a:moveTo>
                    <a:pt x="612764" y="934864"/>
                  </a:moveTo>
                  <a:cubicBezTo>
                    <a:pt x="621990" y="940965"/>
                    <a:pt x="620616" y="959300"/>
                    <a:pt x="609695" y="975817"/>
                  </a:cubicBezTo>
                  <a:cubicBezTo>
                    <a:pt x="598773" y="992333"/>
                    <a:pt x="582441" y="1000777"/>
                    <a:pt x="573215" y="994676"/>
                  </a:cubicBezTo>
                  <a:cubicBezTo>
                    <a:pt x="568601" y="991626"/>
                    <a:pt x="566638" y="985517"/>
                    <a:pt x="567193" y="978106"/>
                  </a:cubicBezTo>
                  <a:cubicBezTo>
                    <a:pt x="567749" y="970695"/>
                    <a:pt x="570823" y="961982"/>
                    <a:pt x="576283" y="953724"/>
                  </a:cubicBezTo>
                  <a:cubicBezTo>
                    <a:pt x="587204" y="937207"/>
                    <a:pt x="603537" y="928764"/>
                    <a:pt x="612764" y="934864"/>
                  </a:cubicBezTo>
                  <a:close/>
                  <a:moveTo>
                    <a:pt x="581378" y="897371"/>
                  </a:moveTo>
                  <a:cubicBezTo>
                    <a:pt x="588455" y="902892"/>
                    <a:pt x="590646" y="916349"/>
                    <a:pt x="586272" y="927432"/>
                  </a:cubicBezTo>
                  <a:cubicBezTo>
                    <a:pt x="581899" y="938514"/>
                    <a:pt x="572617" y="943023"/>
                    <a:pt x="565540" y="937503"/>
                  </a:cubicBezTo>
                  <a:cubicBezTo>
                    <a:pt x="558464" y="931983"/>
                    <a:pt x="556273" y="918525"/>
                    <a:pt x="560646" y="907443"/>
                  </a:cubicBezTo>
                  <a:cubicBezTo>
                    <a:pt x="562833" y="901902"/>
                    <a:pt x="566247" y="898004"/>
                    <a:pt x="569998" y="896181"/>
                  </a:cubicBezTo>
                  <a:cubicBezTo>
                    <a:pt x="573750" y="894359"/>
                    <a:pt x="577840" y="894612"/>
                    <a:pt x="581378" y="897371"/>
                  </a:cubicBezTo>
                  <a:close/>
                  <a:moveTo>
                    <a:pt x="569370" y="882175"/>
                  </a:moveTo>
                  <a:cubicBezTo>
                    <a:pt x="569993" y="883568"/>
                    <a:pt x="564840" y="883597"/>
                    <a:pt x="564557" y="886206"/>
                  </a:cubicBezTo>
                  <a:cubicBezTo>
                    <a:pt x="564276" y="888816"/>
                    <a:pt x="568650" y="894771"/>
                    <a:pt x="567678" y="897833"/>
                  </a:cubicBezTo>
                  <a:cubicBezTo>
                    <a:pt x="566705" y="900895"/>
                    <a:pt x="562881" y="903062"/>
                    <a:pt x="558721" y="904577"/>
                  </a:cubicBezTo>
                  <a:cubicBezTo>
                    <a:pt x="554560" y="906092"/>
                    <a:pt x="546029" y="908246"/>
                    <a:pt x="542714" y="906925"/>
                  </a:cubicBezTo>
                  <a:cubicBezTo>
                    <a:pt x="539399" y="905603"/>
                    <a:pt x="538117" y="899408"/>
                    <a:pt x="538832" y="896649"/>
                  </a:cubicBezTo>
                  <a:cubicBezTo>
                    <a:pt x="539546" y="893890"/>
                    <a:pt x="545202" y="893418"/>
                    <a:pt x="547003" y="890369"/>
                  </a:cubicBezTo>
                  <a:cubicBezTo>
                    <a:pt x="548804" y="887320"/>
                    <a:pt x="547334" y="880439"/>
                    <a:pt x="549637" y="878353"/>
                  </a:cubicBezTo>
                  <a:cubicBezTo>
                    <a:pt x="551940" y="876266"/>
                    <a:pt x="557533" y="877212"/>
                    <a:pt x="560821" y="877849"/>
                  </a:cubicBezTo>
                  <a:cubicBezTo>
                    <a:pt x="564110" y="878486"/>
                    <a:pt x="568747" y="880782"/>
                    <a:pt x="569370" y="882175"/>
                  </a:cubicBezTo>
                  <a:close/>
                  <a:moveTo>
                    <a:pt x="412902" y="673861"/>
                  </a:moveTo>
                  <a:cubicBezTo>
                    <a:pt x="415095" y="675666"/>
                    <a:pt x="415411" y="678908"/>
                    <a:pt x="413605" y="681102"/>
                  </a:cubicBezTo>
                  <a:cubicBezTo>
                    <a:pt x="411800" y="683295"/>
                    <a:pt x="408559" y="683611"/>
                    <a:pt x="406365" y="681806"/>
                  </a:cubicBezTo>
                  <a:cubicBezTo>
                    <a:pt x="404171" y="680000"/>
                    <a:pt x="403856" y="676758"/>
                    <a:pt x="405661" y="674565"/>
                  </a:cubicBezTo>
                  <a:cubicBezTo>
                    <a:pt x="406564" y="673468"/>
                    <a:pt x="407825" y="672841"/>
                    <a:pt x="409136" y="672713"/>
                  </a:cubicBezTo>
                  <a:cubicBezTo>
                    <a:pt x="410446" y="672586"/>
                    <a:pt x="411805" y="672958"/>
                    <a:pt x="412902" y="673861"/>
                  </a:cubicBezTo>
                  <a:close/>
                  <a:moveTo>
                    <a:pt x="372860" y="627059"/>
                  </a:moveTo>
                  <a:cubicBezTo>
                    <a:pt x="375054" y="628864"/>
                    <a:pt x="375369" y="632106"/>
                    <a:pt x="373564" y="634300"/>
                  </a:cubicBezTo>
                  <a:cubicBezTo>
                    <a:pt x="371759" y="636493"/>
                    <a:pt x="368517" y="636809"/>
                    <a:pt x="366323" y="635004"/>
                  </a:cubicBezTo>
                  <a:cubicBezTo>
                    <a:pt x="364129" y="633199"/>
                    <a:pt x="363815" y="629957"/>
                    <a:pt x="365620" y="627763"/>
                  </a:cubicBezTo>
                  <a:cubicBezTo>
                    <a:pt x="366522" y="626666"/>
                    <a:pt x="367784" y="626039"/>
                    <a:pt x="369094" y="625912"/>
                  </a:cubicBezTo>
                  <a:cubicBezTo>
                    <a:pt x="370405" y="625784"/>
                    <a:pt x="371763" y="626157"/>
                    <a:pt x="372860" y="627059"/>
                  </a:cubicBezTo>
                  <a:close/>
                  <a:moveTo>
                    <a:pt x="519526" y="758929"/>
                  </a:moveTo>
                  <a:cubicBezTo>
                    <a:pt x="521718" y="763739"/>
                    <a:pt x="522800" y="770234"/>
                    <a:pt x="522252" y="777272"/>
                  </a:cubicBezTo>
                  <a:lnTo>
                    <a:pt x="521110" y="780926"/>
                  </a:lnTo>
                  <a:lnTo>
                    <a:pt x="525812" y="782820"/>
                  </a:lnTo>
                  <a:cubicBezTo>
                    <a:pt x="539334" y="793367"/>
                    <a:pt x="546897" y="810525"/>
                    <a:pt x="542707" y="821144"/>
                  </a:cubicBezTo>
                  <a:cubicBezTo>
                    <a:pt x="538516" y="831763"/>
                    <a:pt x="524158" y="831822"/>
                    <a:pt x="510637" y="821275"/>
                  </a:cubicBezTo>
                  <a:cubicBezTo>
                    <a:pt x="497116" y="810728"/>
                    <a:pt x="489552" y="793570"/>
                    <a:pt x="493743" y="782951"/>
                  </a:cubicBezTo>
                  <a:lnTo>
                    <a:pt x="495098" y="782085"/>
                  </a:lnTo>
                  <a:lnTo>
                    <a:pt x="494057" y="775077"/>
                  </a:lnTo>
                  <a:cubicBezTo>
                    <a:pt x="495152" y="761001"/>
                    <a:pt x="502352" y="750083"/>
                    <a:pt x="510138" y="750688"/>
                  </a:cubicBezTo>
                  <a:cubicBezTo>
                    <a:pt x="514032" y="750991"/>
                    <a:pt x="517334" y="754118"/>
                    <a:pt x="519526" y="758929"/>
                  </a:cubicBezTo>
                  <a:close/>
                  <a:moveTo>
                    <a:pt x="561080" y="772584"/>
                  </a:moveTo>
                  <a:cubicBezTo>
                    <a:pt x="561650" y="774056"/>
                    <a:pt x="557640" y="774527"/>
                    <a:pt x="557579" y="777407"/>
                  </a:cubicBezTo>
                  <a:cubicBezTo>
                    <a:pt x="557517" y="780288"/>
                    <a:pt x="561285" y="786434"/>
                    <a:pt x="560713" y="789868"/>
                  </a:cubicBezTo>
                  <a:cubicBezTo>
                    <a:pt x="560141" y="793303"/>
                    <a:pt x="557295" y="796000"/>
                    <a:pt x="554148" y="798013"/>
                  </a:cubicBezTo>
                  <a:cubicBezTo>
                    <a:pt x="551000" y="800026"/>
                    <a:pt x="544488" y="803110"/>
                    <a:pt x="541828" y="801946"/>
                  </a:cubicBezTo>
                  <a:cubicBezTo>
                    <a:pt x="539167" y="800782"/>
                    <a:pt x="537793" y="794110"/>
                    <a:pt x="538182" y="791030"/>
                  </a:cubicBezTo>
                  <a:cubicBezTo>
                    <a:pt x="538572" y="787948"/>
                    <a:pt x="542946" y="786950"/>
                    <a:pt x="544163" y="783459"/>
                  </a:cubicBezTo>
                  <a:cubicBezTo>
                    <a:pt x="545381" y="779968"/>
                    <a:pt x="543819" y="772562"/>
                    <a:pt x="545486" y="770082"/>
                  </a:cubicBezTo>
                  <a:cubicBezTo>
                    <a:pt x="546319" y="768842"/>
                    <a:pt x="547839" y="768361"/>
                    <a:pt x="549474" y="768243"/>
                  </a:cubicBezTo>
                  <a:cubicBezTo>
                    <a:pt x="551111" y="768125"/>
                    <a:pt x="552863" y="768369"/>
                    <a:pt x="554163" y="768577"/>
                  </a:cubicBezTo>
                  <a:cubicBezTo>
                    <a:pt x="556762" y="768994"/>
                    <a:pt x="560512" y="771113"/>
                    <a:pt x="561080" y="772584"/>
                  </a:cubicBezTo>
                  <a:close/>
                  <a:moveTo>
                    <a:pt x="632087" y="844516"/>
                  </a:moveTo>
                  <a:cubicBezTo>
                    <a:pt x="641716" y="850883"/>
                    <a:pt x="644888" y="863051"/>
                    <a:pt x="639172" y="871696"/>
                  </a:cubicBezTo>
                  <a:cubicBezTo>
                    <a:pt x="636314" y="876018"/>
                    <a:pt x="631775" y="878641"/>
                    <a:pt x="626748" y="879387"/>
                  </a:cubicBezTo>
                  <a:lnTo>
                    <a:pt x="620367" y="877905"/>
                  </a:lnTo>
                  <a:lnTo>
                    <a:pt x="617566" y="882760"/>
                  </a:lnTo>
                  <a:cubicBezTo>
                    <a:pt x="615339" y="883913"/>
                    <a:pt x="612031" y="882999"/>
                    <a:pt x="608896" y="881537"/>
                  </a:cubicBezTo>
                  <a:cubicBezTo>
                    <a:pt x="605762" y="880077"/>
                    <a:pt x="599863" y="876555"/>
                    <a:pt x="598762" y="873995"/>
                  </a:cubicBezTo>
                  <a:cubicBezTo>
                    <a:pt x="597661" y="871435"/>
                    <a:pt x="600374" y="867306"/>
                    <a:pt x="602292" y="866177"/>
                  </a:cubicBezTo>
                  <a:lnTo>
                    <a:pt x="604567" y="866475"/>
                  </a:lnTo>
                  <a:lnTo>
                    <a:pt x="602091" y="863084"/>
                  </a:lnTo>
                  <a:cubicBezTo>
                    <a:pt x="600809" y="858165"/>
                    <a:pt x="601445" y="852962"/>
                    <a:pt x="604303" y="848640"/>
                  </a:cubicBezTo>
                  <a:cubicBezTo>
                    <a:pt x="610019" y="839996"/>
                    <a:pt x="622458" y="838150"/>
                    <a:pt x="632087" y="844516"/>
                  </a:cubicBezTo>
                  <a:close/>
                  <a:moveTo>
                    <a:pt x="698090" y="903968"/>
                  </a:moveTo>
                  <a:cubicBezTo>
                    <a:pt x="701152" y="904941"/>
                    <a:pt x="703319" y="908765"/>
                    <a:pt x="704834" y="912926"/>
                  </a:cubicBezTo>
                  <a:cubicBezTo>
                    <a:pt x="706349" y="917087"/>
                    <a:pt x="708502" y="925618"/>
                    <a:pt x="707182" y="928932"/>
                  </a:cubicBezTo>
                  <a:cubicBezTo>
                    <a:pt x="705860" y="932248"/>
                    <a:pt x="699665" y="933529"/>
                    <a:pt x="696906" y="932815"/>
                  </a:cubicBezTo>
                  <a:cubicBezTo>
                    <a:pt x="694147" y="932100"/>
                    <a:pt x="693675" y="926444"/>
                    <a:pt x="690626" y="924644"/>
                  </a:cubicBezTo>
                  <a:cubicBezTo>
                    <a:pt x="687577" y="922843"/>
                    <a:pt x="680696" y="924313"/>
                    <a:pt x="678610" y="922010"/>
                  </a:cubicBezTo>
                  <a:lnTo>
                    <a:pt x="677516" y="917524"/>
                  </a:lnTo>
                  <a:lnTo>
                    <a:pt x="670532" y="921982"/>
                  </a:lnTo>
                  <a:cubicBezTo>
                    <a:pt x="664729" y="922006"/>
                    <a:pt x="657759" y="919384"/>
                    <a:pt x="650998" y="914110"/>
                  </a:cubicBezTo>
                  <a:cubicBezTo>
                    <a:pt x="637477" y="903563"/>
                    <a:pt x="629913" y="886405"/>
                    <a:pt x="634104" y="875786"/>
                  </a:cubicBezTo>
                  <a:cubicBezTo>
                    <a:pt x="636199" y="870477"/>
                    <a:pt x="640836" y="867807"/>
                    <a:pt x="646640" y="867783"/>
                  </a:cubicBezTo>
                  <a:cubicBezTo>
                    <a:pt x="652443" y="867760"/>
                    <a:pt x="659413" y="870382"/>
                    <a:pt x="666174" y="875655"/>
                  </a:cubicBezTo>
                  <a:cubicBezTo>
                    <a:pt x="672934" y="880929"/>
                    <a:pt x="678206" y="887855"/>
                    <a:pt x="681263" y="894790"/>
                  </a:cubicBezTo>
                  <a:lnTo>
                    <a:pt x="682040" y="903051"/>
                  </a:lnTo>
                  <a:lnTo>
                    <a:pt x="682432" y="902277"/>
                  </a:lnTo>
                  <a:cubicBezTo>
                    <a:pt x="683825" y="901654"/>
                    <a:pt x="683854" y="906807"/>
                    <a:pt x="686463" y="907089"/>
                  </a:cubicBezTo>
                  <a:cubicBezTo>
                    <a:pt x="689074" y="907371"/>
                    <a:pt x="695029" y="902996"/>
                    <a:pt x="698090" y="903968"/>
                  </a:cubicBezTo>
                  <a:close/>
                  <a:moveTo>
                    <a:pt x="759189" y="968992"/>
                  </a:moveTo>
                  <a:cubicBezTo>
                    <a:pt x="759814" y="969807"/>
                    <a:pt x="760348" y="970775"/>
                    <a:pt x="760735" y="971498"/>
                  </a:cubicBezTo>
                  <a:cubicBezTo>
                    <a:pt x="761507" y="972947"/>
                    <a:pt x="762063" y="975420"/>
                    <a:pt x="761725" y="976086"/>
                  </a:cubicBezTo>
                  <a:cubicBezTo>
                    <a:pt x="761387" y="976753"/>
                    <a:pt x="759787" y="974801"/>
                    <a:pt x="758707" y="975498"/>
                  </a:cubicBezTo>
                  <a:cubicBezTo>
                    <a:pt x="757627" y="976196"/>
                    <a:pt x="756709" y="979698"/>
                    <a:pt x="755245" y="980272"/>
                  </a:cubicBezTo>
                  <a:cubicBezTo>
                    <a:pt x="753779" y="980846"/>
                    <a:pt x="751775" y="980059"/>
                    <a:pt x="749915" y="978943"/>
                  </a:cubicBezTo>
                  <a:cubicBezTo>
                    <a:pt x="748056" y="977827"/>
                    <a:pt x="744605" y="975245"/>
                    <a:pt x="744086" y="973576"/>
                  </a:cubicBezTo>
                  <a:cubicBezTo>
                    <a:pt x="743566" y="971907"/>
                    <a:pt x="745528" y="969508"/>
                    <a:pt x="746798" y="968929"/>
                  </a:cubicBezTo>
                  <a:cubicBezTo>
                    <a:pt x="748068" y="968351"/>
                    <a:pt x="749993" y="970357"/>
                    <a:pt x="751708" y="970102"/>
                  </a:cubicBezTo>
                  <a:cubicBezTo>
                    <a:pt x="753424" y="969847"/>
                    <a:pt x="755589" y="967165"/>
                    <a:pt x="757093" y="967398"/>
                  </a:cubicBezTo>
                  <a:cubicBezTo>
                    <a:pt x="757846" y="967515"/>
                    <a:pt x="758563" y="968178"/>
                    <a:pt x="759189" y="968992"/>
                  </a:cubicBezTo>
                  <a:close/>
                  <a:moveTo>
                    <a:pt x="493320" y="650497"/>
                  </a:moveTo>
                  <a:cubicBezTo>
                    <a:pt x="494488" y="653309"/>
                    <a:pt x="484868" y="653346"/>
                    <a:pt x="484352" y="658607"/>
                  </a:cubicBezTo>
                  <a:cubicBezTo>
                    <a:pt x="484094" y="661238"/>
                    <a:pt x="486013" y="665560"/>
                    <a:pt x="487771" y="669996"/>
                  </a:cubicBezTo>
                  <a:lnTo>
                    <a:pt x="489456" y="678288"/>
                  </a:lnTo>
                  <a:lnTo>
                    <a:pt x="491608" y="677594"/>
                  </a:lnTo>
                  <a:cubicBezTo>
                    <a:pt x="502633" y="677594"/>
                    <a:pt x="511571" y="684545"/>
                    <a:pt x="511571" y="693119"/>
                  </a:cubicBezTo>
                  <a:cubicBezTo>
                    <a:pt x="511571" y="701693"/>
                    <a:pt x="502634" y="708643"/>
                    <a:pt x="491608" y="708643"/>
                  </a:cubicBezTo>
                  <a:lnTo>
                    <a:pt x="474186" y="695095"/>
                  </a:lnTo>
                  <a:lnTo>
                    <a:pt x="473529" y="695630"/>
                  </a:lnTo>
                  <a:cubicBezTo>
                    <a:pt x="468273" y="695332"/>
                    <a:pt x="464883" y="682959"/>
                    <a:pt x="458689" y="680281"/>
                  </a:cubicBezTo>
                  <a:cubicBezTo>
                    <a:pt x="452495" y="677603"/>
                    <a:pt x="440203" y="684052"/>
                    <a:pt x="436366" y="679563"/>
                  </a:cubicBezTo>
                  <a:cubicBezTo>
                    <a:pt x="434448" y="677318"/>
                    <a:pt x="433097" y="671723"/>
                    <a:pt x="432813" y="666210"/>
                  </a:cubicBezTo>
                  <a:cubicBezTo>
                    <a:pt x="432530" y="660696"/>
                    <a:pt x="433315" y="655263"/>
                    <a:pt x="435669" y="653342"/>
                  </a:cubicBezTo>
                  <a:cubicBezTo>
                    <a:pt x="440377" y="649500"/>
                    <a:pt x="457671" y="658442"/>
                    <a:pt x="464616" y="656508"/>
                  </a:cubicBezTo>
                  <a:cubicBezTo>
                    <a:pt x="471562" y="654574"/>
                    <a:pt x="472312" y="641653"/>
                    <a:pt x="477344" y="641738"/>
                  </a:cubicBezTo>
                  <a:cubicBezTo>
                    <a:pt x="482375" y="641823"/>
                    <a:pt x="492151" y="647685"/>
                    <a:pt x="493320" y="650497"/>
                  </a:cubicBezTo>
                  <a:close/>
                  <a:moveTo>
                    <a:pt x="523805" y="683794"/>
                  </a:moveTo>
                  <a:cubicBezTo>
                    <a:pt x="527766" y="686883"/>
                    <a:pt x="529195" y="693902"/>
                    <a:pt x="526997" y="699470"/>
                  </a:cubicBezTo>
                  <a:cubicBezTo>
                    <a:pt x="524800" y="705037"/>
                    <a:pt x="519808" y="707047"/>
                    <a:pt x="515848" y="703958"/>
                  </a:cubicBezTo>
                  <a:cubicBezTo>
                    <a:pt x="511887" y="700869"/>
                    <a:pt x="510458" y="693850"/>
                    <a:pt x="512655" y="688282"/>
                  </a:cubicBezTo>
                  <a:cubicBezTo>
                    <a:pt x="513754" y="685498"/>
                    <a:pt x="515551" y="683604"/>
                    <a:pt x="517569" y="682792"/>
                  </a:cubicBezTo>
                  <a:cubicBezTo>
                    <a:pt x="519587" y="681979"/>
                    <a:pt x="521825" y="682250"/>
                    <a:pt x="523805" y="683794"/>
                  </a:cubicBezTo>
                  <a:close/>
                  <a:moveTo>
                    <a:pt x="582879" y="747232"/>
                  </a:moveTo>
                  <a:cubicBezTo>
                    <a:pt x="584643" y="749575"/>
                    <a:pt x="584246" y="755776"/>
                    <a:pt x="583949" y="759431"/>
                  </a:cubicBezTo>
                  <a:cubicBezTo>
                    <a:pt x="583652" y="763085"/>
                    <a:pt x="582146" y="768356"/>
                    <a:pt x="581098" y="769157"/>
                  </a:cubicBezTo>
                  <a:cubicBezTo>
                    <a:pt x="580052" y="769957"/>
                    <a:pt x="579717" y="764319"/>
                    <a:pt x="577668" y="764233"/>
                  </a:cubicBezTo>
                  <a:cubicBezTo>
                    <a:pt x="575619" y="764146"/>
                    <a:pt x="571248" y="769443"/>
                    <a:pt x="568805" y="768639"/>
                  </a:cubicBezTo>
                  <a:cubicBezTo>
                    <a:pt x="566362" y="767834"/>
                    <a:pt x="564444" y="763835"/>
                    <a:pt x="563012" y="759409"/>
                  </a:cubicBezTo>
                  <a:cubicBezTo>
                    <a:pt x="561580" y="754984"/>
                    <a:pt x="559386" y="745830"/>
                    <a:pt x="560215" y="742088"/>
                  </a:cubicBezTo>
                  <a:cubicBezTo>
                    <a:pt x="561042" y="738347"/>
                    <a:pt x="565788" y="736416"/>
                    <a:pt x="567979" y="736963"/>
                  </a:cubicBezTo>
                  <a:cubicBezTo>
                    <a:pt x="570171" y="737511"/>
                    <a:pt x="570881" y="743661"/>
                    <a:pt x="573364" y="745372"/>
                  </a:cubicBezTo>
                  <a:cubicBezTo>
                    <a:pt x="575847" y="747084"/>
                    <a:pt x="581115" y="744889"/>
                    <a:pt x="582879" y="747232"/>
                  </a:cubicBezTo>
                  <a:close/>
                  <a:moveTo>
                    <a:pt x="457744" y="589661"/>
                  </a:moveTo>
                  <a:cubicBezTo>
                    <a:pt x="464820" y="595180"/>
                    <a:pt x="467012" y="608638"/>
                    <a:pt x="462638" y="619720"/>
                  </a:cubicBezTo>
                  <a:cubicBezTo>
                    <a:pt x="458265" y="630803"/>
                    <a:pt x="448983" y="635312"/>
                    <a:pt x="441906" y="629792"/>
                  </a:cubicBezTo>
                  <a:cubicBezTo>
                    <a:pt x="434830" y="624272"/>
                    <a:pt x="432638" y="610814"/>
                    <a:pt x="437012" y="599732"/>
                  </a:cubicBezTo>
                  <a:cubicBezTo>
                    <a:pt x="439198" y="594190"/>
                    <a:pt x="442612" y="590293"/>
                    <a:pt x="446364" y="588470"/>
                  </a:cubicBezTo>
                  <a:cubicBezTo>
                    <a:pt x="450115" y="586647"/>
                    <a:pt x="454205" y="586901"/>
                    <a:pt x="457744" y="589661"/>
                  </a:cubicBezTo>
                  <a:close/>
                  <a:moveTo>
                    <a:pt x="647391" y="800464"/>
                  </a:moveTo>
                  <a:cubicBezTo>
                    <a:pt x="649142" y="801622"/>
                    <a:pt x="650451" y="803447"/>
                    <a:pt x="650904" y="805666"/>
                  </a:cubicBezTo>
                  <a:cubicBezTo>
                    <a:pt x="651808" y="810104"/>
                    <a:pt x="648944" y="814435"/>
                    <a:pt x="644506" y="815340"/>
                  </a:cubicBezTo>
                  <a:cubicBezTo>
                    <a:pt x="640069" y="816246"/>
                    <a:pt x="635738" y="813381"/>
                    <a:pt x="634832" y="808944"/>
                  </a:cubicBezTo>
                  <a:cubicBezTo>
                    <a:pt x="633927" y="804506"/>
                    <a:pt x="636792" y="800175"/>
                    <a:pt x="641229" y="799270"/>
                  </a:cubicBezTo>
                  <a:cubicBezTo>
                    <a:pt x="643448" y="798817"/>
                    <a:pt x="645640" y="799307"/>
                    <a:pt x="647391" y="800464"/>
                  </a:cubicBezTo>
                  <a:close/>
                  <a:moveTo>
                    <a:pt x="693152" y="852326"/>
                  </a:moveTo>
                  <a:cubicBezTo>
                    <a:pt x="696576" y="854334"/>
                    <a:pt x="699099" y="857558"/>
                    <a:pt x="699907" y="861523"/>
                  </a:cubicBezTo>
                  <a:cubicBezTo>
                    <a:pt x="701524" y="869453"/>
                    <a:pt x="695675" y="877341"/>
                    <a:pt x="686842" y="879142"/>
                  </a:cubicBezTo>
                  <a:cubicBezTo>
                    <a:pt x="678009" y="880944"/>
                    <a:pt x="669539" y="875976"/>
                    <a:pt x="667921" y="868046"/>
                  </a:cubicBezTo>
                  <a:cubicBezTo>
                    <a:pt x="666304" y="860116"/>
                    <a:pt x="672153" y="852228"/>
                    <a:pt x="680986" y="850427"/>
                  </a:cubicBezTo>
                  <a:cubicBezTo>
                    <a:pt x="685403" y="849527"/>
                    <a:pt x="689728" y="850318"/>
                    <a:pt x="693152" y="852326"/>
                  </a:cubicBezTo>
                  <a:close/>
                  <a:moveTo>
                    <a:pt x="804386" y="966221"/>
                  </a:moveTo>
                  <a:cubicBezTo>
                    <a:pt x="806390" y="967697"/>
                    <a:pt x="807753" y="969873"/>
                    <a:pt x="807999" y="972399"/>
                  </a:cubicBezTo>
                  <a:cubicBezTo>
                    <a:pt x="808490" y="977452"/>
                    <a:pt x="804326" y="981991"/>
                    <a:pt x="798698" y="982538"/>
                  </a:cubicBezTo>
                  <a:cubicBezTo>
                    <a:pt x="793070" y="983085"/>
                    <a:pt x="788110" y="979433"/>
                    <a:pt x="787619" y="974380"/>
                  </a:cubicBezTo>
                  <a:cubicBezTo>
                    <a:pt x="787128" y="969328"/>
                    <a:pt x="791292" y="964788"/>
                    <a:pt x="796920" y="964241"/>
                  </a:cubicBezTo>
                  <a:cubicBezTo>
                    <a:pt x="799734" y="963968"/>
                    <a:pt x="802381" y="964744"/>
                    <a:pt x="804386" y="966221"/>
                  </a:cubicBezTo>
                  <a:close/>
                  <a:moveTo>
                    <a:pt x="651932" y="785954"/>
                  </a:moveTo>
                  <a:cubicBezTo>
                    <a:pt x="651932" y="794528"/>
                    <a:pt x="642995" y="801479"/>
                    <a:pt x="631970" y="801479"/>
                  </a:cubicBezTo>
                  <a:cubicBezTo>
                    <a:pt x="620945" y="801479"/>
                    <a:pt x="612007" y="794528"/>
                    <a:pt x="612007" y="785954"/>
                  </a:cubicBezTo>
                  <a:cubicBezTo>
                    <a:pt x="612007" y="777380"/>
                    <a:pt x="620945" y="770429"/>
                    <a:pt x="631970" y="770430"/>
                  </a:cubicBezTo>
                  <a:cubicBezTo>
                    <a:pt x="642995" y="770429"/>
                    <a:pt x="651933" y="777380"/>
                    <a:pt x="651932" y="785954"/>
                  </a:cubicBezTo>
                  <a:close/>
                  <a:moveTo>
                    <a:pt x="779223" y="930879"/>
                  </a:moveTo>
                  <a:cubicBezTo>
                    <a:pt x="780240" y="931716"/>
                    <a:pt x="780937" y="932940"/>
                    <a:pt x="781075" y="934354"/>
                  </a:cubicBezTo>
                  <a:cubicBezTo>
                    <a:pt x="781350" y="937182"/>
                    <a:pt x="779280" y="939696"/>
                    <a:pt x="776452" y="939971"/>
                  </a:cubicBezTo>
                  <a:cubicBezTo>
                    <a:pt x="773625" y="940246"/>
                    <a:pt x="771110" y="938177"/>
                    <a:pt x="770835" y="935349"/>
                  </a:cubicBezTo>
                  <a:cubicBezTo>
                    <a:pt x="770560" y="932521"/>
                    <a:pt x="772629" y="930006"/>
                    <a:pt x="775457" y="929731"/>
                  </a:cubicBezTo>
                  <a:cubicBezTo>
                    <a:pt x="776871" y="929594"/>
                    <a:pt x="778207" y="930042"/>
                    <a:pt x="779223" y="930879"/>
                  </a:cubicBezTo>
                  <a:close/>
                  <a:moveTo>
                    <a:pt x="842099" y="998614"/>
                  </a:moveTo>
                  <a:cubicBezTo>
                    <a:pt x="844173" y="1001606"/>
                    <a:pt x="845691" y="1005869"/>
                    <a:pt x="846160" y="1010696"/>
                  </a:cubicBezTo>
                  <a:cubicBezTo>
                    <a:pt x="847099" y="1020350"/>
                    <a:pt x="843488" y="1028600"/>
                    <a:pt x="838095" y="1029125"/>
                  </a:cubicBezTo>
                  <a:cubicBezTo>
                    <a:pt x="832702" y="1029649"/>
                    <a:pt x="827570" y="1022248"/>
                    <a:pt x="826631" y="1012594"/>
                  </a:cubicBezTo>
                  <a:cubicBezTo>
                    <a:pt x="825693" y="1002940"/>
                    <a:pt x="829304" y="994690"/>
                    <a:pt x="834697" y="994165"/>
                  </a:cubicBezTo>
                  <a:cubicBezTo>
                    <a:pt x="837393" y="993904"/>
                    <a:pt x="840024" y="995622"/>
                    <a:pt x="842099" y="998614"/>
                  </a:cubicBezTo>
                  <a:close/>
                  <a:moveTo>
                    <a:pt x="758325" y="897431"/>
                  </a:moveTo>
                  <a:cubicBezTo>
                    <a:pt x="762110" y="901830"/>
                    <a:pt x="765224" y="908338"/>
                    <a:pt x="766769" y="915914"/>
                  </a:cubicBezTo>
                  <a:cubicBezTo>
                    <a:pt x="769859" y="931065"/>
                    <a:pt x="765503" y="944746"/>
                    <a:pt x="757039" y="946472"/>
                  </a:cubicBezTo>
                  <a:cubicBezTo>
                    <a:pt x="748576" y="948198"/>
                    <a:pt x="739210" y="937315"/>
                    <a:pt x="736120" y="922164"/>
                  </a:cubicBezTo>
                  <a:cubicBezTo>
                    <a:pt x="733031" y="907013"/>
                    <a:pt x="737387" y="893332"/>
                    <a:pt x="745850" y="891606"/>
                  </a:cubicBezTo>
                  <a:cubicBezTo>
                    <a:pt x="750082" y="890743"/>
                    <a:pt x="754540" y="893032"/>
                    <a:pt x="758325" y="897431"/>
                  </a:cubicBezTo>
                  <a:close/>
                  <a:moveTo>
                    <a:pt x="723240" y="840067"/>
                  </a:moveTo>
                  <a:cubicBezTo>
                    <a:pt x="725005" y="842410"/>
                    <a:pt x="724607" y="848612"/>
                    <a:pt x="724310" y="852266"/>
                  </a:cubicBezTo>
                  <a:cubicBezTo>
                    <a:pt x="724014" y="855920"/>
                    <a:pt x="722507" y="861191"/>
                    <a:pt x="721460" y="861992"/>
                  </a:cubicBezTo>
                  <a:cubicBezTo>
                    <a:pt x="720413" y="862792"/>
                    <a:pt x="720079" y="857155"/>
                    <a:pt x="718030" y="857068"/>
                  </a:cubicBezTo>
                  <a:cubicBezTo>
                    <a:pt x="715981" y="856982"/>
                    <a:pt x="711610" y="862278"/>
                    <a:pt x="709166" y="861474"/>
                  </a:cubicBezTo>
                  <a:cubicBezTo>
                    <a:pt x="706724" y="860670"/>
                    <a:pt x="704805" y="856669"/>
                    <a:pt x="703374" y="852244"/>
                  </a:cubicBezTo>
                  <a:cubicBezTo>
                    <a:pt x="701942" y="847819"/>
                    <a:pt x="699748" y="838664"/>
                    <a:pt x="700576" y="834924"/>
                  </a:cubicBezTo>
                  <a:cubicBezTo>
                    <a:pt x="701404" y="831182"/>
                    <a:pt x="706149" y="829251"/>
                    <a:pt x="708341" y="829799"/>
                  </a:cubicBezTo>
                  <a:cubicBezTo>
                    <a:pt x="710532" y="830346"/>
                    <a:pt x="711242" y="836496"/>
                    <a:pt x="713726" y="838208"/>
                  </a:cubicBezTo>
                  <a:cubicBezTo>
                    <a:pt x="716208" y="839919"/>
                    <a:pt x="721476" y="837724"/>
                    <a:pt x="723240" y="840067"/>
                  </a:cubicBezTo>
                  <a:close/>
                  <a:moveTo>
                    <a:pt x="878015" y="1020864"/>
                  </a:moveTo>
                  <a:cubicBezTo>
                    <a:pt x="878594" y="1022134"/>
                    <a:pt x="876588" y="1024058"/>
                    <a:pt x="876843" y="1025774"/>
                  </a:cubicBezTo>
                  <a:cubicBezTo>
                    <a:pt x="877098" y="1027490"/>
                    <a:pt x="879780" y="1029655"/>
                    <a:pt x="879547" y="1031159"/>
                  </a:cubicBezTo>
                  <a:cubicBezTo>
                    <a:pt x="879314" y="1032664"/>
                    <a:pt x="876894" y="1034029"/>
                    <a:pt x="875446" y="1034800"/>
                  </a:cubicBezTo>
                  <a:cubicBezTo>
                    <a:pt x="873998" y="1035572"/>
                    <a:pt x="871526" y="1036129"/>
                    <a:pt x="870859" y="1035791"/>
                  </a:cubicBezTo>
                  <a:cubicBezTo>
                    <a:pt x="870192" y="1035452"/>
                    <a:pt x="872144" y="1033853"/>
                    <a:pt x="871447" y="1032772"/>
                  </a:cubicBezTo>
                  <a:cubicBezTo>
                    <a:pt x="870749" y="1031692"/>
                    <a:pt x="867248" y="1030775"/>
                    <a:pt x="866673" y="1029310"/>
                  </a:cubicBezTo>
                  <a:cubicBezTo>
                    <a:pt x="866099" y="1027845"/>
                    <a:pt x="866886" y="1025841"/>
                    <a:pt x="868001" y="1023981"/>
                  </a:cubicBezTo>
                  <a:cubicBezTo>
                    <a:pt x="869118" y="1022121"/>
                    <a:pt x="871700" y="1018671"/>
                    <a:pt x="873368" y="1018151"/>
                  </a:cubicBezTo>
                  <a:cubicBezTo>
                    <a:pt x="875038" y="1017631"/>
                    <a:pt x="877437" y="1019593"/>
                    <a:pt x="878015" y="1020864"/>
                  </a:cubicBezTo>
                  <a:close/>
                  <a:moveTo>
                    <a:pt x="598105" y="682495"/>
                  </a:moveTo>
                  <a:cubicBezTo>
                    <a:pt x="605182" y="688016"/>
                    <a:pt x="607373" y="701473"/>
                    <a:pt x="602999" y="712556"/>
                  </a:cubicBezTo>
                  <a:cubicBezTo>
                    <a:pt x="598626" y="723638"/>
                    <a:pt x="589344" y="728147"/>
                    <a:pt x="582268" y="722627"/>
                  </a:cubicBezTo>
                  <a:cubicBezTo>
                    <a:pt x="575191" y="717107"/>
                    <a:pt x="573000" y="703649"/>
                    <a:pt x="577373" y="692567"/>
                  </a:cubicBezTo>
                  <a:cubicBezTo>
                    <a:pt x="579560" y="687026"/>
                    <a:pt x="582974" y="683128"/>
                    <a:pt x="586725" y="681305"/>
                  </a:cubicBezTo>
                  <a:cubicBezTo>
                    <a:pt x="590477" y="679483"/>
                    <a:pt x="594567" y="679736"/>
                    <a:pt x="598105" y="682495"/>
                  </a:cubicBezTo>
                  <a:close/>
                  <a:moveTo>
                    <a:pt x="788528" y="870223"/>
                  </a:moveTo>
                  <a:cubicBezTo>
                    <a:pt x="790533" y="871699"/>
                    <a:pt x="791896" y="873875"/>
                    <a:pt x="792141" y="876402"/>
                  </a:cubicBezTo>
                  <a:cubicBezTo>
                    <a:pt x="792632" y="881454"/>
                    <a:pt x="788469" y="885993"/>
                    <a:pt x="782841" y="886540"/>
                  </a:cubicBezTo>
                  <a:cubicBezTo>
                    <a:pt x="777212" y="887087"/>
                    <a:pt x="772252" y="883435"/>
                    <a:pt x="771761" y="878383"/>
                  </a:cubicBezTo>
                  <a:cubicBezTo>
                    <a:pt x="771270" y="873330"/>
                    <a:pt x="775434" y="868791"/>
                    <a:pt x="781062" y="868244"/>
                  </a:cubicBezTo>
                  <a:cubicBezTo>
                    <a:pt x="783876" y="867970"/>
                    <a:pt x="786523" y="868747"/>
                    <a:pt x="788528" y="870223"/>
                  </a:cubicBezTo>
                  <a:close/>
                  <a:moveTo>
                    <a:pt x="872641" y="966389"/>
                  </a:moveTo>
                  <a:cubicBezTo>
                    <a:pt x="876566" y="972083"/>
                    <a:pt x="877193" y="978459"/>
                    <a:pt x="874044" y="980630"/>
                  </a:cubicBezTo>
                  <a:cubicBezTo>
                    <a:pt x="870894" y="982800"/>
                    <a:pt x="865159" y="979944"/>
                    <a:pt x="861235" y="974250"/>
                  </a:cubicBezTo>
                  <a:cubicBezTo>
                    <a:pt x="857310" y="968556"/>
                    <a:pt x="856682" y="962180"/>
                    <a:pt x="859832" y="960009"/>
                  </a:cubicBezTo>
                  <a:cubicBezTo>
                    <a:pt x="862982" y="957839"/>
                    <a:pt x="868717" y="960695"/>
                    <a:pt x="872641" y="966389"/>
                  </a:cubicBezTo>
                  <a:close/>
                  <a:moveTo>
                    <a:pt x="826241" y="902617"/>
                  </a:moveTo>
                  <a:cubicBezTo>
                    <a:pt x="828315" y="905608"/>
                    <a:pt x="829833" y="909872"/>
                    <a:pt x="830302" y="914698"/>
                  </a:cubicBezTo>
                  <a:cubicBezTo>
                    <a:pt x="831241" y="924352"/>
                    <a:pt x="827630" y="932603"/>
                    <a:pt x="822237" y="933127"/>
                  </a:cubicBezTo>
                  <a:lnTo>
                    <a:pt x="818431" y="930840"/>
                  </a:lnTo>
                  <a:lnTo>
                    <a:pt x="817922" y="934730"/>
                  </a:lnTo>
                  <a:cubicBezTo>
                    <a:pt x="818611" y="937408"/>
                    <a:pt x="823222" y="940396"/>
                    <a:pt x="823102" y="942820"/>
                  </a:cubicBezTo>
                  <a:cubicBezTo>
                    <a:pt x="822983" y="945244"/>
                    <a:pt x="819373" y="947809"/>
                    <a:pt x="817205" y="949273"/>
                  </a:cubicBezTo>
                  <a:cubicBezTo>
                    <a:pt x="815037" y="950738"/>
                    <a:pt x="811209" y="952031"/>
                    <a:pt x="810096" y="951605"/>
                  </a:cubicBezTo>
                  <a:cubicBezTo>
                    <a:pt x="808982" y="951180"/>
                    <a:pt x="811812" y="948319"/>
                    <a:pt x="810527" y="946722"/>
                  </a:cubicBezTo>
                  <a:cubicBezTo>
                    <a:pt x="809241" y="945125"/>
                    <a:pt x="803537" y="944253"/>
                    <a:pt x="802384" y="942024"/>
                  </a:cubicBezTo>
                  <a:cubicBezTo>
                    <a:pt x="801230" y="939797"/>
                    <a:pt x="802145" y="936489"/>
                    <a:pt x="803606" y="933355"/>
                  </a:cubicBezTo>
                  <a:cubicBezTo>
                    <a:pt x="805067" y="930220"/>
                    <a:pt x="808588" y="924320"/>
                    <a:pt x="811148" y="923220"/>
                  </a:cubicBezTo>
                  <a:lnTo>
                    <a:pt x="813332" y="924206"/>
                  </a:lnTo>
                  <a:lnTo>
                    <a:pt x="810774" y="916596"/>
                  </a:lnTo>
                  <a:cubicBezTo>
                    <a:pt x="809835" y="906943"/>
                    <a:pt x="813446" y="898692"/>
                    <a:pt x="818839" y="898168"/>
                  </a:cubicBezTo>
                  <a:cubicBezTo>
                    <a:pt x="821535" y="897906"/>
                    <a:pt x="824166" y="899625"/>
                    <a:pt x="826241" y="902617"/>
                  </a:cubicBezTo>
                  <a:close/>
                  <a:moveTo>
                    <a:pt x="542539" y="567944"/>
                  </a:moveTo>
                  <a:cubicBezTo>
                    <a:pt x="556061" y="578491"/>
                    <a:pt x="563625" y="595649"/>
                    <a:pt x="559434" y="606268"/>
                  </a:cubicBezTo>
                  <a:cubicBezTo>
                    <a:pt x="555243" y="616887"/>
                    <a:pt x="540885" y="616946"/>
                    <a:pt x="527364" y="606399"/>
                  </a:cubicBezTo>
                  <a:lnTo>
                    <a:pt x="524365" y="602596"/>
                  </a:lnTo>
                  <a:lnTo>
                    <a:pt x="524184" y="607127"/>
                  </a:lnTo>
                  <a:cubicBezTo>
                    <a:pt x="522939" y="611583"/>
                    <a:pt x="520764" y="614765"/>
                    <a:pt x="517953" y="615618"/>
                  </a:cubicBezTo>
                  <a:cubicBezTo>
                    <a:pt x="512330" y="617323"/>
                    <a:pt x="506292" y="609065"/>
                    <a:pt x="504467" y="597171"/>
                  </a:cubicBezTo>
                  <a:cubicBezTo>
                    <a:pt x="503555" y="591225"/>
                    <a:pt x="503868" y="585495"/>
                    <a:pt x="505113" y="581039"/>
                  </a:cubicBezTo>
                  <a:lnTo>
                    <a:pt x="510942" y="573096"/>
                  </a:lnTo>
                  <a:lnTo>
                    <a:pt x="510470" y="568075"/>
                  </a:lnTo>
                  <a:cubicBezTo>
                    <a:pt x="512565" y="562765"/>
                    <a:pt x="517202" y="560096"/>
                    <a:pt x="523006" y="560073"/>
                  </a:cubicBezTo>
                  <a:cubicBezTo>
                    <a:pt x="528809" y="560048"/>
                    <a:pt x="535779" y="562671"/>
                    <a:pt x="542539" y="567944"/>
                  </a:cubicBezTo>
                  <a:close/>
                  <a:moveTo>
                    <a:pt x="582848" y="603311"/>
                  </a:moveTo>
                  <a:cubicBezTo>
                    <a:pt x="586125" y="608137"/>
                    <a:pt x="580211" y="627828"/>
                    <a:pt x="582138" y="635267"/>
                  </a:cubicBezTo>
                  <a:cubicBezTo>
                    <a:pt x="584065" y="642704"/>
                    <a:pt x="594169" y="642424"/>
                    <a:pt x="594408" y="647938"/>
                  </a:cubicBezTo>
                  <a:cubicBezTo>
                    <a:pt x="594647" y="653454"/>
                    <a:pt x="590675" y="664654"/>
                    <a:pt x="588557" y="666172"/>
                  </a:cubicBezTo>
                  <a:cubicBezTo>
                    <a:pt x="586439" y="667690"/>
                    <a:pt x="585827" y="657164"/>
                    <a:pt x="581699" y="657047"/>
                  </a:cubicBezTo>
                  <a:cubicBezTo>
                    <a:pt x="579635" y="656989"/>
                    <a:pt x="576387" y="659458"/>
                    <a:pt x="573039" y="661760"/>
                  </a:cubicBezTo>
                  <a:lnTo>
                    <a:pt x="569067" y="663355"/>
                  </a:lnTo>
                  <a:lnTo>
                    <a:pt x="577548" y="662973"/>
                  </a:lnTo>
                  <a:cubicBezTo>
                    <a:pt x="580837" y="663610"/>
                    <a:pt x="585474" y="665906"/>
                    <a:pt x="586097" y="667299"/>
                  </a:cubicBezTo>
                  <a:cubicBezTo>
                    <a:pt x="586720" y="668692"/>
                    <a:pt x="581567" y="668721"/>
                    <a:pt x="581285" y="671330"/>
                  </a:cubicBezTo>
                  <a:cubicBezTo>
                    <a:pt x="581003" y="673940"/>
                    <a:pt x="585378" y="679895"/>
                    <a:pt x="584405" y="682957"/>
                  </a:cubicBezTo>
                  <a:cubicBezTo>
                    <a:pt x="583432" y="686019"/>
                    <a:pt x="579608" y="688186"/>
                    <a:pt x="575448" y="689701"/>
                  </a:cubicBezTo>
                  <a:cubicBezTo>
                    <a:pt x="571287" y="691216"/>
                    <a:pt x="562756" y="693370"/>
                    <a:pt x="559441" y="692048"/>
                  </a:cubicBezTo>
                  <a:cubicBezTo>
                    <a:pt x="556126" y="690727"/>
                    <a:pt x="554844" y="684532"/>
                    <a:pt x="555560" y="681773"/>
                  </a:cubicBezTo>
                  <a:cubicBezTo>
                    <a:pt x="556274" y="679013"/>
                    <a:pt x="561929" y="678542"/>
                    <a:pt x="563731" y="675493"/>
                  </a:cubicBezTo>
                  <a:cubicBezTo>
                    <a:pt x="564631" y="673968"/>
                    <a:pt x="564714" y="671486"/>
                    <a:pt x="564859" y="669124"/>
                  </a:cubicBezTo>
                  <a:lnTo>
                    <a:pt x="566077" y="664556"/>
                  </a:lnTo>
                  <a:lnTo>
                    <a:pt x="563791" y="665474"/>
                  </a:lnTo>
                  <a:cubicBezTo>
                    <a:pt x="558877" y="664025"/>
                    <a:pt x="552306" y="654133"/>
                    <a:pt x="552219" y="648354"/>
                  </a:cubicBezTo>
                  <a:cubicBezTo>
                    <a:pt x="552132" y="642577"/>
                    <a:pt x="561560" y="637811"/>
                    <a:pt x="563270" y="630804"/>
                  </a:cubicBezTo>
                  <a:cubicBezTo>
                    <a:pt x="564979" y="623796"/>
                    <a:pt x="559212" y="610890"/>
                    <a:pt x="562476" y="606309"/>
                  </a:cubicBezTo>
                  <a:cubicBezTo>
                    <a:pt x="564108" y="604017"/>
                    <a:pt x="568381" y="602062"/>
                    <a:pt x="572656" y="601282"/>
                  </a:cubicBezTo>
                  <a:cubicBezTo>
                    <a:pt x="576932" y="600502"/>
                    <a:pt x="581210" y="600898"/>
                    <a:pt x="582848" y="603311"/>
                  </a:cubicBezTo>
                  <a:close/>
                  <a:moveTo>
                    <a:pt x="862158" y="924866"/>
                  </a:moveTo>
                  <a:cubicBezTo>
                    <a:pt x="862737" y="926137"/>
                    <a:pt x="860730" y="928060"/>
                    <a:pt x="860985" y="929776"/>
                  </a:cubicBezTo>
                  <a:cubicBezTo>
                    <a:pt x="861240" y="931492"/>
                    <a:pt x="863922" y="933657"/>
                    <a:pt x="863689" y="935162"/>
                  </a:cubicBezTo>
                  <a:cubicBezTo>
                    <a:pt x="863456" y="936666"/>
                    <a:pt x="861037" y="938031"/>
                    <a:pt x="859588" y="938803"/>
                  </a:cubicBezTo>
                  <a:cubicBezTo>
                    <a:pt x="858140" y="939575"/>
                    <a:pt x="855668" y="940131"/>
                    <a:pt x="855001" y="939793"/>
                  </a:cubicBezTo>
                  <a:cubicBezTo>
                    <a:pt x="854334" y="939455"/>
                    <a:pt x="856286" y="937855"/>
                    <a:pt x="855589" y="936775"/>
                  </a:cubicBezTo>
                  <a:cubicBezTo>
                    <a:pt x="854891" y="935695"/>
                    <a:pt x="851389" y="934778"/>
                    <a:pt x="850815" y="933313"/>
                  </a:cubicBezTo>
                  <a:cubicBezTo>
                    <a:pt x="850241" y="931847"/>
                    <a:pt x="851028" y="929844"/>
                    <a:pt x="852144" y="927984"/>
                  </a:cubicBezTo>
                  <a:cubicBezTo>
                    <a:pt x="853259" y="926124"/>
                    <a:pt x="855842" y="922673"/>
                    <a:pt x="857511" y="922154"/>
                  </a:cubicBezTo>
                  <a:cubicBezTo>
                    <a:pt x="859180" y="921634"/>
                    <a:pt x="861578" y="923596"/>
                    <a:pt x="862158" y="924866"/>
                  </a:cubicBezTo>
                  <a:close/>
                  <a:moveTo>
                    <a:pt x="801405" y="841267"/>
                  </a:moveTo>
                  <a:cubicBezTo>
                    <a:pt x="808573" y="849644"/>
                    <a:pt x="810627" y="859650"/>
                    <a:pt x="805992" y="863614"/>
                  </a:cubicBezTo>
                  <a:cubicBezTo>
                    <a:pt x="801358" y="867579"/>
                    <a:pt x="791791" y="864002"/>
                    <a:pt x="784624" y="855624"/>
                  </a:cubicBezTo>
                  <a:cubicBezTo>
                    <a:pt x="777457" y="847247"/>
                    <a:pt x="775403" y="837242"/>
                    <a:pt x="780037" y="833277"/>
                  </a:cubicBezTo>
                  <a:cubicBezTo>
                    <a:pt x="784671" y="829312"/>
                    <a:pt x="794238" y="832889"/>
                    <a:pt x="801405" y="841267"/>
                  </a:cubicBezTo>
                  <a:close/>
                  <a:moveTo>
                    <a:pt x="638676" y="649345"/>
                  </a:moveTo>
                  <a:cubicBezTo>
                    <a:pt x="639803" y="650533"/>
                    <a:pt x="640811" y="651979"/>
                    <a:pt x="641543" y="653062"/>
                  </a:cubicBezTo>
                  <a:cubicBezTo>
                    <a:pt x="643007" y="655230"/>
                    <a:pt x="644300" y="659059"/>
                    <a:pt x="643874" y="660171"/>
                  </a:cubicBezTo>
                  <a:cubicBezTo>
                    <a:pt x="643449" y="661285"/>
                    <a:pt x="640588" y="658455"/>
                    <a:pt x="638991" y="659740"/>
                  </a:cubicBezTo>
                  <a:cubicBezTo>
                    <a:pt x="637394" y="661026"/>
                    <a:pt x="636521" y="666730"/>
                    <a:pt x="634294" y="667884"/>
                  </a:cubicBezTo>
                  <a:cubicBezTo>
                    <a:pt x="632066" y="669037"/>
                    <a:pt x="628758" y="668122"/>
                    <a:pt x="625624" y="666661"/>
                  </a:cubicBezTo>
                  <a:cubicBezTo>
                    <a:pt x="622490" y="665201"/>
                    <a:pt x="616590" y="661679"/>
                    <a:pt x="615489" y="659119"/>
                  </a:cubicBezTo>
                  <a:cubicBezTo>
                    <a:pt x="614388" y="656559"/>
                    <a:pt x="617101" y="652430"/>
                    <a:pt x="619019" y="651301"/>
                  </a:cubicBezTo>
                  <a:cubicBezTo>
                    <a:pt x="620937" y="650172"/>
                    <a:pt x="624321" y="653035"/>
                    <a:pt x="626999" y="652345"/>
                  </a:cubicBezTo>
                  <a:cubicBezTo>
                    <a:pt x="629677" y="651656"/>
                    <a:pt x="632665" y="647045"/>
                    <a:pt x="635089" y="647164"/>
                  </a:cubicBezTo>
                  <a:cubicBezTo>
                    <a:pt x="636301" y="647225"/>
                    <a:pt x="637548" y="648157"/>
                    <a:pt x="638676" y="649345"/>
                  </a:cubicBezTo>
                  <a:close/>
                  <a:moveTo>
                    <a:pt x="929524" y="988927"/>
                  </a:moveTo>
                  <a:cubicBezTo>
                    <a:pt x="931333" y="990938"/>
                    <a:pt x="932710" y="993248"/>
                    <a:pt x="932407" y="994705"/>
                  </a:cubicBezTo>
                  <a:cubicBezTo>
                    <a:pt x="931800" y="997619"/>
                    <a:pt x="922462" y="999550"/>
                    <a:pt x="920415" y="1002428"/>
                  </a:cubicBezTo>
                  <a:cubicBezTo>
                    <a:pt x="918368" y="1005306"/>
                    <a:pt x="922068" y="1010455"/>
                    <a:pt x="920127" y="1011974"/>
                  </a:cubicBezTo>
                  <a:cubicBezTo>
                    <a:pt x="918187" y="1013494"/>
                    <a:pt x="912658" y="1014279"/>
                    <a:pt x="911346" y="1013569"/>
                  </a:cubicBezTo>
                  <a:cubicBezTo>
                    <a:pt x="910034" y="1012859"/>
                    <a:pt x="913684" y="1009878"/>
                    <a:pt x="912257" y="1007716"/>
                  </a:cubicBezTo>
                  <a:cubicBezTo>
                    <a:pt x="910830" y="1005555"/>
                    <a:pt x="904004" y="1003505"/>
                    <a:pt x="902787" y="1000600"/>
                  </a:cubicBezTo>
                  <a:cubicBezTo>
                    <a:pt x="901571" y="997696"/>
                    <a:pt x="902865" y="991798"/>
                    <a:pt x="904957" y="990290"/>
                  </a:cubicBezTo>
                  <a:cubicBezTo>
                    <a:pt x="907048" y="988782"/>
                    <a:pt x="912155" y="992445"/>
                    <a:pt x="915338" y="991554"/>
                  </a:cubicBezTo>
                  <a:cubicBezTo>
                    <a:pt x="918521" y="990662"/>
                    <a:pt x="921209" y="984417"/>
                    <a:pt x="924054" y="984942"/>
                  </a:cubicBezTo>
                  <a:cubicBezTo>
                    <a:pt x="925477" y="985204"/>
                    <a:pt x="927717" y="986917"/>
                    <a:pt x="929524" y="988927"/>
                  </a:cubicBezTo>
                  <a:close/>
                  <a:moveTo>
                    <a:pt x="918256" y="949986"/>
                  </a:moveTo>
                  <a:cubicBezTo>
                    <a:pt x="920883" y="952458"/>
                    <a:pt x="919999" y="957668"/>
                    <a:pt x="916279" y="961621"/>
                  </a:cubicBezTo>
                  <a:cubicBezTo>
                    <a:pt x="912560" y="965575"/>
                    <a:pt x="907414" y="966776"/>
                    <a:pt x="904786" y="964304"/>
                  </a:cubicBezTo>
                  <a:cubicBezTo>
                    <a:pt x="902158" y="961832"/>
                    <a:pt x="903043" y="956622"/>
                    <a:pt x="906762" y="952668"/>
                  </a:cubicBezTo>
                  <a:cubicBezTo>
                    <a:pt x="910482" y="948715"/>
                    <a:pt x="915628" y="947514"/>
                    <a:pt x="918256" y="949986"/>
                  </a:cubicBezTo>
                  <a:close/>
                  <a:moveTo>
                    <a:pt x="777893" y="777169"/>
                  </a:moveTo>
                  <a:cubicBezTo>
                    <a:pt x="779022" y="779087"/>
                    <a:pt x="776159" y="782470"/>
                    <a:pt x="776849" y="785148"/>
                  </a:cubicBezTo>
                  <a:cubicBezTo>
                    <a:pt x="777538" y="787827"/>
                    <a:pt x="782149" y="790814"/>
                    <a:pt x="782030" y="793238"/>
                  </a:cubicBezTo>
                  <a:cubicBezTo>
                    <a:pt x="781910" y="795663"/>
                    <a:pt x="778300" y="798228"/>
                    <a:pt x="776132" y="799692"/>
                  </a:cubicBezTo>
                  <a:cubicBezTo>
                    <a:pt x="773964" y="801157"/>
                    <a:pt x="770136" y="802449"/>
                    <a:pt x="769022" y="802024"/>
                  </a:cubicBezTo>
                  <a:cubicBezTo>
                    <a:pt x="767909" y="801599"/>
                    <a:pt x="770739" y="798737"/>
                    <a:pt x="769454" y="797141"/>
                  </a:cubicBezTo>
                  <a:cubicBezTo>
                    <a:pt x="768168" y="795544"/>
                    <a:pt x="762464" y="794671"/>
                    <a:pt x="761310" y="792444"/>
                  </a:cubicBezTo>
                  <a:cubicBezTo>
                    <a:pt x="760157" y="790215"/>
                    <a:pt x="761072" y="786908"/>
                    <a:pt x="762533" y="783773"/>
                  </a:cubicBezTo>
                  <a:cubicBezTo>
                    <a:pt x="763993" y="780639"/>
                    <a:pt x="767515" y="774739"/>
                    <a:pt x="770076" y="773638"/>
                  </a:cubicBezTo>
                  <a:cubicBezTo>
                    <a:pt x="772635" y="772538"/>
                    <a:pt x="776764" y="775251"/>
                    <a:pt x="777893" y="777169"/>
                  </a:cubicBezTo>
                  <a:close/>
                  <a:moveTo>
                    <a:pt x="682901" y="660779"/>
                  </a:moveTo>
                  <a:cubicBezTo>
                    <a:pt x="696422" y="671326"/>
                    <a:pt x="703986" y="688484"/>
                    <a:pt x="699795" y="699103"/>
                  </a:cubicBezTo>
                  <a:cubicBezTo>
                    <a:pt x="695605" y="709722"/>
                    <a:pt x="681247" y="709781"/>
                    <a:pt x="667725" y="699234"/>
                  </a:cubicBezTo>
                  <a:lnTo>
                    <a:pt x="664727" y="695432"/>
                  </a:lnTo>
                  <a:lnTo>
                    <a:pt x="664546" y="699962"/>
                  </a:lnTo>
                  <a:cubicBezTo>
                    <a:pt x="663301" y="704418"/>
                    <a:pt x="661126" y="707600"/>
                    <a:pt x="658314" y="708453"/>
                  </a:cubicBezTo>
                  <a:lnTo>
                    <a:pt x="655068" y="706814"/>
                  </a:lnTo>
                  <a:lnTo>
                    <a:pt x="658834" y="711942"/>
                  </a:lnTo>
                  <a:cubicBezTo>
                    <a:pt x="660451" y="719872"/>
                    <a:pt x="654602" y="727760"/>
                    <a:pt x="645769" y="729561"/>
                  </a:cubicBezTo>
                  <a:lnTo>
                    <a:pt x="629503" y="720022"/>
                  </a:lnTo>
                  <a:lnTo>
                    <a:pt x="635512" y="736559"/>
                  </a:lnTo>
                  <a:cubicBezTo>
                    <a:pt x="634956" y="743969"/>
                    <a:pt x="631883" y="752682"/>
                    <a:pt x="626422" y="760941"/>
                  </a:cubicBezTo>
                  <a:cubicBezTo>
                    <a:pt x="615501" y="777457"/>
                    <a:pt x="599168" y="785901"/>
                    <a:pt x="589942" y="779800"/>
                  </a:cubicBezTo>
                  <a:cubicBezTo>
                    <a:pt x="585329" y="776750"/>
                    <a:pt x="583365" y="770641"/>
                    <a:pt x="583920" y="763230"/>
                  </a:cubicBezTo>
                  <a:cubicBezTo>
                    <a:pt x="584476" y="755819"/>
                    <a:pt x="587550" y="747106"/>
                    <a:pt x="593010" y="738848"/>
                  </a:cubicBezTo>
                  <a:cubicBezTo>
                    <a:pt x="598470" y="730589"/>
                    <a:pt x="605284" y="724349"/>
                    <a:pt x="611886" y="720937"/>
                  </a:cubicBezTo>
                  <a:lnTo>
                    <a:pt x="629449" y="719990"/>
                  </a:lnTo>
                  <a:lnTo>
                    <a:pt x="626848" y="718465"/>
                  </a:lnTo>
                  <a:cubicBezTo>
                    <a:pt x="625231" y="710535"/>
                    <a:pt x="631080" y="702647"/>
                    <a:pt x="639913" y="700846"/>
                  </a:cubicBezTo>
                  <a:lnTo>
                    <a:pt x="649404" y="702327"/>
                  </a:lnTo>
                  <a:lnTo>
                    <a:pt x="644829" y="690006"/>
                  </a:lnTo>
                  <a:cubicBezTo>
                    <a:pt x="643916" y="684060"/>
                    <a:pt x="644229" y="678330"/>
                    <a:pt x="645474" y="673875"/>
                  </a:cubicBezTo>
                  <a:lnTo>
                    <a:pt x="651304" y="665931"/>
                  </a:lnTo>
                  <a:lnTo>
                    <a:pt x="650831" y="660910"/>
                  </a:lnTo>
                  <a:cubicBezTo>
                    <a:pt x="652926" y="655601"/>
                    <a:pt x="657563" y="652931"/>
                    <a:pt x="663367" y="652907"/>
                  </a:cubicBezTo>
                  <a:cubicBezTo>
                    <a:pt x="669170" y="652884"/>
                    <a:pt x="676141" y="655506"/>
                    <a:pt x="682901" y="660779"/>
                  </a:cubicBezTo>
                  <a:close/>
                  <a:moveTo>
                    <a:pt x="528298" y="478243"/>
                  </a:moveTo>
                  <a:cubicBezTo>
                    <a:pt x="528298" y="486817"/>
                    <a:pt x="519361" y="493767"/>
                    <a:pt x="508335" y="493767"/>
                  </a:cubicBezTo>
                  <a:cubicBezTo>
                    <a:pt x="497311" y="493768"/>
                    <a:pt x="488372" y="486817"/>
                    <a:pt x="488372" y="478243"/>
                  </a:cubicBezTo>
                  <a:cubicBezTo>
                    <a:pt x="488373" y="469669"/>
                    <a:pt x="497310" y="462718"/>
                    <a:pt x="508336" y="462718"/>
                  </a:cubicBezTo>
                  <a:cubicBezTo>
                    <a:pt x="519360" y="462718"/>
                    <a:pt x="528298" y="469669"/>
                    <a:pt x="528298" y="478243"/>
                  </a:cubicBezTo>
                  <a:close/>
                  <a:moveTo>
                    <a:pt x="723210" y="696147"/>
                  </a:moveTo>
                  <a:cubicBezTo>
                    <a:pt x="726487" y="700972"/>
                    <a:pt x="720572" y="720663"/>
                    <a:pt x="722499" y="728102"/>
                  </a:cubicBezTo>
                  <a:cubicBezTo>
                    <a:pt x="724426" y="735539"/>
                    <a:pt x="734531" y="735259"/>
                    <a:pt x="734770" y="740774"/>
                  </a:cubicBezTo>
                  <a:cubicBezTo>
                    <a:pt x="735009" y="746288"/>
                    <a:pt x="731037" y="757489"/>
                    <a:pt x="728919" y="759008"/>
                  </a:cubicBezTo>
                  <a:cubicBezTo>
                    <a:pt x="726800" y="760526"/>
                    <a:pt x="726189" y="749999"/>
                    <a:pt x="722061" y="749882"/>
                  </a:cubicBezTo>
                  <a:lnTo>
                    <a:pt x="718953" y="751573"/>
                  </a:lnTo>
                  <a:lnTo>
                    <a:pt x="725697" y="766332"/>
                  </a:lnTo>
                  <a:cubicBezTo>
                    <a:pt x="728786" y="781483"/>
                    <a:pt x="724430" y="795165"/>
                    <a:pt x="715966" y="796891"/>
                  </a:cubicBezTo>
                  <a:cubicBezTo>
                    <a:pt x="707503" y="798617"/>
                    <a:pt x="698137" y="787734"/>
                    <a:pt x="695047" y="772583"/>
                  </a:cubicBezTo>
                  <a:cubicBezTo>
                    <a:pt x="693502" y="765007"/>
                    <a:pt x="693819" y="757800"/>
                    <a:pt x="695579" y="752270"/>
                  </a:cubicBezTo>
                  <a:lnTo>
                    <a:pt x="696504" y="751240"/>
                  </a:lnTo>
                  <a:lnTo>
                    <a:pt x="692581" y="741190"/>
                  </a:lnTo>
                  <a:cubicBezTo>
                    <a:pt x="692493" y="735412"/>
                    <a:pt x="701922" y="730647"/>
                    <a:pt x="703631" y="723639"/>
                  </a:cubicBezTo>
                  <a:cubicBezTo>
                    <a:pt x="705341" y="716631"/>
                    <a:pt x="699574" y="703726"/>
                    <a:pt x="702837" y="699143"/>
                  </a:cubicBezTo>
                  <a:cubicBezTo>
                    <a:pt x="704469" y="696853"/>
                    <a:pt x="708743" y="694897"/>
                    <a:pt x="713018" y="694117"/>
                  </a:cubicBezTo>
                  <a:cubicBezTo>
                    <a:pt x="717294" y="693337"/>
                    <a:pt x="721571" y="693733"/>
                    <a:pt x="723210" y="696147"/>
                  </a:cubicBezTo>
                  <a:close/>
                  <a:moveTo>
                    <a:pt x="955897" y="964976"/>
                  </a:moveTo>
                  <a:cubicBezTo>
                    <a:pt x="956913" y="965813"/>
                    <a:pt x="957610" y="967037"/>
                    <a:pt x="957748" y="968451"/>
                  </a:cubicBezTo>
                  <a:cubicBezTo>
                    <a:pt x="958023" y="971279"/>
                    <a:pt x="955954" y="973794"/>
                    <a:pt x="953126" y="974069"/>
                  </a:cubicBezTo>
                  <a:cubicBezTo>
                    <a:pt x="950298" y="974343"/>
                    <a:pt x="947783" y="972274"/>
                    <a:pt x="947508" y="969446"/>
                  </a:cubicBezTo>
                  <a:cubicBezTo>
                    <a:pt x="947233" y="966619"/>
                    <a:pt x="949303" y="964104"/>
                    <a:pt x="952131" y="963828"/>
                  </a:cubicBezTo>
                  <a:cubicBezTo>
                    <a:pt x="953544" y="963691"/>
                    <a:pt x="954880" y="964140"/>
                    <a:pt x="955897" y="964976"/>
                  </a:cubicBezTo>
                  <a:close/>
                  <a:moveTo>
                    <a:pt x="599606" y="532356"/>
                  </a:moveTo>
                  <a:cubicBezTo>
                    <a:pt x="601370" y="534699"/>
                    <a:pt x="600973" y="540900"/>
                    <a:pt x="600676" y="544555"/>
                  </a:cubicBezTo>
                  <a:cubicBezTo>
                    <a:pt x="600380" y="548209"/>
                    <a:pt x="598873" y="553480"/>
                    <a:pt x="597826" y="554281"/>
                  </a:cubicBezTo>
                  <a:cubicBezTo>
                    <a:pt x="596779" y="555081"/>
                    <a:pt x="596444" y="549443"/>
                    <a:pt x="594396" y="549357"/>
                  </a:cubicBezTo>
                  <a:cubicBezTo>
                    <a:pt x="592347" y="549270"/>
                    <a:pt x="587975" y="554567"/>
                    <a:pt x="585532" y="553763"/>
                  </a:cubicBezTo>
                  <a:cubicBezTo>
                    <a:pt x="583090" y="552958"/>
                    <a:pt x="581171" y="548958"/>
                    <a:pt x="579739" y="544533"/>
                  </a:cubicBezTo>
                  <a:cubicBezTo>
                    <a:pt x="578307" y="540108"/>
                    <a:pt x="576114" y="530953"/>
                    <a:pt x="576942" y="527212"/>
                  </a:cubicBezTo>
                  <a:cubicBezTo>
                    <a:pt x="577770" y="523471"/>
                    <a:pt x="582515" y="521540"/>
                    <a:pt x="584706" y="522087"/>
                  </a:cubicBezTo>
                  <a:cubicBezTo>
                    <a:pt x="586898" y="522635"/>
                    <a:pt x="587608" y="528785"/>
                    <a:pt x="590091" y="530496"/>
                  </a:cubicBezTo>
                  <a:cubicBezTo>
                    <a:pt x="592574" y="532208"/>
                    <a:pt x="597842" y="530013"/>
                    <a:pt x="599606" y="532356"/>
                  </a:cubicBezTo>
                  <a:close/>
                  <a:moveTo>
                    <a:pt x="913667" y="892930"/>
                  </a:moveTo>
                  <a:cubicBezTo>
                    <a:pt x="915475" y="894941"/>
                    <a:pt x="916852" y="897250"/>
                    <a:pt x="916549" y="898707"/>
                  </a:cubicBezTo>
                  <a:cubicBezTo>
                    <a:pt x="915943" y="901622"/>
                    <a:pt x="906604" y="903553"/>
                    <a:pt x="904557" y="906431"/>
                  </a:cubicBezTo>
                  <a:cubicBezTo>
                    <a:pt x="902510" y="909309"/>
                    <a:pt x="906210" y="914457"/>
                    <a:pt x="904270" y="915977"/>
                  </a:cubicBezTo>
                  <a:cubicBezTo>
                    <a:pt x="902328" y="917496"/>
                    <a:pt x="896800" y="918281"/>
                    <a:pt x="895488" y="917571"/>
                  </a:cubicBezTo>
                  <a:cubicBezTo>
                    <a:pt x="894177" y="916861"/>
                    <a:pt x="897826" y="913881"/>
                    <a:pt x="896399" y="911719"/>
                  </a:cubicBezTo>
                  <a:cubicBezTo>
                    <a:pt x="894973" y="909558"/>
                    <a:pt x="888146" y="907507"/>
                    <a:pt x="886930" y="904603"/>
                  </a:cubicBezTo>
                  <a:cubicBezTo>
                    <a:pt x="885713" y="901699"/>
                    <a:pt x="887007" y="895800"/>
                    <a:pt x="889099" y="894292"/>
                  </a:cubicBezTo>
                  <a:cubicBezTo>
                    <a:pt x="891191" y="892785"/>
                    <a:pt x="896297" y="896447"/>
                    <a:pt x="899480" y="895556"/>
                  </a:cubicBezTo>
                  <a:cubicBezTo>
                    <a:pt x="902663" y="894665"/>
                    <a:pt x="905351" y="888419"/>
                    <a:pt x="908196" y="888944"/>
                  </a:cubicBezTo>
                  <a:cubicBezTo>
                    <a:pt x="909619" y="889207"/>
                    <a:pt x="911858" y="890919"/>
                    <a:pt x="913667" y="892930"/>
                  </a:cubicBezTo>
                  <a:close/>
                  <a:moveTo>
                    <a:pt x="664119" y="585588"/>
                  </a:moveTo>
                  <a:cubicBezTo>
                    <a:pt x="665869" y="586746"/>
                    <a:pt x="667178" y="588571"/>
                    <a:pt x="667631" y="590790"/>
                  </a:cubicBezTo>
                  <a:cubicBezTo>
                    <a:pt x="668536" y="595228"/>
                    <a:pt x="665672" y="599559"/>
                    <a:pt x="661234" y="600464"/>
                  </a:cubicBezTo>
                  <a:cubicBezTo>
                    <a:pt x="656796" y="601370"/>
                    <a:pt x="652465" y="598505"/>
                    <a:pt x="651559" y="594068"/>
                  </a:cubicBezTo>
                  <a:cubicBezTo>
                    <a:pt x="650655" y="589630"/>
                    <a:pt x="653519" y="585299"/>
                    <a:pt x="657957" y="584394"/>
                  </a:cubicBezTo>
                  <a:cubicBezTo>
                    <a:pt x="660175" y="583941"/>
                    <a:pt x="662367" y="584431"/>
                    <a:pt x="664119" y="585588"/>
                  </a:cubicBezTo>
                  <a:close/>
                  <a:moveTo>
                    <a:pt x="709880" y="637450"/>
                  </a:moveTo>
                  <a:cubicBezTo>
                    <a:pt x="713304" y="639458"/>
                    <a:pt x="715826" y="642682"/>
                    <a:pt x="716635" y="646647"/>
                  </a:cubicBezTo>
                  <a:cubicBezTo>
                    <a:pt x="718251" y="654577"/>
                    <a:pt x="712402" y="662465"/>
                    <a:pt x="703570" y="664266"/>
                  </a:cubicBezTo>
                  <a:cubicBezTo>
                    <a:pt x="694737" y="666068"/>
                    <a:pt x="686266" y="661100"/>
                    <a:pt x="684649" y="653170"/>
                  </a:cubicBezTo>
                  <a:cubicBezTo>
                    <a:pt x="683031" y="645240"/>
                    <a:pt x="688880" y="637352"/>
                    <a:pt x="697714" y="635551"/>
                  </a:cubicBezTo>
                  <a:cubicBezTo>
                    <a:pt x="702130" y="634650"/>
                    <a:pt x="706456" y="635442"/>
                    <a:pt x="709880" y="637450"/>
                  </a:cubicBezTo>
                  <a:close/>
                  <a:moveTo>
                    <a:pt x="902398" y="853989"/>
                  </a:moveTo>
                  <a:cubicBezTo>
                    <a:pt x="905026" y="856461"/>
                    <a:pt x="904141" y="861670"/>
                    <a:pt x="900421" y="865624"/>
                  </a:cubicBezTo>
                  <a:lnTo>
                    <a:pt x="894411" y="867026"/>
                  </a:lnTo>
                  <a:lnTo>
                    <a:pt x="895339" y="867565"/>
                  </a:lnTo>
                  <a:cubicBezTo>
                    <a:pt x="898540" y="870453"/>
                    <a:pt x="901107" y="873886"/>
                    <a:pt x="900868" y="876247"/>
                  </a:cubicBezTo>
                  <a:cubicBezTo>
                    <a:pt x="900390" y="880968"/>
                    <a:pt x="885903" y="885580"/>
                    <a:pt x="883135" y="890483"/>
                  </a:cubicBezTo>
                  <a:cubicBezTo>
                    <a:pt x="880368" y="895386"/>
                    <a:pt x="887088" y="902935"/>
                    <a:pt x="884263" y="905667"/>
                  </a:cubicBezTo>
                  <a:cubicBezTo>
                    <a:pt x="881438" y="908398"/>
                    <a:pt x="872802" y="910560"/>
                    <a:pt x="870604" y="909652"/>
                  </a:cubicBezTo>
                  <a:cubicBezTo>
                    <a:pt x="868406" y="908745"/>
                    <a:pt x="873698" y="903412"/>
                    <a:pt x="871078" y="900222"/>
                  </a:cubicBezTo>
                  <a:cubicBezTo>
                    <a:pt x="868458" y="897032"/>
                    <a:pt x="857293" y="894913"/>
                    <a:pt x="854882" y="890510"/>
                  </a:cubicBezTo>
                  <a:lnTo>
                    <a:pt x="854081" y="884471"/>
                  </a:lnTo>
                  <a:lnTo>
                    <a:pt x="852072" y="884392"/>
                  </a:lnTo>
                  <a:cubicBezTo>
                    <a:pt x="849754" y="883237"/>
                    <a:pt x="847339" y="881100"/>
                    <a:pt x="845377" y="878252"/>
                  </a:cubicBezTo>
                  <a:cubicBezTo>
                    <a:pt x="841452" y="872558"/>
                    <a:pt x="840824" y="866182"/>
                    <a:pt x="843974" y="864012"/>
                  </a:cubicBezTo>
                  <a:cubicBezTo>
                    <a:pt x="847124" y="861841"/>
                    <a:pt x="852858" y="864697"/>
                    <a:pt x="856783" y="870392"/>
                  </a:cubicBezTo>
                  <a:lnTo>
                    <a:pt x="858126" y="873770"/>
                  </a:lnTo>
                  <a:lnTo>
                    <a:pt x="864259" y="873643"/>
                  </a:lnTo>
                  <a:cubicBezTo>
                    <a:pt x="867430" y="874299"/>
                    <a:pt x="870831" y="875054"/>
                    <a:pt x="873281" y="874083"/>
                  </a:cubicBezTo>
                  <a:cubicBezTo>
                    <a:pt x="878180" y="872141"/>
                    <a:pt x="881406" y="861792"/>
                    <a:pt x="886004" y="862153"/>
                  </a:cubicBezTo>
                  <a:lnTo>
                    <a:pt x="889618" y="864248"/>
                  </a:lnTo>
                  <a:lnTo>
                    <a:pt x="890905" y="856671"/>
                  </a:lnTo>
                  <a:cubicBezTo>
                    <a:pt x="894624" y="852717"/>
                    <a:pt x="899770" y="851516"/>
                    <a:pt x="902398" y="853989"/>
                  </a:cubicBezTo>
                  <a:close/>
                  <a:moveTo>
                    <a:pt x="871010" y="807690"/>
                  </a:moveTo>
                  <a:cubicBezTo>
                    <a:pt x="875586" y="811173"/>
                    <a:pt x="875048" y="819580"/>
                    <a:pt x="869806" y="826466"/>
                  </a:cubicBezTo>
                  <a:cubicBezTo>
                    <a:pt x="864565" y="833353"/>
                    <a:pt x="856605" y="836110"/>
                    <a:pt x="852028" y="832627"/>
                  </a:cubicBezTo>
                  <a:cubicBezTo>
                    <a:pt x="847451" y="829143"/>
                    <a:pt x="847990" y="820736"/>
                    <a:pt x="853231" y="813850"/>
                  </a:cubicBezTo>
                  <a:cubicBezTo>
                    <a:pt x="858473" y="806964"/>
                    <a:pt x="866433" y="804206"/>
                    <a:pt x="871010" y="807690"/>
                  </a:cubicBezTo>
                  <a:close/>
                  <a:moveTo>
                    <a:pt x="668660" y="571078"/>
                  </a:moveTo>
                  <a:cubicBezTo>
                    <a:pt x="668660" y="579652"/>
                    <a:pt x="659722" y="586603"/>
                    <a:pt x="648697" y="586603"/>
                  </a:cubicBezTo>
                  <a:cubicBezTo>
                    <a:pt x="637672" y="586603"/>
                    <a:pt x="628734" y="579652"/>
                    <a:pt x="628734" y="571078"/>
                  </a:cubicBezTo>
                  <a:cubicBezTo>
                    <a:pt x="628734" y="562504"/>
                    <a:pt x="637672" y="555553"/>
                    <a:pt x="648697" y="555553"/>
                  </a:cubicBezTo>
                  <a:cubicBezTo>
                    <a:pt x="659722" y="555553"/>
                    <a:pt x="668660" y="562504"/>
                    <a:pt x="668660" y="571078"/>
                  </a:cubicBezTo>
                  <a:close/>
                  <a:moveTo>
                    <a:pt x="635388" y="529058"/>
                  </a:moveTo>
                  <a:cubicBezTo>
                    <a:pt x="639349" y="532148"/>
                    <a:pt x="640778" y="539166"/>
                    <a:pt x="638581" y="544734"/>
                  </a:cubicBezTo>
                  <a:cubicBezTo>
                    <a:pt x="636384" y="550302"/>
                    <a:pt x="631391" y="552312"/>
                    <a:pt x="627431" y="549223"/>
                  </a:cubicBezTo>
                  <a:cubicBezTo>
                    <a:pt x="623471" y="546133"/>
                    <a:pt x="622041" y="539115"/>
                    <a:pt x="624239" y="533547"/>
                  </a:cubicBezTo>
                  <a:cubicBezTo>
                    <a:pt x="625337" y="530763"/>
                    <a:pt x="627135" y="528869"/>
                    <a:pt x="629152" y="528057"/>
                  </a:cubicBezTo>
                  <a:cubicBezTo>
                    <a:pt x="631170" y="527244"/>
                    <a:pt x="633408" y="527514"/>
                    <a:pt x="635388" y="529058"/>
                  </a:cubicBezTo>
                  <a:close/>
                  <a:moveTo>
                    <a:pt x="711673" y="615986"/>
                  </a:moveTo>
                  <a:cubicBezTo>
                    <a:pt x="715633" y="619075"/>
                    <a:pt x="717063" y="626093"/>
                    <a:pt x="714865" y="631662"/>
                  </a:cubicBezTo>
                  <a:cubicBezTo>
                    <a:pt x="712667" y="637229"/>
                    <a:pt x="707676" y="639239"/>
                    <a:pt x="703715" y="636150"/>
                  </a:cubicBezTo>
                  <a:cubicBezTo>
                    <a:pt x="699755" y="633061"/>
                    <a:pt x="698326" y="626042"/>
                    <a:pt x="700523" y="620474"/>
                  </a:cubicBezTo>
                  <a:cubicBezTo>
                    <a:pt x="701621" y="617690"/>
                    <a:pt x="703419" y="615796"/>
                    <a:pt x="705436" y="614983"/>
                  </a:cubicBezTo>
                  <a:cubicBezTo>
                    <a:pt x="707454" y="614171"/>
                    <a:pt x="709693" y="614441"/>
                    <a:pt x="711673" y="615986"/>
                  </a:cubicBezTo>
                  <a:close/>
                  <a:moveTo>
                    <a:pt x="960677" y="903569"/>
                  </a:moveTo>
                  <a:cubicBezTo>
                    <a:pt x="961693" y="904405"/>
                    <a:pt x="962391" y="905630"/>
                    <a:pt x="962528" y="907043"/>
                  </a:cubicBezTo>
                  <a:cubicBezTo>
                    <a:pt x="962803" y="909871"/>
                    <a:pt x="960734" y="912386"/>
                    <a:pt x="957906" y="912661"/>
                  </a:cubicBezTo>
                  <a:cubicBezTo>
                    <a:pt x="955078" y="912936"/>
                    <a:pt x="952563" y="910867"/>
                    <a:pt x="952288" y="908039"/>
                  </a:cubicBezTo>
                  <a:cubicBezTo>
                    <a:pt x="952014" y="905211"/>
                    <a:pt x="954083" y="902696"/>
                    <a:pt x="956911" y="902421"/>
                  </a:cubicBezTo>
                  <a:cubicBezTo>
                    <a:pt x="958324" y="902283"/>
                    <a:pt x="959660" y="902733"/>
                    <a:pt x="960677" y="903569"/>
                  </a:cubicBezTo>
                  <a:close/>
                  <a:moveTo>
                    <a:pt x="775052" y="682555"/>
                  </a:moveTo>
                  <a:cubicBezTo>
                    <a:pt x="778838" y="686954"/>
                    <a:pt x="781952" y="693462"/>
                    <a:pt x="783496" y="701038"/>
                  </a:cubicBezTo>
                  <a:cubicBezTo>
                    <a:pt x="786586" y="716188"/>
                    <a:pt x="782230" y="729870"/>
                    <a:pt x="773767" y="731596"/>
                  </a:cubicBezTo>
                  <a:cubicBezTo>
                    <a:pt x="769535" y="732459"/>
                    <a:pt x="765078" y="730170"/>
                    <a:pt x="761292" y="725771"/>
                  </a:cubicBezTo>
                  <a:lnTo>
                    <a:pt x="756188" y="714601"/>
                  </a:lnTo>
                  <a:lnTo>
                    <a:pt x="755185" y="714666"/>
                  </a:lnTo>
                  <a:cubicBezTo>
                    <a:pt x="751319" y="713220"/>
                    <a:pt x="747135" y="710231"/>
                    <a:pt x="743551" y="706042"/>
                  </a:cubicBezTo>
                  <a:cubicBezTo>
                    <a:pt x="736384" y="697666"/>
                    <a:pt x="734330" y="687660"/>
                    <a:pt x="738964" y="683695"/>
                  </a:cubicBezTo>
                  <a:cubicBezTo>
                    <a:pt x="741281" y="681714"/>
                    <a:pt x="744831" y="681616"/>
                    <a:pt x="748698" y="683062"/>
                  </a:cubicBezTo>
                  <a:lnTo>
                    <a:pt x="753618" y="686709"/>
                  </a:lnTo>
                  <a:lnTo>
                    <a:pt x="762578" y="676729"/>
                  </a:lnTo>
                  <a:cubicBezTo>
                    <a:pt x="766809" y="675867"/>
                    <a:pt x="771267" y="678156"/>
                    <a:pt x="775052" y="682555"/>
                  </a:cubicBezTo>
                  <a:close/>
                  <a:moveTo>
                    <a:pt x="739968" y="625191"/>
                  </a:moveTo>
                  <a:cubicBezTo>
                    <a:pt x="741732" y="627534"/>
                    <a:pt x="741334" y="633736"/>
                    <a:pt x="741038" y="637390"/>
                  </a:cubicBezTo>
                  <a:cubicBezTo>
                    <a:pt x="740741" y="641044"/>
                    <a:pt x="739235" y="646315"/>
                    <a:pt x="738188" y="647116"/>
                  </a:cubicBezTo>
                  <a:cubicBezTo>
                    <a:pt x="737140" y="647916"/>
                    <a:pt x="736806" y="642278"/>
                    <a:pt x="734757" y="642192"/>
                  </a:cubicBezTo>
                  <a:cubicBezTo>
                    <a:pt x="732708" y="642106"/>
                    <a:pt x="728337" y="647402"/>
                    <a:pt x="725894" y="646598"/>
                  </a:cubicBezTo>
                  <a:cubicBezTo>
                    <a:pt x="723451" y="645794"/>
                    <a:pt x="721532" y="641793"/>
                    <a:pt x="720101" y="637368"/>
                  </a:cubicBezTo>
                  <a:cubicBezTo>
                    <a:pt x="718669" y="632943"/>
                    <a:pt x="716475" y="623788"/>
                    <a:pt x="717303" y="620048"/>
                  </a:cubicBezTo>
                  <a:cubicBezTo>
                    <a:pt x="718131" y="616306"/>
                    <a:pt x="722877" y="614375"/>
                    <a:pt x="725068" y="614923"/>
                  </a:cubicBezTo>
                  <a:cubicBezTo>
                    <a:pt x="727259" y="615470"/>
                    <a:pt x="727969" y="621620"/>
                    <a:pt x="730453" y="623332"/>
                  </a:cubicBezTo>
                  <a:cubicBezTo>
                    <a:pt x="732936" y="625043"/>
                    <a:pt x="738204" y="622848"/>
                    <a:pt x="739968" y="625191"/>
                  </a:cubicBezTo>
                  <a:close/>
                  <a:moveTo>
                    <a:pt x="536238" y="361797"/>
                  </a:moveTo>
                  <a:cubicBezTo>
                    <a:pt x="538678" y="365135"/>
                    <a:pt x="540644" y="370173"/>
                    <a:pt x="541557" y="376119"/>
                  </a:cubicBezTo>
                  <a:cubicBezTo>
                    <a:pt x="543382" y="388013"/>
                    <a:pt x="540302" y="399036"/>
                    <a:pt x="534680" y="400742"/>
                  </a:cubicBezTo>
                  <a:cubicBezTo>
                    <a:pt x="529057" y="402447"/>
                    <a:pt x="523019" y="394189"/>
                    <a:pt x="521195" y="382295"/>
                  </a:cubicBezTo>
                  <a:cubicBezTo>
                    <a:pt x="519369" y="370402"/>
                    <a:pt x="522448" y="359378"/>
                    <a:pt x="528071" y="357673"/>
                  </a:cubicBezTo>
                  <a:cubicBezTo>
                    <a:pt x="530882" y="356820"/>
                    <a:pt x="533797" y="358458"/>
                    <a:pt x="536238" y="361797"/>
                  </a:cubicBezTo>
                  <a:close/>
                  <a:moveTo>
                    <a:pt x="933180" y="825212"/>
                  </a:moveTo>
                  <a:cubicBezTo>
                    <a:pt x="934930" y="826369"/>
                    <a:pt x="936240" y="828195"/>
                    <a:pt x="936692" y="830414"/>
                  </a:cubicBezTo>
                  <a:cubicBezTo>
                    <a:pt x="937597" y="834852"/>
                    <a:pt x="934733" y="839183"/>
                    <a:pt x="930295" y="840088"/>
                  </a:cubicBezTo>
                  <a:cubicBezTo>
                    <a:pt x="925857" y="840993"/>
                    <a:pt x="921526" y="838129"/>
                    <a:pt x="920621" y="833691"/>
                  </a:cubicBezTo>
                  <a:cubicBezTo>
                    <a:pt x="919716" y="829254"/>
                    <a:pt x="922580" y="824922"/>
                    <a:pt x="927018" y="824017"/>
                  </a:cubicBezTo>
                  <a:cubicBezTo>
                    <a:pt x="929237" y="823565"/>
                    <a:pt x="931429" y="824055"/>
                    <a:pt x="933180" y="825212"/>
                  </a:cubicBezTo>
                  <a:close/>
                  <a:moveTo>
                    <a:pt x="676949" y="521227"/>
                  </a:moveTo>
                  <a:cubicBezTo>
                    <a:pt x="677575" y="522042"/>
                    <a:pt x="678109" y="523009"/>
                    <a:pt x="678495" y="523732"/>
                  </a:cubicBezTo>
                  <a:cubicBezTo>
                    <a:pt x="679267" y="525181"/>
                    <a:pt x="679823" y="527654"/>
                    <a:pt x="679485" y="528320"/>
                  </a:cubicBezTo>
                  <a:cubicBezTo>
                    <a:pt x="679147" y="528987"/>
                    <a:pt x="677547" y="527035"/>
                    <a:pt x="676467" y="527732"/>
                  </a:cubicBezTo>
                  <a:cubicBezTo>
                    <a:pt x="675387" y="528430"/>
                    <a:pt x="674470" y="531932"/>
                    <a:pt x="673005" y="532506"/>
                  </a:cubicBezTo>
                  <a:cubicBezTo>
                    <a:pt x="671540" y="533080"/>
                    <a:pt x="669536" y="532293"/>
                    <a:pt x="667675" y="531177"/>
                  </a:cubicBezTo>
                  <a:cubicBezTo>
                    <a:pt x="665816" y="530061"/>
                    <a:pt x="662365" y="527479"/>
                    <a:pt x="661846" y="525810"/>
                  </a:cubicBezTo>
                  <a:cubicBezTo>
                    <a:pt x="661326" y="524141"/>
                    <a:pt x="663288" y="521743"/>
                    <a:pt x="664558" y="521163"/>
                  </a:cubicBezTo>
                  <a:cubicBezTo>
                    <a:pt x="665829" y="520585"/>
                    <a:pt x="667753" y="522591"/>
                    <a:pt x="669468" y="522336"/>
                  </a:cubicBezTo>
                  <a:cubicBezTo>
                    <a:pt x="671184" y="522081"/>
                    <a:pt x="673349" y="519399"/>
                    <a:pt x="674853" y="519632"/>
                  </a:cubicBezTo>
                  <a:cubicBezTo>
                    <a:pt x="675606" y="519749"/>
                    <a:pt x="676323" y="520412"/>
                    <a:pt x="676949" y="521227"/>
                  </a:cubicBezTo>
                  <a:close/>
                  <a:moveTo>
                    <a:pt x="854266" y="717983"/>
                  </a:moveTo>
                  <a:cubicBezTo>
                    <a:pt x="857467" y="720872"/>
                    <a:pt x="860034" y="724305"/>
                    <a:pt x="859795" y="726665"/>
                  </a:cubicBezTo>
                  <a:cubicBezTo>
                    <a:pt x="859317" y="731387"/>
                    <a:pt x="844829" y="735999"/>
                    <a:pt x="842062" y="740902"/>
                  </a:cubicBezTo>
                  <a:cubicBezTo>
                    <a:pt x="839294" y="745806"/>
                    <a:pt x="846015" y="753354"/>
                    <a:pt x="843190" y="756085"/>
                  </a:cubicBezTo>
                  <a:cubicBezTo>
                    <a:pt x="840365" y="758817"/>
                    <a:pt x="831729" y="760979"/>
                    <a:pt x="829531" y="760071"/>
                  </a:cubicBezTo>
                  <a:cubicBezTo>
                    <a:pt x="827334" y="759163"/>
                    <a:pt x="832626" y="753831"/>
                    <a:pt x="830005" y="750641"/>
                  </a:cubicBezTo>
                  <a:cubicBezTo>
                    <a:pt x="827384" y="747450"/>
                    <a:pt x="816220" y="745333"/>
                    <a:pt x="813809" y="740929"/>
                  </a:cubicBezTo>
                  <a:cubicBezTo>
                    <a:pt x="811398" y="736526"/>
                    <a:pt x="812471" y="726958"/>
                    <a:pt x="815538" y="724220"/>
                  </a:cubicBezTo>
                  <a:lnTo>
                    <a:pt x="819535" y="724138"/>
                  </a:lnTo>
                  <a:lnTo>
                    <a:pt x="820333" y="718479"/>
                  </a:lnTo>
                  <a:cubicBezTo>
                    <a:pt x="821794" y="715344"/>
                    <a:pt x="825315" y="709444"/>
                    <a:pt x="827875" y="708344"/>
                  </a:cubicBezTo>
                  <a:cubicBezTo>
                    <a:pt x="830436" y="707243"/>
                    <a:pt x="834565" y="709956"/>
                    <a:pt x="835693" y="711874"/>
                  </a:cubicBezTo>
                  <a:cubicBezTo>
                    <a:pt x="836822" y="713792"/>
                    <a:pt x="833959" y="717175"/>
                    <a:pt x="834649" y="719854"/>
                  </a:cubicBezTo>
                  <a:lnTo>
                    <a:pt x="835441" y="721091"/>
                  </a:lnTo>
                  <a:lnTo>
                    <a:pt x="838682" y="717673"/>
                  </a:lnTo>
                  <a:cubicBezTo>
                    <a:pt x="840676" y="714888"/>
                    <a:pt x="842632" y="712391"/>
                    <a:pt x="844931" y="712572"/>
                  </a:cubicBezTo>
                  <a:cubicBezTo>
                    <a:pt x="847230" y="712752"/>
                    <a:pt x="851065" y="715096"/>
                    <a:pt x="854266" y="717983"/>
                  </a:cubicBezTo>
                  <a:close/>
                  <a:moveTo>
                    <a:pt x="829936" y="658109"/>
                  </a:moveTo>
                  <a:cubicBezTo>
                    <a:pt x="834513" y="661592"/>
                    <a:pt x="833975" y="669999"/>
                    <a:pt x="828733" y="676885"/>
                  </a:cubicBezTo>
                  <a:cubicBezTo>
                    <a:pt x="823492" y="683771"/>
                    <a:pt x="815532" y="686529"/>
                    <a:pt x="810955" y="683045"/>
                  </a:cubicBezTo>
                  <a:cubicBezTo>
                    <a:pt x="806378" y="679561"/>
                    <a:pt x="806917" y="671155"/>
                    <a:pt x="812159" y="664269"/>
                  </a:cubicBezTo>
                  <a:cubicBezTo>
                    <a:pt x="817400" y="657382"/>
                    <a:pt x="825360" y="654625"/>
                    <a:pt x="829936" y="658109"/>
                  </a:cubicBezTo>
                  <a:close/>
                  <a:moveTo>
                    <a:pt x="599575" y="388435"/>
                  </a:moveTo>
                  <a:cubicBezTo>
                    <a:pt x="602853" y="393261"/>
                    <a:pt x="596938" y="412952"/>
                    <a:pt x="598865" y="420391"/>
                  </a:cubicBezTo>
                  <a:cubicBezTo>
                    <a:pt x="600792" y="427828"/>
                    <a:pt x="610897" y="427548"/>
                    <a:pt x="611135" y="433062"/>
                  </a:cubicBezTo>
                  <a:cubicBezTo>
                    <a:pt x="611374" y="438577"/>
                    <a:pt x="607403" y="449778"/>
                    <a:pt x="605284" y="451296"/>
                  </a:cubicBezTo>
                  <a:cubicBezTo>
                    <a:pt x="603166" y="452814"/>
                    <a:pt x="602554" y="442288"/>
                    <a:pt x="598427" y="442171"/>
                  </a:cubicBezTo>
                  <a:cubicBezTo>
                    <a:pt x="594299" y="442055"/>
                    <a:pt x="585431" y="452046"/>
                    <a:pt x="580518" y="450598"/>
                  </a:cubicBezTo>
                  <a:cubicBezTo>
                    <a:pt x="575605" y="449149"/>
                    <a:pt x="569033" y="439257"/>
                    <a:pt x="568946" y="433478"/>
                  </a:cubicBezTo>
                  <a:cubicBezTo>
                    <a:pt x="568859" y="427701"/>
                    <a:pt x="578287" y="422935"/>
                    <a:pt x="579997" y="415928"/>
                  </a:cubicBezTo>
                  <a:cubicBezTo>
                    <a:pt x="581706" y="408920"/>
                    <a:pt x="575940" y="396014"/>
                    <a:pt x="579203" y="391433"/>
                  </a:cubicBezTo>
                  <a:cubicBezTo>
                    <a:pt x="580835" y="389141"/>
                    <a:pt x="585109" y="387186"/>
                    <a:pt x="589384" y="386406"/>
                  </a:cubicBezTo>
                  <a:cubicBezTo>
                    <a:pt x="593660" y="385626"/>
                    <a:pt x="597937" y="386022"/>
                    <a:pt x="599575" y="388435"/>
                  </a:cubicBezTo>
                  <a:close/>
                  <a:moveTo>
                    <a:pt x="941022" y="782586"/>
                  </a:moveTo>
                  <a:cubicBezTo>
                    <a:pt x="945104" y="785614"/>
                    <a:pt x="948206" y="790314"/>
                    <a:pt x="949360" y="795969"/>
                  </a:cubicBezTo>
                  <a:cubicBezTo>
                    <a:pt x="951666" y="807281"/>
                    <a:pt x="945305" y="818128"/>
                    <a:pt x="935151" y="820199"/>
                  </a:cubicBezTo>
                  <a:cubicBezTo>
                    <a:pt x="924996" y="822270"/>
                    <a:pt x="914895" y="814779"/>
                    <a:pt x="912589" y="803469"/>
                  </a:cubicBezTo>
                  <a:cubicBezTo>
                    <a:pt x="911435" y="797813"/>
                    <a:pt x="912449" y="792274"/>
                    <a:pt x="915020" y="787889"/>
                  </a:cubicBezTo>
                  <a:cubicBezTo>
                    <a:pt x="917591" y="783504"/>
                    <a:pt x="921721" y="780275"/>
                    <a:pt x="926798" y="779239"/>
                  </a:cubicBezTo>
                  <a:cubicBezTo>
                    <a:pt x="931875" y="778204"/>
                    <a:pt x="936939" y="779559"/>
                    <a:pt x="941022" y="782586"/>
                  </a:cubicBezTo>
                  <a:close/>
                  <a:moveTo>
                    <a:pt x="818132" y="626391"/>
                  </a:moveTo>
                  <a:cubicBezTo>
                    <a:pt x="825300" y="634768"/>
                    <a:pt x="827354" y="644774"/>
                    <a:pt x="822720" y="648738"/>
                  </a:cubicBezTo>
                  <a:cubicBezTo>
                    <a:pt x="818086" y="652703"/>
                    <a:pt x="808518" y="649126"/>
                    <a:pt x="801351" y="640748"/>
                  </a:cubicBezTo>
                  <a:cubicBezTo>
                    <a:pt x="794184" y="632371"/>
                    <a:pt x="792130" y="622366"/>
                    <a:pt x="796764" y="618401"/>
                  </a:cubicBezTo>
                  <a:cubicBezTo>
                    <a:pt x="801399" y="614436"/>
                    <a:pt x="810965" y="618013"/>
                    <a:pt x="818132" y="626391"/>
                  </a:cubicBezTo>
                  <a:close/>
                  <a:moveTo>
                    <a:pt x="696984" y="483113"/>
                  </a:moveTo>
                  <a:cubicBezTo>
                    <a:pt x="698000" y="483950"/>
                    <a:pt x="698697" y="485174"/>
                    <a:pt x="698835" y="486588"/>
                  </a:cubicBezTo>
                  <a:cubicBezTo>
                    <a:pt x="699110" y="489416"/>
                    <a:pt x="697040" y="491931"/>
                    <a:pt x="694213" y="492205"/>
                  </a:cubicBezTo>
                  <a:cubicBezTo>
                    <a:pt x="691385" y="492480"/>
                    <a:pt x="688870" y="490411"/>
                    <a:pt x="688595" y="487583"/>
                  </a:cubicBezTo>
                  <a:cubicBezTo>
                    <a:pt x="688320" y="484755"/>
                    <a:pt x="690390" y="482241"/>
                    <a:pt x="693218" y="481966"/>
                  </a:cubicBezTo>
                  <a:cubicBezTo>
                    <a:pt x="694631" y="481828"/>
                    <a:pt x="695967" y="482276"/>
                    <a:pt x="696984" y="483113"/>
                  </a:cubicBezTo>
                  <a:close/>
                  <a:moveTo>
                    <a:pt x="676599" y="454632"/>
                  </a:moveTo>
                  <a:cubicBezTo>
                    <a:pt x="679040" y="457970"/>
                    <a:pt x="681006" y="463008"/>
                    <a:pt x="681918" y="468955"/>
                  </a:cubicBezTo>
                  <a:cubicBezTo>
                    <a:pt x="683743" y="480848"/>
                    <a:pt x="680664" y="491872"/>
                    <a:pt x="675042" y="493577"/>
                  </a:cubicBezTo>
                  <a:lnTo>
                    <a:pt x="671795" y="491938"/>
                  </a:lnTo>
                  <a:lnTo>
                    <a:pt x="675561" y="497066"/>
                  </a:lnTo>
                  <a:cubicBezTo>
                    <a:pt x="677178" y="504996"/>
                    <a:pt x="671329" y="512884"/>
                    <a:pt x="662497" y="514685"/>
                  </a:cubicBezTo>
                  <a:cubicBezTo>
                    <a:pt x="653663" y="516486"/>
                    <a:pt x="645193" y="511518"/>
                    <a:pt x="643575" y="503589"/>
                  </a:cubicBezTo>
                  <a:cubicBezTo>
                    <a:pt x="641959" y="495659"/>
                    <a:pt x="647808" y="487771"/>
                    <a:pt x="656640" y="485970"/>
                  </a:cubicBezTo>
                  <a:lnTo>
                    <a:pt x="666131" y="487451"/>
                  </a:lnTo>
                  <a:lnTo>
                    <a:pt x="661556" y="475130"/>
                  </a:lnTo>
                  <a:cubicBezTo>
                    <a:pt x="659731" y="463237"/>
                    <a:pt x="662810" y="452213"/>
                    <a:pt x="668432" y="450508"/>
                  </a:cubicBezTo>
                  <a:cubicBezTo>
                    <a:pt x="671244" y="449655"/>
                    <a:pt x="674159" y="451294"/>
                    <a:pt x="676599" y="454632"/>
                  </a:cubicBezTo>
                  <a:close/>
                  <a:moveTo>
                    <a:pt x="759859" y="550848"/>
                  </a:moveTo>
                  <a:cubicBezTo>
                    <a:pt x="761933" y="553840"/>
                    <a:pt x="763451" y="558103"/>
                    <a:pt x="763920" y="562930"/>
                  </a:cubicBezTo>
                  <a:cubicBezTo>
                    <a:pt x="764859" y="572584"/>
                    <a:pt x="761248" y="580834"/>
                    <a:pt x="755855" y="581359"/>
                  </a:cubicBezTo>
                  <a:cubicBezTo>
                    <a:pt x="750462" y="581883"/>
                    <a:pt x="745330" y="574482"/>
                    <a:pt x="744391" y="564828"/>
                  </a:cubicBezTo>
                  <a:cubicBezTo>
                    <a:pt x="743453" y="555175"/>
                    <a:pt x="747064" y="546924"/>
                    <a:pt x="752457" y="546400"/>
                  </a:cubicBezTo>
                  <a:cubicBezTo>
                    <a:pt x="755153" y="546138"/>
                    <a:pt x="757784" y="547857"/>
                    <a:pt x="759859" y="550848"/>
                  </a:cubicBezTo>
                  <a:close/>
                  <a:moveTo>
                    <a:pt x="930570" y="727052"/>
                  </a:moveTo>
                  <a:cubicBezTo>
                    <a:pt x="932321" y="728210"/>
                    <a:pt x="933630" y="730035"/>
                    <a:pt x="934082" y="732254"/>
                  </a:cubicBezTo>
                  <a:cubicBezTo>
                    <a:pt x="934987" y="736692"/>
                    <a:pt x="932123" y="741023"/>
                    <a:pt x="927685" y="741928"/>
                  </a:cubicBezTo>
                  <a:cubicBezTo>
                    <a:pt x="923248" y="742833"/>
                    <a:pt x="918916" y="739969"/>
                    <a:pt x="918011" y="735531"/>
                  </a:cubicBezTo>
                  <a:cubicBezTo>
                    <a:pt x="917106" y="731093"/>
                    <a:pt x="919970" y="726762"/>
                    <a:pt x="924408" y="725857"/>
                  </a:cubicBezTo>
                  <a:cubicBezTo>
                    <a:pt x="926627" y="725405"/>
                    <a:pt x="928819" y="725894"/>
                    <a:pt x="930570" y="727052"/>
                  </a:cubicBezTo>
                  <a:close/>
                  <a:moveTo>
                    <a:pt x="794620" y="562293"/>
                  </a:moveTo>
                  <a:cubicBezTo>
                    <a:pt x="795749" y="564211"/>
                    <a:pt x="792886" y="567594"/>
                    <a:pt x="793576" y="570272"/>
                  </a:cubicBezTo>
                  <a:lnTo>
                    <a:pt x="795152" y="572734"/>
                  </a:lnTo>
                  <a:lnTo>
                    <a:pt x="795776" y="573098"/>
                  </a:lnTo>
                  <a:lnTo>
                    <a:pt x="795670" y="573542"/>
                  </a:lnTo>
                  <a:lnTo>
                    <a:pt x="798757" y="578362"/>
                  </a:lnTo>
                  <a:lnTo>
                    <a:pt x="796191" y="581170"/>
                  </a:lnTo>
                  <a:lnTo>
                    <a:pt x="797307" y="583393"/>
                  </a:lnTo>
                  <a:cubicBezTo>
                    <a:pt x="797074" y="584898"/>
                    <a:pt x="794654" y="586263"/>
                    <a:pt x="793207" y="587034"/>
                  </a:cubicBezTo>
                  <a:cubicBezTo>
                    <a:pt x="791758" y="587807"/>
                    <a:pt x="789286" y="588363"/>
                    <a:pt x="788619" y="588025"/>
                  </a:cubicBezTo>
                  <a:lnTo>
                    <a:pt x="788997" y="586083"/>
                  </a:lnTo>
                  <a:lnTo>
                    <a:pt x="785750" y="587148"/>
                  </a:lnTo>
                  <a:lnTo>
                    <a:pt x="786135" y="582779"/>
                  </a:lnTo>
                  <a:lnTo>
                    <a:pt x="784433" y="581544"/>
                  </a:lnTo>
                  <a:lnTo>
                    <a:pt x="784496" y="581293"/>
                  </a:lnTo>
                  <a:lnTo>
                    <a:pt x="778038" y="577568"/>
                  </a:lnTo>
                  <a:cubicBezTo>
                    <a:pt x="776884" y="575339"/>
                    <a:pt x="777799" y="572032"/>
                    <a:pt x="779260" y="568897"/>
                  </a:cubicBezTo>
                  <a:cubicBezTo>
                    <a:pt x="780720" y="565763"/>
                    <a:pt x="784242" y="559863"/>
                    <a:pt x="786803" y="558762"/>
                  </a:cubicBezTo>
                  <a:cubicBezTo>
                    <a:pt x="789363" y="557662"/>
                    <a:pt x="793491" y="560374"/>
                    <a:pt x="794620" y="562293"/>
                  </a:cubicBezTo>
                  <a:close/>
                  <a:moveTo>
                    <a:pt x="706288" y="422457"/>
                  </a:moveTo>
                  <a:cubicBezTo>
                    <a:pt x="708293" y="423933"/>
                    <a:pt x="709656" y="426109"/>
                    <a:pt x="709901" y="428636"/>
                  </a:cubicBezTo>
                  <a:cubicBezTo>
                    <a:pt x="710393" y="433688"/>
                    <a:pt x="706229" y="438228"/>
                    <a:pt x="700601" y="438775"/>
                  </a:cubicBezTo>
                  <a:cubicBezTo>
                    <a:pt x="694973" y="439321"/>
                    <a:pt x="690012" y="435669"/>
                    <a:pt x="689521" y="430617"/>
                  </a:cubicBezTo>
                  <a:cubicBezTo>
                    <a:pt x="689030" y="425564"/>
                    <a:pt x="693194" y="421025"/>
                    <a:pt x="698822" y="420478"/>
                  </a:cubicBezTo>
                  <a:cubicBezTo>
                    <a:pt x="701636" y="420204"/>
                    <a:pt x="704283" y="420981"/>
                    <a:pt x="706288" y="422457"/>
                  </a:cubicBezTo>
                  <a:close/>
                  <a:moveTo>
                    <a:pt x="790401" y="518623"/>
                  </a:moveTo>
                  <a:cubicBezTo>
                    <a:pt x="794326" y="524317"/>
                    <a:pt x="794954" y="530693"/>
                    <a:pt x="791804" y="532864"/>
                  </a:cubicBezTo>
                  <a:cubicBezTo>
                    <a:pt x="788654" y="535035"/>
                    <a:pt x="782919" y="532178"/>
                    <a:pt x="778995" y="526484"/>
                  </a:cubicBezTo>
                  <a:cubicBezTo>
                    <a:pt x="775070" y="520790"/>
                    <a:pt x="774443" y="514414"/>
                    <a:pt x="777592" y="512243"/>
                  </a:cubicBezTo>
                  <a:cubicBezTo>
                    <a:pt x="780742" y="510073"/>
                    <a:pt x="786477" y="512929"/>
                    <a:pt x="790401" y="518623"/>
                  </a:cubicBezTo>
                  <a:close/>
                  <a:moveTo>
                    <a:pt x="744001" y="454851"/>
                  </a:moveTo>
                  <a:cubicBezTo>
                    <a:pt x="746076" y="457842"/>
                    <a:pt x="747593" y="462106"/>
                    <a:pt x="748062" y="466933"/>
                  </a:cubicBezTo>
                  <a:cubicBezTo>
                    <a:pt x="749001" y="476586"/>
                    <a:pt x="745390" y="484837"/>
                    <a:pt x="739997" y="485361"/>
                  </a:cubicBezTo>
                  <a:lnTo>
                    <a:pt x="739978" y="485349"/>
                  </a:lnTo>
                  <a:lnTo>
                    <a:pt x="740088" y="496268"/>
                  </a:lnTo>
                  <a:cubicBezTo>
                    <a:pt x="739260" y="502724"/>
                    <a:pt x="738263" y="509507"/>
                    <a:pt x="739226" y="513226"/>
                  </a:cubicBezTo>
                  <a:cubicBezTo>
                    <a:pt x="741153" y="520663"/>
                    <a:pt x="751259" y="520383"/>
                    <a:pt x="751497" y="525898"/>
                  </a:cubicBezTo>
                  <a:cubicBezTo>
                    <a:pt x="751736" y="531412"/>
                    <a:pt x="747764" y="542613"/>
                    <a:pt x="745646" y="544132"/>
                  </a:cubicBezTo>
                  <a:cubicBezTo>
                    <a:pt x="743528" y="545650"/>
                    <a:pt x="742916" y="535123"/>
                    <a:pt x="738788" y="535006"/>
                  </a:cubicBezTo>
                  <a:lnTo>
                    <a:pt x="735681" y="536697"/>
                  </a:lnTo>
                  <a:lnTo>
                    <a:pt x="742424" y="551456"/>
                  </a:lnTo>
                  <a:cubicBezTo>
                    <a:pt x="745513" y="566607"/>
                    <a:pt x="741157" y="580289"/>
                    <a:pt x="732694" y="582015"/>
                  </a:cubicBezTo>
                  <a:cubicBezTo>
                    <a:pt x="724230" y="583741"/>
                    <a:pt x="714864" y="572858"/>
                    <a:pt x="711774" y="557707"/>
                  </a:cubicBezTo>
                  <a:cubicBezTo>
                    <a:pt x="710229" y="550132"/>
                    <a:pt x="710546" y="542924"/>
                    <a:pt x="712307" y="537394"/>
                  </a:cubicBezTo>
                  <a:lnTo>
                    <a:pt x="713232" y="536364"/>
                  </a:lnTo>
                  <a:lnTo>
                    <a:pt x="711058" y="530796"/>
                  </a:lnTo>
                  <a:lnTo>
                    <a:pt x="705379" y="526614"/>
                  </a:lnTo>
                  <a:cubicBezTo>
                    <a:pt x="704888" y="521562"/>
                    <a:pt x="709052" y="517023"/>
                    <a:pt x="714680" y="516476"/>
                  </a:cubicBezTo>
                  <a:lnTo>
                    <a:pt x="715106" y="516589"/>
                  </a:lnTo>
                  <a:lnTo>
                    <a:pt x="720358" y="508763"/>
                  </a:lnTo>
                  <a:cubicBezTo>
                    <a:pt x="722068" y="501755"/>
                    <a:pt x="716302" y="488850"/>
                    <a:pt x="719564" y="484267"/>
                  </a:cubicBezTo>
                  <a:cubicBezTo>
                    <a:pt x="721196" y="481977"/>
                    <a:pt x="725470" y="480021"/>
                    <a:pt x="729745" y="479241"/>
                  </a:cubicBezTo>
                  <a:lnTo>
                    <a:pt x="732198" y="479729"/>
                  </a:lnTo>
                  <a:lnTo>
                    <a:pt x="728534" y="468831"/>
                  </a:lnTo>
                  <a:cubicBezTo>
                    <a:pt x="727596" y="459177"/>
                    <a:pt x="731206" y="450926"/>
                    <a:pt x="736599" y="450402"/>
                  </a:cubicBezTo>
                  <a:cubicBezTo>
                    <a:pt x="739296" y="450140"/>
                    <a:pt x="741926" y="451859"/>
                    <a:pt x="744001" y="454851"/>
                  </a:cubicBezTo>
                  <a:close/>
                  <a:moveTo>
                    <a:pt x="779918" y="477100"/>
                  </a:moveTo>
                  <a:lnTo>
                    <a:pt x="779070" y="480649"/>
                  </a:lnTo>
                  <a:lnTo>
                    <a:pt x="783779" y="489638"/>
                  </a:lnTo>
                  <a:cubicBezTo>
                    <a:pt x="784609" y="493682"/>
                    <a:pt x="783964" y="497175"/>
                    <a:pt x="781647" y="499157"/>
                  </a:cubicBezTo>
                  <a:cubicBezTo>
                    <a:pt x="777013" y="503122"/>
                    <a:pt x="767446" y="499544"/>
                    <a:pt x="760278" y="491166"/>
                  </a:cubicBezTo>
                  <a:cubicBezTo>
                    <a:pt x="753111" y="482790"/>
                    <a:pt x="751057" y="472784"/>
                    <a:pt x="755691" y="468819"/>
                  </a:cubicBezTo>
                  <a:cubicBezTo>
                    <a:pt x="758008" y="466838"/>
                    <a:pt x="761558" y="466740"/>
                    <a:pt x="765425" y="468186"/>
                  </a:cubicBezTo>
                  <a:lnTo>
                    <a:pt x="774671" y="475039"/>
                  </a:lnTo>
                  <a:lnTo>
                    <a:pt x="775271" y="474388"/>
                  </a:lnTo>
                  <a:cubicBezTo>
                    <a:pt x="776940" y="473868"/>
                    <a:pt x="779338" y="475830"/>
                    <a:pt x="779918" y="477100"/>
                  </a:cubicBezTo>
                  <a:close/>
                  <a:moveTo>
                    <a:pt x="1059204" y="797587"/>
                  </a:moveTo>
                  <a:cubicBezTo>
                    <a:pt x="1060363" y="803269"/>
                    <a:pt x="1056696" y="808816"/>
                    <a:pt x="1051013" y="809975"/>
                  </a:cubicBezTo>
                  <a:cubicBezTo>
                    <a:pt x="1045330" y="811134"/>
                    <a:pt x="1039784" y="807466"/>
                    <a:pt x="1038625" y="801783"/>
                  </a:cubicBezTo>
                  <a:cubicBezTo>
                    <a:pt x="1038045" y="798942"/>
                    <a:pt x="1038672" y="796134"/>
                    <a:pt x="1040155" y="793893"/>
                  </a:cubicBezTo>
                  <a:cubicBezTo>
                    <a:pt x="1041637" y="791651"/>
                    <a:pt x="1043975" y="789975"/>
                    <a:pt x="1046816" y="789395"/>
                  </a:cubicBezTo>
                  <a:cubicBezTo>
                    <a:pt x="1052499" y="788236"/>
                    <a:pt x="1058046" y="791904"/>
                    <a:pt x="1059204" y="797587"/>
                  </a:cubicBezTo>
                  <a:close/>
                  <a:moveTo>
                    <a:pt x="929476" y="643392"/>
                  </a:moveTo>
                  <a:cubicBezTo>
                    <a:pt x="934553" y="649327"/>
                    <a:pt x="929972" y="661577"/>
                    <a:pt x="919243" y="670756"/>
                  </a:cubicBezTo>
                  <a:cubicBezTo>
                    <a:pt x="913880" y="675345"/>
                    <a:pt x="907995" y="678297"/>
                    <a:pt x="902817" y="679360"/>
                  </a:cubicBezTo>
                  <a:lnTo>
                    <a:pt x="900081" y="678747"/>
                  </a:lnTo>
                  <a:lnTo>
                    <a:pt x="900448" y="684013"/>
                  </a:lnTo>
                  <a:cubicBezTo>
                    <a:pt x="901429" y="686855"/>
                    <a:pt x="902403" y="689425"/>
                    <a:pt x="900990" y="690791"/>
                  </a:cubicBezTo>
                  <a:cubicBezTo>
                    <a:pt x="898165" y="693522"/>
                    <a:pt x="889529" y="695684"/>
                    <a:pt x="887331" y="694776"/>
                  </a:cubicBezTo>
                  <a:cubicBezTo>
                    <a:pt x="885134" y="693869"/>
                    <a:pt x="890426" y="688536"/>
                    <a:pt x="887805" y="685346"/>
                  </a:cubicBezTo>
                  <a:cubicBezTo>
                    <a:pt x="885185" y="682156"/>
                    <a:pt x="874020" y="680037"/>
                    <a:pt x="871609" y="675634"/>
                  </a:cubicBezTo>
                  <a:cubicBezTo>
                    <a:pt x="869198" y="671231"/>
                    <a:pt x="870272" y="661664"/>
                    <a:pt x="873338" y="658926"/>
                  </a:cubicBezTo>
                  <a:cubicBezTo>
                    <a:pt x="876405" y="656188"/>
                    <a:pt x="885109" y="661148"/>
                    <a:pt x="890008" y="659207"/>
                  </a:cubicBezTo>
                  <a:cubicBezTo>
                    <a:pt x="894907" y="657265"/>
                    <a:pt x="898133" y="646916"/>
                    <a:pt x="902731" y="647277"/>
                  </a:cubicBezTo>
                  <a:lnTo>
                    <a:pt x="903646" y="647807"/>
                  </a:lnTo>
                  <a:lnTo>
                    <a:pt x="917286" y="640662"/>
                  </a:lnTo>
                  <a:cubicBezTo>
                    <a:pt x="922465" y="639599"/>
                    <a:pt x="926937" y="640425"/>
                    <a:pt x="929476" y="643392"/>
                  </a:cubicBezTo>
                  <a:close/>
                  <a:moveTo>
                    <a:pt x="887737" y="592813"/>
                  </a:moveTo>
                  <a:cubicBezTo>
                    <a:pt x="892314" y="596297"/>
                    <a:pt x="891775" y="604704"/>
                    <a:pt x="886534" y="611590"/>
                  </a:cubicBezTo>
                  <a:cubicBezTo>
                    <a:pt x="881292" y="618477"/>
                    <a:pt x="873332" y="621234"/>
                    <a:pt x="868756" y="617751"/>
                  </a:cubicBezTo>
                  <a:cubicBezTo>
                    <a:pt x="864179" y="614267"/>
                    <a:pt x="864717" y="605860"/>
                    <a:pt x="869959" y="598974"/>
                  </a:cubicBezTo>
                  <a:cubicBezTo>
                    <a:pt x="875200" y="592088"/>
                    <a:pt x="883160" y="589330"/>
                    <a:pt x="887737" y="592813"/>
                  </a:cubicBezTo>
                  <a:close/>
                  <a:moveTo>
                    <a:pt x="652115" y="314182"/>
                  </a:moveTo>
                  <a:cubicBezTo>
                    <a:pt x="656076" y="317272"/>
                    <a:pt x="657505" y="324290"/>
                    <a:pt x="655308" y="329858"/>
                  </a:cubicBezTo>
                  <a:cubicBezTo>
                    <a:pt x="653111" y="335426"/>
                    <a:pt x="648119" y="337436"/>
                    <a:pt x="644158" y="334347"/>
                  </a:cubicBezTo>
                  <a:cubicBezTo>
                    <a:pt x="640198" y="331257"/>
                    <a:pt x="638768" y="324239"/>
                    <a:pt x="640966" y="318671"/>
                  </a:cubicBezTo>
                  <a:cubicBezTo>
                    <a:pt x="642064" y="315887"/>
                    <a:pt x="643862" y="313993"/>
                    <a:pt x="645879" y="313181"/>
                  </a:cubicBezTo>
                  <a:cubicBezTo>
                    <a:pt x="647897" y="312368"/>
                    <a:pt x="650135" y="312638"/>
                    <a:pt x="652115" y="314182"/>
                  </a:cubicBezTo>
                  <a:close/>
                  <a:moveTo>
                    <a:pt x="728400" y="401109"/>
                  </a:moveTo>
                  <a:cubicBezTo>
                    <a:pt x="732360" y="404199"/>
                    <a:pt x="733790" y="411217"/>
                    <a:pt x="731592" y="416786"/>
                  </a:cubicBezTo>
                  <a:cubicBezTo>
                    <a:pt x="729395" y="422353"/>
                    <a:pt x="724403" y="424363"/>
                    <a:pt x="720442" y="421274"/>
                  </a:cubicBezTo>
                  <a:cubicBezTo>
                    <a:pt x="716482" y="418185"/>
                    <a:pt x="715053" y="411166"/>
                    <a:pt x="717250" y="405598"/>
                  </a:cubicBezTo>
                  <a:cubicBezTo>
                    <a:pt x="718349" y="402814"/>
                    <a:pt x="720146" y="400920"/>
                    <a:pt x="722163" y="400107"/>
                  </a:cubicBezTo>
                  <a:cubicBezTo>
                    <a:pt x="724181" y="399295"/>
                    <a:pt x="726420" y="399565"/>
                    <a:pt x="728400" y="401109"/>
                  </a:cubicBezTo>
                  <a:close/>
                  <a:moveTo>
                    <a:pt x="881906" y="561676"/>
                  </a:moveTo>
                  <a:cubicBezTo>
                    <a:pt x="890724" y="568388"/>
                    <a:pt x="894256" y="578581"/>
                    <a:pt x="889795" y="584442"/>
                  </a:cubicBezTo>
                  <a:cubicBezTo>
                    <a:pt x="885333" y="590303"/>
                    <a:pt x="874568" y="589613"/>
                    <a:pt x="865750" y="582901"/>
                  </a:cubicBezTo>
                  <a:cubicBezTo>
                    <a:pt x="856932" y="576189"/>
                    <a:pt x="853401" y="565996"/>
                    <a:pt x="857862" y="560135"/>
                  </a:cubicBezTo>
                  <a:cubicBezTo>
                    <a:pt x="862323" y="554274"/>
                    <a:pt x="873088" y="554964"/>
                    <a:pt x="881906" y="561676"/>
                  </a:cubicBezTo>
                  <a:close/>
                  <a:moveTo>
                    <a:pt x="774544" y="422626"/>
                  </a:moveTo>
                  <a:cubicBezTo>
                    <a:pt x="778468" y="428319"/>
                    <a:pt x="779096" y="434696"/>
                    <a:pt x="775946" y="436866"/>
                  </a:cubicBezTo>
                  <a:cubicBezTo>
                    <a:pt x="772797" y="439037"/>
                    <a:pt x="767062" y="436181"/>
                    <a:pt x="763137" y="430486"/>
                  </a:cubicBezTo>
                  <a:cubicBezTo>
                    <a:pt x="759213" y="424793"/>
                    <a:pt x="758585" y="418416"/>
                    <a:pt x="761734" y="416246"/>
                  </a:cubicBezTo>
                  <a:cubicBezTo>
                    <a:pt x="764884" y="414075"/>
                    <a:pt x="770619" y="416931"/>
                    <a:pt x="774544" y="422626"/>
                  </a:cubicBezTo>
                  <a:close/>
                  <a:moveTo>
                    <a:pt x="949907" y="610336"/>
                  </a:moveTo>
                  <a:cubicBezTo>
                    <a:pt x="951658" y="611493"/>
                    <a:pt x="952967" y="613319"/>
                    <a:pt x="953420" y="615538"/>
                  </a:cubicBezTo>
                  <a:cubicBezTo>
                    <a:pt x="954324" y="619976"/>
                    <a:pt x="951461" y="624307"/>
                    <a:pt x="947023" y="625212"/>
                  </a:cubicBezTo>
                  <a:cubicBezTo>
                    <a:pt x="942585" y="626117"/>
                    <a:pt x="938253" y="623253"/>
                    <a:pt x="937348" y="618815"/>
                  </a:cubicBezTo>
                  <a:cubicBezTo>
                    <a:pt x="936443" y="614378"/>
                    <a:pt x="939308" y="610046"/>
                    <a:pt x="943745" y="609141"/>
                  </a:cubicBezTo>
                  <a:cubicBezTo>
                    <a:pt x="945964" y="608688"/>
                    <a:pt x="948156" y="609179"/>
                    <a:pt x="949907" y="610336"/>
                  </a:cubicBezTo>
                  <a:close/>
                  <a:moveTo>
                    <a:pt x="1035579" y="706079"/>
                  </a:moveTo>
                  <a:cubicBezTo>
                    <a:pt x="1037789" y="716917"/>
                    <a:pt x="1023853" y="728911"/>
                    <a:pt x="1004451" y="732867"/>
                  </a:cubicBezTo>
                  <a:cubicBezTo>
                    <a:pt x="985050" y="736824"/>
                    <a:pt x="967530" y="731246"/>
                    <a:pt x="965320" y="720407"/>
                  </a:cubicBezTo>
                  <a:cubicBezTo>
                    <a:pt x="964215" y="714988"/>
                    <a:pt x="967146" y="709280"/>
                    <a:pt x="972779" y="704433"/>
                  </a:cubicBezTo>
                  <a:cubicBezTo>
                    <a:pt x="978412" y="699585"/>
                    <a:pt x="986747" y="695598"/>
                    <a:pt x="996447" y="693619"/>
                  </a:cubicBezTo>
                  <a:cubicBezTo>
                    <a:pt x="1015849" y="689663"/>
                    <a:pt x="1033368" y="695241"/>
                    <a:pt x="1035579" y="706079"/>
                  </a:cubicBezTo>
                  <a:close/>
                  <a:moveTo>
                    <a:pt x="1135662" y="819816"/>
                  </a:moveTo>
                  <a:cubicBezTo>
                    <a:pt x="1137087" y="820361"/>
                    <a:pt x="1133464" y="824024"/>
                    <a:pt x="1135109" y="826069"/>
                  </a:cubicBezTo>
                  <a:cubicBezTo>
                    <a:pt x="1136756" y="828114"/>
                    <a:pt x="1144060" y="829232"/>
                    <a:pt x="1145538" y="832085"/>
                  </a:cubicBezTo>
                  <a:cubicBezTo>
                    <a:pt x="1147015" y="834938"/>
                    <a:pt x="1145843" y="839174"/>
                    <a:pt x="1143972" y="843187"/>
                  </a:cubicBezTo>
                  <a:cubicBezTo>
                    <a:pt x="1142101" y="847200"/>
                    <a:pt x="1137592" y="854755"/>
                    <a:pt x="1134314" y="856165"/>
                  </a:cubicBezTo>
                  <a:cubicBezTo>
                    <a:pt x="1131035" y="857574"/>
                    <a:pt x="1125748" y="854101"/>
                    <a:pt x="1124302" y="851644"/>
                  </a:cubicBezTo>
                  <a:cubicBezTo>
                    <a:pt x="1122857" y="849188"/>
                    <a:pt x="1126523" y="844855"/>
                    <a:pt x="1125640" y="841426"/>
                  </a:cubicBezTo>
                  <a:cubicBezTo>
                    <a:pt x="1124757" y="837996"/>
                    <a:pt x="1118852" y="834171"/>
                    <a:pt x="1119006" y="831066"/>
                  </a:cubicBezTo>
                  <a:cubicBezTo>
                    <a:pt x="1119083" y="829514"/>
                    <a:pt x="1120277" y="827917"/>
                    <a:pt x="1121798" y="826473"/>
                  </a:cubicBezTo>
                  <a:cubicBezTo>
                    <a:pt x="1123320" y="825029"/>
                    <a:pt x="1125170" y="823740"/>
                    <a:pt x="1126557" y="822802"/>
                  </a:cubicBezTo>
                  <a:cubicBezTo>
                    <a:pt x="1129333" y="820926"/>
                    <a:pt x="1134236" y="819271"/>
                    <a:pt x="1135662" y="819816"/>
                  </a:cubicBezTo>
                  <a:close/>
                  <a:moveTo>
                    <a:pt x="870993" y="503107"/>
                  </a:moveTo>
                  <a:cubicBezTo>
                    <a:pt x="874194" y="505996"/>
                    <a:pt x="876761" y="509429"/>
                    <a:pt x="876522" y="511789"/>
                  </a:cubicBezTo>
                  <a:lnTo>
                    <a:pt x="871212" y="516465"/>
                  </a:lnTo>
                  <a:lnTo>
                    <a:pt x="873657" y="517210"/>
                  </a:lnTo>
                  <a:cubicBezTo>
                    <a:pt x="874673" y="518047"/>
                    <a:pt x="875371" y="519271"/>
                    <a:pt x="875508" y="520685"/>
                  </a:cubicBezTo>
                  <a:cubicBezTo>
                    <a:pt x="875783" y="523513"/>
                    <a:pt x="873714" y="526028"/>
                    <a:pt x="870886" y="526303"/>
                  </a:cubicBezTo>
                  <a:cubicBezTo>
                    <a:pt x="868058" y="526577"/>
                    <a:pt x="865543" y="524508"/>
                    <a:pt x="865268" y="521680"/>
                  </a:cubicBezTo>
                  <a:lnTo>
                    <a:pt x="866196" y="520553"/>
                  </a:lnTo>
                  <a:lnTo>
                    <a:pt x="858789" y="526026"/>
                  </a:lnTo>
                  <a:cubicBezTo>
                    <a:pt x="856022" y="530930"/>
                    <a:pt x="862742" y="538478"/>
                    <a:pt x="859917" y="541209"/>
                  </a:cubicBezTo>
                  <a:lnTo>
                    <a:pt x="848911" y="544421"/>
                  </a:lnTo>
                  <a:lnTo>
                    <a:pt x="850167" y="546939"/>
                  </a:lnTo>
                  <a:cubicBezTo>
                    <a:pt x="849561" y="549853"/>
                    <a:pt x="840222" y="551784"/>
                    <a:pt x="838175" y="554663"/>
                  </a:cubicBezTo>
                  <a:cubicBezTo>
                    <a:pt x="836128" y="557541"/>
                    <a:pt x="839829" y="562689"/>
                    <a:pt x="837888" y="564208"/>
                  </a:cubicBezTo>
                  <a:cubicBezTo>
                    <a:pt x="835947" y="565728"/>
                    <a:pt x="830418" y="566513"/>
                    <a:pt x="829106" y="565803"/>
                  </a:cubicBezTo>
                  <a:cubicBezTo>
                    <a:pt x="827794" y="565093"/>
                    <a:pt x="831444" y="562112"/>
                    <a:pt x="830018" y="559950"/>
                  </a:cubicBezTo>
                  <a:cubicBezTo>
                    <a:pt x="828591" y="557790"/>
                    <a:pt x="821764" y="555739"/>
                    <a:pt x="820547" y="552835"/>
                  </a:cubicBezTo>
                  <a:cubicBezTo>
                    <a:pt x="819331" y="549931"/>
                    <a:pt x="820625" y="544032"/>
                    <a:pt x="822717" y="542524"/>
                  </a:cubicBezTo>
                  <a:cubicBezTo>
                    <a:pt x="824809" y="541016"/>
                    <a:pt x="829915" y="544679"/>
                    <a:pt x="833098" y="543788"/>
                  </a:cubicBezTo>
                  <a:cubicBezTo>
                    <a:pt x="836281" y="542897"/>
                    <a:pt x="838970" y="536651"/>
                    <a:pt x="841815" y="537176"/>
                  </a:cubicBezTo>
                  <a:lnTo>
                    <a:pt x="846490" y="540583"/>
                  </a:lnTo>
                  <a:lnTo>
                    <a:pt x="846732" y="535765"/>
                  </a:lnTo>
                  <a:cubicBezTo>
                    <a:pt x="844112" y="532574"/>
                    <a:pt x="832947" y="530456"/>
                    <a:pt x="830536" y="526053"/>
                  </a:cubicBezTo>
                  <a:cubicBezTo>
                    <a:pt x="829330" y="523851"/>
                    <a:pt x="828996" y="520359"/>
                    <a:pt x="829346" y="517074"/>
                  </a:cubicBezTo>
                  <a:lnTo>
                    <a:pt x="830225" y="514746"/>
                  </a:lnTo>
                  <a:lnTo>
                    <a:pt x="822546" y="516538"/>
                  </a:lnTo>
                  <a:cubicBezTo>
                    <a:pt x="819918" y="514066"/>
                    <a:pt x="820803" y="508856"/>
                    <a:pt x="824523" y="504903"/>
                  </a:cubicBezTo>
                  <a:cubicBezTo>
                    <a:pt x="828242" y="500949"/>
                    <a:pt x="833388" y="499748"/>
                    <a:pt x="836016" y="502220"/>
                  </a:cubicBezTo>
                  <a:lnTo>
                    <a:pt x="834814" y="509291"/>
                  </a:lnTo>
                  <a:lnTo>
                    <a:pt x="839913" y="509186"/>
                  </a:lnTo>
                  <a:cubicBezTo>
                    <a:pt x="843085" y="509842"/>
                    <a:pt x="846486" y="510596"/>
                    <a:pt x="848935" y="509626"/>
                  </a:cubicBezTo>
                  <a:cubicBezTo>
                    <a:pt x="853834" y="507684"/>
                    <a:pt x="857060" y="497335"/>
                    <a:pt x="861658" y="497695"/>
                  </a:cubicBezTo>
                  <a:cubicBezTo>
                    <a:pt x="863957" y="497876"/>
                    <a:pt x="867792" y="500220"/>
                    <a:pt x="870993" y="503107"/>
                  </a:cubicBezTo>
                  <a:close/>
                  <a:moveTo>
                    <a:pt x="846663" y="443233"/>
                  </a:moveTo>
                  <a:cubicBezTo>
                    <a:pt x="851241" y="446716"/>
                    <a:pt x="850702" y="455123"/>
                    <a:pt x="845461" y="462009"/>
                  </a:cubicBezTo>
                  <a:cubicBezTo>
                    <a:pt x="840219" y="468895"/>
                    <a:pt x="832259" y="471653"/>
                    <a:pt x="827682" y="468169"/>
                  </a:cubicBezTo>
                  <a:lnTo>
                    <a:pt x="828526" y="455009"/>
                  </a:lnTo>
                  <a:lnTo>
                    <a:pt x="822317" y="458665"/>
                  </a:lnTo>
                  <a:cubicBezTo>
                    <a:pt x="820270" y="461543"/>
                    <a:pt x="823971" y="466691"/>
                    <a:pt x="822030" y="468211"/>
                  </a:cubicBezTo>
                  <a:cubicBezTo>
                    <a:pt x="820088" y="469730"/>
                    <a:pt x="814560" y="470515"/>
                    <a:pt x="813249" y="469805"/>
                  </a:cubicBezTo>
                  <a:cubicBezTo>
                    <a:pt x="811937" y="469096"/>
                    <a:pt x="815586" y="466115"/>
                    <a:pt x="814160" y="463953"/>
                  </a:cubicBezTo>
                  <a:cubicBezTo>
                    <a:pt x="812733" y="461792"/>
                    <a:pt x="805907" y="459741"/>
                    <a:pt x="804690" y="456837"/>
                  </a:cubicBezTo>
                  <a:cubicBezTo>
                    <a:pt x="803473" y="453933"/>
                    <a:pt x="804768" y="448034"/>
                    <a:pt x="806859" y="446526"/>
                  </a:cubicBezTo>
                  <a:cubicBezTo>
                    <a:pt x="808951" y="445019"/>
                    <a:pt x="814058" y="448682"/>
                    <a:pt x="817241" y="447790"/>
                  </a:cubicBezTo>
                  <a:cubicBezTo>
                    <a:pt x="820424" y="446899"/>
                    <a:pt x="823112" y="440653"/>
                    <a:pt x="825956" y="441178"/>
                  </a:cubicBezTo>
                  <a:cubicBezTo>
                    <a:pt x="827379" y="441441"/>
                    <a:pt x="829619" y="443153"/>
                    <a:pt x="831427" y="445164"/>
                  </a:cubicBezTo>
                  <a:lnTo>
                    <a:pt x="832851" y="448019"/>
                  </a:lnTo>
                  <a:close/>
                  <a:moveTo>
                    <a:pt x="820158" y="406223"/>
                  </a:moveTo>
                  <a:cubicBezTo>
                    <a:pt x="822786" y="408695"/>
                    <a:pt x="821901" y="413904"/>
                    <a:pt x="818182" y="417858"/>
                  </a:cubicBezTo>
                  <a:cubicBezTo>
                    <a:pt x="814462" y="421811"/>
                    <a:pt x="809317" y="423012"/>
                    <a:pt x="806688" y="420540"/>
                  </a:cubicBezTo>
                  <a:cubicBezTo>
                    <a:pt x="804061" y="418068"/>
                    <a:pt x="804945" y="412859"/>
                    <a:pt x="808665" y="408905"/>
                  </a:cubicBezTo>
                  <a:cubicBezTo>
                    <a:pt x="812384" y="404951"/>
                    <a:pt x="817530" y="403751"/>
                    <a:pt x="820158" y="406223"/>
                  </a:cubicBezTo>
                  <a:close/>
                  <a:moveTo>
                    <a:pt x="750412" y="309709"/>
                  </a:moveTo>
                  <a:cubicBezTo>
                    <a:pt x="751956" y="311842"/>
                    <a:pt x="753108" y="315991"/>
                    <a:pt x="752470" y="317434"/>
                  </a:cubicBezTo>
                  <a:cubicBezTo>
                    <a:pt x="751832" y="318877"/>
                    <a:pt x="748664" y="316374"/>
                    <a:pt x="746584" y="318368"/>
                  </a:cubicBezTo>
                  <a:cubicBezTo>
                    <a:pt x="744503" y="320361"/>
                    <a:pt x="742821" y="327371"/>
                    <a:pt x="739989" y="329395"/>
                  </a:cubicBezTo>
                  <a:cubicBezTo>
                    <a:pt x="737156" y="331419"/>
                    <a:pt x="733236" y="331314"/>
                    <a:pt x="729587" y="330512"/>
                  </a:cubicBezTo>
                  <a:cubicBezTo>
                    <a:pt x="725939" y="329710"/>
                    <a:pt x="719153" y="327286"/>
                    <a:pt x="718095" y="324582"/>
                  </a:cubicBezTo>
                  <a:cubicBezTo>
                    <a:pt x="717036" y="321877"/>
                    <a:pt x="720782" y="316188"/>
                    <a:pt x="723236" y="314285"/>
                  </a:cubicBezTo>
                  <a:cubicBezTo>
                    <a:pt x="725690" y="312381"/>
                    <a:pt x="729489" y="314769"/>
                    <a:pt x="732818" y="313161"/>
                  </a:cubicBezTo>
                  <a:cubicBezTo>
                    <a:pt x="736148" y="311553"/>
                    <a:pt x="740281" y="305212"/>
                    <a:pt x="743213" y="304637"/>
                  </a:cubicBezTo>
                  <a:cubicBezTo>
                    <a:pt x="744679" y="304350"/>
                    <a:pt x="746093" y="305084"/>
                    <a:pt x="747334" y="306157"/>
                  </a:cubicBezTo>
                  <a:cubicBezTo>
                    <a:pt x="748574" y="307231"/>
                    <a:pt x="749641" y="308643"/>
                    <a:pt x="750412" y="309709"/>
                  </a:cubicBezTo>
                  <a:close/>
                  <a:moveTo>
                    <a:pt x="878437" y="455803"/>
                  </a:moveTo>
                  <a:cubicBezTo>
                    <a:pt x="879454" y="456640"/>
                    <a:pt x="880151" y="457864"/>
                    <a:pt x="880288" y="459277"/>
                  </a:cubicBezTo>
                  <a:cubicBezTo>
                    <a:pt x="880563" y="462105"/>
                    <a:pt x="878494" y="464620"/>
                    <a:pt x="875666" y="464895"/>
                  </a:cubicBezTo>
                  <a:cubicBezTo>
                    <a:pt x="872839" y="465170"/>
                    <a:pt x="870323" y="463101"/>
                    <a:pt x="870049" y="460273"/>
                  </a:cubicBezTo>
                  <a:cubicBezTo>
                    <a:pt x="869774" y="457445"/>
                    <a:pt x="871843" y="454930"/>
                    <a:pt x="874671" y="454655"/>
                  </a:cubicBezTo>
                  <a:cubicBezTo>
                    <a:pt x="876085" y="454518"/>
                    <a:pt x="877420" y="454967"/>
                    <a:pt x="878437" y="455803"/>
                  </a:cubicBezTo>
                  <a:close/>
                  <a:moveTo>
                    <a:pt x="1039166" y="629035"/>
                  </a:moveTo>
                  <a:cubicBezTo>
                    <a:pt x="1041041" y="631811"/>
                    <a:pt x="1042696" y="636713"/>
                    <a:pt x="1042152" y="638139"/>
                  </a:cubicBezTo>
                  <a:cubicBezTo>
                    <a:pt x="1041607" y="639564"/>
                    <a:pt x="1037943" y="635940"/>
                    <a:pt x="1035898" y="637586"/>
                  </a:cubicBezTo>
                  <a:cubicBezTo>
                    <a:pt x="1033853" y="639232"/>
                    <a:pt x="1032736" y="646537"/>
                    <a:pt x="1029884" y="648014"/>
                  </a:cubicBezTo>
                  <a:cubicBezTo>
                    <a:pt x="1027030" y="649491"/>
                    <a:pt x="1022795" y="648320"/>
                    <a:pt x="1018781" y="646449"/>
                  </a:cubicBezTo>
                  <a:cubicBezTo>
                    <a:pt x="1014768" y="644579"/>
                    <a:pt x="1007213" y="640068"/>
                    <a:pt x="1005803" y="636790"/>
                  </a:cubicBezTo>
                  <a:cubicBezTo>
                    <a:pt x="1004393" y="633512"/>
                    <a:pt x="1007867" y="628225"/>
                    <a:pt x="1010323" y="626780"/>
                  </a:cubicBezTo>
                  <a:cubicBezTo>
                    <a:pt x="1012780" y="625334"/>
                    <a:pt x="1017113" y="629000"/>
                    <a:pt x="1020542" y="628117"/>
                  </a:cubicBezTo>
                  <a:cubicBezTo>
                    <a:pt x="1023972" y="627234"/>
                    <a:pt x="1027797" y="621329"/>
                    <a:pt x="1030902" y="621482"/>
                  </a:cubicBezTo>
                  <a:cubicBezTo>
                    <a:pt x="1034006" y="621635"/>
                    <a:pt x="1037291" y="626258"/>
                    <a:pt x="1039166" y="629035"/>
                  </a:cubicBezTo>
                  <a:close/>
                  <a:moveTo>
                    <a:pt x="1132567" y="729991"/>
                  </a:moveTo>
                  <a:cubicBezTo>
                    <a:pt x="1136650" y="733018"/>
                    <a:pt x="1139751" y="737719"/>
                    <a:pt x="1140905" y="743374"/>
                  </a:cubicBezTo>
                  <a:cubicBezTo>
                    <a:pt x="1143212" y="754685"/>
                    <a:pt x="1136851" y="765532"/>
                    <a:pt x="1126696" y="767603"/>
                  </a:cubicBezTo>
                  <a:cubicBezTo>
                    <a:pt x="1116542" y="769673"/>
                    <a:pt x="1106441" y="762184"/>
                    <a:pt x="1104134" y="750873"/>
                  </a:cubicBezTo>
                  <a:cubicBezTo>
                    <a:pt x="1102981" y="745218"/>
                    <a:pt x="1103994" y="739678"/>
                    <a:pt x="1106566" y="735293"/>
                  </a:cubicBezTo>
                  <a:cubicBezTo>
                    <a:pt x="1109137" y="730909"/>
                    <a:pt x="1113266" y="727679"/>
                    <a:pt x="1118343" y="726644"/>
                  </a:cubicBezTo>
                  <a:cubicBezTo>
                    <a:pt x="1123420" y="725609"/>
                    <a:pt x="1128484" y="726963"/>
                    <a:pt x="1132567" y="729991"/>
                  </a:cubicBezTo>
                  <a:close/>
                  <a:moveTo>
                    <a:pt x="983325" y="543164"/>
                  </a:moveTo>
                  <a:cubicBezTo>
                    <a:pt x="986823" y="546782"/>
                    <a:pt x="989591" y="557840"/>
                    <a:pt x="988429" y="560654"/>
                  </a:cubicBezTo>
                  <a:cubicBezTo>
                    <a:pt x="987267" y="563468"/>
                    <a:pt x="980438" y="556692"/>
                    <a:pt x="976353" y="560048"/>
                  </a:cubicBezTo>
                  <a:cubicBezTo>
                    <a:pt x="974311" y="561726"/>
                    <a:pt x="972611" y="566139"/>
                    <a:pt x="970717" y="570518"/>
                  </a:cubicBezTo>
                  <a:lnTo>
                    <a:pt x="964937" y="579248"/>
                  </a:lnTo>
                  <a:lnTo>
                    <a:pt x="966087" y="581093"/>
                  </a:lnTo>
                  <a:cubicBezTo>
                    <a:pt x="968394" y="592405"/>
                    <a:pt x="962032" y="603252"/>
                    <a:pt x="951878" y="605323"/>
                  </a:cubicBezTo>
                  <a:cubicBezTo>
                    <a:pt x="941724" y="607394"/>
                    <a:pt x="931622" y="599903"/>
                    <a:pt x="929317" y="588593"/>
                  </a:cubicBezTo>
                  <a:cubicBezTo>
                    <a:pt x="928162" y="582937"/>
                    <a:pt x="929176" y="577398"/>
                    <a:pt x="931747" y="573013"/>
                  </a:cubicBezTo>
                  <a:lnTo>
                    <a:pt x="942497" y="565119"/>
                  </a:lnTo>
                  <a:lnTo>
                    <a:pt x="942881" y="557227"/>
                  </a:lnTo>
                  <a:cubicBezTo>
                    <a:pt x="940395" y="550953"/>
                    <a:pt x="927142" y="546822"/>
                    <a:pt x="927604" y="540934"/>
                  </a:cubicBezTo>
                  <a:cubicBezTo>
                    <a:pt x="927836" y="537990"/>
                    <a:pt x="930836" y="533079"/>
                    <a:pt x="934534" y="528980"/>
                  </a:cubicBezTo>
                  <a:lnTo>
                    <a:pt x="941052" y="524830"/>
                  </a:lnTo>
                  <a:lnTo>
                    <a:pt x="934738" y="520655"/>
                  </a:lnTo>
                  <a:cubicBezTo>
                    <a:pt x="933834" y="516217"/>
                    <a:pt x="936697" y="511886"/>
                    <a:pt x="941135" y="510981"/>
                  </a:cubicBezTo>
                  <a:cubicBezTo>
                    <a:pt x="943354" y="510528"/>
                    <a:pt x="945546" y="511018"/>
                    <a:pt x="947297" y="512176"/>
                  </a:cubicBezTo>
                  <a:cubicBezTo>
                    <a:pt x="949048" y="513334"/>
                    <a:pt x="950357" y="515159"/>
                    <a:pt x="950809" y="517378"/>
                  </a:cubicBezTo>
                  <a:lnTo>
                    <a:pt x="946889" y="523306"/>
                  </a:lnTo>
                  <a:lnTo>
                    <a:pt x="954680" y="532155"/>
                  </a:lnTo>
                  <a:cubicBezTo>
                    <a:pt x="957697" y="537313"/>
                    <a:pt x="960743" y="542837"/>
                    <a:pt x="963882" y="544608"/>
                  </a:cubicBezTo>
                  <a:cubicBezTo>
                    <a:pt x="970162" y="548152"/>
                    <a:pt x="979828" y="539546"/>
                    <a:pt x="983325" y="543164"/>
                  </a:cubicBezTo>
                  <a:close/>
                  <a:moveTo>
                    <a:pt x="1075932" y="582711"/>
                  </a:moveTo>
                  <a:cubicBezTo>
                    <a:pt x="1077091" y="588393"/>
                    <a:pt x="1073423" y="593940"/>
                    <a:pt x="1067740" y="595099"/>
                  </a:cubicBezTo>
                  <a:cubicBezTo>
                    <a:pt x="1062057" y="596258"/>
                    <a:pt x="1056511" y="592590"/>
                    <a:pt x="1055352" y="586907"/>
                  </a:cubicBezTo>
                  <a:cubicBezTo>
                    <a:pt x="1054772" y="584066"/>
                    <a:pt x="1055400" y="581258"/>
                    <a:pt x="1056882" y="579017"/>
                  </a:cubicBezTo>
                  <a:cubicBezTo>
                    <a:pt x="1058365" y="576774"/>
                    <a:pt x="1060702" y="575099"/>
                    <a:pt x="1063543" y="574519"/>
                  </a:cubicBezTo>
                  <a:cubicBezTo>
                    <a:pt x="1069226" y="573360"/>
                    <a:pt x="1074773" y="577028"/>
                    <a:pt x="1075932" y="582711"/>
                  </a:cubicBezTo>
                  <a:close/>
                  <a:moveTo>
                    <a:pt x="965196" y="434964"/>
                  </a:moveTo>
                  <a:cubicBezTo>
                    <a:pt x="966355" y="440646"/>
                    <a:pt x="962688" y="446193"/>
                    <a:pt x="957005" y="447352"/>
                  </a:cubicBezTo>
                  <a:lnTo>
                    <a:pt x="946998" y="440735"/>
                  </a:lnTo>
                  <a:lnTo>
                    <a:pt x="947014" y="440981"/>
                  </a:lnTo>
                  <a:cubicBezTo>
                    <a:pt x="945162" y="445933"/>
                    <a:pt x="941335" y="451290"/>
                    <a:pt x="935971" y="455880"/>
                  </a:cubicBezTo>
                  <a:cubicBezTo>
                    <a:pt x="925244" y="465058"/>
                    <a:pt x="912431" y="467688"/>
                    <a:pt x="907354" y="461754"/>
                  </a:cubicBezTo>
                  <a:cubicBezTo>
                    <a:pt x="902278" y="455819"/>
                    <a:pt x="906858" y="443569"/>
                    <a:pt x="917586" y="434391"/>
                  </a:cubicBezTo>
                  <a:cubicBezTo>
                    <a:pt x="928314" y="425212"/>
                    <a:pt x="941126" y="422582"/>
                    <a:pt x="946203" y="428516"/>
                  </a:cubicBezTo>
                  <a:lnTo>
                    <a:pt x="946372" y="431118"/>
                  </a:lnTo>
                  <a:lnTo>
                    <a:pt x="952808" y="426772"/>
                  </a:lnTo>
                  <a:cubicBezTo>
                    <a:pt x="958491" y="425613"/>
                    <a:pt x="964037" y="429281"/>
                    <a:pt x="965196" y="434964"/>
                  </a:cubicBezTo>
                  <a:close/>
                  <a:moveTo>
                    <a:pt x="785196" y="223173"/>
                  </a:moveTo>
                  <a:cubicBezTo>
                    <a:pt x="787197" y="224026"/>
                    <a:pt x="788589" y="225799"/>
                    <a:pt x="788897" y="228291"/>
                  </a:cubicBezTo>
                  <a:cubicBezTo>
                    <a:pt x="789513" y="233276"/>
                    <a:pt x="785561" y="239250"/>
                    <a:pt x="780070" y="241634"/>
                  </a:cubicBezTo>
                  <a:cubicBezTo>
                    <a:pt x="774580" y="244017"/>
                    <a:pt x="769628" y="241908"/>
                    <a:pt x="769012" y="236923"/>
                  </a:cubicBezTo>
                  <a:cubicBezTo>
                    <a:pt x="768396" y="231938"/>
                    <a:pt x="772348" y="225965"/>
                    <a:pt x="777839" y="223581"/>
                  </a:cubicBezTo>
                  <a:cubicBezTo>
                    <a:pt x="780584" y="222390"/>
                    <a:pt x="783195" y="222321"/>
                    <a:pt x="785196" y="223173"/>
                  </a:cubicBezTo>
                  <a:close/>
                  <a:moveTo>
                    <a:pt x="835148" y="271023"/>
                  </a:moveTo>
                  <a:cubicBezTo>
                    <a:pt x="839090" y="272388"/>
                    <a:pt x="841803" y="275458"/>
                    <a:pt x="842353" y="279912"/>
                  </a:cubicBezTo>
                  <a:cubicBezTo>
                    <a:pt x="843454" y="288819"/>
                    <a:pt x="835487" y="299885"/>
                    <a:pt x="824558" y="304629"/>
                  </a:cubicBezTo>
                  <a:cubicBezTo>
                    <a:pt x="813629" y="309373"/>
                    <a:pt x="803878" y="305998"/>
                    <a:pt x="802777" y="297090"/>
                  </a:cubicBezTo>
                  <a:cubicBezTo>
                    <a:pt x="801677" y="288183"/>
                    <a:pt x="809643" y="277117"/>
                    <a:pt x="820572" y="272373"/>
                  </a:cubicBezTo>
                  <a:cubicBezTo>
                    <a:pt x="826036" y="270002"/>
                    <a:pt x="831207" y="269660"/>
                    <a:pt x="835148" y="271023"/>
                  </a:cubicBezTo>
                  <a:close/>
                  <a:moveTo>
                    <a:pt x="1121021" y="590797"/>
                  </a:moveTo>
                  <a:cubicBezTo>
                    <a:pt x="1126098" y="596731"/>
                    <a:pt x="1121517" y="608982"/>
                    <a:pt x="1110789" y="618160"/>
                  </a:cubicBezTo>
                  <a:cubicBezTo>
                    <a:pt x="1100061" y="627338"/>
                    <a:pt x="1087249" y="629968"/>
                    <a:pt x="1082172" y="624034"/>
                  </a:cubicBezTo>
                  <a:cubicBezTo>
                    <a:pt x="1077095" y="618100"/>
                    <a:pt x="1081676" y="605849"/>
                    <a:pt x="1092404" y="596671"/>
                  </a:cubicBezTo>
                  <a:cubicBezTo>
                    <a:pt x="1103132" y="587493"/>
                    <a:pt x="1115944" y="584863"/>
                    <a:pt x="1121021" y="590797"/>
                  </a:cubicBezTo>
                  <a:close/>
                  <a:moveTo>
                    <a:pt x="1052306" y="491203"/>
                  </a:moveTo>
                  <a:cubicBezTo>
                    <a:pt x="1054516" y="502041"/>
                    <a:pt x="1040580" y="514035"/>
                    <a:pt x="1021179" y="517991"/>
                  </a:cubicBezTo>
                  <a:cubicBezTo>
                    <a:pt x="1001777" y="521948"/>
                    <a:pt x="984258" y="516370"/>
                    <a:pt x="982047" y="505531"/>
                  </a:cubicBezTo>
                  <a:cubicBezTo>
                    <a:pt x="980942" y="500112"/>
                    <a:pt x="983873" y="494404"/>
                    <a:pt x="989507" y="489557"/>
                  </a:cubicBezTo>
                  <a:cubicBezTo>
                    <a:pt x="995140" y="484709"/>
                    <a:pt x="1003474" y="480722"/>
                    <a:pt x="1013174" y="478743"/>
                  </a:cubicBezTo>
                  <a:cubicBezTo>
                    <a:pt x="1032576" y="474787"/>
                    <a:pt x="1050096" y="480365"/>
                    <a:pt x="1052306" y="491203"/>
                  </a:cubicBezTo>
                  <a:close/>
                  <a:moveTo>
                    <a:pt x="1152389" y="604940"/>
                  </a:moveTo>
                  <a:cubicBezTo>
                    <a:pt x="1153814" y="605485"/>
                    <a:pt x="1150191" y="609148"/>
                    <a:pt x="1151837" y="611193"/>
                  </a:cubicBezTo>
                  <a:cubicBezTo>
                    <a:pt x="1153483" y="613238"/>
                    <a:pt x="1160788" y="614356"/>
                    <a:pt x="1162265" y="617209"/>
                  </a:cubicBezTo>
                  <a:cubicBezTo>
                    <a:pt x="1163742" y="620062"/>
                    <a:pt x="1162570" y="624298"/>
                    <a:pt x="1160700" y="628311"/>
                  </a:cubicBezTo>
                  <a:cubicBezTo>
                    <a:pt x="1158829" y="632324"/>
                    <a:pt x="1154319" y="639879"/>
                    <a:pt x="1151041" y="641289"/>
                  </a:cubicBezTo>
                  <a:cubicBezTo>
                    <a:pt x="1147762" y="642698"/>
                    <a:pt x="1142476" y="639225"/>
                    <a:pt x="1141029" y="636768"/>
                  </a:cubicBezTo>
                  <a:cubicBezTo>
                    <a:pt x="1139585" y="634312"/>
                    <a:pt x="1143250" y="629979"/>
                    <a:pt x="1142367" y="626550"/>
                  </a:cubicBezTo>
                  <a:cubicBezTo>
                    <a:pt x="1141484" y="623120"/>
                    <a:pt x="1135580" y="619295"/>
                    <a:pt x="1135733" y="616190"/>
                  </a:cubicBezTo>
                  <a:cubicBezTo>
                    <a:pt x="1135810" y="614638"/>
                    <a:pt x="1137004" y="613041"/>
                    <a:pt x="1138525" y="611597"/>
                  </a:cubicBezTo>
                  <a:cubicBezTo>
                    <a:pt x="1140047" y="610153"/>
                    <a:pt x="1141897" y="608864"/>
                    <a:pt x="1143285" y="607926"/>
                  </a:cubicBezTo>
                  <a:cubicBezTo>
                    <a:pt x="1146061" y="606050"/>
                    <a:pt x="1150964" y="604395"/>
                    <a:pt x="1152389" y="604940"/>
                  </a:cubicBezTo>
                  <a:close/>
                  <a:moveTo>
                    <a:pt x="1073451" y="509080"/>
                  </a:moveTo>
                  <a:cubicBezTo>
                    <a:pt x="1082270" y="515792"/>
                    <a:pt x="1085801" y="525985"/>
                    <a:pt x="1081340" y="531846"/>
                  </a:cubicBezTo>
                  <a:cubicBezTo>
                    <a:pt x="1076879" y="537707"/>
                    <a:pt x="1066114" y="537017"/>
                    <a:pt x="1057295" y="530305"/>
                  </a:cubicBezTo>
                  <a:cubicBezTo>
                    <a:pt x="1048477" y="523594"/>
                    <a:pt x="1044945" y="513400"/>
                    <a:pt x="1049407" y="507540"/>
                  </a:cubicBezTo>
                  <a:cubicBezTo>
                    <a:pt x="1053868" y="501679"/>
                    <a:pt x="1064633" y="502368"/>
                    <a:pt x="1073451" y="509080"/>
                  </a:cubicBezTo>
                  <a:close/>
                  <a:moveTo>
                    <a:pt x="909422" y="305137"/>
                  </a:moveTo>
                  <a:cubicBezTo>
                    <a:pt x="913543" y="309224"/>
                    <a:pt x="916617" y="316006"/>
                    <a:pt x="917669" y="324516"/>
                  </a:cubicBezTo>
                  <a:cubicBezTo>
                    <a:pt x="918721" y="333025"/>
                    <a:pt x="917550" y="341650"/>
                    <a:pt x="914808" y="348716"/>
                  </a:cubicBezTo>
                  <a:lnTo>
                    <a:pt x="907148" y="357966"/>
                  </a:lnTo>
                  <a:lnTo>
                    <a:pt x="907557" y="358502"/>
                  </a:lnTo>
                  <a:lnTo>
                    <a:pt x="906948" y="365016"/>
                  </a:lnTo>
                  <a:lnTo>
                    <a:pt x="909838" y="362645"/>
                  </a:lnTo>
                  <a:cubicBezTo>
                    <a:pt x="911305" y="362358"/>
                    <a:pt x="912719" y="363093"/>
                    <a:pt x="913959" y="364165"/>
                  </a:cubicBezTo>
                  <a:cubicBezTo>
                    <a:pt x="915199" y="365239"/>
                    <a:pt x="916266" y="366651"/>
                    <a:pt x="917038" y="367717"/>
                  </a:cubicBezTo>
                  <a:cubicBezTo>
                    <a:pt x="918581" y="369850"/>
                    <a:pt x="919734" y="373999"/>
                    <a:pt x="919096" y="375442"/>
                  </a:cubicBezTo>
                  <a:cubicBezTo>
                    <a:pt x="918458" y="376886"/>
                    <a:pt x="915290" y="374382"/>
                    <a:pt x="913210" y="376376"/>
                  </a:cubicBezTo>
                  <a:cubicBezTo>
                    <a:pt x="911128" y="378370"/>
                    <a:pt x="909447" y="385379"/>
                    <a:pt x="906614" y="387403"/>
                  </a:cubicBezTo>
                  <a:cubicBezTo>
                    <a:pt x="903781" y="389428"/>
                    <a:pt x="899862" y="389322"/>
                    <a:pt x="896212" y="388520"/>
                  </a:cubicBezTo>
                  <a:cubicBezTo>
                    <a:pt x="892564" y="387718"/>
                    <a:pt x="885779" y="385294"/>
                    <a:pt x="884720" y="382590"/>
                  </a:cubicBezTo>
                  <a:cubicBezTo>
                    <a:pt x="883661" y="379886"/>
                    <a:pt x="887408" y="374196"/>
                    <a:pt x="889861" y="372293"/>
                  </a:cubicBezTo>
                  <a:lnTo>
                    <a:pt x="892371" y="371999"/>
                  </a:lnTo>
                  <a:lnTo>
                    <a:pt x="882477" y="368025"/>
                  </a:lnTo>
                  <a:cubicBezTo>
                    <a:pt x="873659" y="361313"/>
                    <a:pt x="870128" y="351120"/>
                    <a:pt x="874589" y="345259"/>
                  </a:cubicBezTo>
                  <a:lnTo>
                    <a:pt x="880598" y="342978"/>
                  </a:lnTo>
                  <a:lnTo>
                    <a:pt x="879746" y="340977"/>
                  </a:lnTo>
                  <a:cubicBezTo>
                    <a:pt x="877643" y="323958"/>
                    <a:pt x="884427" y="306476"/>
                    <a:pt x="894899" y="301931"/>
                  </a:cubicBezTo>
                  <a:cubicBezTo>
                    <a:pt x="900135" y="299659"/>
                    <a:pt x="905302" y="301050"/>
                    <a:pt x="909422" y="305137"/>
                  </a:cubicBezTo>
                  <a:close/>
                  <a:moveTo>
                    <a:pt x="1227124" y="653484"/>
                  </a:moveTo>
                  <a:cubicBezTo>
                    <a:pt x="1229334" y="664322"/>
                    <a:pt x="1215398" y="676315"/>
                    <a:pt x="1195997" y="680272"/>
                  </a:cubicBezTo>
                  <a:cubicBezTo>
                    <a:pt x="1176595" y="684228"/>
                    <a:pt x="1159075" y="678649"/>
                    <a:pt x="1156865" y="667812"/>
                  </a:cubicBezTo>
                  <a:cubicBezTo>
                    <a:pt x="1155760" y="662393"/>
                    <a:pt x="1158692" y="656685"/>
                    <a:pt x="1164324" y="651837"/>
                  </a:cubicBezTo>
                  <a:cubicBezTo>
                    <a:pt x="1169957" y="646990"/>
                    <a:pt x="1178292" y="643002"/>
                    <a:pt x="1187993" y="641024"/>
                  </a:cubicBezTo>
                  <a:cubicBezTo>
                    <a:pt x="1207394" y="637067"/>
                    <a:pt x="1224913" y="642645"/>
                    <a:pt x="1227124" y="653484"/>
                  </a:cubicBezTo>
                  <a:close/>
                  <a:moveTo>
                    <a:pt x="801542" y="106128"/>
                  </a:moveTo>
                  <a:cubicBezTo>
                    <a:pt x="805483" y="107493"/>
                    <a:pt x="808196" y="110563"/>
                    <a:pt x="808747" y="115017"/>
                  </a:cubicBezTo>
                  <a:cubicBezTo>
                    <a:pt x="809848" y="123924"/>
                    <a:pt x="801881" y="134990"/>
                    <a:pt x="790953" y="139734"/>
                  </a:cubicBezTo>
                  <a:cubicBezTo>
                    <a:pt x="780023" y="144477"/>
                    <a:pt x="770272" y="141102"/>
                    <a:pt x="769171" y="132195"/>
                  </a:cubicBezTo>
                  <a:cubicBezTo>
                    <a:pt x="768070" y="123288"/>
                    <a:pt x="776037" y="112222"/>
                    <a:pt x="786966" y="107479"/>
                  </a:cubicBezTo>
                  <a:cubicBezTo>
                    <a:pt x="792430" y="105107"/>
                    <a:pt x="797600" y="104764"/>
                    <a:pt x="801542" y="106128"/>
                  </a:cubicBezTo>
                  <a:close/>
                  <a:moveTo>
                    <a:pt x="951822" y="281181"/>
                  </a:moveTo>
                  <a:cubicBezTo>
                    <a:pt x="953823" y="282034"/>
                    <a:pt x="955214" y="283808"/>
                    <a:pt x="955522" y="286300"/>
                  </a:cubicBezTo>
                  <a:cubicBezTo>
                    <a:pt x="956139" y="291285"/>
                    <a:pt x="952186" y="297258"/>
                    <a:pt x="946695" y="299642"/>
                  </a:cubicBezTo>
                  <a:cubicBezTo>
                    <a:pt x="941205" y="302025"/>
                    <a:pt x="936254" y="299916"/>
                    <a:pt x="935638" y="294932"/>
                  </a:cubicBezTo>
                  <a:cubicBezTo>
                    <a:pt x="935021" y="289947"/>
                    <a:pt x="938974" y="283973"/>
                    <a:pt x="944465" y="281589"/>
                  </a:cubicBezTo>
                  <a:cubicBezTo>
                    <a:pt x="947210" y="280398"/>
                    <a:pt x="949821" y="280329"/>
                    <a:pt x="951822" y="281181"/>
                  </a:cubicBezTo>
                  <a:close/>
                  <a:moveTo>
                    <a:pt x="1001773" y="329032"/>
                  </a:moveTo>
                  <a:cubicBezTo>
                    <a:pt x="1005715" y="330396"/>
                    <a:pt x="1008428" y="333466"/>
                    <a:pt x="1008979" y="337920"/>
                  </a:cubicBezTo>
                  <a:cubicBezTo>
                    <a:pt x="1010079" y="346828"/>
                    <a:pt x="1002113" y="357893"/>
                    <a:pt x="991184" y="362637"/>
                  </a:cubicBezTo>
                  <a:lnTo>
                    <a:pt x="982266" y="363463"/>
                  </a:lnTo>
                  <a:lnTo>
                    <a:pt x="980644" y="365912"/>
                  </a:lnTo>
                  <a:cubicBezTo>
                    <a:pt x="975005" y="368999"/>
                    <a:pt x="962754" y="367624"/>
                    <a:pt x="959248" y="363697"/>
                  </a:cubicBezTo>
                  <a:cubicBezTo>
                    <a:pt x="957495" y="361734"/>
                    <a:pt x="958206" y="357966"/>
                    <a:pt x="959046" y="353904"/>
                  </a:cubicBezTo>
                  <a:lnTo>
                    <a:pt x="959463" y="345347"/>
                  </a:lnTo>
                  <a:lnTo>
                    <a:pt x="958097" y="344889"/>
                  </a:lnTo>
                  <a:lnTo>
                    <a:pt x="958843" y="341626"/>
                  </a:lnTo>
                  <a:lnTo>
                    <a:pt x="950864" y="334060"/>
                  </a:lnTo>
                  <a:cubicBezTo>
                    <a:pt x="947298" y="331507"/>
                    <a:pt x="944100" y="329003"/>
                    <a:pt x="944331" y="326058"/>
                  </a:cubicBezTo>
                  <a:cubicBezTo>
                    <a:pt x="944563" y="323114"/>
                    <a:pt x="947563" y="318203"/>
                    <a:pt x="951261" y="314104"/>
                  </a:cubicBezTo>
                  <a:cubicBezTo>
                    <a:pt x="954960" y="310005"/>
                    <a:pt x="959356" y="306718"/>
                    <a:pt x="962379" y="307025"/>
                  </a:cubicBezTo>
                  <a:cubicBezTo>
                    <a:pt x="965403" y="307331"/>
                    <a:pt x="968391" y="312122"/>
                    <a:pt x="971407" y="317279"/>
                  </a:cubicBezTo>
                  <a:lnTo>
                    <a:pt x="973920" y="320680"/>
                  </a:lnTo>
                  <a:lnTo>
                    <a:pt x="979911" y="321907"/>
                  </a:lnTo>
                  <a:lnTo>
                    <a:pt x="978748" y="327212"/>
                  </a:lnTo>
                  <a:lnTo>
                    <a:pt x="980610" y="329732"/>
                  </a:lnTo>
                  <a:cubicBezTo>
                    <a:pt x="986889" y="333276"/>
                    <a:pt x="996555" y="324670"/>
                    <a:pt x="1000053" y="328287"/>
                  </a:cubicBezTo>
                  <a:lnTo>
                    <a:pt x="1000464" y="329153"/>
                  </a:lnTo>
                  <a:close/>
                  <a:moveTo>
                    <a:pt x="1090894" y="431622"/>
                  </a:moveTo>
                  <a:cubicBezTo>
                    <a:pt x="1092053" y="437304"/>
                    <a:pt x="1088386" y="442851"/>
                    <a:pt x="1082703" y="444010"/>
                  </a:cubicBezTo>
                  <a:cubicBezTo>
                    <a:pt x="1077021" y="445169"/>
                    <a:pt x="1071474" y="441501"/>
                    <a:pt x="1070315" y="435818"/>
                  </a:cubicBezTo>
                  <a:cubicBezTo>
                    <a:pt x="1069735" y="432977"/>
                    <a:pt x="1070363" y="430170"/>
                    <a:pt x="1071844" y="427928"/>
                  </a:cubicBezTo>
                  <a:cubicBezTo>
                    <a:pt x="1073327" y="425686"/>
                    <a:pt x="1075665" y="424010"/>
                    <a:pt x="1078506" y="423430"/>
                  </a:cubicBezTo>
                  <a:cubicBezTo>
                    <a:pt x="1084189" y="422271"/>
                    <a:pt x="1089736" y="425939"/>
                    <a:pt x="1090894" y="431622"/>
                  </a:cubicBezTo>
                  <a:close/>
                  <a:moveTo>
                    <a:pt x="1230711" y="576439"/>
                  </a:moveTo>
                  <a:cubicBezTo>
                    <a:pt x="1232586" y="579215"/>
                    <a:pt x="1234242" y="584117"/>
                    <a:pt x="1233697" y="585543"/>
                  </a:cubicBezTo>
                  <a:cubicBezTo>
                    <a:pt x="1233152" y="586968"/>
                    <a:pt x="1229488" y="583345"/>
                    <a:pt x="1227443" y="584990"/>
                  </a:cubicBezTo>
                  <a:cubicBezTo>
                    <a:pt x="1225399" y="586637"/>
                    <a:pt x="1224281" y="593941"/>
                    <a:pt x="1221428" y="595419"/>
                  </a:cubicBezTo>
                  <a:cubicBezTo>
                    <a:pt x="1218576" y="596896"/>
                    <a:pt x="1214340" y="595724"/>
                    <a:pt x="1210327" y="593853"/>
                  </a:cubicBezTo>
                  <a:cubicBezTo>
                    <a:pt x="1206313" y="591982"/>
                    <a:pt x="1198758" y="587473"/>
                    <a:pt x="1197348" y="584195"/>
                  </a:cubicBezTo>
                  <a:cubicBezTo>
                    <a:pt x="1195938" y="580916"/>
                    <a:pt x="1199412" y="575629"/>
                    <a:pt x="1201869" y="574184"/>
                  </a:cubicBezTo>
                  <a:cubicBezTo>
                    <a:pt x="1204325" y="572738"/>
                    <a:pt x="1208658" y="576404"/>
                    <a:pt x="1212088" y="575521"/>
                  </a:cubicBezTo>
                  <a:cubicBezTo>
                    <a:pt x="1215517" y="574639"/>
                    <a:pt x="1219343" y="568734"/>
                    <a:pt x="1222447" y="568887"/>
                  </a:cubicBezTo>
                  <a:cubicBezTo>
                    <a:pt x="1225551" y="569040"/>
                    <a:pt x="1228837" y="573663"/>
                    <a:pt x="1230711" y="576439"/>
                  </a:cubicBezTo>
                  <a:close/>
                  <a:moveTo>
                    <a:pt x="1174871" y="490568"/>
                  </a:moveTo>
                  <a:cubicBezTo>
                    <a:pt x="1178369" y="494186"/>
                    <a:pt x="1181136" y="505244"/>
                    <a:pt x="1179975" y="508059"/>
                  </a:cubicBezTo>
                  <a:cubicBezTo>
                    <a:pt x="1178812" y="510873"/>
                    <a:pt x="1171983" y="504096"/>
                    <a:pt x="1167898" y="507452"/>
                  </a:cubicBezTo>
                  <a:cubicBezTo>
                    <a:pt x="1165856" y="509129"/>
                    <a:pt x="1164156" y="513543"/>
                    <a:pt x="1162262" y="517922"/>
                  </a:cubicBezTo>
                  <a:lnTo>
                    <a:pt x="1156482" y="526652"/>
                  </a:lnTo>
                  <a:lnTo>
                    <a:pt x="1157632" y="528498"/>
                  </a:lnTo>
                  <a:cubicBezTo>
                    <a:pt x="1159939" y="539809"/>
                    <a:pt x="1153578" y="550656"/>
                    <a:pt x="1143423" y="552727"/>
                  </a:cubicBezTo>
                  <a:cubicBezTo>
                    <a:pt x="1133269" y="554797"/>
                    <a:pt x="1123168" y="547308"/>
                    <a:pt x="1120861" y="535997"/>
                  </a:cubicBezTo>
                  <a:cubicBezTo>
                    <a:pt x="1119708" y="530342"/>
                    <a:pt x="1120722" y="524801"/>
                    <a:pt x="1123293" y="520417"/>
                  </a:cubicBezTo>
                  <a:lnTo>
                    <a:pt x="1134042" y="512523"/>
                  </a:lnTo>
                  <a:lnTo>
                    <a:pt x="1134426" y="504631"/>
                  </a:lnTo>
                  <a:cubicBezTo>
                    <a:pt x="1131940" y="498358"/>
                    <a:pt x="1118688" y="494226"/>
                    <a:pt x="1119150" y="488338"/>
                  </a:cubicBezTo>
                  <a:cubicBezTo>
                    <a:pt x="1119381" y="485395"/>
                    <a:pt x="1122381" y="480483"/>
                    <a:pt x="1126080" y="476384"/>
                  </a:cubicBezTo>
                  <a:cubicBezTo>
                    <a:pt x="1129778" y="472285"/>
                    <a:pt x="1134174" y="468999"/>
                    <a:pt x="1137198" y="469305"/>
                  </a:cubicBezTo>
                  <a:cubicBezTo>
                    <a:pt x="1143243" y="469917"/>
                    <a:pt x="1149148" y="488469"/>
                    <a:pt x="1155428" y="492013"/>
                  </a:cubicBezTo>
                  <a:cubicBezTo>
                    <a:pt x="1161706" y="495556"/>
                    <a:pt x="1171373" y="486950"/>
                    <a:pt x="1174871" y="490568"/>
                  </a:cubicBezTo>
                  <a:close/>
                  <a:moveTo>
                    <a:pt x="875816" y="140242"/>
                  </a:moveTo>
                  <a:cubicBezTo>
                    <a:pt x="879937" y="144329"/>
                    <a:pt x="883011" y="151112"/>
                    <a:pt x="884063" y="159621"/>
                  </a:cubicBezTo>
                  <a:cubicBezTo>
                    <a:pt x="886166" y="176640"/>
                    <a:pt x="879382" y="194121"/>
                    <a:pt x="868910" y="198666"/>
                  </a:cubicBezTo>
                  <a:cubicBezTo>
                    <a:pt x="858437" y="203212"/>
                    <a:pt x="848243" y="193100"/>
                    <a:pt x="846140" y="176082"/>
                  </a:cubicBezTo>
                  <a:cubicBezTo>
                    <a:pt x="844037" y="159063"/>
                    <a:pt x="850821" y="141582"/>
                    <a:pt x="861293" y="137036"/>
                  </a:cubicBezTo>
                  <a:cubicBezTo>
                    <a:pt x="866529" y="134764"/>
                    <a:pt x="871696" y="136155"/>
                    <a:pt x="875816" y="140242"/>
                  </a:cubicBezTo>
                  <a:close/>
                  <a:moveTo>
                    <a:pt x="1076048" y="363145"/>
                  </a:moveTo>
                  <a:cubicBezTo>
                    <a:pt x="1080168" y="367232"/>
                    <a:pt x="1083242" y="374015"/>
                    <a:pt x="1084294" y="382524"/>
                  </a:cubicBezTo>
                  <a:cubicBezTo>
                    <a:pt x="1086397" y="399542"/>
                    <a:pt x="1079613" y="417024"/>
                    <a:pt x="1069141" y="421569"/>
                  </a:cubicBezTo>
                  <a:lnTo>
                    <a:pt x="1057479" y="418995"/>
                  </a:lnTo>
                  <a:lnTo>
                    <a:pt x="1058879" y="423263"/>
                  </a:lnTo>
                  <a:cubicBezTo>
                    <a:pt x="1058334" y="424688"/>
                    <a:pt x="1054670" y="421064"/>
                    <a:pt x="1052626" y="422710"/>
                  </a:cubicBezTo>
                  <a:cubicBezTo>
                    <a:pt x="1050580" y="424356"/>
                    <a:pt x="1049463" y="431661"/>
                    <a:pt x="1046611" y="433138"/>
                  </a:cubicBezTo>
                  <a:cubicBezTo>
                    <a:pt x="1043757" y="434615"/>
                    <a:pt x="1039522" y="433444"/>
                    <a:pt x="1035508" y="431573"/>
                  </a:cubicBezTo>
                  <a:cubicBezTo>
                    <a:pt x="1031495" y="429703"/>
                    <a:pt x="1023940" y="425192"/>
                    <a:pt x="1022530" y="421914"/>
                  </a:cubicBezTo>
                  <a:cubicBezTo>
                    <a:pt x="1021120" y="418636"/>
                    <a:pt x="1024594" y="413349"/>
                    <a:pt x="1027050" y="411904"/>
                  </a:cubicBezTo>
                  <a:cubicBezTo>
                    <a:pt x="1029508" y="410458"/>
                    <a:pt x="1033840" y="414124"/>
                    <a:pt x="1037269" y="413240"/>
                  </a:cubicBezTo>
                  <a:cubicBezTo>
                    <a:pt x="1040699" y="412357"/>
                    <a:pt x="1044525" y="406453"/>
                    <a:pt x="1047629" y="406606"/>
                  </a:cubicBezTo>
                  <a:lnTo>
                    <a:pt x="1050879" y="409576"/>
                  </a:lnTo>
                  <a:lnTo>
                    <a:pt x="1046372" y="398985"/>
                  </a:lnTo>
                  <a:cubicBezTo>
                    <a:pt x="1044269" y="381966"/>
                    <a:pt x="1051053" y="364485"/>
                    <a:pt x="1061525" y="359939"/>
                  </a:cubicBezTo>
                  <a:cubicBezTo>
                    <a:pt x="1066761" y="357667"/>
                    <a:pt x="1071927" y="359058"/>
                    <a:pt x="1076048" y="363145"/>
                  </a:cubicBezTo>
                  <a:close/>
                  <a:moveTo>
                    <a:pt x="981923" y="220088"/>
                  </a:moveTo>
                  <a:cubicBezTo>
                    <a:pt x="983082" y="225770"/>
                    <a:pt x="979415" y="231317"/>
                    <a:pt x="973732" y="232476"/>
                  </a:cubicBezTo>
                  <a:lnTo>
                    <a:pt x="969973" y="229991"/>
                  </a:lnTo>
                  <a:lnTo>
                    <a:pt x="974655" y="239120"/>
                  </a:lnTo>
                  <a:cubicBezTo>
                    <a:pt x="975223" y="243661"/>
                    <a:pt x="974058" y="247986"/>
                    <a:pt x="971027" y="251017"/>
                  </a:cubicBezTo>
                  <a:cubicBezTo>
                    <a:pt x="964964" y="257080"/>
                    <a:pt x="953730" y="255675"/>
                    <a:pt x="945934" y="247879"/>
                  </a:cubicBezTo>
                  <a:cubicBezTo>
                    <a:pt x="938137" y="240083"/>
                    <a:pt x="936732" y="228849"/>
                    <a:pt x="942795" y="222786"/>
                  </a:cubicBezTo>
                  <a:cubicBezTo>
                    <a:pt x="945827" y="219755"/>
                    <a:pt x="950151" y="218590"/>
                    <a:pt x="954692" y="219157"/>
                  </a:cubicBezTo>
                  <a:lnTo>
                    <a:pt x="961647" y="222724"/>
                  </a:lnTo>
                  <a:lnTo>
                    <a:pt x="962874" y="216394"/>
                  </a:lnTo>
                  <a:cubicBezTo>
                    <a:pt x="964356" y="214152"/>
                    <a:pt x="966694" y="212475"/>
                    <a:pt x="969535" y="211896"/>
                  </a:cubicBezTo>
                  <a:cubicBezTo>
                    <a:pt x="975218" y="210737"/>
                    <a:pt x="980764" y="214405"/>
                    <a:pt x="981923" y="220088"/>
                  </a:cubicBezTo>
                  <a:close/>
                  <a:moveTo>
                    <a:pt x="1146536" y="379915"/>
                  </a:moveTo>
                  <a:cubicBezTo>
                    <a:pt x="1147699" y="381852"/>
                    <a:pt x="1143852" y="386703"/>
                    <a:pt x="1144398" y="389669"/>
                  </a:cubicBezTo>
                  <a:cubicBezTo>
                    <a:pt x="1144943" y="392635"/>
                    <a:pt x="1150220" y="394807"/>
                    <a:pt x="1149811" y="397712"/>
                  </a:cubicBezTo>
                  <a:cubicBezTo>
                    <a:pt x="1149402" y="400616"/>
                    <a:pt x="1144735" y="404720"/>
                    <a:pt x="1141942" y="407094"/>
                  </a:cubicBezTo>
                  <a:cubicBezTo>
                    <a:pt x="1139148" y="409468"/>
                    <a:pt x="1134355" y="412131"/>
                    <a:pt x="1133049" y="411956"/>
                  </a:cubicBezTo>
                  <a:cubicBezTo>
                    <a:pt x="1131743" y="411782"/>
                    <a:pt x="1135493" y="407559"/>
                    <a:pt x="1134105" y="406048"/>
                  </a:cubicBezTo>
                  <a:lnTo>
                    <a:pt x="1126875" y="403620"/>
                  </a:lnTo>
                  <a:lnTo>
                    <a:pt x="1111089" y="411888"/>
                  </a:lnTo>
                  <a:cubicBezTo>
                    <a:pt x="1105910" y="412951"/>
                    <a:pt x="1101438" y="412125"/>
                    <a:pt x="1098899" y="409158"/>
                  </a:cubicBezTo>
                  <a:cubicBezTo>
                    <a:pt x="1093822" y="403224"/>
                    <a:pt x="1098403" y="390973"/>
                    <a:pt x="1109131" y="381795"/>
                  </a:cubicBezTo>
                  <a:cubicBezTo>
                    <a:pt x="1119859" y="372617"/>
                    <a:pt x="1132671" y="369987"/>
                    <a:pt x="1137748" y="375921"/>
                  </a:cubicBezTo>
                  <a:lnTo>
                    <a:pt x="1137893" y="378144"/>
                  </a:lnTo>
                  <a:close/>
                  <a:moveTo>
                    <a:pt x="968167" y="164137"/>
                  </a:moveTo>
                  <a:cubicBezTo>
                    <a:pt x="972109" y="165501"/>
                    <a:pt x="974821" y="168571"/>
                    <a:pt x="975372" y="173025"/>
                  </a:cubicBezTo>
                  <a:cubicBezTo>
                    <a:pt x="976473" y="181932"/>
                    <a:pt x="968507" y="192998"/>
                    <a:pt x="957578" y="197742"/>
                  </a:cubicBezTo>
                  <a:cubicBezTo>
                    <a:pt x="946649" y="202486"/>
                    <a:pt x="936897" y="199110"/>
                    <a:pt x="935796" y="190203"/>
                  </a:cubicBezTo>
                  <a:lnTo>
                    <a:pt x="936854" y="186846"/>
                  </a:lnTo>
                  <a:lnTo>
                    <a:pt x="932817" y="189052"/>
                  </a:lnTo>
                  <a:cubicBezTo>
                    <a:pt x="931511" y="188879"/>
                    <a:pt x="935262" y="184655"/>
                    <a:pt x="933873" y="183145"/>
                  </a:cubicBezTo>
                  <a:cubicBezTo>
                    <a:pt x="932486" y="181635"/>
                    <a:pt x="925650" y="182290"/>
                    <a:pt x="924491" y="179994"/>
                  </a:cubicBezTo>
                  <a:cubicBezTo>
                    <a:pt x="923332" y="177698"/>
                    <a:pt x="924804" y="173512"/>
                    <a:pt x="926921" y="169371"/>
                  </a:cubicBezTo>
                  <a:cubicBezTo>
                    <a:pt x="929037" y="165229"/>
                    <a:pt x="933959" y="157205"/>
                    <a:pt x="937190" y="155145"/>
                  </a:cubicBezTo>
                  <a:cubicBezTo>
                    <a:pt x="940421" y="153085"/>
                    <a:pt x="945141" y="155075"/>
                    <a:pt x="946305" y="157011"/>
                  </a:cubicBezTo>
                  <a:cubicBezTo>
                    <a:pt x="947467" y="158949"/>
                    <a:pt x="943620" y="163800"/>
                    <a:pt x="944166" y="166765"/>
                  </a:cubicBezTo>
                  <a:lnTo>
                    <a:pt x="946921" y="170858"/>
                  </a:lnTo>
                  <a:lnTo>
                    <a:pt x="953591" y="165487"/>
                  </a:lnTo>
                  <a:cubicBezTo>
                    <a:pt x="959055" y="163115"/>
                    <a:pt x="964226" y="162773"/>
                    <a:pt x="968167" y="164137"/>
                  </a:cubicBezTo>
                  <a:close/>
                  <a:moveTo>
                    <a:pt x="1090178" y="294204"/>
                  </a:moveTo>
                  <a:cubicBezTo>
                    <a:pt x="1098997" y="300916"/>
                    <a:pt x="1102528" y="311109"/>
                    <a:pt x="1098067" y="316970"/>
                  </a:cubicBezTo>
                  <a:cubicBezTo>
                    <a:pt x="1093606" y="322831"/>
                    <a:pt x="1082841" y="322141"/>
                    <a:pt x="1074023" y="315429"/>
                  </a:cubicBezTo>
                  <a:cubicBezTo>
                    <a:pt x="1065204" y="308718"/>
                    <a:pt x="1061672" y="298524"/>
                    <a:pt x="1066134" y="292663"/>
                  </a:cubicBezTo>
                  <a:cubicBezTo>
                    <a:pt x="1070595" y="286803"/>
                    <a:pt x="1081360" y="287492"/>
                    <a:pt x="1090178" y="294204"/>
                  </a:cubicBezTo>
                  <a:close/>
                  <a:moveTo>
                    <a:pt x="1243851" y="438608"/>
                  </a:moveTo>
                  <a:cubicBezTo>
                    <a:pt x="1246061" y="449446"/>
                    <a:pt x="1232125" y="461439"/>
                    <a:pt x="1212724" y="465396"/>
                  </a:cubicBezTo>
                  <a:cubicBezTo>
                    <a:pt x="1193322" y="469352"/>
                    <a:pt x="1175803" y="463773"/>
                    <a:pt x="1173592" y="452936"/>
                  </a:cubicBezTo>
                  <a:cubicBezTo>
                    <a:pt x="1172487" y="447517"/>
                    <a:pt x="1175419" y="441809"/>
                    <a:pt x="1181051" y="436961"/>
                  </a:cubicBezTo>
                  <a:cubicBezTo>
                    <a:pt x="1186684" y="432114"/>
                    <a:pt x="1195019" y="428126"/>
                    <a:pt x="1204720" y="426148"/>
                  </a:cubicBezTo>
                  <a:cubicBezTo>
                    <a:pt x="1224121" y="422191"/>
                    <a:pt x="1241641" y="427769"/>
                    <a:pt x="1243851" y="438608"/>
                  </a:cubicBezTo>
                  <a:close/>
                  <a:moveTo>
                    <a:pt x="934282" y="61029"/>
                  </a:moveTo>
                  <a:cubicBezTo>
                    <a:pt x="942078" y="68825"/>
                    <a:pt x="943484" y="80060"/>
                    <a:pt x="937421" y="86122"/>
                  </a:cubicBezTo>
                  <a:cubicBezTo>
                    <a:pt x="931358" y="92185"/>
                    <a:pt x="920124" y="90780"/>
                    <a:pt x="912328" y="82984"/>
                  </a:cubicBezTo>
                  <a:cubicBezTo>
                    <a:pt x="904531" y="75189"/>
                    <a:pt x="903126" y="63953"/>
                    <a:pt x="909189" y="57891"/>
                  </a:cubicBezTo>
                  <a:cubicBezTo>
                    <a:pt x="915252" y="51828"/>
                    <a:pt x="926486" y="53233"/>
                    <a:pt x="934282" y="61029"/>
                  </a:cubicBezTo>
                  <a:close/>
                  <a:moveTo>
                    <a:pt x="1134514" y="283932"/>
                  </a:moveTo>
                  <a:cubicBezTo>
                    <a:pt x="1142310" y="291728"/>
                    <a:pt x="1143715" y="302963"/>
                    <a:pt x="1137652" y="309026"/>
                  </a:cubicBezTo>
                  <a:cubicBezTo>
                    <a:pt x="1131590" y="315088"/>
                    <a:pt x="1120355" y="313684"/>
                    <a:pt x="1112559" y="305887"/>
                  </a:cubicBezTo>
                  <a:cubicBezTo>
                    <a:pt x="1104763" y="298092"/>
                    <a:pt x="1103358" y="286857"/>
                    <a:pt x="1109421" y="280794"/>
                  </a:cubicBezTo>
                  <a:cubicBezTo>
                    <a:pt x="1115484" y="274731"/>
                    <a:pt x="1126718" y="276136"/>
                    <a:pt x="1134514" y="283932"/>
                  </a:cubicBezTo>
                  <a:close/>
                  <a:moveTo>
                    <a:pt x="1056122" y="165601"/>
                  </a:moveTo>
                  <a:cubicBezTo>
                    <a:pt x="1061304" y="168370"/>
                    <a:pt x="1059733" y="178479"/>
                    <a:pt x="1052614" y="188180"/>
                  </a:cubicBezTo>
                  <a:lnTo>
                    <a:pt x="1036908" y="197029"/>
                  </a:lnTo>
                  <a:lnTo>
                    <a:pt x="1042442" y="198250"/>
                  </a:lnTo>
                  <a:cubicBezTo>
                    <a:pt x="1046562" y="202337"/>
                    <a:pt x="1049636" y="209120"/>
                    <a:pt x="1050688" y="217629"/>
                  </a:cubicBezTo>
                  <a:cubicBezTo>
                    <a:pt x="1051739" y="226138"/>
                    <a:pt x="1050569" y="234764"/>
                    <a:pt x="1047827" y="241829"/>
                  </a:cubicBezTo>
                  <a:lnTo>
                    <a:pt x="1045421" y="244736"/>
                  </a:lnTo>
                  <a:lnTo>
                    <a:pt x="1051647" y="243510"/>
                  </a:lnTo>
                  <a:cubicBezTo>
                    <a:pt x="1057811" y="239764"/>
                    <a:pt x="1062859" y="226561"/>
                    <a:pt x="1068406" y="225628"/>
                  </a:cubicBezTo>
                  <a:cubicBezTo>
                    <a:pt x="1071180" y="225162"/>
                    <a:pt x="1075585" y="226801"/>
                    <a:pt x="1079160" y="229273"/>
                  </a:cubicBezTo>
                  <a:cubicBezTo>
                    <a:pt x="1082734" y="231745"/>
                    <a:pt x="1085479" y="235049"/>
                    <a:pt x="1084931" y="237914"/>
                  </a:cubicBezTo>
                  <a:cubicBezTo>
                    <a:pt x="1083836" y="243644"/>
                    <a:pt x="1065730" y="253386"/>
                    <a:pt x="1061833" y="260008"/>
                  </a:cubicBezTo>
                  <a:cubicBezTo>
                    <a:pt x="1057936" y="266629"/>
                    <a:pt x="1065279" y="273577"/>
                    <a:pt x="1061549" y="277645"/>
                  </a:cubicBezTo>
                  <a:cubicBezTo>
                    <a:pt x="1057819" y="281713"/>
                    <a:pt x="1047090" y="286825"/>
                    <a:pt x="1044518" y="286401"/>
                  </a:cubicBezTo>
                  <a:cubicBezTo>
                    <a:pt x="1041947" y="285977"/>
                    <a:pt x="1048958" y="278100"/>
                    <a:pt x="1046122" y="275099"/>
                  </a:cubicBezTo>
                  <a:cubicBezTo>
                    <a:pt x="1043285" y="272099"/>
                    <a:pt x="1029950" y="272893"/>
                    <a:pt x="1027500" y="268394"/>
                  </a:cubicBezTo>
                  <a:cubicBezTo>
                    <a:pt x="1026275" y="266145"/>
                    <a:pt x="1026250" y="262110"/>
                    <a:pt x="1027034" y="258118"/>
                  </a:cubicBezTo>
                  <a:lnTo>
                    <a:pt x="1028361" y="255090"/>
                  </a:lnTo>
                  <a:lnTo>
                    <a:pt x="1021012" y="253469"/>
                  </a:lnTo>
                  <a:cubicBezTo>
                    <a:pt x="1016891" y="249382"/>
                    <a:pt x="1013817" y="242599"/>
                    <a:pt x="1012766" y="234090"/>
                  </a:cubicBezTo>
                  <a:cubicBezTo>
                    <a:pt x="1010663" y="217071"/>
                    <a:pt x="1017446" y="199590"/>
                    <a:pt x="1027919" y="195045"/>
                  </a:cubicBezTo>
                  <a:lnTo>
                    <a:pt x="1028515" y="195176"/>
                  </a:lnTo>
                  <a:lnTo>
                    <a:pt x="1027482" y="192038"/>
                  </a:lnTo>
                  <a:cubicBezTo>
                    <a:pt x="1028117" y="187952"/>
                    <a:pt x="1030290" y="182999"/>
                    <a:pt x="1033849" y="178149"/>
                  </a:cubicBezTo>
                  <a:cubicBezTo>
                    <a:pt x="1040968" y="168449"/>
                    <a:pt x="1050941" y="162831"/>
                    <a:pt x="1056122" y="165601"/>
                  </a:cubicBezTo>
                  <a:close/>
                  <a:moveTo>
                    <a:pt x="1112930" y="215020"/>
                  </a:moveTo>
                  <a:cubicBezTo>
                    <a:pt x="1114093" y="216957"/>
                    <a:pt x="1110245" y="221808"/>
                    <a:pt x="1110791" y="224773"/>
                  </a:cubicBezTo>
                  <a:cubicBezTo>
                    <a:pt x="1111337" y="227740"/>
                    <a:pt x="1116614" y="229912"/>
                    <a:pt x="1116205" y="232816"/>
                  </a:cubicBezTo>
                  <a:cubicBezTo>
                    <a:pt x="1115796" y="235721"/>
                    <a:pt x="1111129" y="239825"/>
                    <a:pt x="1108335" y="242199"/>
                  </a:cubicBezTo>
                  <a:cubicBezTo>
                    <a:pt x="1105542" y="244573"/>
                    <a:pt x="1100749" y="247235"/>
                    <a:pt x="1099443" y="247061"/>
                  </a:cubicBezTo>
                  <a:cubicBezTo>
                    <a:pt x="1098137" y="246887"/>
                    <a:pt x="1101887" y="242663"/>
                    <a:pt x="1100499" y="241154"/>
                  </a:cubicBezTo>
                  <a:cubicBezTo>
                    <a:pt x="1099111" y="239643"/>
                    <a:pt x="1092275" y="240298"/>
                    <a:pt x="1091116" y="238002"/>
                  </a:cubicBezTo>
                  <a:cubicBezTo>
                    <a:pt x="1089958" y="235706"/>
                    <a:pt x="1091429" y="231521"/>
                    <a:pt x="1093546" y="227379"/>
                  </a:cubicBezTo>
                  <a:lnTo>
                    <a:pt x="1094590" y="225933"/>
                  </a:lnTo>
                  <a:lnTo>
                    <a:pt x="1087042" y="220942"/>
                  </a:lnTo>
                  <a:cubicBezTo>
                    <a:pt x="1086463" y="218101"/>
                    <a:pt x="1087090" y="215294"/>
                    <a:pt x="1088572" y="213052"/>
                  </a:cubicBezTo>
                  <a:cubicBezTo>
                    <a:pt x="1090054" y="210810"/>
                    <a:pt x="1092392" y="209133"/>
                    <a:pt x="1095233" y="208554"/>
                  </a:cubicBezTo>
                  <a:lnTo>
                    <a:pt x="1103290" y="213881"/>
                  </a:lnTo>
                  <a:lnTo>
                    <a:pt x="1103816" y="213153"/>
                  </a:lnTo>
                  <a:cubicBezTo>
                    <a:pt x="1107046" y="211093"/>
                    <a:pt x="1111767" y="213083"/>
                    <a:pt x="1112930" y="215020"/>
                  </a:cubicBezTo>
                  <a:close/>
                  <a:moveTo>
                    <a:pt x="1247439" y="361563"/>
                  </a:moveTo>
                  <a:cubicBezTo>
                    <a:pt x="1249313" y="364338"/>
                    <a:pt x="1250969" y="369241"/>
                    <a:pt x="1250424" y="370667"/>
                  </a:cubicBezTo>
                  <a:cubicBezTo>
                    <a:pt x="1249879" y="372092"/>
                    <a:pt x="1246215" y="368469"/>
                    <a:pt x="1244171" y="370114"/>
                  </a:cubicBezTo>
                  <a:cubicBezTo>
                    <a:pt x="1242126" y="371761"/>
                    <a:pt x="1241009" y="379065"/>
                    <a:pt x="1238155" y="380542"/>
                  </a:cubicBezTo>
                  <a:cubicBezTo>
                    <a:pt x="1235303" y="382020"/>
                    <a:pt x="1231067" y="380848"/>
                    <a:pt x="1227054" y="378977"/>
                  </a:cubicBezTo>
                  <a:cubicBezTo>
                    <a:pt x="1223040" y="377106"/>
                    <a:pt x="1215485" y="372597"/>
                    <a:pt x="1214075" y="369319"/>
                  </a:cubicBezTo>
                  <a:cubicBezTo>
                    <a:pt x="1212666" y="366040"/>
                    <a:pt x="1216139" y="360753"/>
                    <a:pt x="1218596" y="359307"/>
                  </a:cubicBezTo>
                  <a:cubicBezTo>
                    <a:pt x="1221052" y="357862"/>
                    <a:pt x="1225385" y="361528"/>
                    <a:pt x="1228815" y="360645"/>
                  </a:cubicBezTo>
                  <a:cubicBezTo>
                    <a:pt x="1232244" y="359762"/>
                    <a:pt x="1236070" y="353858"/>
                    <a:pt x="1239174" y="354011"/>
                  </a:cubicBezTo>
                  <a:cubicBezTo>
                    <a:pt x="1242278" y="354164"/>
                    <a:pt x="1245564" y="358787"/>
                    <a:pt x="1247439" y="361563"/>
                  </a:cubicBezTo>
                  <a:close/>
                  <a:moveTo>
                    <a:pt x="1191598" y="275692"/>
                  </a:moveTo>
                  <a:cubicBezTo>
                    <a:pt x="1195096" y="279310"/>
                    <a:pt x="1197863" y="290368"/>
                    <a:pt x="1196702" y="293183"/>
                  </a:cubicBezTo>
                  <a:cubicBezTo>
                    <a:pt x="1195539" y="295996"/>
                    <a:pt x="1188711" y="289220"/>
                    <a:pt x="1184625" y="292576"/>
                  </a:cubicBezTo>
                  <a:cubicBezTo>
                    <a:pt x="1180541" y="295931"/>
                    <a:pt x="1177828" y="310229"/>
                    <a:pt x="1172189" y="313316"/>
                  </a:cubicBezTo>
                  <a:cubicBezTo>
                    <a:pt x="1166551" y="316403"/>
                    <a:pt x="1154299" y="315028"/>
                    <a:pt x="1150793" y="311102"/>
                  </a:cubicBezTo>
                  <a:cubicBezTo>
                    <a:pt x="1147287" y="307175"/>
                    <a:pt x="1153640" y="296028"/>
                    <a:pt x="1151153" y="289755"/>
                  </a:cubicBezTo>
                  <a:cubicBezTo>
                    <a:pt x="1148667" y="283482"/>
                    <a:pt x="1135415" y="279350"/>
                    <a:pt x="1135877" y="273462"/>
                  </a:cubicBezTo>
                  <a:cubicBezTo>
                    <a:pt x="1136108" y="270519"/>
                    <a:pt x="1139108" y="265607"/>
                    <a:pt x="1142807" y="261508"/>
                  </a:cubicBezTo>
                  <a:cubicBezTo>
                    <a:pt x="1146505" y="257409"/>
                    <a:pt x="1150902" y="254123"/>
                    <a:pt x="1153925" y="254429"/>
                  </a:cubicBezTo>
                  <a:cubicBezTo>
                    <a:pt x="1159971" y="255041"/>
                    <a:pt x="1165876" y="273593"/>
                    <a:pt x="1172155" y="277136"/>
                  </a:cubicBezTo>
                  <a:cubicBezTo>
                    <a:pt x="1178434" y="280680"/>
                    <a:pt x="1188101" y="272074"/>
                    <a:pt x="1191598" y="275692"/>
                  </a:cubicBezTo>
                  <a:close/>
                  <a:moveTo>
                    <a:pt x="1129754" y="167956"/>
                  </a:moveTo>
                  <a:cubicBezTo>
                    <a:pt x="1131756" y="168808"/>
                    <a:pt x="1133147" y="170582"/>
                    <a:pt x="1133455" y="173074"/>
                  </a:cubicBezTo>
                  <a:cubicBezTo>
                    <a:pt x="1134071" y="178059"/>
                    <a:pt x="1130119" y="184032"/>
                    <a:pt x="1124628" y="186416"/>
                  </a:cubicBezTo>
                  <a:cubicBezTo>
                    <a:pt x="1119138" y="188799"/>
                    <a:pt x="1114186" y="186690"/>
                    <a:pt x="1113570" y="181706"/>
                  </a:cubicBezTo>
                  <a:cubicBezTo>
                    <a:pt x="1112955" y="176721"/>
                    <a:pt x="1116907" y="170747"/>
                    <a:pt x="1122398" y="168364"/>
                  </a:cubicBezTo>
                  <a:cubicBezTo>
                    <a:pt x="1125143" y="167172"/>
                    <a:pt x="1127753" y="167104"/>
                    <a:pt x="1129754" y="167956"/>
                  </a:cubicBezTo>
                  <a:close/>
                  <a:moveTo>
                    <a:pt x="1045554" y="64377"/>
                  </a:moveTo>
                  <a:cubicBezTo>
                    <a:pt x="1049128" y="66850"/>
                    <a:pt x="1051873" y="70154"/>
                    <a:pt x="1051325" y="73019"/>
                  </a:cubicBezTo>
                  <a:cubicBezTo>
                    <a:pt x="1050230" y="78749"/>
                    <a:pt x="1032123" y="88491"/>
                    <a:pt x="1028227" y="95113"/>
                  </a:cubicBezTo>
                  <a:cubicBezTo>
                    <a:pt x="1024330" y="101735"/>
                    <a:pt x="1031673" y="108681"/>
                    <a:pt x="1027943" y="112750"/>
                  </a:cubicBezTo>
                  <a:cubicBezTo>
                    <a:pt x="1024212" y="116818"/>
                    <a:pt x="1013483" y="121930"/>
                    <a:pt x="1010912" y="121506"/>
                  </a:cubicBezTo>
                  <a:cubicBezTo>
                    <a:pt x="1008341" y="121081"/>
                    <a:pt x="1015352" y="113205"/>
                    <a:pt x="1012516" y="110205"/>
                  </a:cubicBezTo>
                  <a:cubicBezTo>
                    <a:pt x="1009679" y="107203"/>
                    <a:pt x="996344" y="107997"/>
                    <a:pt x="993894" y="103499"/>
                  </a:cubicBezTo>
                  <a:cubicBezTo>
                    <a:pt x="991444" y="99000"/>
                    <a:pt x="993792" y="87359"/>
                    <a:pt x="997816" y="83211"/>
                  </a:cubicBezTo>
                  <a:cubicBezTo>
                    <a:pt x="1001840" y="79065"/>
                    <a:pt x="1011876" y="82362"/>
                    <a:pt x="1018041" y="78616"/>
                  </a:cubicBezTo>
                  <a:cubicBezTo>
                    <a:pt x="1024205" y="74869"/>
                    <a:pt x="1029253" y="61666"/>
                    <a:pt x="1034800" y="60733"/>
                  </a:cubicBezTo>
                  <a:cubicBezTo>
                    <a:pt x="1037574" y="60267"/>
                    <a:pt x="1041979" y="61906"/>
                    <a:pt x="1045554" y="64377"/>
                  </a:cubicBezTo>
                  <a:close/>
                  <a:moveTo>
                    <a:pt x="1100908" y="119037"/>
                  </a:moveTo>
                  <a:cubicBezTo>
                    <a:pt x="1108704" y="126833"/>
                    <a:pt x="1110109" y="138068"/>
                    <a:pt x="1104046" y="144130"/>
                  </a:cubicBezTo>
                  <a:cubicBezTo>
                    <a:pt x="1097983" y="150193"/>
                    <a:pt x="1086749" y="148788"/>
                    <a:pt x="1078953" y="140992"/>
                  </a:cubicBezTo>
                  <a:cubicBezTo>
                    <a:pt x="1071157" y="133197"/>
                    <a:pt x="1069752" y="121961"/>
                    <a:pt x="1075814" y="115899"/>
                  </a:cubicBezTo>
                  <a:cubicBezTo>
                    <a:pt x="1081877" y="109836"/>
                    <a:pt x="1093111" y="111241"/>
                    <a:pt x="1100908" y="119037"/>
                  </a:cubicBezTo>
                  <a:close/>
                  <a:moveTo>
                    <a:pt x="1245785" y="287281"/>
                  </a:moveTo>
                  <a:cubicBezTo>
                    <a:pt x="1249360" y="289753"/>
                    <a:pt x="1252104" y="293057"/>
                    <a:pt x="1251557" y="295923"/>
                  </a:cubicBezTo>
                  <a:cubicBezTo>
                    <a:pt x="1250461" y="301652"/>
                    <a:pt x="1232355" y="311394"/>
                    <a:pt x="1228459" y="318016"/>
                  </a:cubicBezTo>
                  <a:cubicBezTo>
                    <a:pt x="1224561" y="324638"/>
                    <a:pt x="1231905" y="331585"/>
                    <a:pt x="1228174" y="335653"/>
                  </a:cubicBezTo>
                  <a:cubicBezTo>
                    <a:pt x="1224444" y="339721"/>
                    <a:pt x="1213715" y="344833"/>
                    <a:pt x="1211143" y="344409"/>
                  </a:cubicBezTo>
                  <a:cubicBezTo>
                    <a:pt x="1208572" y="343985"/>
                    <a:pt x="1215583" y="336108"/>
                    <a:pt x="1212747" y="333107"/>
                  </a:cubicBezTo>
                  <a:cubicBezTo>
                    <a:pt x="1209911" y="330107"/>
                    <a:pt x="1196575" y="330901"/>
                    <a:pt x="1194126" y="326402"/>
                  </a:cubicBezTo>
                  <a:cubicBezTo>
                    <a:pt x="1191676" y="321903"/>
                    <a:pt x="1194023" y="310263"/>
                    <a:pt x="1198047" y="306115"/>
                  </a:cubicBezTo>
                  <a:cubicBezTo>
                    <a:pt x="1202072" y="301968"/>
                    <a:pt x="1212108" y="305265"/>
                    <a:pt x="1218272" y="301518"/>
                  </a:cubicBezTo>
                  <a:cubicBezTo>
                    <a:pt x="1224436" y="297772"/>
                    <a:pt x="1229484" y="284569"/>
                    <a:pt x="1235032" y="283637"/>
                  </a:cubicBezTo>
                  <a:cubicBezTo>
                    <a:pt x="1237805" y="283171"/>
                    <a:pt x="1242211" y="284809"/>
                    <a:pt x="1245785" y="287281"/>
                  </a:cubicBezTo>
                  <a:close/>
                  <a:moveTo>
                    <a:pt x="1022516" y="706"/>
                  </a:moveTo>
                  <a:cubicBezTo>
                    <a:pt x="1027698" y="3476"/>
                    <a:pt x="1026127" y="13585"/>
                    <a:pt x="1019008" y="23285"/>
                  </a:cubicBezTo>
                  <a:cubicBezTo>
                    <a:pt x="1011889" y="32985"/>
                    <a:pt x="1001916" y="38603"/>
                    <a:pt x="996734" y="35833"/>
                  </a:cubicBezTo>
                  <a:cubicBezTo>
                    <a:pt x="991553" y="33064"/>
                    <a:pt x="993123" y="22955"/>
                    <a:pt x="1000243" y="13254"/>
                  </a:cubicBezTo>
                  <a:cubicBezTo>
                    <a:pt x="1007362" y="3554"/>
                    <a:pt x="1017334" y="-2064"/>
                    <a:pt x="1022516" y="706"/>
                  </a:cubicBezTo>
                  <a:close/>
                  <a:moveTo>
                    <a:pt x="1222748" y="223609"/>
                  </a:moveTo>
                  <a:cubicBezTo>
                    <a:pt x="1227929" y="226379"/>
                    <a:pt x="1226359" y="236488"/>
                    <a:pt x="1219240" y="246188"/>
                  </a:cubicBezTo>
                  <a:cubicBezTo>
                    <a:pt x="1212120" y="255889"/>
                    <a:pt x="1202148" y="261507"/>
                    <a:pt x="1196966" y="258737"/>
                  </a:cubicBezTo>
                  <a:cubicBezTo>
                    <a:pt x="1191785" y="255967"/>
                    <a:pt x="1193355" y="245858"/>
                    <a:pt x="1200475" y="236157"/>
                  </a:cubicBezTo>
                  <a:cubicBezTo>
                    <a:pt x="1207593" y="226457"/>
                    <a:pt x="1217566" y="220839"/>
                    <a:pt x="1222748" y="223609"/>
                  </a:cubicBezTo>
                  <a:close/>
                  <a:moveTo>
                    <a:pt x="1137280" y="52548"/>
                  </a:moveTo>
                  <a:cubicBezTo>
                    <a:pt x="1139281" y="53400"/>
                    <a:pt x="1140673" y="55174"/>
                    <a:pt x="1140981" y="57666"/>
                  </a:cubicBezTo>
                  <a:cubicBezTo>
                    <a:pt x="1141597" y="62651"/>
                    <a:pt x="1137645" y="68624"/>
                    <a:pt x="1132154" y="71008"/>
                  </a:cubicBezTo>
                  <a:cubicBezTo>
                    <a:pt x="1126663" y="73392"/>
                    <a:pt x="1121712" y="71283"/>
                    <a:pt x="1121096" y="66298"/>
                  </a:cubicBezTo>
                  <a:cubicBezTo>
                    <a:pt x="1120480" y="61313"/>
                    <a:pt x="1124432" y="55339"/>
                    <a:pt x="1129923" y="52956"/>
                  </a:cubicBezTo>
                  <a:cubicBezTo>
                    <a:pt x="1132668" y="51764"/>
                    <a:pt x="1135278" y="51696"/>
                    <a:pt x="1137280" y="52548"/>
                  </a:cubicBezTo>
                  <a:close/>
                  <a:moveTo>
                    <a:pt x="1296379" y="225964"/>
                  </a:moveTo>
                  <a:cubicBezTo>
                    <a:pt x="1298381" y="226816"/>
                    <a:pt x="1299773" y="228590"/>
                    <a:pt x="1300081" y="231082"/>
                  </a:cubicBezTo>
                  <a:cubicBezTo>
                    <a:pt x="1300697" y="236068"/>
                    <a:pt x="1296745" y="242041"/>
                    <a:pt x="1291254" y="244424"/>
                  </a:cubicBezTo>
                  <a:cubicBezTo>
                    <a:pt x="1285763" y="246808"/>
                    <a:pt x="1280812" y="244698"/>
                    <a:pt x="1280196" y="239714"/>
                  </a:cubicBezTo>
                  <a:cubicBezTo>
                    <a:pt x="1279580" y="234729"/>
                    <a:pt x="1283532" y="228756"/>
                    <a:pt x="1289023" y="226372"/>
                  </a:cubicBezTo>
                  <a:cubicBezTo>
                    <a:pt x="1291768" y="225180"/>
                    <a:pt x="1294378" y="225112"/>
                    <a:pt x="1296379" y="225964"/>
                  </a:cubicBezTo>
                  <a:close/>
                  <a:moveTo>
                    <a:pt x="1212179" y="122386"/>
                  </a:moveTo>
                  <a:cubicBezTo>
                    <a:pt x="1215754" y="124858"/>
                    <a:pt x="1218498" y="128163"/>
                    <a:pt x="1217951" y="131027"/>
                  </a:cubicBezTo>
                  <a:cubicBezTo>
                    <a:pt x="1216855" y="136758"/>
                    <a:pt x="1198749" y="146499"/>
                    <a:pt x="1194852" y="153121"/>
                  </a:cubicBezTo>
                  <a:cubicBezTo>
                    <a:pt x="1190955" y="159743"/>
                    <a:pt x="1198299" y="166689"/>
                    <a:pt x="1194568" y="170758"/>
                  </a:cubicBezTo>
                  <a:cubicBezTo>
                    <a:pt x="1190837" y="174826"/>
                    <a:pt x="1180109" y="179939"/>
                    <a:pt x="1177538" y="179514"/>
                  </a:cubicBezTo>
                  <a:cubicBezTo>
                    <a:pt x="1174966" y="179090"/>
                    <a:pt x="1181977" y="171213"/>
                    <a:pt x="1179141" y="168213"/>
                  </a:cubicBezTo>
                  <a:cubicBezTo>
                    <a:pt x="1176305" y="165211"/>
                    <a:pt x="1162970" y="166006"/>
                    <a:pt x="1160519" y="161507"/>
                  </a:cubicBezTo>
                  <a:cubicBezTo>
                    <a:pt x="1158069" y="157009"/>
                    <a:pt x="1160417" y="145367"/>
                    <a:pt x="1164441" y="141220"/>
                  </a:cubicBezTo>
                  <a:cubicBezTo>
                    <a:pt x="1168466" y="137073"/>
                    <a:pt x="1178502" y="140370"/>
                    <a:pt x="1184666" y="136624"/>
                  </a:cubicBezTo>
                  <a:cubicBezTo>
                    <a:pt x="1190830" y="132877"/>
                    <a:pt x="1195878" y="119674"/>
                    <a:pt x="1201425" y="118741"/>
                  </a:cubicBezTo>
                  <a:cubicBezTo>
                    <a:pt x="1204200" y="118275"/>
                    <a:pt x="1208604" y="119914"/>
                    <a:pt x="1212179" y="122386"/>
                  </a:cubicBezTo>
                  <a:close/>
                  <a:moveTo>
                    <a:pt x="1189141" y="58714"/>
                  </a:moveTo>
                  <a:cubicBezTo>
                    <a:pt x="1194323" y="61484"/>
                    <a:pt x="1192752" y="71593"/>
                    <a:pt x="1185634" y="81293"/>
                  </a:cubicBezTo>
                  <a:cubicBezTo>
                    <a:pt x="1178514" y="90993"/>
                    <a:pt x="1168542" y="96611"/>
                    <a:pt x="1163360" y="93841"/>
                  </a:cubicBezTo>
                  <a:cubicBezTo>
                    <a:pt x="1158178" y="91072"/>
                    <a:pt x="1159749" y="80963"/>
                    <a:pt x="1166868" y="71262"/>
                  </a:cubicBezTo>
                  <a:cubicBezTo>
                    <a:pt x="1173988" y="61562"/>
                    <a:pt x="1183960" y="55944"/>
                    <a:pt x="1189141" y="58714"/>
                  </a:cubicBezTo>
                  <a:close/>
                  <a:moveTo>
                    <a:pt x="1303905" y="110557"/>
                  </a:moveTo>
                  <a:cubicBezTo>
                    <a:pt x="1305907" y="111409"/>
                    <a:pt x="1307298" y="113182"/>
                    <a:pt x="1307606" y="115674"/>
                  </a:cubicBezTo>
                  <a:cubicBezTo>
                    <a:pt x="1308222" y="120659"/>
                    <a:pt x="1304270" y="126633"/>
                    <a:pt x="1298779" y="129016"/>
                  </a:cubicBezTo>
                  <a:cubicBezTo>
                    <a:pt x="1293289" y="131400"/>
                    <a:pt x="1288338" y="129291"/>
                    <a:pt x="1287722" y="124306"/>
                  </a:cubicBezTo>
                  <a:cubicBezTo>
                    <a:pt x="1287105" y="119321"/>
                    <a:pt x="1291058" y="113348"/>
                    <a:pt x="1296548" y="110964"/>
                  </a:cubicBezTo>
                  <a:cubicBezTo>
                    <a:pt x="1299294" y="109772"/>
                    <a:pt x="1301904" y="109704"/>
                    <a:pt x="1303905" y="110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타원 4">
            <a:extLst>
              <a:ext uri="{FF2B5EF4-FFF2-40B4-BE49-F238E27FC236}">
                <a16:creationId xmlns:a16="http://schemas.microsoft.com/office/drawing/2014/main" id="{7A4A4C51-8E69-4033-9A20-2CBC7AF035D6}"/>
              </a:ext>
            </a:extLst>
          </p:cNvPr>
          <p:cNvSpPr/>
          <p:nvPr/>
        </p:nvSpPr>
        <p:spPr>
          <a:xfrm rot="19108953">
            <a:off x="-1334950" y="829974"/>
            <a:ext cx="4766332" cy="139260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7975F862-F9C4-4656-9D7F-9BA35CBC8C2A}"/>
              </a:ext>
            </a:extLst>
          </p:cNvPr>
          <p:cNvSpPr/>
          <p:nvPr/>
        </p:nvSpPr>
        <p:spPr>
          <a:xfrm rot="17638027">
            <a:off x="-1050462" y="-210698"/>
            <a:ext cx="3779146" cy="166416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946DB7C-6C82-4866-AF36-226D87075AC8}"/>
              </a:ext>
            </a:extLst>
          </p:cNvPr>
          <p:cNvSpPr txBox="1"/>
          <p:nvPr/>
        </p:nvSpPr>
        <p:spPr>
          <a:xfrm>
            <a:off x="2435289" y="28380"/>
            <a:ext cx="7610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i="1" kern="0" dirty="0">
                <a:solidFill>
                  <a:prstClr val="white"/>
                </a:solidFill>
              </a:rPr>
              <a:t>PPT PRESENTATION </a:t>
            </a:r>
            <a:r>
              <a:rPr lang="en-US" altLang="ja-JP" sz="800" kern="0" dirty="0">
                <a:solidFill>
                  <a:prstClr val="white"/>
                </a:solidFill>
              </a:rPr>
              <a:t>PAPOZIP</a:t>
            </a:r>
            <a:r>
              <a:rPr lang="ja-JP" altLang="en-US" sz="800" kern="0" dirty="0">
                <a:solidFill>
                  <a:prstClr val="white"/>
                </a:solidFill>
              </a:rPr>
              <a:t>と一緒に</a:t>
            </a:r>
            <a:r>
              <a:rPr lang="en-US" altLang="ja-JP" sz="800" kern="0" dirty="0">
                <a:solidFill>
                  <a:prstClr val="white"/>
                </a:solidFill>
              </a:rPr>
              <a:t>ppt</a:t>
            </a:r>
            <a:r>
              <a:rPr lang="ja-JP" altLang="en-US" sz="800" kern="0" dirty="0">
                <a:solidFill>
                  <a:prstClr val="white"/>
                </a:solidFill>
              </a:rPr>
              <a:t>を作る楽しさを感じてください</a:t>
            </a:r>
            <a:endParaRPr lang="en-US" altLang="ko-KR" sz="8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/>
          <p:cNvSpPr/>
          <p:nvPr/>
        </p:nvSpPr>
        <p:spPr>
          <a:xfrm>
            <a:off x="3080657" y="1996669"/>
            <a:ext cx="2647184" cy="2647184"/>
          </a:xfrm>
          <a:prstGeom prst="ellipse">
            <a:avLst/>
          </a:prstGeom>
          <a:solidFill>
            <a:srgbClr val="683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/>
                </a:solidFill>
              </a:rPr>
              <a:t>R 104</a:t>
            </a: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/>
                </a:solidFill>
              </a:rPr>
              <a:t>G 59</a:t>
            </a: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/>
                </a:solidFill>
              </a:rPr>
              <a:t>B 21</a:t>
            </a:r>
          </a:p>
        </p:txBody>
      </p:sp>
      <p:sp>
        <p:nvSpPr>
          <p:cNvPr id="11" name="타원 10"/>
          <p:cNvSpPr/>
          <p:nvPr/>
        </p:nvSpPr>
        <p:spPr>
          <a:xfrm>
            <a:off x="6275195" y="1996669"/>
            <a:ext cx="2647184" cy="2647184"/>
          </a:xfrm>
          <a:prstGeom prst="ellipse">
            <a:avLst/>
          </a:prstGeom>
          <a:solidFill>
            <a:srgbClr val="46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/>
                </a:solidFill>
              </a:rPr>
              <a:t>R 70</a:t>
            </a: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/>
                </a:solidFill>
              </a:rPr>
              <a:t>G 86</a:t>
            </a: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/>
                </a:solidFill>
              </a:rPr>
              <a:t>B 33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89E6D8C-74E8-610C-8C6E-9EDB6A8EF7FA}"/>
              </a:ext>
            </a:extLst>
          </p:cNvPr>
          <p:cNvSpPr/>
          <p:nvPr/>
        </p:nvSpPr>
        <p:spPr>
          <a:xfrm>
            <a:off x="3877255" y="366843"/>
            <a:ext cx="4437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デザイン 色情報</a:t>
            </a:r>
            <a:endParaRPr lang="ko-KR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93FDCB-CCA0-F920-193D-D475796B922F}"/>
              </a:ext>
            </a:extLst>
          </p:cNvPr>
          <p:cNvSpPr/>
          <p:nvPr/>
        </p:nvSpPr>
        <p:spPr>
          <a:xfrm>
            <a:off x="2299877" y="5196048"/>
            <a:ext cx="7647695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2013</a:t>
            </a:r>
            <a:r>
              <a: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年バージョン以上のユーザーは、スポイト機能を利用すると便利です。</a:t>
            </a:r>
          </a:p>
          <a:p>
            <a:pPr algn="ctr">
              <a:lnSpc>
                <a:spcPct val="150000"/>
              </a:lnSpc>
            </a:pPr>
            <a:r>
              <a:rPr lang="en-US" altLang="ja-JP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2010</a:t>
            </a:r>
            <a:r>
              <a: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以下のバージョンのユーザー</a:t>
            </a:r>
            <a:r>
              <a:rPr lang="en-US" altLang="ja-JP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RGB</a:t>
            </a:r>
            <a:r>
              <a: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カラー値を入力</a:t>
            </a: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51991"/>
      </p:ext>
    </p:extLst>
  </p:cSld>
  <p:clrMapOvr>
    <a:masterClrMapping/>
  </p:clrMapOvr>
</p:sld>
</file>

<file path=ppt/theme/theme1.xml><?xml version="1.0" encoding="utf-8"?>
<a:theme xmlns:a="http://schemas.openxmlformats.org/drawingml/2006/main" name="3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와이드스크린</PresentationFormat>
  <Paragraphs>13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37_Office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현석 조</cp:lastModifiedBy>
  <cp:revision>2</cp:revision>
  <dcterms:created xsi:type="dcterms:W3CDTF">2021-05-26T14:51:59Z</dcterms:created>
  <dcterms:modified xsi:type="dcterms:W3CDTF">2025-03-13T03:48:21Z</dcterms:modified>
</cp:coreProperties>
</file>