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7646D2-A892-41F9-AD9F-43BDA6AFB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CBB2297-51FA-4651-A779-DEAAA8C21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7FE1C13-F36B-4864-BC0D-DD196F1D9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E4829C-D884-4766-8F0E-7532FBB5D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EE2C69-CF1E-4732-BF09-49406618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5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4406ED-8AE9-4C3F-8E34-C28EB4E1B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89BCC61-3DF9-4568-A26E-F9474B61F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FDBBB2-8E28-4886-B8D3-3E58A73F1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EC66499-A991-45D3-93E4-CAF4104B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D6568D-B6E2-433E-9C83-8EF33A27F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5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70784BB-4925-433B-ADE6-F5320070C2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3CC457B-5D13-4BC8-BBA8-26C6245BB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54FAC9-769B-4C48-9E88-EF3582CD2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A27F43-77A1-432A-B95E-EAF3C8525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929240-F99E-48CE-A162-56C28E3DA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29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2A5A0E-C3FE-41E2-B96C-663DFC85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EAC68C6-C3BA-4959-BB0C-297837010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98F100-5FDA-4FD1-96EF-CAE31E4E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06E7A-BB9C-41EE-8908-BBD0FCA5E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D335DB1-76D5-4CFB-AAC6-B0B11BE1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81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613707-ADE0-4348-8AC6-7B472B26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F74F1F3-B40C-4097-9239-DB85CB97E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74082F-ED31-432F-B409-82BC542E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0A0FBD3-5B4E-4D40-BF69-7FB571074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5F93CB-624C-4884-942A-544AE49C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3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C4167C-4EED-4E7F-AB71-92C2995B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4FB80F-1F0D-4697-ADCF-596DCFF01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D110498-9D2C-477E-8E95-9A6EA4AB1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A3A4F0B-6437-4E4E-A748-DC0ADD9A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610D05D-7C33-4E05-836E-A58DBA83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F60A0C9-18A6-42EE-9E23-E46E8084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84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632B1F-0918-44B8-B8DB-2260548CE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B1CEBE8-296D-4759-ADE4-2CA62CC72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848B46F-2BCA-4DA5-855C-991345D78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B200CCD-C7DB-416C-A8CD-6B66AA2E60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700FA92-944D-43D6-ABB8-E62AC6486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AFDF851-7E4C-44D6-A7B6-012A2392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B10B81F-6CC3-44B0-95C2-E18465FB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C0BFE91-FFEB-4A88-8849-211FF2AC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08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2B412C-A849-412E-B408-B824BB8B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5530777-98BB-41DF-9782-BCB547B26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CF62F8C-5622-45A9-B0BC-ECA1C8B2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9CAE48D-6A88-4ACE-BFD2-81A44A63E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0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8BADD27-C05C-48BF-A7C4-C94E4A37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3CED46B-EF9E-4B91-848D-8DF01F47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83D165F-4687-4834-AE5C-3DBF67FB1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0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4358C-32CA-4311-B1E8-9D7EA5A40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5755303-14D1-4CFD-96B4-002C1E0C5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94B17C-0534-459F-B9C9-50C67BAC4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943A2B6-524D-4A44-B6D6-E3AE5E90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B51A894-446C-40F5-A98B-FA87A8DB5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BC115A9-E111-46A0-BCE1-75E2F4814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88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7B7BA9-F668-40C2-B6C9-48B39676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8423529-B873-4B1E-847A-E9C3555D9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8DA4337-12E6-4A80-83F6-5FA607C71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560CB61-8265-43CC-BD1F-97942641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157A56-893A-4E86-9898-9B0FD1D73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7D6CBCA-5627-4A96-B053-2C29F18C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1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DD21B1B-6348-4B54-8421-A0B79607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2948-DF3B-47A4-9700-BC2F7EBE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EA7636-CC86-455B-8B96-E3DB1104B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84A0C-98CB-4835-A957-9FD2B7FCBF2C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39A3B7-0B58-4B82-9579-8351ADA76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792838-7AF1-4C4A-8D96-ECA6158FC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0AD9-D6D7-4935-873D-CD0DA8AC60B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25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-625" y="-27353"/>
            <a:ext cx="11844000" cy="6885353"/>
            <a:chOff x="-625" y="-27353"/>
            <a:chExt cx="11844000" cy="6885353"/>
          </a:xfrm>
        </p:grpSpPr>
        <p:sp>
          <p:nvSpPr>
            <p:cNvPr id="19" name="자유형 18"/>
            <p:cNvSpPr/>
            <p:nvPr/>
          </p:nvSpPr>
          <p:spPr>
            <a:xfrm>
              <a:off x="-625" y="6437746"/>
              <a:ext cx="11844000" cy="420254"/>
            </a:xfrm>
            <a:custGeom>
              <a:avLst/>
              <a:gdLst>
                <a:gd name="connsiteX0" fmla="*/ 0 w 11844000"/>
                <a:gd name="connsiteY0" fmla="*/ 0 h 420254"/>
                <a:gd name="connsiteX1" fmla="*/ 11844000 w 11844000"/>
                <a:gd name="connsiteY1" fmla="*/ 0 h 420254"/>
                <a:gd name="connsiteX2" fmla="*/ 11844000 w 11844000"/>
                <a:gd name="connsiteY2" fmla="*/ 48123 h 420254"/>
                <a:gd name="connsiteX3" fmla="*/ 11668749 w 11844000"/>
                <a:gd name="connsiteY3" fmla="*/ 420254 h 420254"/>
                <a:gd name="connsiteX4" fmla="*/ 0 w 11844000"/>
                <a:gd name="connsiteY4" fmla="*/ 420254 h 420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44000" h="420254">
                  <a:moveTo>
                    <a:pt x="0" y="0"/>
                  </a:moveTo>
                  <a:lnTo>
                    <a:pt x="11844000" y="0"/>
                  </a:lnTo>
                  <a:lnTo>
                    <a:pt x="11844000" y="48123"/>
                  </a:lnTo>
                  <a:lnTo>
                    <a:pt x="11668749" y="420254"/>
                  </a:lnTo>
                  <a:lnTo>
                    <a:pt x="0" y="420254"/>
                  </a:lnTo>
                  <a:close/>
                </a:path>
              </a:pathLst>
            </a:custGeom>
            <a:pattFill prst="wdUpDiag">
              <a:fgClr>
                <a:srgbClr val="B38C4D"/>
              </a:fgClr>
              <a:bgClr>
                <a:srgbClr val="A48046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2382746" y="6426955"/>
              <a:ext cx="1901371" cy="431045"/>
            </a:xfrm>
            <a:prstGeom prst="rect">
              <a:avLst/>
            </a:prstGeom>
            <a:solidFill>
              <a:schemeClr val="bg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자유형 43"/>
            <p:cNvSpPr/>
            <p:nvPr/>
          </p:nvSpPr>
          <p:spPr>
            <a:xfrm>
              <a:off x="2382746" y="6465099"/>
              <a:ext cx="1901371" cy="392901"/>
            </a:xfrm>
            <a:custGeom>
              <a:avLst/>
              <a:gdLst>
                <a:gd name="connsiteX0" fmla="*/ 0 w 1901371"/>
                <a:gd name="connsiteY0" fmla="*/ 0 h 431045"/>
                <a:gd name="connsiteX1" fmla="*/ 1901371 w 1901371"/>
                <a:gd name="connsiteY1" fmla="*/ 0 h 431045"/>
                <a:gd name="connsiteX2" fmla="*/ 1901371 w 1901371"/>
                <a:gd name="connsiteY2" fmla="*/ 431045 h 431045"/>
                <a:gd name="connsiteX3" fmla="*/ 1768472 w 1901371"/>
                <a:gd name="connsiteY3" fmla="*/ 431045 h 431045"/>
                <a:gd name="connsiteX4" fmla="*/ 1746297 w 1901371"/>
                <a:gd name="connsiteY4" fmla="*/ 401204 h 431045"/>
                <a:gd name="connsiteX5" fmla="*/ 1517697 w 1901371"/>
                <a:gd name="connsiteY5" fmla="*/ 191654 h 431045"/>
                <a:gd name="connsiteX6" fmla="*/ 1270047 w 1901371"/>
                <a:gd name="connsiteY6" fmla="*/ 286904 h 431045"/>
                <a:gd name="connsiteX7" fmla="*/ 1060497 w 1901371"/>
                <a:gd name="connsiteY7" fmla="*/ 248804 h 431045"/>
                <a:gd name="connsiteX8" fmla="*/ 927147 w 1901371"/>
                <a:gd name="connsiteY8" fmla="*/ 77354 h 431045"/>
                <a:gd name="connsiteX9" fmla="*/ 584247 w 1901371"/>
                <a:gd name="connsiteY9" fmla="*/ 248804 h 431045"/>
                <a:gd name="connsiteX10" fmla="*/ 146097 w 1901371"/>
                <a:gd name="connsiteY10" fmla="*/ 267854 h 431045"/>
                <a:gd name="connsiteX11" fmla="*/ 12264 w 1901371"/>
                <a:gd name="connsiteY11" fmla="*/ 412459 h 431045"/>
                <a:gd name="connsiteX12" fmla="*/ 603 w 1901371"/>
                <a:gd name="connsiteY12" fmla="*/ 431045 h 431045"/>
                <a:gd name="connsiteX13" fmla="*/ 0 w 1901371"/>
                <a:gd name="connsiteY13" fmla="*/ 431045 h 431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01371" h="431045">
                  <a:moveTo>
                    <a:pt x="0" y="0"/>
                  </a:moveTo>
                  <a:lnTo>
                    <a:pt x="1901371" y="0"/>
                  </a:lnTo>
                  <a:lnTo>
                    <a:pt x="1901371" y="431045"/>
                  </a:lnTo>
                  <a:lnTo>
                    <a:pt x="1768472" y="431045"/>
                  </a:lnTo>
                  <a:lnTo>
                    <a:pt x="1746297" y="401204"/>
                  </a:lnTo>
                  <a:cubicBezTo>
                    <a:pt x="1685972" y="318654"/>
                    <a:pt x="1597072" y="210704"/>
                    <a:pt x="1517697" y="191654"/>
                  </a:cubicBezTo>
                  <a:cubicBezTo>
                    <a:pt x="1438322" y="172604"/>
                    <a:pt x="1346247" y="277379"/>
                    <a:pt x="1270047" y="286904"/>
                  </a:cubicBezTo>
                  <a:cubicBezTo>
                    <a:pt x="1193847" y="296429"/>
                    <a:pt x="1117647" y="283729"/>
                    <a:pt x="1060497" y="248804"/>
                  </a:cubicBezTo>
                  <a:cubicBezTo>
                    <a:pt x="1003347" y="213879"/>
                    <a:pt x="1006522" y="77354"/>
                    <a:pt x="927147" y="77354"/>
                  </a:cubicBezTo>
                  <a:cubicBezTo>
                    <a:pt x="847772" y="77354"/>
                    <a:pt x="714422" y="217054"/>
                    <a:pt x="584247" y="248804"/>
                  </a:cubicBezTo>
                  <a:cubicBezTo>
                    <a:pt x="454072" y="280554"/>
                    <a:pt x="254047" y="194829"/>
                    <a:pt x="146097" y="267854"/>
                  </a:cubicBezTo>
                  <a:cubicBezTo>
                    <a:pt x="105616" y="295239"/>
                    <a:pt x="55312" y="350305"/>
                    <a:pt x="12264" y="412459"/>
                  </a:cubicBezTo>
                  <a:lnTo>
                    <a:pt x="603" y="431045"/>
                  </a:lnTo>
                  <a:lnTo>
                    <a:pt x="0" y="43104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-625" y="-16186"/>
              <a:ext cx="11844000" cy="6437746"/>
            </a:xfrm>
            <a:prstGeom prst="rect">
              <a:avLst/>
            </a:prstGeom>
            <a:pattFill prst="dkVert">
              <a:fgClr>
                <a:srgbClr val="C09F6A"/>
              </a:fgClr>
              <a:bgClr>
                <a:srgbClr val="CAA976"/>
              </a:bgClr>
            </a:pattFill>
            <a:ln>
              <a:noFill/>
            </a:ln>
            <a:effectLst>
              <a:outerShdw dist="38100" dir="5400000" algn="t" rotWithShape="0">
                <a:srgbClr val="765C32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3299069" y="0"/>
              <a:ext cx="63500" cy="6437746"/>
            </a:xfrm>
            <a:prstGeom prst="rect">
              <a:avLst/>
            </a:prstGeom>
            <a:solidFill>
              <a:srgbClr val="765C3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2388961" y="0"/>
              <a:ext cx="1901371" cy="6437746"/>
            </a:xfrm>
            <a:prstGeom prst="rect">
              <a:avLst/>
            </a:prstGeom>
            <a:solidFill>
              <a:schemeClr val="bg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 16"/>
            <p:cNvSpPr/>
            <p:nvPr/>
          </p:nvSpPr>
          <p:spPr>
            <a:xfrm>
              <a:off x="2388961" y="-27353"/>
              <a:ext cx="1901371" cy="6465099"/>
            </a:xfrm>
            <a:custGeom>
              <a:avLst/>
              <a:gdLst>
                <a:gd name="connsiteX0" fmla="*/ 1282864 w 1901371"/>
                <a:gd name="connsiteY0" fmla="*/ 0 h 6123710"/>
                <a:gd name="connsiteX1" fmla="*/ 1901371 w 1901371"/>
                <a:gd name="connsiteY1" fmla="*/ 0 h 6123710"/>
                <a:gd name="connsiteX2" fmla="*/ 1901371 w 1901371"/>
                <a:gd name="connsiteY2" fmla="*/ 6123710 h 6123710"/>
                <a:gd name="connsiteX3" fmla="*/ 0 w 1901371"/>
                <a:gd name="connsiteY3" fmla="*/ 6123710 h 6123710"/>
                <a:gd name="connsiteX4" fmla="*/ 0 w 1901371"/>
                <a:gd name="connsiteY4" fmla="*/ 127752 h 6123710"/>
                <a:gd name="connsiteX5" fmla="*/ 99260 w 1901371"/>
                <a:gd name="connsiteY5" fmla="*/ 221034 h 6123710"/>
                <a:gd name="connsiteX6" fmla="*/ 435428 w 1901371"/>
                <a:gd name="connsiteY6" fmla="*/ 643907 h 6123710"/>
                <a:gd name="connsiteX7" fmla="*/ 319314 w 1901371"/>
                <a:gd name="connsiteY7" fmla="*/ 1514764 h 6123710"/>
                <a:gd name="connsiteX8" fmla="*/ 449943 w 1901371"/>
                <a:gd name="connsiteY8" fmla="*/ 2298535 h 6123710"/>
                <a:gd name="connsiteX9" fmla="*/ 159657 w 1901371"/>
                <a:gd name="connsiteY9" fmla="*/ 3082307 h 6123710"/>
                <a:gd name="connsiteX10" fmla="*/ 174171 w 1901371"/>
                <a:gd name="connsiteY10" fmla="*/ 3575793 h 6123710"/>
                <a:gd name="connsiteX11" fmla="*/ 261257 w 1901371"/>
                <a:gd name="connsiteY11" fmla="*/ 3764478 h 6123710"/>
                <a:gd name="connsiteX12" fmla="*/ 145143 w 1901371"/>
                <a:gd name="connsiteY12" fmla="*/ 4054764 h 6123710"/>
                <a:gd name="connsiteX13" fmla="*/ 217714 w 1901371"/>
                <a:gd name="connsiteY13" fmla="*/ 4228935 h 6123710"/>
                <a:gd name="connsiteX14" fmla="*/ 58057 w 1901371"/>
                <a:gd name="connsiteY14" fmla="*/ 5056250 h 6123710"/>
                <a:gd name="connsiteX15" fmla="*/ 261257 w 1901371"/>
                <a:gd name="connsiteY15" fmla="*/ 5549735 h 6123710"/>
                <a:gd name="connsiteX16" fmla="*/ 624114 w 1901371"/>
                <a:gd name="connsiteY16" fmla="*/ 6014193 h 6123710"/>
                <a:gd name="connsiteX17" fmla="*/ 1204685 w 1901371"/>
                <a:gd name="connsiteY17" fmla="*/ 5898078 h 6123710"/>
                <a:gd name="connsiteX18" fmla="*/ 1596571 w 1901371"/>
                <a:gd name="connsiteY18" fmla="*/ 5941621 h 6123710"/>
                <a:gd name="connsiteX19" fmla="*/ 1799771 w 1901371"/>
                <a:gd name="connsiteY19" fmla="*/ 5636821 h 6123710"/>
                <a:gd name="connsiteX20" fmla="*/ 1741714 w 1901371"/>
                <a:gd name="connsiteY20" fmla="*/ 5041735 h 6123710"/>
                <a:gd name="connsiteX21" fmla="*/ 1799771 w 1901371"/>
                <a:gd name="connsiteY21" fmla="*/ 4693393 h 6123710"/>
                <a:gd name="connsiteX22" fmla="*/ 1857828 w 1901371"/>
                <a:gd name="connsiteY22" fmla="*/ 4736935 h 6123710"/>
                <a:gd name="connsiteX23" fmla="*/ 1843314 w 1901371"/>
                <a:gd name="connsiteY23" fmla="*/ 4577278 h 6123710"/>
                <a:gd name="connsiteX24" fmla="*/ 1741714 w 1901371"/>
                <a:gd name="connsiteY24" fmla="*/ 4417621 h 6123710"/>
                <a:gd name="connsiteX25" fmla="*/ 1828800 w 1901371"/>
                <a:gd name="connsiteY25" fmla="*/ 3880593 h 6123710"/>
                <a:gd name="connsiteX26" fmla="*/ 1785257 w 1901371"/>
                <a:gd name="connsiteY26" fmla="*/ 3372593 h 6123710"/>
                <a:gd name="connsiteX27" fmla="*/ 1582057 w 1901371"/>
                <a:gd name="connsiteY27" fmla="*/ 2951678 h 6123710"/>
                <a:gd name="connsiteX28" fmla="*/ 1640114 w 1901371"/>
                <a:gd name="connsiteY28" fmla="*/ 2327564 h 6123710"/>
                <a:gd name="connsiteX29" fmla="*/ 1640114 w 1901371"/>
                <a:gd name="connsiteY29" fmla="*/ 2080821 h 6123710"/>
                <a:gd name="connsiteX30" fmla="*/ 1451428 w 1901371"/>
                <a:gd name="connsiteY30" fmla="*/ 1384135 h 6123710"/>
                <a:gd name="connsiteX31" fmla="*/ 1640114 w 1901371"/>
                <a:gd name="connsiteY31" fmla="*/ 905164 h 6123710"/>
                <a:gd name="connsiteX32" fmla="*/ 1770743 w 1901371"/>
                <a:gd name="connsiteY32" fmla="*/ 672935 h 6123710"/>
                <a:gd name="connsiteX33" fmla="*/ 1567543 w 1901371"/>
                <a:gd name="connsiteY33" fmla="*/ 484250 h 6123710"/>
                <a:gd name="connsiteX34" fmla="*/ 1770743 w 1901371"/>
                <a:gd name="connsiteY34" fmla="*/ 368135 h 6123710"/>
                <a:gd name="connsiteX35" fmla="*/ 1284288 w 1901371"/>
                <a:gd name="connsiteY35" fmla="*/ 1424 h 6123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901371" h="6123710">
                  <a:moveTo>
                    <a:pt x="1282864" y="0"/>
                  </a:moveTo>
                  <a:lnTo>
                    <a:pt x="1901371" y="0"/>
                  </a:lnTo>
                  <a:lnTo>
                    <a:pt x="1901371" y="6123710"/>
                  </a:lnTo>
                  <a:lnTo>
                    <a:pt x="0" y="6123710"/>
                  </a:lnTo>
                  <a:lnTo>
                    <a:pt x="0" y="127752"/>
                  </a:lnTo>
                  <a:lnTo>
                    <a:pt x="99260" y="221034"/>
                  </a:lnTo>
                  <a:cubicBezTo>
                    <a:pt x="246098" y="361560"/>
                    <a:pt x="387803" y="511238"/>
                    <a:pt x="435428" y="643907"/>
                  </a:cubicBezTo>
                  <a:cubicBezTo>
                    <a:pt x="537028" y="926936"/>
                    <a:pt x="316895" y="1238993"/>
                    <a:pt x="319314" y="1514764"/>
                  </a:cubicBezTo>
                  <a:cubicBezTo>
                    <a:pt x="321733" y="1790535"/>
                    <a:pt x="476552" y="2037278"/>
                    <a:pt x="449943" y="2298535"/>
                  </a:cubicBezTo>
                  <a:cubicBezTo>
                    <a:pt x="423333" y="2559792"/>
                    <a:pt x="205619" y="2869431"/>
                    <a:pt x="159657" y="3082307"/>
                  </a:cubicBezTo>
                  <a:cubicBezTo>
                    <a:pt x="113695" y="3295183"/>
                    <a:pt x="157238" y="3462098"/>
                    <a:pt x="174171" y="3575793"/>
                  </a:cubicBezTo>
                  <a:cubicBezTo>
                    <a:pt x="191104" y="3689488"/>
                    <a:pt x="266095" y="3684650"/>
                    <a:pt x="261257" y="3764478"/>
                  </a:cubicBezTo>
                  <a:cubicBezTo>
                    <a:pt x="256419" y="3844306"/>
                    <a:pt x="152400" y="3977355"/>
                    <a:pt x="145143" y="4054764"/>
                  </a:cubicBezTo>
                  <a:cubicBezTo>
                    <a:pt x="137886" y="4132173"/>
                    <a:pt x="232228" y="4062021"/>
                    <a:pt x="217714" y="4228935"/>
                  </a:cubicBezTo>
                  <a:cubicBezTo>
                    <a:pt x="203200" y="4395849"/>
                    <a:pt x="50800" y="4836117"/>
                    <a:pt x="58057" y="5056250"/>
                  </a:cubicBezTo>
                  <a:cubicBezTo>
                    <a:pt x="65314" y="5276383"/>
                    <a:pt x="166914" y="5390078"/>
                    <a:pt x="261257" y="5549735"/>
                  </a:cubicBezTo>
                  <a:cubicBezTo>
                    <a:pt x="355600" y="5709392"/>
                    <a:pt x="466876" y="5956136"/>
                    <a:pt x="624114" y="6014193"/>
                  </a:cubicBezTo>
                  <a:cubicBezTo>
                    <a:pt x="781352" y="6072250"/>
                    <a:pt x="1042609" y="5910173"/>
                    <a:pt x="1204685" y="5898078"/>
                  </a:cubicBezTo>
                  <a:cubicBezTo>
                    <a:pt x="1366761" y="5885983"/>
                    <a:pt x="1497390" y="5985164"/>
                    <a:pt x="1596571" y="5941621"/>
                  </a:cubicBezTo>
                  <a:cubicBezTo>
                    <a:pt x="1695752" y="5898078"/>
                    <a:pt x="1775581" y="5786802"/>
                    <a:pt x="1799771" y="5636821"/>
                  </a:cubicBezTo>
                  <a:cubicBezTo>
                    <a:pt x="1823961" y="5486840"/>
                    <a:pt x="1741714" y="5198973"/>
                    <a:pt x="1741714" y="5041735"/>
                  </a:cubicBezTo>
                  <a:cubicBezTo>
                    <a:pt x="1741714" y="4884497"/>
                    <a:pt x="1780419" y="4744193"/>
                    <a:pt x="1799771" y="4693393"/>
                  </a:cubicBezTo>
                  <a:cubicBezTo>
                    <a:pt x="1819123" y="4642593"/>
                    <a:pt x="1850571" y="4756288"/>
                    <a:pt x="1857828" y="4736935"/>
                  </a:cubicBezTo>
                  <a:cubicBezTo>
                    <a:pt x="1865085" y="4717583"/>
                    <a:pt x="1862666" y="4630497"/>
                    <a:pt x="1843314" y="4577278"/>
                  </a:cubicBezTo>
                  <a:cubicBezTo>
                    <a:pt x="1823962" y="4524059"/>
                    <a:pt x="1744133" y="4533735"/>
                    <a:pt x="1741714" y="4417621"/>
                  </a:cubicBezTo>
                  <a:cubicBezTo>
                    <a:pt x="1739295" y="4301507"/>
                    <a:pt x="1821543" y="4054764"/>
                    <a:pt x="1828800" y="3880593"/>
                  </a:cubicBezTo>
                  <a:cubicBezTo>
                    <a:pt x="1836057" y="3706422"/>
                    <a:pt x="1826381" y="3527412"/>
                    <a:pt x="1785257" y="3372593"/>
                  </a:cubicBezTo>
                  <a:cubicBezTo>
                    <a:pt x="1744133" y="3217774"/>
                    <a:pt x="1606247" y="3125849"/>
                    <a:pt x="1582057" y="2951678"/>
                  </a:cubicBezTo>
                  <a:cubicBezTo>
                    <a:pt x="1557867" y="2777507"/>
                    <a:pt x="1630438" y="2472707"/>
                    <a:pt x="1640114" y="2327564"/>
                  </a:cubicBezTo>
                  <a:cubicBezTo>
                    <a:pt x="1649790" y="2182421"/>
                    <a:pt x="1671562" y="2238059"/>
                    <a:pt x="1640114" y="2080821"/>
                  </a:cubicBezTo>
                  <a:cubicBezTo>
                    <a:pt x="1608666" y="1923583"/>
                    <a:pt x="1451428" y="1580078"/>
                    <a:pt x="1451428" y="1384135"/>
                  </a:cubicBezTo>
                  <a:cubicBezTo>
                    <a:pt x="1451428" y="1188192"/>
                    <a:pt x="1586895" y="1023697"/>
                    <a:pt x="1640114" y="905164"/>
                  </a:cubicBezTo>
                  <a:cubicBezTo>
                    <a:pt x="1693333" y="786631"/>
                    <a:pt x="1782838" y="743087"/>
                    <a:pt x="1770743" y="672935"/>
                  </a:cubicBezTo>
                  <a:cubicBezTo>
                    <a:pt x="1758648" y="602783"/>
                    <a:pt x="1567543" y="535050"/>
                    <a:pt x="1567543" y="484250"/>
                  </a:cubicBezTo>
                  <a:cubicBezTo>
                    <a:pt x="1567543" y="433450"/>
                    <a:pt x="1833638" y="479411"/>
                    <a:pt x="1770743" y="368135"/>
                  </a:cubicBezTo>
                  <a:cubicBezTo>
                    <a:pt x="1727503" y="291633"/>
                    <a:pt x="1439579" y="144242"/>
                    <a:pt x="1284288" y="142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2388961" y="530905"/>
              <a:ext cx="47741" cy="107405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2388961" y="1654854"/>
              <a:ext cx="47741" cy="288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2388961" y="4679631"/>
              <a:ext cx="47741" cy="180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4238920" y="5606565"/>
              <a:ext cx="47741" cy="107405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4238920" y="336805"/>
              <a:ext cx="47741" cy="288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4248806" y="2786300"/>
              <a:ext cx="47741" cy="180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" name="직사각형 5"/>
          <p:cNvSpPr/>
          <p:nvPr/>
        </p:nvSpPr>
        <p:spPr>
          <a:xfrm>
            <a:off x="4931228" y="1553254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0">
              <a:defRPr/>
            </a:pPr>
            <a:r>
              <a:rPr lang="en-US" altLang="ko-KR" sz="9600" b="1" kern="0" dirty="0">
                <a:ln w="19050">
                  <a:solidFill>
                    <a:prstClr val="black">
                      <a:lumMod val="85000"/>
                      <a:lumOff val="15000"/>
                    </a:prstClr>
                  </a:solidFill>
                </a:ln>
                <a:solidFill>
                  <a:prstClr val="whit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Delivery</a:t>
            </a:r>
            <a:r>
              <a:rPr lang="ko-KR" altLang="en-US" sz="13800" b="1" kern="0" dirty="0">
                <a:ln w="19050">
                  <a:solidFill>
                    <a:prstClr val="black">
                      <a:lumMod val="85000"/>
                      <a:lumOff val="15000"/>
                    </a:prstClr>
                  </a:solidFill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</a:t>
            </a:r>
            <a:r>
              <a:rPr lang="en-US" altLang="ja-JP" sz="1400" kern="0" dirty="0">
                <a:solidFill>
                  <a:prstClr val="white"/>
                </a:solidFill>
              </a:rPr>
              <a:t>PAPOZIP</a:t>
            </a:r>
            <a:r>
              <a:rPr lang="ja-JP" altLang="en-US" sz="14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400" kern="0" dirty="0">
                <a:solidFill>
                  <a:prstClr val="white"/>
                </a:solidFill>
              </a:rPr>
              <a:t>ppt</a:t>
            </a:r>
            <a:r>
              <a:rPr lang="ja-JP" altLang="en-US" sz="14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4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43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160016" y="-27353"/>
            <a:ext cx="11844000" cy="6885353"/>
            <a:chOff x="160016" y="-27353"/>
            <a:chExt cx="11844000" cy="6885353"/>
          </a:xfrm>
        </p:grpSpPr>
        <p:sp>
          <p:nvSpPr>
            <p:cNvPr id="19" name="직사각형 18"/>
            <p:cNvSpPr/>
            <p:nvPr/>
          </p:nvSpPr>
          <p:spPr>
            <a:xfrm>
              <a:off x="160016" y="6437746"/>
              <a:ext cx="11844000" cy="420254"/>
            </a:xfrm>
            <a:prstGeom prst="rect">
              <a:avLst/>
            </a:prstGeom>
            <a:pattFill prst="wdUpDiag">
              <a:fgClr>
                <a:srgbClr val="B38C4D"/>
              </a:fgClr>
              <a:bgClr>
                <a:srgbClr val="A48046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5150668" y="6426955"/>
              <a:ext cx="1901371" cy="431045"/>
            </a:xfrm>
            <a:prstGeom prst="rect">
              <a:avLst/>
            </a:prstGeom>
            <a:solidFill>
              <a:schemeClr val="bg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자유형 43"/>
            <p:cNvSpPr/>
            <p:nvPr/>
          </p:nvSpPr>
          <p:spPr>
            <a:xfrm>
              <a:off x="5150668" y="6465099"/>
              <a:ext cx="1901371" cy="392901"/>
            </a:xfrm>
            <a:custGeom>
              <a:avLst/>
              <a:gdLst>
                <a:gd name="connsiteX0" fmla="*/ 0 w 1901371"/>
                <a:gd name="connsiteY0" fmla="*/ 0 h 431045"/>
                <a:gd name="connsiteX1" fmla="*/ 1901371 w 1901371"/>
                <a:gd name="connsiteY1" fmla="*/ 0 h 431045"/>
                <a:gd name="connsiteX2" fmla="*/ 1901371 w 1901371"/>
                <a:gd name="connsiteY2" fmla="*/ 431045 h 431045"/>
                <a:gd name="connsiteX3" fmla="*/ 1768472 w 1901371"/>
                <a:gd name="connsiteY3" fmla="*/ 431045 h 431045"/>
                <a:gd name="connsiteX4" fmla="*/ 1746297 w 1901371"/>
                <a:gd name="connsiteY4" fmla="*/ 401204 h 431045"/>
                <a:gd name="connsiteX5" fmla="*/ 1517697 w 1901371"/>
                <a:gd name="connsiteY5" fmla="*/ 191654 h 431045"/>
                <a:gd name="connsiteX6" fmla="*/ 1270047 w 1901371"/>
                <a:gd name="connsiteY6" fmla="*/ 286904 h 431045"/>
                <a:gd name="connsiteX7" fmla="*/ 1060497 w 1901371"/>
                <a:gd name="connsiteY7" fmla="*/ 248804 h 431045"/>
                <a:gd name="connsiteX8" fmla="*/ 927147 w 1901371"/>
                <a:gd name="connsiteY8" fmla="*/ 77354 h 431045"/>
                <a:gd name="connsiteX9" fmla="*/ 584247 w 1901371"/>
                <a:gd name="connsiteY9" fmla="*/ 248804 h 431045"/>
                <a:gd name="connsiteX10" fmla="*/ 146097 w 1901371"/>
                <a:gd name="connsiteY10" fmla="*/ 267854 h 431045"/>
                <a:gd name="connsiteX11" fmla="*/ 12264 w 1901371"/>
                <a:gd name="connsiteY11" fmla="*/ 412459 h 431045"/>
                <a:gd name="connsiteX12" fmla="*/ 603 w 1901371"/>
                <a:gd name="connsiteY12" fmla="*/ 431045 h 431045"/>
                <a:gd name="connsiteX13" fmla="*/ 0 w 1901371"/>
                <a:gd name="connsiteY13" fmla="*/ 431045 h 431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901371" h="431045">
                  <a:moveTo>
                    <a:pt x="0" y="0"/>
                  </a:moveTo>
                  <a:lnTo>
                    <a:pt x="1901371" y="0"/>
                  </a:lnTo>
                  <a:lnTo>
                    <a:pt x="1901371" y="431045"/>
                  </a:lnTo>
                  <a:lnTo>
                    <a:pt x="1768472" y="431045"/>
                  </a:lnTo>
                  <a:lnTo>
                    <a:pt x="1746297" y="401204"/>
                  </a:lnTo>
                  <a:cubicBezTo>
                    <a:pt x="1685972" y="318654"/>
                    <a:pt x="1597072" y="210704"/>
                    <a:pt x="1517697" y="191654"/>
                  </a:cubicBezTo>
                  <a:cubicBezTo>
                    <a:pt x="1438322" y="172604"/>
                    <a:pt x="1346247" y="277379"/>
                    <a:pt x="1270047" y="286904"/>
                  </a:cubicBezTo>
                  <a:cubicBezTo>
                    <a:pt x="1193847" y="296429"/>
                    <a:pt x="1117647" y="283729"/>
                    <a:pt x="1060497" y="248804"/>
                  </a:cubicBezTo>
                  <a:cubicBezTo>
                    <a:pt x="1003347" y="213879"/>
                    <a:pt x="1006522" y="77354"/>
                    <a:pt x="927147" y="77354"/>
                  </a:cubicBezTo>
                  <a:cubicBezTo>
                    <a:pt x="847772" y="77354"/>
                    <a:pt x="714422" y="217054"/>
                    <a:pt x="584247" y="248804"/>
                  </a:cubicBezTo>
                  <a:cubicBezTo>
                    <a:pt x="454072" y="280554"/>
                    <a:pt x="254047" y="194829"/>
                    <a:pt x="146097" y="267854"/>
                  </a:cubicBezTo>
                  <a:cubicBezTo>
                    <a:pt x="105616" y="295239"/>
                    <a:pt x="55312" y="350305"/>
                    <a:pt x="12264" y="412459"/>
                  </a:cubicBezTo>
                  <a:lnTo>
                    <a:pt x="603" y="431045"/>
                  </a:lnTo>
                  <a:lnTo>
                    <a:pt x="0" y="431045"/>
                  </a:lnTo>
                  <a:close/>
                </a:path>
              </a:pathLst>
            </a:custGeom>
            <a:solidFill>
              <a:schemeClr val="tx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160016" y="-16186"/>
              <a:ext cx="11844000" cy="6437746"/>
            </a:xfrm>
            <a:prstGeom prst="rect">
              <a:avLst/>
            </a:prstGeom>
            <a:pattFill prst="dkVert">
              <a:fgClr>
                <a:srgbClr val="C09F6A"/>
              </a:fgClr>
              <a:bgClr>
                <a:srgbClr val="CAA976"/>
              </a:bgClr>
            </a:pattFill>
            <a:ln>
              <a:noFill/>
            </a:ln>
            <a:effectLst>
              <a:outerShdw dist="38100" dir="5400000" algn="t" rotWithShape="0">
                <a:srgbClr val="765C32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6066991" y="0"/>
              <a:ext cx="63500" cy="6437746"/>
            </a:xfrm>
            <a:prstGeom prst="rect">
              <a:avLst/>
            </a:prstGeom>
            <a:solidFill>
              <a:srgbClr val="765C32"/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5156883" y="0"/>
              <a:ext cx="1901371" cy="6437746"/>
            </a:xfrm>
            <a:prstGeom prst="rect">
              <a:avLst/>
            </a:prstGeom>
            <a:solidFill>
              <a:schemeClr val="bg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자유형 16"/>
            <p:cNvSpPr/>
            <p:nvPr/>
          </p:nvSpPr>
          <p:spPr>
            <a:xfrm>
              <a:off x="5156883" y="-27353"/>
              <a:ext cx="1901371" cy="6465099"/>
            </a:xfrm>
            <a:custGeom>
              <a:avLst/>
              <a:gdLst>
                <a:gd name="connsiteX0" fmla="*/ 1282864 w 1901371"/>
                <a:gd name="connsiteY0" fmla="*/ 0 h 6123710"/>
                <a:gd name="connsiteX1" fmla="*/ 1901371 w 1901371"/>
                <a:gd name="connsiteY1" fmla="*/ 0 h 6123710"/>
                <a:gd name="connsiteX2" fmla="*/ 1901371 w 1901371"/>
                <a:gd name="connsiteY2" fmla="*/ 6123710 h 6123710"/>
                <a:gd name="connsiteX3" fmla="*/ 0 w 1901371"/>
                <a:gd name="connsiteY3" fmla="*/ 6123710 h 6123710"/>
                <a:gd name="connsiteX4" fmla="*/ 0 w 1901371"/>
                <a:gd name="connsiteY4" fmla="*/ 127752 h 6123710"/>
                <a:gd name="connsiteX5" fmla="*/ 99260 w 1901371"/>
                <a:gd name="connsiteY5" fmla="*/ 221034 h 6123710"/>
                <a:gd name="connsiteX6" fmla="*/ 435428 w 1901371"/>
                <a:gd name="connsiteY6" fmla="*/ 643907 h 6123710"/>
                <a:gd name="connsiteX7" fmla="*/ 319314 w 1901371"/>
                <a:gd name="connsiteY7" fmla="*/ 1514764 h 6123710"/>
                <a:gd name="connsiteX8" fmla="*/ 449943 w 1901371"/>
                <a:gd name="connsiteY8" fmla="*/ 2298535 h 6123710"/>
                <a:gd name="connsiteX9" fmla="*/ 159657 w 1901371"/>
                <a:gd name="connsiteY9" fmla="*/ 3082307 h 6123710"/>
                <a:gd name="connsiteX10" fmla="*/ 174171 w 1901371"/>
                <a:gd name="connsiteY10" fmla="*/ 3575793 h 6123710"/>
                <a:gd name="connsiteX11" fmla="*/ 261257 w 1901371"/>
                <a:gd name="connsiteY11" fmla="*/ 3764478 h 6123710"/>
                <a:gd name="connsiteX12" fmla="*/ 145143 w 1901371"/>
                <a:gd name="connsiteY12" fmla="*/ 4054764 h 6123710"/>
                <a:gd name="connsiteX13" fmla="*/ 217714 w 1901371"/>
                <a:gd name="connsiteY13" fmla="*/ 4228935 h 6123710"/>
                <a:gd name="connsiteX14" fmla="*/ 58057 w 1901371"/>
                <a:gd name="connsiteY14" fmla="*/ 5056250 h 6123710"/>
                <a:gd name="connsiteX15" fmla="*/ 261257 w 1901371"/>
                <a:gd name="connsiteY15" fmla="*/ 5549735 h 6123710"/>
                <a:gd name="connsiteX16" fmla="*/ 624114 w 1901371"/>
                <a:gd name="connsiteY16" fmla="*/ 6014193 h 6123710"/>
                <a:gd name="connsiteX17" fmla="*/ 1204685 w 1901371"/>
                <a:gd name="connsiteY17" fmla="*/ 5898078 h 6123710"/>
                <a:gd name="connsiteX18" fmla="*/ 1596571 w 1901371"/>
                <a:gd name="connsiteY18" fmla="*/ 5941621 h 6123710"/>
                <a:gd name="connsiteX19" fmla="*/ 1799771 w 1901371"/>
                <a:gd name="connsiteY19" fmla="*/ 5636821 h 6123710"/>
                <a:gd name="connsiteX20" fmla="*/ 1741714 w 1901371"/>
                <a:gd name="connsiteY20" fmla="*/ 5041735 h 6123710"/>
                <a:gd name="connsiteX21" fmla="*/ 1799771 w 1901371"/>
                <a:gd name="connsiteY21" fmla="*/ 4693393 h 6123710"/>
                <a:gd name="connsiteX22" fmla="*/ 1857828 w 1901371"/>
                <a:gd name="connsiteY22" fmla="*/ 4736935 h 6123710"/>
                <a:gd name="connsiteX23" fmla="*/ 1843314 w 1901371"/>
                <a:gd name="connsiteY23" fmla="*/ 4577278 h 6123710"/>
                <a:gd name="connsiteX24" fmla="*/ 1741714 w 1901371"/>
                <a:gd name="connsiteY24" fmla="*/ 4417621 h 6123710"/>
                <a:gd name="connsiteX25" fmla="*/ 1828800 w 1901371"/>
                <a:gd name="connsiteY25" fmla="*/ 3880593 h 6123710"/>
                <a:gd name="connsiteX26" fmla="*/ 1785257 w 1901371"/>
                <a:gd name="connsiteY26" fmla="*/ 3372593 h 6123710"/>
                <a:gd name="connsiteX27" fmla="*/ 1582057 w 1901371"/>
                <a:gd name="connsiteY27" fmla="*/ 2951678 h 6123710"/>
                <a:gd name="connsiteX28" fmla="*/ 1640114 w 1901371"/>
                <a:gd name="connsiteY28" fmla="*/ 2327564 h 6123710"/>
                <a:gd name="connsiteX29" fmla="*/ 1640114 w 1901371"/>
                <a:gd name="connsiteY29" fmla="*/ 2080821 h 6123710"/>
                <a:gd name="connsiteX30" fmla="*/ 1451428 w 1901371"/>
                <a:gd name="connsiteY30" fmla="*/ 1384135 h 6123710"/>
                <a:gd name="connsiteX31" fmla="*/ 1640114 w 1901371"/>
                <a:gd name="connsiteY31" fmla="*/ 905164 h 6123710"/>
                <a:gd name="connsiteX32" fmla="*/ 1770743 w 1901371"/>
                <a:gd name="connsiteY32" fmla="*/ 672935 h 6123710"/>
                <a:gd name="connsiteX33" fmla="*/ 1567543 w 1901371"/>
                <a:gd name="connsiteY33" fmla="*/ 484250 h 6123710"/>
                <a:gd name="connsiteX34" fmla="*/ 1770743 w 1901371"/>
                <a:gd name="connsiteY34" fmla="*/ 368135 h 6123710"/>
                <a:gd name="connsiteX35" fmla="*/ 1284288 w 1901371"/>
                <a:gd name="connsiteY35" fmla="*/ 1424 h 6123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901371" h="6123710">
                  <a:moveTo>
                    <a:pt x="1282864" y="0"/>
                  </a:moveTo>
                  <a:lnTo>
                    <a:pt x="1901371" y="0"/>
                  </a:lnTo>
                  <a:lnTo>
                    <a:pt x="1901371" y="6123710"/>
                  </a:lnTo>
                  <a:lnTo>
                    <a:pt x="0" y="6123710"/>
                  </a:lnTo>
                  <a:lnTo>
                    <a:pt x="0" y="127752"/>
                  </a:lnTo>
                  <a:lnTo>
                    <a:pt x="99260" y="221034"/>
                  </a:lnTo>
                  <a:cubicBezTo>
                    <a:pt x="246098" y="361560"/>
                    <a:pt x="387803" y="511238"/>
                    <a:pt x="435428" y="643907"/>
                  </a:cubicBezTo>
                  <a:cubicBezTo>
                    <a:pt x="537028" y="926936"/>
                    <a:pt x="316895" y="1238993"/>
                    <a:pt x="319314" y="1514764"/>
                  </a:cubicBezTo>
                  <a:cubicBezTo>
                    <a:pt x="321733" y="1790535"/>
                    <a:pt x="476552" y="2037278"/>
                    <a:pt x="449943" y="2298535"/>
                  </a:cubicBezTo>
                  <a:cubicBezTo>
                    <a:pt x="423333" y="2559792"/>
                    <a:pt x="205619" y="2869431"/>
                    <a:pt x="159657" y="3082307"/>
                  </a:cubicBezTo>
                  <a:cubicBezTo>
                    <a:pt x="113695" y="3295183"/>
                    <a:pt x="157238" y="3462098"/>
                    <a:pt x="174171" y="3575793"/>
                  </a:cubicBezTo>
                  <a:cubicBezTo>
                    <a:pt x="191104" y="3689488"/>
                    <a:pt x="266095" y="3684650"/>
                    <a:pt x="261257" y="3764478"/>
                  </a:cubicBezTo>
                  <a:cubicBezTo>
                    <a:pt x="256419" y="3844306"/>
                    <a:pt x="152400" y="3977355"/>
                    <a:pt x="145143" y="4054764"/>
                  </a:cubicBezTo>
                  <a:cubicBezTo>
                    <a:pt x="137886" y="4132173"/>
                    <a:pt x="232228" y="4062021"/>
                    <a:pt x="217714" y="4228935"/>
                  </a:cubicBezTo>
                  <a:cubicBezTo>
                    <a:pt x="203200" y="4395849"/>
                    <a:pt x="50800" y="4836117"/>
                    <a:pt x="58057" y="5056250"/>
                  </a:cubicBezTo>
                  <a:cubicBezTo>
                    <a:pt x="65314" y="5276383"/>
                    <a:pt x="166914" y="5390078"/>
                    <a:pt x="261257" y="5549735"/>
                  </a:cubicBezTo>
                  <a:cubicBezTo>
                    <a:pt x="355600" y="5709392"/>
                    <a:pt x="466876" y="5956136"/>
                    <a:pt x="624114" y="6014193"/>
                  </a:cubicBezTo>
                  <a:cubicBezTo>
                    <a:pt x="781352" y="6072250"/>
                    <a:pt x="1042609" y="5910173"/>
                    <a:pt x="1204685" y="5898078"/>
                  </a:cubicBezTo>
                  <a:cubicBezTo>
                    <a:pt x="1366761" y="5885983"/>
                    <a:pt x="1497390" y="5985164"/>
                    <a:pt x="1596571" y="5941621"/>
                  </a:cubicBezTo>
                  <a:cubicBezTo>
                    <a:pt x="1695752" y="5898078"/>
                    <a:pt x="1775581" y="5786802"/>
                    <a:pt x="1799771" y="5636821"/>
                  </a:cubicBezTo>
                  <a:cubicBezTo>
                    <a:pt x="1823961" y="5486840"/>
                    <a:pt x="1741714" y="5198973"/>
                    <a:pt x="1741714" y="5041735"/>
                  </a:cubicBezTo>
                  <a:cubicBezTo>
                    <a:pt x="1741714" y="4884497"/>
                    <a:pt x="1780419" y="4744193"/>
                    <a:pt x="1799771" y="4693393"/>
                  </a:cubicBezTo>
                  <a:cubicBezTo>
                    <a:pt x="1819123" y="4642593"/>
                    <a:pt x="1850571" y="4756288"/>
                    <a:pt x="1857828" y="4736935"/>
                  </a:cubicBezTo>
                  <a:cubicBezTo>
                    <a:pt x="1865085" y="4717583"/>
                    <a:pt x="1862666" y="4630497"/>
                    <a:pt x="1843314" y="4577278"/>
                  </a:cubicBezTo>
                  <a:cubicBezTo>
                    <a:pt x="1823962" y="4524059"/>
                    <a:pt x="1744133" y="4533735"/>
                    <a:pt x="1741714" y="4417621"/>
                  </a:cubicBezTo>
                  <a:cubicBezTo>
                    <a:pt x="1739295" y="4301507"/>
                    <a:pt x="1821543" y="4054764"/>
                    <a:pt x="1828800" y="3880593"/>
                  </a:cubicBezTo>
                  <a:cubicBezTo>
                    <a:pt x="1836057" y="3706422"/>
                    <a:pt x="1826381" y="3527412"/>
                    <a:pt x="1785257" y="3372593"/>
                  </a:cubicBezTo>
                  <a:cubicBezTo>
                    <a:pt x="1744133" y="3217774"/>
                    <a:pt x="1606247" y="3125849"/>
                    <a:pt x="1582057" y="2951678"/>
                  </a:cubicBezTo>
                  <a:cubicBezTo>
                    <a:pt x="1557867" y="2777507"/>
                    <a:pt x="1630438" y="2472707"/>
                    <a:pt x="1640114" y="2327564"/>
                  </a:cubicBezTo>
                  <a:cubicBezTo>
                    <a:pt x="1649790" y="2182421"/>
                    <a:pt x="1671562" y="2238059"/>
                    <a:pt x="1640114" y="2080821"/>
                  </a:cubicBezTo>
                  <a:cubicBezTo>
                    <a:pt x="1608666" y="1923583"/>
                    <a:pt x="1451428" y="1580078"/>
                    <a:pt x="1451428" y="1384135"/>
                  </a:cubicBezTo>
                  <a:cubicBezTo>
                    <a:pt x="1451428" y="1188192"/>
                    <a:pt x="1586895" y="1023697"/>
                    <a:pt x="1640114" y="905164"/>
                  </a:cubicBezTo>
                  <a:cubicBezTo>
                    <a:pt x="1693333" y="786631"/>
                    <a:pt x="1782838" y="743087"/>
                    <a:pt x="1770743" y="672935"/>
                  </a:cubicBezTo>
                  <a:cubicBezTo>
                    <a:pt x="1758648" y="602783"/>
                    <a:pt x="1567543" y="535050"/>
                    <a:pt x="1567543" y="484250"/>
                  </a:cubicBezTo>
                  <a:cubicBezTo>
                    <a:pt x="1567543" y="433450"/>
                    <a:pt x="1833638" y="479411"/>
                    <a:pt x="1770743" y="368135"/>
                  </a:cubicBezTo>
                  <a:cubicBezTo>
                    <a:pt x="1727503" y="291633"/>
                    <a:pt x="1439579" y="144242"/>
                    <a:pt x="1284288" y="142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5156883" y="530905"/>
              <a:ext cx="47741" cy="107405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5156883" y="1654854"/>
              <a:ext cx="47741" cy="288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5156883" y="4679631"/>
              <a:ext cx="47741" cy="180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7006842" y="5606565"/>
              <a:ext cx="47741" cy="1074057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7006842" y="336805"/>
              <a:ext cx="47741" cy="288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7016728" y="2786300"/>
              <a:ext cx="47741" cy="1800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75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6" name="그룹 15"/>
            <p:cNvGrpSpPr/>
            <p:nvPr/>
          </p:nvGrpSpPr>
          <p:grpSpPr>
            <a:xfrm rot="-60000">
              <a:off x="429084" y="468359"/>
              <a:ext cx="11349522" cy="5524245"/>
              <a:chOff x="427649" y="470155"/>
              <a:chExt cx="11349522" cy="5524245"/>
            </a:xfrm>
          </p:grpSpPr>
          <p:sp>
            <p:nvSpPr>
              <p:cNvPr id="21" name="자유형 20"/>
              <p:cNvSpPr/>
              <p:nvPr/>
            </p:nvSpPr>
            <p:spPr>
              <a:xfrm>
                <a:off x="427649" y="470155"/>
                <a:ext cx="11349522" cy="5524245"/>
              </a:xfrm>
              <a:custGeom>
                <a:avLst/>
                <a:gdLst>
                  <a:gd name="connsiteX0" fmla="*/ 11089415 w 11349522"/>
                  <a:gd name="connsiteY0" fmla="*/ 5132722 h 5524245"/>
                  <a:gd name="connsiteX1" fmla="*/ 10999415 w 11349522"/>
                  <a:gd name="connsiteY1" fmla="*/ 5222722 h 5524245"/>
                  <a:gd name="connsiteX2" fmla="*/ 11089415 w 11349522"/>
                  <a:gd name="connsiteY2" fmla="*/ 5312722 h 5524245"/>
                  <a:gd name="connsiteX3" fmla="*/ 11179415 w 11349522"/>
                  <a:gd name="connsiteY3" fmla="*/ 5222722 h 5524245"/>
                  <a:gd name="connsiteX4" fmla="*/ 11089415 w 11349522"/>
                  <a:gd name="connsiteY4" fmla="*/ 5132722 h 5524245"/>
                  <a:gd name="connsiteX5" fmla="*/ 203837 w 11349522"/>
                  <a:gd name="connsiteY5" fmla="*/ 5132722 h 5524245"/>
                  <a:gd name="connsiteX6" fmla="*/ 113837 w 11349522"/>
                  <a:gd name="connsiteY6" fmla="*/ 5222722 h 5524245"/>
                  <a:gd name="connsiteX7" fmla="*/ 203837 w 11349522"/>
                  <a:gd name="connsiteY7" fmla="*/ 5312722 h 5524245"/>
                  <a:gd name="connsiteX8" fmla="*/ 293837 w 11349522"/>
                  <a:gd name="connsiteY8" fmla="*/ 5222722 h 5524245"/>
                  <a:gd name="connsiteX9" fmla="*/ 203837 w 11349522"/>
                  <a:gd name="connsiteY9" fmla="*/ 5132722 h 5524245"/>
                  <a:gd name="connsiteX10" fmla="*/ 11089415 w 11349522"/>
                  <a:gd name="connsiteY10" fmla="*/ 4857306 h 5524245"/>
                  <a:gd name="connsiteX11" fmla="*/ 10999415 w 11349522"/>
                  <a:gd name="connsiteY11" fmla="*/ 4947306 h 5524245"/>
                  <a:gd name="connsiteX12" fmla="*/ 11089415 w 11349522"/>
                  <a:gd name="connsiteY12" fmla="*/ 5037306 h 5524245"/>
                  <a:gd name="connsiteX13" fmla="*/ 11179415 w 11349522"/>
                  <a:gd name="connsiteY13" fmla="*/ 4947306 h 5524245"/>
                  <a:gd name="connsiteX14" fmla="*/ 11089415 w 11349522"/>
                  <a:gd name="connsiteY14" fmla="*/ 4857306 h 5524245"/>
                  <a:gd name="connsiteX15" fmla="*/ 203837 w 11349522"/>
                  <a:gd name="connsiteY15" fmla="*/ 4857306 h 5524245"/>
                  <a:gd name="connsiteX16" fmla="*/ 113837 w 11349522"/>
                  <a:gd name="connsiteY16" fmla="*/ 4947306 h 5524245"/>
                  <a:gd name="connsiteX17" fmla="*/ 203837 w 11349522"/>
                  <a:gd name="connsiteY17" fmla="*/ 5037306 h 5524245"/>
                  <a:gd name="connsiteX18" fmla="*/ 293837 w 11349522"/>
                  <a:gd name="connsiteY18" fmla="*/ 4947306 h 5524245"/>
                  <a:gd name="connsiteX19" fmla="*/ 203837 w 11349522"/>
                  <a:gd name="connsiteY19" fmla="*/ 4857306 h 5524245"/>
                  <a:gd name="connsiteX20" fmla="*/ 11089415 w 11349522"/>
                  <a:gd name="connsiteY20" fmla="*/ 4581890 h 5524245"/>
                  <a:gd name="connsiteX21" fmla="*/ 10999415 w 11349522"/>
                  <a:gd name="connsiteY21" fmla="*/ 4671890 h 5524245"/>
                  <a:gd name="connsiteX22" fmla="*/ 11089415 w 11349522"/>
                  <a:gd name="connsiteY22" fmla="*/ 4761890 h 5524245"/>
                  <a:gd name="connsiteX23" fmla="*/ 11179415 w 11349522"/>
                  <a:gd name="connsiteY23" fmla="*/ 4671890 h 5524245"/>
                  <a:gd name="connsiteX24" fmla="*/ 11089415 w 11349522"/>
                  <a:gd name="connsiteY24" fmla="*/ 4581890 h 5524245"/>
                  <a:gd name="connsiteX25" fmla="*/ 203837 w 11349522"/>
                  <a:gd name="connsiteY25" fmla="*/ 4581890 h 5524245"/>
                  <a:gd name="connsiteX26" fmla="*/ 113837 w 11349522"/>
                  <a:gd name="connsiteY26" fmla="*/ 4671890 h 5524245"/>
                  <a:gd name="connsiteX27" fmla="*/ 203837 w 11349522"/>
                  <a:gd name="connsiteY27" fmla="*/ 4761890 h 5524245"/>
                  <a:gd name="connsiteX28" fmla="*/ 293837 w 11349522"/>
                  <a:gd name="connsiteY28" fmla="*/ 4671890 h 5524245"/>
                  <a:gd name="connsiteX29" fmla="*/ 203837 w 11349522"/>
                  <a:gd name="connsiteY29" fmla="*/ 4581890 h 5524245"/>
                  <a:gd name="connsiteX30" fmla="*/ 11089415 w 11349522"/>
                  <a:gd name="connsiteY30" fmla="*/ 4306474 h 5524245"/>
                  <a:gd name="connsiteX31" fmla="*/ 10999415 w 11349522"/>
                  <a:gd name="connsiteY31" fmla="*/ 4396474 h 5524245"/>
                  <a:gd name="connsiteX32" fmla="*/ 11089415 w 11349522"/>
                  <a:gd name="connsiteY32" fmla="*/ 4486474 h 5524245"/>
                  <a:gd name="connsiteX33" fmla="*/ 11179415 w 11349522"/>
                  <a:gd name="connsiteY33" fmla="*/ 4396474 h 5524245"/>
                  <a:gd name="connsiteX34" fmla="*/ 11089415 w 11349522"/>
                  <a:gd name="connsiteY34" fmla="*/ 4306474 h 5524245"/>
                  <a:gd name="connsiteX35" fmla="*/ 203837 w 11349522"/>
                  <a:gd name="connsiteY35" fmla="*/ 4306474 h 5524245"/>
                  <a:gd name="connsiteX36" fmla="*/ 113837 w 11349522"/>
                  <a:gd name="connsiteY36" fmla="*/ 4396474 h 5524245"/>
                  <a:gd name="connsiteX37" fmla="*/ 203837 w 11349522"/>
                  <a:gd name="connsiteY37" fmla="*/ 4486474 h 5524245"/>
                  <a:gd name="connsiteX38" fmla="*/ 293837 w 11349522"/>
                  <a:gd name="connsiteY38" fmla="*/ 4396474 h 5524245"/>
                  <a:gd name="connsiteX39" fmla="*/ 203837 w 11349522"/>
                  <a:gd name="connsiteY39" fmla="*/ 4306474 h 5524245"/>
                  <a:gd name="connsiteX40" fmla="*/ 11089415 w 11349522"/>
                  <a:gd name="connsiteY40" fmla="*/ 4031058 h 5524245"/>
                  <a:gd name="connsiteX41" fmla="*/ 10999415 w 11349522"/>
                  <a:gd name="connsiteY41" fmla="*/ 4121058 h 5524245"/>
                  <a:gd name="connsiteX42" fmla="*/ 11089415 w 11349522"/>
                  <a:gd name="connsiteY42" fmla="*/ 4211058 h 5524245"/>
                  <a:gd name="connsiteX43" fmla="*/ 11179415 w 11349522"/>
                  <a:gd name="connsiteY43" fmla="*/ 4121058 h 5524245"/>
                  <a:gd name="connsiteX44" fmla="*/ 11089415 w 11349522"/>
                  <a:gd name="connsiteY44" fmla="*/ 4031058 h 5524245"/>
                  <a:gd name="connsiteX45" fmla="*/ 203838 w 11349522"/>
                  <a:gd name="connsiteY45" fmla="*/ 4031058 h 5524245"/>
                  <a:gd name="connsiteX46" fmla="*/ 113838 w 11349522"/>
                  <a:gd name="connsiteY46" fmla="*/ 4121058 h 5524245"/>
                  <a:gd name="connsiteX47" fmla="*/ 203838 w 11349522"/>
                  <a:gd name="connsiteY47" fmla="*/ 4211058 h 5524245"/>
                  <a:gd name="connsiteX48" fmla="*/ 293838 w 11349522"/>
                  <a:gd name="connsiteY48" fmla="*/ 4121058 h 5524245"/>
                  <a:gd name="connsiteX49" fmla="*/ 203838 w 11349522"/>
                  <a:gd name="connsiteY49" fmla="*/ 4031058 h 5524245"/>
                  <a:gd name="connsiteX50" fmla="*/ 11089415 w 11349522"/>
                  <a:gd name="connsiteY50" fmla="*/ 3755642 h 5524245"/>
                  <a:gd name="connsiteX51" fmla="*/ 10999415 w 11349522"/>
                  <a:gd name="connsiteY51" fmla="*/ 3845642 h 5524245"/>
                  <a:gd name="connsiteX52" fmla="*/ 11089415 w 11349522"/>
                  <a:gd name="connsiteY52" fmla="*/ 3935642 h 5524245"/>
                  <a:gd name="connsiteX53" fmla="*/ 11179415 w 11349522"/>
                  <a:gd name="connsiteY53" fmla="*/ 3845642 h 5524245"/>
                  <a:gd name="connsiteX54" fmla="*/ 11089415 w 11349522"/>
                  <a:gd name="connsiteY54" fmla="*/ 3755642 h 5524245"/>
                  <a:gd name="connsiteX55" fmla="*/ 203838 w 11349522"/>
                  <a:gd name="connsiteY55" fmla="*/ 3755642 h 5524245"/>
                  <a:gd name="connsiteX56" fmla="*/ 113838 w 11349522"/>
                  <a:gd name="connsiteY56" fmla="*/ 3845642 h 5524245"/>
                  <a:gd name="connsiteX57" fmla="*/ 203838 w 11349522"/>
                  <a:gd name="connsiteY57" fmla="*/ 3935642 h 5524245"/>
                  <a:gd name="connsiteX58" fmla="*/ 293838 w 11349522"/>
                  <a:gd name="connsiteY58" fmla="*/ 3845642 h 5524245"/>
                  <a:gd name="connsiteX59" fmla="*/ 203838 w 11349522"/>
                  <a:gd name="connsiteY59" fmla="*/ 3755642 h 5524245"/>
                  <a:gd name="connsiteX60" fmla="*/ 11089415 w 11349522"/>
                  <a:gd name="connsiteY60" fmla="*/ 3480226 h 5524245"/>
                  <a:gd name="connsiteX61" fmla="*/ 10999415 w 11349522"/>
                  <a:gd name="connsiteY61" fmla="*/ 3570226 h 5524245"/>
                  <a:gd name="connsiteX62" fmla="*/ 11089415 w 11349522"/>
                  <a:gd name="connsiteY62" fmla="*/ 3660226 h 5524245"/>
                  <a:gd name="connsiteX63" fmla="*/ 11179415 w 11349522"/>
                  <a:gd name="connsiteY63" fmla="*/ 3570226 h 5524245"/>
                  <a:gd name="connsiteX64" fmla="*/ 11089415 w 11349522"/>
                  <a:gd name="connsiteY64" fmla="*/ 3480226 h 5524245"/>
                  <a:gd name="connsiteX65" fmla="*/ 203838 w 11349522"/>
                  <a:gd name="connsiteY65" fmla="*/ 3480226 h 5524245"/>
                  <a:gd name="connsiteX66" fmla="*/ 113838 w 11349522"/>
                  <a:gd name="connsiteY66" fmla="*/ 3570226 h 5524245"/>
                  <a:gd name="connsiteX67" fmla="*/ 203838 w 11349522"/>
                  <a:gd name="connsiteY67" fmla="*/ 3660226 h 5524245"/>
                  <a:gd name="connsiteX68" fmla="*/ 293838 w 11349522"/>
                  <a:gd name="connsiteY68" fmla="*/ 3570226 h 5524245"/>
                  <a:gd name="connsiteX69" fmla="*/ 203838 w 11349522"/>
                  <a:gd name="connsiteY69" fmla="*/ 3480226 h 5524245"/>
                  <a:gd name="connsiteX70" fmla="*/ 11089415 w 11349522"/>
                  <a:gd name="connsiteY70" fmla="*/ 3204810 h 5524245"/>
                  <a:gd name="connsiteX71" fmla="*/ 10999415 w 11349522"/>
                  <a:gd name="connsiteY71" fmla="*/ 3294810 h 5524245"/>
                  <a:gd name="connsiteX72" fmla="*/ 11089415 w 11349522"/>
                  <a:gd name="connsiteY72" fmla="*/ 3384810 h 5524245"/>
                  <a:gd name="connsiteX73" fmla="*/ 11179415 w 11349522"/>
                  <a:gd name="connsiteY73" fmla="*/ 3294810 h 5524245"/>
                  <a:gd name="connsiteX74" fmla="*/ 11089415 w 11349522"/>
                  <a:gd name="connsiteY74" fmla="*/ 3204810 h 5524245"/>
                  <a:gd name="connsiteX75" fmla="*/ 203838 w 11349522"/>
                  <a:gd name="connsiteY75" fmla="*/ 3204810 h 5524245"/>
                  <a:gd name="connsiteX76" fmla="*/ 113838 w 11349522"/>
                  <a:gd name="connsiteY76" fmla="*/ 3294810 h 5524245"/>
                  <a:gd name="connsiteX77" fmla="*/ 203838 w 11349522"/>
                  <a:gd name="connsiteY77" fmla="*/ 3384810 h 5524245"/>
                  <a:gd name="connsiteX78" fmla="*/ 293838 w 11349522"/>
                  <a:gd name="connsiteY78" fmla="*/ 3294810 h 5524245"/>
                  <a:gd name="connsiteX79" fmla="*/ 203838 w 11349522"/>
                  <a:gd name="connsiteY79" fmla="*/ 3204810 h 5524245"/>
                  <a:gd name="connsiteX80" fmla="*/ 11089415 w 11349522"/>
                  <a:gd name="connsiteY80" fmla="*/ 2929394 h 5524245"/>
                  <a:gd name="connsiteX81" fmla="*/ 10999415 w 11349522"/>
                  <a:gd name="connsiteY81" fmla="*/ 3019394 h 5524245"/>
                  <a:gd name="connsiteX82" fmla="*/ 11089415 w 11349522"/>
                  <a:gd name="connsiteY82" fmla="*/ 3109394 h 5524245"/>
                  <a:gd name="connsiteX83" fmla="*/ 11179415 w 11349522"/>
                  <a:gd name="connsiteY83" fmla="*/ 3019394 h 5524245"/>
                  <a:gd name="connsiteX84" fmla="*/ 11089415 w 11349522"/>
                  <a:gd name="connsiteY84" fmla="*/ 2929394 h 5524245"/>
                  <a:gd name="connsiteX85" fmla="*/ 203838 w 11349522"/>
                  <a:gd name="connsiteY85" fmla="*/ 2929394 h 5524245"/>
                  <a:gd name="connsiteX86" fmla="*/ 113838 w 11349522"/>
                  <a:gd name="connsiteY86" fmla="*/ 3019394 h 5524245"/>
                  <a:gd name="connsiteX87" fmla="*/ 203838 w 11349522"/>
                  <a:gd name="connsiteY87" fmla="*/ 3109394 h 5524245"/>
                  <a:gd name="connsiteX88" fmla="*/ 293838 w 11349522"/>
                  <a:gd name="connsiteY88" fmla="*/ 3019394 h 5524245"/>
                  <a:gd name="connsiteX89" fmla="*/ 203838 w 11349522"/>
                  <a:gd name="connsiteY89" fmla="*/ 2929394 h 5524245"/>
                  <a:gd name="connsiteX90" fmla="*/ 11089415 w 11349522"/>
                  <a:gd name="connsiteY90" fmla="*/ 2653978 h 5524245"/>
                  <a:gd name="connsiteX91" fmla="*/ 10999415 w 11349522"/>
                  <a:gd name="connsiteY91" fmla="*/ 2743978 h 5524245"/>
                  <a:gd name="connsiteX92" fmla="*/ 11089415 w 11349522"/>
                  <a:gd name="connsiteY92" fmla="*/ 2833978 h 5524245"/>
                  <a:gd name="connsiteX93" fmla="*/ 11179415 w 11349522"/>
                  <a:gd name="connsiteY93" fmla="*/ 2743978 h 5524245"/>
                  <a:gd name="connsiteX94" fmla="*/ 11089415 w 11349522"/>
                  <a:gd name="connsiteY94" fmla="*/ 2653978 h 5524245"/>
                  <a:gd name="connsiteX95" fmla="*/ 203839 w 11349522"/>
                  <a:gd name="connsiteY95" fmla="*/ 2653978 h 5524245"/>
                  <a:gd name="connsiteX96" fmla="*/ 113838 w 11349522"/>
                  <a:gd name="connsiteY96" fmla="*/ 2743978 h 5524245"/>
                  <a:gd name="connsiteX97" fmla="*/ 203839 w 11349522"/>
                  <a:gd name="connsiteY97" fmla="*/ 2833978 h 5524245"/>
                  <a:gd name="connsiteX98" fmla="*/ 293838 w 11349522"/>
                  <a:gd name="connsiteY98" fmla="*/ 2743978 h 5524245"/>
                  <a:gd name="connsiteX99" fmla="*/ 203839 w 11349522"/>
                  <a:gd name="connsiteY99" fmla="*/ 2653978 h 5524245"/>
                  <a:gd name="connsiteX100" fmla="*/ 11089415 w 11349522"/>
                  <a:gd name="connsiteY100" fmla="*/ 2378562 h 5524245"/>
                  <a:gd name="connsiteX101" fmla="*/ 10999415 w 11349522"/>
                  <a:gd name="connsiteY101" fmla="*/ 2468562 h 5524245"/>
                  <a:gd name="connsiteX102" fmla="*/ 11089415 w 11349522"/>
                  <a:gd name="connsiteY102" fmla="*/ 2558562 h 5524245"/>
                  <a:gd name="connsiteX103" fmla="*/ 11179415 w 11349522"/>
                  <a:gd name="connsiteY103" fmla="*/ 2468562 h 5524245"/>
                  <a:gd name="connsiteX104" fmla="*/ 11089415 w 11349522"/>
                  <a:gd name="connsiteY104" fmla="*/ 2378562 h 5524245"/>
                  <a:gd name="connsiteX105" fmla="*/ 203839 w 11349522"/>
                  <a:gd name="connsiteY105" fmla="*/ 2378562 h 5524245"/>
                  <a:gd name="connsiteX106" fmla="*/ 113839 w 11349522"/>
                  <a:gd name="connsiteY106" fmla="*/ 2468562 h 5524245"/>
                  <a:gd name="connsiteX107" fmla="*/ 203839 w 11349522"/>
                  <a:gd name="connsiteY107" fmla="*/ 2558562 h 5524245"/>
                  <a:gd name="connsiteX108" fmla="*/ 293839 w 11349522"/>
                  <a:gd name="connsiteY108" fmla="*/ 2468562 h 5524245"/>
                  <a:gd name="connsiteX109" fmla="*/ 203839 w 11349522"/>
                  <a:gd name="connsiteY109" fmla="*/ 2378562 h 5524245"/>
                  <a:gd name="connsiteX110" fmla="*/ 11089415 w 11349522"/>
                  <a:gd name="connsiteY110" fmla="*/ 2103146 h 5524245"/>
                  <a:gd name="connsiteX111" fmla="*/ 10999415 w 11349522"/>
                  <a:gd name="connsiteY111" fmla="*/ 2193146 h 5524245"/>
                  <a:gd name="connsiteX112" fmla="*/ 11089415 w 11349522"/>
                  <a:gd name="connsiteY112" fmla="*/ 2283146 h 5524245"/>
                  <a:gd name="connsiteX113" fmla="*/ 11179415 w 11349522"/>
                  <a:gd name="connsiteY113" fmla="*/ 2193146 h 5524245"/>
                  <a:gd name="connsiteX114" fmla="*/ 11089415 w 11349522"/>
                  <a:gd name="connsiteY114" fmla="*/ 2103146 h 5524245"/>
                  <a:gd name="connsiteX115" fmla="*/ 203839 w 11349522"/>
                  <a:gd name="connsiteY115" fmla="*/ 2103146 h 5524245"/>
                  <a:gd name="connsiteX116" fmla="*/ 113839 w 11349522"/>
                  <a:gd name="connsiteY116" fmla="*/ 2193146 h 5524245"/>
                  <a:gd name="connsiteX117" fmla="*/ 203839 w 11349522"/>
                  <a:gd name="connsiteY117" fmla="*/ 2283146 h 5524245"/>
                  <a:gd name="connsiteX118" fmla="*/ 293839 w 11349522"/>
                  <a:gd name="connsiteY118" fmla="*/ 2193146 h 5524245"/>
                  <a:gd name="connsiteX119" fmla="*/ 203839 w 11349522"/>
                  <a:gd name="connsiteY119" fmla="*/ 2103146 h 5524245"/>
                  <a:gd name="connsiteX120" fmla="*/ 11089415 w 11349522"/>
                  <a:gd name="connsiteY120" fmla="*/ 1827730 h 5524245"/>
                  <a:gd name="connsiteX121" fmla="*/ 10999415 w 11349522"/>
                  <a:gd name="connsiteY121" fmla="*/ 1917730 h 5524245"/>
                  <a:gd name="connsiteX122" fmla="*/ 11089415 w 11349522"/>
                  <a:gd name="connsiteY122" fmla="*/ 2007730 h 5524245"/>
                  <a:gd name="connsiteX123" fmla="*/ 11179415 w 11349522"/>
                  <a:gd name="connsiteY123" fmla="*/ 1917730 h 5524245"/>
                  <a:gd name="connsiteX124" fmla="*/ 11089415 w 11349522"/>
                  <a:gd name="connsiteY124" fmla="*/ 1827730 h 5524245"/>
                  <a:gd name="connsiteX125" fmla="*/ 203839 w 11349522"/>
                  <a:gd name="connsiteY125" fmla="*/ 1827730 h 5524245"/>
                  <a:gd name="connsiteX126" fmla="*/ 113839 w 11349522"/>
                  <a:gd name="connsiteY126" fmla="*/ 1917730 h 5524245"/>
                  <a:gd name="connsiteX127" fmla="*/ 203839 w 11349522"/>
                  <a:gd name="connsiteY127" fmla="*/ 2007730 h 5524245"/>
                  <a:gd name="connsiteX128" fmla="*/ 293839 w 11349522"/>
                  <a:gd name="connsiteY128" fmla="*/ 1917730 h 5524245"/>
                  <a:gd name="connsiteX129" fmla="*/ 203839 w 11349522"/>
                  <a:gd name="connsiteY129" fmla="*/ 1827730 h 5524245"/>
                  <a:gd name="connsiteX130" fmla="*/ 203839 w 11349522"/>
                  <a:gd name="connsiteY130" fmla="*/ 1552318 h 5524245"/>
                  <a:gd name="connsiteX131" fmla="*/ 113839 w 11349522"/>
                  <a:gd name="connsiteY131" fmla="*/ 1642314 h 5524245"/>
                  <a:gd name="connsiteX132" fmla="*/ 203839 w 11349522"/>
                  <a:gd name="connsiteY132" fmla="*/ 1732314 h 5524245"/>
                  <a:gd name="connsiteX133" fmla="*/ 293839 w 11349522"/>
                  <a:gd name="connsiteY133" fmla="*/ 1642314 h 5524245"/>
                  <a:gd name="connsiteX134" fmla="*/ 203839 w 11349522"/>
                  <a:gd name="connsiteY134" fmla="*/ 1552318 h 5524245"/>
                  <a:gd name="connsiteX135" fmla="*/ 11089415 w 11349522"/>
                  <a:gd name="connsiteY135" fmla="*/ 1552315 h 5524245"/>
                  <a:gd name="connsiteX136" fmla="*/ 10999415 w 11349522"/>
                  <a:gd name="connsiteY136" fmla="*/ 1642314 h 5524245"/>
                  <a:gd name="connsiteX137" fmla="*/ 11089415 w 11349522"/>
                  <a:gd name="connsiteY137" fmla="*/ 1732314 h 5524245"/>
                  <a:gd name="connsiteX138" fmla="*/ 11179415 w 11349522"/>
                  <a:gd name="connsiteY138" fmla="*/ 1642314 h 5524245"/>
                  <a:gd name="connsiteX139" fmla="*/ 11089415 w 11349522"/>
                  <a:gd name="connsiteY139" fmla="*/ 1552315 h 5524245"/>
                  <a:gd name="connsiteX140" fmla="*/ 203839 w 11349522"/>
                  <a:gd name="connsiteY140" fmla="*/ 1276902 h 5524245"/>
                  <a:gd name="connsiteX141" fmla="*/ 113839 w 11349522"/>
                  <a:gd name="connsiteY141" fmla="*/ 1366901 h 5524245"/>
                  <a:gd name="connsiteX142" fmla="*/ 203839 w 11349522"/>
                  <a:gd name="connsiteY142" fmla="*/ 1456901 h 5524245"/>
                  <a:gd name="connsiteX143" fmla="*/ 293839 w 11349522"/>
                  <a:gd name="connsiteY143" fmla="*/ 1366901 h 5524245"/>
                  <a:gd name="connsiteX144" fmla="*/ 203839 w 11349522"/>
                  <a:gd name="connsiteY144" fmla="*/ 1276902 h 5524245"/>
                  <a:gd name="connsiteX145" fmla="*/ 11089415 w 11349522"/>
                  <a:gd name="connsiteY145" fmla="*/ 1276900 h 5524245"/>
                  <a:gd name="connsiteX146" fmla="*/ 10999415 w 11349522"/>
                  <a:gd name="connsiteY146" fmla="*/ 1366899 h 5524245"/>
                  <a:gd name="connsiteX147" fmla="*/ 11089415 w 11349522"/>
                  <a:gd name="connsiteY147" fmla="*/ 1456899 h 5524245"/>
                  <a:gd name="connsiteX148" fmla="*/ 11179415 w 11349522"/>
                  <a:gd name="connsiteY148" fmla="*/ 1366899 h 5524245"/>
                  <a:gd name="connsiteX149" fmla="*/ 11089415 w 11349522"/>
                  <a:gd name="connsiteY149" fmla="*/ 1276900 h 5524245"/>
                  <a:gd name="connsiteX150" fmla="*/ 203839 w 11349522"/>
                  <a:gd name="connsiteY150" fmla="*/ 1001485 h 5524245"/>
                  <a:gd name="connsiteX151" fmla="*/ 113839 w 11349522"/>
                  <a:gd name="connsiteY151" fmla="*/ 1091485 h 5524245"/>
                  <a:gd name="connsiteX152" fmla="*/ 203839 w 11349522"/>
                  <a:gd name="connsiteY152" fmla="*/ 1181485 h 5524245"/>
                  <a:gd name="connsiteX153" fmla="*/ 293839 w 11349522"/>
                  <a:gd name="connsiteY153" fmla="*/ 1091485 h 5524245"/>
                  <a:gd name="connsiteX154" fmla="*/ 203839 w 11349522"/>
                  <a:gd name="connsiteY154" fmla="*/ 1001485 h 5524245"/>
                  <a:gd name="connsiteX155" fmla="*/ 11089415 w 11349522"/>
                  <a:gd name="connsiteY155" fmla="*/ 1001483 h 5524245"/>
                  <a:gd name="connsiteX156" fmla="*/ 10999415 w 11349522"/>
                  <a:gd name="connsiteY156" fmla="*/ 1091483 h 5524245"/>
                  <a:gd name="connsiteX157" fmla="*/ 11089415 w 11349522"/>
                  <a:gd name="connsiteY157" fmla="*/ 1181483 h 5524245"/>
                  <a:gd name="connsiteX158" fmla="*/ 11179415 w 11349522"/>
                  <a:gd name="connsiteY158" fmla="*/ 1091483 h 5524245"/>
                  <a:gd name="connsiteX159" fmla="*/ 11089415 w 11349522"/>
                  <a:gd name="connsiteY159" fmla="*/ 1001483 h 5524245"/>
                  <a:gd name="connsiteX160" fmla="*/ 203840 w 11349522"/>
                  <a:gd name="connsiteY160" fmla="*/ 726068 h 5524245"/>
                  <a:gd name="connsiteX161" fmla="*/ 113840 w 11349522"/>
                  <a:gd name="connsiteY161" fmla="*/ 816069 h 5524245"/>
                  <a:gd name="connsiteX162" fmla="*/ 203840 w 11349522"/>
                  <a:gd name="connsiteY162" fmla="*/ 906069 h 5524245"/>
                  <a:gd name="connsiteX163" fmla="*/ 293840 w 11349522"/>
                  <a:gd name="connsiteY163" fmla="*/ 816069 h 5524245"/>
                  <a:gd name="connsiteX164" fmla="*/ 203840 w 11349522"/>
                  <a:gd name="connsiteY164" fmla="*/ 726068 h 5524245"/>
                  <a:gd name="connsiteX165" fmla="*/ 11089415 w 11349522"/>
                  <a:gd name="connsiteY165" fmla="*/ 726067 h 5524245"/>
                  <a:gd name="connsiteX166" fmla="*/ 10999415 w 11349522"/>
                  <a:gd name="connsiteY166" fmla="*/ 816067 h 5524245"/>
                  <a:gd name="connsiteX167" fmla="*/ 11089415 w 11349522"/>
                  <a:gd name="connsiteY167" fmla="*/ 906067 h 5524245"/>
                  <a:gd name="connsiteX168" fmla="*/ 11179415 w 11349522"/>
                  <a:gd name="connsiteY168" fmla="*/ 816067 h 5524245"/>
                  <a:gd name="connsiteX169" fmla="*/ 11089415 w 11349522"/>
                  <a:gd name="connsiteY169" fmla="*/ 726067 h 5524245"/>
                  <a:gd name="connsiteX170" fmla="*/ 203840 w 11349522"/>
                  <a:gd name="connsiteY170" fmla="*/ 450652 h 5524245"/>
                  <a:gd name="connsiteX171" fmla="*/ 113840 w 11349522"/>
                  <a:gd name="connsiteY171" fmla="*/ 540652 h 5524245"/>
                  <a:gd name="connsiteX172" fmla="*/ 203840 w 11349522"/>
                  <a:gd name="connsiteY172" fmla="*/ 630652 h 5524245"/>
                  <a:gd name="connsiteX173" fmla="*/ 293840 w 11349522"/>
                  <a:gd name="connsiteY173" fmla="*/ 540652 h 5524245"/>
                  <a:gd name="connsiteX174" fmla="*/ 203840 w 11349522"/>
                  <a:gd name="connsiteY174" fmla="*/ 450652 h 5524245"/>
                  <a:gd name="connsiteX175" fmla="*/ 11089415 w 11349522"/>
                  <a:gd name="connsiteY175" fmla="*/ 450651 h 5524245"/>
                  <a:gd name="connsiteX176" fmla="*/ 10999415 w 11349522"/>
                  <a:gd name="connsiteY176" fmla="*/ 540651 h 5524245"/>
                  <a:gd name="connsiteX177" fmla="*/ 11089415 w 11349522"/>
                  <a:gd name="connsiteY177" fmla="*/ 630651 h 5524245"/>
                  <a:gd name="connsiteX178" fmla="*/ 11179415 w 11349522"/>
                  <a:gd name="connsiteY178" fmla="*/ 540651 h 5524245"/>
                  <a:gd name="connsiteX179" fmla="*/ 11089415 w 11349522"/>
                  <a:gd name="connsiteY179" fmla="*/ 450651 h 5524245"/>
                  <a:gd name="connsiteX180" fmla="*/ 203840 w 11349522"/>
                  <a:gd name="connsiteY180" fmla="*/ 175236 h 5524245"/>
                  <a:gd name="connsiteX181" fmla="*/ 113840 w 11349522"/>
                  <a:gd name="connsiteY181" fmla="*/ 265236 h 5524245"/>
                  <a:gd name="connsiteX182" fmla="*/ 203840 w 11349522"/>
                  <a:gd name="connsiteY182" fmla="*/ 355236 h 5524245"/>
                  <a:gd name="connsiteX183" fmla="*/ 293840 w 11349522"/>
                  <a:gd name="connsiteY183" fmla="*/ 265236 h 5524245"/>
                  <a:gd name="connsiteX184" fmla="*/ 203840 w 11349522"/>
                  <a:gd name="connsiteY184" fmla="*/ 175236 h 5524245"/>
                  <a:gd name="connsiteX185" fmla="*/ 11089415 w 11349522"/>
                  <a:gd name="connsiteY185" fmla="*/ 175235 h 5524245"/>
                  <a:gd name="connsiteX186" fmla="*/ 10999415 w 11349522"/>
                  <a:gd name="connsiteY186" fmla="*/ 265235 h 5524245"/>
                  <a:gd name="connsiteX187" fmla="*/ 11089415 w 11349522"/>
                  <a:gd name="connsiteY187" fmla="*/ 355235 h 5524245"/>
                  <a:gd name="connsiteX188" fmla="*/ 11179415 w 11349522"/>
                  <a:gd name="connsiteY188" fmla="*/ 265235 h 5524245"/>
                  <a:gd name="connsiteX189" fmla="*/ 11089415 w 11349522"/>
                  <a:gd name="connsiteY189" fmla="*/ 175235 h 5524245"/>
                  <a:gd name="connsiteX190" fmla="*/ 0 w 11349522"/>
                  <a:gd name="connsiteY190" fmla="*/ 0 h 5524245"/>
                  <a:gd name="connsiteX191" fmla="*/ 11349522 w 11349522"/>
                  <a:gd name="connsiteY191" fmla="*/ 0 h 5524245"/>
                  <a:gd name="connsiteX192" fmla="*/ 11349522 w 11349522"/>
                  <a:gd name="connsiteY192" fmla="*/ 5524245 h 5524245"/>
                  <a:gd name="connsiteX193" fmla="*/ 0 w 11349522"/>
                  <a:gd name="connsiteY193" fmla="*/ 5524245 h 5524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11349522" h="5524245">
                    <a:moveTo>
                      <a:pt x="11089415" y="5132722"/>
                    </a:moveTo>
                    <a:cubicBezTo>
                      <a:pt x="11039709" y="5132722"/>
                      <a:pt x="10999415" y="5173016"/>
                      <a:pt x="10999415" y="5222722"/>
                    </a:cubicBezTo>
                    <a:cubicBezTo>
                      <a:pt x="10999415" y="5272428"/>
                      <a:pt x="11039709" y="5312722"/>
                      <a:pt x="11089415" y="5312722"/>
                    </a:cubicBezTo>
                    <a:cubicBezTo>
                      <a:pt x="11139121" y="5312722"/>
                      <a:pt x="11179415" y="5272428"/>
                      <a:pt x="11179415" y="5222722"/>
                    </a:cubicBezTo>
                    <a:cubicBezTo>
                      <a:pt x="11179415" y="5173016"/>
                      <a:pt x="11139121" y="5132722"/>
                      <a:pt x="11089415" y="5132722"/>
                    </a:cubicBezTo>
                    <a:close/>
                    <a:moveTo>
                      <a:pt x="203837" y="5132722"/>
                    </a:moveTo>
                    <a:cubicBezTo>
                      <a:pt x="154131" y="5132722"/>
                      <a:pt x="113837" y="5173016"/>
                      <a:pt x="113837" y="5222722"/>
                    </a:cubicBezTo>
                    <a:cubicBezTo>
                      <a:pt x="113837" y="5272428"/>
                      <a:pt x="154131" y="5312722"/>
                      <a:pt x="203837" y="5312722"/>
                    </a:cubicBezTo>
                    <a:cubicBezTo>
                      <a:pt x="253543" y="5312722"/>
                      <a:pt x="293837" y="5272428"/>
                      <a:pt x="293837" y="5222722"/>
                    </a:cubicBezTo>
                    <a:cubicBezTo>
                      <a:pt x="293837" y="5173016"/>
                      <a:pt x="253543" y="5132722"/>
                      <a:pt x="203837" y="5132722"/>
                    </a:cubicBezTo>
                    <a:close/>
                    <a:moveTo>
                      <a:pt x="11089415" y="4857306"/>
                    </a:moveTo>
                    <a:cubicBezTo>
                      <a:pt x="11039709" y="4857306"/>
                      <a:pt x="10999415" y="4897600"/>
                      <a:pt x="10999415" y="4947306"/>
                    </a:cubicBezTo>
                    <a:cubicBezTo>
                      <a:pt x="10999415" y="4997012"/>
                      <a:pt x="11039709" y="5037306"/>
                      <a:pt x="11089415" y="5037306"/>
                    </a:cubicBezTo>
                    <a:cubicBezTo>
                      <a:pt x="11139121" y="5037306"/>
                      <a:pt x="11179415" y="4997012"/>
                      <a:pt x="11179415" y="4947306"/>
                    </a:cubicBezTo>
                    <a:cubicBezTo>
                      <a:pt x="11179415" y="4897600"/>
                      <a:pt x="11139121" y="4857306"/>
                      <a:pt x="11089415" y="4857306"/>
                    </a:cubicBezTo>
                    <a:close/>
                    <a:moveTo>
                      <a:pt x="203837" y="4857306"/>
                    </a:moveTo>
                    <a:cubicBezTo>
                      <a:pt x="154131" y="4857306"/>
                      <a:pt x="113837" y="4897600"/>
                      <a:pt x="113837" y="4947306"/>
                    </a:cubicBezTo>
                    <a:cubicBezTo>
                      <a:pt x="113837" y="4997012"/>
                      <a:pt x="154131" y="5037306"/>
                      <a:pt x="203837" y="5037306"/>
                    </a:cubicBezTo>
                    <a:cubicBezTo>
                      <a:pt x="253543" y="5037306"/>
                      <a:pt x="293837" y="4997012"/>
                      <a:pt x="293837" y="4947306"/>
                    </a:cubicBezTo>
                    <a:cubicBezTo>
                      <a:pt x="293837" y="4897600"/>
                      <a:pt x="253543" y="4857306"/>
                      <a:pt x="203837" y="4857306"/>
                    </a:cubicBezTo>
                    <a:close/>
                    <a:moveTo>
                      <a:pt x="11089415" y="4581890"/>
                    </a:moveTo>
                    <a:cubicBezTo>
                      <a:pt x="11039709" y="4581890"/>
                      <a:pt x="10999415" y="4622184"/>
                      <a:pt x="10999415" y="4671890"/>
                    </a:cubicBezTo>
                    <a:cubicBezTo>
                      <a:pt x="10999415" y="4721596"/>
                      <a:pt x="11039709" y="4761890"/>
                      <a:pt x="11089415" y="4761890"/>
                    </a:cubicBezTo>
                    <a:cubicBezTo>
                      <a:pt x="11139121" y="4761890"/>
                      <a:pt x="11179415" y="4721596"/>
                      <a:pt x="11179415" y="4671890"/>
                    </a:cubicBezTo>
                    <a:cubicBezTo>
                      <a:pt x="11179415" y="4622184"/>
                      <a:pt x="11139121" y="4581890"/>
                      <a:pt x="11089415" y="4581890"/>
                    </a:cubicBezTo>
                    <a:close/>
                    <a:moveTo>
                      <a:pt x="203837" y="4581890"/>
                    </a:moveTo>
                    <a:cubicBezTo>
                      <a:pt x="154131" y="4581890"/>
                      <a:pt x="113837" y="4622184"/>
                      <a:pt x="113837" y="4671890"/>
                    </a:cubicBezTo>
                    <a:cubicBezTo>
                      <a:pt x="113837" y="4721596"/>
                      <a:pt x="154131" y="4761890"/>
                      <a:pt x="203837" y="4761890"/>
                    </a:cubicBezTo>
                    <a:cubicBezTo>
                      <a:pt x="253543" y="4761890"/>
                      <a:pt x="293837" y="4721596"/>
                      <a:pt x="293837" y="4671890"/>
                    </a:cubicBezTo>
                    <a:cubicBezTo>
                      <a:pt x="293837" y="4622184"/>
                      <a:pt x="253543" y="4581890"/>
                      <a:pt x="203837" y="4581890"/>
                    </a:cubicBezTo>
                    <a:close/>
                    <a:moveTo>
                      <a:pt x="11089415" y="4306474"/>
                    </a:moveTo>
                    <a:cubicBezTo>
                      <a:pt x="11039709" y="4306474"/>
                      <a:pt x="10999415" y="4346768"/>
                      <a:pt x="10999415" y="4396474"/>
                    </a:cubicBezTo>
                    <a:cubicBezTo>
                      <a:pt x="10999415" y="4446180"/>
                      <a:pt x="11039709" y="4486474"/>
                      <a:pt x="11089415" y="4486474"/>
                    </a:cubicBezTo>
                    <a:cubicBezTo>
                      <a:pt x="11139121" y="4486474"/>
                      <a:pt x="11179415" y="4446180"/>
                      <a:pt x="11179415" y="4396474"/>
                    </a:cubicBezTo>
                    <a:cubicBezTo>
                      <a:pt x="11179415" y="4346768"/>
                      <a:pt x="11139121" y="4306474"/>
                      <a:pt x="11089415" y="4306474"/>
                    </a:cubicBezTo>
                    <a:close/>
                    <a:moveTo>
                      <a:pt x="203837" y="4306474"/>
                    </a:moveTo>
                    <a:cubicBezTo>
                      <a:pt x="154131" y="4306474"/>
                      <a:pt x="113837" y="4346768"/>
                      <a:pt x="113837" y="4396474"/>
                    </a:cubicBezTo>
                    <a:cubicBezTo>
                      <a:pt x="113837" y="4446180"/>
                      <a:pt x="154131" y="4486474"/>
                      <a:pt x="203837" y="4486474"/>
                    </a:cubicBezTo>
                    <a:cubicBezTo>
                      <a:pt x="253543" y="4486474"/>
                      <a:pt x="293837" y="4446180"/>
                      <a:pt x="293837" y="4396474"/>
                    </a:cubicBezTo>
                    <a:cubicBezTo>
                      <a:pt x="293837" y="4346768"/>
                      <a:pt x="253543" y="4306474"/>
                      <a:pt x="203837" y="4306474"/>
                    </a:cubicBezTo>
                    <a:close/>
                    <a:moveTo>
                      <a:pt x="11089415" y="4031058"/>
                    </a:moveTo>
                    <a:cubicBezTo>
                      <a:pt x="11039709" y="4031058"/>
                      <a:pt x="10999415" y="4071352"/>
                      <a:pt x="10999415" y="4121058"/>
                    </a:cubicBezTo>
                    <a:cubicBezTo>
                      <a:pt x="10999415" y="4170764"/>
                      <a:pt x="11039709" y="4211058"/>
                      <a:pt x="11089415" y="4211058"/>
                    </a:cubicBezTo>
                    <a:cubicBezTo>
                      <a:pt x="11139121" y="4211058"/>
                      <a:pt x="11179415" y="4170764"/>
                      <a:pt x="11179415" y="4121058"/>
                    </a:cubicBezTo>
                    <a:cubicBezTo>
                      <a:pt x="11179415" y="4071352"/>
                      <a:pt x="11139121" y="4031058"/>
                      <a:pt x="11089415" y="4031058"/>
                    </a:cubicBezTo>
                    <a:close/>
                    <a:moveTo>
                      <a:pt x="203838" y="4031058"/>
                    </a:moveTo>
                    <a:cubicBezTo>
                      <a:pt x="154132" y="4031058"/>
                      <a:pt x="113838" y="4071352"/>
                      <a:pt x="113838" y="4121058"/>
                    </a:cubicBezTo>
                    <a:cubicBezTo>
                      <a:pt x="113838" y="4170764"/>
                      <a:pt x="154132" y="4211058"/>
                      <a:pt x="203838" y="4211058"/>
                    </a:cubicBezTo>
                    <a:cubicBezTo>
                      <a:pt x="253544" y="4211058"/>
                      <a:pt x="293838" y="4170764"/>
                      <a:pt x="293838" y="4121058"/>
                    </a:cubicBezTo>
                    <a:cubicBezTo>
                      <a:pt x="293838" y="4071352"/>
                      <a:pt x="253544" y="4031058"/>
                      <a:pt x="203838" y="4031058"/>
                    </a:cubicBezTo>
                    <a:close/>
                    <a:moveTo>
                      <a:pt x="11089415" y="3755642"/>
                    </a:moveTo>
                    <a:cubicBezTo>
                      <a:pt x="11039709" y="3755642"/>
                      <a:pt x="10999415" y="3795936"/>
                      <a:pt x="10999415" y="3845642"/>
                    </a:cubicBezTo>
                    <a:cubicBezTo>
                      <a:pt x="10999415" y="3895348"/>
                      <a:pt x="11039709" y="3935642"/>
                      <a:pt x="11089415" y="3935642"/>
                    </a:cubicBezTo>
                    <a:cubicBezTo>
                      <a:pt x="11139121" y="3935642"/>
                      <a:pt x="11179415" y="3895348"/>
                      <a:pt x="11179415" y="3845642"/>
                    </a:cubicBezTo>
                    <a:cubicBezTo>
                      <a:pt x="11179415" y="3795936"/>
                      <a:pt x="11139121" y="3755642"/>
                      <a:pt x="11089415" y="3755642"/>
                    </a:cubicBezTo>
                    <a:close/>
                    <a:moveTo>
                      <a:pt x="203838" y="3755642"/>
                    </a:moveTo>
                    <a:cubicBezTo>
                      <a:pt x="154132" y="3755642"/>
                      <a:pt x="113838" y="3795936"/>
                      <a:pt x="113838" y="3845642"/>
                    </a:cubicBezTo>
                    <a:cubicBezTo>
                      <a:pt x="113838" y="3895348"/>
                      <a:pt x="154132" y="3935642"/>
                      <a:pt x="203838" y="3935642"/>
                    </a:cubicBezTo>
                    <a:cubicBezTo>
                      <a:pt x="253544" y="3935642"/>
                      <a:pt x="293838" y="3895348"/>
                      <a:pt x="293838" y="3845642"/>
                    </a:cubicBezTo>
                    <a:cubicBezTo>
                      <a:pt x="293838" y="3795936"/>
                      <a:pt x="253544" y="3755642"/>
                      <a:pt x="203838" y="3755642"/>
                    </a:cubicBezTo>
                    <a:close/>
                    <a:moveTo>
                      <a:pt x="11089415" y="3480226"/>
                    </a:moveTo>
                    <a:cubicBezTo>
                      <a:pt x="11039709" y="3480226"/>
                      <a:pt x="10999415" y="3520520"/>
                      <a:pt x="10999415" y="3570226"/>
                    </a:cubicBezTo>
                    <a:cubicBezTo>
                      <a:pt x="10999415" y="3619932"/>
                      <a:pt x="11039709" y="3660226"/>
                      <a:pt x="11089415" y="3660226"/>
                    </a:cubicBezTo>
                    <a:cubicBezTo>
                      <a:pt x="11139121" y="3660226"/>
                      <a:pt x="11179415" y="3619932"/>
                      <a:pt x="11179415" y="3570226"/>
                    </a:cubicBezTo>
                    <a:cubicBezTo>
                      <a:pt x="11179415" y="3520520"/>
                      <a:pt x="11139121" y="3480226"/>
                      <a:pt x="11089415" y="3480226"/>
                    </a:cubicBezTo>
                    <a:close/>
                    <a:moveTo>
                      <a:pt x="203838" y="3480226"/>
                    </a:moveTo>
                    <a:cubicBezTo>
                      <a:pt x="154132" y="3480226"/>
                      <a:pt x="113838" y="3520520"/>
                      <a:pt x="113838" y="3570226"/>
                    </a:cubicBezTo>
                    <a:cubicBezTo>
                      <a:pt x="113838" y="3619932"/>
                      <a:pt x="154132" y="3660226"/>
                      <a:pt x="203838" y="3660226"/>
                    </a:cubicBezTo>
                    <a:cubicBezTo>
                      <a:pt x="253544" y="3660226"/>
                      <a:pt x="293838" y="3619932"/>
                      <a:pt x="293838" y="3570226"/>
                    </a:cubicBezTo>
                    <a:cubicBezTo>
                      <a:pt x="293838" y="3520520"/>
                      <a:pt x="253544" y="3480226"/>
                      <a:pt x="203838" y="3480226"/>
                    </a:cubicBezTo>
                    <a:close/>
                    <a:moveTo>
                      <a:pt x="11089415" y="3204810"/>
                    </a:moveTo>
                    <a:cubicBezTo>
                      <a:pt x="11039709" y="3204810"/>
                      <a:pt x="10999415" y="3245104"/>
                      <a:pt x="10999415" y="3294810"/>
                    </a:cubicBezTo>
                    <a:cubicBezTo>
                      <a:pt x="10999415" y="3344516"/>
                      <a:pt x="11039709" y="3384810"/>
                      <a:pt x="11089415" y="3384810"/>
                    </a:cubicBezTo>
                    <a:cubicBezTo>
                      <a:pt x="11139121" y="3384810"/>
                      <a:pt x="11179415" y="3344516"/>
                      <a:pt x="11179415" y="3294810"/>
                    </a:cubicBezTo>
                    <a:cubicBezTo>
                      <a:pt x="11179415" y="3245104"/>
                      <a:pt x="11139121" y="3204810"/>
                      <a:pt x="11089415" y="3204810"/>
                    </a:cubicBezTo>
                    <a:close/>
                    <a:moveTo>
                      <a:pt x="203838" y="3204810"/>
                    </a:moveTo>
                    <a:cubicBezTo>
                      <a:pt x="154132" y="3204810"/>
                      <a:pt x="113838" y="3245104"/>
                      <a:pt x="113838" y="3294810"/>
                    </a:cubicBezTo>
                    <a:cubicBezTo>
                      <a:pt x="113838" y="3344516"/>
                      <a:pt x="154132" y="3384810"/>
                      <a:pt x="203838" y="3384810"/>
                    </a:cubicBezTo>
                    <a:cubicBezTo>
                      <a:pt x="253544" y="3384810"/>
                      <a:pt x="293838" y="3344516"/>
                      <a:pt x="293838" y="3294810"/>
                    </a:cubicBezTo>
                    <a:cubicBezTo>
                      <a:pt x="293838" y="3245104"/>
                      <a:pt x="253544" y="3204810"/>
                      <a:pt x="203838" y="3204810"/>
                    </a:cubicBezTo>
                    <a:close/>
                    <a:moveTo>
                      <a:pt x="11089415" y="2929394"/>
                    </a:moveTo>
                    <a:cubicBezTo>
                      <a:pt x="11039709" y="2929394"/>
                      <a:pt x="10999415" y="2969688"/>
                      <a:pt x="10999415" y="3019394"/>
                    </a:cubicBezTo>
                    <a:cubicBezTo>
                      <a:pt x="10999415" y="3069100"/>
                      <a:pt x="11039709" y="3109394"/>
                      <a:pt x="11089415" y="3109394"/>
                    </a:cubicBezTo>
                    <a:cubicBezTo>
                      <a:pt x="11139121" y="3109394"/>
                      <a:pt x="11179415" y="3069100"/>
                      <a:pt x="11179415" y="3019394"/>
                    </a:cubicBezTo>
                    <a:cubicBezTo>
                      <a:pt x="11179415" y="2969688"/>
                      <a:pt x="11139121" y="2929394"/>
                      <a:pt x="11089415" y="2929394"/>
                    </a:cubicBezTo>
                    <a:close/>
                    <a:moveTo>
                      <a:pt x="203838" y="2929394"/>
                    </a:moveTo>
                    <a:cubicBezTo>
                      <a:pt x="154132" y="2929394"/>
                      <a:pt x="113838" y="2969688"/>
                      <a:pt x="113838" y="3019394"/>
                    </a:cubicBezTo>
                    <a:cubicBezTo>
                      <a:pt x="113838" y="3069100"/>
                      <a:pt x="154132" y="3109394"/>
                      <a:pt x="203838" y="3109394"/>
                    </a:cubicBezTo>
                    <a:cubicBezTo>
                      <a:pt x="253544" y="3109394"/>
                      <a:pt x="293838" y="3069100"/>
                      <a:pt x="293838" y="3019394"/>
                    </a:cubicBezTo>
                    <a:cubicBezTo>
                      <a:pt x="293838" y="2969688"/>
                      <a:pt x="253544" y="2929394"/>
                      <a:pt x="203838" y="2929394"/>
                    </a:cubicBezTo>
                    <a:close/>
                    <a:moveTo>
                      <a:pt x="11089415" y="2653978"/>
                    </a:moveTo>
                    <a:cubicBezTo>
                      <a:pt x="11039709" y="2653978"/>
                      <a:pt x="10999415" y="2694272"/>
                      <a:pt x="10999415" y="2743978"/>
                    </a:cubicBezTo>
                    <a:cubicBezTo>
                      <a:pt x="10999415" y="2793684"/>
                      <a:pt x="11039709" y="2833978"/>
                      <a:pt x="11089415" y="2833978"/>
                    </a:cubicBezTo>
                    <a:cubicBezTo>
                      <a:pt x="11139121" y="2833978"/>
                      <a:pt x="11179415" y="2793684"/>
                      <a:pt x="11179415" y="2743978"/>
                    </a:cubicBezTo>
                    <a:cubicBezTo>
                      <a:pt x="11179415" y="2694272"/>
                      <a:pt x="11139121" y="2653978"/>
                      <a:pt x="11089415" y="2653978"/>
                    </a:cubicBezTo>
                    <a:close/>
                    <a:moveTo>
                      <a:pt x="203839" y="2653978"/>
                    </a:moveTo>
                    <a:cubicBezTo>
                      <a:pt x="154132" y="2653978"/>
                      <a:pt x="113838" y="2694272"/>
                      <a:pt x="113838" y="2743978"/>
                    </a:cubicBezTo>
                    <a:cubicBezTo>
                      <a:pt x="113838" y="2793684"/>
                      <a:pt x="154132" y="2833978"/>
                      <a:pt x="203839" y="2833978"/>
                    </a:cubicBezTo>
                    <a:cubicBezTo>
                      <a:pt x="253544" y="2833978"/>
                      <a:pt x="293838" y="2793684"/>
                      <a:pt x="293838" y="2743978"/>
                    </a:cubicBezTo>
                    <a:cubicBezTo>
                      <a:pt x="293838" y="2694272"/>
                      <a:pt x="253544" y="2653978"/>
                      <a:pt x="203839" y="2653978"/>
                    </a:cubicBezTo>
                    <a:close/>
                    <a:moveTo>
                      <a:pt x="11089415" y="2378562"/>
                    </a:moveTo>
                    <a:cubicBezTo>
                      <a:pt x="11039709" y="2378562"/>
                      <a:pt x="10999415" y="2418856"/>
                      <a:pt x="10999415" y="2468562"/>
                    </a:cubicBezTo>
                    <a:cubicBezTo>
                      <a:pt x="10999415" y="2518268"/>
                      <a:pt x="11039709" y="2558562"/>
                      <a:pt x="11089415" y="2558562"/>
                    </a:cubicBezTo>
                    <a:cubicBezTo>
                      <a:pt x="11139121" y="2558562"/>
                      <a:pt x="11179415" y="2518268"/>
                      <a:pt x="11179415" y="2468562"/>
                    </a:cubicBezTo>
                    <a:cubicBezTo>
                      <a:pt x="11179415" y="2418856"/>
                      <a:pt x="11139121" y="2378562"/>
                      <a:pt x="11089415" y="2378562"/>
                    </a:cubicBezTo>
                    <a:close/>
                    <a:moveTo>
                      <a:pt x="203839" y="2378562"/>
                    </a:moveTo>
                    <a:cubicBezTo>
                      <a:pt x="154133" y="2378562"/>
                      <a:pt x="113839" y="2418856"/>
                      <a:pt x="113839" y="2468562"/>
                    </a:cubicBezTo>
                    <a:cubicBezTo>
                      <a:pt x="113839" y="2518268"/>
                      <a:pt x="154133" y="2558562"/>
                      <a:pt x="203839" y="2558562"/>
                    </a:cubicBezTo>
                    <a:cubicBezTo>
                      <a:pt x="253545" y="2558562"/>
                      <a:pt x="293839" y="2518268"/>
                      <a:pt x="293839" y="2468562"/>
                    </a:cubicBezTo>
                    <a:cubicBezTo>
                      <a:pt x="293839" y="2418856"/>
                      <a:pt x="253545" y="2378562"/>
                      <a:pt x="203839" y="2378562"/>
                    </a:cubicBezTo>
                    <a:close/>
                    <a:moveTo>
                      <a:pt x="11089415" y="2103146"/>
                    </a:moveTo>
                    <a:cubicBezTo>
                      <a:pt x="11039709" y="2103146"/>
                      <a:pt x="10999415" y="2143440"/>
                      <a:pt x="10999415" y="2193146"/>
                    </a:cubicBezTo>
                    <a:cubicBezTo>
                      <a:pt x="10999415" y="2242852"/>
                      <a:pt x="11039709" y="2283146"/>
                      <a:pt x="11089415" y="2283146"/>
                    </a:cubicBezTo>
                    <a:cubicBezTo>
                      <a:pt x="11139121" y="2283146"/>
                      <a:pt x="11179415" y="2242852"/>
                      <a:pt x="11179415" y="2193146"/>
                    </a:cubicBezTo>
                    <a:cubicBezTo>
                      <a:pt x="11179415" y="2143440"/>
                      <a:pt x="11139121" y="2103146"/>
                      <a:pt x="11089415" y="2103146"/>
                    </a:cubicBezTo>
                    <a:close/>
                    <a:moveTo>
                      <a:pt x="203839" y="2103146"/>
                    </a:moveTo>
                    <a:cubicBezTo>
                      <a:pt x="154133" y="2103146"/>
                      <a:pt x="113839" y="2143440"/>
                      <a:pt x="113839" y="2193146"/>
                    </a:cubicBezTo>
                    <a:cubicBezTo>
                      <a:pt x="113839" y="2242852"/>
                      <a:pt x="154133" y="2283146"/>
                      <a:pt x="203839" y="2283146"/>
                    </a:cubicBezTo>
                    <a:cubicBezTo>
                      <a:pt x="253545" y="2283146"/>
                      <a:pt x="293839" y="2242852"/>
                      <a:pt x="293839" y="2193146"/>
                    </a:cubicBezTo>
                    <a:cubicBezTo>
                      <a:pt x="293839" y="2143440"/>
                      <a:pt x="253545" y="2103146"/>
                      <a:pt x="203839" y="2103146"/>
                    </a:cubicBezTo>
                    <a:close/>
                    <a:moveTo>
                      <a:pt x="11089415" y="1827730"/>
                    </a:moveTo>
                    <a:cubicBezTo>
                      <a:pt x="11039709" y="1827730"/>
                      <a:pt x="10999415" y="1868024"/>
                      <a:pt x="10999415" y="1917730"/>
                    </a:cubicBezTo>
                    <a:cubicBezTo>
                      <a:pt x="10999415" y="1967436"/>
                      <a:pt x="11039709" y="2007730"/>
                      <a:pt x="11089415" y="2007730"/>
                    </a:cubicBezTo>
                    <a:cubicBezTo>
                      <a:pt x="11139121" y="2007730"/>
                      <a:pt x="11179415" y="1967436"/>
                      <a:pt x="11179415" y="1917730"/>
                    </a:cubicBezTo>
                    <a:cubicBezTo>
                      <a:pt x="11179415" y="1868024"/>
                      <a:pt x="11139121" y="1827730"/>
                      <a:pt x="11089415" y="1827730"/>
                    </a:cubicBezTo>
                    <a:close/>
                    <a:moveTo>
                      <a:pt x="203839" y="1827730"/>
                    </a:moveTo>
                    <a:cubicBezTo>
                      <a:pt x="154133" y="1827730"/>
                      <a:pt x="113839" y="1868024"/>
                      <a:pt x="113839" y="1917730"/>
                    </a:cubicBezTo>
                    <a:cubicBezTo>
                      <a:pt x="113839" y="1967436"/>
                      <a:pt x="154133" y="2007730"/>
                      <a:pt x="203839" y="2007730"/>
                    </a:cubicBezTo>
                    <a:cubicBezTo>
                      <a:pt x="253545" y="2007730"/>
                      <a:pt x="293839" y="1967436"/>
                      <a:pt x="293839" y="1917730"/>
                    </a:cubicBezTo>
                    <a:cubicBezTo>
                      <a:pt x="293839" y="1868024"/>
                      <a:pt x="253545" y="1827730"/>
                      <a:pt x="203839" y="1827730"/>
                    </a:cubicBezTo>
                    <a:close/>
                    <a:moveTo>
                      <a:pt x="203839" y="1552318"/>
                    </a:moveTo>
                    <a:cubicBezTo>
                      <a:pt x="154133" y="1552318"/>
                      <a:pt x="113839" y="1592611"/>
                      <a:pt x="113839" y="1642314"/>
                    </a:cubicBezTo>
                    <a:cubicBezTo>
                      <a:pt x="113839" y="1692020"/>
                      <a:pt x="154133" y="1732314"/>
                      <a:pt x="203839" y="1732314"/>
                    </a:cubicBezTo>
                    <a:cubicBezTo>
                      <a:pt x="253545" y="1732314"/>
                      <a:pt x="293839" y="1692020"/>
                      <a:pt x="293839" y="1642314"/>
                    </a:cubicBezTo>
                    <a:cubicBezTo>
                      <a:pt x="293839" y="1592611"/>
                      <a:pt x="253545" y="1552318"/>
                      <a:pt x="203839" y="1552318"/>
                    </a:cubicBezTo>
                    <a:close/>
                    <a:moveTo>
                      <a:pt x="11089415" y="1552315"/>
                    </a:moveTo>
                    <a:cubicBezTo>
                      <a:pt x="11039709" y="1552315"/>
                      <a:pt x="10999415" y="1592609"/>
                      <a:pt x="10999415" y="1642314"/>
                    </a:cubicBezTo>
                    <a:cubicBezTo>
                      <a:pt x="10999415" y="1692020"/>
                      <a:pt x="11039709" y="1732314"/>
                      <a:pt x="11089415" y="1732314"/>
                    </a:cubicBezTo>
                    <a:cubicBezTo>
                      <a:pt x="11139121" y="1732314"/>
                      <a:pt x="11179415" y="1692020"/>
                      <a:pt x="11179415" y="1642314"/>
                    </a:cubicBezTo>
                    <a:cubicBezTo>
                      <a:pt x="11179415" y="1592609"/>
                      <a:pt x="11139121" y="1552315"/>
                      <a:pt x="11089415" y="1552315"/>
                    </a:cubicBezTo>
                    <a:close/>
                    <a:moveTo>
                      <a:pt x="203839" y="1276902"/>
                    </a:moveTo>
                    <a:cubicBezTo>
                      <a:pt x="154133" y="1276902"/>
                      <a:pt x="113839" y="1317195"/>
                      <a:pt x="113839" y="1366901"/>
                    </a:cubicBezTo>
                    <a:cubicBezTo>
                      <a:pt x="113839" y="1416607"/>
                      <a:pt x="154133" y="1456901"/>
                      <a:pt x="203839" y="1456901"/>
                    </a:cubicBezTo>
                    <a:cubicBezTo>
                      <a:pt x="253545" y="1456901"/>
                      <a:pt x="293839" y="1416607"/>
                      <a:pt x="293839" y="1366901"/>
                    </a:cubicBezTo>
                    <a:cubicBezTo>
                      <a:pt x="293839" y="1317195"/>
                      <a:pt x="253545" y="1276902"/>
                      <a:pt x="203839" y="1276902"/>
                    </a:cubicBezTo>
                    <a:close/>
                    <a:moveTo>
                      <a:pt x="11089415" y="1276900"/>
                    </a:moveTo>
                    <a:cubicBezTo>
                      <a:pt x="11039709" y="1276900"/>
                      <a:pt x="10999415" y="1317193"/>
                      <a:pt x="10999415" y="1366899"/>
                    </a:cubicBezTo>
                    <a:cubicBezTo>
                      <a:pt x="10999415" y="1416605"/>
                      <a:pt x="11039709" y="1456899"/>
                      <a:pt x="11089415" y="1456899"/>
                    </a:cubicBezTo>
                    <a:cubicBezTo>
                      <a:pt x="11139121" y="1456899"/>
                      <a:pt x="11179415" y="1416605"/>
                      <a:pt x="11179415" y="1366899"/>
                    </a:cubicBezTo>
                    <a:cubicBezTo>
                      <a:pt x="11179415" y="1317193"/>
                      <a:pt x="11139121" y="1276900"/>
                      <a:pt x="11089415" y="1276900"/>
                    </a:cubicBezTo>
                    <a:close/>
                    <a:moveTo>
                      <a:pt x="203839" y="1001485"/>
                    </a:moveTo>
                    <a:cubicBezTo>
                      <a:pt x="154133" y="1001485"/>
                      <a:pt x="113839" y="1041779"/>
                      <a:pt x="113839" y="1091485"/>
                    </a:cubicBezTo>
                    <a:cubicBezTo>
                      <a:pt x="113839" y="1141191"/>
                      <a:pt x="154133" y="1181485"/>
                      <a:pt x="203839" y="1181485"/>
                    </a:cubicBezTo>
                    <a:cubicBezTo>
                      <a:pt x="253545" y="1181485"/>
                      <a:pt x="293839" y="1141191"/>
                      <a:pt x="293839" y="1091485"/>
                    </a:cubicBezTo>
                    <a:cubicBezTo>
                      <a:pt x="293839" y="1041779"/>
                      <a:pt x="253545" y="1001485"/>
                      <a:pt x="203839" y="1001485"/>
                    </a:cubicBezTo>
                    <a:close/>
                    <a:moveTo>
                      <a:pt x="11089415" y="1001483"/>
                    </a:moveTo>
                    <a:cubicBezTo>
                      <a:pt x="11039709" y="1001483"/>
                      <a:pt x="10999415" y="1041777"/>
                      <a:pt x="10999415" y="1091483"/>
                    </a:cubicBezTo>
                    <a:cubicBezTo>
                      <a:pt x="10999415" y="1141189"/>
                      <a:pt x="11039709" y="1181483"/>
                      <a:pt x="11089415" y="1181483"/>
                    </a:cubicBezTo>
                    <a:cubicBezTo>
                      <a:pt x="11139121" y="1181483"/>
                      <a:pt x="11179415" y="1141189"/>
                      <a:pt x="11179415" y="1091483"/>
                    </a:cubicBezTo>
                    <a:cubicBezTo>
                      <a:pt x="11179415" y="1041777"/>
                      <a:pt x="11139121" y="1001483"/>
                      <a:pt x="11089415" y="1001483"/>
                    </a:cubicBezTo>
                    <a:close/>
                    <a:moveTo>
                      <a:pt x="203840" y="726068"/>
                    </a:moveTo>
                    <a:cubicBezTo>
                      <a:pt x="154134" y="726068"/>
                      <a:pt x="113840" y="766362"/>
                      <a:pt x="113840" y="816069"/>
                    </a:cubicBezTo>
                    <a:cubicBezTo>
                      <a:pt x="113840" y="865775"/>
                      <a:pt x="154134" y="906069"/>
                      <a:pt x="203840" y="906069"/>
                    </a:cubicBezTo>
                    <a:cubicBezTo>
                      <a:pt x="253546" y="906069"/>
                      <a:pt x="293840" y="865775"/>
                      <a:pt x="293840" y="816069"/>
                    </a:cubicBezTo>
                    <a:cubicBezTo>
                      <a:pt x="293840" y="766362"/>
                      <a:pt x="253546" y="726068"/>
                      <a:pt x="203840" y="726068"/>
                    </a:cubicBezTo>
                    <a:close/>
                    <a:moveTo>
                      <a:pt x="11089415" y="726067"/>
                    </a:moveTo>
                    <a:cubicBezTo>
                      <a:pt x="11039709" y="726067"/>
                      <a:pt x="10999415" y="766361"/>
                      <a:pt x="10999415" y="816067"/>
                    </a:cubicBezTo>
                    <a:cubicBezTo>
                      <a:pt x="10999415" y="865773"/>
                      <a:pt x="11039709" y="906067"/>
                      <a:pt x="11089415" y="906067"/>
                    </a:cubicBezTo>
                    <a:cubicBezTo>
                      <a:pt x="11139121" y="906067"/>
                      <a:pt x="11179415" y="865773"/>
                      <a:pt x="11179415" y="816067"/>
                    </a:cubicBezTo>
                    <a:cubicBezTo>
                      <a:pt x="11179415" y="766361"/>
                      <a:pt x="11139121" y="726067"/>
                      <a:pt x="11089415" y="726067"/>
                    </a:cubicBezTo>
                    <a:close/>
                    <a:moveTo>
                      <a:pt x="203840" y="450652"/>
                    </a:moveTo>
                    <a:cubicBezTo>
                      <a:pt x="154134" y="450652"/>
                      <a:pt x="113840" y="490946"/>
                      <a:pt x="113840" y="540652"/>
                    </a:cubicBezTo>
                    <a:cubicBezTo>
                      <a:pt x="113840" y="590358"/>
                      <a:pt x="154134" y="630652"/>
                      <a:pt x="203840" y="630652"/>
                    </a:cubicBezTo>
                    <a:cubicBezTo>
                      <a:pt x="253546" y="630652"/>
                      <a:pt x="293840" y="590358"/>
                      <a:pt x="293840" y="540652"/>
                    </a:cubicBezTo>
                    <a:cubicBezTo>
                      <a:pt x="293840" y="490946"/>
                      <a:pt x="253546" y="450652"/>
                      <a:pt x="203840" y="450652"/>
                    </a:cubicBezTo>
                    <a:close/>
                    <a:moveTo>
                      <a:pt x="11089415" y="450651"/>
                    </a:moveTo>
                    <a:cubicBezTo>
                      <a:pt x="11039709" y="450651"/>
                      <a:pt x="10999415" y="490945"/>
                      <a:pt x="10999415" y="540651"/>
                    </a:cubicBezTo>
                    <a:cubicBezTo>
                      <a:pt x="10999415" y="590357"/>
                      <a:pt x="11039709" y="630651"/>
                      <a:pt x="11089415" y="630651"/>
                    </a:cubicBezTo>
                    <a:cubicBezTo>
                      <a:pt x="11139121" y="630651"/>
                      <a:pt x="11179415" y="590357"/>
                      <a:pt x="11179415" y="540651"/>
                    </a:cubicBezTo>
                    <a:cubicBezTo>
                      <a:pt x="11179415" y="490945"/>
                      <a:pt x="11139121" y="450651"/>
                      <a:pt x="11089415" y="450651"/>
                    </a:cubicBezTo>
                    <a:close/>
                    <a:moveTo>
                      <a:pt x="203840" y="175236"/>
                    </a:moveTo>
                    <a:cubicBezTo>
                      <a:pt x="154134" y="175236"/>
                      <a:pt x="113840" y="215530"/>
                      <a:pt x="113840" y="265236"/>
                    </a:cubicBezTo>
                    <a:cubicBezTo>
                      <a:pt x="113840" y="314942"/>
                      <a:pt x="154134" y="355236"/>
                      <a:pt x="203840" y="355236"/>
                    </a:cubicBezTo>
                    <a:cubicBezTo>
                      <a:pt x="253546" y="355236"/>
                      <a:pt x="293840" y="314942"/>
                      <a:pt x="293840" y="265236"/>
                    </a:cubicBezTo>
                    <a:cubicBezTo>
                      <a:pt x="293840" y="215530"/>
                      <a:pt x="253546" y="175236"/>
                      <a:pt x="203840" y="175236"/>
                    </a:cubicBezTo>
                    <a:close/>
                    <a:moveTo>
                      <a:pt x="11089415" y="175235"/>
                    </a:moveTo>
                    <a:cubicBezTo>
                      <a:pt x="11039709" y="175235"/>
                      <a:pt x="10999415" y="215529"/>
                      <a:pt x="10999415" y="265235"/>
                    </a:cubicBezTo>
                    <a:cubicBezTo>
                      <a:pt x="10999415" y="314941"/>
                      <a:pt x="11039709" y="355235"/>
                      <a:pt x="11089415" y="355235"/>
                    </a:cubicBezTo>
                    <a:cubicBezTo>
                      <a:pt x="11139121" y="355235"/>
                      <a:pt x="11179415" y="314941"/>
                      <a:pt x="11179415" y="265235"/>
                    </a:cubicBezTo>
                    <a:cubicBezTo>
                      <a:pt x="11179415" y="215529"/>
                      <a:pt x="11139121" y="175235"/>
                      <a:pt x="11089415" y="175235"/>
                    </a:cubicBezTo>
                    <a:close/>
                    <a:moveTo>
                      <a:pt x="0" y="0"/>
                    </a:moveTo>
                    <a:lnTo>
                      <a:pt x="11349522" y="0"/>
                    </a:lnTo>
                    <a:lnTo>
                      <a:pt x="11349522" y="5524245"/>
                    </a:lnTo>
                    <a:lnTo>
                      <a:pt x="0" y="552424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114300" dist="508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ko-KR" altLang="en-US" sz="14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직사각형 21"/>
              <p:cNvSpPr/>
              <p:nvPr/>
            </p:nvSpPr>
            <p:spPr>
              <a:xfrm>
                <a:off x="999382" y="682769"/>
                <a:ext cx="10245680" cy="375628"/>
              </a:xfrm>
              <a:prstGeom prst="rect">
                <a:avLst/>
              </a:prstGeom>
              <a:solidFill>
                <a:srgbClr val="8C95C2"/>
              </a:solidFill>
              <a:ln>
                <a:solidFill>
                  <a:srgbClr val="8C95C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latinLnBrk="0">
                  <a:defRPr/>
                </a:pPr>
                <a:r>
                  <a:rPr lang="en-US" altLang="ko-KR" sz="2000" b="1" i="1" kern="0" dirty="0">
                    <a:solidFill>
                      <a:prstClr val="white"/>
                    </a:solidFill>
                  </a:rPr>
                  <a:t>PPT PRESENTATION </a:t>
                </a:r>
                <a:r>
                  <a:rPr lang="en-US" altLang="ja-JP" sz="800" kern="0" dirty="0">
                    <a:solidFill>
                      <a:prstClr val="white"/>
                    </a:solidFill>
                  </a:rPr>
                  <a:t>PAPOZIP</a:t>
                </a:r>
                <a:r>
                  <a:rPr lang="ja-JP" altLang="en-US" sz="800" kern="0" dirty="0">
                    <a:solidFill>
                      <a:prstClr val="white"/>
                    </a:solidFill>
                  </a:rPr>
                  <a:t>と一緒に</a:t>
                </a:r>
                <a:r>
                  <a:rPr lang="en-US" altLang="ja-JP" sz="800" kern="0" dirty="0">
                    <a:solidFill>
                      <a:prstClr val="white"/>
                    </a:solidFill>
                  </a:rPr>
                  <a:t>ppt</a:t>
                </a:r>
                <a:r>
                  <a:rPr lang="ja-JP" altLang="en-US" sz="800" kern="0" dirty="0">
                    <a:solidFill>
                      <a:prstClr val="white"/>
                    </a:solidFill>
                  </a:rPr>
                  <a:t>を作る楽しさを感じてください</a:t>
                </a:r>
                <a:endParaRPr lang="en-US" altLang="ko-KR" sz="800" kern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>
              <a:xfrm>
                <a:off x="999382" y="1058398"/>
                <a:ext cx="10245680" cy="471400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8C95C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572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080657" y="1996669"/>
            <a:ext cx="2647184" cy="2647184"/>
          </a:xfrm>
          <a:prstGeom prst="ellipse">
            <a:avLst/>
          </a:prstGeom>
          <a:solidFill>
            <a:srgbClr val="CAA9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202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169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118</a:t>
            </a:r>
          </a:p>
        </p:txBody>
      </p:sp>
      <p:sp>
        <p:nvSpPr>
          <p:cNvPr id="11" name="타원 10"/>
          <p:cNvSpPr/>
          <p:nvPr/>
        </p:nvSpPr>
        <p:spPr>
          <a:xfrm>
            <a:off x="6275195" y="1996669"/>
            <a:ext cx="2647184" cy="2647184"/>
          </a:xfrm>
          <a:prstGeom prst="ellipse">
            <a:avLst/>
          </a:prstGeom>
          <a:solidFill>
            <a:srgbClr val="8C95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140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149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194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429F07D0-D3C9-7738-DC1C-82CA43E33EBC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C83D57E-8D1B-C3C1-D1F2-5653BB3215C4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429041"/>
      </p:ext>
    </p:extLst>
  </p:cSld>
  <p:clrMapOvr>
    <a:masterClrMapping/>
  </p:clrMapOvr>
</p:sld>
</file>

<file path=ppt/theme/theme1.xml><?xml version="1.0" encoding="utf-8"?>
<a:theme xmlns:a="http://schemas.openxmlformats.org/drawingml/2006/main" name="3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</Words>
  <Application>Microsoft Office PowerPoint</Application>
  <PresentationFormat>와이드스크린</PresentationFormat>
  <Paragraphs>11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Tmon몬소리 Black</vt:lpstr>
      <vt:lpstr>맑은 고딕</vt:lpstr>
      <vt:lpstr>야놀자 야체 B</vt:lpstr>
      <vt:lpstr>Arial</vt:lpstr>
      <vt:lpstr>37_Office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3</cp:revision>
  <dcterms:created xsi:type="dcterms:W3CDTF">2021-05-25T14:46:40Z</dcterms:created>
  <dcterms:modified xsi:type="dcterms:W3CDTF">2025-03-12T02:00:39Z</dcterms:modified>
</cp:coreProperties>
</file>