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haansoftxlsx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3" autoAdjust="0"/>
    <p:restoredTop sz="94660"/>
  </p:normalViewPr>
  <p:slideViewPr>
    <p:cSldViewPr snapToGrid="0">
      <p:cViewPr varScale="1">
        <p:scale>
          <a:sx n="93" d="100"/>
          <a:sy n="93" d="100"/>
        </p:scale>
        <p:origin x="6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18181818181818181818181818181818181818181818181818181818181818181818181818181818181818181818181818181818181818181818181818181818181818181818181818181818181818181818181818181818181818181818181818181818181818181818181818181818181818181811116411111131111111170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76086068615149E-2"/>
          <c:y val="4.7873435931669497E-2"/>
          <c:w val="0.96824782786276975"/>
          <c:h val="0.9042531281366610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5400" cap="rnd">
              <a:solidFill>
                <a:srgbClr val="2ABEC8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3.7842060495002147E-2"/>
                  <c:y val="0.226767933090961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91-4885-93E3-7AE4D0C6EB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20</c:v>
                </c:pt>
                <c:pt idx="2">
                  <c:v>25</c:v>
                </c:pt>
                <c:pt idx="3">
                  <c:v>40</c:v>
                </c:pt>
                <c:pt idx="4">
                  <c:v>30</c:v>
                </c:pt>
                <c:pt idx="5">
                  <c:v>55</c:v>
                </c:pt>
                <c:pt idx="6">
                  <c:v>35</c:v>
                </c:pt>
                <c:pt idx="7">
                  <c:v>55</c:v>
                </c:pt>
                <c:pt idx="8">
                  <c:v>35</c:v>
                </c:pt>
                <c:pt idx="9">
                  <c:v>85</c:v>
                </c:pt>
                <c:pt idx="10">
                  <c:v>33</c:v>
                </c:pt>
                <c:pt idx="11">
                  <c:v>100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2791-4885-93E3-7AE4D0C6EB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916416"/>
        <c:axId val="32917504"/>
      </c:lineChart>
      <c:catAx>
        <c:axId val="329164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2917504"/>
        <c:crosses val="autoZero"/>
        <c:auto val="1"/>
        <c:lblAlgn val="ctr"/>
        <c:lblOffset val="100"/>
        <c:noMultiLvlLbl val="0"/>
      </c:catAx>
      <c:valAx>
        <c:axId val="329175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91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63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00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749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4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13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56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00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90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952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3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7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32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10504383" y="290287"/>
            <a:ext cx="1687617" cy="6567714"/>
          </a:xfrm>
          <a:prstGeom prst="rect">
            <a:avLst/>
          </a:prstGeom>
          <a:solidFill>
            <a:srgbClr val="2643AB"/>
          </a:solidFill>
          <a:ln>
            <a:noFill/>
          </a:ln>
          <a:effectLst>
            <a:outerShdw blurRad="444500" dist="38100" dir="16200000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864000" rtlCol="0" anchor="t"/>
          <a:lstStyle/>
          <a:p>
            <a:pPr>
              <a:lnSpc>
                <a:spcPct val="300000"/>
              </a:lnSpc>
            </a:pPr>
            <a:r>
              <a:rPr lang="en-US" altLang="ko-KR" sz="1000" b="1" i="1" dirty="0">
                <a:solidFill>
                  <a:prstClr val="white"/>
                </a:solidFill>
                <a:cs typeface="Aharoni" panose="02010803020104030203" pitchFamily="2" charset="-79"/>
              </a:rPr>
              <a:t>3C </a:t>
            </a:r>
            <a:r>
              <a:rPr lang="en-US" altLang="ko-KR" sz="800" i="1" dirty="0">
                <a:solidFill>
                  <a:prstClr val="white"/>
                </a:solidFill>
                <a:cs typeface="Aharoni" panose="02010803020104030203" pitchFamily="2" charset="-79"/>
              </a:rPr>
              <a:t>Analysis</a:t>
            </a:r>
          </a:p>
          <a:p>
            <a:pPr>
              <a:lnSpc>
                <a:spcPct val="300000"/>
              </a:lnSpc>
            </a:pPr>
            <a:r>
              <a:rPr lang="en-US" altLang="ko-KR" sz="1000" b="1" i="1" dirty="0">
                <a:solidFill>
                  <a:prstClr val="white"/>
                </a:solidFill>
                <a:cs typeface="Aharoni" panose="02010803020104030203" pitchFamily="2" charset="-79"/>
              </a:rPr>
              <a:t>SWOT</a:t>
            </a:r>
            <a:r>
              <a:rPr lang="en-US" altLang="ko-KR" sz="1000" b="1" i="1" dirty="0">
                <a:solidFill>
                  <a:srgbClr val="8899B2"/>
                </a:solidFill>
                <a:cs typeface="Aharoni" panose="02010803020104030203" pitchFamily="2" charset="-79"/>
              </a:rPr>
              <a:t> </a:t>
            </a:r>
            <a:r>
              <a:rPr lang="en-US" altLang="ko-KR" sz="800" i="1" dirty="0">
                <a:solidFill>
                  <a:srgbClr val="8899B2"/>
                </a:solidFill>
                <a:cs typeface="Aharoni" panose="02010803020104030203" pitchFamily="2" charset="-79"/>
              </a:rPr>
              <a:t>Analysis</a:t>
            </a:r>
          </a:p>
          <a:p>
            <a:pPr>
              <a:lnSpc>
                <a:spcPct val="300000"/>
              </a:lnSpc>
              <a:defRPr/>
            </a:pPr>
            <a:r>
              <a:rPr lang="en-US" altLang="ko-KR" sz="1000" b="1" i="1" dirty="0">
                <a:solidFill>
                  <a:prstClr val="white"/>
                </a:solidFill>
                <a:cs typeface="Aharoni" panose="02010803020104030203" pitchFamily="2" charset="-79"/>
              </a:rPr>
              <a:t>4P</a:t>
            </a:r>
            <a:r>
              <a:rPr lang="en-US" altLang="ko-KR" sz="1000" b="1" i="1" dirty="0">
                <a:solidFill>
                  <a:srgbClr val="8899B2"/>
                </a:solidFill>
                <a:cs typeface="Aharoni" panose="02010803020104030203" pitchFamily="2" charset="-79"/>
              </a:rPr>
              <a:t> </a:t>
            </a:r>
            <a:r>
              <a:rPr lang="en-US" altLang="ko-KR" sz="800" i="1" dirty="0">
                <a:solidFill>
                  <a:srgbClr val="8899B2"/>
                </a:solidFill>
                <a:cs typeface="Aharoni" panose="02010803020104030203" pitchFamily="2" charset="-79"/>
              </a:rPr>
              <a:t>Mix</a:t>
            </a:r>
            <a:endParaRPr lang="ko-KR" altLang="en-US" sz="800" i="1" dirty="0">
              <a:solidFill>
                <a:srgbClr val="8899B2"/>
              </a:solidFill>
              <a:cs typeface="Aharoni" panose="02010803020104030203" pitchFamily="2" charset="-79"/>
            </a:endParaRPr>
          </a:p>
          <a:p>
            <a:pPr>
              <a:lnSpc>
                <a:spcPct val="300000"/>
              </a:lnSpc>
              <a:defRPr/>
            </a:pPr>
            <a:r>
              <a:rPr lang="en-US" altLang="ko-KR" sz="1000" b="1" i="1" dirty="0">
                <a:solidFill>
                  <a:prstClr val="white"/>
                </a:solidFill>
                <a:cs typeface="Aharoni" panose="02010803020104030203" pitchFamily="2" charset="-79"/>
              </a:rPr>
              <a:t>IMC</a:t>
            </a:r>
            <a:endParaRPr lang="ko-KR" altLang="en-US" sz="800" i="1" dirty="0">
              <a:solidFill>
                <a:prstClr val="white"/>
              </a:solidFill>
              <a:cs typeface="Aharoni" panose="02010803020104030203" pitchFamily="2" charset="-79"/>
            </a:endParaRPr>
          </a:p>
          <a:p>
            <a:pPr>
              <a:lnSpc>
                <a:spcPct val="300000"/>
              </a:lnSpc>
              <a:defRPr/>
            </a:pPr>
            <a:r>
              <a:rPr lang="en-US" altLang="ko-KR" sz="1000" b="1" i="1" dirty="0">
                <a:solidFill>
                  <a:srgbClr val="8899B2"/>
                </a:solidFill>
                <a:cs typeface="Aharoni" panose="02010803020104030203" pitchFamily="2" charset="-79"/>
              </a:rPr>
              <a:t>Expected </a:t>
            </a:r>
            <a:r>
              <a:rPr lang="en-US" altLang="ko-KR" sz="1000" b="1" i="1" dirty="0">
                <a:solidFill>
                  <a:prstClr val="white"/>
                </a:solidFill>
                <a:cs typeface="Aharoni" panose="02010803020104030203" pitchFamily="2" charset="-79"/>
              </a:rPr>
              <a:t>effect</a:t>
            </a:r>
            <a:endParaRPr lang="ko-KR" altLang="en-US" sz="800" i="1" dirty="0">
              <a:solidFill>
                <a:prstClr val="white"/>
              </a:solidFill>
              <a:cs typeface="Aharoni" panose="02010803020104030203" pitchFamily="2" charset="-79"/>
            </a:endParaRPr>
          </a:p>
          <a:p>
            <a:pPr>
              <a:lnSpc>
                <a:spcPct val="300000"/>
              </a:lnSpc>
              <a:defRPr/>
            </a:pPr>
            <a:r>
              <a:rPr lang="en-US" altLang="ko-KR" sz="1000" b="1" i="1" dirty="0">
                <a:solidFill>
                  <a:prstClr val="white"/>
                </a:solidFill>
                <a:cs typeface="Aharoni" panose="02010803020104030203" pitchFamily="2" charset="-79"/>
              </a:rPr>
              <a:t>Budget</a:t>
            </a:r>
            <a:r>
              <a:rPr lang="en-US" altLang="ko-KR" sz="1000" b="1" i="1" dirty="0">
                <a:solidFill>
                  <a:srgbClr val="8899B2"/>
                </a:solidFill>
                <a:cs typeface="Aharoni" panose="02010803020104030203" pitchFamily="2" charset="-79"/>
              </a:rPr>
              <a:t> &amp; Schedule</a:t>
            </a:r>
            <a:endParaRPr lang="ko-KR" altLang="en-US" sz="800" i="1" dirty="0">
              <a:solidFill>
                <a:srgbClr val="8899B2"/>
              </a:solidFill>
              <a:cs typeface="Aharoni" panose="02010803020104030203" pitchFamily="2" charset="-79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9952840" y="0"/>
            <a:ext cx="551543" cy="6858002"/>
          </a:xfrm>
          <a:prstGeom prst="rect">
            <a:avLst/>
          </a:prstGeom>
          <a:solidFill>
            <a:srgbClr val="2E4AAC"/>
          </a:solidFill>
          <a:ln>
            <a:noFill/>
          </a:ln>
          <a:effectLst>
            <a:outerShdw blurRad="444500" dist="38100" dir="135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3E55060-CEB7-4197-9DCD-E097274AC307}"/>
              </a:ext>
            </a:extLst>
          </p:cNvPr>
          <p:cNvSpPr>
            <a:spLocks/>
          </p:cNvSpPr>
          <p:nvPr/>
        </p:nvSpPr>
        <p:spPr bwMode="auto">
          <a:xfrm>
            <a:off x="10160792" y="1963158"/>
            <a:ext cx="129220" cy="170530"/>
          </a:xfrm>
          <a:custGeom>
            <a:avLst/>
            <a:gdLst>
              <a:gd name="T0" fmla="*/ 1093 w 9310"/>
              <a:gd name="T1" fmla="*/ 12245 h 12286"/>
              <a:gd name="T2" fmla="*/ 582 w 9310"/>
              <a:gd name="T3" fmla="*/ 12007 h 12286"/>
              <a:gd name="T4" fmla="*/ 279 w 9310"/>
              <a:gd name="T5" fmla="*/ 11710 h 12286"/>
              <a:gd name="T6" fmla="*/ 42 w 9310"/>
              <a:gd name="T7" fmla="*/ 11209 h 12286"/>
              <a:gd name="T8" fmla="*/ 0 w 9310"/>
              <a:gd name="T9" fmla="*/ 1919 h 12286"/>
              <a:gd name="T10" fmla="*/ 117 w 9310"/>
              <a:gd name="T11" fmla="*/ 1260 h 12286"/>
              <a:gd name="T12" fmla="*/ 498 w 9310"/>
              <a:gd name="T13" fmla="*/ 629 h 12286"/>
              <a:gd name="T14" fmla="*/ 1088 w 9310"/>
              <a:gd name="T15" fmla="*/ 189 h 12286"/>
              <a:gd name="T16" fmla="*/ 1821 w 9310"/>
              <a:gd name="T17" fmla="*/ 1 h 12286"/>
              <a:gd name="T18" fmla="*/ 7682 w 9310"/>
              <a:gd name="T19" fmla="*/ 22 h 12286"/>
              <a:gd name="T20" fmla="*/ 8385 w 9310"/>
              <a:gd name="T21" fmla="*/ 278 h 12286"/>
              <a:gd name="T22" fmla="*/ 8929 w 9310"/>
              <a:gd name="T23" fmla="*/ 772 h 12286"/>
              <a:gd name="T24" fmla="*/ 9250 w 9310"/>
              <a:gd name="T25" fmla="*/ 1440 h 12286"/>
              <a:gd name="T26" fmla="*/ 9310 w 9310"/>
              <a:gd name="T27" fmla="*/ 8471 h 12286"/>
              <a:gd name="T28" fmla="*/ 9201 w 9310"/>
              <a:gd name="T29" fmla="*/ 8777 h 12286"/>
              <a:gd name="T30" fmla="*/ 8880 w 9310"/>
              <a:gd name="T31" fmla="*/ 8949 h 12286"/>
              <a:gd name="T32" fmla="*/ 8601 w 9310"/>
              <a:gd name="T33" fmla="*/ 8894 h 12286"/>
              <a:gd name="T34" fmla="*/ 8370 w 9310"/>
              <a:gd name="T35" fmla="*/ 8615 h 12286"/>
              <a:gd name="T36" fmla="*/ 8349 w 9310"/>
              <a:gd name="T37" fmla="*/ 1870 h 12286"/>
              <a:gd name="T38" fmla="*/ 8255 w 9310"/>
              <a:gd name="T39" fmla="*/ 1503 h 12286"/>
              <a:gd name="T40" fmla="*/ 8035 w 9310"/>
              <a:gd name="T41" fmla="*/ 1209 h 12286"/>
              <a:gd name="T42" fmla="*/ 7720 w 9310"/>
              <a:gd name="T43" fmla="*/ 1018 h 12286"/>
              <a:gd name="T44" fmla="*/ 7390 w 9310"/>
              <a:gd name="T45" fmla="*/ 960 h 12286"/>
              <a:gd name="T46" fmla="*/ 1680 w 9310"/>
              <a:gd name="T47" fmla="*/ 989 h 12286"/>
              <a:gd name="T48" fmla="*/ 1346 w 9310"/>
              <a:gd name="T49" fmla="*/ 1150 h 12286"/>
              <a:gd name="T50" fmla="*/ 1098 w 9310"/>
              <a:gd name="T51" fmla="*/ 1423 h 12286"/>
              <a:gd name="T52" fmla="*/ 970 w 9310"/>
              <a:gd name="T53" fmla="*/ 1774 h 12286"/>
              <a:gd name="T54" fmla="*/ 962 w 9310"/>
              <a:gd name="T55" fmla="*/ 10904 h 12286"/>
              <a:gd name="T56" fmla="*/ 1091 w 9310"/>
              <a:gd name="T57" fmla="*/ 11185 h 12286"/>
              <a:gd name="T58" fmla="*/ 1405 w 9310"/>
              <a:gd name="T59" fmla="*/ 11326 h 12286"/>
              <a:gd name="T60" fmla="*/ 1677 w 9310"/>
              <a:gd name="T61" fmla="*/ 11273 h 12286"/>
              <a:gd name="T62" fmla="*/ 4346 w 9310"/>
              <a:gd name="T63" fmla="*/ 8559 h 12286"/>
              <a:gd name="T64" fmla="*/ 4655 w 9310"/>
              <a:gd name="T65" fmla="*/ 8448 h 12286"/>
              <a:gd name="T66" fmla="*/ 4964 w 9310"/>
              <a:gd name="T67" fmla="*/ 8559 h 12286"/>
              <a:gd name="T68" fmla="*/ 7633 w 9310"/>
              <a:gd name="T69" fmla="*/ 11273 h 12286"/>
              <a:gd name="T70" fmla="*/ 7902 w 9310"/>
              <a:gd name="T71" fmla="*/ 11326 h 12286"/>
              <a:gd name="T72" fmla="*/ 8215 w 9310"/>
              <a:gd name="T73" fmla="*/ 11182 h 12286"/>
              <a:gd name="T74" fmla="*/ 8349 w 9310"/>
              <a:gd name="T75" fmla="*/ 10897 h 12286"/>
              <a:gd name="T76" fmla="*/ 8408 w 9310"/>
              <a:gd name="T77" fmla="*/ 10618 h 12286"/>
              <a:gd name="T78" fmla="*/ 8687 w 9310"/>
              <a:gd name="T79" fmla="*/ 10387 h 12286"/>
              <a:gd name="T80" fmla="*/ 8974 w 9310"/>
              <a:gd name="T81" fmla="*/ 10387 h 12286"/>
              <a:gd name="T82" fmla="*/ 9253 w 9310"/>
              <a:gd name="T83" fmla="*/ 10618 h 12286"/>
              <a:gd name="T84" fmla="*/ 9309 w 9310"/>
              <a:gd name="T85" fmla="*/ 10920 h 12286"/>
              <a:gd name="T86" fmla="*/ 9174 w 9310"/>
              <a:gd name="T87" fmla="*/ 11466 h 12286"/>
              <a:gd name="T88" fmla="*/ 8890 w 9310"/>
              <a:gd name="T89" fmla="*/ 11865 h 12286"/>
              <a:gd name="T90" fmla="*/ 8474 w 9310"/>
              <a:gd name="T91" fmla="*/ 12151 h 12286"/>
              <a:gd name="T92" fmla="*/ 7913 w 9310"/>
              <a:gd name="T93" fmla="*/ 12286 h 12286"/>
              <a:gd name="T94" fmla="*/ 7489 w 9310"/>
              <a:gd name="T95" fmla="*/ 12242 h 12286"/>
              <a:gd name="T96" fmla="*/ 6997 w 9310"/>
              <a:gd name="T97" fmla="*/ 12001 h 12286"/>
              <a:gd name="T98" fmla="*/ 2472 w 9310"/>
              <a:gd name="T99" fmla="*/ 11859 h 12286"/>
              <a:gd name="T100" fmla="*/ 2080 w 9310"/>
              <a:gd name="T101" fmla="*/ 12145 h 12286"/>
              <a:gd name="T102" fmla="*/ 1545 w 9310"/>
              <a:gd name="T103" fmla="*/ 12285 h 12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9310" h="12286">
                <a:moveTo>
                  <a:pt x="1447" y="12286"/>
                </a:moveTo>
                <a:lnTo>
                  <a:pt x="1375" y="12286"/>
                </a:lnTo>
                <a:lnTo>
                  <a:pt x="1232" y="12272"/>
                </a:lnTo>
                <a:lnTo>
                  <a:pt x="1093" y="12245"/>
                </a:lnTo>
                <a:lnTo>
                  <a:pt x="957" y="12203"/>
                </a:lnTo>
                <a:lnTo>
                  <a:pt x="826" y="12150"/>
                </a:lnTo>
                <a:lnTo>
                  <a:pt x="700" y="12085"/>
                </a:lnTo>
                <a:lnTo>
                  <a:pt x="582" y="12007"/>
                </a:lnTo>
                <a:lnTo>
                  <a:pt x="471" y="11918"/>
                </a:lnTo>
                <a:lnTo>
                  <a:pt x="419" y="11869"/>
                </a:lnTo>
                <a:lnTo>
                  <a:pt x="370" y="11818"/>
                </a:lnTo>
                <a:lnTo>
                  <a:pt x="279" y="11710"/>
                </a:lnTo>
                <a:lnTo>
                  <a:pt x="202" y="11595"/>
                </a:lnTo>
                <a:lnTo>
                  <a:pt x="135" y="11471"/>
                </a:lnTo>
                <a:lnTo>
                  <a:pt x="82" y="11343"/>
                </a:lnTo>
                <a:lnTo>
                  <a:pt x="42" y="11209"/>
                </a:lnTo>
                <a:lnTo>
                  <a:pt x="14" y="11070"/>
                </a:lnTo>
                <a:lnTo>
                  <a:pt x="1" y="10927"/>
                </a:lnTo>
                <a:lnTo>
                  <a:pt x="0" y="10855"/>
                </a:lnTo>
                <a:lnTo>
                  <a:pt x="0" y="1919"/>
                </a:lnTo>
                <a:lnTo>
                  <a:pt x="1" y="1821"/>
                </a:lnTo>
                <a:lnTo>
                  <a:pt x="22" y="1627"/>
                </a:lnTo>
                <a:lnTo>
                  <a:pt x="60" y="1440"/>
                </a:lnTo>
                <a:lnTo>
                  <a:pt x="117" y="1260"/>
                </a:lnTo>
                <a:lnTo>
                  <a:pt x="189" y="1089"/>
                </a:lnTo>
                <a:lnTo>
                  <a:pt x="278" y="924"/>
                </a:lnTo>
                <a:lnTo>
                  <a:pt x="382" y="772"/>
                </a:lnTo>
                <a:lnTo>
                  <a:pt x="498" y="629"/>
                </a:lnTo>
                <a:lnTo>
                  <a:pt x="629" y="498"/>
                </a:lnTo>
                <a:lnTo>
                  <a:pt x="772" y="382"/>
                </a:lnTo>
                <a:lnTo>
                  <a:pt x="924" y="278"/>
                </a:lnTo>
                <a:lnTo>
                  <a:pt x="1088" y="189"/>
                </a:lnTo>
                <a:lnTo>
                  <a:pt x="1260" y="117"/>
                </a:lnTo>
                <a:lnTo>
                  <a:pt x="1440" y="60"/>
                </a:lnTo>
                <a:lnTo>
                  <a:pt x="1627" y="22"/>
                </a:lnTo>
                <a:lnTo>
                  <a:pt x="1821" y="1"/>
                </a:lnTo>
                <a:lnTo>
                  <a:pt x="1919" y="0"/>
                </a:lnTo>
                <a:lnTo>
                  <a:pt x="7390" y="0"/>
                </a:lnTo>
                <a:lnTo>
                  <a:pt x="7489" y="1"/>
                </a:lnTo>
                <a:lnTo>
                  <a:pt x="7682" y="22"/>
                </a:lnTo>
                <a:lnTo>
                  <a:pt x="7869" y="60"/>
                </a:lnTo>
                <a:lnTo>
                  <a:pt x="8049" y="117"/>
                </a:lnTo>
                <a:lnTo>
                  <a:pt x="8222" y="189"/>
                </a:lnTo>
                <a:lnTo>
                  <a:pt x="8385" y="278"/>
                </a:lnTo>
                <a:lnTo>
                  <a:pt x="8539" y="382"/>
                </a:lnTo>
                <a:lnTo>
                  <a:pt x="8681" y="498"/>
                </a:lnTo>
                <a:lnTo>
                  <a:pt x="8811" y="629"/>
                </a:lnTo>
                <a:lnTo>
                  <a:pt x="8929" y="772"/>
                </a:lnTo>
                <a:lnTo>
                  <a:pt x="9033" y="924"/>
                </a:lnTo>
                <a:lnTo>
                  <a:pt x="9120" y="1089"/>
                </a:lnTo>
                <a:lnTo>
                  <a:pt x="9194" y="1260"/>
                </a:lnTo>
                <a:lnTo>
                  <a:pt x="9250" y="1440"/>
                </a:lnTo>
                <a:lnTo>
                  <a:pt x="9289" y="1627"/>
                </a:lnTo>
                <a:lnTo>
                  <a:pt x="9308" y="1821"/>
                </a:lnTo>
                <a:lnTo>
                  <a:pt x="9310" y="1919"/>
                </a:lnTo>
                <a:lnTo>
                  <a:pt x="9310" y="8471"/>
                </a:lnTo>
                <a:lnTo>
                  <a:pt x="9308" y="8521"/>
                </a:lnTo>
                <a:lnTo>
                  <a:pt x="9289" y="8615"/>
                </a:lnTo>
                <a:lnTo>
                  <a:pt x="9253" y="8700"/>
                </a:lnTo>
                <a:lnTo>
                  <a:pt x="9201" y="8777"/>
                </a:lnTo>
                <a:lnTo>
                  <a:pt x="9136" y="8842"/>
                </a:lnTo>
                <a:lnTo>
                  <a:pt x="9058" y="8894"/>
                </a:lnTo>
                <a:lnTo>
                  <a:pt x="8974" y="8930"/>
                </a:lnTo>
                <a:lnTo>
                  <a:pt x="8880" y="8949"/>
                </a:lnTo>
                <a:lnTo>
                  <a:pt x="8830" y="8952"/>
                </a:lnTo>
                <a:lnTo>
                  <a:pt x="8781" y="8949"/>
                </a:lnTo>
                <a:lnTo>
                  <a:pt x="8687" y="8930"/>
                </a:lnTo>
                <a:lnTo>
                  <a:pt x="8601" y="8894"/>
                </a:lnTo>
                <a:lnTo>
                  <a:pt x="8524" y="8842"/>
                </a:lnTo>
                <a:lnTo>
                  <a:pt x="8460" y="8777"/>
                </a:lnTo>
                <a:lnTo>
                  <a:pt x="8408" y="8700"/>
                </a:lnTo>
                <a:lnTo>
                  <a:pt x="8370" y="8615"/>
                </a:lnTo>
                <a:lnTo>
                  <a:pt x="8352" y="8521"/>
                </a:lnTo>
                <a:lnTo>
                  <a:pt x="8350" y="8471"/>
                </a:lnTo>
                <a:lnTo>
                  <a:pt x="8350" y="1919"/>
                </a:lnTo>
                <a:lnTo>
                  <a:pt x="8349" y="1870"/>
                </a:lnTo>
                <a:lnTo>
                  <a:pt x="8340" y="1774"/>
                </a:lnTo>
                <a:lnTo>
                  <a:pt x="8320" y="1680"/>
                </a:lnTo>
                <a:lnTo>
                  <a:pt x="8293" y="1590"/>
                </a:lnTo>
                <a:lnTo>
                  <a:pt x="8255" y="1503"/>
                </a:lnTo>
                <a:lnTo>
                  <a:pt x="8211" y="1423"/>
                </a:lnTo>
                <a:lnTo>
                  <a:pt x="8160" y="1346"/>
                </a:lnTo>
                <a:lnTo>
                  <a:pt x="8101" y="1274"/>
                </a:lnTo>
                <a:lnTo>
                  <a:pt x="8035" y="1209"/>
                </a:lnTo>
                <a:lnTo>
                  <a:pt x="7964" y="1150"/>
                </a:lnTo>
                <a:lnTo>
                  <a:pt x="7888" y="1099"/>
                </a:lnTo>
                <a:lnTo>
                  <a:pt x="7806" y="1054"/>
                </a:lnTo>
                <a:lnTo>
                  <a:pt x="7720" y="1018"/>
                </a:lnTo>
                <a:lnTo>
                  <a:pt x="7630" y="989"/>
                </a:lnTo>
                <a:lnTo>
                  <a:pt x="7537" y="970"/>
                </a:lnTo>
                <a:lnTo>
                  <a:pt x="7440" y="960"/>
                </a:lnTo>
                <a:lnTo>
                  <a:pt x="7390" y="960"/>
                </a:lnTo>
                <a:lnTo>
                  <a:pt x="1919" y="960"/>
                </a:lnTo>
                <a:lnTo>
                  <a:pt x="1870" y="960"/>
                </a:lnTo>
                <a:lnTo>
                  <a:pt x="1774" y="970"/>
                </a:lnTo>
                <a:lnTo>
                  <a:pt x="1680" y="989"/>
                </a:lnTo>
                <a:lnTo>
                  <a:pt x="1589" y="1018"/>
                </a:lnTo>
                <a:lnTo>
                  <a:pt x="1503" y="1054"/>
                </a:lnTo>
                <a:lnTo>
                  <a:pt x="1422" y="1099"/>
                </a:lnTo>
                <a:lnTo>
                  <a:pt x="1346" y="1150"/>
                </a:lnTo>
                <a:lnTo>
                  <a:pt x="1274" y="1209"/>
                </a:lnTo>
                <a:lnTo>
                  <a:pt x="1209" y="1274"/>
                </a:lnTo>
                <a:lnTo>
                  <a:pt x="1150" y="1346"/>
                </a:lnTo>
                <a:lnTo>
                  <a:pt x="1098" y="1423"/>
                </a:lnTo>
                <a:lnTo>
                  <a:pt x="1054" y="1503"/>
                </a:lnTo>
                <a:lnTo>
                  <a:pt x="1018" y="1590"/>
                </a:lnTo>
                <a:lnTo>
                  <a:pt x="989" y="1680"/>
                </a:lnTo>
                <a:lnTo>
                  <a:pt x="970" y="1774"/>
                </a:lnTo>
                <a:lnTo>
                  <a:pt x="960" y="1870"/>
                </a:lnTo>
                <a:lnTo>
                  <a:pt x="960" y="1919"/>
                </a:lnTo>
                <a:lnTo>
                  <a:pt x="960" y="10855"/>
                </a:lnTo>
                <a:lnTo>
                  <a:pt x="962" y="10904"/>
                </a:lnTo>
                <a:lnTo>
                  <a:pt x="978" y="10995"/>
                </a:lnTo>
                <a:lnTo>
                  <a:pt x="1011" y="11078"/>
                </a:lnTo>
                <a:lnTo>
                  <a:pt x="1061" y="11152"/>
                </a:lnTo>
                <a:lnTo>
                  <a:pt x="1091" y="11185"/>
                </a:lnTo>
                <a:lnTo>
                  <a:pt x="1129" y="11218"/>
                </a:lnTo>
                <a:lnTo>
                  <a:pt x="1212" y="11271"/>
                </a:lnTo>
                <a:lnTo>
                  <a:pt x="1306" y="11307"/>
                </a:lnTo>
                <a:lnTo>
                  <a:pt x="1405" y="11326"/>
                </a:lnTo>
                <a:lnTo>
                  <a:pt x="1456" y="11327"/>
                </a:lnTo>
                <a:lnTo>
                  <a:pt x="1504" y="11325"/>
                </a:lnTo>
                <a:lnTo>
                  <a:pt x="1595" y="11307"/>
                </a:lnTo>
                <a:lnTo>
                  <a:pt x="1677" y="11273"/>
                </a:lnTo>
                <a:lnTo>
                  <a:pt x="1751" y="11222"/>
                </a:lnTo>
                <a:lnTo>
                  <a:pt x="1784" y="11191"/>
                </a:lnTo>
                <a:lnTo>
                  <a:pt x="4310" y="8592"/>
                </a:lnTo>
                <a:lnTo>
                  <a:pt x="4346" y="8559"/>
                </a:lnTo>
                <a:lnTo>
                  <a:pt x="4426" y="8505"/>
                </a:lnTo>
                <a:lnTo>
                  <a:pt x="4513" y="8468"/>
                </a:lnTo>
                <a:lnTo>
                  <a:pt x="4607" y="8449"/>
                </a:lnTo>
                <a:lnTo>
                  <a:pt x="4655" y="8448"/>
                </a:lnTo>
                <a:lnTo>
                  <a:pt x="4703" y="8449"/>
                </a:lnTo>
                <a:lnTo>
                  <a:pt x="4797" y="8468"/>
                </a:lnTo>
                <a:lnTo>
                  <a:pt x="4885" y="8505"/>
                </a:lnTo>
                <a:lnTo>
                  <a:pt x="4964" y="8559"/>
                </a:lnTo>
                <a:lnTo>
                  <a:pt x="4999" y="8592"/>
                </a:lnTo>
                <a:lnTo>
                  <a:pt x="7527" y="11191"/>
                </a:lnTo>
                <a:lnTo>
                  <a:pt x="7560" y="11222"/>
                </a:lnTo>
                <a:lnTo>
                  <a:pt x="7633" y="11273"/>
                </a:lnTo>
                <a:lnTo>
                  <a:pt x="7714" y="11307"/>
                </a:lnTo>
                <a:lnTo>
                  <a:pt x="7803" y="11325"/>
                </a:lnTo>
                <a:lnTo>
                  <a:pt x="7852" y="11327"/>
                </a:lnTo>
                <a:lnTo>
                  <a:pt x="7902" y="11326"/>
                </a:lnTo>
                <a:lnTo>
                  <a:pt x="8002" y="11306"/>
                </a:lnTo>
                <a:lnTo>
                  <a:pt x="8095" y="11270"/>
                </a:lnTo>
                <a:lnTo>
                  <a:pt x="8179" y="11215"/>
                </a:lnTo>
                <a:lnTo>
                  <a:pt x="8215" y="11182"/>
                </a:lnTo>
                <a:lnTo>
                  <a:pt x="8248" y="11148"/>
                </a:lnTo>
                <a:lnTo>
                  <a:pt x="8298" y="11073"/>
                </a:lnTo>
                <a:lnTo>
                  <a:pt x="8331" y="10989"/>
                </a:lnTo>
                <a:lnTo>
                  <a:pt x="8349" y="10897"/>
                </a:lnTo>
                <a:lnTo>
                  <a:pt x="8350" y="10847"/>
                </a:lnTo>
                <a:lnTo>
                  <a:pt x="8352" y="10798"/>
                </a:lnTo>
                <a:lnTo>
                  <a:pt x="8370" y="10704"/>
                </a:lnTo>
                <a:lnTo>
                  <a:pt x="8408" y="10618"/>
                </a:lnTo>
                <a:lnTo>
                  <a:pt x="8460" y="10541"/>
                </a:lnTo>
                <a:lnTo>
                  <a:pt x="8524" y="10477"/>
                </a:lnTo>
                <a:lnTo>
                  <a:pt x="8601" y="10425"/>
                </a:lnTo>
                <a:lnTo>
                  <a:pt x="8687" y="10387"/>
                </a:lnTo>
                <a:lnTo>
                  <a:pt x="8781" y="10369"/>
                </a:lnTo>
                <a:lnTo>
                  <a:pt x="8830" y="10367"/>
                </a:lnTo>
                <a:lnTo>
                  <a:pt x="8880" y="10369"/>
                </a:lnTo>
                <a:lnTo>
                  <a:pt x="8974" y="10387"/>
                </a:lnTo>
                <a:lnTo>
                  <a:pt x="9058" y="10425"/>
                </a:lnTo>
                <a:lnTo>
                  <a:pt x="9136" y="10477"/>
                </a:lnTo>
                <a:lnTo>
                  <a:pt x="9201" y="10541"/>
                </a:lnTo>
                <a:lnTo>
                  <a:pt x="9253" y="10618"/>
                </a:lnTo>
                <a:lnTo>
                  <a:pt x="9289" y="10704"/>
                </a:lnTo>
                <a:lnTo>
                  <a:pt x="9308" y="10798"/>
                </a:lnTo>
                <a:lnTo>
                  <a:pt x="9310" y="10847"/>
                </a:lnTo>
                <a:lnTo>
                  <a:pt x="9309" y="10920"/>
                </a:lnTo>
                <a:lnTo>
                  <a:pt x="9295" y="11063"/>
                </a:lnTo>
                <a:lnTo>
                  <a:pt x="9267" y="11202"/>
                </a:lnTo>
                <a:lnTo>
                  <a:pt x="9227" y="11336"/>
                </a:lnTo>
                <a:lnTo>
                  <a:pt x="9174" y="11466"/>
                </a:lnTo>
                <a:lnTo>
                  <a:pt x="9107" y="11588"/>
                </a:lnTo>
                <a:lnTo>
                  <a:pt x="9030" y="11705"/>
                </a:lnTo>
                <a:lnTo>
                  <a:pt x="8939" y="11814"/>
                </a:lnTo>
                <a:lnTo>
                  <a:pt x="8890" y="11865"/>
                </a:lnTo>
                <a:lnTo>
                  <a:pt x="8837" y="11915"/>
                </a:lnTo>
                <a:lnTo>
                  <a:pt x="8724" y="12006"/>
                </a:lnTo>
                <a:lnTo>
                  <a:pt x="8602" y="12085"/>
                </a:lnTo>
                <a:lnTo>
                  <a:pt x="8474" y="12151"/>
                </a:lnTo>
                <a:lnTo>
                  <a:pt x="8340" y="12206"/>
                </a:lnTo>
                <a:lnTo>
                  <a:pt x="8200" y="12246"/>
                </a:lnTo>
                <a:lnTo>
                  <a:pt x="8058" y="12273"/>
                </a:lnTo>
                <a:lnTo>
                  <a:pt x="7913" y="12286"/>
                </a:lnTo>
                <a:lnTo>
                  <a:pt x="7841" y="12286"/>
                </a:lnTo>
                <a:lnTo>
                  <a:pt x="7767" y="12285"/>
                </a:lnTo>
                <a:lnTo>
                  <a:pt x="7626" y="12269"/>
                </a:lnTo>
                <a:lnTo>
                  <a:pt x="7489" y="12242"/>
                </a:lnTo>
                <a:lnTo>
                  <a:pt x="7358" y="12200"/>
                </a:lnTo>
                <a:lnTo>
                  <a:pt x="7232" y="12147"/>
                </a:lnTo>
                <a:lnTo>
                  <a:pt x="7111" y="12079"/>
                </a:lnTo>
                <a:lnTo>
                  <a:pt x="6997" y="12001"/>
                </a:lnTo>
                <a:lnTo>
                  <a:pt x="6889" y="11911"/>
                </a:lnTo>
                <a:lnTo>
                  <a:pt x="6839" y="11859"/>
                </a:lnTo>
                <a:lnTo>
                  <a:pt x="4655" y="9615"/>
                </a:lnTo>
                <a:lnTo>
                  <a:pt x="2472" y="11859"/>
                </a:lnTo>
                <a:lnTo>
                  <a:pt x="2422" y="11909"/>
                </a:lnTo>
                <a:lnTo>
                  <a:pt x="2315" y="12000"/>
                </a:lnTo>
                <a:lnTo>
                  <a:pt x="2201" y="12079"/>
                </a:lnTo>
                <a:lnTo>
                  <a:pt x="2080" y="12145"/>
                </a:lnTo>
                <a:lnTo>
                  <a:pt x="1955" y="12199"/>
                </a:lnTo>
                <a:lnTo>
                  <a:pt x="1823" y="12240"/>
                </a:lnTo>
                <a:lnTo>
                  <a:pt x="1686" y="12269"/>
                </a:lnTo>
                <a:lnTo>
                  <a:pt x="1545" y="12285"/>
                </a:lnTo>
                <a:lnTo>
                  <a:pt x="1473" y="12286"/>
                </a:lnTo>
                <a:lnTo>
                  <a:pt x="1460" y="12286"/>
                </a:lnTo>
                <a:lnTo>
                  <a:pt x="1447" y="12286"/>
                </a:lnTo>
                <a:close/>
              </a:path>
            </a:pathLst>
          </a:custGeom>
          <a:solidFill>
            <a:schemeClr val="bg1">
              <a:alpha val="19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2" name="Freeform 36">
            <a:extLst>
              <a:ext uri="{FF2B5EF4-FFF2-40B4-BE49-F238E27FC236}">
                <a16:creationId xmlns:a16="http://schemas.microsoft.com/office/drawing/2014/main" id="{BE07B6B4-3219-42BC-84B3-8346EF3DABC6}"/>
              </a:ext>
            </a:extLst>
          </p:cNvPr>
          <p:cNvSpPr>
            <a:spLocks noEditPoints="1"/>
          </p:cNvSpPr>
          <p:nvPr/>
        </p:nvSpPr>
        <p:spPr bwMode="auto">
          <a:xfrm>
            <a:off x="10164997" y="3719868"/>
            <a:ext cx="103434" cy="173967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>
              <a:alpha val="19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3" name="자유형 23">
            <a:extLst>
              <a:ext uri="{FF2B5EF4-FFF2-40B4-BE49-F238E27FC236}">
                <a16:creationId xmlns:a16="http://schemas.microsoft.com/office/drawing/2014/main" id="{B83BA970-51FD-4139-9758-6E94F0F0B353}"/>
              </a:ext>
            </a:extLst>
          </p:cNvPr>
          <p:cNvSpPr>
            <a:spLocks/>
          </p:cNvSpPr>
          <p:nvPr/>
        </p:nvSpPr>
        <p:spPr bwMode="auto">
          <a:xfrm>
            <a:off x="10147548" y="3146790"/>
            <a:ext cx="155707" cy="136274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chemeClr val="bg1">
              <a:alpha val="19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7E3910A7-C2BB-4A5C-A2B3-FC76618B8759}"/>
              </a:ext>
            </a:extLst>
          </p:cNvPr>
          <p:cNvSpPr>
            <a:spLocks/>
          </p:cNvSpPr>
          <p:nvPr/>
        </p:nvSpPr>
        <p:spPr bwMode="auto">
          <a:xfrm rot="10800000" flipH="1" flipV="1">
            <a:off x="10146735" y="2570493"/>
            <a:ext cx="157334" cy="139492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bg1">
              <a:alpha val="19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2C7938C9-A497-4F8F-A1BA-DA44A68B8E0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120812" y="1380805"/>
            <a:ext cx="211943" cy="168596"/>
            <a:chOff x="6124" y="305"/>
            <a:chExt cx="841" cy="669"/>
          </a:xfrm>
          <a:solidFill>
            <a:schemeClr val="bg1"/>
          </a:solidFill>
        </p:grpSpPr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1F005ACE-A7B9-4D9C-AC5A-D2BF0603EF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4" y="440"/>
              <a:ext cx="601" cy="534"/>
            </a:xfrm>
            <a:custGeom>
              <a:avLst/>
              <a:gdLst>
                <a:gd name="T0" fmla="*/ 902 w 1802"/>
                <a:gd name="T1" fmla="*/ 0 h 1602"/>
                <a:gd name="T2" fmla="*/ 2 w 1802"/>
                <a:gd name="T3" fmla="*/ 742 h 1602"/>
                <a:gd name="T4" fmla="*/ 2 w 1802"/>
                <a:gd name="T5" fmla="*/ 743 h 1602"/>
                <a:gd name="T6" fmla="*/ 2 w 1802"/>
                <a:gd name="T7" fmla="*/ 746 h 1602"/>
                <a:gd name="T8" fmla="*/ 0 w 1802"/>
                <a:gd name="T9" fmla="*/ 749 h 1602"/>
                <a:gd name="T10" fmla="*/ 0 w 1802"/>
                <a:gd name="T11" fmla="*/ 751 h 1602"/>
                <a:gd name="T12" fmla="*/ 0 w 1802"/>
                <a:gd name="T13" fmla="*/ 1501 h 1602"/>
                <a:gd name="T14" fmla="*/ 2 w 1802"/>
                <a:gd name="T15" fmla="*/ 1521 h 1602"/>
                <a:gd name="T16" fmla="*/ 16 w 1802"/>
                <a:gd name="T17" fmla="*/ 1557 h 1602"/>
                <a:gd name="T18" fmla="*/ 30 w 1802"/>
                <a:gd name="T19" fmla="*/ 1572 h 1602"/>
                <a:gd name="T20" fmla="*/ 45 w 1802"/>
                <a:gd name="T21" fmla="*/ 1586 h 1602"/>
                <a:gd name="T22" fmla="*/ 81 w 1802"/>
                <a:gd name="T23" fmla="*/ 1601 h 1602"/>
                <a:gd name="T24" fmla="*/ 100 w 1802"/>
                <a:gd name="T25" fmla="*/ 1602 h 1602"/>
                <a:gd name="T26" fmla="*/ 702 w 1802"/>
                <a:gd name="T27" fmla="*/ 1602 h 1602"/>
                <a:gd name="T28" fmla="*/ 702 w 1802"/>
                <a:gd name="T29" fmla="*/ 1001 h 1602"/>
                <a:gd name="T30" fmla="*/ 1102 w 1802"/>
                <a:gd name="T31" fmla="*/ 1001 h 1602"/>
                <a:gd name="T32" fmla="*/ 1102 w 1802"/>
                <a:gd name="T33" fmla="*/ 1602 h 1602"/>
                <a:gd name="T34" fmla="*/ 1703 w 1802"/>
                <a:gd name="T35" fmla="*/ 1602 h 1602"/>
                <a:gd name="T36" fmla="*/ 1723 w 1802"/>
                <a:gd name="T37" fmla="*/ 1601 h 1602"/>
                <a:gd name="T38" fmla="*/ 1758 w 1802"/>
                <a:gd name="T39" fmla="*/ 1586 h 1602"/>
                <a:gd name="T40" fmla="*/ 1773 w 1802"/>
                <a:gd name="T41" fmla="*/ 1572 h 1602"/>
                <a:gd name="T42" fmla="*/ 1786 w 1802"/>
                <a:gd name="T43" fmla="*/ 1557 h 1602"/>
                <a:gd name="T44" fmla="*/ 1802 w 1802"/>
                <a:gd name="T45" fmla="*/ 1521 h 1602"/>
                <a:gd name="T46" fmla="*/ 1802 w 1802"/>
                <a:gd name="T47" fmla="*/ 1501 h 1602"/>
                <a:gd name="T48" fmla="*/ 1802 w 1802"/>
                <a:gd name="T49" fmla="*/ 751 h 1602"/>
                <a:gd name="T50" fmla="*/ 1802 w 1802"/>
                <a:gd name="T51" fmla="*/ 745 h 1602"/>
                <a:gd name="T52" fmla="*/ 1801 w 1802"/>
                <a:gd name="T53" fmla="*/ 742 h 1602"/>
                <a:gd name="T54" fmla="*/ 902 w 1802"/>
                <a:gd name="T55" fmla="*/ 0 h 1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802" h="1602">
                  <a:moveTo>
                    <a:pt x="902" y="0"/>
                  </a:moveTo>
                  <a:lnTo>
                    <a:pt x="2" y="742"/>
                  </a:lnTo>
                  <a:lnTo>
                    <a:pt x="2" y="743"/>
                  </a:lnTo>
                  <a:lnTo>
                    <a:pt x="2" y="746"/>
                  </a:lnTo>
                  <a:lnTo>
                    <a:pt x="0" y="749"/>
                  </a:lnTo>
                  <a:lnTo>
                    <a:pt x="0" y="751"/>
                  </a:lnTo>
                  <a:lnTo>
                    <a:pt x="0" y="1501"/>
                  </a:lnTo>
                  <a:lnTo>
                    <a:pt x="2" y="1521"/>
                  </a:lnTo>
                  <a:lnTo>
                    <a:pt x="16" y="1557"/>
                  </a:lnTo>
                  <a:lnTo>
                    <a:pt x="30" y="1572"/>
                  </a:lnTo>
                  <a:lnTo>
                    <a:pt x="45" y="1586"/>
                  </a:lnTo>
                  <a:lnTo>
                    <a:pt x="81" y="1601"/>
                  </a:lnTo>
                  <a:lnTo>
                    <a:pt x="100" y="1602"/>
                  </a:lnTo>
                  <a:lnTo>
                    <a:pt x="702" y="1602"/>
                  </a:lnTo>
                  <a:lnTo>
                    <a:pt x="702" y="1001"/>
                  </a:lnTo>
                  <a:lnTo>
                    <a:pt x="1102" y="1001"/>
                  </a:lnTo>
                  <a:lnTo>
                    <a:pt x="1102" y="1602"/>
                  </a:lnTo>
                  <a:lnTo>
                    <a:pt x="1703" y="1602"/>
                  </a:lnTo>
                  <a:lnTo>
                    <a:pt x="1723" y="1601"/>
                  </a:lnTo>
                  <a:lnTo>
                    <a:pt x="1758" y="1586"/>
                  </a:lnTo>
                  <a:lnTo>
                    <a:pt x="1773" y="1572"/>
                  </a:lnTo>
                  <a:lnTo>
                    <a:pt x="1786" y="1557"/>
                  </a:lnTo>
                  <a:lnTo>
                    <a:pt x="1802" y="1521"/>
                  </a:lnTo>
                  <a:lnTo>
                    <a:pt x="1802" y="1501"/>
                  </a:lnTo>
                  <a:lnTo>
                    <a:pt x="1802" y="751"/>
                  </a:lnTo>
                  <a:lnTo>
                    <a:pt x="1802" y="745"/>
                  </a:lnTo>
                  <a:lnTo>
                    <a:pt x="1801" y="742"/>
                  </a:lnTo>
                  <a:lnTo>
                    <a:pt x="90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8884054B-306D-4BD4-A41B-4AA2557DA9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4" y="305"/>
              <a:ext cx="841" cy="394"/>
            </a:xfrm>
            <a:custGeom>
              <a:avLst/>
              <a:gdLst>
                <a:gd name="T0" fmla="*/ 2505 w 2522"/>
                <a:gd name="T1" fmla="*/ 978 h 1181"/>
                <a:gd name="T2" fmla="*/ 2162 w 2522"/>
                <a:gd name="T3" fmla="*/ 694 h 1181"/>
                <a:gd name="T4" fmla="*/ 2162 w 2522"/>
                <a:gd name="T5" fmla="*/ 54 h 1181"/>
                <a:gd name="T6" fmla="*/ 2162 w 2522"/>
                <a:gd name="T7" fmla="*/ 44 h 1181"/>
                <a:gd name="T8" fmla="*/ 2155 w 2522"/>
                <a:gd name="T9" fmla="*/ 26 h 1181"/>
                <a:gd name="T10" fmla="*/ 2149 w 2522"/>
                <a:gd name="T11" fmla="*/ 18 h 1181"/>
                <a:gd name="T12" fmla="*/ 2141 w 2522"/>
                <a:gd name="T13" fmla="*/ 13 h 1181"/>
                <a:gd name="T14" fmla="*/ 2123 w 2522"/>
                <a:gd name="T15" fmla="*/ 5 h 1181"/>
                <a:gd name="T16" fmla="*/ 2113 w 2522"/>
                <a:gd name="T17" fmla="*/ 5 h 1181"/>
                <a:gd name="T18" fmla="*/ 1812 w 2522"/>
                <a:gd name="T19" fmla="*/ 5 h 1181"/>
                <a:gd name="T20" fmla="*/ 1802 w 2522"/>
                <a:gd name="T21" fmla="*/ 5 h 1181"/>
                <a:gd name="T22" fmla="*/ 1783 w 2522"/>
                <a:gd name="T23" fmla="*/ 13 h 1181"/>
                <a:gd name="T24" fmla="*/ 1776 w 2522"/>
                <a:gd name="T25" fmla="*/ 18 h 1181"/>
                <a:gd name="T26" fmla="*/ 1770 w 2522"/>
                <a:gd name="T27" fmla="*/ 26 h 1181"/>
                <a:gd name="T28" fmla="*/ 1763 w 2522"/>
                <a:gd name="T29" fmla="*/ 44 h 1181"/>
                <a:gd name="T30" fmla="*/ 1762 w 2522"/>
                <a:gd name="T31" fmla="*/ 54 h 1181"/>
                <a:gd name="T32" fmla="*/ 1762 w 2522"/>
                <a:gd name="T33" fmla="*/ 360 h 1181"/>
                <a:gd name="T34" fmla="*/ 1380 w 2522"/>
                <a:gd name="T35" fmla="*/ 41 h 1181"/>
                <a:gd name="T36" fmla="*/ 1354 w 2522"/>
                <a:gd name="T37" fmla="*/ 23 h 1181"/>
                <a:gd name="T38" fmla="*/ 1295 w 2522"/>
                <a:gd name="T39" fmla="*/ 1 h 1181"/>
                <a:gd name="T40" fmla="*/ 1262 w 2522"/>
                <a:gd name="T41" fmla="*/ 0 h 1181"/>
                <a:gd name="T42" fmla="*/ 1227 w 2522"/>
                <a:gd name="T43" fmla="*/ 1 h 1181"/>
                <a:gd name="T44" fmla="*/ 1168 w 2522"/>
                <a:gd name="T45" fmla="*/ 23 h 1181"/>
                <a:gd name="T46" fmla="*/ 1142 w 2522"/>
                <a:gd name="T47" fmla="*/ 41 h 1181"/>
                <a:gd name="T48" fmla="*/ 17 w 2522"/>
                <a:gd name="T49" fmla="*/ 978 h 1181"/>
                <a:gd name="T50" fmla="*/ 10 w 2522"/>
                <a:gd name="T51" fmla="*/ 985 h 1181"/>
                <a:gd name="T52" fmla="*/ 1 w 2522"/>
                <a:gd name="T53" fmla="*/ 1001 h 1181"/>
                <a:gd name="T54" fmla="*/ 0 w 2522"/>
                <a:gd name="T55" fmla="*/ 1012 h 1181"/>
                <a:gd name="T56" fmla="*/ 0 w 2522"/>
                <a:gd name="T57" fmla="*/ 1023 h 1181"/>
                <a:gd name="T58" fmla="*/ 6 w 2522"/>
                <a:gd name="T59" fmla="*/ 1040 h 1181"/>
                <a:gd name="T60" fmla="*/ 12 w 2522"/>
                <a:gd name="T61" fmla="*/ 1048 h 1181"/>
                <a:gd name="T62" fmla="*/ 108 w 2522"/>
                <a:gd name="T63" fmla="*/ 1164 h 1181"/>
                <a:gd name="T64" fmla="*/ 122 w 2522"/>
                <a:gd name="T65" fmla="*/ 1177 h 1181"/>
                <a:gd name="T66" fmla="*/ 141 w 2522"/>
                <a:gd name="T67" fmla="*/ 1181 h 1181"/>
                <a:gd name="T68" fmla="*/ 160 w 2522"/>
                <a:gd name="T69" fmla="*/ 1181 h 1181"/>
                <a:gd name="T70" fmla="*/ 179 w 2522"/>
                <a:gd name="T71" fmla="*/ 1171 h 1181"/>
                <a:gd name="T72" fmla="*/ 1262 w 2522"/>
                <a:gd name="T73" fmla="*/ 268 h 1181"/>
                <a:gd name="T74" fmla="*/ 2344 w 2522"/>
                <a:gd name="T75" fmla="*/ 1171 h 1181"/>
                <a:gd name="T76" fmla="*/ 2358 w 2522"/>
                <a:gd name="T77" fmla="*/ 1180 h 1181"/>
                <a:gd name="T78" fmla="*/ 2377 w 2522"/>
                <a:gd name="T79" fmla="*/ 1181 h 1181"/>
                <a:gd name="T80" fmla="*/ 2383 w 2522"/>
                <a:gd name="T81" fmla="*/ 1181 h 1181"/>
                <a:gd name="T82" fmla="*/ 2401 w 2522"/>
                <a:gd name="T83" fmla="*/ 1177 h 1181"/>
                <a:gd name="T84" fmla="*/ 2414 w 2522"/>
                <a:gd name="T85" fmla="*/ 1164 h 1181"/>
                <a:gd name="T86" fmla="*/ 2512 w 2522"/>
                <a:gd name="T87" fmla="*/ 1048 h 1181"/>
                <a:gd name="T88" fmla="*/ 2518 w 2522"/>
                <a:gd name="T89" fmla="*/ 1040 h 1181"/>
                <a:gd name="T90" fmla="*/ 2522 w 2522"/>
                <a:gd name="T91" fmla="*/ 1023 h 1181"/>
                <a:gd name="T92" fmla="*/ 2522 w 2522"/>
                <a:gd name="T93" fmla="*/ 1012 h 1181"/>
                <a:gd name="T94" fmla="*/ 2521 w 2522"/>
                <a:gd name="T95" fmla="*/ 1001 h 1181"/>
                <a:gd name="T96" fmla="*/ 2512 w 2522"/>
                <a:gd name="T97" fmla="*/ 985 h 1181"/>
                <a:gd name="T98" fmla="*/ 2505 w 2522"/>
                <a:gd name="T99" fmla="*/ 978 h 1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22" h="1181">
                  <a:moveTo>
                    <a:pt x="2505" y="978"/>
                  </a:moveTo>
                  <a:lnTo>
                    <a:pt x="2162" y="694"/>
                  </a:lnTo>
                  <a:lnTo>
                    <a:pt x="2162" y="54"/>
                  </a:lnTo>
                  <a:lnTo>
                    <a:pt x="2162" y="44"/>
                  </a:lnTo>
                  <a:lnTo>
                    <a:pt x="2155" y="26"/>
                  </a:lnTo>
                  <a:lnTo>
                    <a:pt x="2149" y="18"/>
                  </a:lnTo>
                  <a:lnTo>
                    <a:pt x="2141" y="13"/>
                  </a:lnTo>
                  <a:lnTo>
                    <a:pt x="2123" y="5"/>
                  </a:lnTo>
                  <a:lnTo>
                    <a:pt x="2113" y="5"/>
                  </a:lnTo>
                  <a:lnTo>
                    <a:pt x="1812" y="5"/>
                  </a:lnTo>
                  <a:lnTo>
                    <a:pt x="1802" y="5"/>
                  </a:lnTo>
                  <a:lnTo>
                    <a:pt x="1783" y="13"/>
                  </a:lnTo>
                  <a:lnTo>
                    <a:pt x="1776" y="18"/>
                  </a:lnTo>
                  <a:lnTo>
                    <a:pt x="1770" y="26"/>
                  </a:lnTo>
                  <a:lnTo>
                    <a:pt x="1763" y="44"/>
                  </a:lnTo>
                  <a:lnTo>
                    <a:pt x="1762" y="54"/>
                  </a:lnTo>
                  <a:lnTo>
                    <a:pt x="1762" y="360"/>
                  </a:lnTo>
                  <a:lnTo>
                    <a:pt x="1380" y="41"/>
                  </a:lnTo>
                  <a:lnTo>
                    <a:pt x="1354" y="23"/>
                  </a:lnTo>
                  <a:lnTo>
                    <a:pt x="1295" y="1"/>
                  </a:lnTo>
                  <a:lnTo>
                    <a:pt x="1262" y="0"/>
                  </a:lnTo>
                  <a:lnTo>
                    <a:pt x="1227" y="1"/>
                  </a:lnTo>
                  <a:lnTo>
                    <a:pt x="1168" y="23"/>
                  </a:lnTo>
                  <a:lnTo>
                    <a:pt x="1142" y="41"/>
                  </a:lnTo>
                  <a:lnTo>
                    <a:pt x="17" y="978"/>
                  </a:lnTo>
                  <a:lnTo>
                    <a:pt x="10" y="985"/>
                  </a:lnTo>
                  <a:lnTo>
                    <a:pt x="1" y="1001"/>
                  </a:lnTo>
                  <a:lnTo>
                    <a:pt x="0" y="1012"/>
                  </a:lnTo>
                  <a:lnTo>
                    <a:pt x="0" y="1023"/>
                  </a:lnTo>
                  <a:lnTo>
                    <a:pt x="6" y="1040"/>
                  </a:lnTo>
                  <a:lnTo>
                    <a:pt x="12" y="1048"/>
                  </a:lnTo>
                  <a:lnTo>
                    <a:pt x="108" y="1164"/>
                  </a:lnTo>
                  <a:lnTo>
                    <a:pt x="122" y="1177"/>
                  </a:lnTo>
                  <a:lnTo>
                    <a:pt x="141" y="1181"/>
                  </a:lnTo>
                  <a:lnTo>
                    <a:pt x="160" y="1181"/>
                  </a:lnTo>
                  <a:lnTo>
                    <a:pt x="179" y="1171"/>
                  </a:lnTo>
                  <a:lnTo>
                    <a:pt x="1262" y="268"/>
                  </a:lnTo>
                  <a:lnTo>
                    <a:pt x="2344" y="1171"/>
                  </a:lnTo>
                  <a:lnTo>
                    <a:pt x="2358" y="1180"/>
                  </a:lnTo>
                  <a:lnTo>
                    <a:pt x="2377" y="1181"/>
                  </a:lnTo>
                  <a:lnTo>
                    <a:pt x="2383" y="1181"/>
                  </a:lnTo>
                  <a:lnTo>
                    <a:pt x="2401" y="1177"/>
                  </a:lnTo>
                  <a:lnTo>
                    <a:pt x="2414" y="1164"/>
                  </a:lnTo>
                  <a:lnTo>
                    <a:pt x="2512" y="1048"/>
                  </a:lnTo>
                  <a:lnTo>
                    <a:pt x="2518" y="1040"/>
                  </a:lnTo>
                  <a:lnTo>
                    <a:pt x="2522" y="1023"/>
                  </a:lnTo>
                  <a:lnTo>
                    <a:pt x="2522" y="1012"/>
                  </a:lnTo>
                  <a:lnTo>
                    <a:pt x="2521" y="1001"/>
                  </a:lnTo>
                  <a:lnTo>
                    <a:pt x="2512" y="985"/>
                  </a:lnTo>
                  <a:lnTo>
                    <a:pt x="2505" y="9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5" name="직사각형 34"/>
          <p:cNvSpPr/>
          <p:nvPr/>
        </p:nvSpPr>
        <p:spPr>
          <a:xfrm>
            <a:off x="11055927" y="290285"/>
            <a:ext cx="1136072" cy="5515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dist="38100" dir="13500000" algn="b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lvl="1" latinLnBrk="0">
              <a:defRPr/>
            </a:pPr>
            <a:endParaRPr lang="ko-KR" altLang="en-US" sz="4400" kern="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0504383" y="290285"/>
            <a:ext cx="1687616" cy="5515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dist="38100" dir="13500000" algn="b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altLang="ko-KR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9952840" y="290287"/>
            <a:ext cx="551543" cy="551543"/>
          </a:xfrm>
          <a:prstGeom prst="rect">
            <a:avLst/>
          </a:prstGeom>
          <a:solidFill>
            <a:srgbClr val="2ABEC8"/>
          </a:solidFill>
          <a:ln>
            <a:noFill/>
          </a:ln>
          <a:effectLst>
            <a:outerShdw blurRad="444500" dist="38100" dir="13500000" algn="br" rotWithShape="0">
              <a:prstClr val="black">
                <a:alpha val="1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b"/>
          <a:lstStyle/>
          <a:p>
            <a:pPr algn="ctr"/>
            <a:r>
              <a:rPr lang="en-US" altLang="ko-KR" sz="600" dirty="0">
                <a:solidFill>
                  <a:prstClr val="white"/>
                </a:solidFill>
              </a:rPr>
              <a:t>seok830621</a:t>
            </a:r>
            <a:endParaRPr lang="ko-KR" altLang="en-US" sz="600" dirty="0">
              <a:solidFill>
                <a:prstClr val="white"/>
              </a:solidFill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A5941D62-B8BD-4D49-9DEC-176F6691F466}"/>
              </a:ext>
            </a:extLst>
          </p:cNvPr>
          <p:cNvGrpSpPr/>
          <p:nvPr/>
        </p:nvGrpSpPr>
        <p:grpSpPr>
          <a:xfrm>
            <a:off x="10084423" y="344920"/>
            <a:ext cx="295304" cy="295304"/>
            <a:chOff x="1593332" y="2172798"/>
            <a:chExt cx="1083168" cy="1083168"/>
          </a:xfrm>
        </p:grpSpPr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EE8644E8-1D32-4B42-8E37-5ABD552083D0}"/>
                </a:ext>
              </a:extLst>
            </p:cNvPr>
            <p:cNvSpPr/>
            <p:nvPr/>
          </p:nvSpPr>
          <p:spPr>
            <a:xfrm>
              <a:off x="1593332" y="2172798"/>
              <a:ext cx="1083168" cy="1083168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1">
                <a:solidFill>
                  <a:prstClr val="white"/>
                </a:solidFill>
              </a:endParaRPr>
            </a:p>
          </p:txBody>
        </p:sp>
        <p:pic>
          <p:nvPicPr>
            <p:cNvPr id="17" name="그림 16">
              <a:extLst>
                <a:ext uri="{FF2B5EF4-FFF2-40B4-BE49-F238E27FC236}">
                  <a16:creationId xmlns:a16="http://schemas.microsoft.com/office/drawing/2014/main" id="{504F81E1-2411-43DF-AC66-0F87385D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1655" y="2321121"/>
              <a:ext cx="786521" cy="786521"/>
            </a:xfrm>
            <a:prstGeom prst="rect">
              <a:avLst/>
            </a:prstGeom>
          </p:spPr>
        </p:pic>
      </p:grpSp>
      <p:sp>
        <p:nvSpPr>
          <p:cNvPr id="7" name="직사각형 6"/>
          <p:cNvSpPr/>
          <p:nvPr/>
        </p:nvSpPr>
        <p:spPr>
          <a:xfrm>
            <a:off x="430516" y="691024"/>
            <a:ext cx="3642344" cy="7491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>
              <a:defRPr/>
            </a:pPr>
            <a:r>
              <a:rPr lang="en-US" altLang="ko-KR" sz="2800" b="1" i="1" kern="0" dirty="0">
                <a:solidFill>
                  <a:prstClr val="white"/>
                </a:solidFill>
              </a:rPr>
              <a:t>PPT PRESENTATION</a:t>
            </a:r>
          </a:p>
          <a:p>
            <a:pPr latinLnBrk="0">
              <a:lnSpc>
                <a:spcPct val="250000"/>
              </a:lnSpc>
              <a:defRPr/>
            </a:pPr>
            <a:r>
              <a:rPr lang="en-US" altLang="ja-JP" sz="700" kern="0" dirty="0">
                <a:solidFill>
                  <a:prstClr val="white"/>
                </a:solidFill>
              </a:rPr>
              <a:t>PAPOZIP</a:t>
            </a:r>
            <a:r>
              <a:rPr lang="ja-JP" altLang="en-US" sz="7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700" kern="0" dirty="0">
                <a:solidFill>
                  <a:prstClr val="white"/>
                </a:solidFill>
              </a:rPr>
              <a:t>ppt</a:t>
            </a:r>
            <a:r>
              <a:rPr lang="ja-JP" altLang="en-US" sz="700" kern="0" dirty="0">
                <a:solidFill>
                  <a:prstClr val="white"/>
                </a:solidFill>
              </a:rPr>
              <a:t>を作る楽しさを感じてください</a:t>
            </a:r>
            <a:endParaRPr lang="ko-KR" altLang="en-US" sz="4800" kern="0" dirty="0">
              <a:solidFill>
                <a:prstClr val="white"/>
              </a:solidFill>
            </a:endParaRPr>
          </a:p>
        </p:txBody>
      </p:sp>
      <p:cxnSp>
        <p:nvCxnSpPr>
          <p:cNvPr id="9" name="직선 연결선 8"/>
          <p:cNvCxnSpPr/>
          <p:nvPr/>
        </p:nvCxnSpPr>
        <p:spPr>
          <a:xfrm>
            <a:off x="4291316" y="825658"/>
            <a:ext cx="5688000" cy="0"/>
          </a:xfrm>
          <a:prstGeom prst="line">
            <a:avLst/>
          </a:prstGeom>
          <a:ln>
            <a:solidFill>
              <a:srgbClr val="2ABE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9951527" y="0"/>
            <a:ext cx="0" cy="6858002"/>
          </a:xfrm>
          <a:prstGeom prst="line">
            <a:avLst/>
          </a:prstGeom>
          <a:ln>
            <a:solidFill>
              <a:srgbClr val="2ABE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254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" y="0"/>
            <a:ext cx="12191999" cy="6858001"/>
            <a:chOff x="1" y="0"/>
            <a:chExt cx="12191999" cy="6858001"/>
          </a:xfrm>
        </p:grpSpPr>
        <p:sp>
          <p:nvSpPr>
            <p:cNvPr id="30" name="직사각형 29"/>
            <p:cNvSpPr/>
            <p:nvPr/>
          </p:nvSpPr>
          <p:spPr>
            <a:xfrm>
              <a:off x="1" y="0"/>
              <a:ext cx="1494970" cy="6858000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t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494971" y="0"/>
              <a:ext cx="10697029" cy="290286"/>
            </a:xfrm>
            <a:prstGeom prst="rect">
              <a:avLst/>
            </a:prstGeom>
            <a:solidFill>
              <a:srgbClr val="DCD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943428" y="290286"/>
              <a:ext cx="551543" cy="6567714"/>
            </a:xfrm>
            <a:prstGeom prst="rect">
              <a:avLst/>
            </a:prstGeom>
            <a:solidFill>
              <a:srgbClr val="2643AB"/>
            </a:solidFill>
            <a:ln>
              <a:noFill/>
            </a:ln>
            <a:effectLst>
              <a:outerShdw blurRad="444500" dist="38100" dir="16200000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08000" rtlCol="0" anchor="t"/>
            <a:lstStyle/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3C </a:t>
              </a:r>
              <a:r>
                <a:rPr lang="en-US" altLang="ko-KR" sz="400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SWOT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4P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Mix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IMC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Expected </a:t>
              </a: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effect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Budget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&amp; Schedule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1885" y="290287"/>
              <a:ext cx="551543" cy="6567714"/>
            </a:xfrm>
            <a:prstGeom prst="rect">
              <a:avLst/>
            </a:prstGeom>
            <a:solidFill>
              <a:srgbClr val="2E4AAC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37" y="1963157"/>
              <a:ext cx="129220" cy="170530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4042" y="3719867"/>
              <a:ext cx="103434" cy="173967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자유형 23">
              <a:extLst>
                <a:ext uri="{FF2B5EF4-FFF2-40B4-BE49-F238E27FC236}">
                  <a16:creationId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93" y="3146789"/>
              <a:ext cx="155707" cy="136274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585780" y="2570492"/>
              <a:ext cx="157334" cy="139492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9" name="Group 12">
              <a:extLst>
                <a:ext uri="{FF2B5EF4-FFF2-40B4-BE49-F238E27FC236}">
                  <a16:creationId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9857" y="1380804"/>
              <a:ext cx="211943" cy="168596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0" name="Freeform 13">
                <a:extLst>
                  <a:ext uri="{FF2B5EF4-FFF2-40B4-BE49-F238E27FC236}">
                    <a16:creationId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" name="직사각형 1"/>
            <p:cNvSpPr/>
            <p:nvPr/>
          </p:nvSpPr>
          <p:spPr>
            <a:xfrm>
              <a:off x="391885" y="290286"/>
              <a:ext cx="551543" cy="551543"/>
            </a:xfrm>
            <a:prstGeom prst="rect">
              <a:avLst/>
            </a:prstGeom>
            <a:solidFill>
              <a:srgbClr val="2ABEC8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r>
                <a:rPr lang="en-US" altLang="ko-KR" sz="600" dirty="0" err="1">
                  <a:solidFill>
                    <a:prstClr val="white"/>
                  </a:solidFill>
                </a:rPr>
                <a:t>seok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A5941D62-B8BD-4D49-9DEC-176F6691F466}"/>
                </a:ext>
              </a:extLst>
            </p:cNvPr>
            <p:cNvGrpSpPr/>
            <p:nvPr/>
          </p:nvGrpSpPr>
          <p:grpSpPr>
            <a:xfrm>
              <a:off x="523468" y="344919"/>
              <a:ext cx="295304" cy="295304"/>
              <a:chOff x="1593332" y="2172798"/>
              <a:chExt cx="1083168" cy="1083168"/>
            </a:xfrm>
          </p:grpSpPr>
          <p:sp>
            <p:nvSpPr>
              <p:cNvPr id="16" name="타원 15">
                <a:extLst>
                  <a:ext uri="{FF2B5EF4-FFF2-40B4-BE49-F238E27FC236}">
                    <a16:creationId xmlns:a16="http://schemas.microsoft.com/office/drawing/2014/main" id="{EE8644E8-1D32-4B42-8E37-5ABD552083D0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id="{504F81E1-2411-43DF-AC66-0F87385D28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35" name="직사각형 34"/>
            <p:cNvSpPr/>
            <p:nvPr/>
          </p:nvSpPr>
          <p:spPr>
            <a:xfrm>
              <a:off x="1494970" y="290285"/>
              <a:ext cx="10697029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r>
                <a:rPr lang="en-US" altLang="ko-KR" sz="20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 PRESENTATION 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PAPOZIP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と一緒に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を作る楽しさを感じてください</a:t>
              </a: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943428" y="290284"/>
              <a:ext cx="551543" cy="551543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33" name="차트 32">
            <a:extLst>
              <a:ext uri="{FF2B5EF4-FFF2-40B4-BE49-F238E27FC236}">
                <a16:creationId xmlns:a16="http://schemas.microsoft.com/office/drawing/2014/main" id="{3ABFB365-5A06-4541-B46F-E5B56CDB0795}"/>
              </a:ext>
            </a:extLst>
          </p:cNvPr>
          <p:cNvGraphicFramePr/>
          <p:nvPr/>
        </p:nvGraphicFramePr>
        <p:xfrm>
          <a:off x="2307626" y="2058782"/>
          <a:ext cx="8799398" cy="291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" name="타원 33">
            <a:extLst>
              <a:ext uri="{FF2B5EF4-FFF2-40B4-BE49-F238E27FC236}">
                <a16:creationId xmlns:a16="http://schemas.microsoft.com/office/drawing/2014/main" id="{5B843B8B-EF82-4603-AA91-970E032E287C}"/>
              </a:ext>
            </a:extLst>
          </p:cNvPr>
          <p:cNvSpPr/>
          <p:nvPr/>
        </p:nvSpPr>
        <p:spPr>
          <a:xfrm>
            <a:off x="6028546" y="3319134"/>
            <a:ext cx="678779" cy="678779"/>
          </a:xfrm>
          <a:prstGeom prst="ellipse">
            <a:avLst/>
          </a:prstGeom>
          <a:noFill/>
          <a:ln w="19050">
            <a:solidFill>
              <a:srgbClr val="2ABEC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모서리가 둥근 직사각형 35">
            <a:extLst>
              <a:ext uri="{FF2B5EF4-FFF2-40B4-BE49-F238E27FC236}">
                <a16:creationId xmlns:a16="http://schemas.microsoft.com/office/drawing/2014/main" id="{E256AC5E-8A78-4657-8B25-E08B7CAB722B}"/>
              </a:ext>
            </a:extLst>
          </p:cNvPr>
          <p:cNvSpPr/>
          <p:nvPr/>
        </p:nvSpPr>
        <p:spPr>
          <a:xfrm>
            <a:off x="5850946" y="3191682"/>
            <a:ext cx="1033978" cy="199490"/>
          </a:xfrm>
          <a:prstGeom prst="roundRect">
            <a:avLst>
              <a:gd name="adj" fmla="val 50000"/>
            </a:avLst>
          </a:prstGeom>
          <a:solidFill>
            <a:srgbClr val="2E4AAC"/>
          </a:solidFill>
          <a:ln w="28575" cmpd="dbl">
            <a:noFill/>
          </a:ln>
          <a:effectLst>
            <a:outerShdw blurRad="50800" dist="38100" dir="5400000" algn="t" rotWithShape="0">
              <a:srgbClr val="164B2D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prstClr val="white"/>
                </a:solidFill>
              </a:rPr>
              <a:t>2021</a:t>
            </a:r>
            <a:r>
              <a:rPr lang="ko-KR" altLang="en-US" sz="800" b="1" dirty="0">
                <a:solidFill>
                  <a:prstClr val="white"/>
                </a:solidFill>
              </a:rPr>
              <a:t>년 </a:t>
            </a:r>
            <a:r>
              <a:rPr lang="en-US" altLang="ko-KR" sz="800" b="1" dirty="0">
                <a:solidFill>
                  <a:prstClr val="white"/>
                </a:solidFill>
              </a:rPr>
              <a:t>6</a:t>
            </a:r>
            <a:r>
              <a:rPr lang="ko-KR" altLang="en-US" sz="800" b="1" dirty="0">
                <a:solidFill>
                  <a:prstClr val="white"/>
                </a:solidFill>
              </a:rPr>
              <a:t>월 평균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D4AE46D-06F7-4EF4-A0ED-F62BC5323E56}"/>
              </a:ext>
            </a:extLst>
          </p:cNvPr>
          <p:cNvSpPr/>
          <p:nvPr/>
        </p:nvSpPr>
        <p:spPr>
          <a:xfrm>
            <a:off x="6063753" y="5093366"/>
            <a:ext cx="4706625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r"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50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cxnSp>
        <p:nvCxnSpPr>
          <p:cNvPr id="38" name="연결선: 구부러짐 40">
            <a:extLst>
              <a:ext uri="{FF2B5EF4-FFF2-40B4-BE49-F238E27FC236}">
                <a16:creationId xmlns:a16="http://schemas.microsoft.com/office/drawing/2014/main" id="{0BC88FCB-2313-4077-87AD-3F94802A3AFE}"/>
              </a:ext>
            </a:extLst>
          </p:cNvPr>
          <p:cNvCxnSpPr>
            <a:cxnSpLocks/>
            <a:stCxn id="34" idx="4"/>
            <a:endCxn id="37" idx="0"/>
          </p:cNvCxnSpPr>
          <p:nvPr/>
        </p:nvCxnSpPr>
        <p:spPr>
          <a:xfrm rot="16200000" flipH="1">
            <a:off x="6844775" y="3521074"/>
            <a:ext cx="1095453" cy="2049130"/>
          </a:xfrm>
          <a:prstGeom prst="curvedConnector3">
            <a:avLst>
              <a:gd name="adj1" fmla="val 50000"/>
            </a:avLst>
          </a:prstGeom>
          <a:ln w="15875">
            <a:solidFill>
              <a:srgbClr val="2ABEC8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D4AE46D-06F7-4EF4-A0ED-F62BC5323E56}"/>
              </a:ext>
            </a:extLst>
          </p:cNvPr>
          <p:cNvSpPr/>
          <p:nvPr/>
        </p:nvSpPr>
        <p:spPr>
          <a:xfrm>
            <a:off x="2178299" y="1552028"/>
            <a:ext cx="85920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1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50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40" name="타원 39">
            <a:extLst>
              <a:ext uri="{FF2B5EF4-FFF2-40B4-BE49-F238E27FC236}">
                <a16:creationId xmlns:a16="http://schemas.microsoft.com/office/drawing/2014/main" id="{5B843B8B-EF82-4603-AA91-970E032E287C}"/>
              </a:ext>
            </a:extLst>
          </p:cNvPr>
          <p:cNvSpPr/>
          <p:nvPr/>
        </p:nvSpPr>
        <p:spPr>
          <a:xfrm>
            <a:off x="8859682" y="2742845"/>
            <a:ext cx="678779" cy="678779"/>
          </a:xfrm>
          <a:prstGeom prst="ellipse">
            <a:avLst/>
          </a:prstGeom>
          <a:noFill/>
          <a:ln w="19050">
            <a:solidFill>
              <a:srgbClr val="2ABEC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1" name="모서리가 둥근 직사각형 40">
            <a:extLst>
              <a:ext uri="{FF2B5EF4-FFF2-40B4-BE49-F238E27FC236}">
                <a16:creationId xmlns:a16="http://schemas.microsoft.com/office/drawing/2014/main" id="{E256AC5E-8A78-4657-8B25-E08B7CAB722B}"/>
              </a:ext>
            </a:extLst>
          </p:cNvPr>
          <p:cNvSpPr/>
          <p:nvPr/>
        </p:nvSpPr>
        <p:spPr>
          <a:xfrm>
            <a:off x="8682082" y="2621084"/>
            <a:ext cx="1033978" cy="199490"/>
          </a:xfrm>
          <a:prstGeom prst="roundRect">
            <a:avLst>
              <a:gd name="adj" fmla="val 50000"/>
            </a:avLst>
          </a:prstGeom>
          <a:solidFill>
            <a:srgbClr val="2ABEC8"/>
          </a:solidFill>
          <a:ln w="28575" cmpd="dbl">
            <a:noFill/>
          </a:ln>
          <a:effectLst>
            <a:outerShdw blurRad="50800" dist="38100" dir="5400000" algn="t" rotWithShape="0">
              <a:srgbClr val="164B2D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prstClr val="white"/>
                </a:solidFill>
              </a:rPr>
              <a:t>54.5% </a:t>
            </a:r>
            <a:r>
              <a:rPr lang="ko-KR" altLang="en-US" sz="800" b="1" dirty="0">
                <a:solidFill>
                  <a:prstClr val="white"/>
                </a:solidFill>
              </a:rPr>
              <a:t>상승</a:t>
            </a:r>
          </a:p>
        </p:txBody>
      </p:sp>
    </p:spTree>
    <p:extLst>
      <p:ext uri="{BB962C8B-B14F-4D97-AF65-F5344CB8AC3E}">
        <p14:creationId xmlns:p14="http://schemas.microsoft.com/office/powerpoint/2010/main" val="367765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" y="0"/>
            <a:ext cx="12191999" cy="6858001"/>
            <a:chOff x="1" y="0"/>
            <a:chExt cx="12191999" cy="6858001"/>
          </a:xfrm>
        </p:grpSpPr>
        <p:sp>
          <p:nvSpPr>
            <p:cNvPr id="30" name="직사각형 29"/>
            <p:cNvSpPr/>
            <p:nvPr/>
          </p:nvSpPr>
          <p:spPr>
            <a:xfrm>
              <a:off x="1" y="0"/>
              <a:ext cx="1494970" cy="6858000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t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494971" y="0"/>
              <a:ext cx="10697029" cy="290286"/>
            </a:xfrm>
            <a:prstGeom prst="rect">
              <a:avLst/>
            </a:prstGeom>
            <a:solidFill>
              <a:srgbClr val="DCD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943428" y="290286"/>
              <a:ext cx="551543" cy="6567714"/>
            </a:xfrm>
            <a:prstGeom prst="rect">
              <a:avLst/>
            </a:prstGeom>
            <a:solidFill>
              <a:srgbClr val="2643AB"/>
            </a:solidFill>
            <a:ln>
              <a:noFill/>
            </a:ln>
            <a:effectLst>
              <a:outerShdw blurRad="444500" dist="38100" dir="16200000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08000" rtlCol="0" anchor="t"/>
            <a:lstStyle/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3C </a:t>
              </a:r>
              <a:r>
                <a:rPr lang="en-US" altLang="ko-KR" sz="400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SWOT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4P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Mix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IMC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Expected </a:t>
              </a: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effect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Budget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&amp; Schedule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1885" y="290287"/>
              <a:ext cx="551543" cy="6567714"/>
            </a:xfrm>
            <a:prstGeom prst="rect">
              <a:avLst/>
            </a:prstGeom>
            <a:solidFill>
              <a:srgbClr val="2E4AAC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37" y="1963157"/>
              <a:ext cx="129220" cy="170530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4042" y="3719867"/>
              <a:ext cx="103434" cy="173967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자유형 23">
              <a:extLst>
                <a:ext uri="{FF2B5EF4-FFF2-40B4-BE49-F238E27FC236}">
                  <a16:creationId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93" y="3146789"/>
              <a:ext cx="155707" cy="136274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585780" y="2570492"/>
              <a:ext cx="157334" cy="139492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9" name="Group 12">
              <a:extLst>
                <a:ext uri="{FF2B5EF4-FFF2-40B4-BE49-F238E27FC236}">
                  <a16:creationId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9857" y="1380804"/>
              <a:ext cx="211943" cy="168596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0" name="Freeform 13">
                <a:extLst>
                  <a:ext uri="{FF2B5EF4-FFF2-40B4-BE49-F238E27FC236}">
                    <a16:creationId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" name="직사각형 1"/>
            <p:cNvSpPr/>
            <p:nvPr/>
          </p:nvSpPr>
          <p:spPr>
            <a:xfrm>
              <a:off x="391885" y="290286"/>
              <a:ext cx="551543" cy="551543"/>
            </a:xfrm>
            <a:prstGeom prst="rect">
              <a:avLst/>
            </a:prstGeom>
            <a:solidFill>
              <a:srgbClr val="2ABEC8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r>
                <a:rPr lang="en-US" altLang="ko-KR" sz="600" dirty="0" err="1">
                  <a:solidFill>
                    <a:prstClr val="white"/>
                  </a:solidFill>
                </a:rPr>
                <a:t>dsfsd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A5941D62-B8BD-4D49-9DEC-176F6691F466}"/>
                </a:ext>
              </a:extLst>
            </p:cNvPr>
            <p:cNvGrpSpPr/>
            <p:nvPr/>
          </p:nvGrpSpPr>
          <p:grpSpPr>
            <a:xfrm>
              <a:off x="523468" y="344919"/>
              <a:ext cx="295304" cy="295304"/>
              <a:chOff x="1593332" y="2172798"/>
              <a:chExt cx="1083168" cy="1083168"/>
            </a:xfrm>
          </p:grpSpPr>
          <p:sp>
            <p:nvSpPr>
              <p:cNvPr id="16" name="타원 15">
                <a:extLst>
                  <a:ext uri="{FF2B5EF4-FFF2-40B4-BE49-F238E27FC236}">
                    <a16:creationId xmlns:a16="http://schemas.microsoft.com/office/drawing/2014/main" id="{EE8644E8-1D32-4B42-8E37-5ABD552083D0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id="{504F81E1-2411-43DF-AC66-0F87385D28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35" name="직사각형 34"/>
            <p:cNvSpPr/>
            <p:nvPr/>
          </p:nvSpPr>
          <p:spPr>
            <a:xfrm>
              <a:off x="1494970" y="290285"/>
              <a:ext cx="10697029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r>
                <a:rPr lang="en-US" altLang="ko-KR" sz="20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 PRESENTATION 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PAPOZIP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と一緒に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を作る楽しさを感じてください</a:t>
              </a: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943428" y="290284"/>
              <a:ext cx="551543" cy="551543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1851739" y="4482828"/>
            <a:ext cx="211194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2203929" y="4070134"/>
            <a:ext cx="1388164" cy="248300"/>
          </a:xfrm>
          <a:prstGeom prst="roundRect">
            <a:avLst>
              <a:gd name="adj" fmla="val 50000"/>
            </a:avLst>
          </a:prstGeom>
          <a:solidFill>
            <a:srgbClr val="2ABEC8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24" name="타원 23"/>
          <p:cNvSpPr/>
          <p:nvPr/>
        </p:nvSpPr>
        <p:spPr>
          <a:xfrm>
            <a:off x="2148514" y="2162262"/>
            <a:ext cx="1434633" cy="143463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dist="38100" dir="5400000" algn="t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</p:txBody>
      </p:sp>
      <p:sp>
        <p:nvSpPr>
          <p:cNvPr id="25" name="원호 24"/>
          <p:cNvSpPr/>
          <p:nvPr/>
        </p:nvSpPr>
        <p:spPr>
          <a:xfrm>
            <a:off x="2007916" y="2021664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rgbClr val="2ABEC8"/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4475589" y="4482828"/>
            <a:ext cx="211194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Enjoy</a:t>
            </a:r>
            <a:r>
              <a:rPr lang="ko-KR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your stylish business and campus life with BIZCAM </a:t>
            </a:r>
          </a:p>
        </p:txBody>
      </p:sp>
      <p:sp>
        <p:nvSpPr>
          <p:cNvPr id="27" name="모서리가 둥근 직사각형 26"/>
          <p:cNvSpPr/>
          <p:nvPr/>
        </p:nvSpPr>
        <p:spPr>
          <a:xfrm>
            <a:off x="4827779" y="4070134"/>
            <a:ext cx="1388164" cy="248300"/>
          </a:xfrm>
          <a:prstGeom prst="roundRect">
            <a:avLst>
              <a:gd name="adj" fmla="val 50000"/>
            </a:avLst>
          </a:prstGeom>
          <a:solidFill>
            <a:srgbClr val="2ABEC8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28" name="타원 27"/>
          <p:cNvSpPr/>
          <p:nvPr/>
        </p:nvSpPr>
        <p:spPr>
          <a:xfrm>
            <a:off x="4772364" y="2162262"/>
            <a:ext cx="1434633" cy="1434633"/>
          </a:xfrm>
          <a:prstGeom prst="ellipse">
            <a:avLst/>
          </a:prstGeom>
          <a:solidFill>
            <a:srgbClr val="2ABEC8"/>
          </a:solidFill>
          <a:ln>
            <a:noFill/>
          </a:ln>
          <a:effectLst>
            <a:outerShdw blurRad="152400" dist="38100" dir="5400000" algn="t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white"/>
                </a:solidFill>
              </a:rPr>
              <a:t>75</a:t>
            </a:r>
            <a:r>
              <a:rPr lang="en-US" altLang="ko-KR" sz="1600" b="1" dirty="0">
                <a:solidFill>
                  <a:prstClr val="white"/>
                </a:solidFill>
              </a:rPr>
              <a:t>%</a:t>
            </a:r>
            <a:endParaRPr lang="en-US" altLang="ko-KR" sz="800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29" name="원호 28"/>
          <p:cNvSpPr/>
          <p:nvPr/>
        </p:nvSpPr>
        <p:spPr>
          <a:xfrm>
            <a:off x="4631766" y="2021664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rgbClr val="2ABEC8"/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7099439" y="4482828"/>
            <a:ext cx="211194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Enjoy</a:t>
            </a:r>
            <a:r>
              <a:rPr lang="ko-KR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your stylish business and campus life with BIZCAM </a:t>
            </a:r>
          </a:p>
        </p:txBody>
      </p:sp>
      <p:sp>
        <p:nvSpPr>
          <p:cNvPr id="33" name="모서리가 둥근 직사각형 32"/>
          <p:cNvSpPr/>
          <p:nvPr/>
        </p:nvSpPr>
        <p:spPr>
          <a:xfrm>
            <a:off x="7451629" y="4070134"/>
            <a:ext cx="1388164" cy="248300"/>
          </a:xfrm>
          <a:prstGeom prst="roundRect">
            <a:avLst>
              <a:gd name="adj" fmla="val 50000"/>
            </a:avLst>
          </a:prstGeom>
          <a:solidFill>
            <a:srgbClr val="2ABEC8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34" name="타원 33"/>
          <p:cNvSpPr/>
          <p:nvPr/>
        </p:nvSpPr>
        <p:spPr>
          <a:xfrm>
            <a:off x="7396214" y="2162262"/>
            <a:ext cx="1434633" cy="143463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dist="38100" dir="5400000" algn="t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</p:txBody>
      </p:sp>
      <p:sp>
        <p:nvSpPr>
          <p:cNvPr id="36" name="원호 35"/>
          <p:cNvSpPr/>
          <p:nvPr/>
        </p:nvSpPr>
        <p:spPr>
          <a:xfrm>
            <a:off x="7255616" y="2021664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rgbClr val="2ABEC8"/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9723289" y="4482828"/>
            <a:ext cx="211194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ko-KR" altLang="en-US" sz="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Enjoy</a:t>
            </a:r>
            <a:r>
              <a:rPr lang="ko-KR" altLang="en-US" sz="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your stylish business and campus life with BIZCAM </a:t>
            </a:r>
          </a:p>
        </p:txBody>
      </p:sp>
      <p:sp>
        <p:nvSpPr>
          <p:cNvPr id="38" name="모서리가 둥근 직사각형 37"/>
          <p:cNvSpPr/>
          <p:nvPr/>
        </p:nvSpPr>
        <p:spPr>
          <a:xfrm>
            <a:off x="10075479" y="4070134"/>
            <a:ext cx="1388164" cy="248300"/>
          </a:xfrm>
          <a:prstGeom prst="roundRect">
            <a:avLst>
              <a:gd name="adj" fmla="val 50000"/>
            </a:avLst>
          </a:prstGeom>
          <a:solidFill>
            <a:srgbClr val="2ABEC8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39" name="타원 38"/>
          <p:cNvSpPr/>
          <p:nvPr/>
        </p:nvSpPr>
        <p:spPr>
          <a:xfrm>
            <a:off x="10020064" y="2162262"/>
            <a:ext cx="1434633" cy="1434633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dist="38100" dir="5400000" algn="t" rotWithShape="0">
              <a:prstClr val="black">
                <a:alpha val="16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</p:txBody>
      </p:sp>
      <p:sp>
        <p:nvSpPr>
          <p:cNvPr id="40" name="원호 39"/>
          <p:cNvSpPr/>
          <p:nvPr/>
        </p:nvSpPr>
        <p:spPr>
          <a:xfrm>
            <a:off x="9879466" y="2021664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rgbClr val="2ABEC8"/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98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" y="0"/>
            <a:ext cx="12191999" cy="6858001"/>
            <a:chOff x="1" y="0"/>
            <a:chExt cx="12191999" cy="6858001"/>
          </a:xfrm>
        </p:grpSpPr>
        <p:sp>
          <p:nvSpPr>
            <p:cNvPr id="30" name="직사각형 29"/>
            <p:cNvSpPr/>
            <p:nvPr/>
          </p:nvSpPr>
          <p:spPr>
            <a:xfrm>
              <a:off x="1" y="0"/>
              <a:ext cx="1494970" cy="6858000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t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494971" y="0"/>
              <a:ext cx="10697029" cy="290286"/>
            </a:xfrm>
            <a:prstGeom prst="rect">
              <a:avLst/>
            </a:prstGeom>
            <a:solidFill>
              <a:srgbClr val="DCD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943428" y="290286"/>
              <a:ext cx="551543" cy="6567714"/>
            </a:xfrm>
            <a:prstGeom prst="rect">
              <a:avLst/>
            </a:prstGeom>
            <a:solidFill>
              <a:srgbClr val="2643AB"/>
            </a:solidFill>
            <a:ln>
              <a:noFill/>
            </a:ln>
            <a:effectLst>
              <a:outerShdw blurRad="444500" dist="38100" dir="16200000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08000" rtlCol="0" anchor="t"/>
            <a:lstStyle/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3C </a:t>
              </a:r>
              <a:r>
                <a:rPr lang="en-US" altLang="ko-KR" sz="400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SWOT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4P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Mix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IMC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Expected </a:t>
              </a: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effect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Budget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&amp; Schedule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1885" y="290287"/>
              <a:ext cx="551543" cy="6567714"/>
            </a:xfrm>
            <a:prstGeom prst="rect">
              <a:avLst/>
            </a:prstGeom>
            <a:solidFill>
              <a:srgbClr val="2E4AAC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37" y="1963157"/>
              <a:ext cx="129220" cy="170530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4042" y="3719867"/>
              <a:ext cx="103434" cy="173967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자유형 23">
              <a:extLst>
                <a:ext uri="{FF2B5EF4-FFF2-40B4-BE49-F238E27FC236}">
                  <a16:creationId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93" y="3146789"/>
              <a:ext cx="155707" cy="136274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585780" y="2570492"/>
              <a:ext cx="157334" cy="139492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9" name="Group 12">
              <a:extLst>
                <a:ext uri="{FF2B5EF4-FFF2-40B4-BE49-F238E27FC236}">
                  <a16:creationId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9857" y="1380804"/>
              <a:ext cx="211943" cy="168596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0" name="Freeform 13">
                <a:extLst>
                  <a:ext uri="{FF2B5EF4-FFF2-40B4-BE49-F238E27FC236}">
                    <a16:creationId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" name="직사각형 1"/>
            <p:cNvSpPr/>
            <p:nvPr/>
          </p:nvSpPr>
          <p:spPr>
            <a:xfrm>
              <a:off x="391885" y="290286"/>
              <a:ext cx="551543" cy="551543"/>
            </a:xfrm>
            <a:prstGeom prst="rect">
              <a:avLst/>
            </a:prstGeom>
            <a:solidFill>
              <a:srgbClr val="2ABEC8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r>
                <a:rPr lang="en-US" altLang="ko-KR" sz="600" dirty="0" err="1">
                  <a:solidFill>
                    <a:prstClr val="white"/>
                  </a:solidFill>
                </a:rPr>
                <a:t>sdfsdf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A5941D62-B8BD-4D49-9DEC-176F6691F466}"/>
                </a:ext>
              </a:extLst>
            </p:cNvPr>
            <p:cNvGrpSpPr/>
            <p:nvPr/>
          </p:nvGrpSpPr>
          <p:grpSpPr>
            <a:xfrm>
              <a:off x="523468" y="344919"/>
              <a:ext cx="295304" cy="295304"/>
              <a:chOff x="1593332" y="2172798"/>
              <a:chExt cx="1083168" cy="1083168"/>
            </a:xfrm>
          </p:grpSpPr>
          <p:sp>
            <p:nvSpPr>
              <p:cNvPr id="16" name="타원 15">
                <a:extLst>
                  <a:ext uri="{FF2B5EF4-FFF2-40B4-BE49-F238E27FC236}">
                    <a16:creationId xmlns:a16="http://schemas.microsoft.com/office/drawing/2014/main" id="{EE8644E8-1D32-4B42-8E37-5ABD552083D0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id="{504F81E1-2411-43DF-AC66-0F87385D28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35" name="직사각형 34"/>
            <p:cNvSpPr/>
            <p:nvPr/>
          </p:nvSpPr>
          <p:spPr>
            <a:xfrm>
              <a:off x="1494970" y="290285"/>
              <a:ext cx="10697029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r>
                <a:rPr lang="en-US" altLang="ko-KR" sz="20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 PRESENTATION 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PAPOZIP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と一緒に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を作る楽しさを感じてください</a:t>
              </a: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943428" y="290284"/>
              <a:ext cx="551543" cy="551543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416676" y="4472170"/>
            <a:ext cx="252114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1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2477923" y="1965531"/>
            <a:ext cx="2398647" cy="2255711"/>
            <a:chOff x="2208439" y="1719055"/>
            <a:chExt cx="2658217" cy="2499813"/>
          </a:xfrm>
        </p:grpSpPr>
        <p:sp>
          <p:nvSpPr>
            <p:cNvPr id="24" name="한쪽 모서리는 잘리고 다른 쪽 모서리는 둥근 사각형 23"/>
            <p:cNvSpPr/>
            <p:nvPr/>
          </p:nvSpPr>
          <p:spPr>
            <a:xfrm flipH="1">
              <a:off x="2208439" y="1719055"/>
              <a:ext cx="2658217" cy="2499813"/>
            </a:xfrm>
            <a:prstGeom prst="snipRoundRect">
              <a:avLst>
                <a:gd name="adj1" fmla="val 11333"/>
                <a:gd name="adj2" fmla="val 16667"/>
              </a:avLst>
            </a:prstGeom>
            <a:solidFill>
              <a:schemeClr val="tx2">
                <a:lumMod val="75000"/>
              </a:schemeClr>
            </a:solidFill>
            <a:ln>
              <a:solidFill>
                <a:srgbClr val="2ABE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ko-KR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25" name="직각 삼각형 24"/>
            <p:cNvSpPr/>
            <p:nvPr/>
          </p:nvSpPr>
          <p:spPr>
            <a:xfrm rot="10800000" flipH="1">
              <a:off x="2208439" y="1719055"/>
              <a:ext cx="360000" cy="360000"/>
            </a:xfrm>
            <a:prstGeom prst="rtTriangle">
              <a:avLst/>
            </a:prstGeom>
            <a:solidFill>
              <a:srgbClr val="2ABEC8"/>
            </a:solidFill>
            <a:ln>
              <a:solidFill>
                <a:srgbClr val="2ABE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ko-KR" altLang="en-US" sz="2800" dirty="0">
                <a:solidFill>
                  <a:prstClr val="white"/>
                </a:solidFill>
              </a:endParaRPr>
            </a:p>
          </p:txBody>
        </p:sp>
      </p:grpSp>
      <p:sp>
        <p:nvSpPr>
          <p:cNvPr id="26" name="직사각형 25"/>
          <p:cNvSpPr/>
          <p:nvPr/>
        </p:nvSpPr>
        <p:spPr>
          <a:xfrm>
            <a:off x="5428113" y="4472170"/>
            <a:ext cx="252114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27" name="그룹 26"/>
          <p:cNvGrpSpPr/>
          <p:nvPr/>
        </p:nvGrpSpPr>
        <p:grpSpPr>
          <a:xfrm>
            <a:off x="5489360" y="1965531"/>
            <a:ext cx="2398647" cy="2255711"/>
            <a:chOff x="2208439" y="1719055"/>
            <a:chExt cx="2658217" cy="2499813"/>
          </a:xfrm>
        </p:grpSpPr>
        <p:sp>
          <p:nvSpPr>
            <p:cNvPr id="28" name="한쪽 모서리는 잘리고 다른 쪽 모서리는 둥근 사각형 27"/>
            <p:cNvSpPr/>
            <p:nvPr/>
          </p:nvSpPr>
          <p:spPr>
            <a:xfrm flipH="1">
              <a:off x="2208439" y="1719055"/>
              <a:ext cx="2658217" cy="2499813"/>
            </a:xfrm>
            <a:prstGeom prst="snipRoundRect">
              <a:avLst>
                <a:gd name="adj1" fmla="val 11333"/>
                <a:gd name="adj2" fmla="val 16667"/>
              </a:avLst>
            </a:prstGeom>
            <a:solidFill>
              <a:schemeClr val="tx2">
                <a:lumMod val="75000"/>
              </a:schemeClr>
            </a:solidFill>
            <a:ln>
              <a:solidFill>
                <a:srgbClr val="2ABE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ko-KR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29" name="직각 삼각형 28"/>
            <p:cNvSpPr/>
            <p:nvPr/>
          </p:nvSpPr>
          <p:spPr>
            <a:xfrm rot="10800000" flipH="1">
              <a:off x="2208439" y="1719055"/>
              <a:ext cx="360000" cy="360000"/>
            </a:xfrm>
            <a:prstGeom prst="rtTriangle">
              <a:avLst/>
            </a:prstGeom>
            <a:solidFill>
              <a:srgbClr val="2ABEC8"/>
            </a:solidFill>
            <a:ln>
              <a:solidFill>
                <a:srgbClr val="2ABE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ko-KR" altLang="en-US" sz="2800" dirty="0">
                <a:solidFill>
                  <a:prstClr val="white"/>
                </a:solidFill>
              </a:endParaRP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8439550" y="4472170"/>
            <a:ext cx="252114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詳しい内容を書いてみよう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PAPOZIP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と一緒に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ppt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游ゴシック" panose="020B0400000000000000" pitchFamily="34" charset="-128"/>
                <a:cs typeface="+mn-cs"/>
              </a:rPr>
              <a:t>を作る楽しさを感じてください</a:t>
            </a:r>
            <a:endParaRPr kumimoji="0" lang="ko-KR" alt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33" name="그룹 32"/>
          <p:cNvGrpSpPr/>
          <p:nvPr/>
        </p:nvGrpSpPr>
        <p:grpSpPr>
          <a:xfrm>
            <a:off x="8500797" y="1965531"/>
            <a:ext cx="2398647" cy="2255711"/>
            <a:chOff x="2208439" y="1719055"/>
            <a:chExt cx="2658217" cy="2499813"/>
          </a:xfrm>
        </p:grpSpPr>
        <p:sp>
          <p:nvSpPr>
            <p:cNvPr id="34" name="한쪽 모서리는 잘리고 다른 쪽 모서리는 둥근 사각형 33"/>
            <p:cNvSpPr/>
            <p:nvPr/>
          </p:nvSpPr>
          <p:spPr>
            <a:xfrm flipH="1">
              <a:off x="2208439" y="1719055"/>
              <a:ext cx="2658217" cy="2499813"/>
            </a:xfrm>
            <a:prstGeom prst="snipRoundRect">
              <a:avLst>
                <a:gd name="adj1" fmla="val 11333"/>
                <a:gd name="adj2" fmla="val 16667"/>
              </a:avLst>
            </a:prstGeom>
            <a:solidFill>
              <a:schemeClr val="tx2">
                <a:lumMod val="75000"/>
              </a:schemeClr>
            </a:solidFill>
            <a:ln>
              <a:solidFill>
                <a:srgbClr val="2ABE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ko-KR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36" name="직각 삼각형 35"/>
            <p:cNvSpPr/>
            <p:nvPr/>
          </p:nvSpPr>
          <p:spPr>
            <a:xfrm rot="10800000" flipH="1">
              <a:off x="2208439" y="1719055"/>
              <a:ext cx="360000" cy="360000"/>
            </a:xfrm>
            <a:prstGeom prst="rtTriangle">
              <a:avLst/>
            </a:prstGeom>
            <a:solidFill>
              <a:srgbClr val="2ABEC8"/>
            </a:solidFill>
            <a:ln>
              <a:solidFill>
                <a:srgbClr val="2ABE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endParaRPr lang="ko-KR" altLang="en-US" sz="28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1548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" y="0"/>
            <a:ext cx="12191999" cy="6858001"/>
            <a:chOff x="1" y="0"/>
            <a:chExt cx="12191999" cy="6858001"/>
          </a:xfrm>
        </p:grpSpPr>
        <p:sp>
          <p:nvSpPr>
            <p:cNvPr id="30" name="직사각형 29"/>
            <p:cNvSpPr/>
            <p:nvPr/>
          </p:nvSpPr>
          <p:spPr>
            <a:xfrm>
              <a:off x="1" y="0"/>
              <a:ext cx="1494970" cy="6858000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t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494971" y="0"/>
              <a:ext cx="10697029" cy="290286"/>
            </a:xfrm>
            <a:prstGeom prst="rect">
              <a:avLst/>
            </a:prstGeom>
            <a:solidFill>
              <a:srgbClr val="DCD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943428" y="290286"/>
              <a:ext cx="551543" cy="6567714"/>
            </a:xfrm>
            <a:prstGeom prst="rect">
              <a:avLst/>
            </a:prstGeom>
            <a:solidFill>
              <a:srgbClr val="2643AB"/>
            </a:solidFill>
            <a:ln>
              <a:noFill/>
            </a:ln>
            <a:effectLst>
              <a:outerShdw blurRad="444500" dist="38100" dir="16200000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08000" rtlCol="0" anchor="t"/>
            <a:lstStyle/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3C </a:t>
              </a:r>
              <a:r>
                <a:rPr lang="en-US" altLang="ko-KR" sz="400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SWOT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4P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Mix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IMC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Expected </a:t>
              </a: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effect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Budget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&amp; Schedule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1885" y="290287"/>
              <a:ext cx="551543" cy="6567714"/>
            </a:xfrm>
            <a:prstGeom prst="rect">
              <a:avLst/>
            </a:prstGeom>
            <a:solidFill>
              <a:srgbClr val="2E4AAC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37" y="1963157"/>
              <a:ext cx="129220" cy="170530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4042" y="3719867"/>
              <a:ext cx="103434" cy="173967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자유형 23">
              <a:extLst>
                <a:ext uri="{FF2B5EF4-FFF2-40B4-BE49-F238E27FC236}">
                  <a16:creationId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93" y="3146789"/>
              <a:ext cx="155707" cy="136274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585780" y="2570492"/>
              <a:ext cx="157334" cy="139492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9" name="Group 12">
              <a:extLst>
                <a:ext uri="{FF2B5EF4-FFF2-40B4-BE49-F238E27FC236}">
                  <a16:creationId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9857" y="1380804"/>
              <a:ext cx="211943" cy="168596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0" name="Freeform 13">
                <a:extLst>
                  <a:ext uri="{FF2B5EF4-FFF2-40B4-BE49-F238E27FC236}">
                    <a16:creationId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" name="직사각형 1"/>
            <p:cNvSpPr/>
            <p:nvPr/>
          </p:nvSpPr>
          <p:spPr>
            <a:xfrm>
              <a:off x="391885" y="290286"/>
              <a:ext cx="551543" cy="551543"/>
            </a:xfrm>
            <a:prstGeom prst="rect">
              <a:avLst/>
            </a:prstGeom>
            <a:solidFill>
              <a:srgbClr val="2ABEC8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r>
                <a:rPr lang="en-US" altLang="ko-KR" sz="600" dirty="0" err="1">
                  <a:solidFill>
                    <a:prstClr val="white"/>
                  </a:solidFill>
                </a:rPr>
                <a:t>asdasd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A5941D62-B8BD-4D49-9DEC-176F6691F466}"/>
                </a:ext>
              </a:extLst>
            </p:cNvPr>
            <p:cNvGrpSpPr/>
            <p:nvPr/>
          </p:nvGrpSpPr>
          <p:grpSpPr>
            <a:xfrm>
              <a:off x="523468" y="344919"/>
              <a:ext cx="295304" cy="295304"/>
              <a:chOff x="1593332" y="2172798"/>
              <a:chExt cx="1083168" cy="1083168"/>
            </a:xfrm>
          </p:grpSpPr>
          <p:sp>
            <p:nvSpPr>
              <p:cNvPr id="16" name="타원 15">
                <a:extLst>
                  <a:ext uri="{FF2B5EF4-FFF2-40B4-BE49-F238E27FC236}">
                    <a16:creationId xmlns:a16="http://schemas.microsoft.com/office/drawing/2014/main" id="{EE8644E8-1D32-4B42-8E37-5ABD552083D0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id="{504F81E1-2411-43DF-AC66-0F87385D28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35" name="직사각형 34"/>
            <p:cNvSpPr/>
            <p:nvPr/>
          </p:nvSpPr>
          <p:spPr>
            <a:xfrm>
              <a:off x="1494970" y="290285"/>
              <a:ext cx="10697029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r>
                <a:rPr lang="en-US" altLang="ko-KR" sz="20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 PRESENTATION 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PAPOZIP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と一緒に</a:t>
              </a:r>
              <a:r>
                <a:rPr lang="en-US" altLang="ja-JP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</a:t>
              </a:r>
              <a:r>
                <a:rPr lang="ja-JP" altLang="en-US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を作る楽しさを感じてください</a:t>
              </a: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943428" y="290284"/>
              <a:ext cx="551543" cy="551543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2371948" y="1643028"/>
            <a:ext cx="9019274" cy="2630156"/>
            <a:chOff x="2314798" y="1709703"/>
            <a:chExt cx="9019274" cy="2630156"/>
          </a:xfrm>
        </p:grpSpPr>
        <p:sp>
          <p:nvSpPr>
            <p:cNvPr id="37" name="직사각형 36"/>
            <p:cNvSpPr/>
            <p:nvPr/>
          </p:nvSpPr>
          <p:spPr>
            <a:xfrm>
              <a:off x="2314802" y="3788316"/>
              <a:ext cx="9019270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92100"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2314801" y="3236773"/>
              <a:ext cx="9019270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92100"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1" name="직사각형 40"/>
            <p:cNvSpPr/>
            <p:nvPr/>
          </p:nvSpPr>
          <p:spPr>
            <a:xfrm>
              <a:off x="2314800" y="2685230"/>
              <a:ext cx="9019270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92100"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2" name="직사각형 41"/>
            <p:cNvSpPr/>
            <p:nvPr/>
          </p:nvSpPr>
          <p:spPr>
            <a:xfrm>
              <a:off x="2314799" y="2133687"/>
              <a:ext cx="9019270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92100"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43" name="직사각형 42"/>
            <p:cNvSpPr/>
            <p:nvPr/>
          </p:nvSpPr>
          <p:spPr>
            <a:xfrm>
              <a:off x="2314798" y="1709703"/>
              <a:ext cx="2057177" cy="423984"/>
            </a:xfrm>
            <a:prstGeom prst="rect">
              <a:avLst/>
            </a:prstGeom>
            <a:solidFill>
              <a:srgbClr val="2ABEC8"/>
            </a:solidFill>
            <a:ln>
              <a:noFill/>
            </a:ln>
            <a:effectLst>
              <a:outerShdw blurRad="292100"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 latinLnBrk="0">
                <a:defRPr/>
              </a:pPr>
              <a:r>
                <a:rPr lang="en-US" altLang="ko-KR" sz="1200" dirty="0">
                  <a:solidFill>
                    <a:prstClr val="white"/>
                  </a:solidFill>
                </a:rPr>
                <a:t>CONTENTS</a:t>
              </a:r>
              <a:endParaRPr lang="ko-KR" altLang="en-US" sz="1200" kern="0" dirty="0">
                <a:solidFill>
                  <a:prstClr val="white"/>
                </a:solidFill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9963150" y="1709703"/>
              <a:ext cx="1370919" cy="4239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92100"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r>
                <a:rPr lang="en-US" altLang="ko-KR" sz="1200" kern="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point</a:t>
              </a:r>
              <a:endParaRPr lang="ko-KR" altLang="en-US" sz="1200" kern="0" dirty="0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cxnSp>
          <p:nvCxnSpPr>
            <p:cNvPr id="7" name="직선 연결선 6"/>
            <p:cNvCxnSpPr/>
            <p:nvPr/>
          </p:nvCxnSpPr>
          <p:spPr>
            <a:xfrm>
              <a:off x="2314798" y="2133687"/>
              <a:ext cx="9019270" cy="0"/>
            </a:xfrm>
            <a:prstGeom prst="line">
              <a:avLst/>
            </a:prstGeom>
            <a:ln>
              <a:solidFill>
                <a:srgbClr val="2ABE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직사각형 43"/>
            <p:cNvSpPr/>
            <p:nvPr/>
          </p:nvSpPr>
          <p:spPr>
            <a:xfrm>
              <a:off x="4371975" y="1709703"/>
              <a:ext cx="5591175" cy="4239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292100"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1200" dirty="0"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詳しい内容を書いてみよう</a:t>
              </a:r>
            </a:p>
          </p:txBody>
        </p:sp>
      </p:grp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45416"/>
              </p:ext>
            </p:extLst>
          </p:nvPr>
        </p:nvGraphicFramePr>
        <p:xfrm>
          <a:off x="2371948" y="2067012"/>
          <a:ext cx="9019269" cy="220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1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1543">
                <a:tc>
                  <a:txBody>
                    <a:bodyPr/>
                    <a:lstStyle/>
                    <a:p>
                      <a:pPr algn="ctr" latinLnBrk="0">
                        <a:defRPr/>
                      </a:pPr>
                      <a:r>
                        <a:rPr lang="en-US" altLang="ko-KR" sz="1000" b="0" dirty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ko-KR" altLang="en-US" sz="1000" b="0" kern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BEC8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n-US" altLang="ja-JP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ea typeface="+mn-ea"/>
                        </a:rPr>
                        <a:t>PAPOZIP</a:t>
                      </a:r>
                      <a:r>
                        <a:rPr kumimoji="0" lang="ja-JP" alt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ea typeface="+mn-ea"/>
                        </a:rPr>
                        <a:t>と一緒に</a:t>
                      </a:r>
                      <a:r>
                        <a:rPr kumimoji="0" lang="en-US" altLang="ja-JP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ea typeface="+mn-ea"/>
                        </a:rPr>
                        <a:t>ppt</a:t>
                      </a:r>
                      <a:r>
                        <a:rPr kumimoji="0" lang="ja-JP" alt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ea typeface="+mn-ea"/>
                        </a:rPr>
                        <a:t>を作る楽しさを感じてください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★★★</a:t>
                      </a:r>
                      <a:r>
                        <a:rPr lang="ko-KR" altLang="en-US" sz="1200" b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★★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 latinLnBrk="0">
                        <a:defRPr/>
                      </a:pPr>
                      <a:r>
                        <a:rPr lang="en-US" altLang="ko-KR" sz="1000" b="0" dirty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ko-KR" altLang="en-US" sz="1000" b="0" kern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BEC8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n-US" altLang="ja-JP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PAPOZIP</a:t>
                      </a:r>
                      <a:r>
                        <a:rPr kumimoji="0" lang="ja-JP" altLang="en-US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と一緒に</a:t>
                      </a:r>
                      <a:r>
                        <a:rPr kumimoji="0" lang="en-US" altLang="ja-JP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ppt</a:t>
                      </a:r>
                      <a:r>
                        <a:rPr kumimoji="0" lang="ja-JP" altLang="en-US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を作る楽しさを感じてください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★★★★</a:t>
                      </a:r>
                      <a:r>
                        <a:rPr lang="ko-KR" altLang="en-US" sz="1200" b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 latinLnBrk="0">
                        <a:defRPr/>
                      </a:pPr>
                      <a:r>
                        <a:rPr lang="en-US" altLang="ko-KR" sz="1000" b="0" dirty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ko-KR" altLang="en-US" sz="1000" b="0" kern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BEC8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n-US" altLang="ja-JP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PAPOZIP</a:t>
                      </a:r>
                      <a:r>
                        <a:rPr kumimoji="0" lang="ja-JP" altLang="en-US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と一緒に</a:t>
                      </a:r>
                      <a:r>
                        <a:rPr kumimoji="0" lang="en-US" altLang="ja-JP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ppt</a:t>
                      </a:r>
                      <a:r>
                        <a:rPr kumimoji="0" lang="ja-JP" altLang="en-US" sz="8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を作る楽しさを感じてください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★</a:t>
                      </a:r>
                      <a:r>
                        <a:rPr lang="ko-KR" altLang="en-US" sz="1200" b="0" dirty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★★★★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543">
                <a:tc>
                  <a:txBody>
                    <a:bodyPr/>
                    <a:lstStyle/>
                    <a:p>
                      <a:pPr algn="ctr" latinLnBrk="0">
                        <a:defRPr/>
                      </a:pPr>
                      <a:r>
                        <a:rPr lang="en-US" altLang="ko-KR" sz="1000" b="0" dirty="0">
                          <a:solidFill>
                            <a:schemeClr val="bg1"/>
                          </a:solidFill>
                        </a:rPr>
                        <a:t>CONTENTS</a:t>
                      </a:r>
                      <a:endParaRPr lang="ko-KR" altLang="en-US" sz="1000" b="0" kern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BEC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n-US" altLang="ja-JP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PAPOZIP</a:t>
                      </a:r>
                      <a:r>
                        <a:rPr kumimoji="0" lang="ja-JP" alt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と一緒に</a:t>
                      </a:r>
                      <a:r>
                        <a:rPr kumimoji="0" lang="en-US" altLang="ja-JP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ppt</a:t>
                      </a:r>
                      <a:r>
                        <a:rPr kumimoji="0" lang="ja-JP" alt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65000"/>
                              <a:lumOff val="35000"/>
                            </a:prstClr>
                          </a:solidFill>
                          <a:effectLst/>
                          <a:uLnTx/>
                          <a:uFillTx/>
                          <a:latin typeface="맑은 고딕" panose="020F0502020204030204"/>
                          <a:ea typeface="游ゴシック" panose="020B0400000000000000" pitchFamily="34" charset="-128"/>
                          <a:cs typeface="+mn-cs"/>
                        </a:rPr>
                        <a:t>を作る楽しさを感じてください</a:t>
                      </a:r>
                      <a:endParaRPr lang="ko-KR" altLang="en-US" sz="1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★★★★★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직사각형 46">
            <a:extLst>
              <a:ext uri="{FF2B5EF4-FFF2-40B4-BE49-F238E27FC236}">
                <a16:creationId xmlns:a16="http://schemas.microsoft.com/office/drawing/2014/main" id="{ED4AE46D-06F7-4EF4-A0ED-F62BC5323E56}"/>
              </a:ext>
            </a:extLst>
          </p:cNvPr>
          <p:cNvSpPr/>
          <p:nvPr/>
        </p:nvSpPr>
        <p:spPr>
          <a:xfrm>
            <a:off x="2371948" y="5374218"/>
            <a:ext cx="8592079" cy="567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50000"/>
                  </a:prstClr>
                </a:solidFill>
              </a:rPr>
              <a:t>You can use a software program such as Microsoft Power Point to provide the audience with slides that contains your major points or essential information.</a:t>
            </a:r>
          </a:p>
        </p:txBody>
      </p:sp>
      <p:sp>
        <p:nvSpPr>
          <p:cNvPr id="48" name="모서리가 둥근 직사각형 47"/>
          <p:cNvSpPr/>
          <p:nvPr/>
        </p:nvSpPr>
        <p:spPr>
          <a:xfrm>
            <a:off x="2476500" y="5127969"/>
            <a:ext cx="1283612" cy="248300"/>
          </a:xfrm>
          <a:prstGeom prst="roundRect">
            <a:avLst>
              <a:gd name="adj" fmla="val 50000"/>
            </a:avLst>
          </a:prstGeom>
          <a:solidFill>
            <a:srgbClr val="2E4AAC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Check Point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2371948" y="3170098"/>
            <a:ext cx="9019270" cy="549769"/>
          </a:xfrm>
          <a:prstGeom prst="rect">
            <a:avLst/>
          </a:prstGeom>
          <a:noFill/>
          <a:ln w="15875">
            <a:solidFill>
              <a:srgbClr val="2E4AA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50" name="꺾인 연결선 49"/>
          <p:cNvCxnSpPr>
            <a:stCxn id="48" idx="1"/>
            <a:endCxn id="18" idx="1"/>
          </p:cNvCxnSpPr>
          <p:nvPr/>
        </p:nvCxnSpPr>
        <p:spPr>
          <a:xfrm rot="10800000">
            <a:off x="2371948" y="3444983"/>
            <a:ext cx="104552" cy="1807136"/>
          </a:xfrm>
          <a:prstGeom prst="bentConnector3">
            <a:avLst>
              <a:gd name="adj1" fmla="val 391530"/>
            </a:avLst>
          </a:prstGeom>
          <a:ln w="15875">
            <a:solidFill>
              <a:srgbClr val="2E4AAC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073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" y="0"/>
            <a:ext cx="12191999" cy="6858001"/>
            <a:chOff x="1" y="0"/>
            <a:chExt cx="12191999" cy="6858001"/>
          </a:xfrm>
        </p:grpSpPr>
        <p:sp>
          <p:nvSpPr>
            <p:cNvPr id="30" name="직사각형 29"/>
            <p:cNvSpPr/>
            <p:nvPr/>
          </p:nvSpPr>
          <p:spPr>
            <a:xfrm>
              <a:off x="1" y="0"/>
              <a:ext cx="1494970" cy="6858000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88000" rtlCol="0" anchor="t"/>
            <a:lstStyle/>
            <a:p>
              <a:pPr algn="ctr"/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494971" y="0"/>
              <a:ext cx="10697029" cy="290286"/>
            </a:xfrm>
            <a:prstGeom prst="rect">
              <a:avLst/>
            </a:prstGeom>
            <a:solidFill>
              <a:srgbClr val="DCD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943428" y="290286"/>
              <a:ext cx="551543" cy="6567714"/>
            </a:xfrm>
            <a:prstGeom prst="rect">
              <a:avLst/>
            </a:prstGeom>
            <a:solidFill>
              <a:srgbClr val="2643AB"/>
            </a:solidFill>
            <a:ln>
              <a:noFill/>
            </a:ln>
            <a:effectLst>
              <a:outerShdw blurRad="444500" dist="38100" dir="16200000" rotWithShape="0">
                <a:prstClr val="black">
                  <a:alpha val="1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08000" rtlCol="0" anchor="t"/>
            <a:lstStyle/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3C </a:t>
              </a:r>
              <a:r>
                <a:rPr lang="en-US" altLang="ko-KR" sz="400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SWOT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Analysis</a:t>
              </a: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4P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</a:t>
              </a:r>
              <a:r>
                <a:rPr lang="en-US" altLang="ko-KR" sz="400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Mix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IMC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Expected </a:t>
              </a: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effect</a:t>
              </a:r>
              <a:endParaRPr lang="ko-KR" altLang="en-US" sz="400" i="1" dirty="0">
                <a:solidFill>
                  <a:prstClr val="white"/>
                </a:solidFill>
                <a:cs typeface="Aharoni" panose="02010803020104030203" pitchFamily="2" charset="-79"/>
              </a:endParaRPr>
            </a:p>
            <a:p>
              <a:pPr>
                <a:lnSpc>
                  <a:spcPct val="300000"/>
                </a:lnSpc>
                <a:defRPr/>
              </a:pPr>
              <a:r>
                <a:rPr lang="en-US" altLang="ko-KR" sz="600" b="1" i="1" dirty="0">
                  <a:solidFill>
                    <a:prstClr val="white"/>
                  </a:solidFill>
                  <a:cs typeface="Aharoni" panose="02010803020104030203" pitchFamily="2" charset="-79"/>
                </a:rPr>
                <a:t>Budget</a:t>
              </a:r>
              <a:r>
                <a:rPr lang="en-US" altLang="ko-KR" sz="600" b="1" i="1" dirty="0">
                  <a:solidFill>
                    <a:srgbClr val="8899B2"/>
                  </a:solidFill>
                  <a:cs typeface="Aharoni" panose="02010803020104030203" pitchFamily="2" charset="-79"/>
                </a:rPr>
                <a:t> &amp; Schedule</a:t>
              </a:r>
              <a:endParaRPr lang="ko-KR" altLang="en-US" sz="400" i="1" dirty="0">
                <a:solidFill>
                  <a:srgbClr val="8899B2"/>
                </a:solidFill>
                <a:cs typeface="Aharoni" panose="02010803020104030203" pitchFamily="2" charset="-79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91885" y="290287"/>
              <a:ext cx="551543" cy="6567714"/>
            </a:xfrm>
            <a:prstGeom prst="rect">
              <a:avLst/>
            </a:prstGeom>
            <a:solidFill>
              <a:srgbClr val="2E4AAC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33E55060-CEB7-4197-9DCD-E097274AC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837" y="1963157"/>
              <a:ext cx="129220" cy="170530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36">
              <a:extLst>
                <a:ext uri="{FF2B5EF4-FFF2-40B4-BE49-F238E27FC236}">
                  <a16:creationId xmlns:a16="http://schemas.microsoft.com/office/drawing/2014/main" id="{BE07B6B4-3219-42BC-84B3-8346EF3DAB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04042" y="3719867"/>
              <a:ext cx="103434" cy="173967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" name="자유형 23">
              <a:extLst>
                <a:ext uri="{FF2B5EF4-FFF2-40B4-BE49-F238E27FC236}">
                  <a16:creationId xmlns:a16="http://schemas.microsoft.com/office/drawing/2014/main" id="{B83BA970-51FD-4139-9758-6E94F0F0B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593" y="3146789"/>
              <a:ext cx="155707" cy="136274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7E3910A7-C2BB-4A5C-A2B3-FC76618B8759}"/>
                </a:ext>
              </a:extLst>
            </p:cNvPr>
            <p:cNvSpPr>
              <a:spLocks/>
            </p:cNvSpPr>
            <p:nvPr/>
          </p:nvSpPr>
          <p:spPr bwMode="auto">
            <a:xfrm rot="10800000" flipH="1" flipV="1">
              <a:off x="585780" y="2570492"/>
              <a:ext cx="157334" cy="139492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>
                <a:alpha val="19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9" name="Group 12">
              <a:extLst>
                <a:ext uri="{FF2B5EF4-FFF2-40B4-BE49-F238E27FC236}">
                  <a16:creationId xmlns:a16="http://schemas.microsoft.com/office/drawing/2014/main" id="{2C7938C9-A497-4F8F-A1BA-DA44A68B8E0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59857" y="1380804"/>
              <a:ext cx="211943" cy="168596"/>
              <a:chOff x="6124" y="305"/>
              <a:chExt cx="841" cy="669"/>
            </a:xfrm>
            <a:solidFill>
              <a:schemeClr val="bg1"/>
            </a:solidFill>
          </p:grpSpPr>
          <p:sp>
            <p:nvSpPr>
              <p:cNvPr id="20" name="Freeform 13">
                <a:extLst>
                  <a:ext uri="{FF2B5EF4-FFF2-40B4-BE49-F238E27FC236}">
                    <a16:creationId xmlns:a16="http://schemas.microsoft.com/office/drawing/2014/main" id="{1F005ACE-A7B9-4D9C-AC5A-D2BF0603EF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44" y="440"/>
                <a:ext cx="601" cy="534"/>
              </a:xfrm>
              <a:custGeom>
                <a:avLst/>
                <a:gdLst>
                  <a:gd name="T0" fmla="*/ 902 w 1802"/>
                  <a:gd name="T1" fmla="*/ 0 h 1602"/>
                  <a:gd name="T2" fmla="*/ 2 w 1802"/>
                  <a:gd name="T3" fmla="*/ 742 h 1602"/>
                  <a:gd name="T4" fmla="*/ 2 w 1802"/>
                  <a:gd name="T5" fmla="*/ 743 h 1602"/>
                  <a:gd name="T6" fmla="*/ 2 w 1802"/>
                  <a:gd name="T7" fmla="*/ 746 h 1602"/>
                  <a:gd name="T8" fmla="*/ 0 w 1802"/>
                  <a:gd name="T9" fmla="*/ 749 h 1602"/>
                  <a:gd name="T10" fmla="*/ 0 w 1802"/>
                  <a:gd name="T11" fmla="*/ 751 h 1602"/>
                  <a:gd name="T12" fmla="*/ 0 w 1802"/>
                  <a:gd name="T13" fmla="*/ 1501 h 1602"/>
                  <a:gd name="T14" fmla="*/ 2 w 1802"/>
                  <a:gd name="T15" fmla="*/ 1521 h 1602"/>
                  <a:gd name="T16" fmla="*/ 16 w 1802"/>
                  <a:gd name="T17" fmla="*/ 1557 h 1602"/>
                  <a:gd name="T18" fmla="*/ 30 w 1802"/>
                  <a:gd name="T19" fmla="*/ 1572 h 1602"/>
                  <a:gd name="T20" fmla="*/ 45 w 1802"/>
                  <a:gd name="T21" fmla="*/ 1586 h 1602"/>
                  <a:gd name="T22" fmla="*/ 81 w 1802"/>
                  <a:gd name="T23" fmla="*/ 1601 h 1602"/>
                  <a:gd name="T24" fmla="*/ 100 w 1802"/>
                  <a:gd name="T25" fmla="*/ 1602 h 1602"/>
                  <a:gd name="T26" fmla="*/ 702 w 1802"/>
                  <a:gd name="T27" fmla="*/ 1602 h 1602"/>
                  <a:gd name="T28" fmla="*/ 702 w 1802"/>
                  <a:gd name="T29" fmla="*/ 1001 h 1602"/>
                  <a:gd name="T30" fmla="*/ 1102 w 1802"/>
                  <a:gd name="T31" fmla="*/ 1001 h 1602"/>
                  <a:gd name="T32" fmla="*/ 1102 w 1802"/>
                  <a:gd name="T33" fmla="*/ 1602 h 1602"/>
                  <a:gd name="T34" fmla="*/ 1703 w 1802"/>
                  <a:gd name="T35" fmla="*/ 1602 h 1602"/>
                  <a:gd name="T36" fmla="*/ 1723 w 1802"/>
                  <a:gd name="T37" fmla="*/ 1601 h 1602"/>
                  <a:gd name="T38" fmla="*/ 1758 w 1802"/>
                  <a:gd name="T39" fmla="*/ 1586 h 1602"/>
                  <a:gd name="T40" fmla="*/ 1773 w 1802"/>
                  <a:gd name="T41" fmla="*/ 1572 h 1602"/>
                  <a:gd name="T42" fmla="*/ 1786 w 1802"/>
                  <a:gd name="T43" fmla="*/ 1557 h 1602"/>
                  <a:gd name="T44" fmla="*/ 1802 w 1802"/>
                  <a:gd name="T45" fmla="*/ 1521 h 1602"/>
                  <a:gd name="T46" fmla="*/ 1802 w 1802"/>
                  <a:gd name="T47" fmla="*/ 1501 h 1602"/>
                  <a:gd name="T48" fmla="*/ 1802 w 1802"/>
                  <a:gd name="T49" fmla="*/ 751 h 1602"/>
                  <a:gd name="T50" fmla="*/ 1802 w 1802"/>
                  <a:gd name="T51" fmla="*/ 745 h 1602"/>
                  <a:gd name="T52" fmla="*/ 1801 w 1802"/>
                  <a:gd name="T53" fmla="*/ 742 h 1602"/>
                  <a:gd name="T54" fmla="*/ 902 w 1802"/>
                  <a:gd name="T55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802" h="1602">
                    <a:moveTo>
                      <a:pt x="902" y="0"/>
                    </a:moveTo>
                    <a:lnTo>
                      <a:pt x="2" y="742"/>
                    </a:lnTo>
                    <a:lnTo>
                      <a:pt x="2" y="743"/>
                    </a:lnTo>
                    <a:lnTo>
                      <a:pt x="2" y="746"/>
                    </a:lnTo>
                    <a:lnTo>
                      <a:pt x="0" y="749"/>
                    </a:lnTo>
                    <a:lnTo>
                      <a:pt x="0" y="751"/>
                    </a:lnTo>
                    <a:lnTo>
                      <a:pt x="0" y="1501"/>
                    </a:lnTo>
                    <a:lnTo>
                      <a:pt x="2" y="1521"/>
                    </a:lnTo>
                    <a:lnTo>
                      <a:pt x="16" y="1557"/>
                    </a:lnTo>
                    <a:lnTo>
                      <a:pt x="30" y="1572"/>
                    </a:lnTo>
                    <a:lnTo>
                      <a:pt x="45" y="1586"/>
                    </a:lnTo>
                    <a:lnTo>
                      <a:pt x="81" y="1601"/>
                    </a:lnTo>
                    <a:lnTo>
                      <a:pt x="100" y="1602"/>
                    </a:lnTo>
                    <a:lnTo>
                      <a:pt x="702" y="1602"/>
                    </a:lnTo>
                    <a:lnTo>
                      <a:pt x="702" y="1001"/>
                    </a:lnTo>
                    <a:lnTo>
                      <a:pt x="1102" y="1001"/>
                    </a:lnTo>
                    <a:lnTo>
                      <a:pt x="1102" y="1602"/>
                    </a:lnTo>
                    <a:lnTo>
                      <a:pt x="1703" y="1602"/>
                    </a:lnTo>
                    <a:lnTo>
                      <a:pt x="1723" y="1601"/>
                    </a:lnTo>
                    <a:lnTo>
                      <a:pt x="1758" y="1586"/>
                    </a:lnTo>
                    <a:lnTo>
                      <a:pt x="1773" y="1572"/>
                    </a:lnTo>
                    <a:lnTo>
                      <a:pt x="1786" y="1557"/>
                    </a:lnTo>
                    <a:lnTo>
                      <a:pt x="1802" y="1521"/>
                    </a:lnTo>
                    <a:lnTo>
                      <a:pt x="1802" y="1501"/>
                    </a:lnTo>
                    <a:lnTo>
                      <a:pt x="1802" y="751"/>
                    </a:lnTo>
                    <a:lnTo>
                      <a:pt x="1802" y="745"/>
                    </a:lnTo>
                    <a:lnTo>
                      <a:pt x="1801" y="742"/>
                    </a:lnTo>
                    <a:lnTo>
                      <a:pt x="902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14">
                <a:extLst>
                  <a:ext uri="{FF2B5EF4-FFF2-40B4-BE49-F238E27FC236}">
                    <a16:creationId xmlns:a16="http://schemas.microsoft.com/office/drawing/2014/main" id="{8884054B-306D-4BD4-A41B-4AA2557DA9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4" y="305"/>
                <a:ext cx="841" cy="394"/>
              </a:xfrm>
              <a:custGeom>
                <a:avLst/>
                <a:gdLst>
                  <a:gd name="T0" fmla="*/ 2505 w 2522"/>
                  <a:gd name="T1" fmla="*/ 978 h 1181"/>
                  <a:gd name="T2" fmla="*/ 2162 w 2522"/>
                  <a:gd name="T3" fmla="*/ 694 h 1181"/>
                  <a:gd name="T4" fmla="*/ 2162 w 2522"/>
                  <a:gd name="T5" fmla="*/ 54 h 1181"/>
                  <a:gd name="T6" fmla="*/ 2162 w 2522"/>
                  <a:gd name="T7" fmla="*/ 44 h 1181"/>
                  <a:gd name="T8" fmla="*/ 2155 w 2522"/>
                  <a:gd name="T9" fmla="*/ 26 h 1181"/>
                  <a:gd name="T10" fmla="*/ 2149 w 2522"/>
                  <a:gd name="T11" fmla="*/ 18 h 1181"/>
                  <a:gd name="T12" fmla="*/ 2141 w 2522"/>
                  <a:gd name="T13" fmla="*/ 13 h 1181"/>
                  <a:gd name="T14" fmla="*/ 2123 w 2522"/>
                  <a:gd name="T15" fmla="*/ 5 h 1181"/>
                  <a:gd name="T16" fmla="*/ 2113 w 2522"/>
                  <a:gd name="T17" fmla="*/ 5 h 1181"/>
                  <a:gd name="T18" fmla="*/ 1812 w 2522"/>
                  <a:gd name="T19" fmla="*/ 5 h 1181"/>
                  <a:gd name="T20" fmla="*/ 1802 w 2522"/>
                  <a:gd name="T21" fmla="*/ 5 h 1181"/>
                  <a:gd name="T22" fmla="*/ 1783 w 2522"/>
                  <a:gd name="T23" fmla="*/ 13 h 1181"/>
                  <a:gd name="T24" fmla="*/ 1776 w 2522"/>
                  <a:gd name="T25" fmla="*/ 18 h 1181"/>
                  <a:gd name="T26" fmla="*/ 1770 w 2522"/>
                  <a:gd name="T27" fmla="*/ 26 h 1181"/>
                  <a:gd name="T28" fmla="*/ 1763 w 2522"/>
                  <a:gd name="T29" fmla="*/ 44 h 1181"/>
                  <a:gd name="T30" fmla="*/ 1762 w 2522"/>
                  <a:gd name="T31" fmla="*/ 54 h 1181"/>
                  <a:gd name="T32" fmla="*/ 1762 w 2522"/>
                  <a:gd name="T33" fmla="*/ 360 h 1181"/>
                  <a:gd name="T34" fmla="*/ 1380 w 2522"/>
                  <a:gd name="T35" fmla="*/ 41 h 1181"/>
                  <a:gd name="T36" fmla="*/ 1354 w 2522"/>
                  <a:gd name="T37" fmla="*/ 23 h 1181"/>
                  <a:gd name="T38" fmla="*/ 1295 w 2522"/>
                  <a:gd name="T39" fmla="*/ 1 h 1181"/>
                  <a:gd name="T40" fmla="*/ 1262 w 2522"/>
                  <a:gd name="T41" fmla="*/ 0 h 1181"/>
                  <a:gd name="T42" fmla="*/ 1227 w 2522"/>
                  <a:gd name="T43" fmla="*/ 1 h 1181"/>
                  <a:gd name="T44" fmla="*/ 1168 w 2522"/>
                  <a:gd name="T45" fmla="*/ 23 h 1181"/>
                  <a:gd name="T46" fmla="*/ 1142 w 2522"/>
                  <a:gd name="T47" fmla="*/ 41 h 1181"/>
                  <a:gd name="T48" fmla="*/ 17 w 2522"/>
                  <a:gd name="T49" fmla="*/ 978 h 1181"/>
                  <a:gd name="T50" fmla="*/ 10 w 2522"/>
                  <a:gd name="T51" fmla="*/ 985 h 1181"/>
                  <a:gd name="T52" fmla="*/ 1 w 2522"/>
                  <a:gd name="T53" fmla="*/ 1001 h 1181"/>
                  <a:gd name="T54" fmla="*/ 0 w 2522"/>
                  <a:gd name="T55" fmla="*/ 1012 h 1181"/>
                  <a:gd name="T56" fmla="*/ 0 w 2522"/>
                  <a:gd name="T57" fmla="*/ 1023 h 1181"/>
                  <a:gd name="T58" fmla="*/ 6 w 2522"/>
                  <a:gd name="T59" fmla="*/ 1040 h 1181"/>
                  <a:gd name="T60" fmla="*/ 12 w 2522"/>
                  <a:gd name="T61" fmla="*/ 1048 h 1181"/>
                  <a:gd name="T62" fmla="*/ 108 w 2522"/>
                  <a:gd name="T63" fmla="*/ 1164 h 1181"/>
                  <a:gd name="T64" fmla="*/ 122 w 2522"/>
                  <a:gd name="T65" fmla="*/ 1177 h 1181"/>
                  <a:gd name="T66" fmla="*/ 141 w 2522"/>
                  <a:gd name="T67" fmla="*/ 1181 h 1181"/>
                  <a:gd name="T68" fmla="*/ 160 w 2522"/>
                  <a:gd name="T69" fmla="*/ 1181 h 1181"/>
                  <a:gd name="T70" fmla="*/ 179 w 2522"/>
                  <a:gd name="T71" fmla="*/ 1171 h 1181"/>
                  <a:gd name="T72" fmla="*/ 1262 w 2522"/>
                  <a:gd name="T73" fmla="*/ 268 h 1181"/>
                  <a:gd name="T74" fmla="*/ 2344 w 2522"/>
                  <a:gd name="T75" fmla="*/ 1171 h 1181"/>
                  <a:gd name="T76" fmla="*/ 2358 w 2522"/>
                  <a:gd name="T77" fmla="*/ 1180 h 1181"/>
                  <a:gd name="T78" fmla="*/ 2377 w 2522"/>
                  <a:gd name="T79" fmla="*/ 1181 h 1181"/>
                  <a:gd name="T80" fmla="*/ 2383 w 2522"/>
                  <a:gd name="T81" fmla="*/ 1181 h 1181"/>
                  <a:gd name="T82" fmla="*/ 2401 w 2522"/>
                  <a:gd name="T83" fmla="*/ 1177 h 1181"/>
                  <a:gd name="T84" fmla="*/ 2414 w 2522"/>
                  <a:gd name="T85" fmla="*/ 1164 h 1181"/>
                  <a:gd name="T86" fmla="*/ 2512 w 2522"/>
                  <a:gd name="T87" fmla="*/ 1048 h 1181"/>
                  <a:gd name="T88" fmla="*/ 2518 w 2522"/>
                  <a:gd name="T89" fmla="*/ 1040 h 1181"/>
                  <a:gd name="T90" fmla="*/ 2522 w 2522"/>
                  <a:gd name="T91" fmla="*/ 1023 h 1181"/>
                  <a:gd name="T92" fmla="*/ 2522 w 2522"/>
                  <a:gd name="T93" fmla="*/ 1012 h 1181"/>
                  <a:gd name="T94" fmla="*/ 2521 w 2522"/>
                  <a:gd name="T95" fmla="*/ 1001 h 1181"/>
                  <a:gd name="T96" fmla="*/ 2512 w 2522"/>
                  <a:gd name="T97" fmla="*/ 985 h 1181"/>
                  <a:gd name="T98" fmla="*/ 2505 w 2522"/>
                  <a:gd name="T99" fmla="*/ 978 h 1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522" h="1181">
                    <a:moveTo>
                      <a:pt x="2505" y="978"/>
                    </a:moveTo>
                    <a:lnTo>
                      <a:pt x="2162" y="694"/>
                    </a:lnTo>
                    <a:lnTo>
                      <a:pt x="2162" y="54"/>
                    </a:lnTo>
                    <a:lnTo>
                      <a:pt x="2162" y="44"/>
                    </a:lnTo>
                    <a:lnTo>
                      <a:pt x="2155" y="26"/>
                    </a:lnTo>
                    <a:lnTo>
                      <a:pt x="2149" y="18"/>
                    </a:lnTo>
                    <a:lnTo>
                      <a:pt x="2141" y="13"/>
                    </a:lnTo>
                    <a:lnTo>
                      <a:pt x="2123" y="5"/>
                    </a:lnTo>
                    <a:lnTo>
                      <a:pt x="2113" y="5"/>
                    </a:lnTo>
                    <a:lnTo>
                      <a:pt x="1812" y="5"/>
                    </a:lnTo>
                    <a:lnTo>
                      <a:pt x="1802" y="5"/>
                    </a:lnTo>
                    <a:lnTo>
                      <a:pt x="1783" y="13"/>
                    </a:lnTo>
                    <a:lnTo>
                      <a:pt x="1776" y="18"/>
                    </a:lnTo>
                    <a:lnTo>
                      <a:pt x="1770" y="26"/>
                    </a:lnTo>
                    <a:lnTo>
                      <a:pt x="1763" y="44"/>
                    </a:lnTo>
                    <a:lnTo>
                      <a:pt x="1762" y="54"/>
                    </a:lnTo>
                    <a:lnTo>
                      <a:pt x="1762" y="360"/>
                    </a:lnTo>
                    <a:lnTo>
                      <a:pt x="1380" y="41"/>
                    </a:lnTo>
                    <a:lnTo>
                      <a:pt x="1354" y="23"/>
                    </a:lnTo>
                    <a:lnTo>
                      <a:pt x="1295" y="1"/>
                    </a:lnTo>
                    <a:lnTo>
                      <a:pt x="1262" y="0"/>
                    </a:lnTo>
                    <a:lnTo>
                      <a:pt x="1227" y="1"/>
                    </a:lnTo>
                    <a:lnTo>
                      <a:pt x="1168" y="23"/>
                    </a:lnTo>
                    <a:lnTo>
                      <a:pt x="1142" y="41"/>
                    </a:lnTo>
                    <a:lnTo>
                      <a:pt x="17" y="978"/>
                    </a:lnTo>
                    <a:lnTo>
                      <a:pt x="10" y="985"/>
                    </a:lnTo>
                    <a:lnTo>
                      <a:pt x="1" y="1001"/>
                    </a:lnTo>
                    <a:lnTo>
                      <a:pt x="0" y="1012"/>
                    </a:lnTo>
                    <a:lnTo>
                      <a:pt x="0" y="1023"/>
                    </a:lnTo>
                    <a:lnTo>
                      <a:pt x="6" y="1040"/>
                    </a:lnTo>
                    <a:lnTo>
                      <a:pt x="12" y="1048"/>
                    </a:lnTo>
                    <a:lnTo>
                      <a:pt x="108" y="1164"/>
                    </a:lnTo>
                    <a:lnTo>
                      <a:pt x="122" y="1177"/>
                    </a:lnTo>
                    <a:lnTo>
                      <a:pt x="141" y="1181"/>
                    </a:lnTo>
                    <a:lnTo>
                      <a:pt x="160" y="1181"/>
                    </a:lnTo>
                    <a:lnTo>
                      <a:pt x="179" y="1171"/>
                    </a:lnTo>
                    <a:lnTo>
                      <a:pt x="1262" y="268"/>
                    </a:lnTo>
                    <a:lnTo>
                      <a:pt x="2344" y="1171"/>
                    </a:lnTo>
                    <a:lnTo>
                      <a:pt x="2358" y="1180"/>
                    </a:lnTo>
                    <a:lnTo>
                      <a:pt x="2377" y="1181"/>
                    </a:lnTo>
                    <a:lnTo>
                      <a:pt x="2383" y="1181"/>
                    </a:lnTo>
                    <a:lnTo>
                      <a:pt x="2401" y="1177"/>
                    </a:lnTo>
                    <a:lnTo>
                      <a:pt x="2414" y="1164"/>
                    </a:lnTo>
                    <a:lnTo>
                      <a:pt x="2512" y="1048"/>
                    </a:lnTo>
                    <a:lnTo>
                      <a:pt x="2518" y="1040"/>
                    </a:lnTo>
                    <a:lnTo>
                      <a:pt x="2522" y="1023"/>
                    </a:lnTo>
                    <a:lnTo>
                      <a:pt x="2522" y="1012"/>
                    </a:lnTo>
                    <a:lnTo>
                      <a:pt x="2521" y="1001"/>
                    </a:lnTo>
                    <a:lnTo>
                      <a:pt x="2512" y="985"/>
                    </a:lnTo>
                    <a:lnTo>
                      <a:pt x="2505" y="97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" name="직사각형 1"/>
            <p:cNvSpPr/>
            <p:nvPr/>
          </p:nvSpPr>
          <p:spPr>
            <a:xfrm>
              <a:off x="391885" y="290286"/>
              <a:ext cx="551543" cy="551543"/>
            </a:xfrm>
            <a:prstGeom prst="rect">
              <a:avLst/>
            </a:prstGeom>
            <a:solidFill>
              <a:srgbClr val="2ABEC8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seok830621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A5941D62-B8BD-4D49-9DEC-176F6691F466}"/>
                </a:ext>
              </a:extLst>
            </p:cNvPr>
            <p:cNvGrpSpPr/>
            <p:nvPr/>
          </p:nvGrpSpPr>
          <p:grpSpPr>
            <a:xfrm>
              <a:off x="523468" y="344919"/>
              <a:ext cx="295304" cy="295304"/>
              <a:chOff x="1593332" y="2172798"/>
              <a:chExt cx="1083168" cy="1083168"/>
            </a:xfrm>
          </p:grpSpPr>
          <p:sp>
            <p:nvSpPr>
              <p:cNvPr id="16" name="타원 15">
                <a:extLst>
                  <a:ext uri="{FF2B5EF4-FFF2-40B4-BE49-F238E27FC236}">
                    <a16:creationId xmlns:a16="http://schemas.microsoft.com/office/drawing/2014/main" id="{EE8644E8-1D32-4B42-8E37-5ABD552083D0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7" name="그림 16">
                <a:extLst>
                  <a:ext uri="{FF2B5EF4-FFF2-40B4-BE49-F238E27FC236}">
                    <a16:creationId xmlns:a16="http://schemas.microsoft.com/office/drawing/2014/main" id="{504F81E1-2411-43DF-AC66-0F87385D28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35" name="직사각형 34"/>
            <p:cNvSpPr/>
            <p:nvPr/>
          </p:nvSpPr>
          <p:spPr>
            <a:xfrm>
              <a:off x="1494970" y="290285"/>
              <a:ext cx="10697029" cy="5515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lvl="1" latinLnBrk="0">
                <a:defRPr/>
              </a:pPr>
              <a:r>
                <a:rPr lang="en-US" altLang="ko-KR" sz="2000" b="1" i="1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PPT PRESENTATION </a:t>
              </a:r>
              <a:r>
                <a:rPr lang="en-US" altLang="ko-KR" sz="600" kern="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Enjoy your stylish business and campus life with BIZCAM</a:t>
              </a:r>
              <a:endParaRPr lang="ko-KR" altLang="en-US" sz="4400" kern="0" dirty="0">
                <a:solidFill>
                  <a:prstClr val="black">
                    <a:lumMod val="75000"/>
                    <a:lumOff val="25000"/>
                  </a:prstClr>
                </a:solidFill>
              </a:endParaRPr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943428" y="290284"/>
              <a:ext cx="551543" cy="551543"/>
            </a:xfrm>
            <a:prstGeom prst="rect">
              <a:avLst/>
            </a:prstGeom>
            <a:solidFill>
              <a:srgbClr val="193284"/>
            </a:solidFill>
            <a:ln>
              <a:noFill/>
            </a:ln>
            <a:effectLst>
              <a:outerShdw blurRad="444500" dist="38100" dir="13500000" algn="br" rotWithShape="0">
                <a:prstClr val="black">
                  <a:alpha val="19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b"/>
            <a:lstStyle/>
            <a:p>
              <a:pPr algn="ctr"/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5222387" y="3018140"/>
            <a:ext cx="680792" cy="680792"/>
            <a:chOff x="3022376" y="2300533"/>
            <a:chExt cx="728415" cy="728415"/>
          </a:xfrm>
        </p:grpSpPr>
        <p:sp>
          <p:nvSpPr>
            <p:cNvPr id="38" name="타원 37"/>
            <p:cNvSpPr/>
            <p:nvPr/>
          </p:nvSpPr>
          <p:spPr>
            <a:xfrm>
              <a:off x="3022376" y="2300533"/>
              <a:ext cx="728415" cy="728415"/>
            </a:xfrm>
            <a:prstGeom prst="ellipse">
              <a:avLst/>
            </a:prstGeom>
            <a:solidFill>
              <a:srgbClr val="2ABE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51" name="Group 20"/>
            <p:cNvGrpSpPr>
              <a:grpSpLocks noChangeAspect="1"/>
            </p:cNvGrpSpPr>
            <p:nvPr/>
          </p:nvGrpSpPr>
          <p:grpSpPr bwMode="auto">
            <a:xfrm>
              <a:off x="3234166" y="2437946"/>
              <a:ext cx="317441" cy="433005"/>
              <a:chOff x="2597" y="4163"/>
              <a:chExt cx="217" cy="296"/>
            </a:xfrm>
            <a:solidFill>
              <a:schemeClr val="bg1"/>
            </a:solidFill>
          </p:grpSpPr>
          <p:sp>
            <p:nvSpPr>
              <p:cNvPr id="52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  <p:sp>
            <p:nvSpPr>
              <p:cNvPr id="53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  <p:sp>
            <p:nvSpPr>
              <p:cNvPr id="54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  <p:sp>
            <p:nvSpPr>
              <p:cNvPr id="55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</p:grpSp>
      </p:grpSp>
      <p:sp>
        <p:nvSpPr>
          <p:cNvPr id="66" name="원호 65"/>
          <p:cNvSpPr/>
          <p:nvPr/>
        </p:nvSpPr>
        <p:spPr>
          <a:xfrm>
            <a:off x="4584336" y="2596100"/>
            <a:ext cx="1957770" cy="1957770"/>
          </a:xfrm>
          <a:prstGeom prst="arc">
            <a:avLst>
              <a:gd name="adj1" fmla="val 5096729"/>
              <a:gd name="adj2" fmla="val 0"/>
            </a:avLst>
          </a:prstGeom>
          <a:ln w="28575">
            <a:solidFill>
              <a:srgbClr val="2ABEC8"/>
            </a:solidFill>
            <a:head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bIns="432000" rtlCol="0" anchor="b"/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srgbClr val="2ABEC8"/>
                </a:solidFill>
              </a:rPr>
              <a:t>CONTENTS A</a:t>
            </a:r>
            <a:endParaRPr lang="en-US" altLang="ko-KR" sz="1100" dirty="0">
              <a:solidFill>
                <a:srgbClr val="2ABEC8"/>
              </a:solidFill>
            </a:endParaRPr>
          </a:p>
        </p:txBody>
      </p:sp>
      <p:cxnSp>
        <p:nvCxnSpPr>
          <p:cNvPr id="67" name="직선 연결선 66"/>
          <p:cNvCxnSpPr/>
          <p:nvPr/>
        </p:nvCxnSpPr>
        <p:spPr>
          <a:xfrm rot="5400000">
            <a:off x="5785229" y="4321396"/>
            <a:ext cx="1512000" cy="0"/>
          </a:xfrm>
          <a:prstGeom prst="line">
            <a:avLst/>
          </a:prstGeom>
          <a:ln w="28575">
            <a:solidFill>
              <a:srgbClr val="2ABEC8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직사각형 22"/>
          <p:cNvSpPr/>
          <p:nvPr/>
        </p:nvSpPr>
        <p:spPr>
          <a:xfrm>
            <a:off x="6110661" y="5256083"/>
            <a:ext cx="86113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전년 대비</a:t>
            </a:r>
            <a:endParaRPr lang="en-US" altLang="ko-KR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altLang="ko-KR" sz="3200" b="1" dirty="0">
                <a:solidFill>
                  <a:srgbClr val="2ABEC8"/>
                </a:solidFill>
              </a:rPr>
              <a:t>82</a:t>
            </a:r>
            <a:r>
              <a:rPr lang="en-US" altLang="ko-KR" b="1" dirty="0">
                <a:solidFill>
                  <a:srgbClr val="2ABEC8"/>
                </a:solidFill>
              </a:rPr>
              <a:t>%</a:t>
            </a:r>
            <a:endParaRPr lang="en-US" altLang="ko-KR" sz="900" dirty="0">
              <a:solidFill>
                <a:srgbClr val="2ABEC8"/>
              </a:solidFill>
            </a:endParaRPr>
          </a:p>
        </p:txBody>
      </p:sp>
      <p:grpSp>
        <p:nvGrpSpPr>
          <p:cNvPr id="94" name="그룹 93"/>
          <p:cNvGrpSpPr/>
          <p:nvPr/>
        </p:nvGrpSpPr>
        <p:grpSpPr>
          <a:xfrm>
            <a:off x="7817331" y="3484759"/>
            <a:ext cx="680792" cy="680792"/>
            <a:chOff x="3022376" y="2300533"/>
            <a:chExt cx="728415" cy="728415"/>
          </a:xfrm>
        </p:grpSpPr>
        <p:sp>
          <p:nvSpPr>
            <p:cNvPr id="95" name="타원 94"/>
            <p:cNvSpPr/>
            <p:nvPr/>
          </p:nvSpPr>
          <p:spPr>
            <a:xfrm>
              <a:off x="3022376" y="2300533"/>
              <a:ext cx="728415" cy="728415"/>
            </a:xfrm>
            <a:prstGeom prst="ellipse">
              <a:avLst/>
            </a:prstGeom>
            <a:solidFill>
              <a:srgbClr val="2E4A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96" name="Group 20"/>
            <p:cNvGrpSpPr>
              <a:grpSpLocks noChangeAspect="1"/>
            </p:cNvGrpSpPr>
            <p:nvPr/>
          </p:nvGrpSpPr>
          <p:grpSpPr bwMode="auto">
            <a:xfrm>
              <a:off x="3234166" y="2437946"/>
              <a:ext cx="317441" cy="433005"/>
              <a:chOff x="2597" y="4163"/>
              <a:chExt cx="217" cy="296"/>
            </a:xfrm>
            <a:solidFill>
              <a:schemeClr val="bg1"/>
            </a:solidFill>
          </p:grpSpPr>
          <p:sp>
            <p:nvSpPr>
              <p:cNvPr id="97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  <p:sp>
            <p:nvSpPr>
              <p:cNvPr id="98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  <p:sp>
            <p:nvSpPr>
              <p:cNvPr id="99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  <p:sp>
            <p:nvSpPr>
              <p:cNvPr id="100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srgbClr val="341886"/>
                  </a:solidFill>
                </a:endParaRPr>
              </a:p>
            </p:txBody>
          </p:sp>
        </p:grpSp>
      </p:grpSp>
      <p:sp>
        <p:nvSpPr>
          <p:cNvPr id="101" name="원호 100"/>
          <p:cNvSpPr/>
          <p:nvPr/>
        </p:nvSpPr>
        <p:spPr>
          <a:xfrm>
            <a:off x="7179280" y="3062719"/>
            <a:ext cx="1957770" cy="1957770"/>
          </a:xfrm>
          <a:prstGeom prst="arc">
            <a:avLst>
              <a:gd name="adj1" fmla="val 16153309"/>
              <a:gd name="adj2" fmla="val 10754372"/>
            </a:avLst>
          </a:prstGeom>
          <a:ln w="28575">
            <a:solidFill>
              <a:srgbClr val="2E4AAC"/>
            </a:solidFill>
            <a:head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bIns="432000" rtlCol="0" anchor="b"/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srgbClr val="2E4AAC"/>
                </a:solidFill>
              </a:rPr>
              <a:t>CONTENTS A</a:t>
            </a:r>
            <a:endParaRPr lang="en-US" altLang="ko-KR" sz="1100" dirty="0">
              <a:solidFill>
                <a:srgbClr val="2E4AAC"/>
              </a:solidFill>
            </a:endParaRPr>
          </a:p>
        </p:txBody>
      </p:sp>
      <p:cxnSp>
        <p:nvCxnSpPr>
          <p:cNvPr id="102" name="직선 연결선 101"/>
          <p:cNvCxnSpPr/>
          <p:nvPr/>
        </p:nvCxnSpPr>
        <p:spPr>
          <a:xfrm rot="16200000">
            <a:off x="6422712" y="3319436"/>
            <a:ext cx="1512000" cy="0"/>
          </a:xfrm>
          <a:prstGeom prst="line">
            <a:avLst/>
          </a:prstGeom>
          <a:ln w="28575">
            <a:solidFill>
              <a:srgbClr val="2E4AA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6822075" y="1705081"/>
            <a:ext cx="86113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00" dirty="0">
                <a:solidFill>
                  <a:prstClr val="black">
                    <a:lumMod val="65000"/>
                    <a:lumOff val="35000"/>
                  </a:prstClr>
                </a:solidFill>
              </a:rPr>
              <a:t>전년 대비</a:t>
            </a:r>
            <a:endParaRPr lang="en-US" altLang="ko-KR" sz="10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r>
              <a:rPr lang="en-US" altLang="ko-KR" sz="3200" b="1" dirty="0">
                <a:solidFill>
                  <a:srgbClr val="2E4AAC"/>
                </a:solidFill>
              </a:rPr>
              <a:t>36</a:t>
            </a:r>
            <a:r>
              <a:rPr lang="en-US" altLang="ko-KR" b="1" dirty="0">
                <a:solidFill>
                  <a:srgbClr val="2E4AAC"/>
                </a:solidFill>
              </a:rPr>
              <a:t>%</a:t>
            </a:r>
            <a:endParaRPr lang="en-US" altLang="ko-KR" sz="900" dirty="0">
              <a:solidFill>
                <a:srgbClr val="2E4AAC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983266" y="2967440"/>
            <a:ext cx="236978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6" name="직사각형 105"/>
          <p:cNvSpPr/>
          <p:nvPr/>
        </p:nvSpPr>
        <p:spPr>
          <a:xfrm>
            <a:off x="9333915" y="3353200"/>
            <a:ext cx="2369789" cy="1086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  <a:endParaRPr lang="ko-KR" altLang="en-US" sz="9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29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5208395" y="2206171"/>
            <a:ext cx="1937572" cy="1937572"/>
          </a:xfrm>
          <a:prstGeom prst="ellipse">
            <a:avLst/>
          </a:prstGeom>
          <a:solidFill>
            <a:srgbClr val="2643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38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67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171</a:t>
            </a:r>
          </a:p>
        </p:txBody>
      </p:sp>
      <p:sp>
        <p:nvSpPr>
          <p:cNvPr id="6" name="타원 5"/>
          <p:cNvSpPr/>
          <p:nvPr/>
        </p:nvSpPr>
        <p:spPr>
          <a:xfrm>
            <a:off x="2997612" y="2206171"/>
            <a:ext cx="1937572" cy="1937572"/>
          </a:xfrm>
          <a:prstGeom prst="ellipse">
            <a:avLst/>
          </a:prstGeom>
          <a:solidFill>
            <a:srgbClr val="2E4A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46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74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172</a:t>
            </a:r>
          </a:p>
        </p:txBody>
      </p:sp>
      <p:sp>
        <p:nvSpPr>
          <p:cNvPr id="7" name="타원 6"/>
          <p:cNvSpPr/>
          <p:nvPr/>
        </p:nvSpPr>
        <p:spPr>
          <a:xfrm>
            <a:off x="786829" y="2206171"/>
            <a:ext cx="1937572" cy="1937572"/>
          </a:xfrm>
          <a:prstGeom prst="ellipse">
            <a:avLst/>
          </a:prstGeom>
          <a:solidFill>
            <a:srgbClr val="1932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25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50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132</a:t>
            </a:r>
          </a:p>
        </p:txBody>
      </p:sp>
      <p:sp>
        <p:nvSpPr>
          <p:cNvPr id="9" name="타원 8"/>
          <p:cNvSpPr/>
          <p:nvPr/>
        </p:nvSpPr>
        <p:spPr>
          <a:xfrm>
            <a:off x="7419178" y="2206171"/>
            <a:ext cx="1937572" cy="1937572"/>
          </a:xfrm>
          <a:prstGeom prst="ellipse">
            <a:avLst/>
          </a:prstGeom>
          <a:solidFill>
            <a:srgbClr val="2ABE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42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190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200</a:t>
            </a:r>
          </a:p>
        </p:txBody>
      </p:sp>
      <p:sp>
        <p:nvSpPr>
          <p:cNvPr id="10" name="타원 9"/>
          <p:cNvSpPr/>
          <p:nvPr/>
        </p:nvSpPr>
        <p:spPr>
          <a:xfrm>
            <a:off x="9629960" y="2206171"/>
            <a:ext cx="1937572" cy="1937572"/>
          </a:xfrm>
          <a:prstGeom prst="ellipse">
            <a:avLst/>
          </a:prstGeom>
          <a:solidFill>
            <a:srgbClr val="DCDF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R 220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G 223</a:t>
            </a:r>
          </a:p>
          <a:p>
            <a:pPr algn="ctr">
              <a:lnSpc>
                <a:spcPct val="150000"/>
              </a:lnSpc>
            </a:pPr>
            <a:r>
              <a:rPr lang="en-US" altLang="ko-KR" sz="2000" b="1" dirty="0">
                <a:solidFill>
                  <a:prstClr val="white"/>
                </a:solidFill>
              </a:rPr>
              <a:t>B 240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79A2486-28F2-7B3A-90D7-50550D503332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6AE2420E-50A9-250C-DA15-4834ACFE30C7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688184"/>
      </p:ext>
    </p:extLst>
  </p:cSld>
  <p:clrMapOvr>
    <a:masterClrMapping/>
  </p:clrMapOvr>
</p:sld>
</file>

<file path=ppt/theme/theme1.xml><?xml version="1.0" encoding="utf-8"?>
<a:theme xmlns:a="http://schemas.openxmlformats.org/drawingml/2006/main" name="2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787</Words>
  <Application>Microsoft Office PowerPoint</Application>
  <PresentationFormat>와이드스크린</PresentationFormat>
  <Paragraphs>132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맑은 고딕</vt:lpstr>
      <vt:lpstr>Aharoni</vt:lpstr>
      <vt:lpstr>Arial</vt:lpstr>
      <vt:lpstr>28_Office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2021-05-24T15:07:59Z</dcterms:created>
  <dcterms:modified xsi:type="dcterms:W3CDTF">2025-03-10T04:02:25Z</dcterms:modified>
</cp:coreProperties>
</file>