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haansoftxlsx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3" autoAdjust="0"/>
    <p:restoredTop sz="94660"/>
  </p:normalViewPr>
  <p:slideViewPr>
    <p:cSldViewPr snapToGrid="0">
      <p:cViewPr varScale="1">
        <p:scale>
          <a:sx n="93" d="100"/>
          <a:sy n="93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181818181818181818181818181818181818181818181818181818181818181818181818181818181818181818181818181818181818181818181818181818181818181818181818181818181818181818181818181818181818181818181818181818181818181818181818181818181818181818111164111111311111111701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76086068615149E-2"/>
          <c:y val="4.7873435931669497E-2"/>
          <c:w val="0.96824782786276975"/>
          <c:h val="0.904253128136661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5400" cap="rnd">
              <a:solidFill>
                <a:srgbClr val="2ABEC8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3.7842060495002147E-2"/>
                  <c:y val="0.226767933090961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91-4885-93E3-7AE4D0C6E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20</c:v>
                </c:pt>
                <c:pt idx="2">
                  <c:v>25</c:v>
                </c:pt>
                <c:pt idx="3">
                  <c:v>40</c:v>
                </c:pt>
                <c:pt idx="4">
                  <c:v>30</c:v>
                </c:pt>
                <c:pt idx="5">
                  <c:v>55</c:v>
                </c:pt>
                <c:pt idx="6">
                  <c:v>35</c:v>
                </c:pt>
                <c:pt idx="7">
                  <c:v>55</c:v>
                </c:pt>
                <c:pt idx="8">
                  <c:v>35</c:v>
                </c:pt>
                <c:pt idx="9">
                  <c:v>85</c:v>
                </c:pt>
                <c:pt idx="10">
                  <c:v>33</c:v>
                </c:pt>
                <c:pt idx="11">
                  <c:v>100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2791-4885-93E3-7AE4D0C6E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916416"/>
        <c:axId val="32917504"/>
      </c:lineChart>
      <c:catAx>
        <c:axId val="32916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2917504"/>
        <c:crosses val="autoZero"/>
        <c:auto val="1"/>
        <c:lblAlgn val="ctr"/>
        <c:lblOffset val="100"/>
        <c:noMultiLvlLbl val="0"/>
      </c:catAx>
      <c:valAx>
        <c:axId val="32917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2916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3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0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4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4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13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6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0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90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5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38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7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2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0504383" y="290287"/>
            <a:ext cx="1687617" cy="6567714"/>
          </a:xfrm>
          <a:prstGeom prst="rect">
            <a:avLst/>
          </a:prstGeom>
          <a:solidFill>
            <a:srgbClr val="2643AB"/>
          </a:solidFill>
          <a:ln>
            <a:noFill/>
          </a:ln>
          <a:effectLst>
            <a:outerShdw blurRad="444500" dist="38100" dir="16200000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64000" rtlCol="0" anchor="t"/>
          <a:lstStyle/>
          <a:p>
            <a:pPr>
              <a:lnSpc>
                <a:spcPct val="300000"/>
              </a:lnSpc>
            </a:pPr>
            <a:r>
              <a:rPr lang="en-US" altLang="ko-KR" sz="1000" b="1" i="1" dirty="0">
                <a:solidFill>
                  <a:prstClr val="white"/>
                </a:solidFill>
                <a:cs typeface="Aharoni" panose="02010803020104030203" pitchFamily="2" charset="-79"/>
              </a:rPr>
              <a:t>3C </a:t>
            </a:r>
            <a:r>
              <a:rPr lang="en-US" altLang="ko-KR" sz="800" i="1" dirty="0">
                <a:solidFill>
                  <a:prstClr val="white"/>
                </a:solidFill>
                <a:cs typeface="Aharoni" panose="02010803020104030203" pitchFamily="2" charset="-79"/>
              </a:rPr>
              <a:t>Analysis</a:t>
            </a:r>
          </a:p>
          <a:p>
            <a:pPr>
              <a:lnSpc>
                <a:spcPct val="300000"/>
              </a:lnSpc>
            </a:pPr>
            <a:r>
              <a:rPr lang="en-US" altLang="ko-KR" sz="1000" b="1" i="1" dirty="0">
                <a:solidFill>
                  <a:prstClr val="white"/>
                </a:solidFill>
                <a:cs typeface="Aharoni" panose="02010803020104030203" pitchFamily="2" charset="-79"/>
              </a:rPr>
              <a:t>SWOT</a:t>
            </a:r>
            <a:r>
              <a:rPr lang="en-US" altLang="ko-KR" sz="1000" b="1" i="1" dirty="0">
                <a:solidFill>
                  <a:srgbClr val="8899B2"/>
                </a:solidFill>
                <a:cs typeface="Aharoni" panose="02010803020104030203" pitchFamily="2" charset="-79"/>
              </a:rPr>
              <a:t> </a:t>
            </a:r>
            <a:r>
              <a:rPr lang="en-US" altLang="ko-KR" sz="800" i="1" dirty="0">
                <a:solidFill>
                  <a:srgbClr val="8899B2"/>
                </a:solidFill>
                <a:cs typeface="Aharoni" panose="02010803020104030203" pitchFamily="2" charset="-79"/>
              </a:rPr>
              <a:t>Analysis</a:t>
            </a:r>
          </a:p>
          <a:p>
            <a:pPr>
              <a:lnSpc>
                <a:spcPct val="300000"/>
              </a:lnSpc>
              <a:defRPr/>
            </a:pPr>
            <a:r>
              <a:rPr lang="en-US" altLang="ko-KR" sz="1000" b="1" i="1" dirty="0">
                <a:solidFill>
                  <a:prstClr val="white"/>
                </a:solidFill>
                <a:cs typeface="Aharoni" panose="02010803020104030203" pitchFamily="2" charset="-79"/>
              </a:rPr>
              <a:t>4P</a:t>
            </a:r>
            <a:r>
              <a:rPr lang="en-US" altLang="ko-KR" sz="1000" b="1" i="1" dirty="0">
                <a:solidFill>
                  <a:srgbClr val="8899B2"/>
                </a:solidFill>
                <a:cs typeface="Aharoni" panose="02010803020104030203" pitchFamily="2" charset="-79"/>
              </a:rPr>
              <a:t> </a:t>
            </a:r>
            <a:r>
              <a:rPr lang="en-US" altLang="ko-KR" sz="800" i="1" dirty="0">
                <a:solidFill>
                  <a:srgbClr val="8899B2"/>
                </a:solidFill>
                <a:cs typeface="Aharoni" panose="02010803020104030203" pitchFamily="2" charset="-79"/>
              </a:rPr>
              <a:t>Mix</a:t>
            </a:r>
            <a:endParaRPr lang="ko-KR" altLang="en-US" sz="800" i="1" dirty="0">
              <a:solidFill>
                <a:srgbClr val="8899B2"/>
              </a:solidFill>
              <a:cs typeface="Aharoni" panose="02010803020104030203" pitchFamily="2" charset="-79"/>
            </a:endParaRPr>
          </a:p>
          <a:p>
            <a:pPr>
              <a:lnSpc>
                <a:spcPct val="300000"/>
              </a:lnSpc>
              <a:defRPr/>
            </a:pPr>
            <a:r>
              <a:rPr lang="en-US" altLang="ko-KR" sz="1000" b="1" i="1" dirty="0">
                <a:solidFill>
                  <a:prstClr val="white"/>
                </a:solidFill>
                <a:cs typeface="Aharoni" panose="02010803020104030203" pitchFamily="2" charset="-79"/>
              </a:rPr>
              <a:t>IMC</a:t>
            </a:r>
            <a:endParaRPr lang="ko-KR" altLang="en-US" sz="800" i="1" dirty="0">
              <a:solidFill>
                <a:prstClr val="white"/>
              </a:solidFill>
              <a:cs typeface="Aharoni" panose="02010803020104030203" pitchFamily="2" charset="-79"/>
            </a:endParaRPr>
          </a:p>
          <a:p>
            <a:pPr>
              <a:lnSpc>
                <a:spcPct val="300000"/>
              </a:lnSpc>
              <a:defRPr/>
            </a:pPr>
            <a:r>
              <a:rPr lang="en-US" altLang="ko-KR" sz="1000" b="1" i="1" dirty="0">
                <a:solidFill>
                  <a:srgbClr val="8899B2"/>
                </a:solidFill>
                <a:cs typeface="Aharoni" panose="02010803020104030203" pitchFamily="2" charset="-79"/>
              </a:rPr>
              <a:t>Expected </a:t>
            </a:r>
            <a:r>
              <a:rPr lang="en-US" altLang="ko-KR" sz="1000" b="1" i="1" dirty="0">
                <a:solidFill>
                  <a:prstClr val="white"/>
                </a:solidFill>
                <a:cs typeface="Aharoni" panose="02010803020104030203" pitchFamily="2" charset="-79"/>
              </a:rPr>
              <a:t>effect</a:t>
            </a:r>
            <a:endParaRPr lang="ko-KR" altLang="en-US" sz="800" i="1" dirty="0">
              <a:solidFill>
                <a:prstClr val="white"/>
              </a:solidFill>
              <a:cs typeface="Aharoni" panose="02010803020104030203" pitchFamily="2" charset="-79"/>
            </a:endParaRPr>
          </a:p>
          <a:p>
            <a:pPr>
              <a:lnSpc>
                <a:spcPct val="300000"/>
              </a:lnSpc>
              <a:defRPr/>
            </a:pPr>
            <a:r>
              <a:rPr lang="en-US" altLang="ko-KR" sz="1000" b="1" i="1" dirty="0">
                <a:solidFill>
                  <a:prstClr val="white"/>
                </a:solidFill>
                <a:cs typeface="Aharoni" panose="02010803020104030203" pitchFamily="2" charset="-79"/>
              </a:rPr>
              <a:t>Budget</a:t>
            </a:r>
            <a:r>
              <a:rPr lang="en-US" altLang="ko-KR" sz="1000" b="1" i="1" dirty="0">
                <a:solidFill>
                  <a:srgbClr val="8899B2"/>
                </a:solidFill>
                <a:cs typeface="Aharoni" panose="02010803020104030203" pitchFamily="2" charset="-79"/>
              </a:rPr>
              <a:t> &amp; Schedule</a:t>
            </a:r>
            <a:endParaRPr lang="ko-KR" altLang="en-US" sz="800" i="1" dirty="0">
              <a:solidFill>
                <a:srgbClr val="8899B2"/>
              </a:solidFill>
              <a:cs typeface="Aharoni" panose="02010803020104030203" pitchFamily="2" charset="-79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9952840" y="0"/>
            <a:ext cx="551543" cy="6858002"/>
          </a:xfrm>
          <a:prstGeom prst="rect">
            <a:avLst/>
          </a:prstGeom>
          <a:solidFill>
            <a:srgbClr val="2E4AAC"/>
          </a:solidFill>
          <a:ln>
            <a:noFill/>
          </a:ln>
          <a:effectLst>
            <a:outerShdw blurRad="444500" dist="38100" dir="135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33E55060-CEB7-4197-9DCD-E097274AC307}"/>
              </a:ext>
            </a:extLst>
          </p:cNvPr>
          <p:cNvSpPr>
            <a:spLocks/>
          </p:cNvSpPr>
          <p:nvPr/>
        </p:nvSpPr>
        <p:spPr bwMode="auto">
          <a:xfrm>
            <a:off x="10160792" y="1963158"/>
            <a:ext cx="129220" cy="170530"/>
          </a:xfrm>
          <a:custGeom>
            <a:avLst/>
            <a:gdLst>
              <a:gd name="T0" fmla="*/ 1093 w 9310"/>
              <a:gd name="T1" fmla="*/ 12245 h 12286"/>
              <a:gd name="T2" fmla="*/ 582 w 9310"/>
              <a:gd name="T3" fmla="*/ 12007 h 12286"/>
              <a:gd name="T4" fmla="*/ 279 w 9310"/>
              <a:gd name="T5" fmla="*/ 11710 h 12286"/>
              <a:gd name="T6" fmla="*/ 42 w 9310"/>
              <a:gd name="T7" fmla="*/ 11209 h 12286"/>
              <a:gd name="T8" fmla="*/ 0 w 9310"/>
              <a:gd name="T9" fmla="*/ 1919 h 12286"/>
              <a:gd name="T10" fmla="*/ 117 w 9310"/>
              <a:gd name="T11" fmla="*/ 1260 h 12286"/>
              <a:gd name="T12" fmla="*/ 498 w 9310"/>
              <a:gd name="T13" fmla="*/ 629 h 12286"/>
              <a:gd name="T14" fmla="*/ 1088 w 9310"/>
              <a:gd name="T15" fmla="*/ 189 h 12286"/>
              <a:gd name="T16" fmla="*/ 1821 w 9310"/>
              <a:gd name="T17" fmla="*/ 1 h 12286"/>
              <a:gd name="T18" fmla="*/ 7682 w 9310"/>
              <a:gd name="T19" fmla="*/ 22 h 12286"/>
              <a:gd name="T20" fmla="*/ 8385 w 9310"/>
              <a:gd name="T21" fmla="*/ 278 h 12286"/>
              <a:gd name="T22" fmla="*/ 8929 w 9310"/>
              <a:gd name="T23" fmla="*/ 772 h 12286"/>
              <a:gd name="T24" fmla="*/ 9250 w 9310"/>
              <a:gd name="T25" fmla="*/ 1440 h 12286"/>
              <a:gd name="T26" fmla="*/ 9310 w 9310"/>
              <a:gd name="T27" fmla="*/ 8471 h 12286"/>
              <a:gd name="T28" fmla="*/ 9201 w 9310"/>
              <a:gd name="T29" fmla="*/ 8777 h 12286"/>
              <a:gd name="T30" fmla="*/ 8880 w 9310"/>
              <a:gd name="T31" fmla="*/ 8949 h 12286"/>
              <a:gd name="T32" fmla="*/ 8601 w 9310"/>
              <a:gd name="T33" fmla="*/ 8894 h 12286"/>
              <a:gd name="T34" fmla="*/ 8370 w 9310"/>
              <a:gd name="T35" fmla="*/ 8615 h 12286"/>
              <a:gd name="T36" fmla="*/ 8349 w 9310"/>
              <a:gd name="T37" fmla="*/ 1870 h 12286"/>
              <a:gd name="T38" fmla="*/ 8255 w 9310"/>
              <a:gd name="T39" fmla="*/ 1503 h 12286"/>
              <a:gd name="T40" fmla="*/ 8035 w 9310"/>
              <a:gd name="T41" fmla="*/ 1209 h 12286"/>
              <a:gd name="T42" fmla="*/ 7720 w 9310"/>
              <a:gd name="T43" fmla="*/ 1018 h 12286"/>
              <a:gd name="T44" fmla="*/ 7390 w 9310"/>
              <a:gd name="T45" fmla="*/ 960 h 12286"/>
              <a:gd name="T46" fmla="*/ 1680 w 9310"/>
              <a:gd name="T47" fmla="*/ 989 h 12286"/>
              <a:gd name="T48" fmla="*/ 1346 w 9310"/>
              <a:gd name="T49" fmla="*/ 1150 h 12286"/>
              <a:gd name="T50" fmla="*/ 1098 w 9310"/>
              <a:gd name="T51" fmla="*/ 1423 h 12286"/>
              <a:gd name="T52" fmla="*/ 970 w 9310"/>
              <a:gd name="T53" fmla="*/ 1774 h 12286"/>
              <a:gd name="T54" fmla="*/ 962 w 9310"/>
              <a:gd name="T55" fmla="*/ 10904 h 12286"/>
              <a:gd name="T56" fmla="*/ 1091 w 9310"/>
              <a:gd name="T57" fmla="*/ 11185 h 12286"/>
              <a:gd name="T58" fmla="*/ 1405 w 9310"/>
              <a:gd name="T59" fmla="*/ 11326 h 12286"/>
              <a:gd name="T60" fmla="*/ 1677 w 9310"/>
              <a:gd name="T61" fmla="*/ 11273 h 12286"/>
              <a:gd name="T62" fmla="*/ 4346 w 9310"/>
              <a:gd name="T63" fmla="*/ 8559 h 12286"/>
              <a:gd name="T64" fmla="*/ 4655 w 9310"/>
              <a:gd name="T65" fmla="*/ 8448 h 12286"/>
              <a:gd name="T66" fmla="*/ 4964 w 9310"/>
              <a:gd name="T67" fmla="*/ 8559 h 12286"/>
              <a:gd name="T68" fmla="*/ 7633 w 9310"/>
              <a:gd name="T69" fmla="*/ 11273 h 12286"/>
              <a:gd name="T70" fmla="*/ 7902 w 9310"/>
              <a:gd name="T71" fmla="*/ 11326 h 12286"/>
              <a:gd name="T72" fmla="*/ 8215 w 9310"/>
              <a:gd name="T73" fmla="*/ 11182 h 12286"/>
              <a:gd name="T74" fmla="*/ 8349 w 9310"/>
              <a:gd name="T75" fmla="*/ 10897 h 12286"/>
              <a:gd name="T76" fmla="*/ 8408 w 9310"/>
              <a:gd name="T77" fmla="*/ 10618 h 12286"/>
              <a:gd name="T78" fmla="*/ 8687 w 9310"/>
              <a:gd name="T79" fmla="*/ 10387 h 12286"/>
              <a:gd name="T80" fmla="*/ 8974 w 9310"/>
              <a:gd name="T81" fmla="*/ 10387 h 12286"/>
              <a:gd name="T82" fmla="*/ 9253 w 9310"/>
              <a:gd name="T83" fmla="*/ 10618 h 12286"/>
              <a:gd name="T84" fmla="*/ 9309 w 9310"/>
              <a:gd name="T85" fmla="*/ 10920 h 12286"/>
              <a:gd name="T86" fmla="*/ 9174 w 9310"/>
              <a:gd name="T87" fmla="*/ 11466 h 12286"/>
              <a:gd name="T88" fmla="*/ 8890 w 9310"/>
              <a:gd name="T89" fmla="*/ 11865 h 12286"/>
              <a:gd name="T90" fmla="*/ 8474 w 9310"/>
              <a:gd name="T91" fmla="*/ 12151 h 12286"/>
              <a:gd name="T92" fmla="*/ 7913 w 9310"/>
              <a:gd name="T93" fmla="*/ 12286 h 12286"/>
              <a:gd name="T94" fmla="*/ 7489 w 9310"/>
              <a:gd name="T95" fmla="*/ 12242 h 12286"/>
              <a:gd name="T96" fmla="*/ 6997 w 9310"/>
              <a:gd name="T97" fmla="*/ 12001 h 12286"/>
              <a:gd name="T98" fmla="*/ 2472 w 9310"/>
              <a:gd name="T99" fmla="*/ 11859 h 12286"/>
              <a:gd name="T100" fmla="*/ 2080 w 9310"/>
              <a:gd name="T101" fmla="*/ 12145 h 12286"/>
              <a:gd name="T102" fmla="*/ 1545 w 9310"/>
              <a:gd name="T103" fmla="*/ 12285 h 12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310" h="12286">
                <a:moveTo>
                  <a:pt x="1447" y="12286"/>
                </a:moveTo>
                <a:lnTo>
                  <a:pt x="1375" y="12286"/>
                </a:lnTo>
                <a:lnTo>
                  <a:pt x="1232" y="12272"/>
                </a:lnTo>
                <a:lnTo>
                  <a:pt x="1093" y="12245"/>
                </a:lnTo>
                <a:lnTo>
                  <a:pt x="957" y="12203"/>
                </a:lnTo>
                <a:lnTo>
                  <a:pt x="826" y="12150"/>
                </a:lnTo>
                <a:lnTo>
                  <a:pt x="700" y="12085"/>
                </a:lnTo>
                <a:lnTo>
                  <a:pt x="582" y="12007"/>
                </a:lnTo>
                <a:lnTo>
                  <a:pt x="471" y="11918"/>
                </a:lnTo>
                <a:lnTo>
                  <a:pt x="419" y="11869"/>
                </a:lnTo>
                <a:lnTo>
                  <a:pt x="370" y="11818"/>
                </a:lnTo>
                <a:lnTo>
                  <a:pt x="279" y="11710"/>
                </a:lnTo>
                <a:lnTo>
                  <a:pt x="202" y="11595"/>
                </a:lnTo>
                <a:lnTo>
                  <a:pt x="135" y="11471"/>
                </a:lnTo>
                <a:lnTo>
                  <a:pt x="82" y="11343"/>
                </a:lnTo>
                <a:lnTo>
                  <a:pt x="42" y="11209"/>
                </a:lnTo>
                <a:lnTo>
                  <a:pt x="14" y="11070"/>
                </a:lnTo>
                <a:lnTo>
                  <a:pt x="1" y="10927"/>
                </a:lnTo>
                <a:lnTo>
                  <a:pt x="0" y="10855"/>
                </a:lnTo>
                <a:lnTo>
                  <a:pt x="0" y="1919"/>
                </a:lnTo>
                <a:lnTo>
                  <a:pt x="1" y="1821"/>
                </a:lnTo>
                <a:lnTo>
                  <a:pt x="22" y="1627"/>
                </a:lnTo>
                <a:lnTo>
                  <a:pt x="60" y="1440"/>
                </a:lnTo>
                <a:lnTo>
                  <a:pt x="117" y="1260"/>
                </a:lnTo>
                <a:lnTo>
                  <a:pt x="189" y="1089"/>
                </a:lnTo>
                <a:lnTo>
                  <a:pt x="278" y="924"/>
                </a:lnTo>
                <a:lnTo>
                  <a:pt x="382" y="772"/>
                </a:lnTo>
                <a:lnTo>
                  <a:pt x="498" y="629"/>
                </a:lnTo>
                <a:lnTo>
                  <a:pt x="629" y="498"/>
                </a:lnTo>
                <a:lnTo>
                  <a:pt x="772" y="382"/>
                </a:lnTo>
                <a:lnTo>
                  <a:pt x="924" y="278"/>
                </a:lnTo>
                <a:lnTo>
                  <a:pt x="1088" y="189"/>
                </a:lnTo>
                <a:lnTo>
                  <a:pt x="1260" y="117"/>
                </a:lnTo>
                <a:lnTo>
                  <a:pt x="1440" y="60"/>
                </a:lnTo>
                <a:lnTo>
                  <a:pt x="1627" y="22"/>
                </a:lnTo>
                <a:lnTo>
                  <a:pt x="1821" y="1"/>
                </a:lnTo>
                <a:lnTo>
                  <a:pt x="1919" y="0"/>
                </a:lnTo>
                <a:lnTo>
                  <a:pt x="7390" y="0"/>
                </a:lnTo>
                <a:lnTo>
                  <a:pt x="7489" y="1"/>
                </a:lnTo>
                <a:lnTo>
                  <a:pt x="7682" y="22"/>
                </a:lnTo>
                <a:lnTo>
                  <a:pt x="7869" y="60"/>
                </a:lnTo>
                <a:lnTo>
                  <a:pt x="8049" y="117"/>
                </a:lnTo>
                <a:lnTo>
                  <a:pt x="8222" y="189"/>
                </a:lnTo>
                <a:lnTo>
                  <a:pt x="8385" y="278"/>
                </a:lnTo>
                <a:lnTo>
                  <a:pt x="8539" y="382"/>
                </a:lnTo>
                <a:lnTo>
                  <a:pt x="8681" y="498"/>
                </a:lnTo>
                <a:lnTo>
                  <a:pt x="8811" y="629"/>
                </a:lnTo>
                <a:lnTo>
                  <a:pt x="8929" y="772"/>
                </a:lnTo>
                <a:lnTo>
                  <a:pt x="9033" y="924"/>
                </a:lnTo>
                <a:lnTo>
                  <a:pt x="9120" y="1089"/>
                </a:lnTo>
                <a:lnTo>
                  <a:pt x="9194" y="1260"/>
                </a:lnTo>
                <a:lnTo>
                  <a:pt x="9250" y="1440"/>
                </a:lnTo>
                <a:lnTo>
                  <a:pt x="9289" y="1627"/>
                </a:lnTo>
                <a:lnTo>
                  <a:pt x="9308" y="1821"/>
                </a:lnTo>
                <a:lnTo>
                  <a:pt x="9310" y="1919"/>
                </a:lnTo>
                <a:lnTo>
                  <a:pt x="9310" y="8471"/>
                </a:lnTo>
                <a:lnTo>
                  <a:pt x="9308" y="8521"/>
                </a:lnTo>
                <a:lnTo>
                  <a:pt x="9289" y="8615"/>
                </a:lnTo>
                <a:lnTo>
                  <a:pt x="9253" y="8700"/>
                </a:lnTo>
                <a:lnTo>
                  <a:pt x="9201" y="8777"/>
                </a:lnTo>
                <a:lnTo>
                  <a:pt x="9136" y="8842"/>
                </a:lnTo>
                <a:lnTo>
                  <a:pt x="9058" y="8894"/>
                </a:lnTo>
                <a:lnTo>
                  <a:pt x="8974" y="8930"/>
                </a:lnTo>
                <a:lnTo>
                  <a:pt x="8880" y="8949"/>
                </a:lnTo>
                <a:lnTo>
                  <a:pt x="8830" y="8952"/>
                </a:lnTo>
                <a:lnTo>
                  <a:pt x="8781" y="8949"/>
                </a:lnTo>
                <a:lnTo>
                  <a:pt x="8687" y="8930"/>
                </a:lnTo>
                <a:lnTo>
                  <a:pt x="8601" y="8894"/>
                </a:lnTo>
                <a:lnTo>
                  <a:pt x="8524" y="8842"/>
                </a:lnTo>
                <a:lnTo>
                  <a:pt x="8460" y="8777"/>
                </a:lnTo>
                <a:lnTo>
                  <a:pt x="8408" y="8700"/>
                </a:lnTo>
                <a:lnTo>
                  <a:pt x="8370" y="8615"/>
                </a:lnTo>
                <a:lnTo>
                  <a:pt x="8352" y="8521"/>
                </a:lnTo>
                <a:lnTo>
                  <a:pt x="8350" y="8471"/>
                </a:lnTo>
                <a:lnTo>
                  <a:pt x="8350" y="1919"/>
                </a:lnTo>
                <a:lnTo>
                  <a:pt x="8349" y="1870"/>
                </a:lnTo>
                <a:lnTo>
                  <a:pt x="8340" y="1774"/>
                </a:lnTo>
                <a:lnTo>
                  <a:pt x="8320" y="1680"/>
                </a:lnTo>
                <a:lnTo>
                  <a:pt x="8293" y="1590"/>
                </a:lnTo>
                <a:lnTo>
                  <a:pt x="8255" y="1503"/>
                </a:lnTo>
                <a:lnTo>
                  <a:pt x="8211" y="1423"/>
                </a:lnTo>
                <a:lnTo>
                  <a:pt x="8160" y="1346"/>
                </a:lnTo>
                <a:lnTo>
                  <a:pt x="8101" y="1274"/>
                </a:lnTo>
                <a:lnTo>
                  <a:pt x="8035" y="1209"/>
                </a:lnTo>
                <a:lnTo>
                  <a:pt x="7964" y="1150"/>
                </a:lnTo>
                <a:lnTo>
                  <a:pt x="7888" y="1099"/>
                </a:lnTo>
                <a:lnTo>
                  <a:pt x="7806" y="1054"/>
                </a:lnTo>
                <a:lnTo>
                  <a:pt x="7720" y="1018"/>
                </a:lnTo>
                <a:lnTo>
                  <a:pt x="7630" y="989"/>
                </a:lnTo>
                <a:lnTo>
                  <a:pt x="7537" y="970"/>
                </a:lnTo>
                <a:lnTo>
                  <a:pt x="7440" y="960"/>
                </a:lnTo>
                <a:lnTo>
                  <a:pt x="7390" y="960"/>
                </a:lnTo>
                <a:lnTo>
                  <a:pt x="1919" y="960"/>
                </a:lnTo>
                <a:lnTo>
                  <a:pt x="1870" y="960"/>
                </a:lnTo>
                <a:lnTo>
                  <a:pt x="1774" y="970"/>
                </a:lnTo>
                <a:lnTo>
                  <a:pt x="1680" y="989"/>
                </a:lnTo>
                <a:lnTo>
                  <a:pt x="1589" y="1018"/>
                </a:lnTo>
                <a:lnTo>
                  <a:pt x="1503" y="1054"/>
                </a:lnTo>
                <a:lnTo>
                  <a:pt x="1422" y="1099"/>
                </a:lnTo>
                <a:lnTo>
                  <a:pt x="1346" y="1150"/>
                </a:lnTo>
                <a:lnTo>
                  <a:pt x="1274" y="1209"/>
                </a:lnTo>
                <a:lnTo>
                  <a:pt x="1209" y="1274"/>
                </a:lnTo>
                <a:lnTo>
                  <a:pt x="1150" y="1346"/>
                </a:lnTo>
                <a:lnTo>
                  <a:pt x="1098" y="1423"/>
                </a:lnTo>
                <a:lnTo>
                  <a:pt x="1054" y="1503"/>
                </a:lnTo>
                <a:lnTo>
                  <a:pt x="1018" y="1590"/>
                </a:lnTo>
                <a:lnTo>
                  <a:pt x="989" y="1680"/>
                </a:lnTo>
                <a:lnTo>
                  <a:pt x="970" y="1774"/>
                </a:lnTo>
                <a:lnTo>
                  <a:pt x="960" y="1870"/>
                </a:lnTo>
                <a:lnTo>
                  <a:pt x="960" y="1919"/>
                </a:lnTo>
                <a:lnTo>
                  <a:pt x="960" y="10855"/>
                </a:lnTo>
                <a:lnTo>
                  <a:pt x="962" y="10904"/>
                </a:lnTo>
                <a:lnTo>
                  <a:pt x="978" y="10995"/>
                </a:lnTo>
                <a:lnTo>
                  <a:pt x="1011" y="11078"/>
                </a:lnTo>
                <a:lnTo>
                  <a:pt x="1061" y="11152"/>
                </a:lnTo>
                <a:lnTo>
                  <a:pt x="1091" y="11185"/>
                </a:lnTo>
                <a:lnTo>
                  <a:pt x="1129" y="11218"/>
                </a:lnTo>
                <a:lnTo>
                  <a:pt x="1212" y="11271"/>
                </a:lnTo>
                <a:lnTo>
                  <a:pt x="1306" y="11307"/>
                </a:lnTo>
                <a:lnTo>
                  <a:pt x="1405" y="11326"/>
                </a:lnTo>
                <a:lnTo>
                  <a:pt x="1456" y="11327"/>
                </a:lnTo>
                <a:lnTo>
                  <a:pt x="1504" y="11325"/>
                </a:lnTo>
                <a:lnTo>
                  <a:pt x="1595" y="11307"/>
                </a:lnTo>
                <a:lnTo>
                  <a:pt x="1677" y="11273"/>
                </a:lnTo>
                <a:lnTo>
                  <a:pt x="1751" y="11222"/>
                </a:lnTo>
                <a:lnTo>
                  <a:pt x="1784" y="11191"/>
                </a:lnTo>
                <a:lnTo>
                  <a:pt x="4310" y="8592"/>
                </a:lnTo>
                <a:lnTo>
                  <a:pt x="4346" y="8559"/>
                </a:lnTo>
                <a:lnTo>
                  <a:pt x="4426" y="8505"/>
                </a:lnTo>
                <a:lnTo>
                  <a:pt x="4513" y="8468"/>
                </a:lnTo>
                <a:lnTo>
                  <a:pt x="4607" y="8449"/>
                </a:lnTo>
                <a:lnTo>
                  <a:pt x="4655" y="8448"/>
                </a:lnTo>
                <a:lnTo>
                  <a:pt x="4703" y="8449"/>
                </a:lnTo>
                <a:lnTo>
                  <a:pt x="4797" y="8468"/>
                </a:lnTo>
                <a:lnTo>
                  <a:pt x="4885" y="8505"/>
                </a:lnTo>
                <a:lnTo>
                  <a:pt x="4964" y="8559"/>
                </a:lnTo>
                <a:lnTo>
                  <a:pt x="4999" y="8592"/>
                </a:lnTo>
                <a:lnTo>
                  <a:pt x="7527" y="11191"/>
                </a:lnTo>
                <a:lnTo>
                  <a:pt x="7560" y="11222"/>
                </a:lnTo>
                <a:lnTo>
                  <a:pt x="7633" y="11273"/>
                </a:lnTo>
                <a:lnTo>
                  <a:pt x="7714" y="11307"/>
                </a:lnTo>
                <a:lnTo>
                  <a:pt x="7803" y="11325"/>
                </a:lnTo>
                <a:lnTo>
                  <a:pt x="7852" y="11327"/>
                </a:lnTo>
                <a:lnTo>
                  <a:pt x="7902" y="11326"/>
                </a:lnTo>
                <a:lnTo>
                  <a:pt x="8002" y="11306"/>
                </a:lnTo>
                <a:lnTo>
                  <a:pt x="8095" y="11270"/>
                </a:lnTo>
                <a:lnTo>
                  <a:pt x="8179" y="11215"/>
                </a:lnTo>
                <a:lnTo>
                  <a:pt x="8215" y="11182"/>
                </a:lnTo>
                <a:lnTo>
                  <a:pt x="8248" y="11148"/>
                </a:lnTo>
                <a:lnTo>
                  <a:pt x="8298" y="11073"/>
                </a:lnTo>
                <a:lnTo>
                  <a:pt x="8331" y="10989"/>
                </a:lnTo>
                <a:lnTo>
                  <a:pt x="8349" y="10897"/>
                </a:lnTo>
                <a:lnTo>
                  <a:pt x="8350" y="10847"/>
                </a:lnTo>
                <a:lnTo>
                  <a:pt x="8352" y="10798"/>
                </a:lnTo>
                <a:lnTo>
                  <a:pt x="8370" y="10704"/>
                </a:lnTo>
                <a:lnTo>
                  <a:pt x="8408" y="10618"/>
                </a:lnTo>
                <a:lnTo>
                  <a:pt x="8460" y="10541"/>
                </a:lnTo>
                <a:lnTo>
                  <a:pt x="8524" y="10477"/>
                </a:lnTo>
                <a:lnTo>
                  <a:pt x="8601" y="10425"/>
                </a:lnTo>
                <a:lnTo>
                  <a:pt x="8687" y="10387"/>
                </a:lnTo>
                <a:lnTo>
                  <a:pt x="8781" y="10369"/>
                </a:lnTo>
                <a:lnTo>
                  <a:pt x="8830" y="10367"/>
                </a:lnTo>
                <a:lnTo>
                  <a:pt x="8880" y="10369"/>
                </a:lnTo>
                <a:lnTo>
                  <a:pt x="8974" y="10387"/>
                </a:lnTo>
                <a:lnTo>
                  <a:pt x="9058" y="10425"/>
                </a:lnTo>
                <a:lnTo>
                  <a:pt x="9136" y="10477"/>
                </a:lnTo>
                <a:lnTo>
                  <a:pt x="9201" y="10541"/>
                </a:lnTo>
                <a:lnTo>
                  <a:pt x="9253" y="10618"/>
                </a:lnTo>
                <a:lnTo>
                  <a:pt x="9289" y="10704"/>
                </a:lnTo>
                <a:lnTo>
                  <a:pt x="9308" y="10798"/>
                </a:lnTo>
                <a:lnTo>
                  <a:pt x="9310" y="10847"/>
                </a:lnTo>
                <a:lnTo>
                  <a:pt x="9309" y="10920"/>
                </a:lnTo>
                <a:lnTo>
                  <a:pt x="9295" y="11063"/>
                </a:lnTo>
                <a:lnTo>
                  <a:pt x="9267" y="11202"/>
                </a:lnTo>
                <a:lnTo>
                  <a:pt x="9227" y="11336"/>
                </a:lnTo>
                <a:lnTo>
                  <a:pt x="9174" y="11466"/>
                </a:lnTo>
                <a:lnTo>
                  <a:pt x="9107" y="11588"/>
                </a:lnTo>
                <a:lnTo>
                  <a:pt x="9030" y="11705"/>
                </a:lnTo>
                <a:lnTo>
                  <a:pt x="8939" y="11814"/>
                </a:lnTo>
                <a:lnTo>
                  <a:pt x="8890" y="11865"/>
                </a:lnTo>
                <a:lnTo>
                  <a:pt x="8837" y="11915"/>
                </a:lnTo>
                <a:lnTo>
                  <a:pt x="8724" y="12006"/>
                </a:lnTo>
                <a:lnTo>
                  <a:pt x="8602" y="12085"/>
                </a:lnTo>
                <a:lnTo>
                  <a:pt x="8474" y="12151"/>
                </a:lnTo>
                <a:lnTo>
                  <a:pt x="8340" y="12206"/>
                </a:lnTo>
                <a:lnTo>
                  <a:pt x="8200" y="12246"/>
                </a:lnTo>
                <a:lnTo>
                  <a:pt x="8058" y="12273"/>
                </a:lnTo>
                <a:lnTo>
                  <a:pt x="7913" y="12286"/>
                </a:lnTo>
                <a:lnTo>
                  <a:pt x="7841" y="12286"/>
                </a:lnTo>
                <a:lnTo>
                  <a:pt x="7767" y="12285"/>
                </a:lnTo>
                <a:lnTo>
                  <a:pt x="7626" y="12269"/>
                </a:lnTo>
                <a:lnTo>
                  <a:pt x="7489" y="12242"/>
                </a:lnTo>
                <a:lnTo>
                  <a:pt x="7358" y="12200"/>
                </a:lnTo>
                <a:lnTo>
                  <a:pt x="7232" y="12147"/>
                </a:lnTo>
                <a:lnTo>
                  <a:pt x="7111" y="12079"/>
                </a:lnTo>
                <a:lnTo>
                  <a:pt x="6997" y="12001"/>
                </a:lnTo>
                <a:lnTo>
                  <a:pt x="6889" y="11911"/>
                </a:lnTo>
                <a:lnTo>
                  <a:pt x="6839" y="11859"/>
                </a:lnTo>
                <a:lnTo>
                  <a:pt x="4655" y="9615"/>
                </a:lnTo>
                <a:lnTo>
                  <a:pt x="2472" y="11859"/>
                </a:lnTo>
                <a:lnTo>
                  <a:pt x="2422" y="11909"/>
                </a:lnTo>
                <a:lnTo>
                  <a:pt x="2315" y="12000"/>
                </a:lnTo>
                <a:lnTo>
                  <a:pt x="2201" y="12079"/>
                </a:lnTo>
                <a:lnTo>
                  <a:pt x="2080" y="12145"/>
                </a:lnTo>
                <a:lnTo>
                  <a:pt x="1955" y="12199"/>
                </a:lnTo>
                <a:lnTo>
                  <a:pt x="1823" y="12240"/>
                </a:lnTo>
                <a:lnTo>
                  <a:pt x="1686" y="12269"/>
                </a:lnTo>
                <a:lnTo>
                  <a:pt x="1545" y="12285"/>
                </a:lnTo>
                <a:lnTo>
                  <a:pt x="1473" y="12286"/>
                </a:lnTo>
                <a:lnTo>
                  <a:pt x="1460" y="12286"/>
                </a:lnTo>
                <a:lnTo>
                  <a:pt x="1447" y="12286"/>
                </a:lnTo>
                <a:close/>
              </a:path>
            </a:pathLst>
          </a:custGeom>
          <a:solidFill>
            <a:schemeClr val="bg1">
              <a:alpha val="1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" name="Freeform 36">
            <a:extLst>
              <a:ext uri="{FF2B5EF4-FFF2-40B4-BE49-F238E27FC236}">
                <a16:creationId xmlns:a16="http://schemas.microsoft.com/office/drawing/2014/main" id="{BE07B6B4-3219-42BC-84B3-8346EF3DABC6}"/>
              </a:ext>
            </a:extLst>
          </p:cNvPr>
          <p:cNvSpPr>
            <a:spLocks noEditPoints="1"/>
          </p:cNvSpPr>
          <p:nvPr/>
        </p:nvSpPr>
        <p:spPr bwMode="auto">
          <a:xfrm>
            <a:off x="10164997" y="3719868"/>
            <a:ext cx="103434" cy="173967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bg1">
              <a:alpha val="19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3" name="자유형 23">
            <a:extLst>
              <a:ext uri="{FF2B5EF4-FFF2-40B4-BE49-F238E27FC236}">
                <a16:creationId xmlns:a16="http://schemas.microsoft.com/office/drawing/2014/main" id="{B83BA970-51FD-4139-9758-6E94F0F0B353}"/>
              </a:ext>
            </a:extLst>
          </p:cNvPr>
          <p:cNvSpPr>
            <a:spLocks/>
          </p:cNvSpPr>
          <p:nvPr/>
        </p:nvSpPr>
        <p:spPr bwMode="auto">
          <a:xfrm>
            <a:off x="10147548" y="3146790"/>
            <a:ext cx="155707" cy="136274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bg1">
              <a:alpha val="19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7E3910A7-C2BB-4A5C-A2B3-FC76618B8759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10146735" y="2570493"/>
            <a:ext cx="157334" cy="139492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bg1">
              <a:alpha val="19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9" name="Group 12">
            <a:extLst>
              <a:ext uri="{FF2B5EF4-FFF2-40B4-BE49-F238E27FC236}">
                <a16:creationId xmlns:a16="http://schemas.microsoft.com/office/drawing/2014/main" id="{2C7938C9-A497-4F8F-A1BA-DA44A68B8E0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0120812" y="1380805"/>
            <a:ext cx="211943" cy="168596"/>
            <a:chOff x="6124" y="305"/>
            <a:chExt cx="841" cy="669"/>
          </a:xfrm>
          <a:solidFill>
            <a:schemeClr val="bg1"/>
          </a:solidFill>
        </p:grpSpPr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1F005ACE-A7B9-4D9C-AC5A-D2BF0603EF1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4" y="440"/>
              <a:ext cx="601" cy="534"/>
            </a:xfrm>
            <a:custGeom>
              <a:avLst/>
              <a:gdLst>
                <a:gd name="T0" fmla="*/ 902 w 1802"/>
                <a:gd name="T1" fmla="*/ 0 h 1602"/>
                <a:gd name="T2" fmla="*/ 2 w 1802"/>
                <a:gd name="T3" fmla="*/ 742 h 1602"/>
                <a:gd name="T4" fmla="*/ 2 w 1802"/>
                <a:gd name="T5" fmla="*/ 743 h 1602"/>
                <a:gd name="T6" fmla="*/ 2 w 1802"/>
                <a:gd name="T7" fmla="*/ 746 h 1602"/>
                <a:gd name="T8" fmla="*/ 0 w 1802"/>
                <a:gd name="T9" fmla="*/ 749 h 1602"/>
                <a:gd name="T10" fmla="*/ 0 w 1802"/>
                <a:gd name="T11" fmla="*/ 751 h 1602"/>
                <a:gd name="T12" fmla="*/ 0 w 1802"/>
                <a:gd name="T13" fmla="*/ 1501 h 1602"/>
                <a:gd name="T14" fmla="*/ 2 w 1802"/>
                <a:gd name="T15" fmla="*/ 1521 h 1602"/>
                <a:gd name="T16" fmla="*/ 16 w 1802"/>
                <a:gd name="T17" fmla="*/ 1557 h 1602"/>
                <a:gd name="T18" fmla="*/ 30 w 1802"/>
                <a:gd name="T19" fmla="*/ 1572 h 1602"/>
                <a:gd name="T20" fmla="*/ 45 w 1802"/>
                <a:gd name="T21" fmla="*/ 1586 h 1602"/>
                <a:gd name="T22" fmla="*/ 81 w 1802"/>
                <a:gd name="T23" fmla="*/ 1601 h 1602"/>
                <a:gd name="T24" fmla="*/ 100 w 1802"/>
                <a:gd name="T25" fmla="*/ 1602 h 1602"/>
                <a:gd name="T26" fmla="*/ 702 w 1802"/>
                <a:gd name="T27" fmla="*/ 1602 h 1602"/>
                <a:gd name="T28" fmla="*/ 702 w 1802"/>
                <a:gd name="T29" fmla="*/ 1001 h 1602"/>
                <a:gd name="T30" fmla="*/ 1102 w 1802"/>
                <a:gd name="T31" fmla="*/ 1001 h 1602"/>
                <a:gd name="T32" fmla="*/ 1102 w 1802"/>
                <a:gd name="T33" fmla="*/ 1602 h 1602"/>
                <a:gd name="T34" fmla="*/ 1703 w 1802"/>
                <a:gd name="T35" fmla="*/ 1602 h 1602"/>
                <a:gd name="T36" fmla="*/ 1723 w 1802"/>
                <a:gd name="T37" fmla="*/ 1601 h 1602"/>
                <a:gd name="T38" fmla="*/ 1758 w 1802"/>
                <a:gd name="T39" fmla="*/ 1586 h 1602"/>
                <a:gd name="T40" fmla="*/ 1773 w 1802"/>
                <a:gd name="T41" fmla="*/ 1572 h 1602"/>
                <a:gd name="T42" fmla="*/ 1786 w 1802"/>
                <a:gd name="T43" fmla="*/ 1557 h 1602"/>
                <a:gd name="T44" fmla="*/ 1802 w 1802"/>
                <a:gd name="T45" fmla="*/ 1521 h 1602"/>
                <a:gd name="T46" fmla="*/ 1802 w 1802"/>
                <a:gd name="T47" fmla="*/ 1501 h 1602"/>
                <a:gd name="T48" fmla="*/ 1802 w 1802"/>
                <a:gd name="T49" fmla="*/ 751 h 1602"/>
                <a:gd name="T50" fmla="*/ 1802 w 1802"/>
                <a:gd name="T51" fmla="*/ 745 h 1602"/>
                <a:gd name="T52" fmla="*/ 1801 w 1802"/>
                <a:gd name="T53" fmla="*/ 742 h 1602"/>
                <a:gd name="T54" fmla="*/ 902 w 1802"/>
                <a:gd name="T55" fmla="*/ 0 h 1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02" h="1602">
                  <a:moveTo>
                    <a:pt x="902" y="0"/>
                  </a:moveTo>
                  <a:lnTo>
                    <a:pt x="2" y="742"/>
                  </a:lnTo>
                  <a:lnTo>
                    <a:pt x="2" y="743"/>
                  </a:lnTo>
                  <a:lnTo>
                    <a:pt x="2" y="746"/>
                  </a:lnTo>
                  <a:lnTo>
                    <a:pt x="0" y="749"/>
                  </a:lnTo>
                  <a:lnTo>
                    <a:pt x="0" y="751"/>
                  </a:lnTo>
                  <a:lnTo>
                    <a:pt x="0" y="1501"/>
                  </a:lnTo>
                  <a:lnTo>
                    <a:pt x="2" y="1521"/>
                  </a:lnTo>
                  <a:lnTo>
                    <a:pt x="16" y="1557"/>
                  </a:lnTo>
                  <a:lnTo>
                    <a:pt x="30" y="1572"/>
                  </a:lnTo>
                  <a:lnTo>
                    <a:pt x="45" y="1586"/>
                  </a:lnTo>
                  <a:lnTo>
                    <a:pt x="81" y="1601"/>
                  </a:lnTo>
                  <a:lnTo>
                    <a:pt x="100" y="1602"/>
                  </a:lnTo>
                  <a:lnTo>
                    <a:pt x="702" y="1602"/>
                  </a:lnTo>
                  <a:lnTo>
                    <a:pt x="702" y="1001"/>
                  </a:lnTo>
                  <a:lnTo>
                    <a:pt x="1102" y="1001"/>
                  </a:lnTo>
                  <a:lnTo>
                    <a:pt x="1102" y="1602"/>
                  </a:lnTo>
                  <a:lnTo>
                    <a:pt x="1703" y="1602"/>
                  </a:lnTo>
                  <a:lnTo>
                    <a:pt x="1723" y="1601"/>
                  </a:lnTo>
                  <a:lnTo>
                    <a:pt x="1758" y="1586"/>
                  </a:lnTo>
                  <a:lnTo>
                    <a:pt x="1773" y="1572"/>
                  </a:lnTo>
                  <a:lnTo>
                    <a:pt x="1786" y="1557"/>
                  </a:lnTo>
                  <a:lnTo>
                    <a:pt x="1802" y="1521"/>
                  </a:lnTo>
                  <a:lnTo>
                    <a:pt x="1802" y="1501"/>
                  </a:lnTo>
                  <a:lnTo>
                    <a:pt x="1802" y="751"/>
                  </a:lnTo>
                  <a:lnTo>
                    <a:pt x="1802" y="745"/>
                  </a:lnTo>
                  <a:lnTo>
                    <a:pt x="1801" y="742"/>
                  </a:lnTo>
                  <a:lnTo>
                    <a:pt x="90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8884054B-306D-4BD4-A41B-4AA2557DA9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" y="305"/>
              <a:ext cx="841" cy="394"/>
            </a:xfrm>
            <a:custGeom>
              <a:avLst/>
              <a:gdLst>
                <a:gd name="T0" fmla="*/ 2505 w 2522"/>
                <a:gd name="T1" fmla="*/ 978 h 1181"/>
                <a:gd name="T2" fmla="*/ 2162 w 2522"/>
                <a:gd name="T3" fmla="*/ 694 h 1181"/>
                <a:gd name="T4" fmla="*/ 2162 w 2522"/>
                <a:gd name="T5" fmla="*/ 54 h 1181"/>
                <a:gd name="T6" fmla="*/ 2162 w 2522"/>
                <a:gd name="T7" fmla="*/ 44 h 1181"/>
                <a:gd name="T8" fmla="*/ 2155 w 2522"/>
                <a:gd name="T9" fmla="*/ 26 h 1181"/>
                <a:gd name="T10" fmla="*/ 2149 w 2522"/>
                <a:gd name="T11" fmla="*/ 18 h 1181"/>
                <a:gd name="T12" fmla="*/ 2141 w 2522"/>
                <a:gd name="T13" fmla="*/ 13 h 1181"/>
                <a:gd name="T14" fmla="*/ 2123 w 2522"/>
                <a:gd name="T15" fmla="*/ 5 h 1181"/>
                <a:gd name="T16" fmla="*/ 2113 w 2522"/>
                <a:gd name="T17" fmla="*/ 5 h 1181"/>
                <a:gd name="T18" fmla="*/ 1812 w 2522"/>
                <a:gd name="T19" fmla="*/ 5 h 1181"/>
                <a:gd name="T20" fmla="*/ 1802 w 2522"/>
                <a:gd name="T21" fmla="*/ 5 h 1181"/>
                <a:gd name="T22" fmla="*/ 1783 w 2522"/>
                <a:gd name="T23" fmla="*/ 13 h 1181"/>
                <a:gd name="T24" fmla="*/ 1776 w 2522"/>
                <a:gd name="T25" fmla="*/ 18 h 1181"/>
                <a:gd name="T26" fmla="*/ 1770 w 2522"/>
                <a:gd name="T27" fmla="*/ 26 h 1181"/>
                <a:gd name="T28" fmla="*/ 1763 w 2522"/>
                <a:gd name="T29" fmla="*/ 44 h 1181"/>
                <a:gd name="T30" fmla="*/ 1762 w 2522"/>
                <a:gd name="T31" fmla="*/ 54 h 1181"/>
                <a:gd name="T32" fmla="*/ 1762 w 2522"/>
                <a:gd name="T33" fmla="*/ 360 h 1181"/>
                <a:gd name="T34" fmla="*/ 1380 w 2522"/>
                <a:gd name="T35" fmla="*/ 41 h 1181"/>
                <a:gd name="T36" fmla="*/ 1354 w 2522"/>
                <a:gd name="T37" fmla="*/ 23 h 1181"/>
                <a:gd name="T38" fmla="*/ 1295 w 2522"/>
                <a:gd name="T39" fmla="*/ 1 h 1181"/>
                <a:gd name="T40" fmla="*/ 1262 w 2522"/>
                <a:gd name="T41" fmla="*/ 0 h 1181"/>
                <a:gd name="T42" fmla="*/ 1227 w 2522"/>
                <a:gd name="T43" fmla="*/ 1 h 1181"/>
                <a:gd name="T44" fmla="*/ 1168 w 2522"/>
                <a:gd name="T45" fmla="*/ 23 h 1181"/>
                <a:gd name="T46" fmla="*/ 1142 w 2522"/>
                <a:gd name="T47" fmla="*/ 41 h 1181"/>
                <a:gd name="T48" fmla="*/ 17 w 2522"/>
                <a:gd name="T49" fmla="*/ 978 h 1181"/>
                <a:gd name="T50" fmla="*/ 10 w 2522"/>
                <a:gd name="T51" fmla="*/ 985 h 1181"/>
                <a:gd name="T52" fmla="*/ 1 w 2522"/>
                <a:gd name="T53" fmla="*/ 1001 h 1181"/>
                <a:gd name="T54" fmla="*/ 0 w 2522"/>
                <a:gd name="T55" fmla="*/ 1012 h 1181"/>
                <a:gd name="T56" fmla="*/ 0 w 2522"/>
                <a:gd name="T57" fmla="*/ 1023 h 1181"/>
                <a:gd name="T58" fmla="*/ 6 w 2522"/>
                <a:gd name="T59" fmla="*/ 1040 h 1181"/>
                <a:gd name="T60" fmla="*/ 12 w 2522"/>
                <a:gd name="T61" fmla="*/ 1048 h 1181"/>
                <a:gd name="T62" fmla="*/ 108 w 2522"/>
                <a:gd name="T63" fmla="*/ 1164 h 1181"/>
                <a:gd name="T64" fmla="*/ 122 w 2522"/>
                <a:gd name="T65" fmla="*/ 1177 h 1181"/>
                <a:gd name="T66" fmla="*/ 141 w 2522"/>
                <a:gd name="T67" fmla="*/ 1181 h 1181"/>
                <a:gd name="T68" fmla="*/ 160 w 2522"/>
                <a:gd name="T69" fmla="*/ 1181 h 1181"/>
                <a:gd name="T70" fmla="*/ 179 w 2522"/>
                <a:gd name="T71" fmla="*/ 1171 h 1181"/>
                <a:gd name="T72" fmla="*/ 1262 w 2522"/>
                <a:gd name="T73" fmla="*/ 268 h 1181"/>
                <a:gd name="T74" fmla="*/ 2344 w 2522"/>
                <a:gd name="T75" fmla="*/ 1171 h 1181"/>
                <a:gd name="T76" fmla="*/ 2358 w 2522"/>
                <a:gd name="T77" fmla="*/ 1180 h 1181"/>
                <a:gd name="T78" fmla="*/ 2377 w 2522"/>
                <a:gd name="T79" fmla="*/ 1181 h 1181"/>
                <a:gd name="T80" fmla="*/ 2383 w 2522"/>
                <a:gd name="T81" fmla="*/ 1181 h 1181"/>
                <a:gd name="T82" fmla="*/ 2401 w 2522"/>
                <a:gd name="T83" fmla="*/ 1177 h 1181"/>
                <a:gd name="T84" fmla="*/ 2414 w 2522"/>
                <a:gd name="T85" fmla="*/ 1164 h 1181"/>
                <a:gd name="T86" fmla="*/ 2512 w 2522"/>
                <a:gd name="T87" fmla="*/ 1048 h 1181"/>
                <a:gd name="T88" fmla="*/ 2518 w 2522"/>
                <a:gd name="T89" fmla="*/ 1040 h 1181"/>
                <a:gd name="T90" fmla="*/ 2522 w 2522"/>
                <a:gd name="T91" fmla="*/ 1023 h 1181"/>
                <a:gd name="T92" fmla="*/ 2522 w 2522"/>
                <a:gd name="T93" fmla="*/ 1012 h 1181"/>
                <a:gd name="T94" fmla="*/ 2521 w 2522"/>
                <a:gd name="T95" fmla="*/ 1001 h 1181"/>
                <a:gd name="T96" fmla="*/ 2512 w 2522"/>
                <a:gd name="T97" fmla="*/ 985 h 1181"/>
                <a:gd name="T98" fmla="*/ 2505 w 2522"/>
                <a:gd name="T99" fmla="*/ 978 h 1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22" h="1181">
                  <a:moveTo>
                    <a:pt x="2505" y="978"/>
                  </a:moveTo>
                  <a:lnTo>
                    <a:pt x="2162" y="694"/>
                  </a:lnTo>
                  <a:lnTo>
                    <a:pt x="2162" y="54"/>
                  </a:lnTo>
                  <a:lnTo>
                    <a:pt x="2162" y="44"/>
                  </a:lnTo>
                  <a:lnTo>
                    <a:pt x="2155" y="26"/>
                  </a:lnTo>
                  <a:lnTo>
                    <a:pt x="2149" y="18"/>
                  </a:lnTo>
                  <a:lnTo>
                    <a:pt x="2141" y="13"/>
                  </a:lnTo>
                  <a:lnTo>
                    <a:pt x="2123" y="5"/>
                  </a:lnTo>
                  <a:lnTo>
                    <a:pt x="2113" y="5"/>
                  </a:lnTo>
                  <a:lnTo>
                    <a:pt x="1812" y="5"/>
                  </a:lnTo>
                  <a:lnTo>
                    <a:pt x="1802" y="5"/>
                  </a:lnTo>
                  <a:lnTo>
                    <a:pt x="1783" y="13"/>
                  </a:lnTo>
                  <a:lnTo>
                    <a:pt x="1776" y="18"/>
                  </a:lnTo>
                  <a:lnTo>
                    <a:pt x="1770" y="26"/>
                  </a:lnTo>
                  <a:lnTo>
                    <a:pt x="1763" y="44"/>
                  </a:lnTo>
                  <a:lnTo>
                    <a:pt x="1762" y="54"/>
                  </a:lnTo>
                  <a:lnTo>
                    <a:pt x="1762" y="360"/>
                  </a:lnTo>
                  <a:lnTo>
                    <a:pt x="1380" y="41"/>
                  </a:lnTo>
                  <a:lnTo>
                    <a:pt x="1354" y="23"/>
                  </a:lnTo>
                  <a:lnTo>
                    <a:pt x="1295" y="1"/>
                  </a:lnTo>
                  <a:lnTo>
                    <a:pt x="1262" y="0"/>
                  </a:lnTo>
                  <a:lnTo>
                    <a:pt x="1227" y="1"/>
                  </a:lnTo>
                  <a:lnTo>
                    <a:pt x="1168" y="23"/>
                  </a:lnTo>
                  <a:lnTo>
                    <a:pt x="1142" y="41"/>
                  </a:lnTo>
                  <a:lnTo>
                    <a:pt x="17" y="978"/>
                  </a:lnTo>
                  <a:lnTo>
                    <a:pt x="10" y="985"/>
                  </a:lnTo>
                  <a:lnTo>
                    <a:pt x="1" y="1001"/>
                  </a:lnTo>
                  <a:lnTo>
                    <a:pt x="0" y="1012"/>
                  </a:lnTo>
                  <a:lnTo>
                    <a:pt x="0" y="1023"/>
                  </a:lnTo>
                  <a:lnTo>
                    <a:pt x="6" y="1040"/>
                  </a:lnTo>
                  <a:lnTo>
                    <a:pt x="12" y="1048"/>
                  </a:lnTo>
                  <a:lnTo>
                    <a:pt x="108" y="1164"/>
                  </a:lnTo>
                  <a:lnTo>
                    <a:pt x="122" y="1177"/>
                  </a:lnTo>
                  <a:lnTo>
                    <a:pt x="141" y="1181"/>
                  </a:lnTo>
                  <a:lnTo>
                    <a:pt x="160" y="1181"/>
                  </a:lnTo>
                  <a:lnTo>
                    <a:pt x="179" y="1171"/>
                  </a:lnTo>
                  <a:lnTo>
                    <a:pt x="1262" y="268"/>
                  </a:lnTo>
                  <a:lnTo>
                    <a:pt x="2344" y="1171"/>
                  </a:lnTo>
                  <a:lnTo>
                    <a:pt x="2358" y="1180"/>
                  </a:lnTo>
                  <a:lnTo>
                    <a:pt x="2377" y="1181"/>
                  </a:lnTo>
                  <a:lnTo>
                    <a:pt x="2383" y="1181"/>
                  </a:lnTo>
                  <a:lnTo>
                    <a:pt x="2401" y="1177"/>
                  </a:lnTo>
                  <a:lnTo>
                    <a:pt x="2414" y="1164"/>
                  </a:lnTo>
                  <a:lnTo>
                    <a:pt x="2512" y="1048"/>
                  </a:lnTo>
                  <a:lnTo>
                    <a:pt x="2518" y="1040"/>
                  </a:lnTo>
                  <a:lnTo>
                    <a:pt x="2522" y="1023"/>
                  </a:lnTo>
                  <a:lnTo>
                    <a:pt x="2522" y="1012"/>
                  </a:lnTo>
                  <a:lnTo>
                    <a:pt x="2521" y="1001"/>
                  </a:lnTo>
                  <a:lnTo>
                    <a:pt x="2512" y="985"/>
                  </a:lnTo>
                  <a:lnTo>
                    <a:pt x="2505" y="97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5" name="직사각형 34"/>
          <p:cNvSpPr/>
          <p:nvPr/>
        </p:nvSpPr>
        <p:spPr>
          <a:xfrm>
            <a:off x="11055927" y="290285"/>
            <a:ext cx="1136072" cy="5515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dist="38100" dir="13500000" algn="b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lvl="1" latinLnBrk="0">
              <a:defRPr/>
            </a:pPr>
            <a:endParaRPr lang="ko-KR" altLang="en-US" sz="44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10504383" y="290285"/>
            <a:ext cx="1687616" cy="5515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0" dist="38100" dir="13500000" algn="b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altLang="ko-KR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952840" y="290287"/>
            <a:ext cx="551543" cy="551543"/>
          </a:xfrm>
          <a:prstGeom prst="rect">
            <a:avLst/>
          </a:prstGeom>
          <a:solidFill>
            <a:srgbClr val="2ABEC8"/>
          </a:solidFill>
          <a:ln>
            <a:noFill/>
          </a:ln>
          <a:effectLst>
            <a:outerShdw blurRad="444500" dist="38100" dir="13500000" algn="br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/>
          <a:lstStyle/>
          <a:p>
            <a:pPr algn="ctr"/>
            <a:r>
              <a:rPr lang="en-US" altLang="ko-KR" sz="600" dirty="0">
                <a:solidFill>
                  <a:prstClr val="white"/>
                </a:solidFill>
              </a:rPr>
              <a:t>seok830621</a:t>
            </a:r>
            <a:endParaRPr lang="ko-KR" altLang="en-US" sz="600" dirty="0">
              <a:solidFill>
                <a:prstClr val="white"/>
              </a:solidFill>
            </a:endParaRPr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A5941D62-B8BD-4D49-9DEC-176F6691F466}"/>
              </a:ext>
            </a:extLst>
          </p:cNvPr>
          <p:cNvGrpSpPr/>
          <p:nvPr/>
        </p:nvGrpSpPr>
        <p:grpSpPr>
          <a:xfrm>
            <a:off x="10084423" y="344920"/>
            <a:ext cx="295304" cy="295304"/>
            <a:chOff x="1593332" y="2172798"/>
            <a:chExt cx="1083168" cy="1083168"/>
          </a:xfrm>
        </p:grpSpPr>
        <p:sp>
          <p:nvSpPr>
            <p:cNvPr id="16" name="타원 15">
              <a:extLst>
                <a:ext uri="{FF2B5EF4-FFF2-40B4-BE49-F238E27FC236}">
                  <a16:creationId xmlns:a16="http://schemas.microsoft.com/office/drawing/2014/main" id="{EE8644E8-1D32-4B42-8E37-5ABD552083D0}"/>
                </a:ext>
              </a:extLst>
            </p:cNvPr>
            <p:cNvSpPr/>
            <p:nvPr/>
          </p:nvSpPr>
          <p:spPr>
            <a:xfrm>
              <a:off x="1593332" y="2172798"/>
              <a:ext cx="1083168" cy="108316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solidFill>
                  <a:prstClr val="white"/>
                </a:solidFill>
              </a:endParaRPr>
            </a:p>
          </p:txBody>
        </p:sp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504F81E1-2411-43DF-AC66-0F87385D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1655" y="2321121"/>
              <a:ext cx="786521" cy="786521"/>
            </a:xfrm>
            <a:prstGeom prst="rect">
              <a:avLst/>
            </a:prstGeom>
          </p:spPr>
        </p:pic>
      </p:grpSp>
      <p:sp>
        <p:nvSpPr>
          <p:cNvPr id="7" name="직사각형 6"/>
          <p:cNvSpPr/>
          <p:nvPr/>
        </p:nvSpPr>
        <p:spPr>
          <a:xfrm>
            <a:off x="430516" y="691024"/>
            <a:ext cx="3642344" cy="749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>
              <a:defRPr/>
            </a:pPr>
            <a:r>
              <a:rPr lang="en-US" altLang="ko-KR" sz="2800" b="1" i="1" kern="0" dirty="0">
                <a:solidFill>
                  <a:prstClr val="white"/>
                </a:solidFill>
              </a:rPr>
              <a:t>PPT PRESENTATION</a:t>
            </a:r>
          </a:p>
          <a:p>
            <a:pPr latinLnBrk="0">
              <a:lnSpc>
                <a:spcPct val="250000"/>
              </a:lnSpc>
              <a:defRPr/>
            </a:pPr>
            <a:r>
              <a:rPr lang="en-US" altLang="ja-JP" sz="700" kern="0" dirty="0">
                <a:solidFill>
                  <a:prstClr val="white"/>
                </a:solidFill>
              </a:rPr>
              <a:t>PAPOZIP</a:t>
            </a:r>
            <a:r>
              <a:rPr lang="ja-JP" altLang="en-US" sz="700" kern="0" dirty="0">
                <a:solidFill>
                  <a:prstClr val="white"/>
                </a:solidFill>
              </a:rPr>
              <a:t>と一緒に</a:t>
            </a:r>
            <a:r>
              <a:rPr lang="en-US" altLang="ja-JP" sz="700" kern="0" dirty="0">
                <a:solidFill>
                  <a:prstClr val="white"/>
                </a:solidFill>
              </a:rPr>
              <a:t>ppt</a:t>
            </a:r>
            <a:r>
              <a:rPr lang="ja-JP" altLang="en-US" sz="700" kern="0" dirty="0">
                <a:solidFill>
                  <a:prstClr val="white"/>
                </a:solidFill>
              </a:rPr>
              <a:t>を作る楽しさを感じてください</a:t>
            </a:r>
            <a:endParaRPr lang="ko-KR" altLang="en-US" sz="4800" kern="0" dirty="0">
              <a:solidFill>
                <a:prstClr val="white"/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4291316" y="825658"/>
            <a:ext cx="5688000" cy="0"/>
          </a:xfrm>
          <a:prstGeom prst="line">
            <a:avLst/>
          </a:prstGeom>
          <a:ln>
            <a:solidFill>
              <a:srgbClr val="2ABE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9951527" y="0"/>
            <a:ext cx="0" cy="6858002"/>
          </a:xfrm>
          <a:prstGeom prst="line">
            <a:avLst/>
          </a:prstGeom>
          <a:ln>
            <a:solidFill>
              <a:srgbClr val="2ABE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54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" y="0"/>
            <a:ext cx="12191999" cy="6858001"/>
            <a:chOff x="1" y="0"/>
            <a:chExt cx="12191999" cy="6858001"/>
          </a:xfrm>
        </p:grpSpPr>
        <p:sp>
          <p:nvSpPr>
            <p:cNvPr id="30" name="직사각형 29"/>
            <p:cNvSpPr/>
            <p:nvPr/>
          </p:nvSpPr>
          <p:spPr>
            <a:xfrm>
              <a:off x="1" y="0"/>
              <a:ext cx="1494970" cy="6858000"/>
            </a:xfrm>
            <a:prstGeom prst="rect">
              <a:avLst/>
            </a:prstGeom>
            <a:solidFill>
              <a:srgbClr val="1932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rtlCol="0" anchor="t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494971" y="0"/>
              <a:ext cx="10697029" cy="290286"/>
            </a:xfrm>
            <a:prstGeom prst="rect">
              <a:avLst/>
            </a:prstGeom>
            <a:solidFill>
              <a:srgbClr val="DCD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943428" y="290286"/>
              <a:ext cx="551543" cy="6567714"/>
            </a:xfrm>
            <a:prstGeom prst="rect">
              <a:avLst/>
            </a:prstGeom>
            <a:solidFill>
              <a:srgbClr val="2643AB"/>
            </a:solidFill>
            <a:ln>
              <a:noFill/>
            </a:ln>
            <a:effectLst>
              <a:outerShdw blurRad="444500" dist="38100" dir="16200000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08000" rtlCol="0" anchor="t"/>
            <a:lstStyle/>
            <a:p>
              <a:pPr>
                <a:lnSpc>
                  <a:spcPct val="300000"/>
                </a:lnSpc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3C </a:t>
              </a:r>
              <a:r>
                <a:rPr lang="en-US" altLang="ko-KR" sz="400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Analysis</a:t>
              </a:r>
            </a:p>
            <a:p>
              <a:pPr>
                <a:lnSpc>
                  <a:spcPct val="300000"/>
                </a:lnSpc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SWOT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</a:t>
              </a:r>
              <a:r>
                <a:rPr lang="en-US" altLang="ko-KR" sz="400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Analysis</a:t>
              </a: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4P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</a:t>
              </a:r>
              <a:r>
                <a:rPr lang="en-US" altLang="ko-KR" sz="400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Mix</a:t>
              </a:r>
              <a:endParaRPr lang="ko-KR" altLang="en-US" sz="400" i="1" dirty="0">
                <a:solidFill>
                  <a:srgbClr val="8899B2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IMC</a:t>
              </a:r>
              <a:endParaRPr lang="ko-KR" altLang="en-US" sz="400" i="1" dirty="0">
                <a:solidFill>
                  <a:prstClr val="white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Expected </a:t>
              </a: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effect</a:t>
              </a:r>
              <a:endParaRPr lang="ko-KR" altLang="en-US" sz="400" i="1" dirty="0">
                <a:solidFill>
                  <a:prstClr val="white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Budget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&amp; Schedule</a:t>
              </a:r>
              <a:endParaRPr lang="ko-KR" altLang="en-US" sz="400" i="1" dirty="0">
                <a:solidFill>
                  <a:srgbClr val="8899B2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1885" y="290287"/>
              <a:ext cx="551543" cy="6567714"/>
            </a:xfrm>
            <a:prstGeom prst="rect">
              <a:avLst/>
            </a:prstGeom>
            <a:solidFill>
              <a:srgbClr val="2E4AAC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33E55060-CEB7-4197-9DCD-E097274AC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37" y="1963157"/>
              <a:ext cx="129220" cy="170530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36">
              <a:extLst>
                <a:ext uri="{FF2B5EF4-FFF2-40B4-BE49-F238E27FC236}">
                  <a16:creationId xmlns:a16="http://schemas.microsoft.com/office/drawing/2014/main" id="{BE07B6B4-3219-42BC-84B3-8346EF3DA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4042" y="3719867"/>
              <a:ext cx="103434" cy="173967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자유형 23">
              <a:extLst>
                <a:ext uri="{FF2B5EF4-FFF2-40B4-BE49-F238E27FC236}">
                  <a16:creationId xmlns:a16="http://schemas.microsoft.com/office/drawing/2014/main" id="{B83BA970-51FD-4139-9758-6E94F0F0B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93" y="3146789"/>
              <a:ext cx="155707" cy="136274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E3910A7-C2BB-4A5C-A2B3-FC76618B8759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585780" y="2570492"/>
              <a:ext cx="157334" cy="139492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9" name="Group 12">
              <a:extLst>
                <a:ext uri="{FF2B5EF4-FFF2-40B4-BE49-F238E27FC236}">
                  <a16:creationId xmlns:a16="http://schemas.microsoft.com/office/drawing/2014/main" id="{2C7938C9-A497-4F8F-A1BA-DA44A68B8E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59857" y="1380804"/>
              <a:ext cx="211943" cy="168596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20" name="Freeform 13">
                <a:extLst>
                  <a:ext uri="{FF2B5EF4-FFF2-40B4-BE49-F238E27FC236}">
                    <a16:creationId xmlns:a16="http://schemas.microsoft.com/office/drawing/2014/main" id="{1F005ACE-A7B9-4D9C-AC5A-D2BF0603E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14">
                <a:extLst>
                  <a:ext uri="{FF2B5EF4-FFF2-40B4-BE49-F238E27FC236}">
                    <a16:creationId xmlns:a16="http://schemas.microsoft.com/office/drawing/2014/main" id="{8884054B-306D-4BD4-A41B-4AA2557DA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" name="직사각형 1"/>
            <p:cNvSpPr/>
            <p:nvPr/>
          </p:nvSpPr>
          <p:spPr>
            <a:xfrm>
              <a:off x="391885" y="290286"/>
              <a:ext cx="551543" cy="551543"/>
            </a:xfrm>
            <a:prstGeom prst="rect">
              <a:avLst/>
            </a:prstGeom>
            <a:solidFill>
              <a:srgbClr val="2ABEC8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/>
            <a:lstStyle/>
            <a:p>
              <a:pPr algn="ctr"/>
              <a:r>
                <a:rPr lang="en-US" altLang="ko-KR" sz="600" dirty="0" err="1">
                  <a:solidFill>
                    <a:prstClr val="white"/>
                  </a:solidFill>
                </a:rPr>
                <a:t>seok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A5941D62-B8BD-4D49-9DEC-176F6691F466}"/>
                </a:ext>
              </a:extLst>
            </p:cNvPr>
            <p:cNvGrpSpPr/>
            <p:nvPr/>
          </p:nvGrpSpPr>
          <p:grpSpPr>
            <a:xfrm>
              <a:off x="523468" y="344919"/>
              <a:ext cx="295304" cy="295304"/>
              <a:chOff x="1593332" y="2172798"/>
              <a:chExt cx="1083168" cy="1083168"/>
            </a:xfrm>
          </p:grpSpPr>
          <p:sp>
            <p:nvSpPr>
              <p:cNvPr id="16" name="타원 15">
                <a:extLst>
                  <a:ext uri="{FF2B5EF4-FFF2-40B4-BE49-F238E27FC236}">
                    <a16:creationId xmlns:a16="http://schemas.microsoft.com/office/drawing/2014/main" id="{EE8644E8-1D32-4B42-8E37-5ABD552083D0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17" name="그림 16">
                <a:extLst>
                  <a:ext uri="{FF2B5EF4-FFF2-40B4-BE49-F238E27FC236}">
                    <a16:creationId xmlns:a16="http://schemas.microsoft.com/office/drawing/2014/main" id="{504F81E1-2411-43DF-AC66-0F87385D28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35" name="직사각형 34"/>
            <p:cNvSpPr/>
            <p:nvPr/>
          </p:nvSpPr>
          <p:spPr>
            <a:xfrm>
              <a:off x="1494970" y="290285"/>
              <a:ext cx="10697029" cy="551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1" latinLnBrk="0">
                <a:defRPr/>
              </a:pPr>
              <a:r>
                <a:rPr lang="en-US" altLang="ko-KR" sz="20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 PRESENTATION </a:t>
              </a:r>
              <a:r>
                <a:rPr lang="en-US" altLang="ja-JP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PAPOZIP</a:t>
              </a:r>
              <a:r>
                <a:rPr lang="ja-JP" altLang="en-US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と一緒に</a:t>
              </a:r>
              <a:r>
                <a:rPr lang="en-US" altLang="ja-JP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</a:t>
              </a:r>
              <a:r>
                <a:rPr lang="ja-JP" altLang="en-US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を作る楽しさを感じてください</a:t>
              </a:r>
              <a:endParaRPr lang="ko-KR" altLang="en-US" sz="44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943428" y="290284"/>
              <a:ext cx="551543" cy="551543"/>
            </a:xfrm>
            <a:prstGeom prst="rect">
              <a:avLst/>
            </a:prstGeom>
            <a:solidFill>
              <a:srgbClr val="193284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/>
            <a:lstStyle/>
            <a:p>
              <a:pPr algn="ctr"/>
              <a:endParaRPr lang="ko-KR" altLang="en-US" sz="600" dirty="0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33" name="차트 32">
            <a:extLst>
              <a:ext uri="{FF2B5EF4-FFF2-40B4-BE49-F238E27FC236}">
                <a16:creationId xmlns:a16="http://schemas.microsoft.com/office/drawing/2014/main" id="{3ABFB365-5A06-4541-B46F-E5B56CDB0795}"/>
              </a:ext>
            </a:extLst>
          </p:cNvPr>
          <p:cNvGraphicFramePr/>
          <p:nvPr/>
        </p:nvGraphicFramePr>
        <p:xfrm>
          <a:off x="2307626" y="2058782"/>
          <a:ext cx="8799398" cy="291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타원 33">
            <a:extLst>
              <a:ext uri="{FF2B5EF4-FFF2-40B4-BE49-F238E27FC236}">
                <a16:creationId xmlns:a16="http://schemas.microsoft.com/office/drawing/2014/main" id="{5B843B8B-EF82-4603-AA91-970E032E287C}"/>
              </a:ext>
            </a:extLst>
          </p:cNvPr>
          <p:cNvSpPr/>
          <p:nvPr/>
        </p:nvSpPr>
        <p:spPr>
          <a:xfrm>
            <a:off x="6028546" y="3319134"/>
            <a:ext cx="678779" cy="678779"/>
          </a:xfrm>
          <a:prstGeom prst="ellipse">
            <a:avLst/>
          </a:prstGeom>
          <a:noFill/>
          <a:ln w="19050">
            <a:solidFill>
              <a:srgbClr val="2ABEC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6" name="모서리가 둥근 직사각형 35">
            <a:extLst>
              <a:ext uri="{FF2B5EF4-FFF2-40B4-BE49-F238E27FC236}">
                <a16:creationId xmlns:a16="http://schemas.microsoft.com/office/drawing/2014/main" id="{E256AC5E-8A78-4657-8B25-E08B7CAB722B}"/>
              </a:ext>
            </a:extLst>
          </p:cNvPr>
          <p:cNvSpPr/>
          <p:nvPr/>
        </p:nvSpPr>
        <p:spPr>
          <a:xfrm>
            <a:off x="5850946" y="3191682"/>
            <a:ext cx="1033978" cy="199490"/>
          </a:xfrm>
          <a:prstGeom prst="roundRect">
            <a:avLst>
              <a:gd name="adj" fmla="val 50000"/>
            </a:avLst>
          </a:prstGeom>
          <a:solidFill>
            <a:srgbClr val="2E4AAC"/>
          </a:solidFill>
          <a:ln w="28575" cmpd="dbl">
            <a:noFill/>
          </a:ln>
          <a:effectLst>
            <a:outerShdw blurRad="50800" dist="38100" dir="5400000" algn="t" rotWithShape="0">
              <a:srgbClr val="164B2D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prstClr val="white"/>
                </a:solidFill>
              </a:rPr>
              <a:t>2021</a:t>
            </a:r>
            <a:r>
              <a:rPr lang="ko-KR" altLang="en-US" sz="800" b="1" dirty="0">
                <a:solidFill>
                  <a:prstClr val="white"/>
                </a:solidFill>
              </a:rPr>
              <a:t>년 </a:t>
            </a:r>
            <a:r>
              <a:rPr lang="en-US" altLang="ko-KR" sz="800" b="1" dirty="0">
                <a:solidFill>
                  <a:prstClr val="white"/>
                </a:solidFill>
              </a:rPr>
              <a:t>6</a:t>
            </a:r>
            <a:r>
              <a:rPr lang="ko-KR" altLang="en-US" sz="800" b="1" dirty="0">
                <a:solidFill>
                  <a:prstClr val="white"/>
                </a:solidFill>
              </a:rPr>
              <a:t>월 평균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D4AE46D-06F7-4EF4-A0ED-F62BC5323E56}"/>
              </a:ext>
            </a:extLst>
          </p:cNvPr>
          <p:cNvSpPr/>
          <p:nvPr/>
        </p:nvSpPr>
        <p:spPr>
          <a:xfrm>
            <a:off x="6063753" y="5093366"/>
            <a:ext cx="470662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cxnSp>
        <p:nvCxnSpPr>
          <p:cNvPr id="38" name="연결선: 구부러짐 40">
            <a:extLst>
              <a:ext uri="{FF2B5EF4-FFF2-40B4-BE49-F238E27FC236}">
                <a16:creationId xmlns:a16="http://schemas.microsoft.com/office/drawing/2014/main" id="{0BC88FCB-2313-4077-87AD-3F94802A3AFE}"/>
              </a:ext>
            </a:extLst>
          </p:cNvPr>
          <p:cNvCxnSpPr>
            <a:cxnSpLocks/>
            <a:stCxn id="34" idx="4"/>
            <a:endCxn id="37" idx="0"/>
          </p:cNvCxnSpPr>
          <p:nvPr/>
        </p:nvCxnSpPr>
        <p:spPr>
          <a:xfrm rot="16200000" flipH="1">
            <a:off x="6844775" y="3521074"/>
            <a:ext cx="1095453" cy="2049130"/>
          </a:xfrm>
          <a:prstGeom prst="curvedConnector3">
            <a:avLst>
              <a:gd name="adj1" fmla="val 50000"/>
            </a:avLst>
          </a:prstGeom>
          <a:ln w="15875">
            <a:solidFill>
              <a:srgbClr val="2ABEC8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ED4AE46D-06F7-4EF4-A0ED-F62BC5323E56}"/>
              </a:ext>
            </a:extLst>
          </p:cNvPr>
          <p:cNvSpPr/>
          <p:nvPr/>
        </p:nvSpPr>
        <p:spPr>
          <a:xfrm>
            <a:off x="2178299" y="1552028"/>
            <a:ext cx="859207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1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5B843B8B-EF82-4603-AA91-970E032E287C}"/>
              </a:ext>
            </a:extLst>
          </p:cNvPr>
          <p:cNvSpPr/>
          <p:nvPr/>
        </p:nvSpPr>
        <p:spPr>
          <a:xfrm>
            <a:off x="8859682" y="2742845"/>
            <a:ext cx="678779" cy="678779"/>
          </a:xfrm>
          <a:prstGeom prst="ellipse">
            <a:avLst/>
          </a:prstGeom>
          <a:noFill/>
          <a:ln w="19050">
            <a:solidFill>
              <a:srgbClr val="2ABEC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1" name="모서리가 둥근 직사각형 40">
            <a:extLst>
              <a:ext uri="{FF2B5EF4-FFF2-40B4-BE49-F238E27FC236}">
                <a16:creationId xmlns:a16="http://schemas.microsoft.com/office/drawing/2014/main" id="{E256AC5E-8A78-4657-8B25-E08B7CAB722B}"/>
              </a:ext>
            </a:extLst>
          </p:cNvPr>
          <p:cNvSpPr/>
          <p:nvPr/>
        </p:nvSpPr>
        <p:spPr>
          <a:xfrm>
            <a:off x="8682082" y="2621084"/>
            <a:ext cx="1033978" cy="199490"/>
          </a:xfrm>
          <a:prstGeom prst="roundRect">
            <a:avLst>
              <a:gd name="adj" fmla="val 50000"/>
            </a:avLst>
          </a:prstGeom>
          <a:solidFill>
            <a:srgbClr val="2ABEC8"/>
          </a:solidFill>
          <a:ln w="28575" cmpd="dbl">
            <a:noFill/>
          </a:ln>
          <a:effectLst>
            <a:outerShdw blurRad="50800" dist="38100" dir="5400000" algn="t" rotWithShape="0">
              <a:srgbClr val="164B2D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>
                <a:solidFill>
                  <a:prstClr val="white"/>
                </a:solidFill>
              </a:rPr>
              <a:t>54.5% </a:t>
            </a:r>
            <a:r>
              <a:rPr lang="ko-KR" altLang="en-US" sz="800" b="1" dirty="0">
                <a:solidFill>
                  <a:prstClr val="white"/>
                </a:solidFill>
              </a:rPr>
              <a:t>상승</a:t>
            </a:r>
          </a:p>
        </p:txBody>
      </p:sp>
    </p:spTree>
    <p:extLst>
      <p:ext uri="{BB962C8B-B14F-4D97-AF65-F5344CB8AC3E}">
        <p14:creationId xmlns:p14="http://schemas.microsoft.com/office/powerpoint/2010/main" val="367765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" y="0"/>
            <a:ext cx="12191999" cy="6858001"/>
            <a:chOff x="1" y="0"/>
            <a:chExt cx="12191999" cy="6858001"/>
          </a:xfrm>
        </p:grpSpPr>
        <p:sp>
          <p:nvSpPr>
            <p:cNvPr id="30" name="직사각형 29"/>
            <p:cNvSpPr/>
            <p:nvPr/>
          </p:nvSpPr>
          <p:spPr>
            <a:xfrm>
              <a:off x="1" y="0"/>
              <a:ext cx="1494970" cy="6858000"/>
            </a:xfrm>
            <a:prstGeom prst="rect">
              <a:avLst/>
            </a:prstGeom>
            <a:solidFill>
              <a:srgbClr val="1932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rtlCol="0" anchor="t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494971" y="0"/>
              <a:ext cx="10697029" cy="290286"/>
            </a:xfrm>
            <a:prstGeom prst="rect">
              <a:avLst/>
            </a:prstGeom>
            <a:solidFill>
              <a:srgbClr val="DCD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943428" y="290286"/>
              <a:ext cx="551543" cy="6567714"/>
            </a:xfrm>
            <a:prstGeom prst="rect">
              <a:avLst/>
            </a:prstGeom>
            <a:solidFill>
              <a:srgbClr val="2643AB"/>
            </a:solidFill>
            <a:ln>
              <a:noFill/>
            </a:ln>
            <a:effectLst>
              <a:outerShdw blurRad="444500" dist="38100" dir="16200000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08000" rtlCol="0" anchor="t"/>
            <a:lstStyle/>
            <a:p>
              <a:pPr>
                <a:lnSpc>
                  <a:spcPct val="300000"/>
                </a:lnSpc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3C </a:t>
              </a:r>
              <a:r>
                <a:rPr lang="en-US" altLang="ko-KR" sz="400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Analysis</a:t>
              </a:r>
            </a:p>
            <a:p>
              <a:pPr>
                <a:lnSpc>
                  <a:spcPct val="300000"/>
                </a:lnSpc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SWOT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</a:t>
              </a:r>
              <a:r>
                <a:rPr lang="en-US" altLang="ko-KR" sz="400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Analysis</a:t>
              </a: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4P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</a:t>
              </a:r>
              <a:r>
                <a:rPr lang="en-US" altLang="ko-KR" sz="400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Mix</a:t>
              </a:r>
              <a:endParaRPr lang="ko-KR" altLang="en-US" sz="400" i="1" dirty="0">
                <a:solidFill>
                  <a:srgbClr val="8899B2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IMC</a:t>
              </a:r>
              <a:endParaRPr lang="ko-KR" altLang="en-US" sz="400" i="1" dirty="0">
                <a:solidFill>
                  <a:prstClr val="white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Expected </a:t>
              </a: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effect</a:t>
              </a:r>
              <a:endParaRPr lang="ko-KR" altLang="en-US" sz="400" i="1" dirty="0">
                <a:solidFill>
                  <a:prstClr val="white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Budget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&amp; Schedule</a:t>
              </a:r>
              <a:endParaRPr lang="ko-KR" altLang="en-US" sz="400" i="1" dirty="0">
                <a:solidFill>
                  <a:srgbClr val="8899B2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1885" y="290287"/>
              <a:ext cx="551543" cy="6567714"/>
            </a:xfrm>
            <a:prstGeom prst="rect">
              <a:avLst/>
            </a:prstGeom>
            <a:solidFill>
              <a:srgbClr val="2E4AAC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33E55060-CEB7-4197-9DCD-E097274AC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37" y="1963157"/>
              <a:ext cx="129220" cy="170530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36">
              <a:extLst>
                <a:ext uri="{FF2B5EF4-FFF2-40B4-BE49-F238E27FC236}">
                  <a16:creationId xmlns:a16="http://schemas.microsoft.com/office/drawing/2014/main" id="{BE07B6B4-3219-42BC-84B3-8346EF3DA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4042" y="3719867"/>
              <a:ext cx="103434" cy="173967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자유형 23">
              <a:extLst>
                <a:ext uri="{FF2B5EF4-FFF2-40B4-BE49-F238E27FC236}">
                  <a16:creationId xmlns:a16="http://schemas.microsoft.com/office/drawing/2014/main" id="{B83BA970-51FD-4139-9758-6E94F0F0B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93" y="3146789"/>
              <a:ext cx="155707" cy="136274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E3910A7-C2BB-4A5C-A2B3-FC76618B8759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585780" y="2570492"/>
              <a:ext cx="157334" cy="139492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9" name="Group 12">
              <a:extLst>
                <a:ext uri="{FF2B5EF4-FFF2-40B4-BE49-F238E27FC236}">
                  <a16:creationId xmlns:a16="http://schemas.microsoft.com/office/drawing/2014/main" id="{2C7938C9-A497-4F8F-A1BA-DA44A68B8E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59857" y="1380804"/>
              <a:ext cx="211943" cy="168596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20" name="Freeform 13">
                <a:extLst>
                  <a:ext uri="{FF2B5EF4-FFF2-40B4-BE49-F238E27FC236}">
                    <a16:creationId xmlns:a16="http://schemas.microsoft.com/office/drawing/2014/main" id="{1F005ACE-A7B9-4D9C-AC5A-D2BF0603E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14">
                <a:extLst>
                  <a:ext uri="{FF2B5EF4-FFF2-40B4-BE49-F238E27FC236}">
                    <a16:creationId xmlns:a16="http://schemas.microsoft.com/office/drawing/2014/main" id="{8884054B-306D-4BD4-A41B-4AA2557DA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" name="직사각형 1"/>
            <p:cNvSpPr/>
            <p:nvPr/>
          </p:nvSpPr>
          <p:spPr>
            <a:xfrm>
              <a:off x="391885" y="290286"/>
              <a:ext cx="551543" cy="551543"/>
            </a:xfrm>
            <a:prstGeom prst="rect">
              <a:avLst/>
            </a:prstGeom>
            <a:solidFill>
              <a:srgbClr val="2ABEC8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/>
            <a:lstStyle/>
            <a:p>
              <a:pPr algn="ctr"/>
              <a:r>
                <a:rPr lang="en-US" altLang="ko-KR" sz="600" dirty="0" err="1">
                  <a:solidFill>
                    <a:prstClr val="white"/>
                  </a:solidFill>
                </a:rPr>
                <a:t>dsfsd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A5941D62-B8BD-4D49-9DEC-176F6691F466}"/>
                </a:ext>
              </a:extLst>
            </p:cNvPr>
            <p:cNvGrpSpPr/>
            <p:nvPr/>
          </p:nvGrpSpPr>
          <p:grpSpPr>
            <a:xfrm>
              <a:off x="523468" y="344919"/>
              <a:ext cx="295304" cy="295304"/>
              <a:chOff x="1593332" y="2172798"/>
              <a:chExt cx="1083168" cy="1083168"/>
            </a:xfrm>
          </p:grpSpPr>
          <p:sp>
            <p:nvSpPr>
              <p:cNvPr id="16" name="타원 15">
                <a:extLst>
                  <a:ext uri="{FF2B5EF4-FFF2-40B4-BE49-F238E27FC236}">
                    <a16:creationId xmlns:a16="http://schemas.microsoft.com/office/drawing/2014/main" id="{EE8644E8-1D32-4B42-8E37-5ABD552083D0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17" name="그림 16">
                <a:extLst>
                  <a:ext uri="{FF2B5EF4-FFF2-40B4-BE49-F238E27FC236}">
                    <a16:creationId xmlns:a16="http://schemas.microsoft.com/office/drawing/2014/main" id="{504F81E1-2411-43DF-AC66-0F87385D28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35" name="직사각형 34"/>
            <p:cNvSpPr/>
            <p:nvPr/>
          </p:nvSpPr>
          <p:spPr>
            <a:xfrm>
              <a:off x="1494970" y="290285"/>
              <a:ext cx="10697029" cy="551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1" latinLnBrk="0">
                <a:defRPr/>
              </a:pPr>
              <a:r>
                <a:rPr lang="en-US" altLang="ko-KR" sz="20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 PRESENTATION </a:t>
              </a:r>
              <a:r>
                <a:rPr lang="en-US" altLang="ja-JP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PAPOZIP</a:t>
              </a:r>
              <a:r>
                <a:rPr lang="ja-JP" altLang="en-US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と一緒に</a:t>
              </a:r>
              <a:r>
                <a:rPr lang="en-US" altLang="ja-JP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</a:t>
              </a:r>
              <a:r>
                <a:rPr lang="ja-JP" altLang="en-US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を作る楽しさを感じてください</a:t>
              </a:r>
              <a:endParaRPr lang="ko-KR" altLang="en-US" sz="44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943428" y="290284"/>
              <a:ext cx="551543" cy="551543"/>
            </a:xfrm>
            <a:prstGeom prst="rect">
              <a:avLst/>
            </a:prstGeom>
            <a:solidFill>
              <a:srgbClr val="193284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/>
            <a:lstStyle/>
            <a:p>
              <a:pPr algn="ctr"/>
              <a:endParaRPr lang="ko-KR" altLang="en-US" sz="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1851739" y="4482828"/>
            <a:ext cx="211194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모서리가 둥근 직사각형 22"/>
          <p:cNvSpPr/>
          <p:nvPr/>
        </p:nvSpPr>
        <p:spPr>
          <a:xfrm>
            <a:off x="2203929" y="4070134"/>
            <a:ext cx="1388164" cy="248300"/>
          </a:xfrm>
          <a:prstGeom prst="roundRect">
            <a:avLst>
              <a:gd name="adj" fmla="val 50000"/>
            </a:avLst>
          </a:prstGeom>
          <a:solidFill>
            <a:srgbClr val="2ABEC8"/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24" name="타원 23"/>
          <p:cNvSpPr/>
          <p:nvPr/>
        </p:nvSpPr>
        <p:spPr>
          <a:xfrm>
            <a:off x="2148514" y="2162262"/>
            <a:ext cx="1434633" cy="143463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dist="38100" dir="5400000" algn="t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</p:txBody>
      </p:sp>
      <p:sp>
        <p:nvSpPr>
          <p:cNvPr id="25" name="원호 24"/>
          <p:cNvSpPr/>
          <p:nvPr/>
        </p:nvSpPr>
        <p:spPr>
          <a:xfrm>
            <a:off x="2007916" y="2021664"/>
            <a:ext cx="1715829" cy="1715829"/>
          </a:xfrm>
          <a:prstGeom prst="arc">
            <a:avLst>
              <a:gd name="adj1" fmla="val 16200000"/>
              <a:gd name="adj2" fmla="val 10395141"/>
            </a:avLst>
          </a:prstGeom>
          <a:ln w="19050" cap="rnd">
            <a:solidFill>
              <a:srgbClr val="2ABEC8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475589" y="4482828"/>
            <a:ext cx="211194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ko-KR" altLang="en-US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Enjoy</a:t>
            </a:r>
            <a:r>
              <a:rPr lang="ko-KR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your stylish business and campus life with BIZCAM </a:t>
            </a:r>
          </a:p>
        </p:txBody>
      </p:sp>
      <p:sp>
        <p:nvSpPr>
          <p:cNvPr id="27" name="모서리가 둥근 직사각형 26"/>
          <p:cNvSpPr/>
          <p:nvPr/>
        </p:nvSpPr>
        <p:spPr>
          <a:xfrm>
            <a:off x="4827779" y="4070134"/>
            <a:ext cx="1388164" cy="248300"/>
          </a:xfrm>
          <a:prstGeom prst="roundRect">
            <a:avLst>
              <a:gd name="adj" fmla="val 50000"/>
            </a:avLst>
          </a:prstGeom>
          <a:solidFill>
            <a:srgbClr val="2ABEC8"/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28" name="타원 27"/>
          <p:cNvSpPr/>
          <p:nvPr/>
        </p:nvSpPr>
        <p:spPr>
          <a:xfrm>
            <a:off x="4772364" y="2162262"/>
            <a:ext cx="1434633" cy="1434633"/>
          </a:xfrm>
          <a:prstGeom prst="ellipse">
            <a:avLst/>
          </a:prstGeom>
          <a:solidFill>
            <a:srgbClr val="2ABEC8"/>
          </a:solidFill>
          <a:ln>
            <a:noFill/>
          </a:ln>
          <a:effectLst>
            <a:outerShdw blurRad="152400" dist="38100" dir="5400000" algn="t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white"/>
                </a:solidFill>
              </a:rPr>
              <a:t>75</a:t>
            </a:r>
            <a:r>
              <a:rPr lang="en-US" altLang="ko-KR" sz="1600" b="1" dirty="0">
                <a:solidFill>
                  <a:prstClr val="white"/>
                </a:solidFill>
              </a:rPr>
              <a:t>%</a:t>
            </a:r>
            <a:endParaRPr lang="en-US" altLang="ko-KR" sz="8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29" name="원호 28"/>
          <p:cNvSpPr/>
          <p:nvPr/>
        </p:nvSpPr>
        <p:spPr>
          <a:xfrm>
            <a:off x="4631766" y="2021664"/>
            <a:ext cx="1715829" cy="1715829"/>
          </a:xfrm>
          <a:prstGeom prst="arc">
            <a:avLst>
              <a:gd name="adj1" fmla="val 16200000"/>
              <a:gd name="adj2" fmla="val 10395141"/>
            </a:avLst>
          </a:prstGeom>
          <a:ln w="19050" cap="rnd">
            <a:solidFill>
              <a:srgbClr val="2ABEC8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099439" y="4482828"/>
            <a:ext cx="211194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ko-KR" altLang="en-US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Enjoy</a:t>
            </a:r>
            <a:r>
              <a:rPr lang="ko-KR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your stylish business and campus life with BIZCAM 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7451629" y="4070134"/>
            <a:ext cx="1388164" cy="248300"/>
          </a:xfrm>
          <a:prstGeom prst="roundRect">
            <a:avLst>
              <a:gd name="adj" fmla="val 50000"/>
            </a:avLst>
          </a:prstGeom>
          <a:solidFill>
            <a:srgbClr val="2ABEC8"/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34" name="타원 33"/>
          <p:cNvSpPr/>
          <p:nvPr/>
        </p:nvSpPr>
        <p:spPr>
          <a:xfrm>
            <a:off x="7396214" y="2162262"/>
            <a:ext cx="1434633" cy="143463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dist="38100" dir="5400000" algn="t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</p:txBody>
      </p:sp>
      <p:sp>
        <p:nvSpPr>
          <p:cNvPr id="36" name="원호 35"/>
          <p:cNvSpPr/>
          <p:nvPr/>
        </p:nvSpPr>
        <p:spPr>
          <a:xfrm>
            <a:off x="7255616" y="2021664"/>
            <a:ext cx="1715829" cy="1715829"/>
          </a:xfrm>
          <a:prstGeom prst="arc">
            <a:avLst>
              <a:gd name="adj1" fmla="val 16200000"/>
              <a:gd name="adj2" fmla="val 10395141"/>
            </a:avLst>
          </a:prstGeom>
          <a:ln w="19050" cap="rnd">
            <a:solidFill>
              <a:srgbClr val="2ABEC8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9723289" y="4482828"/>
            <a:ext cx="2111942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ko-KR" altLang="en-US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Enjoy</a:t>
            </a:r>
            <a:r>
              <a:rPr lang="ko-KR" altLang="en-US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your stylish business and campus life with BIZCAM 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10075479" y="4070134"/>
            <a:ext cx="1388164" cy="248300"/>
          </a:xfrm>
          <a:prstGeom prst="roundRect">
            <a:avLst>
              <a:gd name="adj" fmla="val 50000"/>
            </a:avLst>
          </a:prstGeom>
          <a:solidFill>
            <a:srgbClr val="2ABEC8"/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dirty="0">
                <a:solidFill>
                  <a:prstClr val="white"/>
                </a:solidFill>
              </a:rPr>
              <a:t>CONTENTS A</a:t>
            </a:r>
          </a:p>
        </p:txBody>
      </p:sp>
      <p:sp>
        <p:nvSpPr>
          <p:cNvPr id="39" name="타원 38"/>
          <p:cNvSpPr/>
          <p:nvPr/>
        </p:nvSpPr>
        <p:spPr>
          <a:xfrm>
            <a:off x="10020064" y="2162262"/>
            <a:ext cx="1434633" cy="143463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52400" dist="38100" dir="5400000" algn="t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75</a:t>
            </a: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%</a:t>
            </a:r>
            <a:endParaRPr lang="en-US" altLang="ko-KR" sz="800" dirty="0">
              <a:solidFill>
                <a:prstClr val="white">
                  <a:lumMod val="50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</p:txBody>
      </p:sp>
      <p:sp>
        <p:nvSpPr>
          <p:cNvPr id="40" name="원호 39"/>
          <p:cNvSpPr/>
          <p:nvPr/>
        </p:nvSpPr>
        <p:spPr>
          <a:xfrm>
            <a:off x="9879466" y="2021664"/>
            <a:ext cx="1715829" cy="1715829"/>
          </a:xfrm>
          <a:prstGeom prst="arc">
            <a:avLst>
              <a:gd name="adj1" fmla="val 16200000"/>
              <a:gd name="adj2" fmla="val 10395141"/>
            </a:avLst>
          </a:prstGeom>
          <a:ln w="19050" cap="rnd">
            <a:solidFill>
              <a:srgbClr val="2ABEC8"/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8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" y="0"/>
            <a:ext cx="12191999" cy="6858001"/>
            <a:chOff x="1" y="0"/>
            <a:chExt cx="12191999" cy="6858001"/>
          </a:xfrm>
        </p:grpSpPr>
        <p:sp>
          <p:nvSpPr>
            <p:cNvPr id="30" name="직사각형 29"/>
            <p:cNvSpPr/>
            <p:nvPr/>
          </p:nvSpPr>
          <p:spPr>
            <a:xfrm>
              <a:off x="1" y="0"/>
              <a:ext cx="1494970" cy="6858000"/>
            </a:xfrm>
            <a:prstGeom prst="rect">
              <a:avLst/>
            </a:prstGeom>
            <a:solidFill>
              <a:srgbClr val="1932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rtlCol="0" anchor="t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494971" y="0"/>
              <a:ext cx="10697029" cy="290286"/>
            </a:xfrm>
            <a:prstGeom prst="rect">
              <a:avLst/>
            </a:prstGeom>
            <a:solidFill>
              <a:srgbClr val="DCD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943428" y="290286"/>
              <a:ext cx="551543" cy="6567714"/>
            </a:xfrm>
            <a:prstGeom prst="rect">
              <a:avLst/>
            </a:prstGeom>
            <a:solidFill>
              <a:srgbClr val="2643AB"/>
            </a:solidFill>
            <a:ln>
              <a:noFill/>
            </a:ln>
            <a:effectLst>
              <a:outerShdw blurRad="444500" dist="38100" dir="16200000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08000" rtlCol="0" anchor="t"/>
            <a:lstStyle/>
            <a:p>
              <a:pPr>
                <a:lnSpc>
                  <a:spcPct val="300000"/>
                </a:lnSpc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3C </a:t>
              </a:r>
              <a:r>
                <a:rPr lang="en-US" altLang="ko-KR" sz="400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Analysis</a:t>
              </a:r>
            </a:p>
            <a:p>
              <a:pPr>
                <a:lnSpc>
                  <a:spcPct val="300000"/>
                </a:lnSpc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SWOT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</a:t>
              </a:r>
              <a:r>
                <a:rPr lang="en-US" altLang="ko-KR" sz="400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Analysis</a:t>
              </a: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4P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</a:t>
              </a:r>
              <a:r>
                <a:rPr lang="en-US" altLang="ko-KR" sz="400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Mix</a:t>
              </a:r>
              <a:endParaRPr lang="ko-KR" altLang="en-US" sz="400" i="1" dirty="0">
                <a:solidFill>
                  <a:srgbClr val="8899B2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IMC</a:t>
              </a:r>
              <a:endParaRPr lang="ko-KR" altLang="en-US" sz="400" i="1" dirty="0">
                <a:solidFill>
                  <a:prstClr val="white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Expected </a:t>
              </a: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effect</a:t>
              </a:r>
              <a:endParaRPr lang="ko-KR" altLang="en-US" sz="400" i="1" dirty="0">
                <a:solidFill>
                  <a:prstClr val="white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Budget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&amp; Schedule</a:t>
              </a:r>
              <a:endParaRPr lang="ko-KR" altLang="en-US" sz="400" i="1" dirty="0">
                <a:solidFill>
                  <a:srgbClr val="8899B2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1885" y="290287"/>
              <a:ext cx="551543" cy="6567714"/>
            </a:xfrm>
            <a:prstGeom prst="rect">
              <a:avLst/>
            </a:prstGeom>
            <a:solidFill>
              <a:srgbClr val="2E4AAC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33E55060-CEB7-4197-9DCD-E097274AC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37" y="1963157"/>
              <a:ext cx="129220" cy="170530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36">
              <a:extLst>
                <a:ext uri="{FF2B5EF4-FFF2-40B4-BE49-F238E27FC236}">
                  <a16:creationId xmlns:a16="http://schemas.microsoft.com/office/drawing/2014/main" id="{BE07B6B4-3219-42BC-84B3-8346EF3DA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4042" y="3719867"/>
              <a:ext cx="103434" cy="173967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자유형 23">
              <a:extLst>
                <a:ext uri="{FF2B5EF4-FFF2-40B4-BE49-F238E27FC236}">
                  <a16:creationId xmlns:a16="http://schemas.microsoft.com/office/drawing/2014/main" id="{B83BA970-51FD-4139-9758-6E94F0F0B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93" y="3146789"/>
              <a:ext cx="155707" cy="136274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E3910A7-C2BB-4A5C-A2B3-FC76618B8759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585780" y="2570492"/>
              <a:ext cx="157334" cy="139492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9" name="Group 12">
              <a:extLst>
                <a:ext uri="{FF2B5EF4-FFF2-40B4-BE49-F238E27FC236}">
                  <a16:creationId xmlns:a16="http://schemas.microsoft.com/office/drawing/2014/main" id="{2C7938C9-A497-4F8F-A1BA-DA44A68B8E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59857" y="1380804"/>
              <a:ext cx="211943" cy="168596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20" name="Freeform 13">
                <a:extLst>
                  <a:ext uri="{FF2B5EF4-FFF2-40B4-BE49-F238E27FC236}">
                    <a16:creationId xmlns:a16="http://schemas.microsoft.com/office/drawing/2014/main" id="{1F005ACE-A7B9-4D9C-AC5A-D2BF0603E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14">
                <a:extLst>
                  <a:ext uri="{FF2B5EF4-FFF2-40B4-BE49-F238E27FC236}">
                    <a16:creationId xmlns:a16="http://schemas.microsoft.com/office/drawing/2014/main" id="{8884054B-306D-4BD4-A41B-4AA2557DA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" name="직사각형 1"/>
            <p:cNvSpPr/>
            <p:nvPr/>
          </p:nvSpPr>
          <p:spPr>
            <a:xfrm>
              <a:off x="391885" y="290286"/>
              <a:ext cx="551543" cy="551543"/>
            </a:xfrm>
            <a:prstGeom prst="rect">
              <a:avLst/>
            </a:prstGeom>
            <a:solidFill>
              <a:srgbClr val="2ABEC8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/>
            <a:lstStyle/>
            <a:p>
              <a:pPr algn="ctr"/>
              <a:r>
                <a:rPr lang="en-US" altLang="ko-KR" sz="600" dirty="0" err="1">
                  <a:solidFill>
                    <a:prstClr val="white"/>
                  </a:solidFill>
                </a:rPr>
                <a:t>sdfsdf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A5941D62-B8BD-4D49-9DEC-176F6691F466}"/>
                </a:ext>
              </a:extLst>
            </p:cNvPr>
            <p:cNvGrpSpPr/>
            <p:nvPr/>
          </p:nvGrpSpPr>
          <p:grpSpPr>
            <a:xfrm>
              <a:off x="523468" y="344919"/>
              <a:ext cx="295304" cy="295304"/>
              <a:chOff x="1593332" y="2172798"/>
              <a:chExt cx="1083168" cy="1083168"/>
            </a:xfrm>
          </p:grpSpPr>
          <p:sp>
            <p:nvSpPr>
              <p:cNvPr id="16" name="타원 15">
                <a:extLst>
                  <a:ext uri="{FF2B5EF4-FFF2-40B4-BE49-F238E27FC236}">
                    <a16:creationId xmlns:a16="http://schemas.microsoft.com/office/drawing/2014/main" id="{EE8644E8-1D32-4B42-8E37-5ABD552083D0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17" name="그림 16">
                <a:extLst>
                  <a:ext uri="{FF2B5EF4-FFF2-40B4-BE49-F238E27FC236}">
                    <a16:creationId xmlns:a16="http://schemas.microsoft.com/office/drawing/2014/main" id="{504F81E1-2411-43DF-AC66-0F87385D28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35" name="직사각형 34"/>
            <p:cNvSpPr/>
            <p:nvPr/>
          </p:nvSpPr>
          <p:spPr>
            <a:xfrm>
              <a:off x="1494970" y="290285"/>
              <a:ext cx="10697029" cy="551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1" latinLnBrk="0">
                <a:defRPr/>
              </a:pPr>
              <a:r>
                <a:rPr lang="en-US" altLang="ko-KR" sz="20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 PRESENTATION </a:t>
              </a:r>
              <a:r>
                <a:rPr lang="en-US" altLang="ja-JP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PAPOZIP</a:t>
              </a:r>
              <a:r>
                <a:rPr lang="ja-JP" altLang="en-US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と一緒に</a:t>
              </a:r>
              <a:r>
                <a:rPr lang="en-US" altLang="ja-JP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</a:t>
              </a:r>
              <a:r>
                <a:rPr lang="ja-JP" altLang="en-US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を作る楽しさを感じてください</a:t>
              </a:r>
              <a:endParaRPr lang="ko-KR" altLang="en-US" sz="44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943428" y="290284"/>
              <a:ext cx="551543" cy="551543"/>
            </a:xfrm>
            <a:prstGeom prst="rect">
              <a:avLst/>
            </a:prstGeom>
            <a:solidFill>
              <a:srgbClr val="193284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/>
            <a:lstStyle/>
            <a:p>
              <a:pPr algn="ctr"/>
              <a:endParaRPr lang="ko-KR" altLang="en-US" sz="600" dirty="0">
                <a:solidFill>
                  <a:prstClr val="white"/>
                </a:solidFill>
              </a:endParaRPr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2416676" y="4472170"/>
            <a:ext cx="25211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2477923" y="1965531"/>
            <a:ext cx="2398647" cy="2255711"/>
            <a:chOff x="2208439" y="1719055"/>
            <a:chExt cx="2658217" cy="2499813"/>
          </a:xfrm>
        </p:grpSpPr>
        <p:sp>
          <p:nvSpPr>
            <p:cNvPr id="24" name="한쪽 모서리는 잘리고 다른 쪽 모서리는 둥근 사각형 23"/>
            <p:cNvSpPr/>
            <p:nvPr/>
          </p:nvSpPr>
          <p:spPr>
            <a:xfrm flipH="1">
              <a:off x="2208439" y="1719055"/>
              <a:ext cx="2658217" cy="2499813"/>
            </a:xfrm>
            <a:prstGeom prst="snipRoundRect">
              <a:avLst>
                <a:gd name="adj1" fmla="val 11333"/>
                <a:gd name="adj2" fmla="val 16667"/>
              </a:avLst>
            </a:prstGeom>
            <a:solidFill>
              <a:schemeClr val="tx2">
                <a:lumMod val="75000"/>
              </a:schemeClr>
            </a:solidFill>
            <a:ln>
              <a:solidFill>
                <a:srgbClr val="2ABE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ko-KR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25" name="직각 삼각형 24"/>
            <p:cNvSpPr/>
            <p:nvPr/>
          </p:nvSpPr>
          <p:spPr>
            <a:xfrm rot="10800000" flipH="1">
              <a:off x="2208439" y="1719055"/>
              <a:ext cx="360000" cy="360000"/>
            </a:xfrm>
            <a:prstGeom prst="rtTriangle">
              <a:avLst/>
            </a:prstGeom>
            <a:solidFill>
              <a:srgbClr val="2ABEC8"/>
            </a:solidFill>
            <a:ln>
              <a:solidFill>
                <a:srgbClr val="2ABE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ko-KR" altLang="en-US" sz="2800" dirty="0">
                <a:solidFill>
                  <a:prstClr val="white"/>
                </a:solidFill>
              </a:endParaRPr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5428113" y="4472170"/>
            <a:ext cx="25211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5489360" y="1965531"/>
            <a:ext cx="2398647" cy="2255711"/>
            <a:chOff x="2208439" y="1719055"/>
            <a:chExt cx="2658217" cy="2499813"/>
          </a:xfrm>
        </p:grpSpPr>
        <p:sp>
          <p:nvSpPr>
            <p:cNvPr id="28" name="한쪽 모서리는 잘리고 다른 쪽 모서리는 둥근 사각형 27"/>
            <p:cNvSpPr/>
            <p:nvPr/>
          </p:nvSpPr>
          <p:spPr>
            <a:xfrm flipH="1">
              <a:off x="2208439" y="1719055"/>
              <a:ext cx="2658217" cy="2499813"/>
            </a:xfrm>
            <a:prstGeom prst="snipRoundRect">
              <a:avLst>
                <a:gd name="adj1" fmla="val 11333"/>
                <a:gd name="adj2" fmla="val 16667"/>
              </a:avLst>
            </a:prstGeom>
            <a:solidFill>
              <a:schemeClr val="tx2">
                <a:lumMod val="75000"/>
              </a:schemeClr>
            </a:solidFill>
            <a:ln>
              <a:solidFill>
                <a:srgbClr val="2ABE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ko-KR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29" name="직각 삼각형 28"/>
            <p:cNvSpPr/>
            <p:nvPr/>
          </p:nvSpPr>
          <p:spPr>
            <a:xfrm rot="10800000" flipH="1">
              <a:off x="2208439" y="1719055"/>
              <a:ext cx="360000" cy="360000"/>
            </a:xfrm>
            <a:prstGeom prst="rtTriangle">
              <a:avLst/>
            </a:prstGeom>
            <a:solidFill>
              <a:srgbClr val="2ABEC8"/>
            </a:solidFill>
            <a:ln>
              <a:solidFill>
                <a:srgbClr val="2ABE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ko-KR" altLang="en-US" sz="2800" dirty="0">
                <a:solidFill>
                  <a:prstClr val="white"/>
                </a:solidFill>
              </a:endParaRPr>
            </a:p>
          </p:txBody>
        </p:sp>
      </p:grpSp>
      <p:sp>
        <p:nvSpPr>
          <p:cNvPr id="32" name="직사각형 31"/>
          <p:cNvSpPr/>
          <p:nvPr/>
        </p:nvSpPr>
        <p:spPr>
          <a:xfrm>
            <a:off x="8439550" y="4472170"/>
            <a:ext cx="25211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詳しい内容を書いてみよう</a:t>
            </a: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PAPOZIP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と一緒に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ppt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맑은 고딕" panose="020F0502020204030204"/>
                <a:ea typeface="游ゴシック" panose="020B0400000000000000" pitchFamily="34" charset="-128"/>
                <a:cs typeface="+mn-cs"/>
              </a:rPr>
              <a:t>を作る楽しさを感じてください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33" name="그룹 32"/>
          <p:cNvGrpSpPr/>
          <p:nvPr/>
        </p:nvGrpSpPr>
        <p:grpSpPr>
          <a:xfrm>
            <a:off x="8500797" y="1965531"/>
            <a:ext cx="2398647" cy="2255711"/>
            <a:chOff x="2208439" y="1719055"/>
            <a:chExt cx="2658217" cy="2499813"/>
          </a:xfrm>
        </p:grpSpPr>
        <p:sp>
          <p:nvSpPr>
            <p:cNvPr id="34" name="한쪽 모서리는 잘리고 다른 쪽 모서리는 둥근 사각형 33"/>
            <p:cNvSpPr/>
            <p:nvPr/>
          </p:nvSpPr>
          <p:spPr>
            <a:xfrm flipH="1">
              <a:off x="2208439" y="1719055"/>
              <a:ext cx="2658217" cy="2499813"/>
            </a:xfrm>
            <a:prstGeom prst="snipRoundRect">
              <a:avLst>
                <a:gd name="adj1" fmla="val 11333"/>
                <a:gd name="adj2" fmla="val 16667"/>
              </a:avLst>
            </a:prstGeom>
            <a:solidFill>
              <a:schemeClr val="tx2">
                <a:lumMod val="75000"/>
              </a:schemeClr>
            </a:solidFill>
            <a:ln>
              <a:solidFill>
                <a:srgbClr val="2ABE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ko-KR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36" name="직각 삼각형 35"/>
            <p:cNvSpPr/>
            <p:nvPr/>
          </p:nvSpPr>
          <p:spPr>
            <a:xfrm rot="10800000" flipH="1">
              <a:off x="2208439" y="1719055"/>
              <a:ext cx="360000" cy="360000"/>
            </a:xfrm>
            <a:prstGeom prst="rtTriangle">
              <a:avLst/>
            </a:prstGeom>
            <a:solidFill>
              <a:srgbClr val="2ABEC8"/>
            </a:solidFill>
            <a:ln>
              <a:solidFill>
                <a:srgbClr val="2ABE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endParaRPr lang="ko-KR" altLang="en-US" sz="28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154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" y="0"/>
            <a:ext cx="12191999" cy="6858001"/>
            <a:chOff x="1" y="0"/>
            <a:chExt cx="12191999" cy="6858001"/>
          </a:xfrm>
        </p:grpSpPr>
        <p:sp>
          <p:nvSpPr>
            <p:cNvPr id="30" name="직사각형 29"/>
            <p:cNvSpPr/>
            <p:nvPr/>
          </p:nvSpPr>
          <p:spPr>
            <a:xfrm>
              <a:off x="1" y="0"/>
              <a:ext cx="1494970" cy="6858000"/>
            </a:xfrm>
            <a:prstGeom prst="rect">
              <a:avLst/>
            </a:prstGeom>
            <a:solidFill>
              <a:srgbClr val="1932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rtlCol="0" anchor="t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494971" y="0"/>
              <a:ext cx="10697029" cy="290286"/>
            </a:xfrm>
            <a:prstGeom prst="rect">
              <a:avLst/>
            </a:prstGeom>
            <a:solidFill>
              <a:srgbClr val="DCD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943428" y="290286"/>
              <a:ext cx="551543" cy="6567714"/>
            </a:xfrm>
            <a:prstGeom prst="rect">
              <a:avLst/>
            </a:prstGeom>
            <a:solidFill>
              <a:srgbClr val="2643AB"/>
            </a:solidFill>
            <a:ln>
              <a:noFill/>
            </a:ln>
            <a:effectLst>
              <a:outerShdw blurRad="444500" dist="38100" dir="16200000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08000" rtlCol="0" anchor="t"/>
            <a:lstStyle/>
            <a:p>
              <a:pPr>
                <a:lnSpc>
                  <a:spcPct val="300000"/>
                </a:lnSpc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3C </a:t>
              </a:r>
              <a:r>
                <a:rPr lang="en-US" altLang="ko-KR" sz="400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Analysis</a:t>
              </a:r>
            </a:p>
            <a:p>
              <a:pPr>
                <a:lnSpc>
                  <a:spcPct val="300000"/>
                </a:lnSpc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SWOT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</a:t>
              </a:r>
              <a:r>
                <a:rPr lang="en-US" altLang="ko-KR" sz="400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Analysis</a:t>
              </a: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4P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</a:t>
              </a:r>
              <a:r>
                <a:rPr lang="en-US" altLang="ko-KR" sz="400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Mix</a:t>
              </a:r>
              <a:endParaRPr lang="ko-KR" altLang="en-US" sz="400" i="1" dirty="0">
                <a:solidFill>
                  <a:srgbClr val="8899B2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IMC</a:t>
              </a:r>
              <a:endParaRPr lang="ko-KR" altLang="en-US" sz="400" i="1" dirty="0">
                <a:solidFill>
                  <a:prstClr val="white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Expected </a:t>
              </a: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effect</a:t>
              </a:r>
              <a:endParaRPr lang="ko-KR" altLang="en-US" sz="400" i="1" dirty="0">
                <a:solidFill>
                  <a:prstClr val="white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Budget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&amp; Schedule</a:t>
              </a:r>
              <a:endParaRPr lang="ko-KR" altLang="en-US" sz="400" i="1" dirty="0">
                <a:solidFill>
                  <a:srgbClr val="8899B2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1885" y="290287"/>
              <a:ext cx="551543" cy="6567714"/>
            </a:xfrm>
            <a:prstGeom prst="rect">
              <a:avLst/>
            </a:prstGeom>
            <a:solidFill>
              <a:srgbClr val="2E4AAC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33E55060-CEB7-4197-9DCD-E097274AC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37" y="1963157"/>
              <a:ext cx="129220" cy="170530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36">
              <a:extLst>
                <a:ext uri="{FF2B5EF4-FFF2-40B4-BE49-F238E27FC236}">
                  <a16:creationId xmlns:a16="http://schemas.microsoft.com/office/drawing/2014/main" id="{BE07B6B4-3219-42BC-84B3-8346EF3DA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4042" y="3719867"/>
              <a:ext cx="103434" cy="173967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자유형 23">
              <a:extLst>
                <a:ext uri="{FF2B5EF4-FFF2-40B4-BE49-F238E27FC236}">
                  <a16:creationId xmlns:a16="http://schemas.microsoft.com/office/drawing/2014/main" id="{B83BA970-51FD-4139-9758-6E94F0F0B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93" y="3146789"/>
              <a:ext cx="155707" cy="136274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E3910A7-C2BB-4A5C-A2B3-FC76618B8759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585780" y="2570492"/>
              <a:ext cx="157334" cy="139492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9" name="Group 12">
              <a:extLst>
                <a:ext uri="{FF2B5EF4-FFF2-40B4-BE49-F238E27FC236}">
                  <a16:creationId xmlns:a16="http://schemas.microsoft.com/office/drawing/2014/main" id="{2C7938C9-A497-4F8F-A1BA-DA44A68B8E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59857" y="1380804"/>
              <a:ext cx="211943" cy="168596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20" name="Freeform 13">
                <a:extLst>
                  <a:ext uri="{FF2B5EF4-FFF2-40B4-BE49-F238E27FC236}">
                    <a16:creationId xmlns:a16="http://schemas.microsoft.com/office/drawing/2014/main" id="{1F005ACE-A7B9-4D9C-AC5A-D2BF0603E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14">
                <a:extLst>
                  <a:ext uri="{FF2B5EF4-FFF2-40B4-BE49-F238E27FC236}">
                    <a16:creationId xmlns:a16="http://schemas.microsoft.com/office/drawing/2014/main" id="{8884054B-306D-4BD4-A41B-4AA2557DA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" name="직사각형 1"/>
            <p:cNvSpPr/>
            <p:nvPr/>
          </p:nvSpPr>
          <p:spPr>
            <a:xfrm>
              <a:off x="391885" y="290286"/>
              <a:ext cx="551543" cy="551543"/>
            </a:xfrm>
            <a:prstGeom prst="rect">
              <a:avLst/>
            </a:prstGeom>
            <a:solidFill>
              <a:srgbClr val="2ABEC8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/>
            <a:lstStyle/>
            <a:p>
              <a:pPr algn="ctr"/>
              <a:r>
                <a:rPr lang="en-US" altLang="ko-KR" sz="600" dirty="0" err="1">
                  <a:solidFill>
                    <a:prstClr val="white"/>
                  </a:solidFill>
                </a:rPr>
                <a:t>asdasd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A5941D62-B8BD-4D49-9DEC-176F6691F466}"/>
                </a:ext>
              </a:extLst>
            </p:cNvPr>
            <p:cNvGrpSpPr/>
            <p:nvPr/>
          </p:nvGrpSpPr>
          <p:grpSpPr>
            <a:xfrm>
              <a:off x="523468" y="344919"/>
              <a:ext cx="295304" cy="295304"/>
              <a:chOff x="1593332" y="2172798"/>
              <a:chExt cx="1083168" cy="1083168"/>
            </a:xfrm>
          </p:grpSpPr>
          <p:sp>
            <p:nvSpPr>
              <p:cNvPr id="16" name="타원 15">
                <a:extLst>
                  <a:ext uri="{FF2B5EF4-FFF2-40B4-BE49-F238E27FC236}">
                    <a16:creationId xmlns:a16="http://schemas.microsoft.com/office/drawing/2014/main" id="{EE8644E8-1D32-4B42-8E37-5ABD552083D0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17" name="그림 16">
                <a:extLst>
                  <a:ext uri="{FF2B5EF4-FFF2-40B4-BE49-F238E27FC236}">
                    <a16:creationId xmlns:a16="http://schemas.microsoft.com/office/drawing/2014/main" id="{504F81E1-2411-43DF-AC66-0F87385D28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35" name="직사각형 34"/>
            <p:cNvSpPr/>
            <p:nvPr/>
          </p:nvSpPr>
          <p:spPr>
            <a:xfrm>
              <a:off x="1494970" y="290285"/>
              <a:ext cx="10697029" cy="551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1" latinLnBrk="0">
                <a:defRPr/>
              </a:pPr>
              <a:r>
                <a:rPr lang="en-US" altLang="ko-KR" sz="20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 PRESENTATION </a:t>
              </a:r>
              <a:r>
                <a:rPr lang="en-US" altLang="ja-JP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PAPOZIP</a:t>
              </a:r>
              <a:r>
                <a:rPr lang="ja-JP" altLang="en-US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と一緒に</a:t>
              </a:r>
              <a:r>
                <a:rPr lang="en-US" altLang="ja-JP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</a:t>
              </a:r>
              <a:r>
                <a:rPr lang="ja-JP" altLang="en-US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を作る楽しさを感じてください</a:t>
              </a:r>
              <a:endParaRPr lang="ko-KR" altLang="en-US" sz="44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943428" y="290284"/>
              <a:ext cx="551543" cy="551543"/>
            </a:xfrm>
            <a:prstGeom prst="rect">
              <a:avLst/>
            </a:prstGeom>
            <a:solidFill>
              <a:srgbClr val="193284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/>
            <a:lstStyle/>
            <a:p>
              <a:pPr algn="ctr"/>
              <a:endParaRPr lang="ko-KR" altLang="en-US" sz="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2371948" y="1643028"/>
            <a:ext cx="9019274" cy="2630156"/>
            <a:chOff x="2314798" y="1709703"/>
            <a:chExt cx="9019274" cy="2630156"/>
          </a:xfrm>
        </p:grpSpPr>
        <p:sp>
          <p:nvSpPr>
            <p:cNvPr id="37" name="직사각형 36"/>
            <p:cNvSpPr/>
            <p:nvPr/>
          </p:nvSpPr>
          <p:spPr>
            <a:xfrm>
              <a:off x="2314802" y="3788316"/>
              <a:ext cx="9019270" cy="551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1" latinLnBrk="0">
                <a:defRPr/>
              </a:pPr>
              <a:endParaRPr lang="ko-KR" altLang="en-US" sz="44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2314801" y="3236773"/>
              <a:ext cx="9019270" cy="551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1" latinLnBrk="0">
                <a:defRPr/>
              </a:pPr>
              <a:endParaRPr lang="ko-KR" altLang="en-US" sz="44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2314800" y="2685230"/>
              <a:ext cx="9019270" cy="551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1" latinLnBrk="0">
                <a:defRPr/>
              </a:pPr>
              <a:endParaRPr lang="ko-KR" altLang="en-US" sz="44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314799" y="2133687"/>
              <a:ext cx="9019270" cy="551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1" latinLnBrk="0">
                <a:defRPr/>
              </a:pPr>
              <a:endParaRPr lang="ko-KR" altLang="en-US" sz="44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2314798" y="1709703"/>
              <a:ext cx="2057177" cy="423984"/>
            </a:xfrm>
            <a:prstGeom prst="rect">
              <a:avLst/>
            </a:prstGeom>
            <a:solidFill>
              <a:srgbClr val="2ABEC8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 latinLnBrk="0">
                <a:defRPr/>
              </a:pPr>
              <a:r>
                <a:rPr lang="en-US" altLang="ko-KR" sz="1200" dirty="0">
                  <a:solidFill>
                    <a:prstClr val="white"/>
                  </a:solidFill>
                </a:rPr>
                <a:t>CONTENTS</a:t>
              </a:r>
              <a:endParaRPr lang="ko-KR" altLang="en-US" sz="1200" kern="0" dirty="0">
                <a:solidFill>
                  <a:prstClr val="white"/>
                </a:solidFill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9963150" y="1709703"/>
              <a:ext cx="1370919" cy="4239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1" latinLnBrk="0">
                <a:defRPr/>
              </a:pPr>
              <a:r>
                <a:rPr lang="en-US" altLang="ko-KR" sz="1200" kern="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point</a:t>
              </a:r>
              <a:endParaRPr lang="ko-KR" altLang="en-US" sz="1200" kern="0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cxnSp>
          <p:nvCxnSpPr>
            <p:cNvPr id="7" name="직선 연결선 6"/>
            <p:cNvCxnSpPr/>
            <p:nvPr/>
          </p:nvCxnSpPr>
          <p:spPr>
            <a:xfrm>
              <a:off x="2314798" y="2133687"/>
              <a:ext cx="9019270" cy="0"/>
            </a:xfrm>
            <a:prstGeom prst="line">
              <a:avLst/>
            </a:prstGeom>
            <a:ln>
              <a:solidFill>
                <a:srgbClr val="2ABE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직사각형 43"/>
            <p:cNvSpPr/>
            <p:nvPr/>
          </p:nvSpPr>
          <p:spPr>
            <a:xfrm>
              <a:off x="4371975" y="1709703"/>
              <a:ext cx="5591175" cy="4239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92100" dist="38100" dir="5400000" algn="t" rotWithShape="0">
                <a:prstClr val="black">
                  <a:alpha val="1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ja-JP" altLang="en-US" sz="1200" dirty="0">
                  <a:solidFill>
                    <a:prstClr val="black">
                      <a:lumMod val="85000"/>
                      <a:lumOff val="15000"/>
                    </a:prstClr>
                  </a:solidFill>
                </a:rPr>
                <a:t>詳しい内容を書いてみよう</a:t>
              </a:r>
            </a:p>
          </p:txBody>
        </p:sp>
      </p:grp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45416"/>
              </p:ext>
            </p:extLst>
          </p:nvPr>
        </p:nvGraphicFramePr>
        <p:xfrm>
          <a:off x="2371948" y="2067012"/>
          <a:ext cx="9019269" cy="2206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543">
                <a:tc>
                  <a:txBody>
                    <a:bodyPr/>
                    <a:lstStyle/>
                    <a:p>
                      <a:pPr algn="ctr" latinLnBrk="0">
                        <a:defRPr/>
                      </a:pPr>
                      <a:r>
                        <a:rPr lang="en-US" altLang="ko-KR" sz="1000" b="0" dirty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ko-KR" altLang="en-US" sz="1000" b="0" kern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BEC8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n-US" altLang="ja-JP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ea typeface="+mn-ea"/>
                        </a:rPr>
                        <a:t>PAPOZIP</a:t>
                      </a:r>
                      <a:r>
                        <a:rPr kumimoji="0" lang="ja-JP" alt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ea typeface="+mn-ea"/>
                        </a:rPr>
                        <a:t>と一緒に</a:t>
                      </a:r>
                      <a:r>
                        <a:rPr kumimoji="0" lang="en-US" altLang="ja-JP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ea typeface="+mn-ea"/>
                        </a:rPr>
                        <a:t>ppt</a:t>
                      </a:r>
                      <a:r>
                        <a:rPr kumimoji="0" lang="ja-JP" alt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ea typeface="+mn-ea"/>
                        </a:rPr>
                        <a:t>を作る楽しさを感じてください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★★★</a:t>
                      </a:r>
                      <a:r>
                        <a:rPr lang="ko-KR" altLang="en-US" sz="1200" b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★★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 latinLnBrk="0">
                        <a:defRPr/>
                      </a:pPr>
                      <a:r>
                        <a:rPr lang="en-US" altLang="ko-KR" sz="1000" b="0" dirty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ko-KR" altLang="en-US" sz="1000" b="0" kern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BEC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n-US" altLang="ja-JP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PAPOZIP</a:t>
                      </a:r>
                      <a:r>
                        <a:rPr kumimoji="0" lang="ja-JP" altLang="en-US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と一緒に</a:t>
                      </a:r>
                      <a:r>
                        <a:rPr kumimoji="0" lang="en-US" altLang="ja-JP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ppt</a:t>
                      </a:r>
                      <a:r>
                        <a:rPr kumimoji="0" lang="ja-JP" altLang="en-US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を作る楽しさを感じてください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★★★★</a:t>
                      </a:r>
                      <a:r>
                        <a:rPr lang="ko-KR" altLang="en-US" sz="1200" b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 latinLnBrk="0">
                        <a:defRPr/>
                      </a:pPr>
                      <a:r>
                        <a:rPr lang="en-US" altLang="ko-KR" sz="1000" b="0" dirty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ko-KR" altLang="en-US" sz="1000" b="0" kern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BEC8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n-US" altLang="ja-JP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PAPOZIP</a:t>
                      </a:r>
                      <a:r>
                        <a:rPr kumimoji="0" lang="ja-JP" altLang="en-US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と一緒に</a:t>
                      </a:r>
                      <a:r>
                        <a:rPr kumimoji="0" lang="en-US" altLang="ja-JP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ppt</a:t>
                      </a:r>
                      <a:r>
                        <a:rPr kumimoji="0" lang="ja-JP" altLang="en-US" sz="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を作る楽しさを感じてください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★</a:t>
                      </a:r>
                      <a:r>
                        <a:rPr lang="ko-KR" altLang="en-US" sz="1200" b="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★★★★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 latinLnBrk="0">
                        <a:defRPr/>
                      </a:pPr>
                      <a:r>
                        <a:rPr lang="en-US" altLang="ko-KR" sz="1000" b="0" dirty="0">
                          <a:solidFill>
                            <a:schemeClr val="bg1"/>
                          </a:solidFill>
                        </a:rPr>
                        <a:t>CONTENTS</a:t>
                      </a:r>
                      <a:endParaRPr lang="ko-KR" altLang="en-US" sz="1000" b="0" kern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BEC8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n-US" altLang="ja-JP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PAPOZIP</a:t>
                      </a:r>
                      <a:r>
                        <a:rPr kumimoji="0" lang="ja-JP" alt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と一緒に</a:t>
                      </a:r>
                      <a:r>
                        <a:rPr kumimoji="0" lang="en-US" altLang="ja-JP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ppt</a:t>
                      </a:r>
                      <a:r>
                        <a:rPr kumimoji="0" lang="ja-JP" altLang="en-US" sz="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65000"/>
                              <a:lumOff val="35000"/>
                            </a:prstClr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游ゴシック" panose="020B0400000000000000" pitchFamily="34" charset="-128"/>
                          <a:cs typeface="+mn-cs"/>
                        </a:rPr>
                        <a:t>を作る楽しさを感じてください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★★★★★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" name="직사각형 46">
            <a:extLst>
              <a:ext uri="{FF2B5EF4-FFF2-40B4-BE49-F238E27FC236}">
                <a16:creationId xmlns:a16="http://schemas.microsoft.com/office/drawing/2014/main" id="{ED4AE46D-06F7-4EF4-A0ED-F62BC5323E56}"/>
              </a:ext>
            </a:extLst>
          </p:cNvPr>
          <p:cNvSpPr/>
          <p:nvPr/>
        </p:nvSpPr>
        <p:spPr>
          <a:xfrm>
            <a:off x="2371948" y="5374218"/>
            <a:ext cx="8592079" cy="567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48" name="모서리가 둥근 직사각형 47"/>
          <p:cNvSpPr/>
          <p:nvPr/>
        </p:nvSpPr>
        <p:spPr>
          <a:xfrm>
            <a:off x="2476500" y="5127969"/>
            <a:ext cx="1283612" cy="248300"/>
          </a:xfrm>
          <a:prstGeom prst="roundRect">
            <a:avLst>
              <a:gd name="adj" fmla="val 50000"/>
            </a:avLst>
          </a:prstGeom>
          <a:solidFill>
            <a:srgbClr val="2E4AAC"/>
          </a:solidFill>
          <a:ln w="53975" cap="rnd">
            <a:noFill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050" b="1" dirty="0">
                <a:solidFill>
                  <a:prstClr val="white"/>
                </a:solidFill>
              </a:rPr>
              <a:t>Check Point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371948" y="3170098"/>
            <a:ext cx="9019270" cy="549769"/>
          </a:xfrm>
          <a:prstGeom prst="rect">
            <a:avLst/>
          </a:prstGeom>
          <a:noFill/>
          <a:ln w="15875">
            <a:solidFill>
              <a:srgbClr val="2E4AAC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50" name="꺾인 연결선 49"/>
          <p:cNvCxnSpPr>
            <a:stCxn id="48" idx="1"/>
            <a:endCxn id="18" idx="1"/>
          </p:cNvCxnSpPr>
          <p:nvPr/>
        </p:nvCxnSpPr>
        <p:spPr>
          <a:xfrm rot="10800000">
            <a:off x="2371948" y="3444983"/>
            <a:ext cx="104552" cy="1807136"/>
          </a:xfrm>
          <a:prstGeom prst="bentConnector3">
            <a:avLst>
              <a:gd name="adj1" fmla="val 391530"/>
            </a:avLst>
          </a:prstGeom>
          <a:ln w="15875">
            <a:solidFill>
              <a:srgbClr val="2E4AAC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07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" y="0"/>
            <a:ext cx="12191999" cy="6858001"/>
            <a:chOff x="1" y="0"/>
            <a:chExt cx="12191999" cy="6858001"/>
          </a:xfrm>
        </p:grpSpPr>
        <p:sp>
          <p:nvSpPr>
            <p:cNvPr id="30" name="직사각형 29"/>
            <p:cNvSpPr/>
            <p:nvPr/>
          </p:nvSpPr>
          <p:spPr>
            <a:xfrm>
              <a:off x="1" y="0"/>
              <a:ext cx="1494970" cy="6858000"/>
            </a:xfrm>
            <a:prstGeom prst="rect">
              <a:avLst/>
            </a:prstGeom>
            <a:solidFill>
              <a:srgbClr val="19328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rtlCol="0" anchor="t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494971" y="0"/>
              <a:ext cx="10697029" cy="290286"/>
            </a:xfrm>
            <a:prstGeom prst="rect">
              <a:avLst/>
            </a:prstGeom>
            <a:solidFill>
              <a:srgbClr val="DCD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943428" y="290286"/>
              <a:ext cx="551543" cy="6567714"/>
            </a:xfrm>
            <a:prstGeom prst="rect">
              <a:avLst/>
            </a:prstGeom>
            <a:solidFill>
              <a:srgbClr val="2643AB"/>
            </a:solidFill>
            <a:ln>
              <a:noFill/>
            </a:ln>
            <a:effectLst>
              <a:outerShdw blurRad="444500" dist="38100" dir="16200000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08000" rtlCol="0" anchor="t"/>
            <a:lstStyle/>
            <a:p>
              <a:pPr>
                <a:lnSpc>
                  <a:spcPct val="300000"/>
                </a:lnSpc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3C </a:t>
              </a:r>
              <a:r>
                <a:rPr lang="en-US" altLang="ko-KR" sz="400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Analysis</a:t>
              </a:r>
            </a:p>
            <a:p>
              <a:pPr>
                <a:lnSpc>
                  <a:spcPct val="300000"/>
                </a:lnSpc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SWOT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</a:t>
              </a:r>
              <a:r>
                <a:rPr lang="en-US" altLang="ko-KR" sz="400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Analysis</a:t>
              </a: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4P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</a:t>
              </a:r>
              <a:r>
                <a:rPr lang="en-US" altLang="ko-KR" sz="400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Mix</a:t>
              </a:r>
              <a:endParaRPr lang="ko-KR" altLang="en-US" sz="400" i="1" dirty="0">
                <a:solidFill>
                  <a:srgbClr val="8899B2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IMC</a:t>
              </a:r>
              <a:endParaRPr lang="ko-KR" altLang="en-US" sz="400" i="1" dirty="0">
                <a:solidFill>
                  <a:prstClr val="white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Expected </a:t>
              </a: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effect</a:t>
              </a:r>
              <a:endParaRPr lang="ko-KR" altLang="en-US" sz="400" i="1" dirty="0">
                <a:solidFill>
                  <a:prstClr val="white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300000"/>
                </a:lnSpc>
                <a:defRPr/>
              </a:pPr>
              <a:r>
                <a:rPr lang="en-US" altLang="ko-KR" sz="600" b="1" i="1" dirty="0">
                  <a:solidFill>
                    <a:prstClr val="white"/>
                  </a:solidFill>
                  <a:cs typeface="Aharoni" panose="02010803020104030203" pitchFamily="2" charset="-79"/>
                </a:rPr>
                <a:t>Budget</a:t>
              </a:r>
              <a:r>
                <a:rPr lang="en-US" altLang="ko-KR" sz="600" b="1" i="1" dirty="0">
                  <a:solidFill>
                    <a:srgbClr val="8899B2"/>
                  </a:solidFill>
                  <a:cs typeface="Aharoni" panose="02010803020104030203" pitchFamily="2" charset="-79"/>
                </a:rPr>
                <a:t> &amp; Schedule</a:t>
              </a:r>
              <a:endParaRPr lang="ko-KR" altLang="en-US" sz="400" i="1" dirty="0">
                <a:solidFill>
                  <a:srgbClr val="8899B2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91885" y="290287"/>
              <a:ext cx="551543" cy="6567714"/>
            </a:xfrm>
            <a:prstGeom prst="rect">
              <a:avLst/>
            </a:prstGeom>
            <a:solidFill>
              <a:srgbClr val="2E4AAC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33E55060-CEB7-4197-9DCD-E097274AC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9837" y="1963157"/>
              <a:ext cx="129220" cy="170530"/>
            </a:xfrm>
            <a:custGeom>
              <a:avLst/>
              <a:gdLst>
                <a:gd name="T0" fmla="*/ 1093 w 9310"/>
                <a:gd name="T1" fmla="*/ 12245 h 12286"/>
                <a:gd name="T2" fmla="*/ 582 w 9310"/>
                <a:gd name="T3" fmla="*/ 12007 h 12286"/>
                <a:gd name="T4" fmla="*/ 279 w 9310"/>
                <a:gd name="T5" fmla="*/ 11710 h 12286"/>
                <a:gd name="T6" fmla="*/ 42 w 9310"/>
                <a:gd name="T7" fmla="*/ 11209 h 12286"/>
                <a:gd name="T8" fmla="*/ 0 w 9310"/>
                <a:gd name="T9" fmla="*/ 1919 h 12286"/>
                <a:gd name="T10" fmla="*/ 117 w 9310"/>
                <a:gd name="T11" fmla="*/ 1260 h 12286"/>
                <a:gd name="T12" fmla="*/ 498 w 9310"/>
                <a:gd name="T13" fmla="*/ 629 h 12286"/>
                <a:gd name="T14" fmla="*/ 1088 w 9310"/>
                <a:gd name="T15" fmla="*/ 189 h 12286"/>
                <a:gd name="T16" fmla="*/ 1821 w 9310"/>
                <a:gd name="T17" fmla="*/ 1 h 12286"/>
                <a:gd name="T18" fmla="*/ 7682 w 9310"/>
                <a:gd name="T19" fmla="*/ 22 h 12286"/>
                <a:gd name="T20" fmla="*/ 8385 w 9310"/>
                <a:gd name="T21" fmla="*/ 278 h 12286"/>
                <a:gd name="T22" fmla="*/ 8929 w 9310"/>
                <a:gd name="T23" fmla="*/ 772 h 12286"/>
                <a:gd name="T24" fmla="*/ 9250 w 9310"/>
                <a:gd name="T25" fmla="*/ 1440 h 12286"/>
                <a:gd name="T26" fmla="*/ 9310 w 9310"/>
                <a:gd name="T27" fmla="*/ 8471 h 12286"/>
                <a:gd name="T28" fmla="*/ 9201 w 9310"/>
                <a:gd name="T29" fmla="*/ 8777 h 12286"/>
                <a:gd name="T30" fmla="*/ 8880 w 9310"/>
                <a:gd name="T31" fmla="*/ 8949 h 12286"/>
                <a:gd name="T32" fmla="*/ 8601 w 9310"/>
                <a:gd name="T33" fmla="*/ 8894 h 12286"/>
                <a:gd name="T34" fmla="*/ 8370 w 9310"/>
                <a:gd name="T35" fmla="*/ 8615 h 12286"/>
                <a:gd name="T36" fmla="*/ 8349 w 9310"/>
                <a:gd name="T37" fmla="*/ 1870 h 12286"/>
                <a:gd name="T38" fmla="*/ 8255 w 9310"/>
                <a:gd name="T39" fmla="*/ 1503 h 12286"/>
                <a:gd name="T40" fmla="*/ 8035 w 9310"/>
                <a:gd name="T41" fmla="*/ 1209 h 12286"/>
                <a:gd name="T42" fmla="*/ 7720 w 9310"/>
                <a:gd name="T43" fmla="*/ 1018 h 12286"/>
                <a:gd name="T44" fmla="*/ 7390 w 9310"/>
                <a:gd name="T45" fmla="*/ 960 h 12286"/>
                <a:gd name="T46" fmla="*/ 1680 w 9310"/>
                <a:gd name="T47" fmla="*/ 989 h 12286"/>
                <a:gd name="T48" fmla="*/ 1346 w 9310"/>
                <a:gd name="T49" fmla="*/ 1150 h 12286"/>
                <a:gd name="T50" fmla="*/ 1098 w 9310"/>
                <a:gd name="T51" fmla="*/ 1423 h 12286"/>
                <a:gd name="T52" fmla="*/ 970 w 9310"/>
                <a:gd name="T53" fmla="*/ 1774 h 12286"/>
                <a:gd name="T54" fmla="*/ 962 w 9310"/>
                <a:gd name="T55" fmla="*/ 10904 h 12286"/>
                <a:gd name="T56" fmla="*/ 1091 w 9310"/>
                <a:gd name="T57" fmla="*/ 11185 h 12286"/>
                <a:gd name="T58" fmla="*/ 1405 w 9310"/>
                <a:gd name="T59" fmla="*/ 11326 h 12286"/>
                <a:gd name="T60" fmla="*/ 1677 w 9310"/>
                <a:gd name="T61" fmla="*/ 11273 h 12286"/>
                <a:gd name="T62" fmla="*/ 4346 w 9310"/>
                <a:gd name="T63" fmla="*/ 8559 h 12286"/>
                <a:gd name="T64" fmla="*/ 4655 w 9310"/>
                <a:gd name="T65" fmla="*/ 8448 h 12286"/>
                <a:gd name="T66" fmla="*/ 4964 w 9310"/>
                <a:gd name="T67" fmla="*/ 8559 h 12286"/>
                <a:gd name="T68" fmla="*/ 7633 w 9310"/>
                <a:gd name="T69" fmla="*/ 11273 h 12286"/>
                <a:gd name="T70" fmla="*/ 7902 w 9310"/>
                <a:gd name="T71" fmla="*/ 11326 h 12286"/>
                <a:gd name="T72" fmla="*/ 8215 w 9310"/>
                <a:gd name="T73" fmla="*/ 11182 h 12286"/>
                <a:gd name="T74" fmla="*/ 8349 w 9310"/>
                <a:gd name="T75" fmla="*/ 10897 h 12286"/>
                <a:gd name="T76" fmla="*/ 8408 w 9310"/>
                <a:gd name="T77" fmla="*/ 10618 h 12286"/>
                <a:gd name="T78" fmla="*/ 8687 w 9310"/>
                <a:gd name="T79" fmla="*/ 10387 h 12286"/>
                <a:gd name="T80" fmla="*/ 8974 w 9310"/>
                <a:gd name="T81" fmla="*/ 10387 h 12286"/>
                <a:gd name="T82" fmla="*/ 9253 w 9310"/>
                <a:gd name="T83" fmla="*/ 10618 h 12286"/>
                <a:gd name="T84" fmla="*/ 9309 w 9310"/>
                <a:gd name="T85" fmla="*/ 10920 h 12286"/>
                <a:gd name="T86" fmla="*/ 9174 w 9310"/>
                <a:gd name="T87" fmla="*/ 11466 h 12286"/>
                <a:gd name="T88" fmla="*/ 8890 w 9310"/>
                <a:gd name="T89" fmla="*/ 11865 h 12286"/>
                <a:gd name="T90" fmla="*/ 8474 w 9310"/>
                <a:gd name="T91" fmla="*/ 12151 h 12286"/>
                <a:gd name="T92" fmla="*/ 7913 w 9310"/>
                <a:gd name="T93" fmla="*/ 12286 h 12286"/>
                <a:gd name="T94" fmla="*/ 7489 w 9310"/>
                <a:gd name="T95" fmla="*/ 12242 h 12286"/>
                <a:gd name="T96" fmla="*/ 6997 w 9310"/>
                <a:gd name="T97" fmla="*/ 12001 h 12286"/>
                <a:gd name="T98" fmla="*/ 2472 w 9310"/>
                <a:gd name="T99" fmla="*/ 11859 h 12286"/>
                <a:gd name="T100" fmla="*/ 2080 w 9310"/>
                <a:gd name="T101" fmla="*/ 12145 h 12286"/>
                <a:gd name="T102" fmla="*/ 1545 w 9310"/>
                <a:gd name="T103" fmla="*/ 12285 h 12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10" h="12286">
                  <a:moveTo>
                    <a:pt x="1447" y="12286"/>
                  </a:moveTo>
                  <a:lnTo>
                    <a:pt x="1375" y="12286"/>
                  </a:lnTo>
                  <a:lnTo>
                    <a:pt x="1232" y="12272"/>
                  </a:lnTo>
                  <a:lnTo>
                    <a:pt x="1093" y="12245"/>
                  </a:lnTo>
                  <a:lnTo>
                    <a:pt x="957" y="12203"/>
                  </a:lnTo>
                  <a:lnTo>
                    <a:pt x="826" y="12150"/>
                  </a:lnTo>
                  <a:lnTo>
                    <a:pt x="700" y="12085"/>
                  </a:lnTo>
                  <a:lnTo>
                    <a:pt x="582" y="12007"/>
                  </a:lnTo>
                  <a:lnTo>
                    <a:pt x="471" y="11918"/>
                  </a:lnTo>
                  <a:lnTo>
                    <a:pt x="419" y="11869"/>
                  </a:lnTo>
                  <a:lnTo>
                    <a:pt x="370" y="11818"/>
                  </a:lnTo>
                  <a:lnTo>
                    <a:pt x="279" y="11710"/>
                  </a:lnTo>
                  <a:lnTo>
                    <a:pt x="202" y="11595"/>
                  </a:lnTo>
                  <a:lnTo>
                    <a:pt x="135" y="11471"/>
                  </a:lnTo>
                  <a:lnTo>
                    <a:pt x="82" y="11343"/>
                  </a:lnTo>
                  <a:lnTo>
                    <a:pt x="42" y="11209"/>
                  </a:lnTo>
                  <a:lnTo>
                    <a:pt x="14" y="11070"/>
                  </a:lnTo>
                  <a:lnTo>
                    <a:pt x="1" y="10927"/>
                  </a:lnTo>
                  <a:lnTo>
                    <a:pt x="0" y="10855"/>
                  </a:lnTo>
                  <a:lnTo>
                    <a:pt x="0" y="1919"/>
                  </a:lnTo>
                  <a:lnTo>
                    <a:pt x="1" y="1821"/>
                  </a:lnTo>
                  <a:lnTo>
                    <a:pt x="22" y="1627"/>
                  </a:lnTo>
                  <a:lnTo>
                    <a:pt x="60" y="1440"/>
                  </a:lnTo>
                  <a:lnTo>
                    <a:pt x="117" y="1260"/>
                  </a:lnTo>
                  <a:lnTo>
                    <a:pt x="189" y="1089"/>
                  </a:lnTo>
                  <a:lnTo>
                    <a:pt x="278" y="924"/>
                  </a:lnTo>
                  <a:lnTo>
                    <a:pt x="382" y="772"/>
                  </a:lnTo>
                  <a:lnTo>
                    <a:pt x="498" y="629"/>
                  </a:lnTo>
                  <a:lnTo>
                    <a:pt x="629" y="498"/>
                  </a:lnTo>
                  <a:lnTo>
                    <a:pt x="772" y="382"/>
                  </a:lnTo>
                  <a:lnTo>
                    <a:pt x="924" y="278"/>
                  </a:lnTo>
                  <a:lnTo>
                    <a:pt x="1088" y="189"/>
                  </a:lnTo>
                  <a:lnTo>
                    <a:pt x="1260" y="117"/>
                  </a:lnTo>
                  <a:lnTo>
                    <a:pt x="1440" y="60"/>
                  </a:lnTo>
                  <a:lnTo>
                    <a:pt x="1627" y="22"/>
                  </a:lnTo>
                  <a:lnTo>
                    <a:pt x="1821" y="1"/>
                  </a:lnTo>
                  <a:lnTo>
                    <a:pt x="1919" y="0"/>
                  </a:lnTo>
                  <a:lnTo>
                    <a:pt x="7390" y="0"/>
                  </a:lnTo>
                  <a:lnTo>
                    <a:pt x="7489" y="1"/>
                  </a:lnTo>
                  <a:lnTo>
                    <a:pt x="7682" y="22"/>
                  </a:lnTo>
                  <a:lnTo>
                    <a:pt x="7869" y="60"/>
                  </a:lnTo>
                  <a:lnTo>
                    <a:pt x="8049" y="117"/>
                  </a:lnTo>
                  <a:lnTo>
                    <a:pt x="8222" y="189"/>
                  </a:lnTo>
                  <a:lnTo>
                    <a:pt x="8385" y="278"/>
                  </a:lnTo>
                  <a:lnTo>
                    <a:pt x="8539" y="382"/>
                  </a:lnTo>
                  <a:lnTo>
                    <a:pt x="8681" y="498"/>
                  </a:lnTo>
                  <a:lnTo>
                    <a:pt x="8811" y="629"/>
                  </a:lnTo>
                  <a:lnTo>
                    <a:pt x="8929" y="772"/>
                  </a:lnTo>
                  <a:lnTo>
                    <a:pt x="9033" y="924"/>
                  </a:lnTo>
                  <a:lnTo>
                    <a:pt x="9120" y="1089"/>
                  </a:lnTo>
                  <a:lnTo>
                    <a:pt x="9194" y="1260"/>
                  </a:lnTo>
                  <a:lnTo>
                    <a:pt x="9250" y="1440"/>
                  </a:lnTo>
                  <a:lnTo>
                    <a:pt x="9289" y="1627"/>
                  </a:lnTo>
                  <a:lnTo>
                    <a:pt x="9308" y="1821"/>
                  </a:lnTo>
                  <a:lnTo>
                    <a:pt x="9310" y="1919"/>
                  </a:lnTo>
                  <a:lnTo>
                    <a:pt x="9310" y="8471"/>
                  </a:lnTo>
                  <a:lnTo>
                    <a:pt x="9308" y="8521"/>
                  </a:lnTo>
                  <a:lnTo>
                    <a:pt x="9289" y="8615"/>
                  </a:lnTo>
                  <a:lnTo>
                    <a:pt x="9253" y="8700"/>
                  </a:lnTo>
                  <a:lnTo>
                    <a:pt x="9201" y="8777"/>
                  </a:lnTo>
                  <a:lnTo>
                    <a:pt x="9136" y="8842"/>
                  </a:lnTo>
                  <a:lnTo>
                    <a:pt x="9058" y="8894"/>
                  </a:lnTo>
                  <a:lnTo>
                    <a:pt x="8974" y="8930"/>
                  </a:lnTo>
                  <a:lnTo>
                    <a:pt x="8880" y="8949"/>
                  </a:lnTo>
                  <a:lnTo>
                    <a:pt x="8830" y="8952"/>
                  </a:lnTo>
                  <a:lnTo>
                    <a:pt x="8781" y="8949"/>
                  </a:lnTo>
                  <a:lnTo>
                    <a:pt x="8687" y="8930"/>
                  </a:lnTo>
                  <a:lnTo>
                    <a:pt x="8601" y="8894"/>
                  </a:lnTo>
                  <a:lnTo>
                    <a:pt x="8524" y="8842"/>
                  </a:lnTo>
                  <a:lnTo>
                    <a:pt x="8460" y="8777"/>
                  </a:lnTo>
                  <a:lnTo>
                    <a:pt x="8408" y="8700"/>
                  </a:lnTo>
                  <a:lnTo>
                    <a:pt x="8370" y="8615"/>
                  </a:lnTo>
                  <a:lnTo>
                    <a:pt x="8352" y="8521"/>
                  </a:lnTo>
                  <a:lnTo>
                    <a:pt x="8350" y="8471"/>
                  </a:lnTo>
                  <a:lnTo>
                    <a:pt x="8350" y="1919"/>
                  </a:lnTo>
                  <a:lnTo>
                    <a:pt x="8349" y="1870"/>
                  </a:lnTo>
                  <a:lnTo>
                    <a:pt x="8340" y="1774"/>
                  </a:lnTo>
                  <a:lnTo>
                    <a:pt x="8320" y="1680"/>
                  </a:lnTo>
                  <a:lnTo>
                    <a:pt x="8293" y="1590"/>
                  </a:lnTo>
                  <a:lnTo>
                    <a:pt x="8255" y="1503"/>
                  </a:lnTo>
                  <a:lnTo>
                    <a:pt x="8211" y="1423"/>
                  </a:lnTo>
                  <a:lnTo>
                    <a:pt x="8160" y="1346"/>
                  </a:lnTo>
                  <a:lnTo>
                    <a:pt x="8101" y="1274"/>
                  </a:lnTo>
                  <a:lnTo>
                    <a:pt x="8035" y="1209"/>
                  </a:lnTo>
                  <a:lnTo>
                    <a:pt x="7964" y="1150"/>
                  </a:lnTo>
                  <a:lnTo>
                    <a:pt x="7888" y="1099"/>
                  </a:lnTo>
                  <a:lnTo>
                    <a:pt x="7806" y="1054"/>
                  </a:lnTo>
                  <a:lnTo>
                    <a:pt x="7720" y="1018"/>
                  </a:lnTo>
                  <a:lnTo>
                    <a:pt x="7630" y="989"/>
                  </a:lnTo>
                  <a:lnTo>
                    <a:pt x="7537" y="970"/>
                  </a:lnTo>
                  <a:lnTo>
                    <a:pt x="7440" y="960"/>
                  </a:lnTo>
                  <a:lnTo>
                    <a:pt x="7390" y="960"/>
                  </a:lnTo>
                  <a:lnTo>
                    <a:pt x="1919" y="960"/>
                  </a:lnTo>
                  <a:lnTo>
                    <a:pt x="1870" y="960"/>
                  </a:lnTo>
                  <a:lnTo>
                    <a:pt x="1774" y="970"/>
                  </a:lnTo>
                  <a:lnTo>
                    <a:pt x="1680" y="989"/>
                  </a:lnTo>
                  <a:lnTo>
                    <a:pt x="1589" y="1018"/>
                  </a:lnTo>
                  <a:lnTo>
                    <a:pt x="1503" y="1054"/>
                  </a:lnTo>
                  <a:lnTo>
                    <a:pt x="1422" y="1099"/>
                  </a:lnTo>
                  <a:lnTo>
                    <a:pt x="1346" y="1150"/>
                  </a:lnTo>
                  <a:lnTo>
                    <a:pt x="1274" y="1209"/>
                  </a:lnTo>
                  <a:lnTo>
                    <a:pt x="1209" y="1274"/>
                  </a:lnTo>
                  <a:lnTo>
                    <a:pt x="1150" y="1346"/>
                  </a:lnTo>
                  <a:lnTo>
                    <a:pt x="1098" y="1423"/>
                  </a:lnTo>
                  <a:lnTo>
                    <a:pt x="1054" y="1503"/>
                  </a:lnTo>
                  <a:lnTo>
                    <a:pt x="1018" y="1590"/>
                  </a:lnTo>
                  <a:lnTo>
                    <a:pt x="989" y="1680"/>
                  </a:lnTo>
                  <a:lnTo>
                    <a:pt x="970" y="1774"/>
                  </a:lnTo>
                  <a:lnTo>
                    <a:pt x="960" y="1870"/>
                  </a:lnTo>
                  <a:lnTo>
                    <a:pt x="960" y="1919"/>
                  </a:lnTo>
                  <a:lnTo>
                    <a:pt x="960" y="10855"/>
                  </a:lnTo>
                  <a:lnTo>
                    <a:pt x="962" y="10904"/>
                  </a:lnTo>
                  <a:lnTo>
                    <a:pt x="978" y="10995"/>
                  </a:lnTo>
                  <a:lnTo>
                    <a:pt x="1011" y="11078"/>
                  </a:lnTo>
                  <a:lnTo>
                    <a:pt x="1061" y="11152"/>
                  </a:lnTo>
                  <a:lnTo>
                    <a:pt x="1091" y="11185"/>
                  </a:lnTo>
                  <a:lnTo>
                    <a:pt x="1129" y="11218"/>
                  </a:lnTo>
                  <a:lnTo>
                    <a:pt x="1212" y="11271"/>
                  </a:lnTo>
                  <a:lnTo>
                    <a:pt x="1306" y="11307"/>
                  </a:lnTo>
                  <a:lnTo>
                    <a:pt x="1405" y="11326"/>
                  </a:lnTo>
                  <a:lnTo>
                    <a:pt x="1456" y="11327"/>
                  </a:lnTo>
                  <a:lnTo>
                    <a:pt x="1504" y="11325"/>
                  </a:lnTo>
                  <a:lnTo>
                    <a:pt x="1595" y="11307"/>
                  </a:lnTo>
                  <a:lnTo>
                    <a:pt x="1677" y="11273"/>
                  </a:lnTo>
                  <a:lnTo>
                    <a:pt x="1751" y="11222"/>
                  </a:lnTo>
                  <a:lnTo>
                    <a:pt x="1784" y="11191"/>
                  </a:lnTo>
                  <a:lnTo>
                    <a:pt x="4310" y="8592"/>
                  </a:lnTo>
                  <a:lnTo>
                    <a:pt x="4346" y="8559"/>
                  </a:lnTo>
                  <a:lnTo>
                    <a:pt x="4426" y="8505"/>
                  </a:lnTo>
                  <a:lnTo>
                    <a:pt x="4513" y="8468"/>
                  </a:lnTo>
                  <a:lnTo>
                    <a:pt x="4607" y="8449"/>
                  </a:lnTo>
                  <a:lnTo>
                    <a:pt x="4655" y="8448"/>
                  </a:lnTo>
                  <a:lnTo>
                    <a:pt x="4703" y="8449"/>
                  </a:lnTo>
                  <a:lnTo>
                    <a:pt x="4797" y="8468"/>
                  </a:lnTo>
                  <a:lnTo>
                    <a:pt x="4885" y="8505"/>
                  </a:lnTo>
                  <a:lnTo>
                    <a:pt x="4964" y="8559"/>
                  </a:lnTo>
                  <a:lnTo>
                    <a:pt x="4999" y="8592"/>
                  </a:lnTo>
                  <a:lnTo>
                    <a:pt x="7527" y="11191"/>
                  </a:lnTo>
                  <a:lnTo>
                    <a:pt x="7560" y="11222"/>
                  </a:lnTo>
                  <a:lnTo>
                    <a:pt x="7633" y="11273"/>
                  </a:lnTo>
                  <a:lnTo>
                    <a:pt x="7714" y="11307"/>
                  </a:lnTo>
                  <a:lnTo>
                    <a:pt x="7803" y="11325"/>
                  </a:lnTo>
                  <a:lnTo>
                    <a:pt x="7852" y="11327"/>
                  </a:lnTo>
                  <a:lnTo>
                    <a:pt x="7902" y="11326"/>
                  </a:lnTo>
                  <a:lnTo>
                    <a:pt x="8002" y="11306"/>
                  </a:lnTo>
                  <a:lnTo>
                    <a:pt x="8095" y="11270"/>
                  </a:lnTo>
                  <a:lnTo>
                    <a:pt x="8179" y="11215"/>
                  </a:lnTo>
                  <a:lnTo>
                    <a:pt x="8215" y="11182"/>
                  </a:lnTo>
                  <a:lnTo>
                    <a:pt x="8248" y="11148"/>
                  </a:lnTo>
                  <a:lnTo>
                    <a:pt x="8298" y="11073"/>
                  </a:lnTo>
                  <a:lnTo>
                    <a:pt x="8331" y="10989"/>
                  </a:lnTo>
                  <a:lnTo>
                    <a:pt x="8349" y="10897"/>
                  </a:lnTo>
                  <a:lnTo>
                    <a:pt x="8350" y="10847"/>
                  </a:lnTo>
                  <a:lnTo>
                    <a:pt x="8352" y="10798"/>
                  </a:lnTo>
                  <a:lnTo>
                    <a:pt x="8370" y="10704"/>
                  </a:lnTo>
                  <a:lnTo>
                    <a:pt x="8408" y="10618"/>
                  </a:lnTo>
                  <a:lnTo>
                    <a:pt x="8460" y="10541"/>
                  </a:lnTo>
                  <a:lnTo>
                    <a:pt x="8524" y="10477"/>
                  </a:lnTo>
                  <a:lnTo>
                    <a:pt x="8601" y="10425"/>
                  </a:lnTo>
                  <a:lnTo>
                    <a:pt x="8687" y="10387"/>
                  </a:lnTo>
                  <a:lnTo>
                    <a:pt x="8781" y="10369"/>
                  </a:lnTo>
                  <a:lnTo>
                    <a:pt x="8830" y="10367"/>
                  </a:lnTo>
                  <a:lnTo>
                    <a:pt x="8880" y="10369"/>
                  </a:lnTo>
                  <a:lnTo>
                    <a:pt x="8974" y="10387"/>
                  </a:lnTo>
                  <a:lnTo>
                    <a:pt x="9058" y="10425"/>
                  </a:lnTo>
                  <a:lnTo>
                    <a:pt x="9136" y="10477"/>
                  </a:lnTo>
                  <a:lnTo>
                    <a:pt x="9201" y="10541"/>
                  </a:lnTo>
                  <a:lnTo>
                    <a:pt x="9253" y="10618"/>
                  </a:lnTo>
                  <a:lnTo>
                    <a:pt x="9289" y="10704"/>
                  </a:lnTo>
                  <a:lnTo>
                    <a:pt x="9308" y="10798"/>
                  </a:lnTo>
                  <a:lnTo>
                    <a:pt x="9310" y="10847"/>
                  </a:lnTo>
                  <a:lnTo>
                    <a:pt x="9309" y="10920"/>
                  </a:lnTo>
                  <a:lnTo>
                    <a:pt x="9295" y="11063"/>
                  </a:lnTo>
                  <a:lnTo>
                    <a:pt x="9267" y="11202"/>
                  </a:lnTo>
                  <a:lnTo>
                    <a:pt x="9227" y="11336"/>
                  </a:lnTo>
                  <a:lnTo>
                    <a:pt x="9174" y="11466"/>
                  </a:lnTo>
                  <a:lnTo>
                    <a:pt x="9107" y="11588"/>
                  </a:lnTo>
                  <a:lnTo>
                    <a:pt x="9030" y="11705"/>
                  </a:lnTo>
                  <a:lnTo>
                    <a:pt x="8939" y="11814"/>
                  </a:lnTo>
                  <a:lnTo>
                    <a:pt x="8890" y="11865"/>
                  </a:lnTo>
                  <a:lnTo>
                    <a:pt x="8837" y="11915"/>
                  </a:lnTo>
                  <a:lnTo>
                    <a:pt x="8724" y="12006"/>
                  </a:lnTo>
                  <a:lnTo>
                    <a:pt x="8602" y="12085"/>
                  </a:lnTo>
                  <a:lnTo>
                    <a:pt x="8474" y="12151"/>
                  </a:lnTo>
                  <a:lnTo>
                    <a:pt x="8340" y="12206"/>
                  </a:lnTo>
                  <a:lnTo>
                    <a:pt x="8200" y="12246"/>
                  </a:lnTo>
                  <a:lnTo>
                    <a:pt x="8058" y="12273"/>
                  </a:lnTo>
                  <a:lnTo>
                    <a:pt x="7913" y="12286"/>
                  </a:lnTo>
                  <a:lnTo>
                    <a:pt x="7841" y="12286"/>
                  </a:lnTo>
                  <a:lnTo>
                    <a:pt x="7767" y="12285"/>
                  </a:lnTo>
                  <a:lnTo>
                    <a:pt x="7626" y="12269"/>
                  </a:lnTo>
                  <a:lnTo>
                    <a:pt x="7489" y="12242"/>
                  </a:lnTo>
                  <a:lnTo>
                    <a:pt x="7358" y="12200"/>
                  </a:lnTo>
                  <a:lnTo>
                    <a:pt x="7232" y="12147"/>
                  </a:lnTo>
                  <a:lnTo>
                    <a:pt x="7111" y="12079"/>
                  </a:lnTo>
                  <a:lnTo>
                    <a:pt x="6997" y="12001"/>
                  </a:lnTo>
                  <a:lnTo>
                    <a:pt x="6889" y="11911"/>
                  </a:lnTo>
                  <a:lnTo>
                    <a:pt x="6839" y="11859"/>
                  </a:lnTo>
                  <a:lnTo>
                    <a:pt x="4655" y="9615"/>
                  </a:lnTo>
                  <a:lnTo>
                    <a:pt x="2472" y="11859"/>
                  </a:lnTo>
                  <a:lnTo>
                    <a:pt x="2422" y="11909"/>
                  </a:lnTo>
                  <a:lnTo>
                    <a:pt x="2315" y="12000"/>
                  </a:lnTo>
                  <a:lnTo>
                    <a:pt x="2201" y="12079"/>
                  </a:lnTo>
                  <a:lnTo>
                    <a:pt x="2080" y="12145"/>
                  </a:lnTo>
                  <a:lnTo>
                    <a:pt x="1955" y="12199"/>
                  </a:lnTo>
                  <a:lnTo>
                    <a:pt x="1823" y="12240"/>
                  </a:lnTo>
                  <a:lnTo>
                    <a:pt x="1686" y="12269"/>
                  </a:lnTo>
                  <a:lnTo>
                    <a:pt x="1545" y="12285"/>
                  </a:lnTo>
                  <a:lnTo>
                    <a:pt x="1473" y="12286"/>
                  </a:lnTo>
                  <a:lnTo>
                    <a:pt x="1460" y="12286"/>
                  </a:lnTo>
                  <a:lnTo>
                    <a:pt x="1447" y="12286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36">
              <a:extLst>
                <a:ext uri="{FF2B5EF4-FFF2-40B4-BE49-F238E27FC236}">
                  <a16:creationId xmlns:a16="http://schemas.microsoft.com/office/drawing/2014/main" id="{BE07B6B4-3219-42BC-84B3-8346EF3DAB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4042" y="3719867"/>
              <a:ext cx="103434" cy="173967"/>
            </a:xfrm>
            <a:custGeom>
              <a:avLst/>
              <a:gdLst>
                <a:gd name="T0" fmla="*/ 937 w 1926"/>
                <a:gd name="T1" fmla="*/ 3639 h 4045"/>
                <a:gd name="T2" fmla="*/ 893 w 1926"/>
                <a:gd name="T3" fmla="*/ 3665 h 4045"/>
                <a:gd name="T4" fmla="*/ 863 w 1926"/>
                <a:gd name="T5" fmla="*/ 3712 h 4045"/>
                <a:gd name="T6" fmla="*/ 851 w 1926"/>
                <a:gd name="T7" fmla="*/ 3772 h 4045"/>
                <a:gd name="T8" fmla="*/ 863 w 1926"/>
                <a:gd name="T9" fmla="*/ 3832 h 4045"/>
                <a:gd name="T10" fmla="*/ 893 w 1926"/>
                <a:gd name="T11" fmla="*/ 3878 h 4045"/>
                <a:gd name="T12" fmla="*/ 937 w 1926"/>
                <a:gd name="T13" fmla="*/ 3905 h 4045"/>
                <a:gd name="T14" fmla="*/ 988 w 1926"/>
                <a:gd name="T15" fmla="*/ 3905 h 4045"/>
                <a:gd name="T16" fmla="*/ 1033 w 1926"/>
                <a:gd name="T17" fmla="*/ 3878 h 4045"/>
                <a:gd name="T18" fmla="*/ 1064 w 1926"/>
                <a:gd name="T19" fmla="*/ 3832 h 4045"/>
                <a:gd name="T20" fmla="*/ 1075 w 1926"/>
                <a:gd name="T21" fmla="*/ 3772 h 4045"/>
                <a:gd name="T22" fmla="*/ 1064 w 1926"/>
                <a:gd name="T23" fmla="*/ 3712 h 4045"/>
                <a:gd name="T24" fmla="*/ 1033 w 1926"/>
                <a:gd name="T25" fmla="*/ 3665 h 4045"/>
                <a:gd name="T26" fmla="*/ 988 w 1926"/>
                <a:gd name="T27" fmla="*/ 3639 h 4045"/>
                <a:gd name="T28" fmla="*/ 156 w 1926"/>
                <a:gd name="T29" fmla="*/ 434 h 4045"/>
                <a:gd name="T30" fmla="*/ 1770 w 1926"/>
                <a:gd name="T31" fmla="*/ 3540 h 4045"/>
                <a:gd name="T32" fmla="*/ 156 w 1926"/>
                <a:gd name="T33" fmla="*/ 434 h 4045"/>
                <a:gd name="T34" fmla="*/ 716 w 1926"/>
                <a:gd name="T35" fmla="*/ 200 h 4045"/>
                <a:gd name="T36" fmla="*/ 701 w 1926"/>
                <a:gd name="T37" fmla="*/ 217 h 4045"/>
                <a:gd name="T38" fmla="*/ 701 w 1926"/>
                <a:gd name="T39" fmla="*/ 243 h 4045"/>
                <a:gd name="T40" fmla="*/ 716 w 1926"/>
                <a:gd name="T41" fmla="*/ 260 h 4045"/>
                <a:gd name="T42" fmla="*/ 1199 w 1926"/>
                <a:gd name="T43" fmla="*/ 262 h 4045"/>
                <a:gd name="T44" fmla="*/ 1218 w 1926"/>
                <a:gd name="T45" fmla="*/ 254 h 4045"/>
                <a:gd name="T46" fmla="*/ 1226 w 1926"/>
                <a:gd name="T47" fmla="*/ 230 h 4045"/>
                <a:gd name="T48" fmla="*/ 1218 w 1926"/>
                <a:gd name="T49" fmla="*/ 207 h 4045"/>
                <a:gd name="T50" fmla="*/ 1199 w 1926"/>
                <a:gd name="T51" fmla="*/ 197 h 4045"/>
                <a:gd name="T52" fmla="*/ 224 w 1926"/>
                <a:gd name="T53" fmla="*/ 0 h 4045"/>
                <a:gd name="T54" fmla="*/ 1738 w 1926"/>
                <a:gd name="T55" fmla="*/ 4 h 4045"/>
                <a:gd name="T56" fmla="*/ 1805 w 1926"/>
                <a:gd name="T57" fmla="*/ 31 h 4045"/>
                <a:gd name="T58" fmla="*/ 1860 w 1926"/>
                <a:gd name="T59" fmla="*/ 81 h 4045"/>
                <a:gd name="T60" fmla="*/ 1900 w 1926"/>
                <a:gd name="T61" fmla="*/ 148 h 4045"/>
                <a:gd name="T62" fmla="*/ 1923 w 1926"/>
                <a:gd name="T63" fmla="*/ 229 h 4045"/>
                <a:gd name="T64" fmla="*/ 1926 w 1926"/>
                <a:gd name="T65" fmla="*/ 3772 h 4045"/>
                <a:gd name="T66" fmla="*/ 1915 w 1926"/>
                <a:gd name="T67" fmla="*/ 3857 h 4045"/>
                <a:gd name="T68" fmla="*/ 1882 w 1926"/>
                <a:gd name="T69" fmla="*/ 3932 h 4045"/>
                <a:gd name="T70" fmla="*/ 1834 w 1926"/>
                <a:gd name="T71" fmla="*/ 3992 h 4045"/>
                <a:gd name="T72" fmla="*/ 1773 w 1926"/>
                <a:gd name="T73" fmla="*/ 4032 h 4045"/>
                <a:gd name="T74" fmla="*/ 1702 w 1926"/>
                <a:gd name="T75" fmla="*/ 4045 h 4045"/>
                <a:gd name="T76" fmla="*/ 188 w 1926"/>
                <a:gd name="T77" fmla="*/ 4041 h 4045"/>
                <a:gd name="T78" fmla="*/ 122 w 1926"/>
                <a:gd name="T79" fmla="*/ 4014 h 4045"/>
                <a:gd name="T80" fmla="*/ 66 w 1926"/>
                <a:gd name="T81" fmla="*/ 3964 h 4045"/>
                <a:gd name="T82" fmla="*/ 25 w 1926"/>
                <a:gd name="T83" fmla="*/ 3897 h 4045"/>
                <a:gd name="T84" fmla="*/ 3 w 1926"/>
                <a:gd name="T85" fmla="*/ 3816 h 4045"/>
                <a:gd name="T86" fmla="*/ 0 w 1926"/>
                <a:gd name="T87" fmla="*/ 273 h 4045"/>
                <a:gd name="T88" fmla="*/ 12 w 1926"/>
                <a:gd name="T89" fmla="*/ 188 h 4045"/>
                <a:gd name="T90" fmla="*/ 43 w 1926"/>
                <a:gd name="T91" fmla="*/ 113 h 4045"/>
                <a:gd name="T92" fmla="*/ 92 w 1926"/>
                <a:gd name="T93" fmla="*/ 53 h 4045"/>
                <a:gd name="T94" fmla="*/ 154 w 1926"/>
                <a:gd name="T95" fmla="*/ 13 h 4045"/>
                <a:gd name="T96" fmla="*/ 224 w 1926"/>
                <a:gd name="T97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26" h="4045">
                  <a:moveTo>
                    <a:pt x="963" y="3636"/>
                  </a:moveTo>
                  <a:lnTo>
                    <a:pt x="937" y="3639"/>
                  </a:lnTo>
                  <a:lnTo>
                    <a:pt x="914" y="3649"/>
                  </a:lnTo>
                  <a:lnTo>
                    <a:pt x="893" y="3665"/>
                  </a:lnTo>
                  <a:lnTo>
                    <a:pt x="876" y="3686"/>
                  </a:lnTo>
                  <a:lnTo>
                    <a:pt x="863" y="3712"/>
                  </a:lnTo>
                  <a:lnTo>
                    <a:pt x="854" y="3741"/>
                  </a:lnTo>
                  <a:lnTo>
                    <a:pt x="851" y="3772"/>
                  </a:lnTo>
                  <a:lnTo>
                    <a:pt x="854" y="3804"/>
                  </a:lnTo>
                  <a:lnTo>
                    <a:pt x="863" y="3832"/>
                  </a:lnTo>
                  <a:lnTo>
                    <a:pt x="876" y="3857"/>
                  </a:lnTo>
                  <a:lnTo>
                    <a:pt x="893" y="3878"/>
                  </a:lnTo>
                  <a:lnTo>
                    <a:pt x="914" y="3894"/>
                  </a:lnTo>
                  <a:lnTo>
                    <a:pt x="937" y="3905"/>
                  </a:lnTo>
                  <a:lnTo>
                    <a:pt x="963" y="3909"/>
                  </a:lnTo>
                  <a:lnTo>
                    <a:pt x="988" y="3905"/>
                  </a:lnTo>
                  <a:lnTo>
                    <a:pt x="1013" y="3894"/>
                  </a:lnTo>
                  <a:lnTo>
                    <a:pt x="1033" y="3878"/>
                  </a:lnTo>
                  <a:lnTo>
                    <a:pt x="1051" y="3857"/>
                  </a:lnTo>
                  <a:lnTo>
                    <a:pt x="1064" y="3832"/>
                  </a:lnTo>
                  <a:lnTo>
                    <a:pt x="1072" y="3804"/>
                  </a:lnTo>
                  <a:lnTo>
                    <a:pt x="1075" y="3772"/>
                  </a:lnTo>
                  <a:lnTo>
                    <a:pt x="1072" y="3741"/>
                  </a:lnTo>
                  <a:lnTo>
                    <a:pt x="1064" y="3712"/>
                  </a:lnTo>
                  <a:lnTo>
                    <a:pt x="1051" y="3686"/>
                  </a:lnTo>
                  <a:lnTo>
                    <a:pt x="1033" y="3665"/>
                  </a:lnTo>
                  <a:lnTo>
                    <a:pt x="1013" y="3649"/>
                  </a:lnTo>
                  <a:lnTo>
                    <a:pt x="988" y="3639"/>
                  </a:lnTo>
                  <a:lnTo>
                    <a:pt x="963" y="3636"/>
                  </a:lnTo>
                  <a:close/>
                  <a:moveTo>
                    <a:pt x="156" y="434"/>
                  </a:moveTo>
                  <a:lnTo>
                    <a:pt x="156" y="3540"/>
                  </a:lnTo>
                  <a:lnTo>
                    <a:pt x="1770" y="3540"/>
                  </a:lnTo>
                  <a:lnTo>
                    <a:pt x="1770" y="434"/>
                  </a:lnTo>
                  <a:lnTo>
                    <a:pt x="156" y="434"/>
                  </a:lnTo>
                  <a:close/>
                  <a:moveTo>
                    <a:pt x="727" y="197"/>
                  </a:moveTo>
                  <a:lnTo>
                    <a:pt x="716" y="200"/>
                  </a:lnTo>
                  <a:lnTo>
                    <a:pt x="707" y="207"/>
                  </a:lnTo>
                  <a:lnTo>
                    <a:pt x="701" y="217"/>
                  </a:lnTo>
                  <a:lnTo>
                    <a:pt x="699" y="230"/>
                  </a:lnTo>
                  <a:lnTo>
                    <a:pt x="701" y="243"/>
                  </a:lnTo>
                  <a:lnTo>
                    <a:pt x="707" y="254"/>
                  </a:lnTo>
                  <a:lnTo>
                    <a:pt x="716" y="260"/>
                  </a:lnTo>
                  <a:lnTo>
                    <a:pt x="727" y="262"/>
                  </a:lnTo>
                  <a:lnTo>
                    <a:pt x="1199" y="262"/>
                  </a:lnTo>
                  <a:lnTo>
                    <a:pt x="1210" y="260"/>
                  </a:lnTo>
                  <a:lnTo>
                    <a:pt x="1218" y="254"/>
                  </a:lnTo>
                  <a:lnTo>
                    <a:pt x="1224" y="243"/>
                  </a:lnTo>
                  <a:lnTo>
                    <a:pt x="1226" y="230"/>
                  </a:lnTo>
                  <a:lnTo>
                    <a:pt x="1224" y="217"/>
                  </a:lnTo>
                  <a:lnTo>
                    <a:pt x="1218" y="207"/>
                  </a:lnTo>
                  <a:lnTo>
                    <a:pt x="1210" y="200"/>
                  </a:lnTo>
                  <a:lnTo>
                    <a:pt x="1199" y="197"/>
                  </a:lnTo>
                  <a:lnTo>
                    <a:pt x="727" y="197"/>
                  </a:lnTo>
                  <a:close/>
                  <a:moveTo>
                    <a:pt x="224" y="0"/>
                  </a:moveTo>
                  <a:lnTo>
                    <a:pt x="1702" y="0"/>
                  </a:lnTo>
                  <a:lnTo>
                    <a:pt x="1738" y="4"/>
                  </a:lnTo>
                  <a:lnTo>
                    <a:pt x="1773" y="13"/>
                  </a:lnTo>
                  <a:lnTo>
                    <a:pt x="1805" y="31"/>
                  </a:lnTo>
                  <a:lnTo>
                    <a:pt x="1834" y="53"/>
                  </a:lnTo>
                  <a:lnTo>
                    <a:pt x="1860" y="81"/>
                  </a:lnTo>
                  <a:lnTo>
                    <a:pt x="1882" y="113"/>
                  </a:lnTo>
                  <a:lnTo>
                    <a:pt x="1900" y="148"/>
                  </a:lnTo>
                  <a:lnTo>
                    <a:pt x="1915" y="188"/>
                  </a:lnTo>
                  <a:lnTo>
                    <a:pt x="1923" y="229"/>
                  </a:lnTo>
                  <a:lnTo>
                    <a:pt x="1926" y="273"/>
                  </a:lnTo>
                  <a:lnTo>
                    <a:pt x="1926" y="3772"/>
                  </a:lnTo>
                  <a:lnTo>
                    <a:pt x="1923" y="3816"/>
                  </a:lnTo>
                  <a:lnTo>
                    <a:pt x="1915" y="3857"/>
                  </a:lnTo>
                  <a:lnTo>
                    <a:pt x="1900" y="3897"/>
                  </a:lnTo>
                  <a:lnTo>
                    <a:pt x="1882" y="3932"/>
                  </a:lnTo>
                  <a:lnTo>
                    <a:pt x="1860" y="3964"/>
                  </a:lnTo>
                  <a:lnTo>
                    <a:pt x="1834" y="3992"/>
                  </a:lnTo>
                  <a:lnTo>
                    <a:pt x="1805" y="4014"/>
                  </a:lnTo>
                  <a:lnTo>
                    <a:pt x="1773" y="4032"/>
                  </a:lnTo>
                  <a:lnTo>
                    <a:pt x="1738" y="4041"/>
                  </a:lnTo>
                  <a:lnTo>
                    <a:pt x="1702" y="4045"/>
                  </a:lnTo>
                  <a:lnTo>
                    <a:pt x="224" y="4045"/>
                  </a:lnTo>
                  <a:lnTo>
                    <a:pt x="188" y="4041"/>
                  </a:lnTo>
                  <a:lnTo>
                    <a:pt x="154" y="4032"/>
                  </a:lnTo>
                  <a:lnTo>
                    <a:pt x="122" y="4014"/>
                  </a:lnTo>
                  <a:lnTo>
                    <a:pt x="92" y="3992"/>
                  </a:lnTo>
                  <a:lnTo>
                    <a:pt x="66" y="3964"/>
                  </a:lnTo>
                  <a:lnTo>
                    <a:pt x="43" y="3932"/>
                  </a:lnTo>
                  <a:lnTo>
                    <a:pt x="25" y="3897"/>
                  </a:lnTo>
                  <a:lnTo>
                    <a:pt x="12" y="3857"/>
                  </a:lnTo>
                  <a:lnTo>
                    <a:pt x="3" y="3816"/>
                  </a:lnTo>
                  <a:lnTo>
                    <a:pt x="0" y="3772"/>
                  </a:lnTo>
                  <a:lnTo>
                    <a:pt x="0" y="273"/>
                  </a:lnTo>
                  <a:lnTo>
                    <a:pt x="3" y="229"/>
                  </a:lnTo>
                  <a:lnTo>
                    <a:pt x="12" y="188"/>
                  </a:lnTo>
                  <a:lnTo>
                    <a:pt x="25" y="148"/>
                  </a:lnTo>
                  <a:lnTo>
                    <a:pt x="43" y="113"/>
                  </a:lnTo>
                  <a:lnTo>
                    <a:pt x="66" y="81"/>
                  </a:lnTo>
                  <a:lnTo>
                    <a:pt x="92" y="53"/>
                  </a:lnTo>
                  <a:lnTo>
                    <a:pt x="122" y="31"/>
                  </a:lnTo>
                  <a:lnTo>
                    <a:pt x="154" y="13"/>
                  </a:lnTo>
                  <a:lnTo>
                    <a:pt x="188" y="4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" name="자유형 23">
              <a:extLst>
                <a:ext uri="{FF2B5EF4-FFF2-40B4-BE49-F238E27FC236}">
                  <a16:creationId xmlns:a16="http://schemas.microsoft.com/office/drawing/2014/main" id="{B83BA970-51FD-4139-9758-6E94F0F0B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86593" y="3146789"/>
              <a:ext cx="155707" cy="136274"/>
            </a:xfrm>
            <a:custGeom>
              <a:avLst/>
              <a:gdLst>
                <a:gd name="connsiteX0" fmla="*/ 149021 w 448462"/>
                <a:gd name="connsiteY0" fmla="*/ 328125 h 392491"/>
                <a:gd name="connsiteX1" fmla="*/ 210588 w 448462"/>
                <a:gd name="connsiteY1" fmla="*/ 357224 h 392491"/>
                <a:gd name="connsiteX2" fmla="*/ 160375 w 448462"/>
                <a:gd name="connsiteY2" fmla="*/ 391211 h 392491"/>
                <a:gd name="connsiteX3" fmla="*/ 158502 w 448462"/>
                <a:gd name="connsiteY3" fmla="*/ 392025 h 392491"/>
                <a:gd name="connsiteX4" fmla="*/ 156629 w 448462"/>
                <a:gd name="connsiteY4" fmla="*/ 392491 h 392491"/>
                <a:gd name="connsiteX5" fmla="*/ 154757 w 448462"/>
                <a:gd name="connsiteY5" fmla="*/ 392375 h 392491"/>
                <a:gd name="connsiteX6" fmla="*/ 153001 w 448462"/>
                <a:gd name="connsiteY6" fmla="*/ 391676 h 392491"/>
                <a:gd name="connsiteX7" fmla="*/ 151362 w 448462"/>
                <a:gd name="connsiteY7" fmla="*/ 390396 h 392491"/>
                <a:gd name="connsiteX8" fmla="*/ 150075 w 448462"/>
                <a:gd name="connsiteY8" fmla="*/ 388883 h 392491"/>
                <a:gd name="connsiteX9" fmla="*/ 149255 w 448462"/>
                <a:gd name="connsiteY9" fmla="*/ 387137 h 392491"/>
                <a:gd name="connsiteX10" fmla="*/ 149021 w 448462"/>
                <a:gd name="connsiteY10" fmla="*/ 385158 h 392491"/>
                <a:gd name="connsiteX11" fmla="*/ 441235 w 448462"/>
                <a:gd name="connsiteY11" fmla="*/ 0 h 392491"/>
                <a:gd name="connsiteX12" fmla="*/ 442983 w 448462"/>
                <a:gd name="connsiteY12" fmla="*/ 233 h 392491"/>
                <a:gd name="connsiteX13" fmla="*/ 444615 w 448462"/>
                <a:gd name="connsiteY13" fmla="*/ 816 h 392491"/>
                <a:gd name="connsiteX14" fmla="*/ 446131 w 448462"/>
                <a:gd name="connsiteY14" fmla="*/ 1866 h 392491"/>
                <a:gd name="connsiteX15" fmla="*/ 447530 w 448462"/>
                <a:gd name="connsiteY15" fmla="*/ 3615 h 392491"/>
                <a:gd name="connsiteX16" fmla="*/ 448346 w 448462"/>
                <a:gd name="connsiteY16" fmla="*/ 5714 h 392491"/>
                <a:gd name="connsiteX17" fmla="*/ 448462 w 448462"/>
                <a:gd name="connsiteY17" fmla="*/ 7696 h 392491"/>
                <a:gd name="connsiteX18" fmla="*/ 447879 w 448462"/>
                <a:gd name="connsiteY18" fmla="*/ 9911 h 392491"/>
                <a:gd name="connsiteX19" fmla="*/ 307990 w 448462"/>
                <a:gd name="connsiteY19" fmla="*/ 362641 h 392491"/>
                <a:gd name="connsiteX20" fmla="*/ 306708 w 448462"/>
                <a:gd name="connsiteY20" fmla="*/ 364973 h 392491"/>
                <a:gd name="connsiteX21" fmla="*/ 305076 w 448462"/>
                <a:gd name="connsiteY21" fmla="*/ 366955 h 392491"/>
                <a:gd name="connsiteX22" fmla="*/ 303094 w 448462"/>
                <a:gd name="connsiteY22" fmla="*/ 368588 h 392491"/>
                <a:gd name="connsiteX23" fmla="*/ 300646 w 448462"/>
                <a:gd name="connsiteY23" fmla="*/ 369870 h 392491"/>
                <a:gd name="connsiteX24" fmla="*/ 298314 w 448462"/>
                <a:gd name="connsiteY24" fmla="*/ 370570 h 392491"/>
                <a:gd name="connsiteX25" fmla="*/ 295983 w 448462"/>
                <a:gd name="connsiteY25" fmla="*/ 370803 h 392491"/>
                <a:gd name="connsiteX26" fmla="*/ 293068 w 448462"/>
                <a:gd name="connsiteY26" fmla="*/ 370453 h 392491"/>
                <a:gd name="connsiteX27" fmla="*/ 290387 w 448462"/>
                <a:gd name="connsiteY27" fmla="*/ 369404 h 392491"/>
                <a:gd name="connsiteX28" fmla="*/ 148982 w 448462"/>
                <a:gd name="connsiteY28" fmla="*/ 302123 h 392491"/>
                <a:gd name="connsiteX29" fmla="*/ 347858 w 448462"/>
                <a:gd name="connsiteY29" fmla="*/ 102379 h 392491"/>
                <a:gd name="connsiteX30" fmla="*/ 120771 w 448462"/>
                <a:gd name="connsiteY30" fmla="*/ 288830 h 392491"/>
                <a:gd name="connsiteX31" fmla="*/ 7344 w 448462"/>
                <a:gd name="connsiteY31" fmla="*/ 234842 h 392491"/>
                <a:gd name="connsiteX32" fmla="*/ 4896 w 448462"/>
                <a:gd name="connsiteY32" fmla="*/ 233209 h 392491"/>
                <a:gd name="connsiteX33" fmla="*/ 2798 w 448462"/>
                <a:gd name="connsiteY33" fmla="*/ 231227 h 392491"/>
                <a:gd name="connsiteX34" fmla="*/ 1282 w 448462"/>
                <a:gd name="connsiteY34" fmla="*/ 228895 h 392491"/>
                <a:gd name="connsiteX35" fmla="*/ 349 w 448462"/>
                <a:gd name="connsiteY35" fmla="*/ 226213 h 392491"/>
                <a:gd name="connsiteX36" fmla="*/ 0 w 448462"/>
                <a:gd name="connsiteY36" fmla="*/ 223298 h 392491"/>
                <a:gd name="connsiteX37" fmla="*/ 233 w 448462"/>
                <a:gd name="connsiteY37" fmla="*/ 220499 h 392491"/>
                <a:gd name="connsiteX38" fmla="*/ 1165 w 448462"/>
                <a:gd name="connsiteY38" fmla="*/ 217701 h 392491"/>
                <a:gd name="connsiteX39" fmla="*/ 2681 w 448462"/>
                <a:gd name="connsiteY39" fmla="*/ 215252 h 392491"/>
                <a:gd name="connsiteX40" fmla="*/ 4779 w 448462"/>
                <a:gd name="connsiteY40" fmla="*/ 213270 h 392491"/>
                <a:gd name="connsiteX41" fmla="*/ 7227 w 448462"/>
                <a:gd name="connsiteY41" fmla="*/ 211754 h 392491"/>
                <a:gd name="connsiteX42" fmla="*/ 437971 w 448462"/>
                <a:gd name="connsiteY42" fmla="*/ 583 h 392491"/>
                <a:gd name="connsiteX43" fmla="*/ 439603 w 448462"/>
                <a:gd name="connsiteY43" fmla="*/ 117 h 392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48462" h="392491">
                  <a:moveTo>
                    <a:pt x="149021" y="328125"/>
                  </a:moveTo>
                  <a:lnTo>
                    <a:pt x="210588" y="357224"/>
                  </a:lnTo>
                  <a:lnTo>
                    <a:pt x="160375" y="391211"/>
                  </a:lnTo>
                  <a:lnTo>
                    <a:pt x="158502" y="392025"/>
                  </a:lnTo>
                  <a:lnTo>
                    <a:pt x="156629" y="392491"/>
                  </a:lnTo>
                  <a:lnTo>
                    <a:pt x="154757" y="392375"/>
                  </a:lnTo>
                  <a:lnTo>
                    <a:pt x="153001" y="391676"/>
                  </a:lnTo>
                  <a:lnTo>
                    <a:pt x="151362" y="390396"/>
                  </a:lnTo>
                  <a:lnTo>
                    <a:pt x="150075" y="388883"/>
                  </a:lnTo>
                  <a:lnTo>
                    <a:pt x="149255" y="387137"/>
                  </a:lnTo>
                  <a:lnTo>
                    <a:pt x="149021" y="385158"/>
                  </a:lnTo>
                  <a:close/>
                  <a:moveTo>
                    <a:pt x="441235" y="0"/>
                  </a:moveTo>
                  <a:lnTo>
                    <a:pt x="442983" y="233"/>
                  </a:lnTo>
                  <a:lnTo>
                    <a:pt x="444615" y="816"/>
                  </a:lnTo>
                  <a:lnTo>
                    <a:pt x="446131" y="1866"/>
                  </a:lnTo>
                  <a:lnTo>
                    <a:pt x="447530" y="3615"/>
                  </a:lnTo>
                  <a:lnTo>
                    <a:pt x="448346" y="5714"/>
                  </a:lnTo>
                  <a:lnTo>
                    <a:pt x="448462" y="7696"/>
                  </a:lnTo>
                  <a:lnTo>
                    <a:pt x="447879" y="9911"/>
                  </a:lnTo>
                  <a:lnTo>
                    <a:pt x="307990" y="362641"/>
                  </a:lnTo>
                  <a:lnTo>
                    <a:pt x="306708" y="364973"/>
                  </a:lnTo>
                  <a:lnTo>
                    <a:pt x="305076" y="366955"/>
                  </a:lnTo>
                  <a:lnTo>
                    <a:pt x="303094" y="368588"/>
                  </a:lnTo>
                  <a:lnTo>
                    <a:pt x="300646" y="369870"/>
                  </a:lnTo>
                  <a:lnTo>
                    <a:pt x="298314" y="370570"/>
                  </a:lnTo>
                  <a:lnTo>
                    <a:pt x="295983" y="370803"/>
                  </a:lnTo>
                  <a:lnTo>
                    <a:pt x="293068" y="370453"/>
                  </a:lnTo>
                  <a:lnTo>
                    <a:pt x="290387" y="369404"/>
                  </a:lnTo>
                  <a:lnTo>
                    <a:pt x="148982" y="302123"/>
                  </a:lnTo>
                  <a:lnTo>
                    <a:pt x="347858" y="102379"/>
                  </a:lnTo>
                  <a:lnTo>
                    <a:pt x="120771" y="288830"/>
                  </a:lnTo>
                  <a:lnTo>
                    <a:pt x="7344" y="234842"/>
                  </a:lnTo>
                  <a:lnTo>
                    <a:pt x="4896" y="233209"/>
                  </a:lnTo>
                  <a:lnTo>
                    <a:pt x="2798" y="231227"/>
                  </a:lnTo>
                  <a:lnTo>
                    <a:pt x="1282" y="228895"/>
                  </a:lnTo>
                  <a:lnTo>
                    <a:pt x="349" y="226213"/>
                  </a:lnTo>
                  <a:lnTo>
                    <a:pt x="0" y="223298"/>
                  </a:lnTo>
                  <a:lnTo>
                    <a:pt x="233" y="220499"/>
                  </a:lnTo>
                  <a:lnTo>
                    <a:pt x="1165" y="217701"/>
                  </a:lnTo>
                  <a:lnTo>
                    <a:pt x="2681" y="215252"/>
                  </a:lnTo>
                  <a:lnTo>
                    <a:pt x="4779" y="213270"/>
                  </a:lnTo>
                  <a:lnTo>
                    <a:pt x="7227" y="211754"/>
                  </a:lnTo>
                  <a:lnTo>
                    <a:pt x="437971" y="583"/>
                  </a:lnTo>
                  <a:lnTo>
                    <a:pt x="439603" y="117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7E3910A7-C2BB-4A5C-A2B3-FC76618B8759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585780" y="2570492"/>
              <a:ext cx="157334" cy="139492"/>
            </a:xfrm>
            <a:custGeom>
              <a:avLst/>
              <a:gdLst>
                <a:gd name="T0" fmla="*/ 2689 w 3491"/>
                <a:gd name="T1" fmla="*/ 15 h 3097"/>
                <a:gd name="T2" fmla="*/ 2963 w 3491"/>
                <a:gd name="T3" fmla="*/ 108 h 3097"/>
                <a:gd name="T4" fmla="*/ 3204 w 3491"/>
                <a:gd name="T5" fmla="*/ 281 h 3097"/>
                <a:gd name="T6" fmla="*/ 3382 w 3491"/>
                <a:gd name="T7" fmla="*/ 518 h 3097"/>
                <a:gd name="T8" fmla="*/ 3475 w 3491"/>
                <a:gd name="T9" fmla="*/ 786 h 3097"/>
                <a:gd name="T10" fmla="*/ 3486 w 3491"/>
                <a:gd name="T11" fmla="*/ 1066 h 3097"/>
                <a:gd name="T12" fmla="*/ 3413 w 3491"/>
                <a:gd name="T13" fmla="*/ 1339 h 3097"/>
                <a:gd name="T14" fmla="*/ 3256 w 3491"/>
                <a:gd name="T15" fmla="*/ 1586 h 3097"/>
                <a:gd name="T16" fmla="*/ 1965 w 3491"/>
                <a:gd name="T17" fmla="*/ 2838 h 3097"/>
                <a:gd name="T18" fmla="*/ 1873 w 3491"/>
                <a:gd name="T19" fmla="*/ 2828 h 3097"/>
                <a:gd name="T20" fmla="*/ 1821 w 3491"/>
                <a:gd name="T21" fmla="*/ 2749 h 3097"/>
                <a:gd name="T22" fmla="*/ 1853 w 3491"/>
                <a:gd name="T23" fmla="*/ 2662 h 3097"/>
                <a:gd name="T24" fmla="*/ 3153 w 3491"/>
                <a:gd name="T25" fmla="*/ 1355 h 3097"/>
                <a:gd name="T26" fmla="*/ 3242 w 3491"/>
                <a:gd name="T27" fmla="*/ 1126 h 3097"/>
                <a:gd name="T28" fmla="*/ 3253 w 3491"/>
                <a:gd name="T29" fmla="*/ 885 h 3097"/>
                <a:gd name="T30" fmla="*/ 3183 w 3491"/>
                <a:gd name="T31" fmla="*/ 653 h 3097"/>
                <a:gd name="T32" fmla="*/ 3035 w 3491"/>
                <a:gd name="T33" fmla="*/ 448 h 3097"/>
                <a:gd name="T34" fmla="*/ 2825 w 3491"/>
                <a:gd name="T35" fmla="*/ 301 h 3097"/>
                <a:gd name="T36" fmla="*/ 2586 w 3491"/>
                <a:gd name="T37" fmla="*/ 234 h 3097"/>
                <a:gd name="T38" fmla="*/ 2340 w 3491"/>
                <a:gd name="T39" fmla="*/ 243 h 3097"/>
                <a:gd name="T40" fmla="*/ 2108 w 3491"/>
                <a:gd name="T41" fmla="*/ 331 h 3097"/>
                <a:gd name="T42" fmla="*/ 378 w 3491"/>
                <a:gd name="T43" fmla="*/ 1972 h 3097"/>
                <a:gd name="T44" fmla="*/ 258 w 3491"/>
                <a:gd name="T45" fmla="*/ 2149 h 3097"/>
                <a:gd name="T46" fmla="*/ 218 w 3491"/>
                <a:gd name="T47" fmla="*/ 2350 h 3097"/>
                <a:gd name="T48" fmla="*/ 258 w 3491"/>
                <a:gd name="T49" fmla="*/ 2551 h 3097"/>
                <a:gd name="T50" fmla="*/ 378 w 3491"/>
                <a:gd name="T51" fmla="*/ 2728 h 3097"/>
                <a:gd name="T52" fmla="*/ 558 w 3491"/>
                <a:gd name="T53" fmla="*/ 2846 h 3097"/>
                <a:gd name="T54" fmla="*/ 763 w 3491"/>
                <a:gd name="T55" fmla="*/ 2885 h 3097"/>
                <a:gd name="T56" fmla="*/ 968 w 3491"/>
                <a:gd name="T57" fmla="*/ 2846 h 3097"/>
                <a:gd name="T58" fmla="*/ 1149 w 3491"/>
                <a:gd name="T59" fmla="*/ 2728 h 3097"/>
                <a:gd name="T60" fmla="*/ 2809 w 3491"/>
                <a:gd name="T61" fmla="*/ 1091 h 3097"/>
                <a:gd name="T62" fmla="*/ 2837 w 3491"/>
                <a:gd name="T63" fmla="*/ 942 h 3097"/>
                <a:gd name="T64" fmla="*/ 2791 w 3491"/>
                <a:gd name="T65" fmla="*/ 797 h 3097"/>
                <a:gd name="T66" fmla="*/ 2677 w 3491"/>
                <a:gd name="T67" fmla="*/ 685 h 3097"/>
                <a:gd name="T68" fmla="*/ 2528 w 3491"/>
                <a:gd name="T69" fmla="*/ 641 h 3097"/>
                <a:gd name="T70" fmla="*/ 2377 w 3491"/>
                <a:gd name="T71" fmla="*/ 668 h 3097"/>
                <a:gd name="T72" fmla="*/ 1082 w 3491"/>
                <a:gd name="T73" fmla="*/ 1906 h 3097"/>
                <a:gd name="T74" fmla="*/ 992 w 3491"/>
                <a:gd name="T75" fmla="*/ 1937 h 3097"/>
                <a:gd name="T76" fmla="*/ 911 w 3491"/>
                <a:gd name="T77" fmla="*/ 1887 h 3097"/>
                <a:gd name="T78" fmla="*/ 900 w 3491"/>
                <a:gd name="T79" fmla="*/ 1796 h 3097"/>
                <a:gd name="T80" fmla="*/ 2165 w 3491"/>
                <a:gd name="T81" fmla="*/ 546 h 3097"/>
                <a:gd name="T82" fmla="*/ 2354 w 3491"/>
                <a:gd name="T83" fmla="*/ 449 h 3097"/>
                <a:gd name="T84" fmla="*/ 2562 w 3491"/>
                <a:gd name="T85" fmla="*/ 429 h 3097"/>
                <a:gd name="T86" fmla="*/ 2763 w 3491"/>
                <a:gd name="T87" fmla="*/ 488 h 3097"/>
                <a:gd name="T88" fmla="*/ 2932 w 3491"/>
                <a:gd name="T89" fmla="*/ 623 h 3097"/>
                <a:gd name="T90" fmla="*/ 3032 w 3491"/>
                <a:gd name="T91" fmla="*/ 809 h 3097"/>
                <a:gd name="T92" fmla="*/ 3053 w 3491"/>
                <a:gd name="T93" fmla="*/ 1012 h 3097"/>
                <a:gd name="T94" fmla="*/ 2993 w 3491"/>
                <a:gd name="T95" fmla="*/ 1209 h 3097"/>
                <a:gd name="T96" fmla="*/ 1303 w 3491"/>
                <a:gd name="T97" fmla="*/ 2879 h 3097"/>
                <a:gd name="T98" fmla="*/ 1094 w 3491"/>
                <a:gd name="T99" fmla="*/ 3025 h 3097"/>
                <a:gd name="T100" fmla="*/ 855 w 3491"/>
                <a:gd name="T101" fmla="*/ 3092 h 3097"/>
                <a:gd name="T102" fmla="*/ 609 w 3491"/>
                <a:gd name="T103" fmla="*/ 3083 h 3097"/>
                <a:gd name="T104" fmla="*/ 377 w 3491"/>
                <a:gd name="T105" fmla="*/ 2995 h 3097"/>
                <a:gd name="T106" fmla="*/ 178 w 3491"/>
                <a:gd name="T107" fmla="*/ 2832 h 3097"/>
                <a:gd name="T108" fmla="*/ 51 w 3491"/>
                <a:gd name="T109" fmla="*/ 2617 h 3097"/>
                <a:gd name="T110" fmla="*/ 0 w 3491"/>
                <a:gd name="T111" fmla="*/ 2381 h 3097"/>
                <a:gd name="T112" fmla="*/ 30 w 3491"/>
                <a:gd name="T113" fmla="*/ 2141 h 3097"/>
                <a:gd name="T114" fmla="*/ 139 w 3491"/>
                <a:gd name="T115" fmla="*/ 1920 h 3097"/>
                <a:gd name="T116" fmla="*/ 1872 w 3491"/>
                <a:gd name="T117" fmla="*/ 230 h 3097"/>
                <a:gd name="T118" fmla="*/ 2123 w 3491"/>
                <a:gd name="T119" fmla="*/ 76 h 3097"/>
                <a:gd name="T120" fmla="*/ 2402 w 3491"/>
                <a:gd name="T121" fmla="*/ 5 h 3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91" h="3097">
                  <a:moveTo>
                    <a:pt x="2474" y="0"/>
                  </a:moveTo>
                  <a:lnTo>
                    <a:pt x="2546" y="0"/>
                  </a:lnTo>
                  <a:lnTo>
                    <a:pt x="2618" y="5"/>
                  </a:lnTo>
                  <a:lnTo>
                    <a:pt x="2689" y="15"/>
                  </a:lnTo>
                  <a:lnTo>
                    <a:pt x="2758" y="31"/>
                  </a:lnTo>
                  <a:lnTo>
                    <a:pt x="2828" y="51"/>
                  </a:lnTo>
                  <a:lnTo>
                    <a:pt x="2896" y="76"/>
                  </a:lnTo>
                  <a:lnTo>
                    <a:pt x="2963" y="108"/>
                  </a:lnTo>
                  <a:lnTo>
                    <a:pt x="3026" y="143"/>
                  </a:lnTo>
                  <a:lnTo>
                    <a:pt x="3088" y="183"/>
                  </a:lnTo>
                  <a:lnTo>
                    <a:pt x="3147" y="230"/>
                  </a:lnTo>
                  <a:lnTo>
                    <a:pt x="3204" y="281"/>
                  </a:lnTo>
                  <a:lnTo>
                    <a:pt x="3256" y="336"/>
                  </a:lnTo>
                  <a:lnTo>
                    <a:pt x="3303" y="394"/>
                  </a:lnTo>
                  <a:lnTo>
                    <a:pt x="3345" y="455"/>
                  </a:lnTo>
                  <a:lnTo>
                    <a:pt x="3382" y="518"/>
                  </a:lnTo>
                  <a:lnTo>
                    <a:pt x="3413" y="582"/>
                  </a:lnTo>
                  <a:lnTo>
                    <a:pt x="3439" y="650"/>
                  </a:lnTo>
                  <a:lnTo>
                    <a:pt x="3460" y="717"/>
                  </a:lnTo>
                  <a:lnTo>
                    <a:pt x="3475" y="786"/>
                  </a:lnTo>
                  <a:lnTo>
                    <a:pt x="3486" y="856"/>
                  </a:lnTo>
                  <a:lnTo>
                    <a:pt x="3491" y="926"/>
                  </a:lnTo>
                  <a:lnTo>
                    <a:pt x="3491" y="996"/>
                  </a:lnTo>
                  <a:lnTo>
                    <a:pt x="3486" y="1066"/>
                  </a:lnTo>
                  <a:lnTo>
                    <a:pt x="3475" y="1136"/>
                  </a:lnTo>
                  <a:lnTo>
                    <a:pt x="3460" y="1205"/>
                  </a:lnTo>
                  <a:lnTo>
                    <a:pt x="3439" y="1273"/>
                  </a:lnTo>
                  <a:lnTo>
                    <a:pt x="3413" y="1339"/>
                  </a:lnTo>
                  <a:lnTo>
                    <a:pt x="3382" y="1404"/>
                  </a:lnTo>
                  <a:lnTo>
                    <a:pt x="3345" y="1467"/>
                  </a:lnTo>
                  <a:lnTo>
                    <a:pt x="3303" y="1528"/>
                  </a:lnTo>
                  <a:lnTo>
                    <a:pt x="3256" y="1586"/>
                  </a:lnTo>
                  <a:lnTo>
                    <a:pt x="3204" y="1641"/>
                  </a:lnTo>
                  <a:lnTo>
                    <a:pt x="2007" y="2813"/>
                  </a:lnTo>
                  <a:lnTo>
                    <a:pt x="1988" y="2828"/>
                  </a:lnTo>
                  <a:lnTo>
                    <a:pt x="1965" y="2838"/>
                  </a:lnTo>
                  <a:lnTo>
                    <a:pt x="1942" y="2844"/>
                  </a:lnTo>
                  <a:lnTo>
                    <a:pt x="1918" y="2844"/>
                  </a:lnTo>
                  <a:lnTo>
                    <a:pt x="1894" y="2838"/>
                  </a:lnTo>
                  <a:lnTo>
                    <a:pt x="1873" y="2828"/>
                  </a:lnTo>
                  <a:lnTo>
                    <a:pt x="1853" y="2813"/>
                  </a:lnTo>
                  <a:lnTo>
                    <a:pt x="1837" y="2793"/>
                  </a:lnTo>
                  <a:lnTo>
                    <a:pt x="1827" y="2772"/>
                  </a:lnTo>
                  <a:lnTo>
                    <a:pt x="1821" y="2749"/>
                  </a:lnTo>
                  <a:lnTo>
                    <a:pt x="1821" y="2726"/>
                  </a:lnTo>
                  <a:lnTo>
                    <a:pt x="1827" y="2703"/>
                  </a:lnTo>
                  <a:lnTo>
                    <a:pt x="1837" y="2681"/>
                  </a:lnTo>
                  <a:lnTo>
                    <a:pt x="1853" y="2662"/>
                  </a:lnTo>
                  <a:lnTo>
                    <a:pt x="3035" y="1505"/>
                  </a:lnTo>
                  <a:lnTo>
                    <a:pt x="3079" y="1458"/>
                  </a:lnTo>
                  <a:lnTo>
                    <a:pt x="3118" y="1407"/>
                  </a:lnTo>
                  <a:lnTo>
                    <a:pt x="3153" y="1355"/>
                  </a:lnTo>
                  <a:lnTo>
                    <a:pt x="3183" y="1300"/>
                  </a:lnTo>
                  <a:lnTo>
                    <a:pt x="3208" y="1243"/>
                  </a:lnTo>
                  <a:lnTo>
                    <a:pt x="3228" y="1185"/>
                  </a:lnTo>
                  <a:lnTo>
                    <a:pt x="3242" y="1126"/>
                  </a:lnTo>
                  <a:lnTo>
                    <a:pt x="3253" y="1066"/>
                  </a:lnTo>
                  <a:lnTo>
                    <a:pt x="3257" y="1006"/>
                  </a:lnTo>
                  <a:lnTo>
                    <a:pt x="3257" y="946"/>
                  </a:lnTo>
                  <a:lnTo>
                    <a:pt x="3253" y="885"/>
                  </a:lnTo>
                  <a:lnTo>
                    <a:pt x="3242" y="826"/>
                  </a:lnTo>
                  <a:lnTo>
                    <a:pt x="3228" y="766"/>
                  </a:lnTo>
                  <a:lnTo>
                    <a:pt x="3208" y="709"/>
                  </a:lnTo>
                  <a:lnTo>
                    <a:pt x="3183" y="653"/>
                  </a:lnTo>
                  <a:lnTo>
                    <a:pt x="3153" y="598"/>
                  </a:lnTo>
                  <a:lnTo>
                    <a:pt x="3118" y="545"/>
                  </a:lnTo>
                  <a:lnTo>
                    <a:pt x="3079" y="495"/>
                  </a:lnTo>
                  <a:lnTo>
                    <a:pt x="3035" y="448"/>
                  </a:lnTo>
                  <a:lnTo>
                    <a:pt x="2985" y="403"/>
                  </a:lnTo>
                  <a:lnTo>
                    <a:pt x="2935" y="364"/>
                  </a:lnTo>
                  <a:lnTo>
                    <a:pt x="2881" y="331"/>
                  </a:lnTo>
                  <a:lnTo>
                    <a:pt x="2825" y="301"/>
                  </a:lnTo>
                  <a:lnTo>
                    <a:pt x="2767" y="277"/>
                  </a:lnTo>
                  <a:lnTo>
                    <a:pt x="2708" y="258"/>
                  </a:lnTo>
                  <a:lnTo>
                    <a:pt x="2648" y="243"/>
                  </a:lnTo>
                  <a:lnTo>
                    <a:pt x="2586" y="234"/>
                  </a:lnTo>
                  <a:lnTo>
                    <a:pt x="2525" y="229"/>
                  </a:lnTo>
                  <a:lnTo>
                    <a:pt x="2464" y="229"/>
                  </a:lnTo>
                  <a:lnTo>
                    <a:pt x="2402" y="234"/>
                  </a:lnTo>
                  <a:lnTo>
                    <a:pt x="2340" y="243"/>
                  </a:lnTo>
                  <a:lnTo>
                    <a:pt x="2280" y="258"/>
                  </a:lnTo>
                  <a:lnTo>
                    <a:pt x="2221" y="277"/>
                  </a:lnTo>
                  <a:lnTo>
                    <a:pt x="2164" y="301"/>
                  </a:lnTo>
                  <a:lnTo>
                    <a:pt x="2108" y="331"/>
                  </a:lnTo>
                  <a:lnTo>
                    <a:pt x="2055" y="364"/>
                  </a:lnTo>
                  <a:lnTo>
                    <a:pt x="2003" y="403"/>
                  </a:lnTo>
                  <a:lnTo>
                    <a:pt x="1955" y="448"/>
                  </a:lnTo>
                  <a:lnTo>
                    <a:pt x="378" y="1972"/>
                  </a:lnTo>
                  <a:lnTo>
                    <a:pt x="341" y="2013"/>
                  </a:lnTo>
                  <a:lnTo>
                    <a:pt x="307" y="2057"/>
                  </a:lnTo>
                  <a:lnTo>
                    <a:pt x="280" y="2102"/>
                  </a:lnTo>
                  <a:lnTo>
                    <a:pt x="258" y="2149"/>
                  </a:lnTo>
                  <a:lnTo>
                    <a:pt x="241" y="2199"/>
                  </a:lnTo>
                  <a:lnTo>
                    <a:pt x="228" y="2248"/>
                  </a:lnTo>
                  <a:lnTo>
                    <a:pt x="220" y="2299"/>
                  </a:lnTo>
                  <a:lnTo>
                    <a:pt x="218" y="2350"/>
                  </a:lnTo>
                  <a:lnTo>
                    <a:pt x="220" y="2402"/>
                  </a:lnTo>
                  <a:lnTo>
                    <a:pt x="228" y="2452"/>
                  </a:lnTo>
                  <a:lnTo>
                    <a:pt x="241" y="2503"/>
                  </a:lnTo>
                  <a:lnTo>
                    <a:pt x="258" y="2551"/>
                  </a:lnTo>
                  <a:lnTo>
                    <a:pt x="280" y="2599"/>
                  </a:lnTo>
                  <a:lnTo>
                    <a:pt x="307" y="2644"/>
                  </a:lnTo>
                  <a:lnTo>
                    <a:pt x="341" y="2687"/>
                  </a:lnTo>
                  <a:lnTo>
                    <a:pt x="378" y="2728"/>
                  </a:lnTo>
                  <a:lnTo>
                    <a:pt x="419" y="2765"/>
                  </a:lnTo>
                  <a:lnTo>
                    <a:pt x="463" y="2796"/>
                  </a:lnTo>
                  <a:lnTo>
                    <a:pt x="509" y="2824"/>
                  </a:lnTo>
                  <a:lnTo>
                    <a:pt x="558" y="2846"/>
                  </a:lnTo>
                  <a:lnTo>
                    <a:pt x="608" y="2863"/>
                  </a:lnTo>
                  <a:lnTo>
                    <a:pt x="660" y="2874"/>
                  </a:lnTo>
                  <a:lnTo>
                    <a:pt x="711" y="2882"/>
                  </a:lnTo>
                  <a:lnTo>
                    <a:pt x="763" y="2885"/>
                  </a:lnTo>
                  <a:lnTo>
                    <a:pt x="816" y="2882"/>
                  </a:lnTo>
                  <a:lnTo>
                    <a:pt x="867" y="2874"/>
                  </a:lnTo>
                  <a:lnTo>
                    <a:pt x="919" y="2863"/>
                  </a:lnTo>
                  <a:lnTo>
                    <a:pt x="968" y="2846"/>
                  </a:lnTo>
                  <a:lnTo>
                    <a:pt x="1018" y="2824"/>
                  </a:lnTo>
                  <a:lnTo>
                    <a:pt x="1064" y="2796"/>
                  </a:lnTo>
                  <a:lnTo>
                    <a:pt x="1108" y="2765"/>
                  </a:lnTo>
                  <a:lnTo>
                    <a:pt x="1149" y="2728"/>
                  </a:lnTo>
                  <a:lnTo>
                    <a:pt x="2741" y="1187"/>
                  </a:lnTo>
                  <a:lnTo>
                    <a:pt x="2768" y="1158"/>
                  </a:lnTo>
                  <a:lnTo>
                    <a:pt x="2791" y="1125"/>
                  </a:lnTo>
                  <a:lnTo>
                    <a:pt x="2809" y="1091"/>
                  </a:lnTo>
                  <a:lnTo>
                    <a:pt x="2823" y="1055"/>
                  </a:lnTo>
                  <a:lnTo>
                    <a:pt x="2831" y="1018"/>
                  </a:lnTo>
                  <a:lnTo>
                    <a:pt x="2837" y="980"/>
                  </a:lnTo>
                  <a:lnTo>
                    <a:pt x="2837" y="942"/>
                  </a:lnTo>
                  <a:lnTo>
                    <a:pt x="2831" y="904"/>
                  </a:lnTo>
                  <a:lnTo>
                    <a:pt x="2823" y="867"/>
                  </a:lnTo>
                  <a:lnTo>
                    <a:pt x="2809" y="832"/>
                  </a:lnTo>
                  <a:lnTo>
                    <a:pt x="2791" y="797"/>
                  </a:lnTo>
                  <a:lnTo>
                    <a:pt x="2768" y="764"/>
                  </a:lnTo>
                  <a:lnTo>
                    <a:pt x="2741" y="734"/>
                  </a:lnTo>
                  <a:lnTo>
                    <a:pt x="2710" y="707"/>
                  </a:lnTo>
                  <a:lnTo>
                    <a:pt x="2677" y="685"/>
                  </a:lnTo>
                  <a:lnTo>
                    <a:pt x="2642" y="668"/>
                  </a:lnTo>
                  <a:lnTo>
                    <a:pt x="2605" y="654"/>
                  </a:lnTo>
                  <a:lnTo>
                    <a:pt x="2567" y="645"/>
                  </a:lnTo>
                  <a:lnTo>
                    <a:pt x="2528" y="641"/>
                  </a:lnTo>
                  <a:lnTo>
                    <a:pt x="2490" y="641"/>
                  </a:lnTo>
                  <a:lnTo>
                    <a:pt x="2452" y="645"/>
                  </a:lnTo>
                  <a:lnTo>
                    <a:pt x="2415" y="654"/>
                  </a:lnTo>
                  <a:lnTo>
                    <a:pt x="2377" y="668"/>
                  </a:lnTo>
                  <a:lnTo>
                    <a:pt x="2343" y="685"/>
                  </a:lnTo>
                  <a:lnTo>
                    <a:pt x="2309" y="707"/>
                  </a:lnTo>
                  <a:lnTo>
                    <a:pt x="2278" y="734"/>
                  </a:lnTo>
                  <a:lnTo>
                    <a:pt x="1082" y="1906"/>
                  </a:lnTo>
                  <a:lnTo>
                    <a:pt x="1062" y="1922"/>
                  </a:lnTo>
                  <a:lnTo>
                    <a:pt x="1040" y="1931"/>
                  </a:lnTo>
                  <a:lnTo>
                    <a:pt x="1017" y="1937"/>
                  </a:lnTo>
                  <a:lnTo>
                    <a:pt x="992" y="1937"/>
                  </a:lnTo>
                  <a:lnTo>
                    <a:pt x="969" y="1931"/>
                  </a:lnTo>
                  <a:lnTo>
                    <a:pt x="947" y="1922"/>
                  </a:lnTo>
                  <a:lnTo>
                    <a:pt x="927" y="1906"/>
                  </a:lnTo>
                  <a:lnTo>
                    <a:pt x="911" y="1887"/>
                  </a:lnTo>
                  <a:lnTo>
                    <a:pt x="900" y="1865"/>
                  </a:lnTo>
                  <a:lnTo>
                    <a:pt x="896" y="1842"/>
                  </a:lnTo>
                  <a:lnTo>
                    <a:pt x="896" y="1819"/>
                  </a:lnTo>
                  <a:lnTo>
                    <a:pt x="900" y="1796"/>
                  </a:lnTo>
                  <a:lnTo>
                    <a:pt x="911" y="1775"/>
                  </a:lnTo>
                  <a:lnTo>
                    <a:pt x="927" y="1755"/>
                  </a:lnTo>
                  <a:lnTo>
                    <a:pt x="2123" y="583"/>
                  </a:lnTo>
                  <a:lnTo>
                    <a:pt x="2165" y="546"/>
                  </a:lnTo>
                  <a:lnTo>
                    <a:pt x="2209" y="515"/>
                  </a:lnTo>
                  <a:lnTo>
                    <a:pt x="2255" y="488"/>
                  </a:lnTo>
                  <a:lnTo>
                    <a:pt x="2304" y="465"/>
                  </a:lnTo>
                  <a:lnTo>
                    <a:pt x="2354" y="449"/>
                  </a:lnTo>
                  <a:lnTo>
                    <a:pt x="2405" y="436"/>
                  </a:lnTo>
                  <a:lnTo>
                    <a:pt x="2457" y="429"/>
                  </a:lnTo>
                  <a:lnTo>
                    <a:pt x="2509" y="427"/>
                  </a:lnTo>
                  <a:lnTo>
                    <a:pt x="2562" y="429"/>
                  </a:lnTo>
                  <a:lnTo>
                    <a:pt x="2613" y="436"/>
                  </a:lnTo>
                  <a:lnTo>
                    <a:pt x="2665" y="449"/>
                  </a:lnTo>
                  <a:lnTo>
                    <a:pt x="2714" y="465"/>
                  </a:lnTo>
                  <a:lnTo>
                    <a:pt x="2763" y="488"/>
                  </a:lnTo>
                  <a:lnTo>
                    <a:pt x="2810" y="515"/>
                  </a:lnTo>
                  <a:lnTo>
                    <a:pt x="2854" y="546"/>
                  </a:lnTo>
                  <a:lnTo>
                    <a:pt x="2895" y="583"/>
                  </a:lnTo>
                  <a:lnTo>
                    <a:pt x="2932" y="623"/>
                  </a:lnTo>
                  <a:lnTo>
                    <a:pt x="2965" y="666"/>
                  </a:lnTo>
                  <a:lnTo>
                    <a:pt x="2993" y="713"/>
                  </a:lnTo>
                  <a:lnTo>
                    <a:pt x="3015" y="760"/>
                  </a:lnTo>
                  <a:lnTo>
                    <a:pt x="3032" y="809"/>
                  </a:lnTo>
                  <a:lnTo>
                    <a:pt x="3045" y="859"/>
                  </a:lnTo>
                  <a:lnTo>
                    <a:pt x="3053" y="910"/>
                  </a:lnTo>
                  <a:lnTo>
                    <a:pt x="3055" y="961"/>
                  </a:lnTo>
                  <a:lnTo>
                    <a:pt x="3053" y="1012"/>
                  </a:lnTo>
                  <a:lnTo>
                    <a:pt x="3045" y="1063"/>
                  </a:lnTo>
                  <a:lnTo>
                    <a:pt x="3032" y="1113"/>
                  </a:lnTo>
                  <a:lnTo>
                    <a:pt x="3015" y="1162"/>
                  </a:lnTo>
                  <a:lnTo>
                    <a:pt x="2993" y="1209"/>
                  </a:lnTo>
                  <a:lnTo>
                    <a:pt x="2965" y="1255"/>
                  </a:lnTo>
                  <a:lnTo>
                    <a:pt x="2932" y="1298"/>
                  </a:lnTo>
                  <a:lnTo>
                    <a:pt x="2895" y="1339"/>
                  </a:lnTo>
                  <a:lnTo>
                    <a:pt x="1303" y="2879"/>
                  </a:lnTo>
                  <a:lnTo>
                    <a:pt x="1255" y="2923"/>
                  </a:lnTo>
                  <a:lnTo>
                    <a:pt x="1203" y="2962"/>
                  </a:lnTo>
                  <a:lnTo>
                    <a:pt x="1150" y="2995"/>
                  </a:lnTo>
                  <a:lnTo>
                    <a:pt x="1094" y="3025"/>
                  </a:lnTo>
                  <a:lnTo>
                    <a:pt x="1036" y="3049"/>
                  </a:lnTo>
                  <a:lnTo>
                    <a:pt x="977" y="3068"/>
                  </a:lnTo>
                  <a:lnTo>
                    <a:pt x="917" y="3083"/>
                  </a:lnTo>
                  <a:lnTo>
                    <a:pt x="855" y="3092"/>
                  </a:lnTo>
                  <a:lnTo>
                    <a:pt x="794" y="3097"/>
                  </a:lnTo>
                  <a:lnTo>
                    <a:pt x="733" y="3097"/>
                  </a:lnTo>
                  <a:lnTo>
                    <a:pt x="671" y="3092"/>
                  </a:lnTo>
                  <a:lnTo>
                    <a:pt x="609" y="3083"/>
                  </a:lnTo>
                  <a:lnTo>
                    <a:pt x="549" y="3068"/>
                  </a:lnTo>
                  <a:lnTo>
                    <a:pt x="490" y="3049"/>
                  </a:lnTo>
                  <a:lnTo>
                    <a:pt x="433" y="3025"/>
                  </a:lnTo>
                  <a:lnTo>
                    <a:pt x="377" y="2995"/>
                  </a:lnTo>
                  <a:lnTo>
                    <a:pt x="323" y="2962"/>
                  </a:lnTo>
                  <a:lnTo>
                    <a:pt x="272" y="2923"/>
                  </a:lnTo>
                  <a:lnTo>
                    <a:pt x="224" y="2879"/>
                  </a:lnTo>
                  <a:lnTo>
                    <a:pt x="178" y="2832"/>
                  </a:lnTo>
                  <a:lnTo>
                    <a:pt x="139" y="2782"/>
                  </a:lnTo>
                  <a:lnTo>
                    <a:pt x="104" y="2729"/>
                  </a:lnTo>
                  <a:lnTo>
                    <a:pt x="75" y="2674"/>
                  </a:lnTo>
                  <a:lnTo>
                    <a:pt x="51" y="2617"/>
                  </a:lnTo>
                  <a:lnTo>
                    <a:pt x="30" y="2560"/>
                  </a:lnTo>
                  <a:lnTo>
                    <a:pt x="15" y="2501"/>
                  </a:lnTo>
                  <a:lnTo>
                    <a:pt x="5" y="2441"/>
                  </a:lnTo>
                  <a:lnTo>
                    <a:pt x="0" y="2381"/>
                  </a:lnTo>
                  <a:lnTo>
                    <a:pt x="0" y="2321"/>
                  </a:lnTo>
                  <a:lnTo>
                    <a:pt x="5" y="2260"/>
                  </a:lnTo>
                  <a:lnTo>
                    <a:pt x="15" y="2200"/>
                  </a:lnTo>
                  <a:lnTo>
                    <a:pt x="30" y="2141"/>
                  </a:lnTo>
                  <a:lnTo>
                    <a:pt x="51" y="2083"/>
                  </a:lnTo>
                  <a:lnTo>
                    <a:pt x="75" y="2027"/>
                  </a:lnTo>
                  <a:lnTo>
                    <a:pt x="104" y="1972"/>
                  </a:lnTo>
                  <a:lnTo>
                    <a:pt x="139" y="1920"/>
                  </a:lnTo>
                  <a:lnTo>
                    <a:pt x="178" y="1869"/>
                  </a:lnTo>
                  <a:lnTo>
                    <a:pt x="224" y="1822"/>
                  </a:lnTo>
                  <a:lnTo>
                    <a:pt x="1815" y="281"/>
                  </a:lnTo>
                  <a:lnTo>
                    <a:pt x="1872" y="230"/>
                  </a:lnTo>
                  <a:lnTo>
                    <a:pt x="1931" y="183"/>
                  </a:lnTo>
                  <a:lnTo>
                    <a:pt x="1992" y="143"/>
                  </a:lnTo>
                  <a:lnTo>
                    <a:pt x="2057" y="108"/>
                  </a:lnTo>
                  <a:lnTo>
                    <a:pt x="2123" y="76"/>
                  </a:lnTo>
                  <a:lnTo>
                    <a:pt x="2191" y="51"/>
                  </a:lnTo>
                  <a:lnTo>
                    <a:pt x="2261" y="31"/>
                  </a:lnTo>
                  <a:lnTo>
                    <a:pt x="2331" y="15"/>
                  </a:lnTo>
                  <a:lnTo>
                    <a:pt x="2402" y="5"/>
                  </a:lnTo>
                  <a:lnTo>
                    <a:pt x="2474" y="0"/>
                  </a:lnTo>
                  <a:close/>
                </a:path>
              </a:pathLst>
            </a:custGeom>
            <a:solidFill>
              <a:schemeClr val="bg1">
                <a:alpha val="19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grpSp>
          <p:nvGrpSpPr>
            <p:cNvPr id="19" name="Group 12">
              <a:extLst>
                <a:ext uri="{FF2B5EF4-FFF2-40B4-BE49-F238E27FC236}">
                  <a16:creationId xmlns:a16="http://schemas.microsoft.com/office/drawing/2014/main" id="{2C7938C9-A497-4F8F-A1BA-DA44A68B8E0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59857" y="1380804"/>
              <a:ext cx="211943" cy="168596"/>
              <a:chOff x="6124" y="305"/>
              <a:chExt cx="841" cy="669"/>
            </a:xfrm>
            <a:solidFill>
              <a:schemeClr val="bg1"/>
            </a:solidFill>
          </p:grpSpPr>
          <p:sp>
            <p:nvSpPr>
              <p:cNvPr id="20" name="Freeform 13">
                <a:extLst>
                  <a:ext uri="{FF2B5EF4-FFF2-40B4-BE49-F238E27FC236}">
                    <a16:creationId xmlns:a16="http://schemas.microsoft.com/office/drawing/2014/main" id="{1F005ACE-A7B9-4D9C-AC5A-D2BF0603EF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44" y="440"/>
                <a:ext cx="601" cy="534"/>
              </a:xfrm>
              <a:custGeom>
                <a:avLst/>
                <a:gdLst>
                  <a:gd name="T0" fmla="*/ 902 w 1802"/>
                  <a:gd name="T1" fmla="*/ 0 h 1602"/>
                  <a:gd name="T2" fmla="*/ 2 w 1802"/>
                  <a:gd name="T3" fmla="*/ 742 h 1602"/>
                  <a:gd name="T4" fmla="*/ 2 w 1802"/>
                  <a:gd name="T5" fmla="*/ 743 h 1602"/>
                  <a:gd name="T6" fmla="*/ 2 w 1802"/>
                  <a:gd name="T7" fmla="*/ 746 h 1602"/>
                  <a:gd name="T8" fmla="*/ 0 w 1802"/>
                  <a:gd name="T9" fmla="*/ 749 h 1602"/>
                  <a:gd name="T10" fmla="*/ 0 w 1802"/>
                  <a:gd name="T11" fmla="*/ 751 h 1602"/>
                  <a:gd name="T12" fmla="*/ 0 w 1802"/>
                  <a:gd name="T13" fmla="*/ 1501 h 1602"/>
                  <a:gd name="T14" fmla="*/ 2 w 1802"/>
                  <a:gd name="T15" fmla="*/ 1521 h 1602"/>
                  <a:gd name="T16" fmla="*/ 16 w 1802"/>
                  <a:gd name="T17" fmla="*/ 1557 h 1602"/>
                  <a:gd name="T18" fmla="*/ 30 w 1802"/>
                  <a:gd name="T19" fmla="*/ 1572 h 1602"/>
                  <a:gd name="T20" fmla="*/ 45 w 1802"/>
                  <a:gd name="T21" fmla="*/ 1586 h 1602"/>
                  <a:gd name="T22" fmla="*/ 81 w 1802"/>
                  <a:gd name="T23" fmla="*/ 1601 h 1602"/>
                  <a:gd name="T24" fmla="*/ 100 w 1802"/>
                  <a:gd name="T25" fmla="*/ 1602 h 1602"/>
                  <a:gd name="T26" fmla="*/ 702 w 1802"/>
                  <a:gd name="T27" fmla="*/ 1602 h 1602"/>
                  <a:gd name="T28" fmla="*/ 702 w 1802"/>
                  <a:gd name="T29" fmla="*/ 1001 h 1602"/>
                  <a:gd name="T30" fmla="*/ 1102 w 1802"/>
                  <a:gd name="T31" fmla="*/ 1001 h 1602"/>
                  <a:gd name="T32" fmla="*/ 1102 w 1802"/>
                  <a:gd name="T33" fmla="*/ 1602 h 1602"/>
                  <a:gd name="T34" fmla="*/ 1703 w 1802"/>
                  <a:gd name="T35" fmla="*/ 1602 h 1602"/>
                  <a:gd name="T36" fmla="*/ 1723 w 1802"/>
                  <a:gd name="T37" fmla="*/ 1601 h 1602"/>
                  <a:gd name="T38" fmla="*/ 1758 w 1802"/>
                  <a:gd name="T39" fmla="*/ 1586 h 1602"/>
                  <a:gd name="T40" fmla="*/ 1773 w 1802"/>
                  <a:gd name="T41" fmla="*/ 1572 h 1602"/>
                  <a:gd name="T42" fmla="*/ 1786 w 1802"/>
                  <a:gd name="T43" fmla="*/ 1557 h 1602"/>
                  <a:gd name="T44" fmla="*/ 1802 w 1802"/>
                  <a:gd name="T45" fmla="*/ 1521 h 1602"/>
                  <a:gd name="T46" fmla="*/ 1802 w 1802"/>
                  <a:gd name="T47" fmla="*/ 1501 h 1602"/>
                  <a:gd name="T48" fmla="*/ 1802 w 1802"/>
                  <a:gd name="T49" fmla="*/ 751 h 1602"/>
                  <a:gd name="T50" fmla="*/ 1802 w 1802"/>
                  <a:gd name="T51" fmla="*/ 745 h 1602"/>
                  <a:gd name="T52" fmla="*/ 1801 w 1802"/>
                  <a:gd name="T53" fmla="*/ 742 h 1602"/>
                  <a:gd name="T54" fmla="*/ 902 w 1802"/>
                  <a:gd name="T55" fmla="*/ 0 h 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02" h="1602">
                    <a:moveTo>
                      <a:pt x="902" y="0"/>
                    </a:moveTo>
                    <a:lnTo>
                      <a:pt x="2" y="742"/>
                    </a:lnTo>
                    <a:lnTo>
                      <a:pt x="2" y="743"/>
                    </a:lnTo>
                    <a:lnTo>
                      <a:pt x="2" y="746"/>
                    </a:lnTo>
                    <a:lnTo>
                      <a:pt x="0" y="749"/>
                    </a:lnTo>
                    <a:lnTo>
                      <a:pt x="0" y="751"/>
                    </a:lnTo>
                    <a:lnTo>
                      <a:pt x="0" y="1501"/>
                    </a:lnTo>
                    <a:lnTo>
                      <a:pt x="2" y="1521"/>
                    </a:lnTo>
                    <a:lnTo>
                      <a:pt x="16" y="1557"/>
                    </a:lnTo>
                    <a:lnTo>
                      <a:pt x="30" y="1572"/>
                    </a:lnTo>
                    <a:lnTo>
                      <a:pt x="45" y="1586"/>
                    </a:lnTo>
                    <a:lnTo>
                      <a:pt x="81" y="1601"/>
                    </a:lnTo>
                    <a:lnTo>
                      <a:pt x="100" y="1602"/>
                    </a:lnTo>
                    <a:lnTo>
                      <a:pt x="702" y="1602"/>
                    </a:lnTo>
                    <a:lnTo>
                      <a:pt x="702" y="1001"/>
                    </a:lnTo>
                    <a:lnTo>
                      <a:pt x="1102" y="1001"/>
                    </a:lnTo>
                    <a:lnTo>
                      <a:pt x="1102" y="1602"/>
                    </a:lnTo>
                    <a:lnTo>
                      <a:pt x="1703" y="1602"/>
                    </a:lnTo>
                    <a:lnTo>
                      <a:pt x="1723" y="1601"/>
                    </a:lnTo>
                    <a:lnTo>
                      <a:pt x="1758" y="1586"/>
                    </a:lnTo>
                    <a:lnTo>
                      <a:pt x="1773" y="1572"/>
                    </a:lnTo>
                    <a:lnTo>
                      <a:pt x="1786" y="1557"/>
                    </a:lnTo>
                    <a:lnTo>
                      <a:pt x="1802" y="1521"/>
                    </a:lnTo>
                    <a:lnTo>
                      <a:pt x="1802" y="1501"/>
                    </a:lnTo>
                    <a:lnTo>
                      <a:pt x="1802" y="751"/>
                    </a:lnTo>
                    <a:lnTo>
                      <a:pt x="1802" y="745"/>
                    </a:lnTo>
                    <a:lnTo>
                      <a:pt x="1801" y="742"/>
                    </a:lnTo>
                    <a:lnTo>
                      <a:pt x="902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14">
                <a:extLst>
                  <a:ext uri="{FF2B5EF4-FFF2-40B4-BE49-F238E27FC236}">
                    <a16:creationId xmlns:a16="http://schemas.microsoft.com/office/drawing/2014/main" id="{8884054B-306D-4BD4-A41B-4AA2557DA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24" y="305"/>
                <a:ext cx="841" cy="394"/>
              </a:xfrm>
              <a:custGeom>
                <a:avLst/>
                <a:gdLst>
                  <a:gd name="T0" fmla="*/ 2505 w 2522"/>
                  <a:gd name="T1" fmla="*/ 978 h 1181"/>
                  <a:gd name="T2" fmla="*/ 2162 w 2522"/>
                  <a:gd name="T3" fmla="*/ 694 h 1181"/>
                  <a:gd name="T4" fmla="*/ 2162 w 2522"/>
                  <a:gd name="T5" fmla="*/ 54 h 1181"/>
                  <a:gd name="T6" fmla="*/ 2162 w 2522"/>
                  <a:gd name="T7" fmla="*/ 44 h 1181"/>
                  <a:gd name="T8" fmla="*/ 2155 w 2522"/>
                  <a:gd name="T9" fmla="*/ 26 h 1181"/>
                  <a:gd name="T10" fmla="*/ 2149 w 2522"/>
                  <a:gd name="T11" fmla="*/ 18 h 1181"/>
                  <a:gd name="T12" fmla="*/ 2141 w 2522"/>
                  <a:gd name="T13" fmla="*/ 13 h 1181"/>
                  <a:gd name="T14" fmla="*/ 2123 w 2522"/>
                  <a:gd name="T15" fmla="*/ 5 h 1181"/>
                  <a:gd name="T16" fmla="*/ 2113 w 2522"/>
                  <a:gd name="T17" fmla="*/ 5 h 1181"/>
                  <a:gd name="T18" fmla="*/ 1812 w 2522"/>
                  <a:gd name="T19" fmla="*/ 5 h 1181"/>
                  <a:gd name="T20" fmla="*/ 1802 w 2522"/>
                  <a:gd name="T21" fmla="*/ 5 h 1181"/>
                  <a:gd name="T22" fmla="*/ 1783 w 2522"/>
                  <a:gd name="T23" fmla="*/ 13 h 1181"/>
                  <a:gd name="T24" fmla="*/ 1776 w 2522"/>
                  <a:gd name="T25" fmla="*/ 18 h 1181"/>
                  <a:gd name="T26" fmla="*/ 1770 w 2522"/>
                  <a:gd name="T27" fmla="*/ 26 h 1181"/>
                  <a:gd name="T28" fmla="*/ 1763 w 2522"/>
                  <a:gd name="T29" fmla="*/ 44 h 1181"/>
                  <a:gd name="T30" fmla="*/ 1762 w 2522"/>
                  <a:gd name="T31" fmla="*/ 54 h 1181"/>
                  <a:gd name="T32" fmla="*/ 1762 w 2522"/>
                  <a:gd name="T33" fmla="*/ 360 h 1181"/>
                  <a:gd name="T34" fmla="*/ 1380 w 2522"/>
                  <a:gd name="T35" fmla="*/ 41 h 1181"/>
                  <a:gd name="T36" fmla="*/ 1354 w 2522"/>
                  <a:gd name="T37" fmla="*/ 23 h 1181"/>
                  <a:gd name="T38" fmla="*/ 1295 w 2522"/>
                  <a:gd name="T39" fmla="*/ 1 h 1181"/>
                  <a:gd name="T40" fmla="*/ 1262 w 2522"/>
                  <a:gd name="T41" fmla="*/ 0 h 1181"/>
                  <a:gd name="T42" fmla="*/ 1227 w 2522"/>
                  <a:gd name="T43" fmla="*/ 1 h 1181"/>
                  <a:gd name="T44" fmla="*/ 1168 w 2522"/>
                  <a:gd name="T45" fmla="*/ 23 h 1181"/>
                  <a:gd name="T46" fmla="*/ 1142 w 2522"/>
                  <a:gd name="T47" fmla="*/ 41 h 1181"/>
                  <a:gd name="T48" fmla="*/ 17 w 2522"/>
                  <a:gd name="T49" fmla="*/ 978 h 1181"/>
                  <a:gd name="T50" fmla="*/ 10 w 2522"/>
                  <a:gd name="T51" fmla="*/ 985 h 1181"/>
                  <a:gd name="T52" fmla="*/ 1 w 2522"/>
                  <a:gd name="T53" fmla="*/ 1001 h 1181"/>
                  <a:gd name="T54" fmla="*/ 0 w 2522"/>
                  <a:gd name="T55" fmla="*/ 1012 h 1181"/>
                  <a:gd name="T56" fmla="*/ 0 w 2522"/>
                  <a:gd name="T57" fmla="*/ 1023 h 1181"/>
                  <a:gd name="T58" fmla="*/ 6 w 2522"/>
                  <a:gd name="T59" fmla="*/ 1040 h 1181"/>
                  <a:gd name="T60" fmla="*/ 12 w 2522"/>
                  <a:gd name="T61" fmla="*/ 1048 h 1181"/>
                  <a:gd name="T62" fmla="*/ 108 w 2522"/>
                  <a:gd name="T63" fmla="*/ 1164 h 1181"/>
                  <a:gd name="T64" fmla="*/ 122 w 2522"/>
                  <a:gd name="T65" fmla="*/ 1177 h 1181"/>
                  <a:gd name="T66" fmla="*/ 141 w 2522"/>
                  <a:gd name="T67" fmla="*/ 1181 h 1181"/>
                  <a:gd name="T68" fmla="*/ 160 w 2522"/>
                  <a:gd name="T69" fmla="*/ 1181 h 1181"/>
                  <a:gd name="T70" fmla="*/ 179 w 2522"/>
                  <a:gd name="T71" fmla="*/ 1171 h 1181"/>
                  <a:gd name="T72" fmla="*/ 1262 w 2522"/>
                  <a:gd name="T73" fmla="*/ 268 h 1181"/>
                  <a:gd name="T74" fmla="*/ 2344 w 2522"/>
                  <a:gd name="T75" fmla="*/ 1171 h 1181"/>
                  <a:gd name="T76" fmla="*/ 2358 w 2522"/>
                  <a:gd name="T77" fmla="*/ 1180 h 1181"/>
                  <a:gd name="T78" fmla="*/ 2377 w 2522"/>
                  <a:gd name="T79" fmla="*/ 1181 h 1181"/>
                  <a:gd name="T80" fmla="*/ 2383 w 2522"/>
                  <a:gd name="T81" fmla="*/ 1181 h 1181"/>
                  <a:gd name="T82" fmla="*/ 2401 w 2522"/>
                  <a:gd name="T83" fmla="*/ 1177 h 1181"/>
                  <a:gd name="T84" fmla="*/ 2414 w 2522"/>
                  <a:gd name="T85" fmla="*/ 1164 h 1181"/>
                  <a:gd name="T86" fmla="*/ 2512 w 2522"/>
                  <a:gd name="T87" fmla="*/ 1048 h 1181"/>
                  <a:gd name="T88" fmla="*/ 2518 w 2522"/>
                  <a:gd name="T89" fmla="*/ 1040 h 1181"/>
                  <a:gd name="T90" fmla="*/ 2522 w 2522"/>
                  <a:gd name="T91" fmla="*/ 1023 h 1181"/>
                  <a:gd name="T92" fmla="*/ 2522 w 2522"/>
                  <a:gd name="T93" fmla="*/ 1012 h 1181"/>
                  <a:gd name="T94" fmla="*/ 2521 w 2522"/>
                  <a:gd name="T95" fmla="*/ 1001 h 1181"/>
                  <a:gd name="T96" fmla="*/ 2512 w 2522"/>
                  <a:gd name="T97" fmla="*/ 985 h 1181"/>
                  <a:gd name="T98" fmla="*/ 2505 w 2522"/>
                  <a:gd name="T99" fmla="*/ 978 h 1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522" h="1181">
                    <a:moveTo>
                      <a:pt x="2505" y="978"/>
                    </a:moveTo>
                    <a:lnTo>
                      <a:pt x="2162" y="694"/>
                    </a:lnTo>
                    <a:lnTo>
                      <a:pt x="2162" y="54"/>
                    </a:lnTo>
                    <a:lnTo>
                      <a:pt x="2162" y="44"/>
                    </a:lnTo>
                    <a:lnTo>
                      <a:pt x="2155" y="26"/>
                    </a:lnTo>
                    <a:lnTo>
                      <a:pt x="2149" y="18"/>
                    </a:lnTo>
                    <a:lnTo>
                      <a:pt x="2141" y="13"/>
                    </a:lnTo>
                    <a:lnTo>
                      <a:pt x="2123" y="5"/>
                    </a:lnTo>
                    <a:lnTo>
                      <a:pt x="2113" y="5"/>
                    </a:lnTo>
                    <a:lnTo>
                      <a:pt x="1812" y="5"/>
                    </a:lnTo>
                    <a:lnTo>
                      <a:pt x="1802" y="5"/>
                    </a:lnTo>
                    <a:lnTo>
                      <a:pt x="1783" y="13"/>
                    </a:lnTo>
                    <a:lnTo>
                      <a:pt x="1776" y="18"/>
                    </a:lnTo>
                    <a:lnTo>
                      <a:pt x="1770" y="26"/>
                    </a:lnTo>
                    <a:lnTo>
                      <a:pt x="1763" y="44"/>
                    </a:lnTo>
                    <a:lnTo>
                      <a:pt x="1762" y="54"/>
                    </a:lnTo>
                    <a:lnTo>
                      <a:pt x="1762" y="360"/>
                    </a:lnTo>
                    <a:lnTo>
                      <a:pt x="1380" y="41"/>
                    </a:lnTo>
                    <a:lnTo>
                      <a:pt x="1354" y="23"/>
                    </a:lnTo>
                    <a:lnTo>
                      <a:pt x="1295" y="1"/>
                    </a:lnTo>
                    <a:lnTo>
                      <a:pt x="1262" y="0"/>
                    </a:lnTo>
                    <a:lnTo>
                      <a:pt x="1227" y="1"/>
                    </a:lnTo>
                    <a:lnTo>
                      <a:pt x="1168" y="23"/>
                    </a:lnTo>
                    <a:lnTo>
                      <a:pt x="1142" y="41"/>
                    </a:lnTo>
                    <a:lnTo>
                      <a:pt x="17" y="978"/>
                    </a:lnTo>
                    <a:lnTo>
                      <a:pt x="10" y="985"/>
                    </a:lnTo>
                    <a:lnTo>
                      <a:pt x="1" y="1001"/>
                    </a:lnTo>
                    <a:lnTo>
                      <a:pt x="0" y="1012"/>
                    </a:lnTo>
                    <a:lnTo>
                      <a:pt x="0" y="1023"/>
                    </a:lnTo>
                    <a:lnTo>
                      <a:pt x="6" y="1040"/>
                    </a:lnTo>
                    <a:lnTo>
                      <a:pt x="12" y="1048"/>
                    </a:lnTo>
                    <a:lnTo>
                      <a:pt x="108" y="1164"/>
                    </a:lnTo>
                    <a:lnTo>
                      <a:pt x="122" y="1177"/>
                    </a:lnTo>
                    <a:lnTo>
                      <a:pt x="141" y="1181"/>
                    </a:lnTo>
                    <a:lnTo>
                      <a:pt x="160" y="1181"/>
                    </a:lnTo>
                    <a:lnTo>
                      <a:pt x="179" y="1171"/>
                    </a:lnTo>
                    <a:lnTo>
                      <a:pt x="1262" y="268"/>
                    </a:lnTo>
                    <a:lnTo>
                      <a:pt x="2344" y="1171"/>
                    </a:lnTo>
                    <a:lnTo>
                      <a:pt x="2358" y="1180"/>
                    </a:lnTo>
                    <a:lnTo>
                      <a:pt x="2377" y="1181"/>
                    </a:lnTo>
                    <a:lnTo>
                      <a:pt x="2383" y="1181"/>
                    </a:lnTo>
                    <a:lnTo>
                      <a:pt x="2401" y="1177"/>
                    </a:lnTo>
                    <a:lnTo>
                      <a:pt x="2414" y="1164"/>
                    </a:lnTo>
                    <a:lnTo>
                      <a:pt x="2512" y="1048"/>
                    </a:lnTo>
                    <a:lnTo>
                      <a:pt x="2518" y="1040"/>
                    </a:lnTo>
                    <a:lnTo>
                      <a:pt x="2522" y="1023"/>
                    </a:lnTo>
                    <a:lnTo>
                      <a:pt x="2522" y="1012"/>
                    </a:lnTo>
                    <a:lnTo>
                      <a:pt x="2521" y="1001"/>
                    </a:lnTo>
                    <a:lnTo>
                      <a:pt x="2512" y="985"/>
                    </a:lnTo>
                    <a:lnTo>
                      <a:pt x="2505" y="9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" name="직사각형 1"/>
            <p:cNvSpPr/>
            <p:nvPr/>
          </p:nvSpPr>
          <p:spPr>
            <a:xfrm>
              <a:off x="391885" y="290286"/>
              <a:ext cx="551543" cy="551543"/>
            </a:xfrm>
            <a:prstGeom prst="rect">
              <a:avLst/>
            </a:prstGeom>
            <a:solidFill>
              <a:srgbClr val="2ABEC8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/>
            <a:lstStyle/>
            <a:p>
              <a:pPr algn="ctr"/>
              <a:r>
                <a:rPr lang="en-US" altLang="ko-KR" sz="600" dirty="0">
                  <a:solidFill>
                    <a:prstClr val="white"/>
                  </a:solidFill>
                </a:rPr>
                <a:t>seok830621</a:t>
              </a:r>
              <a:endParaRPr lang="ko-KR" altLang="en-US" sz="600" dirty="0">
                <a:solidFill>
                  <a:prstClr val="white"/>
                </a:solidFill>
              </a:endParaRPr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A5941D62-B8BD-4D49-9DEC-176F6691F466}"/>
                </a:ext>
              </a:extLst>
            </p:cNvPr>
            <p:cNvGrpSpPr/>
            <p:nvPr/>
          </p:nvGrpSpPr>
          <p:grpSpPr>
            <a:xfrm>
              <a:off x="523468" y="344919"/>
              <a:ext cx="295304" cy="295304"/>
              <a:chOff x="1593332" y="2172798"/>
              <a:chExt cx="1083168" cy="1083168"/>
            </a:xfrm>
          </p:grpSpPr>
          <p:sp>
            <p:nvSpPr>
              <p:cNvPr id="16" name="타원 15">
                <a:extLst>
                  <a:ext uri="{FF2B5EF4-FFF2-40B4-BE49-F238E27FC236}">
                    <a16:creationId xmlns:a16="http://schemas.microsoft.com/office/drawing/2014/main" id="{EE8644E8-1D32-4B42-8E37-5ABD552083D0}"/>
                  </a:ext>
                </a:extLst>
              </p:cNvPr>
              <p:cNvSpPr/>
              <p:nvPr/>
            </p:nvSpPr>
            <p:spPr>
              <a:xfrm>
                <a:off x="1593332" y="2172798"/>
                <a:ext cx="1083168" cy="1083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17" name="그림 16">
                <a:extLst>
                  <a:ext uri="{FF2B5EF4-FFF2-40B4-BE49-F238E27FC236}">
                    <a16:creationId xmlns:a16="http://schemas.microsoft.com/office/drawing/2014/main" id="{504F81E1-2411-43DF-AC66-0F87385D28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41655" y="2321121"/>
                <a:ext cx="786521" cy="786521"/>
              </a:xfrm>
              <a:prstGeom prst="rect">
                <a:avLst/>
              </a:prstGeom>
            </p:spPr>
          </p:pic>
        </p:grpSp>
        <p:sp>
          <p:nvSpPr>
            <p:cNvPr id="35" name="직사각형 34"/>
            <p:cNvSpPr/>
            <p:nvPr/>
          </p:nvSpPr>
          <p:spPr>
            <a:xfrm>
              <a:off x="1494970" y="290285"/>
              <a:ext cx="10697029" cy="5515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lvl="1" latinLnBrk="0">
                <a:defRPr/>
              </a:pPr>
              <a:r>
                <a:rPr lang="en-US" altLang="ko-KR" sz="2000" b="1" i="1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 PRESENTATION </a:t>
              </a:r>
              <a:r>
                <a:rPr lang="en-US" altLang="ko-KR" sz="600" kern="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Enjoy your stylish business and campus life with BIZCAM</a:t>
              </a:r>
              <a:endParaRPr lang="ko-KR" altLang="en-US" sz="4400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943428" y="290284"/>
              <a:ext cx="551543" cy="551543"/>
            </a:xfrm>
            <a:prstGeom prst="rect">
              <a:avLst/>
            </a:prstGeom>
            <a:solidFill>
              <a:srgbClr val="193284"/>
            </a:solidFill>
            <a:ln>
              <a:noFill/>
            </a:ln>
            <a:effectLst>
              <a:outerShdw blurRad="444500" dist="38100" dir="13500000" algn="b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b"/>
            <a:lstStyle/>
            <a:p>
              <a:pPr algn="ctr"/>
              <a:endParaRPr lang="ko-KR" altLang="en-US" sz="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5222387" y="3018140"/>
            <a:ext cx="680792" cy="680792"/>
            <a:chOff x="3022376" y="2300533"/>
            <a:chExt cx="728415" cy="728415"/>
          </a:xfrm>
        </p:grpSpPr>
        <p:sp>
          <p:nvSpPr>
            <p:cNvPr id="38" name="타원 37"/>
            <p:cNvSpPr/>
            <p:nvPr/>
          </p:nvSpPr>
          <p:spPr>
            <a:xfrm>
              <a:off x="3022376" y="2300533"/>
              <a:ext cx="728415" cy="728415"/>
            </a:xfrm>
            <a:prstGeom prst="ellipse">
              <a:avLst/>
            </a:prstGeom>
            <a:solidFill>
              <a:srgbClr val="2ABE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51" name="Group 20"/>
            <p:cNvGrpSpPr>
              <a:grpSpLocks noChangeAspect="1"/>
            </p:cNvGrpSpPr>
            <p:nvPr/>
          </p:nvGrpSpPr>
          <p:grpSpPr bwMode="auto">
            <a:xfrm>
              <a:off x="3234166" y="2437946"/>
              <a:ext cx="317441" cy="433005"/>
              <a:chOff x="2597" y="4163"/>
              <a:chExt cx="217" cy="296"/>
            </a:xfrm>
            <a:solidFill>
              <a:schemeClr val="bg1"/>
            </a:solidFill>
          </p:grpSpPr>
          <p:sp>
            <p:nvSpPr>
              <p:cNvPr id="52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53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54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55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</p:grpSp>
      </p:grpSp>
      <p:sp>
        <p:nvSpPr>
          <p:cNvPr id="66" name="원호 65"/>
          <p:cNvSpPr/>
          <p:nvPr/>
        </p:nvSpPr>
        <p:spPr>
          <a:xfrm>
            <a:off x="4584336" y="2596100"/>
            <a:ext cx="1957770" cy="1957770"/>
          </a:xfrm>
          <a:prstGeom prst="arc">
            <a:avLst>
              <a:gd name="adj1" fmla="val 5096729"/>
              <a:gd name="adj2" fmla="val 0"/>
            </a:avLst>
          </a:prstGeom>
          <a:ln w="28575">
            <a:solidFill>
              <a:srgbClr val="2ABEC8"/>
            </a:solidFill>
            <a:head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bIns="432000" rtlCol="0" anchor="b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srgbClr val="2ABEC8"/>
                </a:solidFill>
              </a:rPr>
              <a:t>CONTENTS A</a:t>
            </a:r>
            <a:endParaRPr lang="en-US" altLang="ko-KR" sz="1100" dirty="0">
              <a:solidFill>
                <a:srgbClr val="2ABEC8"/>
              </a:solidFill>
            </a:endParaRPr>
          </a:p>
        </p:txBody>
      </p:sp>
      <p:cxnSp>
        <p:nvCxnSpPr>
          <p:cNvPr id="67" name="직선 연결선 66"/>
          <p:cNvCxnSpPr/>
          <p:nvPr/>
        </p:nvCxnSpPr>
        <p:spPr>
          <a:xfrm rot="5400000">
            <a:off x="5785229" y="4321396"/>
            <a:ext cx="1512000" cy="0"/>
          </a:xfrm>
          <a:prstGeom prst="line">
            <a:avLst/>
          </a:prstGeom>
          <a:ln w="28575">
            <a:solidFill>
              <a:srgbClr val="2ABEC8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6110661" y="5256083"/>
            <a:ext cx="8611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전년 대비</a:t>
            </a:r>
            <a:endParaRPr lang="en-US" altLang="ko-KR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en-US" altLang="ko-KR" sz="3200" b="1" dirty="0">
                <a:solidFill>
                  <a:srgbClr val="2ABEC8"/>
                </a:solidFill>
              </a:rPr>
              <a:t>82</a:t>
            </a:r>
            <a:r>
              <a:rPr lang="en-US" altLang="ko-KR" b="1" dirty="0">
                <a:solidFill>
                  <a:srgbClr val="2ABEC8"/>
                </a:solidFill>
              </a:rPr>
              <a:t>%</a:t>
            </a:r>
            <a:endParaRPr lang="en-US" altLang="ko-KR" sz="900" dirty="0">
              <a:solidFill>
                <a:srgbClr val="2ABEC8"/>
              </a:solidFill>
            </a:endParaRPr>
          </a:p>
        </p:txBody>
      </p:sp>
      <p:grpSp>
        <p:nvGrpSpPr>
          <p:cNvPr id="94" name="그룹 93"/>
          <p:cNvGrpSpPr/>
          <p:nvPr/>
        </p:nvGrpSpPr>
        <p:grpSpPr>
          <a:xfrm>
            <a:off x="7817331" y="3484759"/>
            <a:ext cx="680792" cy="680792"/>
            <a:chOff x="3022376" y="2300533"/>
            <a:chExt cx="728415" cy="728415"/>
          </a:xfrm>
        </p:grpSpPr>
        <p:sp>
          <p:nvSpPr>
            <p:cNvPr id="95" name="타원 94"/>
            <p:cNvSpPr/>
            <p:nvPr/>
          </p:nvSpPr>
          <p:spPr>
            <a:xfrm>
              <a:off x="3022376" y="2300533"/>
              <a:ext cx="728415" cy="728415"/>
            </a:xfrm>
            <a:prstGeom prst="ellipse">
              <a:avLst/>
            </a:prstGeom>
            <a:solidFill>
              <a:srgbClr val="2E4A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96" name="Group 20"/>
            <p:cNvGrpSpPr>
              <a:grpSpLocks noChangeAspect="1"/>
            </p:cNvGrpSpPr>
            <p:nvPr/>
          </p:nvGrpSpPr>
          <p:grpSpPr bwMode="auto">
            <a:xfrm>
              <a:off x="3234166" y="2437946"/>
              <a:ext cx="317441" cy="433005"/>
              <a:chOff x="2597" y="4163"/>
              <a:chExt cx="217" cy="296"/>
            </a:xfrm>
            <a:solidFill>
              <a:schemeClr val="bg1"/>
            </a:solidFill>
          </p:grpSpPr>
          <p:sp>
            <p:nvSpPr>
              <p:cNvPr id="97" name="Freeform 22"/>
              <p:cNvSpPr>
                <a:spLocks noEditPoints="1"/>
              </p:cNvSpPr>
              <p:nvPr/>
            </p:nvSpPr>
            <p:spPr bwMode="auto">
              <a:xfrm>
                <a:off x="2630" y="4163"/>
                <a:ext cx="151" cy="176"/>
              </a:xfrm>
              <a:custGeom>
                <a:avLst/>
                <a:gdLst>
                  <a:gd name="T0" fmla="*/ 410 w 1662"/>
                  <a:gd name="T1" fmla="*/ 645 h 1942"/>
                  <a:gd name="T2" fmla="*/ 309 w 1662"/>
                  <a:gd name="T3" fmla="*/ 847 h 1942"/>
                  <a:gd name="T4" fmla="*/ 255 w 1662"/>
                  <a:gd name="T5" fmla="*/ 1023 h 1942"/>
                  <a:gd name="T6" fmla="*/ 263 w 1662"/>
                  <a:gd name="T7" fmla="*/ 1206 h 1942"/>
                  <a:gd name="T8" fmla="*/ 347 w 1662"/>
                  <a:gd name="T9" fmla="*/ 1429 h 1942"/>
                  <a:gd name="T10" fmla="*/ 476 w 1662"/>
                  <a:gd name="T11" fmla="*/ 1620 h 1942"/>
                  <a:gd name="T12" fmla="*/ 638 w 1662"/>
                  <a:gd name="T13" fmla="*/ 1753 h 1942"/>
                  <a:gd name="T14" fmla="*/ 825 w 1662"/>
                  <a:gd name="T15" fmla="*/ 1803 h 1942"/>
                  <a:gd name="T16" fmla="*/ 1013 w 1662"/>
                  <a:gd name="T17" fmla="*/ 1753 h 1942"/>
                  <a:gd name="T18" fmla="*/ 1176 w 1662"/>
                  <a:gd name="T19" fmla="*/ 1619 h 1942"/>
                  <a:gd name="T20" fmla="*/ 1305 w 1662"/>
                  <a:gd name="T21" fmla="*/ 1428 h 1942"/>
                  <a:gd name="T22" fmla="*/ 1388 w 1662"/>
                  <a:gd name="T23" fmla="*/ 1205 h 1942"/>
                  <a:gd name="T24" fmla="*/ 1418 w 1662"/>
                  <a:gd name="T25" fmla="*/ 974 h 1942"/>
                  <a:gd name="T26" fmla="*/ 1266 w 1662"/>
                  <a:gd name="T27" fmla="*/ 836 h 1942"/>
                  <a:gd name="T28" fmla="*/ 1012 w 1662"/>
                  <a:gd name="T29" fmla="*/ 794 h 1942"/>
                  <a:gd name="T30" fmla="*/ 806 w 1662"/>
                  <a:gd name="T31" fmla="*/ 713 h 1942"/>
                  <a:gd name="T32" fmla="*/ 646 w 1662"/>
                  <a:gd name="T33" fmla="*/ 610 h 1942"/>
                  <a:gd name="T34" fmla="*/ 526 w 1662"/>
                  <a:gd name="T35" fmla="*/ 499 h 1942"/>
                  <a:gd name="T36" fmla="*/ 944 w 1662"/>
                  <a:gd name="T37" fmla="*/ 23 h 1942"/>
                  <a:gd name="T38" fmla="*/ 1152 w 1662"/>
                  <a:gd name="T39" fmla="*/ 118 h 1942"/>
                  <a:gd name="T40" fmla="*/ 1271 w 1662"/>
                  <a:gd name="T41" fmla="*/ 205 h 1942"/>
                  <a:gd name="T42" fmla="*/ 1388 w 1662"/>
                  <a:gd name="T43" fmla="*/ 323 h 1942"/>
                  <a:gd name="T44" fmla="*/ 1455 w 1662"/>
                  <a:gd name="T45" fmla="*/ 429 h 1942"/>
                  <a:gd name="T46" fmla="*/ 1524 w 1662"/>
                  <a:gd name="T47" fmla="*/ 626 h 1942"/>
                  <a:gd name="T48" fmla="*/ 1555 w 1662"/>
                  <a:gd name="T49" fmla="*/ 892 h 1942"/>
                  <a:gd name="T50" fmla="*/ 1619 w 1662"/>
                  <a:gd name="T51" fmla="*/ 939 h 1942"/>
                  <a:gd name="T52" fmla="*/ 1657 w 1662"/>
                  <a:gd name="T53" fmla="*/ 1032 h 1942"/>
                  <a:gd name="T54" fmla="*/ 1655 w 1662"/>
                  <a:gd name="T55" fmla="*/ 1183 h 1942"/>
                  <a:gd name="T56" fmla="*/ 1611 w 1662"/>
                  <a:gd name="T57" fmla="*/ 1304 h 1942"/>
                  <a:gd name="T58" fmla="*/ 1537 w 1662"/>
                  <a:gd name="T59" fmla="*/ 1372 h 1942"/>
                  <a:gd name="T60" fmla="*/ 1445 w 1662"/>
                  <a:gd name="T61" fmla="*/ 1454 h 1942"/>
                  <a:gd name="T62" fmla="*/ 1313 w 1662"/>
                  <a:gd name="T63" fmla="*/ 1670 h 1942"/>
                  <a:gd name="T64" fmla="*/ 1141 w 1662"/>
                  <a:gd name="T65" fmla="*/ 1836 h 1942"/>
                  <a:gd name="T66" fmla="*/ 937 w 1662"/>
                  <a:gd name="T67" fmla="*/ 1930 h 1942"/>
                  <a:gd name="T68" fmla="*/ 714 w 1662"/>
                  <a:gd name="T69" fmla="*/ 1930 h 1942"/>
                  <a:gd name="T70" fmla="*/ 510 w 1662"/>
                  <a:gd name="T71" fmla="*/ 1836 h 1942"/>
                  <a:gd name="T72" fmla="*/ 337 w 1662"/>
                  <a:gd name="T73" fmla="*/ 1669 h 1942"/>
                  <a:gd name="T74" fmla="*/ 205 w 1662"/>
                  <a:gd name="T75" fmla="*/ 1452 h 1942"/>
                  <a:gd name="T76" fmla="*/ 111 w 1662"/>
                  <a:gd name="T77" fmla="*/ 1364 h 1942"/>
                  <a:gd name="T78" fmla="*/ 39 w 1662"/>
                  <a:gd name="T79" fmla="*/ 1284 h 1942"/>
                  <a:gd name="T80" fmla="*/ 2 w 1662"/>
                  <a:gd name="T81" fmla="*/ 1143 h 1942"/>
                  <a:gd name="T82" fmla="*/ 9 w 1662"/>
                  <a:gd name="T83" fmla="*/ 1009 h 1942"/>
                  <a:gd name="T84" fmla="*/ 50 w 1662"/>
                  <a:gd name="T85" fmla="*/ 930 h 1942"/>
                  <a:gd name="T86" fmla="*/ 98 w 1662"/>
                  <a:gd name="T87" fmla="*/ 851 h 1942"/>
                  <a:gd name="T88" fmla="*/ 85 w 1662"/>
                  <a:gd name="T89" fmla="*/ 643 h 1942"/>
                  <a:gd name="T90" fmla="*/ 120 w 1662"/>
                  <a:gd name="T91" fmla="*/ 487 h 1942"/>
                  <a:gd name="T92" fmla="*/ 183 w 1662"/>
                  <a:gd name="T93" fmla="*/ 377 h 1942"/>
                  <a:gd name="T94" fmla="*/ 257 w 1662"/>
                  <a:gd name="T95" fmla="*/ 305 h 1942"/>
                  <a:gd name="T96" fmla="*/ 319 w 1662"/>
                  <a:gd name="T97" fmla="*/ 266 h 1942"/>
                  <a:gd name="T98" fmla="*/ 352 w 1662"/>
                  <a:gd name="T99" fmla="*/ 246 h 1942"/>
                  <a:gd name="T100" fmla="*/ 390 w 1662"/>
                  <a:gd name="T101" fmla="*/ 196 h 1942"/>
                  <a:gd name="T102" fmla="*/ 459 w 1662"/>
                  <a:gd name="T103" fmla="*/ 127 h 1942"/>
                  <a:gd name="T104" fmla="*/ 559 w 1662"/>
                  <a:gd name="T105" fmla="*/ 57 h 1942"/>
                  <a:gd name="T106" fmla="*/ 690 w 1662"/>
                  <a:gd name="T107" fmla="*/ 10 h 19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662" h="1942">
                    <a:moveTo>
                      <a:pt x="526" y="499"/>
                    </a:moveTo>
                    <a:lnTo>
                      <a:pt x="484" y="546"/>
                    </a:lnTo>
                    <a:lnTo>
                      <a:pt x="445" y="595"/>
                    </a:lnTo>
                    <a:lnTo>
                      <a:pt x="410" y="645"/>
                    </a:lnTo>
                    <a:lnTo>
                      <a:pt x="379" y="696"/>
                    </a:lnTo>
                    <a:lnTo>
                      <a:pt x="352" y="747"/>
                    </a:lnTo>
                    <a:lnTo>
                      <a:pt x="329" y="797"/>
                    </a:lnTo>
                    <a:lnTo>
                      <a:pt x="309" y="847"/>
                    </a:lnTo>
                    <a:lnTo>
                      <a:pt x="291" y="895"/>
                    </a:lnTo>
                    <a:lnTo>
                      <a:pt x="277" y="941"/>
                    </a:lnTo>
                    <a:lnTo>
                      <a:pt x="264" y="984"/>
                    </a:lnTo>
                    <a:lnTo>
                      <a:pt x="255" y="1023"/>
                    </a:lnTo>
                    <a:lnTo>
                      <a:pt x="247" y="1059"/>
                    </a:lnTo>
                    <a:lnTo>
                      <a:pt x="241" y="1091"/>
                    </a:lnTo>
                    <a:lnTo>
                      <a:pt x="250" y="1148"/>
                    </a:lnTo>
                    <a:lnTo>
                      <a:pt x="263" y="1206"/>
                    </a:lnTo>
                    <a:lnTo>
                      <a:pt x="280" y="1263"/>
                    </a:lnTo>
                    <a:lnTo>
                      <a:pt x="299" y="1320"/>
                    </a:lnTo>
                    <a:lnTo>
                      <a:pt x="322" y="1375"/>
                    </a:lnTo>
                    <a:lnTo>
                      <a:pt x="347" y="1429"/>
                    </a:lnTo>
                    <a:lnTo>
                      <a:pt x="375" y="1480"/>
                    </a:lnTo>
                    <a:lnTo>
                      <a:pt x="406" y="1530"/>
                    </a:lnTo>
                    <a:lnTo>
                      <a:pt x="440" y="1576"/>
                    </a:lnTo>
                    <a:lnTo>
                      <a:pt x="476" y="1620"/>
                    </a:lnTo>
                    <a:lnTo>
                      <a:pt x="513" y="1659"/>
                    </a:lnTo>
                    <a:lnTo>
                      <a:pt x="553" y="1695"/>
                    </a:lnTo>
                    <a:lnTo>
                      <a:pt x="594" y="1726"/>
                    </a:lnTo>
                    <a:lnTo>
                      <a:pt x="638" y="1753"/>
                    </a:lnTo>
                    <a:lnTo>
                      <a:pt x="683" y="1774"/>
                    </a:lnTo>
                    <a:lnTo>
                      <a:pt x="729" y="1789"/>
                    </a:lnTo>
                    <a:lnTo>
                      <a:pt x="777" y="1800"/>
                    </a:lnTo>
                    <a:lnTo>
                      <a:pt x="825" y="1803"/>
                    </a:lnTo>
                    <a:lnTo>
                      <a:pt x="875" y="1800"/>
                    </a:lnTo>
                    <a:lnTo>
                      <a:pt x="922" y="1789"/>
                    </a:lnTo>
                    <a:lnTo>
                      <a:pt x="968" y="1774"/>
                    </a:lnTo>
                    <a:lnTo>
                      <a:pt x="1013" y="1753"/>
                    </a:lnTo>
                    <a:lnTo>
                      <a:pt x="1056" y="1726"/>
                    </a:lnTo>
                    <a:lnTo>
                      <a:pt x="1099" y="1695"/>
                    </a:lnTo>
                    <a:lnTo>
                      <a:pt x="1139" y="1659"/>
                    </a:lnTo>
                    <a:lnTo>
                      <a:pt x="1176" y="1619"/>
                    </a:lnTo>
                    <a:lnTo>
                      <a:pt x="1212" y="1576"/>
                    </a:lnTo>
                    <a:lnTo>
                      <a:pt x="1245" y="1529"/>
                    </a:lnTo>
                    <a:lnTo>
                      <a:pt x="1276" y="1480"/>
                    </a:lnTo>
                    <a:lnTo>
                      <a:pt x="1305" y="1428"/>
                    </a:lnTo>
                    <a:lnTo>
                      <a:pt x="1330" y="1374"/>
                    </a:lnTo>
                    <a:lnTo>
                      <a:pt x="1353" y="1319"/>
                    </a:lnTo>
                    <a:lnTo>
                      <a:pt x="1372" y="1262"/>
                    </a:lnTo>
                    <a:lnTo>
                      <a:pt x="1388" y="1205"/>
                    </a:lnTo>
                    <a:lnTo>
                      <a:pt x="1401" y="1147"/>
                    </a:lnTo>
                    <a:lnTo>
                      <a:pt x="1411" y="1089"/>
                    </a:lnTo>
                    <a:lnTo>
                      <a:pt x="1416" y="1032"/>
                    </a:lnTo>
                    <a:lnTo>
                      <a:pt x="1418" y="974"/>
                    </a:lnTo>
                    <a:lnTo>
                      <a:pt x="1417" y="904"/>
                    </a:lnTo>
                    <a:lnTo>
                      <a:pt x="1414" y="838"/>
                    </a:lnTo>
                    <a:lnTo>
                      <a:pt x="1339" y="839"/>
                    </a:lnTo>
                    <a:lnTo>
                      <a:pt x="1266" y="836"/>
                    </a:lnTo>
                    <a:lnTo>
                      <a:pt x="1198" y="830"/>
                    </a:lnTo>
                    <a:lnTo>
                      <a:pt x="1133" y="820"/>
                    </a:lnTo>
                    <a:lnTo>
                      <a:pt x="1070" y="808"/>
                    </a:lnTo>
                    <a:lnTo>
                      <a:pt x="1012" y="794"/>
                    </a:lnTo>
                    <a:lnTo>
                      <a:pt x="956" y="777"/>
                    </a:lnTo>
                    <a:lnTo>
                      <a:pt x="903" y="757"/>
                    </a:lnTo>
                    <a:lnTo>
                      <a:pt x="853" y="737"/>
                    </a:lnTo>
                    <a:lnTo>
                      <a:pt x="806" y="713"/>
                    </a:lnTo>
                    <a:lnTo>
                      <a:pt x="762" y="690"/>
                    </a:lnTo>
                    <a:lnTo>
                      <a:pt x="721" y="664"/>
                    </a:lnTo>
                    <a:lnTo>
                      <a:pt x="682" y="638"/>
                    </a:lnTo>
                    <a:lnTo>
                      <a:pt x="646" y="610"/>
                    </a:lnTo>
                    <a:lnTo>
                      <a:pt x="612" y="583"/>
                    </a:lnTo>
                    <a:lnTo>
                      <a:pt x="581" y="555"/>
                    </a:lnTo>
                    <a:lnTo>
                      <a:pt x="552" y="527"/>
                    </a:lnTo>
                    <a:lnTo>
                      <a:pt x="526" y="499"/>
                    </a:lnTo>
                    <a:close/>
                    <a:moveTo>
                      <a:pt x="808" y="0"/>
                    </a:moveTo>
                    <a:lnTo>
                      <a:pt x="851" y="3"/>
                    </a:lnTo>
                    <a:lnTo>
                      <a:pt x="897" y="11"/>
                    </a:lnTo>
                    <a:lnTo>
                      <a:pt x="944" y="23"/>
                    </a:lnTo>
                    <a:lnTo>
                      <a:pt x="993" y="39"/>
                    </a:lnTo>
                    <a:lnTo>
                      <a:pt x="1044" y="60"/>
                    </a:lnTo>
                    <a:lnTo>
                      <a:pt x="1097" y="86"/>
                    </a:lnTo>
                    <a:lnTo>
                      <a:pt x="1152" y="118"/>
                    </a:lnTo>
                    <a:lnTo>
                      <a:pt x="1179" y="135"/>
                    </a:lnTo>
                    <a:lnTo>
                      <a:pt x="1208" y="155"/>
                    </a:lnTo>
                    <a:lnTo>
                      <a:pt x="1239" y="179"/>
                    </a:lnTo>
                    <a:lnTo>
                      <a:pt x="1271" y="205"/>
                    </a:lnTo>
                    <a:lnTo>
                      <a:pt x="1304" y="233"/>
                    </a:lnTo>
                    <a:lnTo>
                      <a:pt x="1334" y="261"/>
                    </a:lnTo>
                    <a:lnTo>
                      <a:pt x="1363" y="292"/>
                    </a:lnTo>
                    <a:lnTo>
                      <a:pt x="1388" y="323"/>
                    </a:lnTo>
                    <a:lnTo>
                      <a:pt x="1409" y="353"/>
                    </a:lnTo>
                    <a:lnTo>
                      <a:pt x="1409" y="353"/>
                    </a:lnTo>
                    <a:lnTo>
                      <a:pt x="1433" y="389"/>
                    </a:lnTo>
                    <a:lnTo>
                      <a:pt x="1455" y="429"/>
                    </a:lnTo>
                    <a:lnTo>
                      <a:pt x="1475" y="472"/>
                    </a:lnTo>
                    <a:lnTo>
                      <a:pt x="1493" y="519"/>
                    </a:lnTo>
                    <a:lnTo>
                      <a:pt x="1509" y="570"/>
                    </a:lnTo>
                    <a:lnTo>
                      <a:pt x="1524" y="626"/>
                    </a:lnTo>
                    <a:lnTo>
                      <a:pt x="1535" y="685"/>
                    </a:lnTo>
                    <a:lnTo>
                      <a:pt x="1545" y="749"/>
                    </a:lnTo>
                    <a:lnTo>
                      <a:pt x="1551" y="817"/>
                    </a:lnTo>
                    <a:lnTo>
                      <a:pt x="1555" y="892"/>
                    </a:lnTo>
                    <a:lnTo>
                      <a:pt x="1573" y="900"/>
                    </a:lnTo>
                    <a:lnTo>
                      <a:pt x="1590" y="910"/>
                    </a:lnTo>
                    <a:lnTo>
                      <a:pt x="1605" y="922"/>
                    </a:lnTo>
                    <a:lnTo>
                      <a:pt x="1619" y="939"/>
                    </a:lnTo>
                    <a:lnTo>
                      <a:pt x="1632" y="957"/>
                    </a:lnTo>
                    <a:lnTo>
                      <a:pt x="1642" y="979"/>
                    </a:lnTo>
                    <a:lnTo>
                      <a:pt x="1651" y="1003"/>
                    </a:lnTo>
                    <a:lnTo>
                      <a:pt x="1657" y="1032"/>
                    </a:lnTo>
                    <a:lnTo>
                      <a:pt x="1661" y="1064"/>
                    </a:lnTo>
                    <a:lnTo>
                      <a:pt x="1662" y="1102"/>
                    </a:lnTo>
                    <a:lnTo>
                      <a:pt x="1660" y="1143"/>
                    </a:lnTo>
                    <a:lnTo>
                      <a:pt x="1655" y="1183"/>
                    </a:lnTo>
                    <a:lnTo>
                      <a:pt x="1648" y="1218"/>
                    </a:lnTo>
                    <a:lnTo>
                      <a:pt x="1638" y="1250"/>
                    </a:lnTo>
                    <a:lnTo>
                      <a:pt x="1625" y="1278"/>
                    </a:lnTo>
                    <a:lnTo>
                      <a:pt x="1611" y="1304"/>
                    </a:lnTo>
                    <a:lnTo>
                      <a:pt x="1595" y="1325"/>
                    </a:lnTo>
                    <a:lnTo>
                      <a:pt x="1577" y="1344"/>
                    </a:lnTo>
                    <a:lnTo>
                      <a:pt x="1558" y="1360"/>
                    </a:lnTo>
                    <a:lnTo>
                      <a:pt x="1537" y="1372"/>
                    </a:lnTo>
                    <a:lnTo>
                      <a:pt x="1515" y="1382"/>
                    </a:lnTo>
                    <a:lnTo>
                      <a:pt x="1493" y="1390"/>
                    </a:lnTo>
                    <a:lnTo>
                      <a:pt x="1471" y="1395"/>
                    </a:lnTo>
                    <a:lnTo>
                      <a:pt x="1445" y="1454"/>
                    </a:lnTo>
                    <a:lnTo>
                      <a:pt x="1416" y="1512"/>
                    </a:lnTo>
                    <a:lnTo>
                      <a:pt x="1385" y="1567"/>
                    </a:lnTo>
                    <a:lnTo>
                      <a:pt x="1350" y="1620"/>
                    </a:lnTo>
                    <a:lnTo>
                      <a:pt x="1313" y="1670"/>
                    </a:lnTo>
                    <a:lnTo>
                      <a:pt x="1273" y="1717"/>
                    </a:lnTo>
                    <a:lnTo>
                      <a:pt x="1231" y="1761"/>
                    </a:lnTo>
                    <a:lnTo>
                      <a:pt x="1187" y="1801"/>
                    </a:lnTo>
                    <a:lnTo>
                      <a:pt x="1141" y="1836"/>
                    </a:lnTo>
                    <a:lnTo>
                      <a:pt x="1092" y="1868"/>
                    </a:lnTo>
                    <a:lnTo>
                      <a:pt x="1042" y="1893"/>
                    </a:lnTo>
                    <a:lnTo>
                      <a:pt x="990" y="1915"/>
                    </a:lnTo>
                    <a:lnTo>
                      <a:pt x="937" y="1930"/>
                    </a:lnTo>
                    <a:lnTo>
                      <a:pt x="882" y="1939"/>
                    </a:lnTo>
                    <a:lnTo>
                      <a:pt x="825" y="1942"/>
                    </a:lnTo>
                    <a:lnTo>
                      <a:pt x="769" y="1939"/>
                    </a:lnTo>
                    <a:lnTo>
                      <a:pt x="714" y="1930"/>
                    </a:lnTo>
                    <a:lnTo>
                      <a:pt x="661" y="1915"/>
                    </a:lnTo>
                    <a:lnTo>
                      <a:pt x="608" y="1893"/>
                    </a:lnTo>
                    <a:lnTo>
                      <a:pt x="558" y="1867"/>
                    </a:lnTo>
                    <a:lnTo>
                      <a:pt x="510" y="1836"/>
                    </a:lnTo>
                    <a:lnTo>
                      <a:pt x="464" y="1800"/>
                    </a:lnTo>
                    <a:lnTo>
                      <a:pt x="419" y="1760"/>
                    </a:lnTo>
                    <a:lnTo>
                      <a:pt x="377" y="1716"/>
                    </a:lnTo>
                    <a:lnTo>
                      <a:pt x="337" y="1669"/>
                    </a:lnTo>
                    <a:lnTo>
                      <a:pt x="300" y="1618"/>
                    </a:lnTo>
                    <a:lnTo>
                      <a:pt x="266" y="1565"/>
                    </a:lnTo>
                    <a:lnTo>
                      <a:pt x="234" y="1510"/>
                    </a:lnTo>
                    <a:lnTo>
                      <a:pt x="205" y="1452"/>
                    </a:lnTo>
                    <a:lnTo>
                      <a:pt x="179" y="1392"/>
                    </a:lnTo>
                    <a:lnTo>
                      <a:pt x="156" y="1386"/>
                    </a:lnTo>
                    <a:lnTo>
                      <a:pt x="133" y="1376"/>
                    </a:lnTo>
                    <a:lnTo>
                      <a:pt x="111" y="1364"/>
                    </a:lnTo>
                    <a:lnTo>
                      <a:pt x="91" y="1349"/>
                    </a:lnTo>
                    <a:lnTo>
                      <a:pt x="72" y="1330"/>
                    </a:lnTo>
                    <a:lnTo>
                      <a:pt x="55" y="1309"/>
                    </a:lnTo>
                    <a:lnTo>
                      <a:pt x="39" y="1284"/>
                    </a:lnTo>
                    <a:lnTo>
                      <a:pt x="26" y="1254"/>
                    </a:lnTo>
                    <a:lnTo>
                      <a:pt x="15" y="1221"/>
                    </a:lnTo>
                    <a:lnTo>
                      <a:pt x="7" y="1184"/>
                    </a:lnTo>
                    <a:lnTo>
                      <a:pt x="2" y="1143"/>
                    </a:lnTo>
                    <a:lnTo>
                      <a:pt x="0" y="1104"/>
                    </a:lnTo>
                    <a:lnTo>
                      <a:pt x="1" y="1068"/>
                    </a:lnTo>
                    <a:lnTo>
                      <a:pt x="4" y="1038"/>
                    </a:lnTo>
                    <a:lnTo>
                      <a:pt x="9" y="1009"/>
                    </a:lnTo>
                    <a:lnTo>
                      <a:pt x="17" y="985"/>
                    </a:lnTo>
                    <a:lnTo>
                      <a:pt x="27" y="964"/>
                    </a:lnTo>
                    <a:lnTo>
                      <a:pt x="38" y="946"/>
                    </a:lnTo>
                    <a:lnTo>
                      <a:pt x="50" y="930"/>
                    </a:lnTo>
                    <a:lnTo>
                      <a:pt x="65" y="916"/>
                    </a:lnTo>
                    <a:lnTo>
                      <a:pt x="80" y="906"/>
                    </a:lnTo>
                    <a:lnTo>
                      <a:pt x="96" y="897"/>
                    </a:lnTo>
                    <a:lnTo>
                      <a:pt x="98" y="851"/>
                    </a:lnTo>
                    <a:lnTo>
                      <a:pt x="89" y="794"/>
                    </a:lnTo>
                    <a:lnTo>
                      <a:pt x="85" y="740"/>
                    </a:lnTo>
                    <a:lnTo>
                      <a:pt x="83" y="690"/>
                    </a:lnTo>
                    <a:lnTo>
                      <a:pt x="85" y="643"/>
                    </a:lnTo>
                    <a:lnTo>
                      <a:pt x="90" y="599"/>
                    </a:lnTo>
                    <a:lnTo>
                      <a:pt x="98" y="559"/>
                    </a:lnTo>
                    <a:lnTo>
                      <a:pt x="108" y="522"/>
                    </a:lnTo>
                    <a:lnTo>
                      <a:pt x="120" y="487"/>
                    </a:lnTo>
                    <a:lnTo>
                      <a:pt x="134" y="455"/>
                    </a:lnTo>
                    <a:lnTo>
                      <a:pt x="149" y="427"/>
                    </a:lnTo>
                    <a:lnTo>
                      <a:pt x="166" y="400"/>
                    </a:lnTo>
                    <a:lnTo>
                      <a:pt x="183" y="377"/>
                    </a:lnTo>
                    <a:lnTo>
                      <a:pt x="202" y="355"/>
                    </a:lnTo>
                    <a:lnTo>
                      <a:pt x="220" y="337"/>
                    </a:lnTo>
                    <a:lnTo>
                      <a:pt x="239" y="320"/>
                    </a:lnTo>
                    <a:lnTo>
                      <a:pt x="257" y="305"/>
                    </a:lnTo>
                    <a:lnTo>
                      <a:pt x="274" y="293"/>
                    </a:lnTo>
                    <a:lnTo>
                      <a:pt x="290" y="282"/>
                    </a:lnTo>
                    <a:lnTo>
                      <a:pt x="305" y="273"/>
                    </a:lnTo>
                    <a:lnTo>
                      <a:pt x="319" y="266"/>
                    </a:lnTo>
                    <a:lnTo>
                      <a:pt x="331" y="260"/>
                    </a:lnTo>
                    <a:lnTo>
                      <a:pt x="341" y="255"/>
                    </a:lnTo>
                    <a:lnTo>
                      <a:pt x="348" y="253"/>
                    </a:lnTo>
                    <a:lnTo>
                      <a:pt x="352" y="246"/>
                    </a:lnTo>
                    <a:lnTo>
                      <a:pt x="359" y="237"/>
                    </a:lnTo>
                    <a:lnTo>
                      <a:pt x="367" y="225"/>
                    </a:lnTo>
                    <a:lnTo>
                      <a:pt x="377" y="212"/>
                    </a:lnTo>
                    <a:lnTo>
                      <a:pt x="390" y="196"/>
                    </a:lnTo>
                    <a:lnTo>
                      <a:pt x="404" y="180"/>
                    </a:lnTo>
                    <a:lnTo>
                      <a:pt x="421" y="163"/>
                    </a:lnTo>
                    <a:lnTo>
                      <a:pt x="439" y="145"/>
                    </a:lnTo>
                    <a:lnTo>
                      <a:pt x="459" y="127"/>
                    </a:lnTo>
                    <a:lnTo>
                      <a:pt x="481" y="108"/>
                    </a:lnTo>
                    <a:lnTo>
                      <a:pt x="505" y="91"/>
                    </a:lnTo>
                    <a:lnTo>
                      <a:pt x="531" y="74"/>
                    </a:lnTo>
                    <a:lnTo>
                      <a:pt x="559" y="57"/>
                    </a:lnTo>
                    <a:lnTo>
                      <a:pt x="589" y="43"/>
                    </a:lnTo>
                    <a:lnTo>
                      <a:pt x="620" y="30"/>
                    </a:lnTo>
                    <a:lnTo>
                      <a:pt x="655" y="19"/>
                    </a:lnTo>
                    <a:lnTo>
                      <a:pt x="690" y="10"/>
                    </a:lnTo>
                    <a:lnTo>
                      <a:pt x="728" y="3"/>
                    </a:lnTo>
                    <a:lnTo>
                      <a:pt x="767" y="0"/>
                    </a:lnTo>
                    <a:lnTo>
                      <a:pt x="8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98" name="Freeform 23"/>
              <p:cNvSpPr>
                <a:spLocks noEditPoints="1"/>
              </p:cNvSpPr>
              <p:nvPr/>
            </p:nvSpPr>
            <p:spPr bwMode="auto">
              <a:xfrm>
                <a:off x="2664" y="4250"/>
                <a:ext cx="83" cy="27"/>
              </a:xfrm>
              <a:custGeom>
                <a:avLst/>
                <a:gdLst>
                  <a:gd name="T0" fmla="*/ 613 w 916"/>
                  <a:gd name="T1" fmla="*/ 78 h 300"/>
                  <a:gd name="T2" fmla="*/ 561 w 916"/>
                  <a:gd name="T3" fmla="*/ 109 h 300"/>
                  <a:gd name="T4" fmla="*/ 554 w 916"/>
                  <a:gd name="T5" fmla="*/ 165 h 300"/>
                  <a:gd name="T6" fmla="*/ 579 w 916"/>
                  <a:gd name="T7" fmla="*/ 210 h 300"/>
                  <a:gd name="T8" fmla="*/ 665 w 916"/>
                  <a:gd name="T9" fmla="*/ 229 h 300"/>
                  <a:gd name="T10" fmla="*/ 787 w 916"/>
                  <a:gd name="T11" fmla="*/ 223 h 300"/>
                  <a:gd name="T12" fmla="*/ 839 w 916"/>
                  <a:gd name="T13" fmla="*/ 191 h 300"/>
                  <a:gd name="T14" fmla="*/ 846 w 916"/>
                  <a:gd name="T15" fmla="*/ 135 h 300"/>
                  <a:gd name="T16" fmla="*/ 820 w 916"/>
                  <a:gd name="T17" fmla="*/ 90 h 300"/>
                  <a:gd name="T18" fmla="*/ 734 w 916"/>
                  <a:gd name="T19" fmla="*/ 72 h 300"/>
                  <a:gd name="T20" fmla="*/ 153 w 916"/>
                  <a:gd name="T21" fmla="*/ 74 h 300"/>
                  <a:gd name="T22" fmla="*/ 85 w 916"/>
                  <a:gd name="T23" fmla="*/ 99 h 300"/>
                  <a:gd name="T24" fmla="*/ 70 w 916"/>
                  <a:gd name="T25" fmla="*/ 150 h 300"/>
                  <a:gd name="T26" fmla="*/ 85 w 916"/>
                  <a:gd name="T27" fmla="*/ 201 h 300"/>
                  <a:gd name="T28" fmla="*/ 153 w 916"/>
                  <a:gd name="T29" fmla="*/ 227 h 300"/>
                  <a:gd name="T30" fmla="*/ 280 w 916"/>
                  <a:gd name="T31" fmla="*/ 227 h 300"/>
                  <a:gd name="T32" fmla="*/ 348 w 916"/>
                  <a:gd name="T33" fmla="*/ 201 h 300"/>
                  <a:gd name="T34" fmla="*/ 363 w 916"/>
                  <a:gd name="T35" fmla="*/ 150 h 300"/>
                  <a:gd name="T36" fmla="*/ 348 w 916"/>
                  <a:gd name="T37" fmla="*/ 99 h 300"/>
                  <a:gd name="T38" fmla="*/ 280 w 916"/>
                  <a:gd name="T39" fmla="*/ 74 h 300"/>
                  <a:gd name="T40" fmla="*/ 234 w 916"/>
                  <a:gd name="T41" fmla="*/ 0 h 300"/>
                  <a:gd name="T42" fmla="*/ 321 w 916"/>
                  <a:gd name="T43" fmla="*/ 9 h 300"/>
                  <a:gd name="T44" fmla="*/ 400 w 916"/>
                  <a:gd name="T45" fmla="*/ 53 h 300"/>
                  <a:gd name="T46" fmla="*/ 574 w 916"/>
                  <a:gd name="T47" fmla="*/ 17 h 300"/>
                  <a:gd name="T48" fmla="*/ 662 w 916"/>
                  <a:gd name="T49" fmla="*/ 1 h 300"/>
                  <a:gd name="T50" fmla="*/ 732 w 916"/>
                  <a:gd name="T51" fmla="*/ 0 h 300"/>
                  <a:gd name="T52" fmla="*/ 806 w 916"/>
                  <a:gd name="T53" fmla="*/ 10 h 300"/>
                  <a:gd name="T54" fmla="*/ 875 w 916"/>
                  <a:gd name="T55" fmla="*/ 45 h 300"/>
                  <a:gd name="T56" fmla="*/ 914 w 916"/>
                  <a:gd name="T57" fmla="*/ 123 h 300"/>
                  <a:gd name="T58" fmla="*/ 900 w 916"/>
                  <a:gd name="T59" fmla="*/ 223 h 300"/>
                  <a:gd name="T60" fmla="*/ 843 w 916"/>
                  <a:gd name="T61" fmla="*/ 277 h 300"/>
                  <a:gd name="T62" fmla="*/ 768 w 916"/>
                  <a:gd name="T63" fmla="*/ 297 h 300"/>
                  <a:gd name="T64" fmla="*/ 699 w 916"/>
                  <a:gd name="T65" fmla="*/ 300 h 300"/>
                  <a:gd name="T66" fmla="*/ 632 w 916"/>
                  <a:gd name="T67" fmla="*/ 297 h 300"/>
                  <a:gd name="T68" fmla="*/ 557 w 916"/>
                  <a:gd name="T69" fmla="*/ 277 h 300"/>
                  <a:gd name="T70" fmla="*/ 500 w 916"/>
                  <a:gd name="T71" fmla="*/ 224 h 300"/>
                  <a:gd name="T72" fmla="*/ 485 w 916"/>
                  <a:gd name="T73" fmla="*/ 137 h 300"/>
                  <a:gd name="T74" fmla="*/ 432 w 916"/>
                  <a:gd name="T75" fmla="*/ 150 h 300"/>
                  <a:gd name="T76" fmla="*/ 405 w 916"/>
                  <a:gd name="T77" fmla="*/ 241 h 300"/>
                  <a:gd name="T78" fmla="*/ 342 w 916"/>
                  <a:gd name="T79" fmla="*/ 284 h 300"/>
                  <a:gd name="T80" fmla="*/ 266 w 916"/>
                  <a:gd name="T81" fmla="*/ 298 h 300"/>
                  <a:gd name="T82" fmla="*/ 201 w 916"/>
                  <a:gd name="T83" fmla="*/ 299 h 300"/>
                  <a:gd name="T84" fmla="*/ 129 w 916"/>
                  <a:gd name="T85" fmla="*/ 294 h 300"/>
                  <a:gd name="T86" fmla="*/ 57 w 916"/>
                  <a:gd name="T87" fmla="*/ 267 h 300"/>
                  <a:gd name="T88" fmla="*/ 7 w 916"/>
                  <a:gd name="T89" fmla="*/ 202 h 300"/>
                  <a:gd name="T90" fmla="*/ 7 w 916"/>
                  <a:gd name="T91" fmla="*/ 98 h 300"/>
                  <a:gd name="T92" fmla="*/ 57 w 916"/>
                  <a:gd name="T93" fmla="*/ 33 h 300"/>
                  <a:gd name="T94" fmla="*/ 129 w 916"/>
                  <a:gd name="T95" fmla="*/ 6 h 300"/>
                  <a:gd name="T96" fmla="*/ 201 w 916"/>
                  <a:gd name="T9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16" h="300">
                    <a:moveTo>
                      <a:pt x="699" y="71"/>
                    </a:moveTo>
                    <a:lnTo>
                      <a:pt x="665" y="72"/>
                    </a:lnTo>
                    <a:lnTo>
                      <a:pt x="636" y="74"/>
                    </a:lnTo>
                    <a:lnTo>
                      <a:pt x="613" y="78"/>
                    </a:lnTo>
                    <a:lnTo>
                      <a:pt x="594" y="83"/>
                    </a:lnTo>
                    <a:lnTo>
                      <a:pt x="579" y="90"/>
                    </a:lnTo>
                    <a:lnTo>
                      <a:pt x="569" y="99"/>
                    </a:lnTo>
                    <a:lnTo>
                      <a:pt x="561" y="109"/>
                    </a:lnTo>
                    <a:lnTo>
                      <a:pt x="556" y="122"/>
                    </a:lnTo>
                    <a:lnTo>
                      <a:pt x="554" y="135"/>
                    </a:lnTo>
                    <a:lnTo>
                      <a:pt x="553" y="150"/>
                    </a:lnTo>
                    <a:lnTo>
                      <a:pt x="554" y="165"/>
                    </a:lnTo>
                    <a:lnTo>
                      <a:pt x="556" y="179"/>
                    </a:lnTo>
                    <a:lnTo>
                      <a:pt x="561" y="191"/>
                    </a:lnTo>
                    <a:lnTo>
                      <a:pt x="569" y="201"/>
                    </a:lnTo>
                    <a:lnTo>
                      <a:pt x="579" y="210"/>
                    </a:lnTo>
                    <a:lnTo>
                      <a:pt x="594" y="216"/>
                    </a:lnTo>
                    <a:lnTo>
                      <a:pt x="613" y="223"/>
                    </a:lnTo>
                    <a:lnTo>
                      <a:pt x="636" y="227"/>
                    </a:lnTo>
                    <a:lnTo>
                      <a:pt x="665" y="229"/>
                    </a:lnTo>
                    <a:lnTo>
                      <a:pt x="699" y="230"/>
                    </a:lnTo>
                    <a:lnTo>
                      <a:pt x="734" y="229"/>
                    </a:lnTo>
                    <a:lnTo>
                      <a:pt x="763" y="227"/>
                    </a:lnTo>
                    <a:lnTo>
                      <a:pt x="787" y="223"/>
                    </a:lnTo>
                    <a:lnTo>
                      <a:pt x="805" y="216"/>
                    </a:lnTo>
                    <a:lnTo>
                      <a:pt x="820" y="210"/>
                    </a:lnTo>
                    <a:lnTo>
                      <a:pt x="831" y="201"/>
                    </a:lnTo>
                    <a:lnTo>
                      <a:pt x="839" y="191"/>
                    </a:lnTo>
                    <a:lnTo>
                      <a:pt x="843" y="179"/>
                    </a:lnTo>
                    <a:lnTo>
                      <a:pt x="846" y="165"/>
                    </a:lnTo>
                    <a:lnTo>
                      <a:pt x="847" y="150"/>
                    </a:lnTo>
                    <a:lnTo>
                      <a:pt x="846" y="135"/>
                    </a:lnTo>
                    <a:lnTo>
                      <a:pt x="843" y="122"/>
                    </a:lnTo>
                    <a:lnTo>
                      <a:pt x="839" y="109"/>
                    </a:lnTo>
                    <a:lnTo>
                      <a:pt x="831" y="99"/>
                    </a:lnTo>
                    <a:lnTo>
                      <a:pt x="820" y="90"/>
                    </a:lnTo>
                    <a:lnTo>
                      <a:pt x="805" y="83"/>
                    </a:lnTo>
                    <a:lnTo>
                      <a:pt x="787" y="78"/>
                    </a:lnTo>
                    <a:lnTo>
                      <a:pt x="763" y="74"/>
                    </a:lnTo>
                    <a:lnTo>
                      <a:pt x="734" y="72"/>
                    </a:lnTo>
                    <a:lnTo>
                      <a:pt x="699" y="71"/>
                    </a:lnTo>
                    <a:close/>
                    <a:moveTo>
                      <a:pt x="216" y="71"/>
                    </a:moveTo>
                    <a:lnTo>
                      <a:pt x="182" y="72"/>
                    </a:lnTo>
                    <a:lnTo>
                      <a:pt x="153" y="74"/>
                    </a:lnTo>
                    <a:lnTo>
                      <a:pt x="130" y="78"/>
                    </a:lnTo>
                    <a:lnTo>
                      <a:pt x="111" y="83"/>
                    </a:lnTo>
                    <a:lnTo>
                      <a:pt x="96" y="90"/>
                    </a:lnTo>
                    <a:lnTo>
                      <a:pt x="85" y="99"/>
                    </a:lnTo>
                    <a:lnTo>
                      <a:pt x="78" y="109"/>
                    </a:lnTo>
                    <a:lnTo>
                      <a:pt x="73" y="122"/>
                    </a:lnTo>
                    <a:lnTo>
                      <a:pt x="70" y="135"/>
                    </a:lnTo>
                    <a:lnTo>
                      <a:pt x="70" y="150"/>
                    </a:lnTo>
                    <a:lnTo>
                      <a:pt x="70" y="165"/>
                    </a:lnTo>
                    <a:lnTo>
                      <a:pt x="73" y="179"/>
                    </a:lnTo>
                    <a:lnTo>
                      <a:pt x="78" y="191"/>
                    </a:lnTo>
                    <a:lnTo>
                      <a:pt x="85" y="201"/>
                    </a:lnTo>
                    <a:lnTo>
                      <a:pt x="96" y="210"/>
                    </a:lnTo>
                    <a:lnTo>
                      <a:pt x="111" y="216"/>
                    </a:lnTo>
                    <a:lnTo>
                      <a:pt x="130" y="223"/>
                    </a:lnTo>
                    <a:lnTo>
                      <a:pt x="153" y="227"/>
                    </a:lnTo>
                    <a:lnTo>
                      <a:pt x="182" y="229"/>
                    </a:lnTo>
                    <a:lnTo>
                      <a:pt x="216" y="230"/>
                    </a:lnTo>
                    <a:lnTo>
                      <a:pt x="250" y="229"/>
                    </a:lnTo>
                    <a:lnTo>
                      <a:pt x="280" y="227"/>
                    </a:lnTo>
                    <a:lnTo>
                      <a:pt x="304" y="223"/>
                    </a:lnTo>
                    <a:lnTo>
                      <a:pt x="322" y="216"/>
                    </a:lnTo>
                    <a:lnTo>
                      <a:pt x="337" y="210"/>
                    </a:lnTo>
                    <a:lnTo>
                      <a:pt x="348" y="201"/>
                    </a:lnTo>
                    <a:lnTo>
                      <a:pt x="355" y="191"/>
                    </a:lnTo>
                    <a:lnTo>
                      <a:pt x="360" y="179"/>
                    </a:lnTo>
                    <a:lnTo>
                      <a:pt x="363" y="165"/>
                    </a:lnTo>
                    <a:lnTo>
                      <a:pt x="363" y="150"/>
                    </a:lnTo>
                    <a:lnTo>
                      <a:pt x="363" y="135"/>
                    </a:lnTo>
                    <a:lnTo>
                      <a:pt x="360" y="122"/>
                    </a:lnTo>
                    <a:lnTo>
                      <a:pt x="355" y="109"/>
                    </a:lnTo>
                    <a:lnTo>
                      <a:pt x="348" y="99"/>
                    </a:lnTo>
                    <a:lnTo>
                      <a:pt x="337" y="90"/>
                    </a:lnTo>
                    <a:lnTo>
                      <a:pt x="322" y="83"/>
                    </a:lnTo>
                    <a:lnTo>
                      <a:pt x="304" y="78"/>
                    </a:lnTo>
                    <a:lnTo>
                      <a:pt x="280" y="74"/>
                    </a:lnTo>
                    <a:lnTo>
                      <a:pt x="250" y="72"/>
                    </a:lnTo>
                    <a:lnTo>
                      <a:pt x="216" y="71"/>
                    </a:lnTo>
                    <a:close/>
                    <a:moveTo>
                      <a:pt x="216" y="0"/>
                    </a:moveTo>
                    <a:lnTo>
                      <a:pt x="234" y="0"/>
                    </a:lnTo>
                    <a:lnTo>
                      <a:pt x="254" y="1"/>
                    </a:lnTo>
                    <a:lnTo>
                      <a:pt x="276" y="2"/>
                    </a:lnTo>
                    <a:lnTo>
                      <a:pt x="298" y="5"/>
                    </a:lnTo>
                    <a:lnTo>
                      <a:pt x="321" y="9"/>
                    </a:lnTo>
                    <a:lnTo>
                      <a:pt x="343" y="17"/>
                    </a:lnTo>
                    <a:lnTo>
                      <a:pt x="364" y="26"/>
                    </a:lnTo>
                    <a:lnTo>
                      <a:pt x="383" y="37"/>
                    </a:lnTo>
                    <a:lnTo>
                      <a:pt x="400" y="53"/>
                    </a:lnTo>
                    <a:lnTo>
                      <a:pt x="516" y="53"/>
                    </a:lnTo>
                    <a:lnTo>
                      <a:pt x="533" y="37"/>
                    </a:lnTo>
                    <a:lnTo>
                      <a:pt x="553" y="26"/>
                    </a:lnTo>
                    <a:lnTo>
                      <a:pt x="574" y="17"/>
                    </a:lnTo>
                    <a:lnTo>
                      <a:pt x="596" y="9"/>
                    </a:lnTo>
                    <a:lnTo>
                      <a:pt x="618" y="5"/>
                    </a:lnTo>
                    <a:lnTo>
                      <a:pt x="640" y="2"/>
                    </a:lnTo>
                    <a:lnTo>
                      <a:pt x="662" y="1"/>
                    </a:lnTo>
                    <a:lnTo>
                      <a:pt x="682" y="0"/>
                    </a:lnTo>
                    <a:lnTo>
                      <a:pt x="699" y="0"/>
                    </a:lnTo>
                    <a:lnTo>
                      <a:pt x="715" y="0"/>
                    </a:lnTo>
                    <a:lnTo>
                      <a:pt x="732" y="0"/>
                    </a:lnTo>
                    <a:lnTo>
                      <a:pt x="749" y="1"/>
                    </a:lnTo>
                    <a:lnTo>
                      <a:pt x="768" y="3"/>
                    </a:lnTo>
                    <a:lnTo>
                      <a:pt x="787" y="6"/>
                    </a:lnTo>
                    <a:lnTo>
                      <a:pt x="806" y="10"/>
                    </a:lnTo>
                    <a:lnTo>
                      <a:pt x="825" y="16"/>
                    </a:lnTo>
                    <a:lnTo>
                      <a:pt x="843" y="24"/>
                    </a:lnTo>
                    <a:lnTo>
                      <a:pt x="860" y="33"/>
                    </a:lnTo>
                    <a:lnTo>
                      <a:pt x="875" y="45"/>
                    </a:lnTo>
                    <a:lnTo>
                      <a:pt x="889" y="59"/>
                    </a:lnTo>
                    <a:lnTo>
                      <a:pt x="900" y="77"/>
                    </a:lnTo>
                    <a:lnTo>
                      <a:pt x="908" y="98"/>
                    </a:lnTo>
                    <a:lnTo>
                      <a:pt x="914" y="123"/>
                    </a:lnTo>
                    <a:lnTo>
                      <a:pt x="916" y="150"/>
                    </a:lnTo>
                    <a:lnTo>
                      <a:pt x="914" y="178"/>
                    </a:lnTo>
                    <a:lnTo>
                      <a:pt x="908" y="202"/>
                    </a:lnTo>
                    <a:lnTo>
                      <a:pt x="900" y="223"/>
                    </a:lnTo>
                    <a:lnTo>
                      <a:pt x="889" y="241"/>
                    </a:lnTo>
                    <a:lnTo>
                      <a:pt x="875" y="255"/>
                    </a:lnTo>
                    <a:lnTo>
                      <a:pt x="860" y="267"/>
                    </a:lnTo>
                    <a:lnTo>
                      <a:pt x="843" y="277"/>
                    </a:lnTo>
                    <a:lnTo>
                      <a:pt x="825" y="285"/>
                    </a:lnTo>
                    <a:lnTo>
                      <a:pt x="806" y="290"/>
                    </a:lnTo>
                    <a:lnTo>
                      <a:pt x="787" y="294"/>
                    </a:lnTo>
                    <a:lnTo>
                      <a:pt x="768" y="297"/>
                    </a:lnTo>
                    <a:lnTo>
                      <a:pt x="749" y="298"/>
                    </a:lnTo>
                    <a:lnTo>
                      <a:pt x="732" y="299"/>
                    </a:lnTo>
                    <a:lnTo>
                      <a:pt x="715" y="299"/>
                    </a:lnTo>
                    <a:lnTo>
                      <a:pt x="699" y="300"/>
                    </a:lnTo>
                    <a:lnTo>
                      <a:pt x="685" y="299"/>
                    </a:lnTo>
                    <a:lnTo>
                      <a:pt x="668" y="299"/>
                    </a:lnTo>
                    <a:lnTo>
                      <a:pt x="650" y="298"/>
                    </a:lnTo>
                    <a:lnTo>
                      <a:pt x="632" y="297"/>
                    </a:lnTo>
                    <a:lnTo>
                      <a:pt x="613" y="294"/>
                    </a:lnTo>
                    <a:lnTo>
                      <a:pt x="593" y="290"/>
                    </a:lnTo>
                    <a:lnTo>
                      <a:pt x="575" y="285"/>
                    </a:lnTo>
                    <a:lnTo>
                      <a:pt x="557" y="277"/>
                    </a:lnTo>
                    <a:lnTo>
                      <a:pt x="540" y="267"/>
                    </a:lnTo>
                    <a:lnTo>
                      <a:pt x="524" y="255"/>
                    </a:lnTo>
                    <a:lnTo>
                      <a:pt x="511" y="241"/>
                    </a:lnTo>
                    <a:lnTo>
                      <a:pt x="500" y="224"/>
                    </a:lnTo>
                    <a:lnTo>
                      <a:pt x="491" y="202"/>
                    </a:lnTo>
                    <a:lnTo>
                      <a:pt x="486" y="179"/>
                    </a:lnTo>
                    <a:lnTo>
                      <a:pt x="484" y="150"/>
                    </a:lnTo>
                    <a:lnTo>
                      <a:pt x="485" y="137"/>
                    </a:lnTo>
                    <a:lnTo>
                      <a:pt x="486" y="125"/>
                    </a:lnTo>
                    <a:lnTo>
                      <a:pt x="430" y="125"/>
                    </a:lnTo>
                    <a:lnTo>
                      <a:pt x="432" y="137"/>
                    </a:lnTo>
                    <a:lnTo>
                      <a:pt x="432" y="150"/>
                    </a:lnTo>
                    <a:lnTo>
                      <a:pt x="430" y="179"/>
                    </a:lnTo>
                    <a:lnTo>
                      <a:pt x="425" y="202"/>
                    </a:lnTo>
                    <a:lnTo>
                      <a:pt x="416" y="224"/>
                    </a:lnTo>
                    <a:lnTo>
                      <a:pt x="405" y="241"/>
                    </a:lnTo>
                    <a:lnTo>
                      <a:pt x="392" y="255"/>
                    </a:lnTo>
                    <a:lnTo>
                      <a:pt x="377" y="267"/>
                    </a:lnTo>
                    <a:lnTo>
                      <a:pt x="360" y="277"/>
                    </a:lnTo>
                    <a:lnTo>
                      <a:pt x="342" y="284"/>
                    </a:lnTo>
                    <a:lnTo>
                      <a:pt x="323" y="290"/>
                    </a:lnTo>
                    <a:lnTo>
                      <a:pt x="304" y="294"/>
                    </a:lnTo>
                    <a:lnTo>
                      <a:pt x="285" y="296"/>
                    </a:lnTo>
                    <a:lnTo>
                      <a:pt x="266" y="298"/>
                    </a:lnTo>
                    <a:lnTo>
                      <a:pt x="248" y="299"/>
                    </a:lnTo>
                    <a:lnTo>
                      <a:pt x="231" y="299"/>
                    </a:lnTo>
                    <a:lnTo>
                      <a:pt x="216" y="299"/>
                    </a:lnTo>
                    <a:lnTo>
                      <a:pt x="201" y="299"/>
                    </a:lnTo>
                    <a:lnTo>
                      <a:pt x="185" y="299"/>
                    </a:lnTo>
                    <a:lnTo>
                      <a:pt x="167" y="298"/>
                    </a:lnTo>
                    <a:lnTo>
                      <a:pt x="148" y="296"/>
                    </a:lnTo>
                    <a:lnTo>
                      <a:pt x="129" y="294"/>
                    </a:lnTo>
                    <a:lnTo>
                      <a:pt x="110" y="290"/>
                    </a:lnTo>
                    <a:lnTo>
                      <a:pt x="91" y="284"/>
                    </a:lnTo>
                    <a:lnTo>
                      <a:pt x="73" y="277"/>
                    </a:lnTo>
                    <a:lnTo>
                      <a:pt x="57" y="267"/>
                    </a:lnTo>
                    <a:lnTo>
                      <a:pt x="41" y="255"/>
                    </a:lnTo>
                    <a:lnTo>
                      <a:pt x="27" y="240"/>
                    </a:lnTo>
                    <a:lnTo>
                      <a:pt x="16" y="223"/>
                    </a:lnTo>
                    <a:lnTo>
                      <a:pt x="7" y="202"/>
                    </a:lnTo>
                    <a:lnTo>
                      <a:pt x="2" y="178"/>
                    </a:lnTo>
                    <a:lnTo>
                      <a:pt x="0" y="150"/>
                    </a:lnTo>
                    <a:lnTo>
                      <a:pt x="2" y="122"/>
                    </a:lnTo>
                    <a:lnTo>
                      <a:pt x="7" y="98"/>
                    </a:lnTo>
                    <a:lnTo>
                      <a:pt x="16" y="77"/>
                    </a:lnTo>
                    <a:lnTo>
                      <a:pt x="27" y="59"/>
                    </a:lnTo>
                    <a:lnTo>
                      <a:pt x="41" y="45"/>
                    </a:lnTo>
                    <a:lnTo>
                      <a:pt x="57" y="33"/>
                    </a:lnTo>
                    <a:lnTo>
                      <a:pt x="73" y="23"/>
                    </a:lnTo>
                    <a:lnTo>
                      <a:pt x="91" y="16"/>
                    </a:lnTo>
                    <a:lnTo>
                      <a:pt x="110" y="10"/>
                    </a:lnTo>
                    <a:lnTo>
                      <a:pt x="129" y="6"/>
                    </a:lnTo>
                    <a:lnTo>
                      <a:pt x="148" y="3"/>
                    </a:lnTo>
                    <a:lnTo>
                      <a:pt x="167" y="1"/>
                    </a:lnTo>
                    <a:lnTo>
                      <a:pt x="185" y="0"/>
                    </a:lnTo>
                    <a:lnTo>
                      <a:pt x="201" y="0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99" name="Freeform 24"/>
              <p:cNvSpPr>
                <a:spLocks noEditPoints="1"/>
              </p:cNvSpPr>
              <p:nvPr/>
            </p:nvSpPr>
            <p:spPr bwMode="auto">
              <a:xfrm>
                <a:off x="2597" y="4335"/>
                <a:ext cx="217" cy="124"/>
              </a:xfrm>
              <a:custGeom>
                <a:avLst/>
                <a:gdLst>
                  <a:gd name="T0" fmla="*/ 1796 w 2393"/>
                  <a:gd name="T1" fmla="*/ 704 h 1360"/>
                  <a:gd name="T2" fmla="*/ 1761 w 2393"/>
                  <a:gd name="T3" fmla="*/ 720 h 1360"/>
                  <a:gd name="T4" fmla="*/ 1590 w 2393"/>
                  <a:gd name="T5" fmla="*/ 904 h 1360"/>
                  <a:gd name="T6" fmla="*/ 1882 w 2393"/>
                  <a:gd name="T7" fmla="*/ 733 h 1360"/>
                  <a:gd name="T8" fmla="*/ 1851 w 2393"/>
                  <a:gd name="T9" fmla="*/ 709 h 1360"/>
                  <a:gd name="T10" fmla="*/ 1814 w 2393"/>
                  <a:gd name="T11" fmla="*/ 702 h 1360"/>
                  <a:gd name="T12" fmla="*/ 1831 w 2393"/>
                  <a:gd name="T13" fmla="*/ 20 h 1360"/>
                  <a:gd name="T14" fmla="*/ 1950 w 2393"/>
                  <a:gd name="T15" fmla="*/ 61 h 1360"/>
                  <a:gd name="T16" fmla="*/ 2057 w 2393"/>
                  <a:gd name="T17" fmla="*/ 121 h 1360"/>
                  <a:gd name="T18" fmla="*/ 2154 w 2393"/>
                  <a:gd name="T19" fmla="*/ 196 h 1360"/>
                  <a:gd name="T20" fmla="*/ 2235 w 2393"/>
                  <a:gd name="T21" fmla="*/ 286 h 1360"/>
                  <a:gd name="T22" fmla="*/ 2301 w 2393"/>
                  <a:gd name="T23" fmla="*/ 388 h 1360"/>
                  <a:gd name="T24" fmla="*/ 2352 w 2393"/>
                  <a:gd name="T25" fmla="*/ 501 h 1360"/>
                  <a:gd name="T26" fmla="*/ 2382 w 2393"/>
                  <a:gd name="T27" fmla="*/ 622 h 1360"/>
                  <a:gd name="T28" fmla="*/ 2393 w 2393"/>
                  <a:gd name="T29" fmla="*/ 748 h 1360"/>
                  <a:gd name="T30" fmla="*/ 2390 w 2393"/>
                  <a:gd name="T31" fmla="*/ 1230 h 1360"/>
                  <a:gd name="T32" fmla="*/ 2370 w 2393"/>
                  <a:gd name="T33" fmla="*/ 1282 h 1360"/>
                  <a:gd name="T34" fmla="*/ 2335 w 2393"/>
                  <a:gd name="T35" fmla="*/ 1324 h 1360"/>
                  <a:gd name="T36" fmla="*/ 2286 w 2393"/>
                  <a:gd name="T37" fmla="*/ 1351 h 1360"/>
                  <a:gd name="T38" fmla="*/ 2230 w 2393"/>
                  <a:gd name="T39" fmla="*/ 1360 h 1360"/>
                  <a:gd name="T40" fmla="*/ 129 w 2393"/>
                  <a:gd name="T41" fmla="*/ 1358 h 1360"/>
                  <a:gd name="T42" fmla="*/ 77 w 2393"/>
                  <a:gd name="T43" fmla="*/ 1339 h 1360"/>
                  <a:gd name="T44" fmla="*/ 36 w 2393"/>
                  <a:gd name="T45" fmla="*/ 1304 h 1360"/>
                  <a:gd name="T46" fmla="*/ 10 w 2393"/>
                  <a:gd name="T47" fmla="*/ 1256 h 1360"/>
                  <a:gd name="T48" fmla="*/ 0 w 2393"/>
                  <a:gd name="T49" fmla="*/ 1200 h 1360"/>
                  <a:gd name="T50" fmla="*/ 3 w 2393"/>
                  <a:gd name="T51" fmla="*/ 684 h 1360"/>
                  <a:gd name="T52" fmla="*/ 23 w 2393"/>
                  <a:gd name="T53" fmla="*/ 561 h 1360"/>
                  <a:gd name="T54" fmla="*/ 63 w 2393"/>
                  <a:gd name="T55" fmla="*/ 443 h 1360"/>
                  <a:gd name="T56" fmla="*/ 122 w 2393"/>
                  <a:gd name="T57" fmla="*/ 336 h 1360"/>
                  <a:gd name="T58" fmla="*/ 195 w 2393"/>
                  <a:gd name="T59" fmla="*/ 240 h 1360"/>
                  <a:gd name="T60" fmla="*/ 283 w 2393"/>
                  <a:gd name="T61" fmla="*/ 157 h 1360"/>
                  <a:gd name="T62" fmla="*/ 385 w 2393"/>
                  <a:gd name="T63" fmla="*/ 89 h 1360"/>
                  <a:gd name="T64" fmla="*/ 498 w 2393"/>
                  <a:gd name="T65" fmla="*/ 38 h 1360"/>
                  <a:gd name="T66" fmla="*/ 640 w 2393"/>
                  <a:gd name="T67" fmla="*/ 0 h 1360"/>
                  <a:gd name="T68" fmla="*/ 1748 w 2393"/>
                  <a:gd name="T69" fmla="*/ 0 h 1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93" h="1360">
                    <a:moveTo>
                      <a:pt x="1814" y="702"/>
                    </a:moveTo>
                    <a:lnTo>
                      <a:pt x="1796" y="704"/>
                    </a:lnTo>
                    <a:lnTo>
                      <a:pt x="1778" y="709"/>
                    </a:lnTo>
                    <a:lnTo>
                      <a:pt x="1761" y="720"/>
                    </a:lnTo>
                    <a:lnTo>
                      <a:pt x="1746" y="733"/>
                    </a:lnTo>
                    <a:lnTo>
                      <a:pt x="1590" y="904"/>
                    </a:lnTo>
                    <a:lnTo>
                      <a:pt x="2038" y="904"/>
                    </a:lnTo>
                    <a:lnTo>
                      <a:pt x="1882" y="733"/>
                    </a:lnTo>
                    <a:lnTo>
                      <a:pt x="1867" y="719"/>
                    </a:lnTo>
                    <a:lnTo>
                      <a:pt x="1851" y="709"/>
                    </a:lnTo>
                    <a:lnTo>
                      <a:pt x="1833" y="703"/>
                    </a:lnTo>
                    <a:lnTo>
                      <a:pt x="1814" y="702"/>
                    </a:lnTo>
                    <a:close/>
                    <a:moveTo>
                      <a:pt x="1748" y="0"/>
                    </a:moveTo>
                    <a:lnTo>
                      <a:pt x="1831" y="20"/>
                    </a:lnTo>
                    <a:lnTo>
                      <a:pt x="1892" y="38"/>
                    </a:lnTo>
                    <a:lnTo>
                      <a:pt x="1950" y="61"/>
                    </a:lnTo>
                    <a:lnTo>
                      <a:pt x="2005" y="88"/>
                    </a:lnTo>
                    <a:lnTo>
                      <a:pt x="2057" y="121"/>
                    </a:lnTo>
                    <a:lnTo>
                      <a:pt x="2107" y="157"/>
                    </a:lnTo>
                    <a:lnTo>
                      <a:pt x="2154" y="196"/>
                    </a:lnTo>
                    <a:lnTo>
                      <a:pt x="2196" y="239"/>
                    </a:lnTo>
                    <a:lnTo>
                      <a:pt x="2235" y="286"/>
                    </a:lnTo>
                    <a:lnTo>
                      <a:pt x="2270" y="336"/>
                    </a:lnTo>
                    <a:lnTo>
                      <a:pt x="2301" y="388"/>
                    </a:lnTo>
                    <a:lnTo>
                      <a:pt x="2328" y="443"/>
                    </a:lnTo>
                    <a:lnTo>
                      <a:pt x="2352" y="501"/>
                    </a:lnTo>
                    <a:lnTo>
                      <a:pt x="2369" y="561"/>
                    </a:lnTo>
                    <a:lnTo>
                      <a:pt x="2382" y="622"/>
                    </a:lnTo>
                    <a:lnTo>
                      <a:pt x="2390" y="684"/>
                    </a:lnTo>
                    <a:lnTo>
                      <a:pt x="2393" y="748"/>
                    </a:lnTo>
                    <a:lnTo>
                      <a:pt x="2393" y="1200"/>
                    </a:lnTo>
                    <a:lnTo>
                      <a:pt x="2390" y="1230"/>
                    </a:lnTo>
                    <a:lnTo>
                      <a:pt x="2383" y="1256"/>
                    </a:lnTo>
                    <a:lnTo>
                      <a:pt x="2370" y="1282"/>
                    </a:lnTo>
                    <a:lnTo>
                      <a:pt x="2354" y="1304"/>
                    </a:lnTo>
                    <a:lnTo>
                      <a:pt x="2335" y="1324"/>
                    </a:lnTo>
                    <a:lnTo>
                      <a:pt x="2311" y="1339"/>
                    </a:lnTo>
                    <a:lnTo>
                      <a:pt x="2286" y="1351"/>
                    </a:lnTo>
                    <a:lnTo>
                      <a:pt x="2259" y="1358"/>
                    </a:lnTo>
                    <a:lnTo>
                      <a:pt x="2230" y="1360"/>
                    </a:lnTo>
                    <a:lnTo>
                      <a:pt x="157" y="1360"/>
                    </a:lnTo>
                    <a:lnTo>
                      <a:pt x="129" y="1358"/>
                    </a:lnTo>
                    <a:lnTo>
                      <a:pt x="101" y="1351"/>
                    </a:lnTo>
                    <a:lnTo>
                      <a:pt x="77" y="1339"/>
                    </a:lnTo>
                    <a:lnTo>
                      <a:pt x="55" y="1324"/>
                    </a:lnTo>
                    <a:lnTo>
                      <a:pt x="36" y="1304"/>
                    </a:lnTo>
                    <a:lnTo>
                      <a:pt x="21" y="1282"/>
                    </a:lnTo>
                    <a:lnTo>
                      <a:pt x="10" y="1256"/>
                    </a:lnTo>
                    <a:lnTo>
                      <a:pt x="3" y="1230"/>
                    </a:lnTo>
                    <a:lnTo>
                      <a:pt x="0" y="1200"/>
                    </a:lnTo>
                    <a:lnTo>
                      <a:pt x="0" y="748"/>
                    </a:lnTo>
                    <a:lnTo>
                      <a:pt x="3" y="684"/>
                    </a:lnTo>
                    <a:lnTo>
                      <a:pt x="11" y="622"/>
                    </a:lnTo>
                    <a:lnTo>
                      <a:pt x="23" y="561"/>
                    </a:lnTo>
                    <a:lnTo>
                      <a:pt x="41" y="501"/>
                    </a:lnTo>
                    <a:lnTo>
                      <a:pt x="63" y="443"/>
                    </a:lnTo>
                    <a:lnTo>
                      <a:pt x="90" y="389"/>
                    </a:lnTo>
                    <a:lnTo>
                      <a:pt x="122" y="336"/>
                    </a:lnTo>
                    <a:lnTo>
                      <a:pt x="156" y="286"/>
                    </a:lnTo>
                    <a:lnTo>
                      <a:pt x="195" y="240"/>
                    </a:lnTo>
                    <a:lnTo>
                      <a:pt x="237" y="196"/>
                    </a:lnTo>
                    <a:lnTo>
                      <a:pt x="283" y="157"/>
                    </a:lnTo>
                    <a:lnTo>
                      <a:pt x="332" y="121"/>
                    </a:lnTo>
                    <a:lnTo>
                      <a:pt x="385" y="89"/>
                    </a:lnTo>
                    <a:lnTo>
                      <a:pt x="440" y="62"/>
                    </a:lnTo>
                    <a:lnTo>
                      <a:pt x="498" y="38"/>
                    </a:lnTo>
                    <a:lnTo>
                      <a:pt x="559" y="20"/>
                    </a:lnTo>
                    <a:lnTo>
                      <a:pt x="640" y="0"/>
                    </a:lnTo>
                    <a:lnTo>
                      <a:pt x="1193" y="1280"/>
                    </a:lnTo>
                    <a:lnTo>
                      <a:pt x="174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  <p:sp>
            <p:nvSpPr>
              <p:cNvPr id="100" name="Freeform 25"/>
              <p:cNvSpPr>
                <a:spLocks/>
              </p:cNvSpPr>
              <p:nvPr/>
            </p:nvSpPr>
            <p:spPr bwMode="auto">
              <a:xfrm>
                <a:off x="2689" y="4347"/>
                <a:ext cx="34" cy="83"/>
              </a:xfrm>
              <a:custGeom>
                <a:avLst/>
                <a:gdLst>
                  <a:gd name="T0" fmla="*/ 135 w 373"/>
                  <a:gd name="T1" fmla="*/ 0 h 915"/>
                  <a:gd name="T2" fmla="*/ 237 w 373"/>
                  <a:gd name="T3" fmla="*/ 0 h 915"/>
                  <a:gd name="T4" fmla="*/ 258 w 373"/>
                  <a:gd name="T5" fmla="*/ 2 h 915"/>
                  <a:gd name="T6" fmla="*/ 278 w 373"/>
                  <a:gd name="T7" fmla="*/ 9 h 915"/>
                  <a:gd name="T8" fmla="*/ 295 w 373"/>
                  <a:gd name="T9" fmla="*/ 21 h 915"/>
                  <a:gd name="T10" fmla="*/ 310 w 373"/>
                  <a:gd name="T11" fmla="*/ 36 h 915"/>
                  <a:gd name="T12" fmla="*/ 321 w 373"/>
                  <a:gd name="T13" fmla="*/ 53 h 915"/>
                  <a:gd name="T14" fmla="*/ 328 w 373"/>
                  <a:gd name="T15" fmla="*/ 74 h 915"/>
                  <a:gd name="T16" fmla="*/ 366 w 373"/>
                  <a:gd name="T17" fmla="*/ 234 h 915"/>
                  <a:gd name="T18" fmla="*/ 368 w 373"/>
                  <a:gd name="T19" fmla="*/ 257 h 915"/>
                  <a:gd name="T20" fmla="*/ 365 w 373"/>
                  <a:gd name="T21" fmla="*/ 281 h 915"/>
                  <a:gd name="T22" fmla="*/ 357 w 373"/>
                  <a:gd name="T23" fmla="*/ 301 h 915"/>
                  <a:gd name="T24" fmla="*/ 345 w 373"/>
                  <a:gd name="T25" fmla="*/ 319 h 915"/>
                  <a:gd name="T26" fmla="*/ 329 w 373"/>
                  <a:gd name="T27" fmla="*/ 334 h 915"/>
                  <a:gd name="T28" fmla="*/ 309 w 373"/>
                  <a:gd name="T29" fmla="*/ 345 h 915"/>
                  <a:gd name="T30" fmla="*/ 287 w 373"/>
                  <a:gd name="T31" fmla="*/ 351 h 915"/>
                  <a:gd name="T32" fmla="*/ 373 w 373"/>
                  <a:gd name="T33" fmla="*/ 438 h 915"/>
                  <a:gd name="T34" fmla="*/ 187 w 373"/>
                  <a:gd name="T35" fmla="*/ 915 h 915"/>
                  <a:gd name="T36" fmla="*/ 0 w 373"/>
                  <a:gd name="T37" fmla="*/ 438 h 915"/>
                  <a:gd name="T38" fmla="*/ 85 w 373"/>
                  <a:gd name="T39" fmla="*/ 351 h 915"/>
                  <a:gd name="T40" fmla="*/ 63 w 373"/>
                  <a:gd name="T41" fmla="*/ 345 h 915"/>
                  <a:gd name="T42" fmla="*/ 44 w 373"/>
                  <a:gd name="T43" fmla="*/ 334 h 915"/>
                  <a:gd name="T44" fmla="*/ 27 w 373"/>
                  <a:gd name="T45" fmla="*/ 319 h 915"/>
                  <a:gd name="T46" fmla="*/ 15 w 373"/>
                  <a:gd name="T47" fmla="*/ 301 h 915"/>
                  <a:gd name="T48" fmla="*/ 7 w 373"/>
                  <a:gd name="T49" fmla="*/ 281 h 915"/>
                  <a:gd name="T50" fmla="*/ 4 w 373"/>
                  <a:gd name="T51" fmla="*/ 257 h 915"/>
                  <a:gd name="T52" fmla="*/ 6 w 373"/>
                  <a:gd name="T53" fmla="*/ 234 h 915"/>
                  <a:gd name="T54" fmla="*/ 44 w 373"/>
                  <a:gd name="T55" fmla="*/ 74 h 915"/>
                  <a:gd name="T56" fmla="*/ 52 w 373"/>
                  <a:gd name="T57" fmla="*/ 53 h 915"/>
                  <a:gd name="T58" fmla="*/ 63 w 373"/>
                  <a:gd name="T59" fmla="*/ 36 h 915"/>
                  <a:gd name="T60" fmla="*/ 77 w 373"/>
                  <a:gd name="T61" fmla="*/ 21 h 915"/>
                  <a:gd name="T62" fmla="*/ 95 w 373"/>
                  <a:gd name="T63" fmla="*/ 9 h 915"/>
                  <a:gd name="T64" fmla="*/ 114 w 373"/>
                  <a:gd name="T65" fmla="*/ 2 h 915"/>
                  <a:gd name="T66" fmla="*/ 135 w 373"/>
                  <a:gd name="T67" fmla="*/ 0 h 9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73" h="915">
                    <a:moveTo>
                      <a:pt x="135" y="0"/>
                    </a:moveTo>
                    <a:lnTo>
                      <a:pt x="237" y="0"/>
                    </a:lnTo>
                    <a:lnTo>
                      <a:pt x="258" y="2"/>
                    </a:lnTo>
                    <a:lnTo>
                      <a:pt x="278" y="9"/>
                    </a:lnTo>
                    <a:lnTo>
                      <a:pt x="295" y="21"/>
                    </a:lnTo>
                    <a:lnTo>
                      <a:pt x="310" y="36"/>
                    </a:lnTo>
                    <a:lnTo>
                      <a:pt x="321" y="53"/>
                    </a:lnTo>
                    <a:lnTo>
                      <a:pt x="328" y="74"/>
                    </a:lnTo>
                    <a:lnTo>
                      <a:pt x="366" y="234"/>
                    </a:lnTo>
                    <a:lnTo>
                      <a:pt x="368" y="257"/>
                    </a:lnTo>
                    <a:lnTo>
                      <a:pt x="365" y="281"/>
                    </a:lnTo>
                    <a:lnTo>
                      <a:pt x="357" y="301"/>
                    </a:lnTo>
                    <a:lnTo>
                      <a:pt x="345" y="319"/>
                    </a:lnTo>
                    <a:lnTo>
                      <a:pt x="329" y="334"/>
                    </a:lnTo>
                    <a:lnTo>
                      <a:pt x="309" y="345"/>
                    </a:lnTo>
                    <a:lnTo>
                      <a:pt x="287" y="351"/>
                    </a:lnTo>
                    <a:lnTo>
                      <a:pt x="373" y="438"/>
                    </a:lnTo>
                    <a:lnTo>
                      <a:pt x="187" y="915"/>
                    </a:lnTo>
                    <a:lnTo>
                      <a:pt x="0" y="438"/>
                    </a:lnTo>
                    <a:lnTo>
                      <a:pt x="85" y="351"/>
                    </a:lnTo>
                    <a:lnTo>
                      <a:pt x="63" y="345"/>
                    </a:lnTo>
                    <a:lnTo>
                      <a:pt x="44" y="334"/>
                    </a:lnTo>
                    <a:lnTo>
                      <a:pt x="27" y="319"/>
                    </a:lnTo>
                    <a:lnTo>
                      <a:pt x="15" y="301"/>
                    </a:lnTo>
                    <a:lnTo>
                      <a:pt x="7" y="281"/>
                    </a:lnTo>
                    <a:lnTo>
                      <a:pt x="4" y="257"/>
                    </a:lnTo>
                    <a:lnTo>
                      <a:pt x="6" y="234"/>
                    </a:lnTo>
                    <a:lnTo>
                      <a:pt x="44" y="74"/>
                    </a:lnTo>
                    <a:lnTo>
                      <a:pt x="52" y="53"/>
                    </a:lnTo>
                    <a:lnTo>
                      <a:pt x="63" y="36"/>
                    </a:lnTo>
                    <a:lnTo>
                      <a:pt x="77" y="21"/>
                    </a:lnTo>
                    <a:lnTo>
                      <a:pt x="95" y="9"/>
                    </a:lnTo>
                    <a:lnTo>
                      <a:pt x="114" y="2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1600">
                  <a:solidFill>
                    <a:srgbClr val="341886"/>
                  </a:solidFill>
                </a:endParaRPr>
              </a:p>
            </p:txBody>
          </p:sp>
        </p:grpSp>
      </p:grpSp>
      <p:sp>
        <p:nvSpPr>
          <p:cNvPr id="101" name="원호 100"/>
          <p:cNvSpPr/>
          <p:nvPr/>
        </p:nvSpPr>
        <p:spPr>
          <a:xfrm>
            <a:off x="7179280" y="3062719"/>
            <a:ext cx="1957770" cy="1957770"/>
          </a:xfrm>
          <a:prstGeom prst="arc">
            <a:avLst>
              <a:gd name="adj1" fmla="val 16153309"/>
              <a:gd name="adj2" fmla="val 10754372"/>
            </a:avLst>
          </a:prstGeom>
          <a:ln w="28575">
            <a:solidFill>
              <a:srgbClr val="2E4AAC"/>
            </a:solidFill>
            <a:head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bIns="432000" rtlCol="0" anchor="b"/>
          <a:lstStyle/>
          <a:p>
            <a:pPr algn="ctr">
              <a:lnSpc>
                <a:spcPct val="150000"/>
              </a:lnSpc>
            </a:pPr>
            <a:r>
              <a:rPr lang="en-US" altLang="ko-KR" sz="1200" b="1" dirty="0">
                <a:solidFill>
                  <a:srgbClr val="2E4AAC"/>
                </a:solidFill>
              </a:rPr>
              <a:t>CONTENTS A</a:t>
            </a:r>
            <a:endParaRPr lang="en-US" altLang="ko-KR" sz="1100" dirty="0">
              <a:solidFill>
                <a:srgbClr val="2E4AAC"/>
              </a:solidFill>
            </a:endParaRPr>
          </a:p>
        </p:txBody>
      </p:sp>
      <p:cxnSp>
        <p:nvCxnSpPr>
          <p:cNvPr id="102" name="직선 연결선 101"/>
          <p:cNvCxnSpPr/>
          <p:nvPr/>
        </p:nvCxnSpPr>
        <p:spPr>
          <a:xfrm rot="16200000">
            <a:off x="6422712" y="3319436"/>
            <a:ext cx="1512000" cy="0"/>
          </a:xfrm>
          <a:prstGeom prst="line">
            <a:avLst/>
          </a:prstGeom>
          <a:ln w="28575">
            <a:solidFill>
              <a:srgbClr val="2E4AAC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직사각형 103"/>
          <p:cNvSpPr/>
          <p:nvPr/>
        </p:nvSpPr>
        <p:spPr>
          <a:xfrm>
            <a:off x="6822075" y="1705081"/>
            <a:ext cx="8611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전년 대비</a:t>
            </a:r>
            <a:endParaRPr lang="en-US" altLang="ko-KR" sz="1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en-US" altLang="ko-KR" sz="3200" b="1" dirty="0">
                <a:solidFill>
                  <a:srgbClr val="2E4AAC"/>
                </a:solidFill>
              </a:rPr>
              <a:t>36</a:t>
            </a:r>
            <a:r>
              <a:rPr lang="en-US" altLang="ko-KR" b="1" dirty="0">
                <a:solidFill>
                  <a:srgbClr val="2E4AAC"/>
                </a:solidFill>
              </a:rPr>
              <a:t>%</a:t>
            </a:r>
            <a:endParaRPr lang="en-US" altLang="ko-KR" sz="900" dirty="0">
              <a:solidFill>
                <a:srgbClr val="2E4AAC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983266" y="2967440"/>
            <a:ext cx="23697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9333915" y="3353200"/>
            <a:ext cx="2369789" cy="1086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詳しい内容を書いてみよう</a:t>
            </a:r>
          </a:p>
          <a:p>
            <a:pPr algn="ctr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と一緒に</a:t>
            </a:r>
            <a:r>
              <a:rPr lang="en-US" altLang="ja-JP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を作る楽しさを感じてください</a:t>
            </a:r>
            <a:endParaRPr lang="ko-KR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2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5208395" y="2206171"/>
            <a:ext cx="1937572" cy="1937572"/>
          </a:xfrm>
          <a:prstGeom prst="ellipse">
            <a:avLst/>
          </a:prstGeom>
          <a:solidFill>
            <a:srgbClr val="2643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38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67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171</a:t>
            </a:r>
          </a:p>
        </p:txBody>
      </p:sp>
      <p:sp>
        <p:nvSpPr>
          <p:cNvPr id="6" name="타원 5"/>
          <p:cNvSpPr/>
          <p:nvPr/>
        </p:nvSpPr>
        <p:spPr>
          <a:xfrm>
            <a:off x="2997612" y="2206171"/>
            <a:ext cx="1937572" cy="1937572"/>
          </a:xfrm>
          <a:prstGeom prst="ellipse">
            <a:avLst/>
          </a:prstGeom>
          <a:solidFill>
            <a:srgbClr val="2E4A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46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74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172</a:t>
            </a:r>
          </a:p>
        </p:txBody>
      </p:sp>
      <p:sp>
        <p:nvSpPr>
          <p:cNvPr id="7" name="타원 6"/>
          <p:cNvSpPr/>
          <p:nvPr/>
        </p:nvSpPr>
        <p:spPr>
          <a:xfrm>
            <a:off x="786829" y="2206171"/>
            <a:ext cx="1937572" cy="1937572"/>
          </a:xfrm>
          <a:prstGeom prst="ellipse">
            <a:avLst/>
          </a:prstGeom>
          <a:solidFill>
            <a:srgbClr val="193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25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50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132</a:t>
            </a:r>
          </a:p>
        </p:txBody>
      </p:sp>
      <p:sp>
        <p:nvSpPr>
          <p:cNvPr id="9" name="타원 8"/>
          <p:cNvSpPr/>
          <p:nvPr/>
        </p:nvSpPr>
        <p:spPr>
          <a:xfrm>
            <a:off x="7419178" y="2206171"/>
            <a:ext cx="1937572" cy="1937572"/>
          </a:xfrm>
          <a:prstGeom prst="ellipse">
            <a:avLst/>
          </a:prstGeom>
          <a:solidFill>
            <a:srgbClr val="2ABE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42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190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200</a:t>
            </a:r>
          </a:p>
        </p:txBody>
      </p:sp>
      <p:sp>
        <p:nvSpPr>
          <p:cNvPr id="10" name="타원 9"/>
          <p:cNvSpPr/>
          <p:nvPr/>
        </p:nvSpPr>
        <p:spPr>
          <a:xfrm>
            <a:off x="9629960" y="2206171"/>
            <a:ext cx="1937572" cy="1937572"/>
          </a:xfrm>
          <a:prstGeom prst="ellipse">
            <a:avLst/>
          </a:prstGeom>
          <a:solidFill>
            <a:srgbClr val="DCD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R 220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G 223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prstClr val="white"/>
                </a:solidFill>
              </a:rPr>
              <a:t>B 240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79A2486-28F2-7B3A-90D7-50550D503332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AE2420E-50A9-250C-DA15-4834ACFE30C7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88184"/>
      </p:ext>
    </p:extLst>
  </p:cSld>
  <p:clrMapOvr>
    <a:masterClrMapping/>
  </p:clrMapOvr>
</p:sld>
</file>

<file path=ppt/theme/theme1.xml><?xml version="1.0" encoding="utf-8"?>
<a:theme xmlns:a="http://schemas.openxmlformats.org/drawingml/2006/main" name="28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787</Words>
  <Application>Microsoft Office PowerPoint</Application>
  <PresentationFormat>와이드스크린</PresentationFormat>
  <Paragraphs>132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Aharoni</vt:lpstr>
      <vt:lpstr>Arial</vt:lpstr>
      <vt:lpstr>28_Office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2021-05-24T15:07:59Z</dcterms:created>
  <dcterms:modified xsi:type="dcterms:W3CDTF">2025-03-10T04:02:25Z</dcterms:modified>
</cp:coreProperties>
</file>