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19" autoAdjust="0"/>
    <p:restoredTop sz="94660"/>
  </p:normalViewPr>
  <p:slideViewPr>
    <p:cSldViewPr snapToGrid="0">
      <p:cViewPr>
        <p:scale>
          <a:sx n="75" d="100"/>
          <a:sy n="75" d="100"/>
        </p:scale>
        <p:origin x="726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316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211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08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725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417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904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8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150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599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392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54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783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5F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>
            <a:extLst>
              <a:ext uri="{FF2B5EF4-FFF2-40B4-BE49-F238E27FC236}">
                <a16:creationId xmlns:a16="http://schemas.microsoft.com/office/drawing/2014/main" id="{AAE72C7E-16F3-44A1-9DAE-1352A81D3973}"/>
              </a:ext>
            </a:extLst>
          </p:cNvPr>
          <p:cNvSpPr/>
          <p:nvPr/>
        </p:nvSpPr>
        <p:spPr>
          <a:xfrm>
            <a:off x="2693455" y="2564953"/>
            <a:ext cx="6805089" cy="1269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4000" b="1" i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1050" kern="0" dirty="0">
                <a:solidFill>
                  <a:prstClr val="white"/>
                </a:solidFill>
              </a:rPr>
              <a:t>PAPOZIP</a:t>
            </a:r>
            <a:r>
              <a:rPr lang="ja-JP" altLang="en-US" sz="1050" kern="0" dirty="0">
                <a:solidFill>
                  <a:prstClr val="white"/>
                </a:solidFill>
              </a:rPr>
              <a:t>と一緒に</a:t>
            </a:r>
            <a:r>
              <a:rPr lang="en-US" altLang="ja-JP" sz="1050" kern="0" dirty="0">
                <a:solidFill>
                  <a:prstClr val="white"/>
                </a:solidFill>
              </a:rPr>
              <a:t>ppt</a:t>
            </a:r>
            <a:r>
              <a:rPr lang="ja-JP" altLang="en-US" sz="105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1050" kern="0" dirty="0">
              <a:solidFill>
                <a:prstClr val="white"/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C7DBBB61-1F77-48D0-98E0-6AE88EDD4A0D}"/>
              </a:ext>
            </a:extLst>
          </p:cNvPr>
          <p:cNvSpPr/>
          <p:nvPr/>
        </p:nvSpPr>
        <p:spPr>
          <a:xfrm>
            <a:off x="94599" y="0"/>
            <a:ext cx="12192000" cy="6858000"/>
          </a:xfrm>
          <a:prstGeom prst="rect">
            <a:avLst/>
          </a:prstGeom>
          <a:blipFill dpi="0" rotWithShape="1">
            <a:blip r:embed="rId2">
              <a:alphaModFix amt="19000"/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40000"/>
                      </a14:imgEffect>
                    </a14:imgLayer>
                  </a14:imgProps>
                </a:ext>
              </a:extLst>
            </a:blip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21" name="사각형: 둥근 모서리 22">
            <a:extLst>
              <a:ext uri="{FF2B5EF4-FFF2-40B4-BE49-F238E27FC236}">
                <a16:creationId xmlns:a16="http://schemas.microsoft.com/office/drawing/2014/main" id="{BB298C49-7B96-41C3-9FF8-FD6BA1002B02}"/>
              </a:ext>
            </a:extLst>
          </p:cNvPr>
          <p:cNvSpPr/>
          <p:nvPr/>
        </p:nvSpPr>
        <p:spPr>
          <a:xfrm rot="19320000">
            <a:off x="56629" y="2515477"/>
            <a:ext cx="6660000" cy="49229"/>
          </a:xfrm>
          <a:prstGeom prst="roundRect">
            <a:avLst>
              <a:gd name="adj" fmla="val 50000"/>
            </a:avLst>
          </a:prstGeom>
          <a:pattFill prst="ltUpDiag">
            <a:fgClr>
              <a:schemeClr val="bg1"/>
            </a:fgClr>
            <a:bgClr>
              <a:srgbClr val="6D5F56"/>
            </a:bgClr>
          </a:pattFill>
          <a:ln>
            <a:noFill/>
          </a:ln>
          <a:effectLst>
            <a:outerShdw blurRad="88900" dist="1016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flood" dir="t"/>
          </a:scene3d>
          <a:sp3d prstMaterial="plastic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0" name="사각형: 둥근 모서리 22">
            <a:extLst>
              <a:ext uri="{FF2B5EF4-FFF2-40B4-BE49-F238E27FC236}">
                <a16:creationId xmlns:a16="http://schemas.microsoft.com/office/drawing/2014/main" id="{BB298C49-7B96-41C3-9FF8-FD6BA1002B02}"/>
              </a:ext>
            </a:extLst>
          </p:cNvPr>
          <p:cNvSpPr/>
          <p:nvPr/>
        </p:nvSpPr>
        <p:spPr>
          <a:xfrm rot="2280000" flipH="1">
            <a:off x="5426536" y="2467853"/>
            <a:ext cx="6660000" cy="49229"/>
          </a:xfrm>
          <a:prstGeom prst="roundRect">
            <a:avLst>
              <a:gd name="adj" fmla="val 50000"/>
            </a:avLst>
          </a:prstGeom>
          <a:pattFill prst="ltUpDiag">
            <a:fgClr>
              <a:schemeClr val="bg1"/>
            </a:fgClr>
            <a:bgClr>
              <a:srgbClr val="6D5F56"/>
            </a:bgClr>
          </a:pattFill>
          <a:ln>
            <a:noFill/>
          </a:ln>
          <a:effectLst>
            <a:outerShdw blurRad="88900" dist="1016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flood" dir="t"/>
          </a:scene3d>
          <a:sp3d prstMaterial="plastic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804FE7CD-D529-4B9E-B57D-5E05D5AC0542}"/>
              </a:ext>
            </a:extLst>
          </p:cNvPr>
          <p:cNvSpPr/>
          <p:nvPr/>
        </p:nvSpPr>
        <p:spPr>
          <a:xfrm>
            <a:off x="5923900" y="317799"/>
            <a:ext cx="352425" cy="352425"/>
          </a:xfrm>
          <a:prstGeom prst="ellipse">
            <a:avLst/>
          </a:prstGeom>
          <a:gradFill flip="none" rotWithShape="1">
            <a:gsLst>
              <a:gs pos="38000">
                <a:schemeClr val="bg1">
                  <a:alpha val="20000"/>
                </a:schemeClr>
              </a:gs>
              <a:gs pos="69000">
                <a:schemeClr val="bg1">
                  <a:alpha val="54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9525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" name="사각형: 둥근 한쪽 모서리 8">
            <a:extLst>
              <a:ext uri="{FF2B5EF4-FFF2-40B4-BE49-F238E27FC236}">
                <a16:creationId xmlns:a16="http://schemas.microsoft.com/office/drawing/2014/main" id="{EBEC756D-DA31-479F-886C-D15C767CEA54}"/>
              </a:ext>
            </a:extLst>
          </p:cNvPr>
          <p:cNvSpPr/>
          <p:nvPr/>
        </p:nvSpPr>
        <p:spPr>
          <a:xfrm flipH="1">
            <a:off x="469377" y="4178301"/>
            <a:ext cx="11303521" cy="2679698"/>
          </a:xfrm>
          <a:prstGeom prst="round2SameRect">
            <a:avLst>
              <a:gd name="adj1" fmla="val 5373"/>
              <a:gd name="adj2" fmla="val 0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66000"/>
                      </a14:imgEffect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srcRect/>
            <a:tile tx="0" ty="0" sx="100000" sy="100000" flip="none" algn="tl"/>
          </a:blip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사각형: 둥근 한쪽 모서리 9">
            <a:extLst>
              <a:ext uri="{FF2B5EF4-FFF2-40B4-BE49-F238E27FC236}">
                <a16:creationId xmlns:a16="http://schemas.microsoft.com/office/drawing/2014/main" id="{66C35E28-5536-4C8D-9012-8FF01010E363}"/>
              </a:ext>
            </a:extLst>
          </p:cNvPr>
          <p:cNvSpPr/>
          <p:nvPr/>
        </p:nvSpPr>
        <p:spPr>
          <a:xfrm flipH="1">
            <a:off x="628389" y="4381500"/>
            <a:ext cx="10985500" cy="2476498"/>
          </a:xfrm>
          <a:prstGeom prst="round2SameRect">
            <a:avLst>
              <a:gd name="adj1" fmla="val 5014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000" b="0" i="0" u="none" strike="noStrike" kern="0" cap="none" spc="0" normalizeH="0" baseline="0" noProof="0" dirty="0">
                <a:ln w="12700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야놀자 야체 B" panose="02020603020101020101" pitchFamily="18" charset="-127"/>
                <a:ea typeface="야놀자 야체 B" panose="02020603020101020101" pitchFamily="18" charset="-127"/>
              </a:rPr>
              <a:t>経営 </a:t>
            </a:r>
            <a:r>
              <a:rPr kumimoji="0" lang="en-US" altLang="ko-KR" sz="1000" b="0" i="0" u="none" strike="noStrike" kern="0" cap="none" spc="0" normalizeH="0" baseline="0" noProof="0" dirty="0">
                <a:ln w="12700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야놀자 야체 B" panose="02020603020101020101" pitchFamily="18" charset="-127"/>
                <a:ea typeface="야놀자 야체 B" panose="02020603020101020101" pitchFamily="18" charset="-127"/>
              </a:rPr>
              <a:t>20123457 </a:t>
            </a:r>
            <a:r>
              <a:rPr kumimoji="0" lang="ko-KR" altLang="en-US" sz="1000" b="0" i="0" u="none" strike="noStrike" kern="0" cap="none" spc="0" normalizeH="0" baseline="0" noProof="0" dirty="0">
                <a:ln w="12700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야놀자 야체 B" panose="02020603020101020101" pitchFamily="18" charset="-127"/>
                <a:ea typeface="야놀자 야체 B" panose="02020603020101020101" pitchFamily="18" charset="-127"/>
              </a:rPr>
              <a:t>炫錫</a:t>
            </a:r>
            <a:endParaRPr kumimoji="0" lang="en-US" altLang="ko-KR" sz="1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926A2321-35F2-4D64-AACE-F1A21706EC25}"/>
              </a:ext>
            </a:extLst>
          </p:cNvPr>
          <p:cNvGrpSpPr/>
          <p:nvPr/>
        </p:nvGrpSpPr>
        <p:grpSpPr>
          <a:xfrm>
            <a:off x="827953" y="4531960"/>
            <a:ext cx="182916" cy="182916"/>
            <a:chOff x="862305" y="1022577"/>
            <a:chExt cx="134646" cy="134646"/>
          </a:xfrm>
        </p:grpSpPr>
        <p:sp>
          <p:nvSpPr>
            <p:cNvPr id="11" name="타원 10">
              <a:extLst>
                <a:ext uri="{FF2B5EF4-FFF2-40B4-BE49-F238E27FC236}">
                  <a16:creationId xmlns:a16="http://schemas.microsoft.com/office/drawing/2014/main" id="{8944361A-15F3-4F32-B40C-AA80E3A4FF5E}"/>
                </a:ext>
              </a:extLst>
            </p:cNvPr>
            <p:cNvSpPr/>
            <p:nvPr/>
          </p:nvSpPr>
          <p:spPr>
            <a:xfrm>
              <a:off x="862305" y="1022577"/>
              <a:ext cx="134646" cy="13464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22225"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>
              <a:extLst>
                <a:ext uri="{FF2B5EF4-FFF2-40B4-BE49-F238E27FC236}">
                  <a16:creationId xmlns:a16="http://schemas.microsoft.com/office/drawing/2014/main" id="{8765592E-B7CF-49F5-9E86-67B84BE6380D}"/>
                </a:ext>
              </a:extLst>
            </p:cNvPr>
            <p:cNvSpPr/>
            <p:nvPr/>
          </p:nvSpPr>
          <p:spPr>
            <a:xfrm>
              <a:off x="862305" y="1022577"/>
              <a:ext cx="134646" cy="134646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BB298C49-7B96-41C3-9FF8-FD6BA1002B02}"/>
              </a:ext>
            </a:extLst>
          </p:cNvPr>
          <p:cNvSpPr/>
          <p:nvPr/>
        </p:nvSpPr>
        <p:spPr>
          <a:xfrm rot="19260000">
            <a:off x="176027" y="2496427"/>
            <a:ext cx="6660000" cy="49229"/>
          </a:xfrm>
          <a:prstGeom prst="roundRect">
            <a:avLst>
              <a:gd name="adj" fmla="val 50000"/>
            </a:avLst>
          </a:prstGeom>
          <a:pattFill prst="ltUpDiag">
            <a:fgClr>
              <a:schemeClr val="bg1"/>
            </a:fgClr>
            <a:bgClr>
              <a:srgbClr val="6D5F56"/>
            </a:bgClr>
          </a:pattFill>
          <a:ln>
            <a:noFill/>
          </a:ln>
          <a:effectLst>
            <a:outerShdw blurRad="88900" dist="1016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flood" dir="t"/>
          </a:scene3d>
          <a:sp3d prstMaterial="plastic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926A2321-35F2-4D64-AACE-F1A21706EC25}"/>
              </a:ext>
            </a:extLst>
          </p:cNvPr>
          <p:cNvGrpSpPr/>
          <p:nvPr/>
        </p:nvGrpSpPr>
        <p:grpSpPr>
          <a:xfrm>
            <a:off x="11183957" y="4527038"/>
            <a:ext cx="182916" cy="182916"/>
            <a:chOff x="862305" y="1022577"/>
            <a:chExt cx="134646" cy="134646"/>
          </a:xfrm>
        </p:grpSpPr>
        <p:sp>
          <p:nvSpPr>
            <p:cNvPr id="16" name="타원 15">
              <a:extLst>
                <a:ext uri="{FF2B5EF4-FFF2-40B4-BE49-F238E27FC236}">
                  <a16:creationId xmlns:a16="http://schemas.microsoft.com/office/drawing/2014/main" id="{8944361A-15F3-4F32-B40C-AA80E3A4FF5E}"/>
                </a:ext>
              </a:extLst>
            </p:cNvPr>
            <p:cNvSpPr/>
            <p:nvPr/>
          </p:nvSpPr>
          <p:spPr>
            <a:xfrm>
              <a:off x="862305" y="1022577"/>
              <a:ext cx="134646" cy="13464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22225"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타원 16">
              <a:extLst>
                <a:ext uri="{FF2B5EF4-FFF2-40B4-BE49-F238E27FC236}">
                  <a16:creationId xmlns:a16="http://schemas.microsoft.com/office/drawing/2014/main" id="{8765592E-B7CF-49F5-9E86-67B84BE6380D}"/>
                </a:ext>
              </a:extLst>
            </p:cNvPr>
            <p:cNvSpPr/>
            <p:nvPr/>
          </p:nvSpPr>
          <p:spPr>
            <a:xfrm>
              <a:off x="862305" y="1022577"/>
              <a:ext cx="134646" cy="134646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4" name="사각형: 둥근 모서리 22">
            <a:extLst>
              <a:ext uri="{FF2B5EF4-FFF2-40B4-BE49-F238E27FC236}">
                <a16:creationId xmlns:a16="http://schemas.microsoft.com/office/drawing/2014/main" id="{BB298C49-7B96-41C3-9FF8-FD6BA1002B02}"/>
              </a:ext>
            </a:extLst>
          </p:cNvPr>
          <p:cNvSpPr/>
          <p:nvPr/>
        </p:nvSpPr>
        <p:spPr>
          <a:xfrm rot="2340000" flipH="1">
            <a:off x="5369386" y="2496428"/>
            <a:ext cx="6660000" cy="49229"/>
          </a:xfrm>
          <a:prstGeom prst="roundRect">
            <a:avLst>
              <a:gd name="adj" fmla="val 50000"/>
            </a:avLst>
          </a:prstGeom>
          <a:pattFill prst="ltUpDiag">
            <a:fgClr>
              <a:schemeClr val="bg1"/>
            </a:fgClr>
            <a:bgClr>
              <a:srgbClr val="6D5F56"/>
            </a:bgClr>
          </a:pattFill>
          <a:ln>
            <a:noFill/>
          </a:ln>
          <a:effectLst>
            <a:outerShdw blurRad="88900" dist="1016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flood" dir="t"/>
          </a:scene3d>
          <a:sp3d prstMaterial="plastic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타원 7">
            <a:extLst>
              <a:ext uri="{FF2B5EF4-FFF2-40B4-BE49-F238E27FC236}">
                <a16:creationId xmlns:a16="http://schemas.microsoft.com/office/drawing/2014/main" id="{9DF9F4F6-6164-4C66-8D5C-7E5E3A3DAD3D}"/>
              </a:ext>
            </a:extLst>
          </p:cNvPr>
          <p:cNvSpPr/>
          <p:nvPr/>
        </p:nvSpPr>
        <p:spPr>
          <a:xfrm>
            <a:off x="6009624" y="403523"/>
            <a:ext cx="180975" cy="180975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8900000" scaled="1"/>
            <a:tileRect/>
          </a:gradFill>
          <a:ln w="63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200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5F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0"/>
            <a:ext cx="12239510" cy="6858000"/>
            <a:chOff x="0" y="0"/>
            <a:chExt cx="12239510" cy="6858000"/>
          </a:xfrm>
        </p:grpSpPr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C7DBBB61-1F77-48D0-98E0-6AE88EDD4A0D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 dpi="0" rotWithShape="1">
              <a:blip r:embed="rId2">
                <a:alphaModFix amt="19000"/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-40000"/>
                        </a14:imgEffect>
                      </a14:imgLayer>
                    </a14:imgProps>
                  </a:ext>
                </a:extLst>
              </a:blip>
              <a:srcRect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타원 6">
              <a:extLst>
                <a:ext uri="{FF2B5EF4-FFF2-40B4-BE49-F238E27FC236}">
                  <a16:creationId xmlns:a16="http://schemas.microsoft.com/office/drawing/2014/main" id="{804FE7CD-D529-4B9E-B57D-5E05D5AC0542}"/>
                </a:ext>
              </a:extLst>
            </p:cNvPr>
            <p:cNvSpPr/>
            <p:nvPr/>
          </p:nvSpPr>
          <p:spPr>
            <a:xfrm>
              <a:off x="6376989" y="185738"/>
              <a:ext cx="352425" cy="352425"/>
            </a:xfrm>
            <a:prstGeom prst="ellipse">
              <a:avLst/>
            </a:prstGeom>
            <a:gradFill flip="none" rotWithShape="1">
              <a:gsLst>
                <a:gs pos="38000">
                  <a:schemeClr val="bg1">
                    <a:alpha val="20000"/>
                  </a:schemeClr>
                </a:gs>
                <a:gs pos="69000">
                  <a:schemeClr val="bg1">
                    <a:alpha val="54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9525"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사각형: 둥근 모서리 34">
              <a:extLst>
                <a:ext uri="{FF2B5EF4-FFF2-40B4-BE49-F238E27FC236}">
                  <a16:creationId xmlns:a16="http://schemas.microsoft.com/office/drawing/2014/main" id="{E204FDE3-961F-4DF7-8408-81537568C379}"/>
                </a:ext>
              </a:extLst>
            </p:cNvPr>
            <p:cNvSpPr/>
            <p:nvPr/>
          </p:nvSpPr>
          <p:spPr>
            <a:xfrm rot="21060000">
              <a:off x="756181" y="731631"/>
              <a:ext cx="5796000" cy="49229"/>
            </a:xfrm>
            <a:prstGeom prst="roundRect">
              <a:avLst>
                <a:gd name="adj" fmla="val 50000"/>
              </a:avLst>
            </a:prstGeom>
            <a:pattFill prst="ltUpDiag">
              <a:fgClr>
                <a:schemeClr val="bg1"/>
              </a:fgClr>
              <a:bgClr>
                <a:srgbClr val="6D5F56"/>
              </a:bgClr>
            </a:patt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flood" dir="t"/>
            </a:scene3d>
            <a:sp3d prstMaterial="plastic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각형: 둥근 모서리 34">
              <a:extLst>
                <a:ext uri="{FF2B5EF4-FFF2-40B4-BE49-F238E27FC236}">
                  <a16:creationId xmlns:a16="http://schemas.microsoft.com/office/drawing/2014/main" id="{E204FDE3-961F-4DF7-8408-81537568C379}"/>
                </a:ext>
              </a:extLst>
            </p:cNvPr>
            <p:cNvSpPr/>
            <p:nvPr/>
          </p:nvSpPr>
          <p:spPr>
            <a:xfrm rot="540000" flipH="1">
              <a:off x="6551510" y="730791"/>
              <a:ext cx="5688000" cy="49229"/>
            </a:xfrm>
            <a:prstGeom prst="roundRect">
              <a:avLst>
                <a:gd name="adj" fmla="val 50000"/>
              </a:avLst>
            </a:prstGeom>
            <a:pattFill prst="ltUpDiag">
              <a:fgClr>
                <a:schemeClr val="bg1"/>
              </a:fgClr>
              <a:bgClr>
                <a:srgbClr val="6D5F56"/>
              </a:bgClr>
            </a:patt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flood" dir="t"/>
            </a:scene3d>
            <a:sp3d prstMaterial="plastic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사각형: 둥근 한쪽 모서리 8">
              <a:extLst>
                <a:ext uri="{FF2B5EF4-FFF2-40B4-BE49-F238E27FC236}">
                  <a16:creationId xmlns:a16="http://schemas.microsoft.com/office/drawing/2014/main" id="{EBEC756D-DA31-479F-886C-D15C767CEA54}"/>
                </a:ext>
              </a:extLst>
            </p:cNvPr>
            <p:cNvSpPr/>
            <p:nvPr/>
          </p:nvSpPr>
          <p:spPr>
            <a:xfrm flipH="1">
              <a:off x="541176" y="723902"/>
              <a:ext cx="11650822" cy="6134098"/>
            </a:xfrm>
            <a:prstGeom prst="round1Rect">
              <a:avLst>
                <a:gd name="adj" fmla="val 1608"/>
              </a:avLst>
            </a:prstGeom>
            <a:blipFill dpi="0"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66000"/>
                        </a14:imgEffect>
                        <a14:imgEffect>
                          <a14:brightnessContrast bright="20000" contrast="-20000"/>
                        </a14:imgEffect>
                      </a14:imgLayer>
                    </a14:imgProps>
                  </a:ext>
                </a:extLst>
              </a:blip>
              <a:srcRect/>
              <a:tile tx="0" ty="0" sx="100000" sy="100000" flip="none" algn="tl"/>
            </a:blip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사각형: 둥근 한쪽 모서리 9">
              <a:extLst>
                <a:ext uri="{FF2B5EF4-FFF2-40B4-BE49-F238E27FC236}">
                  <a16:creationId xmlns:a16="http://schemas.microsoft.com/office/drawing/2014/main" id="{66C35E28-5536-4C8D-9012-8FF01010E363}"/>
                </a:ext>
              </a:extLst>
            </p:cNvPr>
            <p:cNvSpPr/>
            <p:nvPr/>
          </p:nvSpPr>
          <p:spPr>
            <a:xfrm flipH="1">
              <a:off x="637302" y="809626"/>
              <a:ext cx="11554696" cy="6048374"/>
            </a:xfrm>
            <a:prstGeom prst="round1Rect">
              <a:avLst>
                <a:gd name="adj" fmla="val 1608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 latinLnBrk="0">
                <a:lnSpc>
                  <a:spcPct val="150000"/>
                </a:lnSpc>
                <a:defRPr/>
              </a:pPr>
              <a:r>
                <a:rPr lang="en-US" altLang="ko-KR" sz="2400" b="1" i="1" kern="0" dirty="0">
                  <a:solidFill>
                    <a:srgbClr val="6D5F56"/>
                  </a:solidFill>
                </a:rPr>
                <a:t>PPT PRESENTATION </a:t>
              </a:r>
            </a:p>
            <a:p>
              <a:pPr algn="ctr" latinLnBrk="0">
                <a:lnSpc>
                  <a:spcPct val="150000"/>
                </a:lnSpc>
                <a:defRPr/>
              </a:pPr>
              <a:r>
                <a:rPr kumimoji="0" lang="en-US" altLang="ja-JP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游ゴシック" panose="020B0400000000000000" pitchFamily="34" charset="-128"/>
                </a:rPr>
                <a:t>PAPOZIP</a:t>
              </a:r>
              <a:r>
                <a:rPr kumimoji="0" lang="ja-JP" alt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游ゴシック" panose="020B0400000000000000" pitchFamily="34" charset="-128"/>
                </a:rPr>
                <a:t>と一緒に</a:t>
              </a:r>
              <a:r>
                <a:rPr kumimoji="0" lang="en-US" altLang="ja-JP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游ゴシック" panose="020B0400000000000000" pitchFamily="34" charset="-128"/>
                </a:rPr>
                <a:t>ppt</a:t>
              </a:r>
              <a:r>
                <a:rPr kumimoji="0" lang="ja-JP" alt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游ゴシック" panose="020B0400000000000000" pitchFamily="34" charset="-128"/>
                </a:rPr>
                <a:t>を作る楽しさを感じてください</a:t>
              </a:r>
              <a:endParaRPr lang="en-US" altLang="ko-KR" sz="700" kern="0" dirty="0">
                <a:solidFill>
                  <a:srgbClr val="6D5F56"/>
                </a:solidFill>
              </a:endParaRPr>
            </a:p>
          </p:txBody>
        </p:sp>
        <p:grpSp>
          <p:nvGrpSpPr>
            <p:cNvPr id="13" name="그룹 12">
              <a:extLst>
                <a:ext uri="{FF2B5EF4-FFF2-40B4-BE49-F238E27FC236}">
                  <a16:creationId xmlns:a16="http://schemas.microsoft.com/office/drawing/2014/main" id="{926A2321-35F2-4D64-AACE-F1A21706EC25}"/>
                </a:ext>
              </a:extLst>
            </p:cNvPr>
            <p:cNvGrpSpPr/>
            <p:nvPr/>
          </p:nvGrpSpPr>
          <p:grpSpPr>
            <a:xfrm>
              <a:off x="764674" y="936852"/>
              <a:ext cx="134646" cy="134646"/>
              <a:chOff x="862305" y="1022577"/>
              <a:chExt cx="134646" cy="134646"/>
            </a:xfrm>
          </p:grpSpPr>
          <p:sp>
            <p:nvSpPr>
              <p:cNvPr id="11" name="타원 10">
                <a:extLst>
                  <a:ext uri="{FF2B5EF4-FFF2-40B4-BE49-F238E27FC236}">
                    <a16:creationId xmlns:a16="http://schemas.microsoft.com/office/drawing/2014/main" id="{8944361A-15F3-4F32-B40C-AA80E3A4FF5E}"/>
                  </a:ext>
                </a:extLst>
              </p:cNvPr>
              <p:cNvSpPr/>
              <p:nvPr/>
            </p:nvSpPr>
            <p:spPr>
              <a:xfrm>
                <a:off x="862305" y="1022577"/>
                <a:ext cx="134646" cy="134646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22225"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타원 11">
                <a:extLst>
                  <a:ext uri="{FF2B5EF4-FFF2-40B4-BE49-F238E27FC236}">
                    <a16:creationId xmlns:a16="http://schemas.microsoft.com/office/drawing/2014/main" id="{8765592E-B7CF-49F5-9E86-67B84BE6380D}"/>
                  </a:ext>
                </a:extLst>
              </p:cNvPr>
              <p:cNvSpPr/>
              <p:nvPr/>
            </p:nvSpPr>
            <p:spPr>
              <a:xfrm>
                <a:off x="862305" y="1022577"/>
                <a:ext cx="134646" cy="134646"/>
              </a:xfrm>
              <a:prstGeom prst="ellipse">
                <a:avLst/>
              </a:prstGeom>
              <a:noFill/>
              <a:ln w="22225">
                <a:solidFill>
                  <a:srgbClr val="FFC000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3" name="사각형: 둥근 모서리 22">
              <a:extLst>
                <a:ext uri="{FF2B5EF4-FFF2-40B4-BE49-F238E27FC236}">
                  <a16:creationId xmlns:a16="http://schemas.microsoft.com/office/drawing/2014/main" id="{BB298C49-7B96-41C3-9FF8-FD6BA1002B02}"/>
                </a:ext>
              </a:extLst>
            </p:cNvPr>
            <p:cNvSpPr/>
            <p:nvPr/>
          </p:nvSpPr>
          <p:spPr>
            <a:xfrm rot="21180000">
              <a:off x="816699" y="619695"/>
              <a:ext cx="5796000" cy="49229"/>
            </a:xfrm>
            <a:prstGeom prst="roundRect">
              <a:avLst>
                <a:gd name="adj" fmla="val 50000"/>
              </a:avLst>
            </a:prstGeom>
            <a:pattFill prst="ltUpDiag">
              <a:fgClr>
                <a:schemeClr val="bg1"/>
              </a:fgClr>
              <a:bgClr>
                <a:srgbClr val="6D5F56"/>
              </a:bgClr>
            </a:patt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flood" dir="t"/>
            </a:scene3d>
            <a:sp3d prstMaterial="plastic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5" name="사각형: 둥근 모서리 34">
              <a:extLst>
                <a:ext uri="{FF2B5EF4-FFF2-40B4-BE49-F238E27FC236}">
                  <a16:creationId xmlns:a16="http://schemas.microsoft.com/office/drawing/2014/main" id="{E204FDE3-961F-4DF7-8408-81537568C379}"/>
                </a:ext>
              </a:extLst>
            </p:cNvPr>
            <p:cNvSpPr/>
            <p:nvPr/>
          </p:nvSpPr>
          <p:spPr>
            <a:xfrm rot="420000" flipH="1">
              <a:off x="6587212" y="627305"/>
              <a:ext cx="5652000" cy="49229"/>
            </a:xfrm>
            <a:prstGeom prst="roundRect">
              <a:avLst>
                <a:gd name="adj" fmla="val 50000"/>
              </a:avLst>
            </a:prstGeom>
            <a:pattFill prst="ltUpDiag">
              <a:fgClr>
                <a:schemeClr val="bg1"/>
              </a:fgClr>
              <a:bgClr>
                <a:srgbClr val="6D5F56"/>
              </a:bgClr>
            </a:patt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flood" dir="t"/>
            </a:scene3d>
            <a:sp3d prstMaterial="plastic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타원 7">
              <a:extLst>
                <a:ext uri="{FF2B5EF4-FFF2-40B4-BE49-F238E27FC236}">
                  <a16:creationId xmlns:a16="http://schemas.microsoft.com/office/drawing/2014/main" id="{9DF9F4F6-6164-4C66-8D5C-7E5E3A3DAD3D}"/>
                </a:ext>
              </a:extLst>
            </p:cNvPr>
            <p:cNvSpPr/>
            <p:nvPr/>
          </p:nvSpPr>
          <p:spPr>
            <a:xfrm>
              <a:off x="6462713" y="271462"/>
              <a:ext cx="180975" cy="180975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</a:schemeClr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 w="63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8456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4838616" y="1928417"/>
            <a:ext cx="2537503" cy="2537503"/>
          </a:xfrm>
          <a:prstGeom prst="ellipse">
            <a:avLst/>
          </a:prstGeom>
          <a:solidFill>
            <a:srgbClr val="6D5F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109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95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86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CC77F9FC-270A-0FD7-ECB4-801FD47F773D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A85DEA23-3570-4596-E152-F5801DF0C71B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175494"/>
      </p:ext>
    </p:extLst>
  </p:cSld>
  <p:clrMapOvr>
    <a:masterClrMapping/>
  </p:clrMapOvr>
</p:sld>
</file>

<file path=ppt/theme/theme1.xml><?xml version="1.0" encoding="utf-8"?>
<a:theme xmlns:a="http://schemas.openxmlformats.org/drawingml/2006/main" name="36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와이드스크린</PresentationFormat>
  <Paragraphs>11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游ゴシック</vt:lpstr>
      <vt:lpstr>맑은 고딕</vt:lpstr>
      <vt:lpstr>야놀자 야체 B</vt:lpstr>
      <vt:lpstr>Arial</vt:lpstr>
      <vt:lpstr>36_Office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3</cp:revision>
  <dcterms:created xsi:type="dcterms:W3CDTF">2021-05-20T14:48:23Z</dcterms:created>
  <dcterms:modified xsi:type="dcterms:W3CDTF">2025-03-09T03:04:53Z</dcterms:modified>
</cp:coreProperties>
</file>