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haansoftxlsx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30" autoAdjust="0"/>
    <p:restoredTop sz="94660"/>
  </p:normalViewPr>
  <p:slideViewPr>
    <p:cSldViewPr snapToGrid="0">
      <p:cViewPr varScale="1">
        <p:scale>
          <a:sx n="88" d="100"/>
          <a:sy n="88" d="100"/>
        </p:scale>
        <p:origin x="102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8888888888881118111991115252535757575759596060606060606061616161616161616161611111169111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계열 1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 w="19050" cap="rnd">
              <a:noFill/>
              <a:round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19050" cap="rnd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4666-4E94-A497-464F88B015ED}"/>
              </c:ext>
            </c:extLst>
          </c:dPt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1">
                      <a:solidFill>
                        <a:schemeClr val="bg1">
                          <a:lumMod val="95000"/>
                        </a:schemeClr>
                      </a:solidFill>
                    </a:defRPr>
                  </a:pPr>
                  <a:endParaRPr lang="ko-K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4666-4E94-A497-464F88B015ED}"/>
                </c:ext>
              </c:extLst>
            </c:dLbl>
            <c:dLbl>
              <c:idx val="11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b="0">
                      <a:solidFill>
                        <a:schemeClr val="bg1">
                          <a:lumMod val="95000"/>
                        </a:schemeClr>
                      </a:solidFill>
                    </a:defRPr>
                  </a:pPr>
                  <a:endParaRPr lang="ko-K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8E49-4467-A388-3A1A08CD1E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>
                        <a:lumMod val="95000"/>
                      </a:schemeClr>
                    </a:solidFill>
                  </a:defRPr>
                </a:pPr>
                <a:endParaRPr lang="ko-K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Sheet1!$A$2:$A$13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Sheet1!$B$2:$B$13</c:f>
              <c:numCache>
                <c:formatCode>0%</c:formatCode>
                <c:ptCount val="12"/>
                <c:pt idx="0">
                  <c:v>0.3</c:v>
                </c:pt>
                <c:pt idx="1">
                  <c:v>0.2</c:v>
                </c:pt>
                <c:pt idx="2">
                  <c:v>0.5</c:v>
                </c:pt>
                <c:pt idx="3">
                  <c:v>0.6</c:v>
                </c:pt>
                <c:pt idx="4">
                  <c:v>0.7</c:v>
                </c:pt>
                <c:pt idx="5">
                  <c:v>0.88</c:v>
                </c:pt>
                <c:pt idx="6">
                  <c:v>0.6</c:v>
                </c:pt>
                <c:pt idx="7">
                  <c:v>0.42</c:v>
                </c:pt>
                <c:pt idx="8">
                  <c:v>0.52</c:v>
                </c:pt>
                <c:pt idx="9">
                  <c:v>0.65</c:v>
                </c:pt>
                <c:pt idx="10">
                  <c:v>0.32</c:v>
                </c:pt>
                <c:pt idx="11">
                  <c:v>0.45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666-4E94-A497-464F88B015E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00"/>
        <c:axId val="433685744"/>
        <c:axId val="433690640"/>
      </c:barChart>
      <c:catAx>
        <c:axId val="433685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433690640"/>
        <c:crosses val="autoZero"/>
        <c:auto val="1"/>
        <c:lblAlgn val="ctr"/>
        <c:lblOffset val="100"/>
        <c:noMultiLvlLbl val="0"/>
      </c:catAx>
      <c:valAx>
        <c:axId val="43369064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433685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>
              <a:lumMod val="85000"/>
            </a:schemeClr>
          </a:solidFill>
        </a:defRPr>
      </a:pPr>
      <a:endParaRPr lang="ko-K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2112318-F619-4488-8B6E-2F5F2426A6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8BEE6BB-9A5F-4E9F-9F1C-6D46BE01A3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2D9A51D-A948-4CB8-A9EB-5A26520C8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4374BBD-0B82-4658-B13D-088F0E4D0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B1AAA67-696A-4836-A10B-FF164C3AF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018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C43AEE1-28CA-46D2-81F5-CD34E4F9E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738FEC2-4BF0-4A45-9297-EE9B2E45E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BEDBAD0-D342-4544-94B8-122B3BDBF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D70FE0D-ACBA-4806-9F35-4EB786E86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7F3119A-4AE1-408F-B8AD-4428B0060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040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F0B3D2AB-E650-41C2-B6FB-5398A5C196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92D6516-8F93-4221-97F7-E01D89EE5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D86CB26-A349-496A-B48B-A7B891172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2E726FD-A739-41D5-96BA-467036392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0FAE18D-FED5-4070-8B76-811D76CCE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184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CC6958D-28E5-4CC8-8C48-52A02A1BC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8E03031-827B-4AC7-B564-384C16177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1C19838-69C9-49EB-9B51-549106E9B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C26852C-90C9-4502-A697-363CF824C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F7509D0-CCBD-406A-9D4E-6845657BB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946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CEF73EF-188B-4B17-B08F-D30E80C30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D7DD2CA-F9BF-47A8-9D27-757556FD1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E78A1FB-ABBF-480D-AC6C-9BB1AEF97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384247E-1D11-4A19-BDDF-E157A205B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24EC815-B6FC-4BDE-910C-F8015ED4A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984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4DAEB91-29AA-4ACC-BDCF-960470FCA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56B0E51-7DC0-45B6-8306-D8167F5CB7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7CB78CC-8798-4261-B4B1-60B4C54377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9594384-5734-4FC8-928A-E1641354A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82301C0-6908-48C0-8957-C8B3F4594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07DD8FE-7741-412F-947D-7A7079F48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181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BD6DFD1-B640-4CC6-A759-6C7981C5C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5B2A237-7572-46BD-9502-829F6C0AD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1AE9732-B570-4506-BDA6-0AB39D4536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289407D-7DA6-4293-A426-38DF9B2116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F239549F-370A-4671-B1BB-79655CC6CB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A86D9E62-97AA-41F8-B69B-6CD691CF0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F41D3FC0-561B-4DE4-AA99-9DB56EC6B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AD0040F2-99C5-450C-9966-5D00290EB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184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6E337C1-8281-4F6E-9A31-EBE388C3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00EA4B32-9135-4223-8DE6-887D27434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9407FC83-8D70-48DB-8681-08CFD9C0D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A8FC15EC-BCCB-4B82-A94C-FABC63DF6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84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2B9F9692-5462-4439-80C8-B7E337FC9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4CA042D-EBC0-437C-A819-521611A54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2415CDA-0D1F-49BD-8381-21C3BEFD5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147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A6F10D4-8D29-48C2-ADF0-92316E2C8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BBA3CD3-DE79-4260-873A-FEDE5C678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19C6BD2-52A1-4155-9D55-1D847772E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82A3511-0B13-4D97-937C-07365FBAD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4C805B4-20AF-4A3C-B131-E1D9FFBB0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9C705FC-2895-472A-B6FD-C2434624B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419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C00D820-915B-4802-8C2E-FF7CA967E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0CF9849-20D0-417A-99C8-099DF39939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44A7754-54E7-4123-8C5E-1B05B517B5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AFFF3F1-9632-4E06-BAB7-312343416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F23D6B1-934F-4B4D-9E4F-5AE9E873C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157FDD5-2092-4E16-8E7C-1CCA4719C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574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4C8B562-0886-4274-876D-59EFAAAE2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1799B9E-1CD2-4A09-9ACC-2FA1C62D7A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2A0C5B4-9399-4A5E-8DEE-54436B1EC8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5B2B9FF-C0C5-4E9E-A76A-AF0745E2D8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8992FE0-2D01-4365-9F95-1FF838BCEF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846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3F4249"/>
            </a:gs>
            <a:gs pos="100000">
              <a:srgbClr val="34353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직사각형 21"/>
          <p:cNvSpPr/>
          <p:nvPr/>
        </p:nvSpPr>
        <p:spPr>
          <a:xfrm>
            <a:off x="0" y="9526"/>
            <a:ext cx="12192000" cy="3876674"/>
          </a:xfrm>
          <a:prstGeom prst="rect">
            <a:avLst/>
          </a:prstGeom>
          <a:gradFill flip="none" rotWithShape="1">
            <a:gsLst>
              <a:gs pos="0">
                <a:srgbClr val="3F4249"/>
              </a:gs>
              <a:gs pos="100000">
                <a:srgbClr val="34353A"/>
              </a:gs>
            </a:gsLst>
            <a:lin ang="5400000" scaled="1"/>
            <a:tileRect/>
          </a:gradFill>
          <a:ln>
            <a:noFill/>
          </a:ln>
          <a:effectLst>
            <a:outerShdw blurRad="355600" dist="2413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atinLnBrk="0">
              <a:defRPr/>
            </a:pPr>
            <a:endParaRPr lang="en-US" altLang="ko-KR" sz="700" kern="0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5650990" y="3496843"/>
            <a:ext cx="890020" cy="203522"/>
          </a:xfrm>
          <a:prstGeom prst="roundRect">
            <a:avLst>
              <a:gd name="adj" fmla="val 50000"/>
            </a:avLst>
          </a:prstGeom>
          <a:solidFill>
            <a:srgbClr val="474A4F"/>
          </a:solidFill>
          <a:ln>
            <a:noFill/>
          </a:ln>
          <a:effectLst>
            <a:innerShdw blurRad="165100" dist="25400" dir="13500000">
              <a:prstClr val="black">
                <a:alpha val="51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ko-KR" altLang="en-US" sz="300" dirty="0">
                <a:solidFill>
                  <a:prstClr val="white"/>
                </a:solidFill>
              </a:rPr>
              <a:t>●  ●  ●  ●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3546170" y="1907994"/>
            <a:ext cx="5118709" cy="10468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latinLnBrk="0">
              <a:defRPr/>
            </a:pPr>
            <a:r>
              <a:rPr lang="en-US" altLang="ko-KR" sz="4000" b="1" i="1" kern="0" dirty="0">
                <a:solidFill>
                  <a:prstClr val="white"/>
                </a:solidFill>
              </a:rPr>
              <a:t>PPT PRESENTATION</a:t>
            </a:r>
          </a:p>
          <a:p>
            <a:pPr algn="ctr" latinLnBrk="0">
              <a:lnSpc>
                <a:spcPct val="250000"/>
              </a:lnSpc>
              <a:defRPr/>
            </a:pPr>
            <a:r>
              <a:rPr lang="en-US" altLang="ja-JP" sz="1050" kern="0" dirty="0">
                <a:solidFill>
                  <a:prstClr val="black">
                    <a:lumMod val="50000"/>
                    <a:lumOff val="50000"/>
                  </a:prstClr>
                </a:solidFill>
              </a:rPr>
              <a:t>PAPOZIP</a:t>
            </a:r>
            <a:r>
              <a:rPr lang="ja-JP" altLang="en-US" sz="1050" kern="0" dirty="0">
                <a:solidFill>
                  <a:prstClr val="black">
                    <a:lumMod val="50000"/>
                    <a:lumOff val="50000"/>
                  </a:prstClr>
                </a:solidFill>
              </a:rPr>
              <a:t>と一緒に</a:t>
            </a:r>
            <a:r>
              <a:rPr lang="en-US" altLang="ja-JP" sz="1050" kern="0" dirty="0">
                <a:solidFill>
                  <a:prstClr val="black">
                    <a:lumMod val="50000"/>
                    <a:lumOff val="50000"/>
                  </a:prstClr>
                </a:solidFill>
              </a:rPr>
              <a:t>ppt</a:t>
            </a:r>
            <a:r>
              <a:rPr lang="ja-JP" altLang="en-US" sz="1050" kern="0" dirty="0">
                <a:solidFill>
                  <a:prstClr val="black">
                    <a:lumMod val="50000"/>
                    <a:lumOff val="50000"/>
                  </a:prstClr>
                </a:solidFill>
              </a:rPr>
              <a:t>を作る楽しさを感じてください</a:t>
            </a:r>
            <a:endParaRPr lang="en-US" altLang="ko-KR" sz="1050" kern="0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cxnSp>
        <p:nvCxnSpPr>
          <p:cNvPr id="18" name="직선 연결선 17"/>
          <p:cNvCxnSpPr/>
          <p:nvPr/>
        </p:nvCxnSpPr>
        <p:spPr>
          <a:xfrm>
            <a:off x="0" y="3883540"/>
            <a:ext cx="12192000" cy="0"/>
          </a:xfrm>
          <a:prstGeom prst="line">
            <a:avLst/>
          </a:prstGeom>
          <a:ln w="1905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589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412172" y="1039527"/>
            <a:ext cx="11373428" cy="5488274"/>
          </a:xfrm>
          <a:prstGeom prst="rect">
            <a:avLst/>
          </a:prstGeom>
          <a:gradFill flip="none" rotWithShape="1">
            <a:gsLst>
              <a:gs pos="0">
                <a:srgbClr val="3F4249"/>
              </a:gs>
              <a:gs pos="100000">
                <a:srgbClr val="34353A"/>
              </a:gs>
            </a:gsLst>
            <a:lin ang="5400000" scaled="1"/>
            <a:tileRect/>
          </a:gradFill>
          <a:ln>
            <a:noFill/>
          </a:ln>
          <a:effectLst>
            <a:outerShdw blurRad="355600" dist="2413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latinLnBrk="0">
              <a:defRPr/>
            </a:pPr>
            <a:endParaRPr lang="en-US" altLang="ko-KR" sz="700" kern="0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412172" y="296719"/>
            <a:ext cx="11373428" cy="744681"/>
          </a:xfrm>
          <a:prstGeom prst="rect">
            <a:avLst/>
          </a:prstGeom>
          <a:gradFill flip="none" rotWithShape="1">
            <a:gsLst>
              <a:gs pos="0">
                <a:srgbClr val="3F4249"/>
              </a:gs>
              <a:gs pos="100000">
                <a:srgbClr val="34353A"/>
              </a:gs>
            </a:gsLst>
            <a:lin ang="5400000" scaled="1"/>
            <a:tileRect/>
          </a:gradFill>
          <a:ln>
            <a:noFill/>
          </a:ln>
          <a:effectLst>
            <a:outerShdw blurRad="355600" dist="2413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latinLnBrk="0">
              <a:defRPr/>
            </a:pPr>
            <a:r>
              <a:rPr lang="en-US" altLang="ko-KR" sz="2400" b="1" i="1" kern="0" dirty="0">
                <a:solidFill>
                  <a:prstClr val="white"/>
                </a:solidFill>
              </a:rPr>
              <a:t>PPT PRESENTATION  </a:t>
            </a:r>
            <a:r>
              <a:rPr lang="en-US" altLang="ja-JP" sz="700" kern="0" dirty="0">
                <a:solidFill>
                  <a:prstClr val="black">
                    <a:lumMod val="50000"/>
                    <a:lumOff val="50000"/>
                  </a:prstClr>
                </a:solidFill>
              </a:rPr>
              <a:t>PAPOZIP</a:t>
            </a:r>
            <a:r>
              <a:rPr lang="ja-JP" altLang="en-US" sz="700" kern="0" dirty="0">
                <a:solidFill>
                  <a:prstClr val="black">
                    <a:lumMod val="50000"/>
                    <a:lumOff val="50000"/>
                  </a:prstClr>
                </a:solidFill>
              </a:rPr>
              <a:t>と一緒に</a:t>
            </a:r>
            <a:r>
              <a:rPr lang="en-US" altLang="ja-JP" sz="700" kern="0" dirty="0">
                <a:solidFill>
                  <a:prstClr val="black">
                    <a:lumMod val="50000"/>
                    <a:lumOff val="50000"/>
                  </a:prstClr>
                </a:solidFill>
              </a:rPr>
              <a:t>ppt</a:t>
            </a:r>
            <a:r>
              <a:rPr lang="ja-JP" altLang="en-US" sz="700" kern="0" dirty="0">
                <a:solidFill>
                  <a:prstClr val="black">
                    <a:lumMod val="50000"/>
                    <a:lumOff val="50000"/>
                  </a:prstClr>
                </a:solidFill>
              </a:rPr>
              <a:t>を作る楽しさを感じてください</a:t>
            </a:r>
            <a:endParaRPr lang="en-US" altLang="ko-KR" sz="700" kern="0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모서리가 둥근 직사각형 6"/>
          <p:cNvSpPr/>
          <p:nvPr/>
        </p:nvSpPr>
        <p:spPr>
          <a:xfrm>
            <a:off x="589972" y="383527"/>
            <a:ext cx="337128" cy="569191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100000">
                <a:srgbClr val="3F4249"/>
              </a:gs>
              <a:gs pos="0">
                <a:srgbClr val="34353A"/>
              </a:gs>
            </a:gsLst>
            <a:lin ang="5400000" scaled="1"/>
            <a:tileRect/>
          </a:gradFill>
          <a:ln>
            <a:noFill/>
          </a:ln>
          <a:effectLst>
            <a:outerShdw blurRad="1397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589972" y="383527"/>
            <a:ext cx="337128" cy="569191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100000">
                <a:srgbClr val="3F4249"/>
              </a:gs>
              <a:gs pos="0">
                <a:srgbClr val="34353A"/>
              </a:gs>
            </a:gsLst>
            <a:lin ang="5400000" scaled="1"/>
            <a:tileRect/>
          </a:gradFill>
          <a:ln>
            <a:noFill/>
          </a:ln>
          <a:effectLst>
            <a:outerShdw blurRad="50800" dist="25400" dir="13500000" algn="br" rotWithShape="0">
              <a:schemeClr val="bg1">
                <a:alpha val="1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ko-KR" sz="1200" b="1" dirty="0">
                <a:solidFill>
                  <a:prstClr val="white"/>
                </a:solidFill>
              </a:rPr>
              <a:t>01</a:t>
            </a:r>
            <a:endParaRPr lang="ko-KR" altLang="en-US" sz="1200" b="1" dirty="0">
              <a:solidFill>
                <a:prstClr val="white"/>
              </a:solidFill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10693041" y="559760"/>
            <a:ext cx="890020" cy="203522"/>
          </a:xfrm>
          <a:prstGeom prst="roundRect">
            <a:avLst>
              <a:gd name="adj" fmla="val 50000"/>
            </a:avLst>
          </a:prstGeom>
          <a:solidFill>
            <a:srgbClr val="474A4F"/>
          </a:solidFill>
          <a:ln>
            <a:noFill/>
          </a:ln>
          <a:effectLst>
            <a:innerShdw blurRad="165100" dist="25400" dir="13500000">
              <a:prstClr val="black">
                <a:alpha val="51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ko-KR" altLang="en-US" sz="300" dirty="0">
                <a:solidFill>
                  <a:prstClr val="white"/>
                </a:solidFill>
              </a:rPr>
              <a:t>●  ●  ●  ●</a:t>
            </a:r>
          </a:p>
        </p:txBody>
      </p:sp>
      <p:graphicFrame>
        <p:nvGraphicFramePr>
          <p:cNvPr id="11" name="차트 10">
            <a:extLst>
              <a:ext uri="{FF2B5EF4-FFF2-40B4-BE49-F238E27FC236}">
                <a16:creationId xmlns:a16="http://schemas.microsoft.com/office/drawing/2014/main" id="{CC389B00-C370-48C4-BC75-41E896F31E43}"/>
              </a:ext>
            </a:extLst>
          </p:cNvPr>
          <p:cNvGraphicFramePr/>
          <p:nvPr/>
        </p:nvGraphicFramePr>
        <p:xfrm>
          <a:off x="1026339" y="2456447"/>
          <a:ext cx="10145093" cy="3649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직사각형 11">
            <a:extLst>
              <a:ext uri="{FF2B5EF4-FFF2-40B4-BE49-F238E27FC236}">
                <a16:creationId xmlns:a16="http://schemas.microsoft.com/office/drawing/2014/main" id="{70B0F886-D43F-409F-A317-156EAC6AAA60}"/>
              </a:ext>
            </a:extLst>
          </p:cNvPr>
          <p:cNvSpPr/>
          <p:nvPr/>
        </p:nvSpPr>
        <p:spPr>
          <a:xfrm>
            <a:off x="5355002" y="2554489"/>
            <a:ext cx="677934" cy="3631366"/>
          </a:xfrm>
          <a:prstGeom prst="rect">
            <a:avLst/>
          </a:prstGeom>
          <a:noFill/>
          <a:ln w="9525">
            <a:solidFill>
              <a:srgbClr val="FF683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defRPr/>
            </a:pPr>
            <a:endParaRPr lang="ko-KR" altLang="en-US" sz="800" dirty="0">
              <a:solidFill>
                <a:prstClr val="white">
                  <a:lumMod val="75000"/>
                </a:prstClr>
              </a:solidFill>
            </a:endParaRPr>
          </a:p>
        </p:txBody>
      </p:sp>
      <p:cxnSp>
        <p:nvCxnSpPr>
          <p:cNvPr id="13" name="꺾인 연결선 12">
            <a:extLst>
              <a:ext uri="{FF2B5EF4-FFF2-40B4-BE49-F238E27FC236}">
                <a16:creationId xmlns:a16="http://schemas.microsoft.com/office/drawing/2014/main" id="{DD5A6081-432E-4472-99DD-7D43E0CAF309}"/>
              </a:ext>
            </a:extLst>
          </p:cNvPr>
          <p:cNvCxnSpPr>
            <a:cxnSpLocks/>
            <a:stCxn id="15" idx="1"/>
            <a:endCxn id="12" idx="0"/>
          </p:cNvCxnSpPr>
          <p:nvPr/>
        </p:nvCxnSpPr>
        <p:spPr>
          <a:xfrm rot="10800000" flipV="1">
            <a:off x="5693970" y="1946543"/>
            <a:ext cx="1401567" cy="607945"/>
          </a:xfrm>
          <a:prstGeom prst="bentConnector2">
            <a:avLst/>
          </a:prstGeom>
          <a:ln>
            <a:solidFill>
              <a:srgbClr val="FF683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3712C800-7148-4C50-BF88-E53983FE639B}"/>
              </a:ext>
            </a:extLst>
          </p:cNvPr>
          <p:cNvSpPr/>
          <p:nvPr/>
        </p:nvSpPr>
        <p:spPr>
          <a:xfrm>
            <a:off x="5364527" y="2536927"/>
            <a:ext cx="656345" cy="360000"/>
          </a:xfrm>
          <a:prstGeom prst="rect">
            <a:avLst/>
          </a:prstGeom>
          <a:solidFill>
            <a:srgbClr val="FF6834"/>
          </a:solidFill>
          <a:ln>
            <a:solidFill>
              <a:srgbClr val="FF6834"/>
            </a:solidFill>
          </a:ln>
          <a:effectLst>
            <a:outerShdw blurRad="292100" dist="38100" algn="l" rotWithShape="0">
              <a:srgbClr val="1A73DE">
                <a:alpha val="1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b="1" dirty="0">
                <a:solidFill>
                  <a:prstClr val="white"/>
                </a:solidFill>
              </a:rPr>
              <a:t>88%</a:t>
            </a:r>
            <a:endParaRPr lang="ko-KR" altLang="en-US" sz="1600" b="1" dirty="0">
              <a:solidFill>
                <a:prstClr val="white"/>
              </a:solidFill>
            </a:endParaRP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77F0FEA9-5FD7-48D1-B957-8B898646F758}"/>
              </a:ext>
            </a:extLst>
          </p:cNvPr>
          <p:cNvSpPr/>
          <p:nvPr/>
        </p:nvSpPr>
        <p:spPr>
          <a:xfrm>
            <a:off x="7095536" y="1517690"/>
            <a:ext cx="4272459" cy="8577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srgbClr val="FF6834"/>
                </a:solidFill>
              </a:rPr>
              <a:t>CONTENTS</a:t>
            </a:r>
          </a:p>
          <a:p>
            <a:pPr>
              <a:lnSpc>
                <a:spcPct val="150000"/>
              </a:lnSpc>
            </a:pPr>
            <a:r>
              <a:rPr lang="ja-JP" altLang="en-US" sz="1050" dirty="0">
                <a:solidFill>
                  <a:prstClr val="white">
                    <a:lumMod val="95000"/>
                  </a:prstClr>
                </a:solidFill>
              </a:rPr>
              <a:t>詳しい内容を書いてみよう</a:t>
            </a:r>
          </a:p>
          <a:p>
            <a:pPr>
              <a:lnSpc>
                <a:spcPct val="150000"/>
              </a:lnSpc>
            </a:pPr>
            <a:r>
              <a:rPr lang="en-US" altLang="ja-JP" sz="1050" dirty="0">
                <a:solidFill>
                  <a:prstClr val="white">
                    <a:lumMod val="95000"/>
                  </a:prstClr>
                </a:solidFill>
              </a:rPr>
              <a:t>PAPOZIP</a:t>
            </a:r>
            <a:r>
              <a:rPr lang="ja-JP" altLang="en-US" sz="1050" dirty="0">
                <a:solidFill>
                  <a:prstClr val="white">
                    <a:lumMod val="95000"/>
                  </a:prstClr>
                </a:solidFill>
              </a:rPr>
              <a:t>と一緒に</a:t>
            </a:r>
            <a:r>
              <a:rPr lang="en-US" altLang="ja-JP" sz="1050" dirty="0">
                <a:solidFill>
                  <a:prstClr val="white">
                    <a:lumMod val="95000"/>
                  </a:prstClr>
                </a:solidFill>
              </a:rPr>
              <a:t>ppt</a:t>
            </a:r>
            <a:r>
              <a:rPr lang="ja-JP" altLang="en-US" sz="1050" dirty="0">
                <a:solidFill>
                  <a:prstClr val="white">
                    <a:lumMod val="95000"/>
                  </a:prstClr>
                </a:solidFill>
              </a:rPr>
              <a:t>を作る楽しさを感じてください</a:t>
            </a:r>
            <a:endParaRPr lang="en-US" altLang="ko-KR" sz="1050" dirty="0">
              <a:solidFill>
                <a:prstClr val="white">
                  <a:lumMod val="95000"/>
                </a:prstClr>
              </a:solidFill>
            </a:endParaRPr>
          </a:p>
        </p:txBody>
      </p:sp>
      <p:cxnSp>
        <p:nvCxnSpPr>
          <p:cNvPr id="17" name="직선 연결선 16"/>
          <p:cNvCxnSpPr/>
          <p:nvPr/>
        </p:nvCxnSpPr>
        <p:spPr>
          <a:xfrm>
            <a:off x="415058" y="293543"/>
            <a:ext cx="0" cy="1476000"/>
          </a:xfrm>
          <a:prstGeom prst="line">
            <a:avLst/>
          </a:prstGeom>
          <a:ln w="1905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/>
          <p:cNvCxnSpPr/>
          <p:nvPr/>
        </p:nvCxnSpPr>
        <p:spPr>
          <a:xfrm rot="16200000">
            <a:off x="450000" y="589527"/>
            <a:ext cx="0" cy="900000"/>
          </a:xfrm>
          <a:prstGeom prst="line">
            <a:avLst/>
          </a:prstGeom>
          <a:ln w="1905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18"/>
          <p:cNvCxnSpPr/>
          <p:nvPr/>
        </p:nvCxnSpPr>
        <p:spPr>
          <a:xfrm rot="16200000">
            <a:off x="11619206" y="6354944"/>
            <a:ext cx="0" cy="360000"/>
          </a:xfrm>
          <a:prstGeom prst="line">
            <a:avLst/>
          </a:prstGeom>
          <a:ln w="1905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19"/>
          <p:cNvCxnSpPr/>
          <p:nvPr/>
        </p:nvCxnSpPr>
        <p:spPr>
          <a:xfrm>
            <a:off x="11791212" y="6184468"/>
            <a:ext cx="0" cy="360000"/>
          </a:xfrm>
          <a:prstGeom prst="line">
            <a:avLst/>
          </a:prstGeom>
          <a:ln w="1905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2474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0" y="293543"/>
            <a:ext cx="11799206" cy="6250925"/>
            <a:chOff x="0" y="293543"/>
            <a:chExt cx="11799206" cy="6250925"/>
          </a:xfrm>
        </p:grpSpPr>
        <p:sp>
          <p:nvSpPr>
            <p:cNvPr id="9" name="직사각형 8"/>
            <p:cNvSpPr/>
            <p:nvPr/>
          </p:nvSpPr>
          <p:spPr>
            <a:xfrm>
              <a:off x="412172" y="1039527"/>
              <a:ext cx="11373428" cy="5488274"/>
            </a:xfrm>
            <a:prstGeom prst="rect">
              <a:avLst/>
            </a:prstGeom>
            <a:gradFill flip="none" rotWithShape="1">
              <a:gsLst>
                <a:gs pos="0">
                  <a:srgbClr val="3F4249"/>
                </a:gs>
                <a:gs pos="100000">
                  <a:srgbClr val="34353A"/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355600" dist="2413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0000" rtlCol="0" anchor="ctr"/>
            <a:lstStyle/>
            <a:p>
              <a:pPr latinLnBrk="0">
                <a:defRPr/>
              </a:pPr>
              <a:endParaRPr lang="en-US" altLang="ko-KR" sz="700" kern="0" dirty="0">
                <a:solidFill>
                  <a:prstClr val="black">
                    <a:lumMod val="50000"/>
                    <a:lumOff val="50000"/>
                  </a:prstClr>
                </a:solidFill>
              </a:endParaRPr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412172" y="296719"/>
              <a:ext cx="11373428" cy="744681"/>
            </a:xfrm>
            <a:prstGeom prst="rect">
              <a:avLst/>
            </a:prstGeom>
            <a:gradFill flip="none" rotWithShape="1">
              <a:gsLst>
                <a:gs pos="0">
                  <a:srgbClr val="3F4249"/>
                </a:gs>
                <a:gs pos="100000">
                  <a:srgbClr val="34353A"/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355600" dist="2413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0" rtlCol="0" anchor="ctr"/>
            <a:lstStyle/>
            <a:p>
              <a:pPr latinLnBrk="0">
                <a:defRPr/>
              </a:pPr>
              <a:r>
                <a:rPr lang="en-US" altLang="ko-KR" sz="2400" b="1" i="1" kern="0" dirty="0">
                  <a:solidFill>
                    <a:prstClr val="white"/>
                  </a:solidFill>
                </a:rPr>
                <a:t>PPT PRESENTATION  </a:t>
              </a:r>
              <a:r>
                <a:rPr lang="en-US" altLang="ja-JP" sz="700" kern="0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PAPOZIP</a:t>
              </a:r>
              <a:r>
                <a:rPr lang="ja-JP" altLang="en-US" sz="700" kern="0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と一緒に</a:t>
              </a:r>
              <a:r>
                <a:rPr lang="en-US" altLang="ja-JP" sz="700" kern="0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ppt</a:t>
              </a:r>
              <a:r>
                <a:rPr lang="ja-JP" altLang="en-US" sz="700" kern="0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を作る楽しさを感じてください</a:t>
              </a:r>
              <a:endParaRPr lang="en-US" altLang="ko-KR" sz="700" kern="0" dirty="0">
                <a:solidFill>
                  <a:prstClr val="black">
                    <a:lumMod val="50000"/>
                    <a:lumOff val="50000"/>
                  </a:prstClr>
                </a:solidFill>
              </a:endParaRPr>
            </a:p>
          </p:txBody>
        </p:sp>
        <p:sp>
          <p:nvSpPr>
            <p:cNvPr id="7" name="모서리가 둥근 직사각형 6"/>
            <p:cNvSpPr/>
            <p:nvPr/>
          </p:nvSpPr>
          <p:spPr>
            <a:xfrm>
              <a:off x="589972" y="383527"/>
              <a:ext cx="337128" cy="569191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100000">
                  <a:srgbClr val="3F4249"/>
                </a:gs>
                <a:gs pos="0">
                  <a:srgbClr val="34353A"/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1397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" name="모서리가 둥근 직사각형 7"/>
            <p:cNvSpPr/>
            <p:nvPr/>
          </p:nvSpPr>
          <p:spPr>
            <a:xfrm>
              <a:off x="589972" y="383527"/>
              <a:ext cx="337128" cy="569191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100000">
                  <a:srgbClr val="3F4249"/>
                </a:gs>
                <a:gs pos="0">
                  <a:srgbClr val="34353A"/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50800" dist="25400" dir="13500000" algn="br" rotWithShape="0">
                <a:schemeClr val="bg1">
                  <a:alpha val="1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altLang="ko-KR" sz="1200" b="1" dirty="0">
                  <a:solidFill>
                    <a:prstClr val="white"/>
                  </a:solidFill>
                </a:rPr>
                <a:t>02</a:t>
              </a:r>
              <a:endParaRPr lang="ko-KR" altLang="en-US" sz="1200" b="1" dirty="0">
                <a:solidFill>
                  <a:prstClr val="white"/>
                </a:solidFill>
              </a:endParaRPr>
            </a:p>
          </p:txBody>
        </p:sp>
        <p:sp>
          <p:nvSpPr>
            <p:cNvPr id="10" name="모서리가 둥근 직사각형 9"/>
            <p:cNvSpPr/>
            <p:nvPr/>
          </p:nvSpPr>
          <p:spPr>
            <a:xfrm>
              <a:off x="10693041" y="559760"/>
              <a:ext cx="890020" cy="203522"/>
            </a:xfrm>
            <a:prstGeom prst="roundRect">
              <a:avLst>
                <a:gd name="adj" fmla="val 50000"/>
              </a:avLst>
            </a:prstGeom>
            <a:solidFill>
              <a:srgbClr val="474A4F"/>
            </a:solidFill>
            <a:ln>
              <a:noFill/>
            </a:ln>
            <a:effectLst>
              <a:innerShdw blurRad="165100" dist="25400" dir="13500000">
                <a:prstClr val="black">
                  <a:alpha val="51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ko-KR" altLang="en-US" sz="300" dirty="0">
                  <a:solidFill>
                    <a:prstClr val="white"/>
                  </a:solidFill>
                </a:rPr>
                <a:t>●  ●  ●  ●</a:t>
              </a:r>
            </a:p>
          </p:txBody>
        </p:sp>
        <p:cxnSp>
          <p:nvCxnSpPr>
            <p:cNvPr id="17" name="직선 연결선 16"/>
            <p:cNvCxnSpPr/>
            <p:nvPr/>
          </p:nvCxnSpPr>
          <p:spPr>
            <a:xfrm>
              <a:off x="415058" y="293543"/>
              <a:ext cx="0" cy="1476000"/>
            </a:xfrm>
            <a:prstGeom prst="line">
              <a:avLst/>
            </a:prstGeom>
            <a:ln w="190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연결선 17"/>
            <p:cNvCxnSpPr/>
            <p:nvPr/>
          </p:nvCxnSpPr>
          <p:spPr>
            <a:xfrm rot="16200000">
              <a:off x="450000" y="589527"/>
              <a:ext cx="0" cy="900000"/>
            </a:xfrm>
            <a:prstGeom prst="line">
              <a:avLst/>
            </a:prstGeom>
            <a:ln w="190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직선 연결선 18"/>
            <p:cNvCxnSpPr/>
            <p:nvPr/>
          </p:nvCxnSpPr>
          <p:spPr>
            <a:xfrm rot="16200000">
              <a:off x="11619206" y="6354944"/>
              <a:ext cx="0" cy="360000"/>
            </a:xfrm>
            <a:prstGeom prst="line">
              <a:avLst/>
            </a:prstGeom>
            <a:ln w="190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>
              <a:off x="11791212" y="6184468"/>
              <a:ext cx="0" cy="360000"/>
            </a:xfrm>
            <a:prstGeom prst="line">
              <a:avLst/>
            </a:prstGeom>
            <a:ln w="190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원호 23"/>
          <p:cNvSpPr/>
          <p:nvPr/>
        </p:nvSpPr>
        <p:spPr>
          <a:xfrm>
            <a:off x="2140856" y="2793691"/>
            <a:ext cx="1970401" cy="1970401"/>
          </a:xfrm>
          <a:prstGeom prst="arc">
            <a:avLst>
              <a:gd name="adj1" fmla="val 16200000"/>
              <a:gd name="adj2" fmla="val 10814752"/>
            </a:avLst>
          </a:prstGeom>
          <a:ln w="889000">
            <a:solidFill>
              <a:schemeClr val="tx1">
                <a:lumMod val="65000"/>
                <a:lumOff val="35000"/>
              </a:schemeClr>
            </a:solidFill>
          </a:ln>
          <a:effectLst>
            <a:outerShdw blurRad="330200" dist="38100" dir="5400000" algn="t" rotWithShape="0">
              <a:prstClr val="black">
                <a:alpha val="23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23" name="원호 22"/>
          <p:cNvSpPr/>
          <p:nvPr/>
        </p:nvSpPr>
        <p:spPr>
          <a:xfrm>
            <a:off x="2095584" y="2752410"/>
            <a:ext cx="2062508" cy="2062508"/>
          </a:xfrm>
          <a:prstGeom prst="arc">
            <a:avLst>
              <a:gd name="adj1" fmla="val 16200000"/>
              <a:gd name="adj2" fmla="val 7785671"/>
            </a:avLst>
          </a:prstGeom>
          <a:ln w="889000">
            <a:solidFill>
              <a:schemeClr val="bg1">
                <a:lumMod val="50000"/>
              </a:schemeClr>
            </a:solidFill>
          </a:ln>
          <a:effectLst>
            <a:outerShdw blurRad="330200" dist="38100" dir="5400000" algn="t" rotWithShape="0">
              <a:prstClr val="black">
                <a:alpha val="23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22" name="원호 21"/>
          <p:cNvSpPr/>
          <p:nvPr/>
        </p:nvSpPr>
        <p:spPr>
          <a:xfrm>
            <a:off x="2050742" y="2707568"/>
            <a:ext cx="2152193" cy="2152193"/>
          </a:xfrm>
          <a:prstGeom prst="arc">
            <a:avLst>
              <a:gd name="adj1" fmla="val 16200000"/>
              <a:gd name="adj2" fmla="val 5037446"/>
            </a:avLst>
          </a:prstGeom>
          <a:ln w="889000">
            <a:solidFill>
              <a:schemeClr val="bg1">
                <a:lumMod val="85000"/>
              </a:schemeClr>
            </a:solidFill>
          </a:ln>
          <a:effectLst>
            <a:outerShdw blurRad="330200" dist="38100" dir="5400000" algn="t" rotWithShape="0">
              <a:prstClr val="black">
                <a:alpha val="23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3" name="원호 2"/>
          <p:cNvSpPr/>
          <p:nvPr/>
        </p:nvSpPr>
        <p:spPr>
          <a:xfrm>
            <a:off x="1983839" y="2640665"/>
            <a:ext cx="2286000" cy="2286000"/>
          </a:xfrm>
          <a:prstGeom prst="arc">
            <a:avLst>
              <a:gd name="adj1" fmla="val 16200000"/>
              <a:gd name="adj2" fmla="val 2265690"/>
            </a:avLst>
          </a:prstGeom>
          <a:ln w="889000">
            <a:gradFill flip="none" rotWithShape="1">
              <a:gsLst>
                <a:gs pos="34000">
                  <a:srgbClr val="FF9933"/>
                </a:gs>
                <a:gs pos="58000">
                  <a:srgbClr val="FF6600"/>
                </a:gs>
              </a:gsLst>
              <a:path path="circle">
                <a:fillToRect l="50000" t="50000" r="50000" b="50000"/>
              </a:path>
              <a:tileRect/>
            </a:gradFill>
          </a:ln>
          <a:effectLst>
            <a:outerShdw blurRad="330200" dist="38100" dir="5400000" algn="t" rotWithShape="0">
              <a:prstClr val="black">
                <a:alpha val="23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77F0FEA9-5FD7-48D1-B957-8B898646F758}"/>
              </a:ext>
            </a:extLst>
          </p:cNvPr>
          <p:cNvSpPr/>
          <p:nvPr/>
        </p:nvSpPr>
        <p:spPr>
          <a:xfrm>
            <a:off x="5841506" y="1935983"/>
            <a:ext cx="4272459" cy="8577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srgbClr val="FF6834"/>
                </a:solidFill>
              </a:rPr>
              <a:t>CONTENTS</a:t>
            </a:r>
          </a:p>
          <a:p>
            <a:pPr>
              <a:lnSpc>
                <a:spcPct val="150000"/>
              </a:lnSpc>
            </a:pPr>
            <a:r>
              <a:rPr lang="ja-JP" altLang="en-US" sz="1050" dirty="0">
                <a:solidFill>
                  <a:prstClr val="white">
                    <a:lumMod val="95000"/>
                  </a:prstClr>
                </a:solidFill>
              </a:rPr>
              <a:t>詳しい内容を書いてみよう</a:t>
            </a:r>
          </a:p>
          <a:p>
            <a:pPr>
              <a:lnSpc>
                <a:spcPct val="150000"/>
              </a:lnSpc>
            </a:pPr>
            <a:r>
              <a:rPr lang="en-US" altLang="ja-JP" sz="1050" dirty="0">
                <a:solidFill>
                  <a:prstClr val="white">
                    <a:lumMod val="95000"/>
                  </a:prstClr>
                </a:solidFill>
              </a:rPr>
              <a:t>PAPOZIP</a:t>
            </a:r>
            <a:r>
              <a:rPr lang="ja-JP" altLang="en-US" sz="1050" dirty="0">
                <a:solidFill>
                  <a:prstClr val="white">
                    <a:lumMod val="95000"/>
                  </a:prstClr>
                </a:solidFill>
              </a:rPr>
              <a:t>と一緒に</a:t>
            </a:r>
            <a:r>
              <a:rPr lang="en-US" altLang="ja-JP" sz="1050" dirty="0">
                <a:solidFill>
                  <a:prstClr val="white">
                    <a:lumMod val="95000"/>
                  </a:prstClr>
                </a:solidFill>
              </a:rPr>
              <a:t>ppt</a:t>
            </a:r>
            <a:r>
              <a:rPr lang="ja-JP" altLang="en-US" sz="1050" dirty="0">
                <a:solidFill>
                  <a:prstClr val="white">
                    <a:lumMod val="95000"/>
                  </a:prstClr>
                </a:solidFill>
              </a:rPr>
              <a:t>を作る楽しさを感じてください</a:t>
            </a:r>
            <a:endParaRPr lang="en-US" altLang="ko-KR" sz="1050" dirty="0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6" name="자유형 5"/>
          <p:cNvSpPr/>
          <p:nvPr/>
        </p:nvSpPr>
        <p:spPr>
          <a:xfrm>
            <a:off x="4216400" y="2222500"/>
            <a:ext cx="1460500" cy="1016000"/>
          </a:xfrm>
          <a:custGeom>
            <a:avLst/>
            <a:gdLst>
              <a:gd name="connsiteX0" fmla="*/ 0 w 1460500"/>
              <a:gd name="connsiteY0" fmla="*/ 1016000 h 1016000"/>
              <a:gd name="connsiteX1" fmla="*/ 901700 w 1460500"/>
              <a:gd name="connsiteY1" fmla="*/ 0 h 1016000"/>
              <a:gd name="connsiteX2" fmla="*/ 1460500 w 1460500"/>
              <a:gd name="connsiteY2" fmla="*/ 0 h 10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60500" h="1016000">
                <a:moveTo>
                  <a:pt x="0" y="1016000"/>
                </a:moveTo>
                <a:lnTo>
                  <a:pt x="901700" y="0"/>
                </a:lnTo>
                <a:lnTo>
                  <a:pt x="1460500" y="0"/>
                </a:lnTo>
              </a:path>
            </a:pathLst>
          </a:cu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16" name="그룹 15"/>
          <p:cNvGrpSpPr/>
          <p:nvPr/>
        </p:nvGrpSpPr>
        <p:grpSpPr>
          <a:xfrm>
            <a:off x="10166137" y="2073691"/>
            <a:ext cx="720000" cy="720000"/>
            <a:chOff x="10103818" y="2013248"/>
            <a:chExt cx="720000" cy="720000"/>
          </a:xfrm>
        </p:grpSpPr>
        <p:sp>
          <p:nvSpPr>
            <p:cNvPr id="26" name="타원 25"/>
            <p:cNvSpPr/>
            <p:nvPr/>
          </p:nvSpPr>
          <p:spPr>
            <a:xfrm>
              <a:off x="10103818" y="2013248"/>
              <a:ext cx="720000" cy="720000"/>
            </a:xfrm>
            <a:prstGeom prst="ellipse">
              <a:avLst/>
            </a:prstGeom>
            <a:gradFill flip="none" rotWithShape="1">
              <a:gsLst>
                <a:gs pos="100000">
                  <a:srgbClr val="3F4249"/>
                </a:gs>
                <a:gs pos="0">
                  <a:srgbClr val="34353A"/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1397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7" name="타원 26"/>
            <p:cNvSpPr/>
            <p:nvPr/>
          </p:nvSpPr>
          <p:spPr>
            <a:xfrm>
              <a:off x="10103818" y="2013248"/>
              <a:ext cx="720000" cy="720000"/>
            </a:xfrm>
            <a:prstGeom prst="ellipse">
              <a:avLst/>
            </a:prstGeom>
            <a:gradFill flip="none" rotWithShape="1">
              <a:gsLst>
                <a:gs pos="100000">
                  <a:srgbClr val="3F4249"/>
                </a:gs>
                <a:gs pos="0">
                  <a:srgbClr val="34353A"/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50800" dist="25400" dir="13500000" algn="br" rotWithShape="0">
                <a:schemeClr val="bg1">
                  <a:alpha val="1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altLang="ko-KR" sz="2000" b="1" dirty="0">
                  <a:solidFill>
                    <a:prstClr val="white"/>
                  </a:solidFill>
                </a:rPr>
                <a:t>30</a:t>
              </a:r>
              <a:r>
                <a:rPr lang="en-US" altLang="ko-KR" sz="1200" dirty="0">
                  <a:solidFill>
                    <a:prstClr val="white"/>
                  </a:solidFill>
                </a:rPr>
                <a:t>%</a:t>
              </a:r>
              <a:endParaRPr lang="ko-KR" altLang="en-US" sz="1200" dirty="0">
                <a:solidFill>
                  <a:prstClr val="white"/>
                </a:solidFill>
              </a:endParaRPr>
            </a:p>
          </p:txBody>
        </p:sp>
      </p:grp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77F0FEA9-5FD7-48D1-B957-8B898646F758}"/>
              </a:ext>
            </a:extLst>
          </p:cNvPr>
          <p:cNvSpPr/>
          <p:nvPr/>
        </p:nvSpPr>
        <p:spPr>
          <a:xfrm>
            <a:off x="5841506" y="3374184"/>
            <a:ext cx="4272459" cy="8577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white">
                    <a:lumMod val="85000"/>
                  </a:prstClr>
                </a:solidFill>
              </a:rPr>
              <a:t>CONTENTS</a:t>
            </a:r>
          </a:p>
          <a:p>
            <a:pPr>
              <a:lnSpc>
                <a:spcPct val="150000"/>
              </a:lnSpc>
            </a:pPr>
            <a:r>
              <a:rPr lang="ja-JP" altLang="en-US" sz="1050" dirty="0">
                <a:solidFill>
                  <a:prstClr val="white">
                    <a:lumMod val="95000"/>
                  </a:prstClr>
                </a:solidFill>
              </a:rPr>
              <a:t>詳しい内容を書いてみよう</a:t>
            </a:r>
          </a:p>
          <a:p>
            <a:pPr>
              <a:lnSpc>
                <a:spcPct val="150000"/>
              </a:lnSpc>
            </a:pPr>
            <a:r>
              <a:rPr lang="en-US" altLang="ja-JP" sz="1050" dirty="0">
                <a:solidFill>
                  <a:prstClr val="white">
                    <a:lumMod val="95000"/>
                  </a:prstClr>
                </a:solidFill>
              </a:rPr>
              <a:t>PAPOZIP</a:t>
            </a:r>
            <a:r>
              <a:rPr lang="ja-JP" altLang="en-US" sz="1050" dirty="0">
                <a:solidFill>
                  <a:prstClr val="white">
                    <a:lumMod val="95000"/>
                  </a:prstClr>
                </a:solidFill>
              </a:rPr>
              <a:t>と一緒に</a:t>
            </a:r>
            <a:r>
              <a:rPr lang="en-US" altLang="ja-JP" sz="1050" dirty="0">
                <a:solidFill>
                  <a:prstClr val="white">
                    <a:lumMod val="95000"/>
                  </a:prstClr>
                </a:solidFill>
              </a:rPr>
              <a:t>ppt</a:t>
            </a:r>
            <a:r>
              <a:rPr lang="ja-JP" altLang="en-US" sz="1050" dirty="0">
                <a:solidFill>
                  <a:prstClr val="white">
                    <a:lumMod val="95000"/>
                  </a:prstClr>
                </a:solidFill>
              </a:rPr>
              <a:t>を作る楽しさを感じてください</a:t>
            </a:r>
            <a:endParaRPr lang="en-US" altLang="ko-KR" sz="1050" dirty="0">
              <a:solidFill>
                <a:prstClr val="white">
                  <a:lumMod val="95000"/>
                </a:prstClr>
              </a:solidFill>
            </a:endParaRPr>
          </a:p>
        </p:txBody>
      </p:sp>
      <p:grpSp>
        <p:nvGrpSpPr>
          <p:cNvPr id="29" name="그룹 28"/>
          <p:cNvGrpSpPr/>
          <p:nvPr/>
        </p:nvGrpSpPr>
        <p:grpSpPr>
          <a:xfrm>
            <a:off x="10166137" y="3511892"/>
            <a:ext cx="720000" cy="720000"/>
            <a:chOff x="10103818" y="2013248"/>
            <a:chExt cx="720000" cy="720000"/>
          </a:xfrm>
        </p:grpSpPr>
        <p:sp>
          <p:nvSpPr>
            <p:cNvPr id="30" name="타원 29"/>
            <p:cNvSpPr/>
            <p:nvPr/>
          </p:nvSpPr>
          <p:spPr>
            <a:xfrm>
              <a:off x="10103818" y="2013248"/>
              <a:ext cx="720000" cy="720000"/>
            </a:xfrm>
            <a:prstGeom prst="ellipse">
              <a:avLst/>
            </a:prstGeom>
            <a:gradFill flip="none" rotWithShape="1">
              <a:gsLst>
                <a:gs pos="100000">
                  <a:srgbClr val="3F4249"/>
                </a:gs>
                <a:gs pos="0">
                  <a:srgbClr val="34353A"/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1397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1" name="타원 30"/>
            <p:cNvSpPr/>
            <p:nvPr/>
          </p:nvSpPr>
          <p:spPr>
            <a:xfrm>
              <a:off x="10103818" y="2013248"/>
              <a:ext cx="720000" cy="720000"/>
            </a:xfrm>
            <a:prstGeom prst="ellipse">
              <a:avLst/>
            </a:prstGeom>
            <a:gradFill flip="none" rotWithShape="1">
              <a:gsLst>
                <a:gs pos="100000">
                  <a:srgbClr val="3F4249"/>
                </a:gs>
                <a:gs pos="0">
                  <a:srgbClr val="34353A"/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50800" dist="25400" dir="13500000" algn="br" rotWithShape="0">
                <a:schemeClr val="bg1">
                  <a:alpha val="1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altLang="ko-KR" sz="2000" b="1" dirty="0">
                  <a:solidFill>
                    <a:prstClr val="white"/>
                  </a:solidFill>
                </a:rPr>
                <a:t>47</a:t>
              </a:r>
              <a:r>
                <a:rPr lang="en-US" altLang="ko-KR" sz="1200" dirty="0">
                  <a:solidFill>
                    <a:prstClr val="white"/>
                  </a:solidFill>
                </a:rPr>
                <a:t>%</a:t>
              </a:r>
              <a:endParaRPr lang="ko-KR" altLang="en-US" sz="1200" dirty="0">
                <a:solidFill>
                  <a:prstClr val="white"/>
                </a:solidFill>
              </a:endParaRPr>
            </a:p>
          </p:txBody>
        </p:sp>
      </p:grpSp>
      <p:sp>
        <p:nvSpPr>
          <p:cNvPr id="32" name="자유형 31"/>
          <p:cNvSpPr/>
          <p:nvPr/>
        </p:nvSpPr>
        <p:spPr>
          <a:xfrm>
            <a:off x="3757696" y="3656665"/>
            <a:ext cx="2031638" cy="1116072"/>
          </a:xfrm>
          <a:custGeom>
            <a:avLst/>
            <a:gdLst>
              <a:gd name="connsiteX0" fmla="*/ 0 w 1460500"/>
              <a:gd name="connsiteY0" fmla="*/ 1016000 h 1016000"/>
              <a:gd name="connsiteX1" fmla="*/ 901700 w 1460500"/>
              <a:gd name="connsiteY1" fmla="*/ 0 h 1016000"/>
              <a:gd name="connsiteX2" fmla="*/ 1460500 w 1460500"/>
              <a:gd name="connsiteY2" fmla="*/ 0 h 10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60500" h="1016000">
                <a:moveTo>
                  <a:pt x="0" y="1016000"/>
                </a:moveTo>
                <a:lnTo>
                  <a:pt x="901700" y="0"/>
                </a:lnTo>
                <a:lnTo>
                  <a:pt x="1460500" y="0"/>
                </a:ln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77F0FEA9-5FD7-48D1-B957-8B898646F758}"/>
              </a:ext>
            </a:extLst>
          </p:cNvPr>
          <p:cNvSpPr/>
          <p:nvPr/>
        </p:nvSpPr>
        <p:spPr>
          <a:xfrm>
            <a:off x="5838576" y="4854415"/>
            <a:ext cx="4272459" cy="8577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white">
                    <a:lumMod val="50000"/>
                  </a:prstClr>
                </a:solidFill>
              </a:rPr>
              <a:t>CONTENTS</a:t>
            </a:r>
          </a:p>
          <a:p>
            <a:pPr>
              <a:lnSpc>
                <a:spcPct val="150000"/>
              </a:lnSpc>
            </a:pPr>
            <a:r>
              <a:rPr lang="ja-JP" altLang="en-US" sz="1050" dirty="0">
                <a:solidFill>
                  <a:prstClr val="white">
                    <a:lumMod val="95000"/>
                  </a:prstClr>
                </a:solidFill>
              </a:rPr>
              <a:t>詳しい内容を書いてみよう</a:t>
            </a:r>
          </a:p>
          <a:p>
            <a:pPr>
              <a:lnSpc>
                <a:spcPct val="150000"/>
              </a:lnSpc>
            </a:pPr>
            <a:r>
              <a:rPr lang="en-US" altLang="ja-JP" sz="1050" dirty="0">
                <a:solidFill>
                  <a:prstClr val="white">
                    <a:lumMod val="95000"/>
                  </a:prstClr>
                </a:solidFill>
              </a:rPr>
              <a:t>PAPOZIP</a:t>
            </a:r>
            <a:r>
              <a:rPr lang="ja-JP" altLang="en-US" sz="1050" dirty="0">
                <a:solidFill>
                  <a:prstClr val="white">
                    <a:lumMod val="95000"/>
                  </a:prstClr>
                </a:solidFill>
              </a:rPr>
              <a:t>と一緒に</a:t>
            </a:r>
            <a:r>
              <a:rPr lang="en-US" altLang="ja-JP" sz="1050" dirty="0">
                <a:solidFill>
                  <a:prstClr val="white">
                    <a:lumMod val="95000"/>
                  </a:prstClr>
                </a:solidFill>
              </a:rPr>
              <a:t>ppt</a:t>
            </a:r>
            <a:r>
              <a:rPr lang="ja-JP" altLang="en-US" sz="1050" dirty="0">
                <a:solidFill>
                  <a:prstClr val="white">
                    <a:lumMod val="95000"/>
                  </a:prstClr>
                </a:solidFill>
              </a:rPr>
              <a:t>を作る楽しさを感じてください</a:t>
            </a:r>
            <a:endParaRPr lang="en-US" altLang="ko-KR" sz="1050" dirty="0">
              <a:solidFill>
                <a:prstClr val="white">
                  <a:lumMod val="95000"/>
                </a:prstClr>
              </a:solidFill>
            </a:endParaRPr>
          </a:p>
        </p:txBody>
      </p:sp>
      <p:grpSp>
        <p:nvGrpSpPr>
          <p:cNvPr id="34" name="그룹 33"/>
          <p:cNvGrpSpPr/>
          <p:nvPr/>
        </p:nvGrpSpPr>
        <p:grpSpPr>
          <a:xfrm>
            <a:off x="10163207" y="4992123"/>
            <a:ext cx="720000" cy="720000"/>
            <a:chOff x="10103818" y="2013248"/>
            <a:chExt cx="720000" cy="720000"/>
          </a:xfrm>
        </p:grpSpPr>
        <p:sp>
          <p:nvSpPr>
            <p:cNvPr id="35" name="타원 34"/>
            <p:cNvSpPr/>
            <p:nvPr/>
          </p:nvSpPr>
          <p:spPr>
            <a:xfrm>
              <a:off x="10103818" y="2013248"/>
              <a:ext cx="720000" cy="720000"/>
            </a:xfrm>
            <a:prstGeom prst="ellipse">
              <a:avLst/>
            </a:prstGeom>
            <a:gradFill flip="none" rotWithShape="1">
              <a:gsLst>
                <a:gs pos="100000">
                  <a:srgbClr val="3F4249"/>
                </a:gs>
                <a:gs pos="0">
                  <a:srgbClr val="34353A"/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1397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6" name="타원 35"/>
            <p:cNvSpPr/>
            <p:nvPr/>
          </p:nvSpPr>
          <p:spPr>
            <a:xfrm>
              <a:off x="10103818" y="2013248"/>
              <a:ext cx="720000" cy="720000"/>
            </a:xfrm>
            <a:prstGeom prst="ellipse">
              <a:avLst/>
            </a:prstGeom>
            <a:gradFill flip="none" rotWithShape="1">
              <a:gsLst>
                <a:gs pos="100000">
                  <a:srgbClr val="3F4249"/>
                </a:gs>
                <a:gs pos="0">
                  <a:srgbClr val="34353A"/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50800" dist="25400" dir="13500000" algn="br" rotWithShape="0">
                <a:schemeClr val="bg1">
                  <a:alpha val="1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altLang="ko-KR" sz="2000" b="1" dirty="0">
                  <a:solidFill>
                    <a:prstClr val="white"/>
                  </a:solidFill>
                </a:rPr>
                <a:t>58</a:t>
              </a:r>
              <a:r>
                <a:rPr lang="en-US" altLang="ko-KR" sz="1200" dirty="0">
                  <a:solidFill>
                    <a:prstClr val="white"/>
                  </a:solidFill>
                </a:rPr>
                <a:t>%</a:t>
              </a:r>
              <a:endParaRPr lang="ko-KR" altLang="en-US" sz="1200" dirty="0">
                <a:solidFill>
                  <a:prstClr val="white"/>
                </a:solidFill>
              </a:endParaRPr>
            </a:p>
          </p:txBody>
        </p:sp>
      </p:grpSp>
      <p:sp>
        <p:nvSpPr>
          <p:cNvPr id="37" name="자유형 36"/>
          <p:cNvSpPr/>
          <p:nvPr/>
        </p:nvSpPr>
        <p:spPr>
          <a:xfrm>
            <a:off x="3034331" y="4812096"/>
            <a:ext cx="2671328" cy="740435"/>
          </a:xfrm>
          <a:custGeom>
            <a:avLst/>
            <a:gdLst>
              <a:gd name="connsiteX0" fmla="*/ 0 w 1460500"/>
              <a:gd name="connsiteY0" fmla="*/ 1016000 h 1016000"/>
              <a:gd name="connsiteX1" fmla="*/ 901700 w 1460500"/>
              <a:gd name="connsiteY1" fmla="*/ 0 h 1016000"/>
              <a:gd name="connsiteX2" fmla="*/ 1460500 w 1460500"/>
              <a:gd name="connsiteY2" fmla="*/ 0 h 1016000"/>
              <a:gd name="connsiteX0" fmla="*/ 0 w 2031524"/>
              <a:gd name="connsiteY0" fmla="*/ 0 h 102289"/>
              <a:gd name="connsiteX1" fmla="*/ 1472724 w 2031524"/>
              <a:gd name="connsiteY1" fmla="*/ 102289 h 102289"/>
              <a:gd name="connsiteX2" fmla="*/ 2031524 w 2031524"/>
              <a:gd name="connsiteY2" fmla="*/ 102289 h 102289"/>
              <a:gd name="connsiteX0" fmla="*/ 0 w 2031524"/>
              <a:gd name="connsiteY0" fmla="*/ 0 h 480657"/>
              <a:gd name="connsiteX1" fmla="*/ 1479364 w 2031524"/>
              <a:gd name="connsiteY1" fmla="*/ 480657 h 480657"/>
              <a:gd name="connsiteX2" fmla="*/ 2031524 w 2031524"/>
              <a:gd name="connsiteY2" fmla="*/ 102289 h 480657"/>
              <a:gd name="connsiteX0" fmla="*/ 0 w 1991685"/>
              <a:gd name="connsiteY0" fmla="*/ 0 h 489066"/>
              <a:gd name="connsiteX1" fmla="*/ 1479364 w 1991685"/>
              <a:gd name="connsiteY1" fmla="*/ 480657 h 489066"/>
              <a:gd name="connsiteX2" fmla="*/ 1991685 w 1991685"/>
              <a:gd name="connsiteY2" fmla="*/ 489066 h 489066"/>
              <a:gd name="connsiteX0" fmla="*/ 0 w 1971766"/>
              <a:gd name="connsiteY0" fmla="*/ 0 h 505882"/>
              <a:gd name="connsiteX1" fmla="*/ 1479364 w 1971766"/>
              <a:gd name="connsiteY1" fmla="*/ 480657 h 505882"/>
              <a:gd name="connsiteX2" fmla="*/ 1971766 w 1971766"/>
              <a:gd name="connsiteY2" fmla="*/ 505882 h 505882"/>
              <a:gd name="connsiteX0" fmla="*/ 0 w 1918647"/>
              <a:gd name="connsiteY0" fmla="*/ 0 h 699270"/>
              <a:gd name="connsiteX1" fmla="*/ 1426245 w 1918647"/>
              <a:gd name="connsiteY1" fmla="*/ 674045 h 699270"/>
              <a:gd name="connsiteX2" fmla="*/ 1918647 w 1918647"/>
              <a:gd name="connsiteY2" fmla="*/ 699270 h 699270"/>
              <a:gd name="connsiteX0" fmla="*/ 0 w 1918647"/>
              <a:gd name="connsiteY0" fmla="*/ 0 h 699270"/>
              <a:gd name="connsiteX1" fmla="*/ 1426245 w 1918647"/>
              <a:gd name="connsiteY1" fmla="*/ 674045 h 699270"/>
              <a:gd name="connsiteX2" fmla="*/ 1918647 w 1918647"/>
              <a:gd name="connsiteY2" fmla="*/ 699270 h 699270"/>
              <a:gd name="connsiteX0" fmla="*/ 0 w 1920359"/>
              <a:gd name="connsiteY0" fmla="*/ 0 h 674045"/>
              <a:gd name="connsiteX1" fmla="*/ 1426245 w 1920359"/>
              <a:gd name="connsiteY1" fmla="*/ 674045 h 674045"/>
              <a:gd name="connsiteX2" fmla="*/ 1920359 w 1920359"/>
              <a:gd name="connsiteY2" fmla="*/ 666754 h 674045"/>
              <a:gd name="connsiteX0" fmla="*/ 0 w 1920359"/>
              <a:gd name="connsiteY0" fmla="*/ 0 h 674045"/>
              <a:gd name="connsiteX1" fmla="*/ 1426245 w 1920359"/>
              <a:gd name="connsiteY1" fmla="*/ 674045 h 674045"/>
              <a:gd name="connsiteX2" fmla="*/ 1920359 w 1920359"/>
              <a:gd name="connsiteY2" fmla="*/ 673258 h 674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20359" h="674045">
                <a:moveTo>
                  <a:pt x="0" y="0"/>
                </a:moveTo>
                <a:lnTo>
                  <a:pt x="1426245" y="674045"/>
                </a:lnTo>
                <a:lnTo>
                  <a:pt x="1920359" y="673258"/>
                </a:ln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38" name="그룹 37"/>
          <p:cNvGrpSpPr/>
          <p:nvPr/>
        </p:nvGrpSpPr>
        <p:grpSpPr>
          <a:xfrm>
            <a:off x="1375584" y="2587907"/>
            <a:ext cx="720000" cy="720000"/>
            <a:chOff x="10103818" y="2013248"/>
            <a:chExt cx="720000" cy="720000"/>
          </a:xfrm>
        </p:grpSpPr>
        <p:sp>
          <p:nvSpPr>
            <p:cNvPr id="39" name="타원 38"/>
            <p:cNvSpPr/>
            <p:nvPr/>
          </p:nvSpPr>
          <p:spPr>
            <a:xfrm>
              <a:off x="10103818" y="2013248"/>
              <a:ext cx="720000" cy="720000"/>
            </a:xfrm>
            <a:prstGeom prst="ellipse">
              <a:avLst/>
            </a:prstGeom>
            <a:gradFill flip="none" rotWithShape="1">
              <a:gsLst>
                <a:gs pos="100000">
                  <a:srgbClr val="3F4249"/>
                </a:gs>
                <a:gs pos="0">
                  <a:srgbClr val="34353A"/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1397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0" name="타원 39"/>
            <p:cNvSpPr/>
            <p:nvPr/>
          </p:nvSpPr>
          <p:spPr>
            <a:xfrm>
              <a:off x="10103818" y="2013248"/>
              <a:ext cx="720000" cy="720000"/>
            </a:xfrm>
            <a:prstGeom prst="ellipse">
              <a:avLst/>
            </a:prstGeom>
            <a:gradFill flip="none" rotWithShape="1">
              <a:gsLst>
                <a:gs pos="100000">
                  <a:srgbClr val="3F4249"/>
                </a:gs>
                <a:gs pos="0">
                  <a:srgbClr val="34353A"/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50800" dist="25400" dir="13500000" algn="br" rotWithShape="0">
                <a:schemeClr val="bg1">
                  <a:alpha val="1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altLang="ko-KR" sz="2000" b="1" dirty="0">
                  <a:solidFill>
                    <a:prstClr val="white"/>
                  </a:solidFill>
                </a:rPr>
                <a:t>75</a:t>
              </a:r>
              <a:r>
                <a:rPr lang="en-US" altLang="ko-KR" sz="1200" dirty="0">
                  <a:solidFill>
                    <a:prstClr val="white"/>
                  </a:solidFill>
                </a:rPr>
                <a:t>%</a:t>
              </a:r>
              <a:endParaRPr lang="ko-KR" altLang="en-US" sz="1200" dirty="0">
                <a:solidFill>
                  <a:prstClr val="white"/>
                </a:solidFill>
              </a:endParaRPr>
            </a:p>
          </p:txBody>
        </p:sp>
      </p:grpSp>
      <p:cxnSp>
        <p:nvCxnSpPr>
          <p:cNvPr id="41" name="직선 연결선 40"/>
          <p:cNvCxnSpPr/>
          <p:nvPr/>
        </p:nvCxnSpPr>
        <p:spPr>
          <a:xfrm>
            <a:off x="1998570" y="3374184"/>
            <a:ext cx="187459" cy="324546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9748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0" y="293543"/>
            <a:ext cx="11799206" cy="6250925"/>
            <a:chOff x="0" y="293543"/>
            <a:chExt cx="11799206" cy="6250925"/>
          </a:xfrm>
        </p:grpSpPr>
        <p:sp>
          <p:nvSpPr>
            <p:cNvPr id="9" name="직사각형 8"/>
            <p:cNvSpPr/>
            <p:nvPr/>
          </p:nvSpPr>
          <p:spPr>
            <a:xfrm>
              <a:off x="412172" y="1039527"/>
              <a:ext cx="11373428" cy="5488274"/>
            </a:xfrm>
            <a:prstGeom prst="rect">
              <a:avLst/>
            </a:prstGeom>
            <a:gradFill flip="none" rotWithShape="1">
              <a:gsLst>
                <a:gs pos="0">
                  <a:srgbClr val="3F4249"/>
                </a:gs>
                <a:gs pos="100000">
                  <a:srgbClr val="34353A"/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355600" dist="2413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0000" rtlCol="0" anchor="ctr"/>
            <a:lstStyle/>
            <a:p>
              <a:pPr latinLnBrk="0">
                <a:defRPr/>
              </a:pPr>
              <a:endParaRPr lang="en-US" altLang="ko-KR" sz="700" kern="0" dirty="0">
                <a:solidFill>
                  <a:prstClr val="black">
                    <a:lumMod val="50000"/>
                    <a:lumOff val="50000"/>
                  </a:prstClr>
                </a:solidFill>
              </a:endParaRPr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412172" y="296719"/>
              <a:ext cx="11373428" cy="744681"/>
            </a:xfrm>
            <a:prstGeom prst="rect">
              <a:avLst/>
            </a:prstGeom>
            <a:gradFill flip="none" rotWithShape="1">
              <a:gsLst>
                <a:gs pos="0">
                  <a:srgbClr val="3F4249"/>
                </a:gs>
                <a:gs pos="100000">
                  <a:srgbClr val="34353A"/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355600" dist="2413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0" rtlCol="0" anchor="ctr"/>
            <a:lstStyle/>
            <a:p>
              <a:pPr latinLnBrk="0">
                <a:defRPr/>
              </a:pPr>
              <a:r>
                <a:rPr lang="en-US" altLang="ko-KR" sz="2400" b="1" i="1" kern="0" dirty="0">
                  <a:solidFill>
                    <a:prstClr val="white"/>
                  </a:solidFill>
                </a:rPr>
                <a:t>PPT PRESENTATION  </a:t>
              </a:r>
              <a:r>
                <a:rPr lang="en-US" altLang="ja-JP" sz="700" kern="0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PAPOZIP</a:t>
              </a:r>
              <a:r>
                <a:rPr lang="ja-JP" altLang="en-US" sz="700" kern="0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と一緒に</a:t>
              </a:r>
              <a:r>
                <a:rPr lang="en-US" altLang="ja-JP" sz="700" kern="0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ppt</a:t>
              </a:r>
              <a:r>
                <a:rPr lang="ja-JP" altLang="en-US" sz="700" kern="0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を作る楽しさを感じてください</a:t>
              </a:r>
              <a:endParaRPr lang="en-US" altLang="ko-KR" sz="700" kern="0" dirty="0">
                <a:solidFill>
                  <a:prstClr val="black">
                    <a:lumMod val="50000"/>
                    <a:lumOff val="50000"/>
                  </a:prstClr>
                </a:solidFill>
              </a:endParaRPr>
            </a:p>
          </p:txBody>
        </p:sp>
        <p:sp>
          <p:nvSpPr>
            <p:cNvPr id="7" name="모서리가 둥근 직사각형 6"/>
            <p:cNvSpPr/>
            <p:nvPr/>
          </p:nvSpPr>
          <p:spPr>
            <a:xfrm>
              <a:off x="589972" y="383527"/>
              <a:ext cx="337128" cy="569191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100000">
                  <a:srgbClr val="3F4249"/>
                </a:gs>
                <a:gs pos="0">
                  <a:srgbClr val="34353A"/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1397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" name="모서리가 둥근 직사각형 7"/>
            <p:cNvSpPr/>
            <p:nvPr/>
          </p:nvSpPr>
          <p:spPr>
            <a:xfrm>
              <a:off x="589972" y="383527"/>
              <a:ext cx="337128" cy="569191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100000">
                  <a:srgbClr val="3F4249"/>
                </a:gs>
                <a:gs pos="0">
                  <a:srgbClr val="34353A"/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50800" dist="25400" dir="13500000" algn="br" rotWithShape="0">
                <a:schemeClr val="bg1">
                  <a:alpha val="1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altLang="ko-KR" sz="1200" b="1" dirty="0">
                  <a:solidFill>
                    <a:prstClr val="white"/>
                  </a:solidFill>
                </a:rPr>
                <a:t>02</a:t>
              </a:r>
              <a:endParaRPr lang="ko-KR" altLang="en-US" sz="1200" b="1" dirty="0">
                <a:solidFill>
                  <a:prstClr val="white"/>
                </a:solidFill>
              </a:endParaRPr>
            </a:p>
          </p:txBody>
        </p:sp>
        <p:sp>
          <p:nvSpPr>
            <p:cNvPr id="10" name="모서리가 둥근 직사각형 9"/>
            <p:cNvSpPr/>
            <p:nvPr/>
          </p:nvSpPr>
          <p:spPr>
            <a:xfrm>
              <a:off x="10693041" y="559760"/>
              <a:ext cx="890020" cy="203522"/>
            </a:xfrm>
            <a:prstGeom prst="roundRect">
              <a:avLst>
                <a:gd name="adj" fmla="val 50000"/>
              </a:avLst>
            </a:prstGeom>
            <a:solidFill>
              <a:srgbClr val="474A4F"/>
            </a:solidFill>
            <a:ln>
              <a:noFill/>
            </a:ln>
            <a:effectLst>
              <a:innerShdw blurRad="165100" dist="25400" dir="13500000">
                <a:prstClr val="black">
                  <a:alpha val="51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ko-KR" altLang="en-US" sz="300" dirty="0">
                  <a:solidFill>
                    <a:prstClr val="white"/>
                  </a:solidFill>
                </a:rPr>
                <a:t>●  ●  ●  ●</a:t>
              </a:r>
            </a:p>
          </p:txBody>
        </p:sp>
        <p:cxnSp>
          <p:nvCxnSpPr>
            <p:cNvPr id="17" name="직선 연결선 16"/>
            <p:cNvCxnSpPr/>
            <p:nvPr/>
          </p:nvCxnSpPr>
          <p:spPr>
            <a:xfrm>
              <a:off x="415058" y="293543"/>
              <a:ext cx="0" cy="1476000"/>
            </a:xfrm>
            <a:prstGeom prst="line">
              <a:avLst/>
            </a:prstGeom>
            <a:ln w="190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연결선 17"/>
            <p:cNvCxnSpPr/>
            <p:nvPr/>
          </p:nvCxnSpPr>
          <p:spPr>
            <a:xfrm rot="16200000">
              <a:off x="450000" y="589527"/>
              <a:ext cx="0" cy="900000"/>
            </a:xfrm>
            <a:prstGeom prst="line">
              <a:avLst/>
            </a:prstGeom>
            <a:ln w="190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직선 연결선 18"/>
            <p:cNvCxnSpPr/>
            <p:nvPr/>
          </p:nvCxnSpPr>
          <p:spPr>
            <a:xfrm rot="16200000">
              <a:off x="11619206" y="6354944"/>
              <a:ext cx="0" cy="360000"/>
            </a:xfrm>
            <a:prstGeom prst="line">
              <a:avLst/>
            </a:prstGeom>
            <a:ln w="190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>
              <a:off x="11791212" y="6184468"/>
              <a:ext cx="0" cy="360000"/>
            </a:xfrm>
            <a:prstGeom prst="line">
              <a:avLst/>
            </a:prstGeom>
            <a:ln w="190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그룹 11"/>
          <p:cNvGrpSpPr/>
          <p:nvPr/>
        </p:nvGrpSpPr>
        <p:grpSpPr>
          <a:xfrm>
            <a:off x="4915277" y="2191213"/>
            <a:ext cx="2367217" cy="2377521"/>
            <a:chOff x="5104406" y="2788839"/>
            <a:chExt cx="1641043" cy="1648186"/>
          </a:xfrm>
        </p:grpSpPr>
        <p:sp>
          <p:nvSpPr>
            <p:cNvPr id="47" name="이등변 삼각형 46"/>
            <p:cNvSpPr/>
            <p:nvPr/>
          </p:nvSpPr>
          <p:spPr>
            <a:xfrm rot="7200000">
              <a:off x="4917996" y="3364504"/>
              <a:ext cx="1641043" cy="504000"/>
            </a:xfrm>
            <a:prstGeom prst="triangle">
              <a:avLst/>
            </a:prstGeom>
            <a:gradFill flip="none" rotWithShape="1">
              <a:gsLst>
                <a:gs pos="100000">
                  <a:srgbClr val="34353A"/>
                </a:gs>
                <a:gs pos="20000">
                  <a:srgbClr val="3F4249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9" name="이등변 삼각형 48"/>
            <p:cNvSpPr/>
            <p:nvPr/>
          </p:nvSpPr>
          <p:spPr>
            <a:xfrm rot="14400000">
              <a:off x="5299234" y="3357361"/>
              <a:ext cx="1641043" cy="504000"/>
            </a:xfrm>
            <a:prstGeom prst="triangle">
              <a:avLst/>
            </a:prstGeom>
            <a:gradFill flip="none" rotWithShape="1">
              <a:gsLst>
                <a:gs pos="42000">
                  <a:srgbClr val="34353A"/>
                </a:gs>
                <a:gs pos="0">
                  <a:srgbClr val="3F4249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  <a:effectLst>
              <a:outerShdw blurRad="228600" dist="38100" sx="95000" sy="950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8" name="이등변 삼각형 47"/>
            <p:cNvSpPr/>
            <p:nvPr/>
          </p:nvSpPr>
          <p:spPr>
            <a:xfrm>
              <a:off x="5104406" y="3697097"/>
              <a:ext cx="1641043" cy="504000"/>
            </a:xfrm>
            <a:prstGeom prst="triangle">
              <a:avLst/>
            </a:prstGeom>
            <a:gradFill flip="none" rotWithShape="1">
              <a:gsLst>
                <a:gs pos="66000">
                  <a:srgbClr val="FF6600"/>
                </a:gs>
                <a:gs pos="17000">
                  <a:srgbClr val="FF9933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546100" dist="228600" dir="5400000" sx="93000" sy="93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50" name="직사각형 49">
            <a:extLst>
              <a:ext uri="{FF2B5EF4-FFF2-40B4-BE49-F238E27FC236}">
                <a16:creationId xmlns:a16="http://schemas.microsoft.com/office/drawing/2014/main" id="{77F0FEA9-5FD7-48D1-B957-8B898646F758}"/>
              </a:ext>
            </a:extLst>
          </p:cNvPr>
          <p:cNvSpPr/>
          <p:nvPr/>
        </p:nvSpPr>
        <p:spPr>
          <a:xfrm>
            <a:off x="7484797" y="2454218"/>
            <a:ext cx="3552608" cy="12471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srgbClr val="FF6834"/>
                </a:solidFill>
              </a:rPr>
              <a:t>CONTENTS</a:t>
            </a:r>
          </a:p>
          <a:p>
            <a:pPr>
              <a:lnSpc>
                <a:spcPct val="150000"/>
              </a:lnSpc>
            </a:pPr>
            <a:r>
              <a:rPr lang="ja-JP" altLang="en-US" sz="1050" dirty="0">
                <a:solidFill>
                  <a:prstClr val="white">
                    <a:lumMod val="95000"/>
                  </a:prstClr>
                </a:solidFill>
              </a:rPr>
              <a:t>詳しい内容を書いてみよう</a:t>
            </a:r>
          </a:p>
          <a:p>
            <a:pPr>
              <a:lnSpc>
                <a:spcPct val="150000"/>
              </a:lnSpc>
            </a:pPr>
            <a:r>
              <a:rPr lang="en-US" altLang="ko-KR" sz="1050" dirty="0">
                <a:solidFill>
                  <a:prstClr val="white">
                    <a:lumMod val="95000"/>
                  </a:prstClr>
                </a:solidFill>
              </a:rPr>
              <a:t>PowerPoint is a computer program created by Microsoft Office</a:t>
            </a:r>
          </a:p>
        </p:txBody>
      </p:sp>
      <p:sp>
        <p:nvSpPr>
          <p:cNvPr id="51" name="직사각형 50">
            <a:extLst>
              <a:ext uri="{FF2B5EF4-FFF2-40B4-BE49-F238E27FC236}">
                <a16:creationId xmlns:a16="http://schemas.microsoft.com/office/drawing/2014/main" id="{77F0FEA9-5FD7-48D1-B957-8B898646F758}"/>
              </a:ext>
            </a:extLst>
          </p:cNvPr>
          <p:cNvSpPr/>
          <p:nvPr/>
        </p:nvSpPr>
        <p:spPr>
          <a:xfrm>
            <a:off x="1087700" y="2454218"/>
            <a:ext cx="3552608" cy="13118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>
              <a:lnSpc>
                <a:spcPct val="150000"/>
              </a:lnSpc>
            </a:pPr>
            <a:r>
              <a:rPr lang="en-US" altLang="ko-KR" sz="1600" b="1" dirty="0">
                <a:solidFill>
                  <a:srgbClr val="FF6834"/>
                </a:solidFill>
              </a:rPr>
              <a:t>CONTENTS</a:t>
            </a:r>
          </a:p>
          <a:p>
            <a:pPr algn="r">
              <a:lnSpc>
                <a:spcPct val="150000"/>
              </a:lnSpc>
            </a:pPr>
            <a:r>
              <a:rPr lang="ja-JP" altLang="en-US" sz="1050" dirty="0">
                <a:solidFill>
                  <a:prstClr val="white">
                    <a:lumMod val="95000"/>
                  </a:prstClr>
                </a:solidFill>
              </a:rPr>
              <a:t>詳しい内容を書いてみよう</a:t>
            </a:r>
          </a:p>
          <a:p>
            <a:pPr algn="r">
              <a:lnSpc>
                <a:spcPct val="150000"/>
              </a:lnSpc>
            </a:pPr>
            <a:r>
              <a:rPr lang="en-US" altLang="ko-KR" sz="1050" dirty="0">
                <a:solidFill>
                  <a:prstClr val="white">
                    <a:lumMod val="95000"/>
                  </a:prstClr>
                </a:solidFill>
              </a:rPr>
              <a:t>PowerPoint is a computer program created by Microsoft Office</a:t>
            </a:r>
          </a:p>
        </p:txBody>
      </p:sp>
      <p:sp>
        <p:nvSpPr>
          <p:cNvPr id="52" name="직사각형 51">
            <a:extLst>
              <a:ext uri="{FF2B5EF4-FFF2-40B4-BE49-F238E27FC236}">
                <a16:creationId xmlns:a16="http://schemas.microsoft.com/office/drawing/2014/main" id="{77F0FEA9-5FD7-48D1-B957-8B898646F758}"/>
              </a:ext>
            </a:extLst>
          </p:cNvPr>
          <p:cNvSpPr/>
          <p:nvPr/>
        </p:nvSpPr>
        <p:spPr>
          <a:xfrm>
            <a:off x="4322581" y="4735856"/>
            <a:ext cx="3552608" cy="13118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ct val="150000"/>
              </a:lnSpc>
            </a:pPr>
            <a:r>
              <a:rPr lang="en-US" altLang="ko-KR" sz="1600" b="1" dirty="0">
                <a:solidFill>
                  <a:srgbClr val="FF6834"/>
                </a:solidFill>
              </a:rPr>
              <a:t>CONTENTS</a:t>
            </a:r>
          </a:p>
          <a:p>
            <a:pPr algn="ctr">
              <a:lnSpc>
                <a:spcPct val="150000"/>
              </a:lnSpc>
            </a:pPr>
            <a:r>
              <a:rPr lang="ja-JP" altLang="en-US" sz="1050" dirty="0">
                <a:solidFill>
                  <a:prstClr val="white">
                    <a:lumMod val="95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en-US" altLang="ko-KR" sz="1050" dirty="0">
                <a:solidFill>
                  <a:prstClr val="white">
                    <a:lumMod val="95000"/>
                  </a:prstClr>
                </a:solidFill>
              </a:rPr>
              <a:t>PowerPoint is a computer program created by Microsoft Office</a:t>
            </a:r>
          </a:p>
        </p:txBody>
      </p:sp>
      <p:grpSp>
        <p:nvGrpSpPr>
          <p:cNvPr id="14" name="그룹 13"/>
          <p:cNvGrpSpPr/>
          <p:nvPr/>
        </p:nvGrpSpPr>
        <p:grpSpPr>
          <a:xfrm>
            <a:off x="5977262" y="3396146"/>
            <a:ext cx="243245" cy="243245"/>
            <a:chOff x="5977262" y="2143795"/>
            <a:chExt cx="243245" cy="243245"/>
          </a:xfrm>
        </p:grpSpPr>
        <p:grpSp>
          <p:nvGrpSpPr>
            <p:cNvPr id="53" name="그룹 52"/>
            <p:cNvGrpSpPr/>
            <p:nvPr/>
          </p:nvGrpSpPr>
          <p:grpSpPr>
            <a:xfrm>
              <a:off x="5977262" y="2143795"/>
              <a:ext cx="243245" cy="243245"/>
              <a:chOff x="10103818" y="2013248"/>
              <a:chExt cx="720000" cy="720000"/>
            </a:xfrm>
          </p:grpSpPr>
          <p:sp>
            <p:nvSpPr>
              <p:cNvPr id="54" name="타원 53"/>
              <p:cNvSpPr/>
              <p:nvPr/>
            </p:nvSpPr>
            <p:spPr>
              <a:xfrm>
                <a:off x="10103818" y="2013248"/>
                <a:ext cx="720000" cy="720000"/>
              </a:xfrm>
              <a:prstGeom prst="ellipse">
                <a:avLst/>
              </a:prstGeom>
              <a:gradFill flip="none" rotWithShape="1">
                <a:gsLst>
                  <a:gs pos="100000">
                    <a:srgbClr val="3F4249"/>
                  </a:gs>
                  <a:gs pos="0">
                    <a:srgbClr val="34353A"/>
                  </a:gs>
                </a:gsLst>
                <a:lin ang="5400000" scaled="1"/>
                <a:tileRect/>
              </a:gradFill>
              <a:ln>
                <a:noFill/>
              </a:ln>
              <a:effectLst>
                <a:outerShdw blurRad="1397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5" name="타원 54"/>
              <p:cNvSpPr/>
              <p:nvPr/>
            </p:nvSpPr>
            <p:spPr>
              <a:xfrm>
                <a:off x="10103818" y="2013248"/>
                <a:ext cx="720000" cy="720000"/>
              </a:xfrm>
              <a:prstGeom prst="ellipse">
                <a:avLst/>
              </a:prstGeom>
              <a:gradFill flip="none" rotWithShape="1">
                <a:gsLst>
                  <a:gs pos="100000">
                    <a:srgbClr val="3F4249"/>
                  </a:gs>
                  <a:gs pos="0">
                    <a:srgbClr val="34353A"/>
                  </a:gs>
                </a:gsLst>
                <a:lin ang="5400000" scaled="1"/>
                <a:tileRect/>
              </a:gradFill>
              <a:ln>
                <a:noFill/>
              </a:ln>
              <a:effectLst>
                <a:outerShdw blurRad="50800" dist="25400" dir="13500000" algn="br" rotWithShape="0">
                  <a:schemeClr val="bg1">
                    <a:alpha val="15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/>
                <a:endParaRPr lang="ko-KR" altLang="en-US" sz="1200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3" name="타원 12"/>
            <p:cNvSpPr/>
            <p:nvPr/>
          </p:nvSpPr>
          <p:spPr>
            <a:xfrm>
              <a:off x="6039352" y="2208519"/>
              <a:ext cx="113798" cy="113798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cxnSp>
        <p:nvCxnSpPr>
          <p:cNvPr id="56" name="직선 연결선 55"/>
          <p:cNvCxnSpPr>
            <a:endCxn id="55" idx="1"/>
          </p:cNvCxnSpPr>
          <p:nvPr/>
        </p:nvCxnSpPr>
        <p:spPr>
          <a:xfrm>
            <a:off x="4640308" y="2711969"/>
            <a:ext cx="1372576" cy="719799"/>
          </a:xfrm>
          <a:prstGeom prst="line">
            <a:avLst/>
          </a:prstGeom>
          <a:ln w="12700">
            <a:solidFill>
              <a:srgbClr val="FF6600"/>
            </a:solidFill>
            <a:prstDash val="sysDash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직선 연결선 56"/>
          <p:cNvCxnSpPr>
            <a:endCxn id="55" idx="7"/>
          </p:cNvCxnSpPr>
          <p:nvPr/>
        </p:nvCxnSpPr>
        <p:spPr>
          <a:xfrm flipH="1">
            <a:off x="6184885" y="2711969"/>
            <a:ext cx="1299913" cy="719799"/>
          </a:xfrm>
          <a:prstGeom prst="line">
            <a:avLst/>
          </a:prstGeom>
          <a:ln w="12700">
            <a:solidFill>
              <a:srgbClr val="FF6600"/>
            </a:solidFill>
            <a:prstDash val="sysDash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직선 연결선 59"/>
          <p:cNvCxnSpPr>
            <a:stCxn id="52" idx="0"/>
            <a:endCxn id="55" idx="4"/>
          </p:cNvCxnSpPr>
          <p:nvPr/>
        </p:nvCxnSpPr>
        <p:spPr>
          <a:xfrm flipV="1">
            <a:off x="6098885" y="3639391"/>
            <a:ext cx="0" cy="1096465"/>
          </a:xfrm>
          <a:prstGeom prst="line">
            <a:avLst/>
          </a:prstGeom>
          <a:ln w="12700">
            <a:solidFill>
              <a:schemeClr val="bg1"/>
            </a:solidFill>
            <a:prstDash val="sysDash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4494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0" y="293543"/>
            <a:ext cx="11799206" cy="6250925"/>
            <a:chOff x="0" y="293543"/>
            <a:chExt cx="11799206" cy="6250925"/>
          </a:xfrm>
        </p:grpSpPr>
        <p:sp>
          <p:nvSpPr>
            <p:cNvPr id="9" name="직사각형 8"/>
            <p:cNvSpPr/>
            <p:nvPr/>
          </p:nvSpPr>
          <p:spPr>
            <a:xfrm>
              <a:off x="412172" y="1039527"/>
              <a:ext cx="11373428" cy="5488274"/>
            </a:xfrm>
            <a:prstGeom prst="rect">
              <a:avLst/>
            </a:prstGeom>
            <a:gradFill flip="none" rotWithShape="1">
              <a:gsLst>
                <a:gs pos="0">
                  <a:srgbClr val="3F4249"/>
                </a:gs>
                <a:gs pos="100000">
                  <a:srgbClr val="34353A"/>
                </a:gs>
              </a:gsLst>
              <a:lin ang="5400000" scaled="1"/>
              <a:tileRect/>
            </a:gradFill>
            <a:ln>
              <a:solidFill>
                <a:srgbClr val="3F4249"/>
              </a:solidFill>
            </a:ln>
            <a:effectLst>
              <a:outerShdw blurRad="355600" dist="2413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0000" rtlCol="0" anchor="ctr"/>
            <a:lstStyle/>
            <a:p>
              <a:pPr latinLnBrk="0">
                <a:defRPr/>
              </a:pPr>
              <a:endParaRPr lang="en-US" altLang="ko-KR" sz="700" kern="0" dirty="0">
                <a:solidFill>
                  <a:prstClr val="black">
                    <a:lumMod val="50000"/>
                    <a:lumOff val="50000"/>
                  </a:prstClr>
                </a:solidFill>
              </a:endParaRPr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412172" y="296719"/>
              <a:ext cx="11373428" cy="744681"/>
            </a:xfrm>
            <a:prstGeom prst="rect">
              <a:avLst/>
            </a:prstGeom>
            <a:gradFill flip="none" rotWithShape="1">
              <a:gsLst>
                <a:gs pos="0">
                  <a:srgbClr val="3F4249"/>
                </a:gs>
                <a:gs pos="100000">
                  <a:srgbClr val="34353A"/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355600" dist="2413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0" rtlCol="0" anchor="ctr"/>
            <a:lstStyle/>
            <a:p>
              <a:pPr latinLnBrk="0">
                <a:defRPr/>
              </a:pPr>
              <a:r>
                <a:rPr lang="en-US" altLang="ko-KR" sz="2400" b="1" i="1" kern="0" dirty="0">
                  <a:solidFill>
                    <a:prstClr val="white"/>
                  </a:solidFill>
                </a:rPr>
                <a:t>PPT PRESENTATION  </a:t>
              </a:r>
              <a:r>
                <a:rPr lang="en-US" altLang="ja-JP" sz="700" kern="0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PAPOZIP</a:t>
              </a:r>
              <a:r>
                <a:rPr lang="ja-JP" altLang="en-US" sz="700" kern="0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と一緒に</a:t>
              </a:r>
              <a:r>
                <a:rPr lang="en-US" altLang="ja-JP" sz="700" kern="0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ppt</a:t>
              </a:r>
              <a:r>
                <a:rPr lang="ja-JP" altLang="en-US" sz="700" kern="0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を作る楽しさを感じてください</a:t>
              </a:r>
              <a:endParaRPr lang="en-US" altLang="ko-KR" sz="700" kern="0" dirty="0">
                <a:solidFill>
                  <a:prstClr val="black">
                    <a:lumMod val="50000"/>
                    <a:lumOff val="50000"/>
                  </a:prstClr>
                </a:solidFill>
              </a:endParaRPr>
            </a:p>
          </p:txBody>
        </p:sp>
        <p:sp>
          <p:nvSpPr>
            <p:cNvPr id="7" name="모서리가 둥근 직사각형 6"/>
            <p:cNvSpPr/>
            <p:nvPr/>
          </p:nvSpPr>
          <p:spPr>
            <a:xfrm>
              <a:off x="589972" y="383527"/>
              <a:ext cx="337128" cy="569191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100000">
                  <a:srgbClr val="3F4249"/>
                </a:gs>
                <a:gs pos="0">
                  <a:srgbClr val="34353A"/>
                </a:gs>
              </a:gsLst>
              <a:lin ang="5400000" scaled="1"/>
              <a:tileRect/>
            </a:gradFill>
            <a:ln>
              <a:solidFill>
                <a:srgbClr val="3F4249"/>
              </a:solidFill>
            </a:ln>
            <a:effectLst>
              <a:outerShdw blurRad="1397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" name="모서리가 둥근 직사각형 7"/>
            <p:cNvSpPr/>
            <p:nvPr/>
          </p:nvSpPr>
          <p:spPr>
            <a:xfrm>
              <a:off x="589972" y="383527"/>
              <a:ext cx="337128" cy="569191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100000">
                  <a:srgbClr val="3F4249"/>
                </a:gs>
                <a:gs pos="0">
                  <a:srgbClr val="34353A"/>
                </a:gs>
              </a:gsLst>
              <a:lin ang="5400000" scaled="1"/>
              <a:tileRect/>
            </a:gradFill>
            <a:ln>
              <a:solidFill>
                <a:srgbClr val="3F4249"/>
              </a:solidFill>
            </a:ln>
            <a:effectLst>
              <a:outerShdw blurRad="50800" dist="25400" dir="13500000" algn="br" rotWithShape="0">
                <a:schemeClr val="bg1">
                  <a:alpha val="1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altLang="ko-KR" sz="1200" b="1" dirty="0">
                  <a:solidFill>
                    <a:prstClr val="white"/>
                  </a:solidFill>
                </a:rPr>
                <a:t>02</a:t>
              </a:r>
              <a:endParaRPr lang="ko-KR" altLang="en-US" sz="1200" b="1" dirty="0">
                <a:solidFill>
                  <a:prstClr val="white"/>
                </a:solidFill>
              </a:endParaRPr>
            </a:p>
          </p:txBody>
        </p:sp>
        <p:sp>
          <p:nvSpPr>
            <p:cNvPr id="10" name="모서리가 둥근 직사각형 9"/>
            <p:cNvSpPr/>
            <p:nvPr/>
          </p:nvSpPr>
          <p:spPr>
            <a:xfrm>
              <a:off x="10693041" y="559760"/>
              <a:ext cx="890020" cy="203522"/>
            </a:xfrm>
            <a:prstGeom prst="roundRect">
              <a:avLst>
                <a:gd name="adj" fmla="val 50000"/>
              </a:avLst>
            </a:prstGeom>
            <a:solidFill>
              <a:srgbClr val="474A4F"/>
            </a:solidFill>
            <a:ln>
              <a:solidFill>
                <a:srgbClr val="3F4249"/>
              </a:solidFill>
            </a:ln>
            <a:effectLst>
              <a:innerShdw blurRad="165100" dist="25400" dir="13500000">
                <a:prstClr val="black">
                  <a:alpha val="51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ko-KR" altLang="en-US" sz="300" dirty="0">
                  <a:solidFill>
                    <a:prstClr val="white"/>
                  </a:solidFill>
                </a:rPr>
                <a:t>●  ●  ●  ●</a:t>
              </a:r>
            </a:p>
          </p:txBody>
        </p:sp>
        <p:cxnSp>
          <p:nvCxnSpPr>
            <p:cNvPr id="17" name="직선 연결선 16"/>
            <p:cNvCxnSpPr/>
            <p:nvPr/>
          </p:nvCxnSpPr>
          <p:spPr>
            <a:xfrm>
              <a:off x="415058" y="293543"/>
              <a:ext cx="0" cy="1476000"/>
            </a:xfrm>
            <a:prstGeom prst="line">
              <a:avLst/>
            </a:prstGeom>
            <a:ln w="190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연결선 17"/>
            <p:cNvCxnSpPr/>
            <p:nvPr/>
          </p:nvCxnSpPr>
          <p:spPr>
            <a:xfrm rot="16200000">
              <a:off x="450000" y="589527"/>
              <a:ext cx="0" cy="900000"/>
            </a:xfrm>
            <a:prstGeom prst="line">
              <a:avLst/>
            </a:prstGeom>
            <a:ln w="190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직선 연결선 18"/>
            <p:cNvCxnSpPr/>
            <p:nvPr/>
          </p:nvCxnSpPr>
          <p:spPr>
            <a:xfrm rot="16200000">
              <a:off x="11619206" y="6354944"/>
              <a:ext cx="0" cy="360000"/>
            </a:xfrm>
            <a:prstGeom prst="line">
              <a:avLst/>
            </a:prstGeom>
            <a:ln w="190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>
              <a:off x="11791212" y="6184468"/>
              <a:ext cx="0" cy="360000"/>
            </a:xfrm>
            <a:prstGeom prst="line">
              <a:avLst/>
            </a:prstGeom>
            <a:ln w="1905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직사각형 35"/>
          <p:cNvSpPr/>
          <p:nvPr/>
        </p:nvSpPr>
        <p:spPr>
          <a:xfrm>
            <a:off x="1115786" y="1812745"/>
            <a:ext cx="2849914" cy="2257955"/>
          </a:xfrm>
          <a:prstGeom prst="rect">
            <a:avLst/>
          </a:prstGeom>
          <a:gradFill flip="none" rotWithShape="1">
            <a:gsLst>
              <a:gs pos="100000">
                <a:srgbClr val="3F4249"/>
              </a:gs>
              <a:gs pos="0">
                <a:srgbClr val="34353A"/>
              </a:gs>
            </a:gsLst>
            <a:lin ang="5400000" scaled="1"/>
            <a:tileRect/>
          </a:gradFill>
          <a:ln>
            <a:noFill/>
          </a:ln>
          <a:effectLst>
            <a:outerShdw blurRad="355600" dist="241300" dir="5400000" algn="t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latinLnBrk="0">
              <a:defRPr/>
            </a:pPr>
            <a:endParaRPr lang="en-US" altLang="ko-KR" sz="700" kern="0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1276498" y="1936590"/>
            <a:ext cx="2541122" cy="2013303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outerShdw blurRad="355600" dist="241300" dir="5400000" algn="t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latinLnBrk="0">
              <a:defRPr/>
            </a:pPr>
            <a:endParaRPr lang="en-US" altLang="ko-KR" sz="700" kern="0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5" name="직사각형 44">
            <a:extLst>
              <a:ext uri="{FF2B5EF4-FFF2-40B4-BE49-F238E27FC236}">
                <a16:creationId xmlns:a16="http://schemas.microsoft.com/office/drawing/2014/main" id="{77F0FEA9-5FD7-48D1-B957-8B898646F758}"/>
              </a:ext>
            </a:extLst>
          </p:cNvPr>
          <p:cNvSpPr/>
          <p:nvPr/>
        </p:nvSpPr>
        <p:spPr>
          <a:xfrm>
            <a:off x="758536" y="4420274"/>
            <a:ext cx="3552608" cy="13118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ct val="150000"/>
              </a:lnSpc>
            </a:pPr>
            <a:r>
              <a:rPr lang="en-US" altLang="ko-KR" b="1" dirty="0">
                <a:solidFill>
                  <a:prstClr val="white"/>
                </a:solidFill>
              </a:rPr>
              <a:t>CONTENTS</a:t>
            </a:r>
          </a:p>
          <a:p>
            <a:pPr algn="ctr">
              <a:lnSpc>
                <a:spcPct val="150000"/>
              </a:lnSpc>
            </a:pPr>
            <a:r>
              <a:rPr lang="ja-JP" altLang="en-US" sz="1100" dirty="0">
                <a:solidFill>
                  <a:prstClr val="white">
                    <a:lumMod val="95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en-US" altLang="ko-KR" sz="1100" dirty="0">
                <a:solidFill>
                  <a:prstClr val="white">
                    <a:lumMod val="95000"/>
                  </a:prstClr>
                </a:solidFill>
              </a:rPr>
              <a:t>PowerPoint is a computer program created by Microsoft Office</a:t>
            </a:r>
          </a:p>
        </p:txBody>
      </p:sp>
      <p:sp>
        <p:nvSpPr>
          <p:cNvPr id="46" name="직사각형 45"/>
          <p:cNvSpPr/>
          <p:nvPr/>
        </p:nvSpPr>
        <p:spPr>
          <a:xfrm>
            <a:off x="4668394" y="1812745"/>
            <a:ext cx="2849914" cy="2257955"/>
          </a:xfrm>
          <a:prstGeom prst="rect">
            <a:avLst/>
          </a:prstGeom>
          <a:gradFill flip="none" rotWithShape="1">
            <a:gsLst>
              <a:gs pos="100000">
                <a:srgbClr val="3F4249"/>
              </a:gs>
              <a:gs pos="0">
                <a:srgbClr val="34353A"/>
              </a:gs>
            </a:gsLst>
            <a:lin ang="5400000" scaled="1"/>
            <a:tileRect/>
          </a:gradFill>
          <a:ln>
            <a:solidFill>
              <a:srgbClr val="FF6600"/>
            </a:solidFill>
          </a:ln>
          <a:effectLst>
            <a:outerShdw blurRad="355600" dist="241300" dir="5400000" algn="t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latinLnBrk="0">
              <a:defRPr/>
            </a:pPr>
            <a:endParaRPr lang="en-US" altLang="ko-KR" sz="700" kern="0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8" name="직사각형 57"/>
          <p:cNvSpPr/>
          <p:nvPr/>
        </p:nvSpPr>
        <p:spPr>
          <a:xfrm>
            <a:off x="4829106" y="1936590"/>
            <a:ext cx="2541122" cy="2013303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outerShdw blurRad="355600" dist="241300" dir="5400000" algn="t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latinLnBrk="0">
              <a:defRPr/>
            </a:pPr>
            <a:endParaRPr lang="en-US" altLang="ko-KR" sz="700" kern="0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9" name="타원 58"/>
          <p:cNvSpPr/>
          <p:nvPr/>
        </p:nvSpPr>
        <p:spPr>
          <a:xfrm>
            <a:off x="4553435" y="1688047"/>
            <a:ext cx="233229" cy="233229"/>
          </a:xfrm>
          <a:prstGeom prst="ellipse">
            <a:avLst/>
          </a:prstGeom>
          <a:solidFill>
            <a:srgbClr val="34353A"/>
          </a:solidFill>
          <a:ln w="12700">
            <a:solidFill>
              <a:srgbClr val="FF6600"/>
            </a:solidFill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>
                <a:solidFill>
                  <a:srgbClr val="FF6600"/>
                </a:solidFill>
              </a:rPr>
              <a:t>●</a:t>
            </a:r>
          </a:p>
        </p:txBody>
      </p:sp>
      <p:sp>
        <p:nvSpPr>
          <p:cNvPr id="62" name="직사각형 61">
            <a:extLst>
              <a:ext uri="{FF2B5EF4-FFF2-40B4-BE49-F238E27FC236}">
                <a16:creationId xmlns:a16="http://schemas.microsoft.com/office/drawing/2014/main" id="{77F0FEA9-5FD7-48D1-B957-8B898646F758}"/>
              </a:ext>
            </a:extLst>
          </p:cNvPr>
          <p:cNvSpPr/>
          <p:nvPr/>
        </p:nvSpPr>
        <p:spPr>
          <a:xfrm>
            <a:off x="4311144" y="4420274"/>
            <a:ext cx="3552608" cy="13118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ct val="150000"/>
              </a:lnSpc>
            </a:pPr>
            <a:r>
              <a:rPr lang="en-US" altLang="ko-KR" b="1" dirty="0">
                <a:solidFill>
                  <a:srgbClr val="FF6834"/>
                </a:solidFill>
              </a:rPr>
              <a:t>CONTENTS</a:t>
            </a:r>
          </a:p>
          <a:p>
            <a:pPr algn="ctr">
              <a:lnSpc>
                <a:spcPct val="150000"/>
              </a:lnSpc>
            </a:pPr>
            <a:r>
              <a:rPr lang="ja-JP" altLang="en-US" sz="1100" dirty="0">
                <a:solidFill>
                  <a:prstClr val="white">
                    <a:lumMod val="95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en-US" altLang="ko-KR" sz="1100" dirty="0">
                <a:solidFill>
                  <a:prstClr val="white">
                    <a:lumMod val="95000"/>
                  </a:prstClr>
                </a:solidFill>
              </a:rPr>
              <a:t>PowerPoint is a computer program created by Microsoft Office</a:t>
            </a:r>
          </a:p>
        </p:txBody>
      </p:sp>
      <p:sp>
        <p:nvSpPr>
          <p:cNvPr id="63" name="직사각형 62"/>
          <p:cNvSpPr/>
          <p:nvPr/>
        </p:nvSpPr>
        <p:spPr>
          <a:xfrm>
            <a:off x="8221002" y="1812745"/>
            <a:ext cx="2849914" cy="2257955"/>
          </a:xfrm>
          <a:prstGeom prst="rect">
            <a:avLst/>
          </a:prstGeom>
          <a:gradFill flip="none" rotWithShape="1">
            <a:gsLst>
              <a:gs pos="100000">
                <a:srgbClr val="3F4249"/>
              </a:gs>
              <a:gs pos="0">
                <a:srgbClr val="34353A"/>
              </a:gs>
            </a:gsLst>
            <a:lin ang="5400000" scaled="1"/>
            <a:tileRect/>
          </a:gradFill>
          <a:ln>
            <a:noFill/>
          </a:ln>
          <a:effectLst>
            <a:outerShdw blurRad="355600" dist="241300" dir="5400000" algn="t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latinLnBrk="0">
              <a:defRPr/>
            </a:pPr>
            <a:endParaRPr lang="en-US" altLang="ko-KR" sz="700" kern="0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4" name="직사각형 63"/>
          <p:cNvSpPr/>
          <p:nvPr/>
        </p:nvSpPr>
        <p:spPr>
          <a:xfrm>
            <a:off x="8381714" y="1936590"/>
            <a:ext cx="2541122" cy="2013303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outerShdw blurRad="355600" dist="241300" dir="5400000" algn="t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latinLnBrk="0">
              <a:defRPr/>
            </a:pPr>
            <a:endParaRPr lang="en-US" altLang="ko-KR" sz="700" kern="0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7" name="직사각형 66">
            <a:extLst>
              <a:ext uri="{FF2B5EF4-FFF2-40B4-BE49-F238E27FC236}">
                <a16:creationId xmlns:a16="http://schemas.microsoft.com/office/drawing/2014/main" id="{77F0FEA9-5FD7-48D1-B957-8B898646F758}"/>
              </a:ext>
            </a:extLst>
          </p:cNvPr>
          <p:cNvSpPr/>
          <p:nvPr/>
        </p:nvSpPr>
        <p:spPr>
          <a:xfrm>
            <a:off x="7863752" y="4420274"/>
            <a:ext cx="3552608" cy="13118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ct val="150000"/>
              </a:lnSpc>
            </a:pPr>
            <a:r>
              <a:rPr lang="en-US" altLang="ko-KR" b="1" dirty="0">
                <a:solidFill>
                  <a:prstClr val="white"/>
                </a:solidFill>
              </a:rPr>
              <a:t>CONTENTS</a:t>
            </a:r>
          </a:p>
          <a:p>
            <a:pPr algn="ctr">
              <a:lnSpc>
                <a:spcPct val="150000"/>
              </a:lnSpc>
            </a:pPr>
            <a:r>
              <a:rPr lang="ja-JP" altLang="en-US" sz="1100" dirty="0">
                <a:solidFill>
                  <a:prstClr val="white">
                    <a:lumMod val="95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en-US" altLang="ko-KR" sz="1100" dirty="0">
                <a:solidFill>
                  <a:prstClr val="white">
                    <a:lumMod val="95000"/>
                  </a:prstClr>
                </a:solidFill>
              </a:rPr>
              <a:t>PowerPoint is a computer program created by Microsoft Office</a:t>
            </a:r>
          </a:p>
        </p:txBody>
      </p:sp>
      <p:sp>
        <p:nvSpPr>
          <p:cNvPr id="68" name="타원 67"/>
          <p:cNvSpPr/>
          <p:nvPr/>
        </p:nvSpPr>
        <p:spPr>
          <a:xfrm>
            <a:off x="1005234" y="1693748"/>
            <a:ext cx="233229" cy="233229"/>
          </a:xfrm>
          <a:prstGeom prst="ellipse">
            <a:avLst/>
          </a:prstGeom>
          <a:solidFill>
            <a:srgbClr val="34353A"/>
          </a:solidFill>
          <a:ln w="12700">
            <a:solidFill>
              <a:srgbClr val="3F4249"/>
            </a:solidFill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rgbClr val="FF6600"/>
              </a:solidFill>
            </a:endParaRPr>
          </a:p>
        </p:txBody>
      </p:sp>
      <p:sp>
        <p:nvSpPr>
          <p:cNvPr id="69" name="타원 68"/>
          <p:cNvSpPr/>
          <p:nvPr/>
        </p:nvSpPr>
        <p:spPr>
          <a:xfrm>
            <a:off x="8113560" y="1691378"/>
            <a:ext cx="233229" cy="233229"/>
          </a:xfrm>
          <a:prstGeom prst="ellipse">
            <a:avLst/>
          </a:prstGeom>
          <a:solidFill>
            <a:srgbClr val="34353A"/>
          </a:solidFill>
          <a:ln w="12700">
            <a:solidFill>
              <a:srgbClr val="3F4249"/>
            </a:solidFill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8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305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타원 7"/>
          <p:cNvSpPr/>
          <p:nvPr/>
        </p:nvSpPr>
        <p:spPr>
          <a:xfrm>
            <a:off x="3414262" y="2051510"/>
            <a:ext cx="2537503" cy="2537503"/>
          </a:xfrm>
          <a:prstGeom prst="ellipse">
            <a:avLst/>
          </a:prstGeom>
          <a:solidFill>
            <a:srgbClr val="3F42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63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66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73</a:t>
            </a:r>
          </a:p>
        </p:txBody>
      </p:sp>
      <p:sp>
        <p:nvSpPr>
          <p:cNvPr id="6" name="타원 5"/>
          <p:cNvSpPr/>
          <p:nvPr/>
        </p:nvSpPr>
        <p:spPr>
          <a:xfrm>
            <a:off x="6432954" y="2051509"/>
            <a:ext cx="2537503" cy="2537503"/>
          </a:xfrm>
          <a:prstGeom prst="ellipse">
            <a:avLst/>
          </a:prstGeom>
          <a:solidFill>
            <a:srgbClr val="3435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52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53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58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C8F5ACF1-A683-697F-D203-F8A716EE44A1}"/>
              </a:ext>
            </a:extLst>
          </p:cNvPr>
          <p:cNvSpPr/>
          <p:nvPr/>
        </p:nvSpPr>
        <p:spPr>
          <a:xfrm>
            <a:off x="3877255" y="366843"/>
            <a:ext cx="4437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604C45A9-3430-1056-7C95-D1EC65FA3594}"/>
              </a:ext>
            </a:extLst>
          </p:cNvPr>
          <p:cNvSpPr/>
          <p:nvPr/>
        </p:nvSpPr>
        <p:spPr>
          <a:xfrm>
            <a:off x="2299877" y="5196048"/>
            <a:ext cx="7647695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046640"/>
      </p:ext>
    </p:extLst>
  </p:cSld>
  <p:clrMapOvr>
    <a:masterClrMapping/>
  </p:clrMapOvr>
</p:sld>
</file>

<file path=ppt/theme/theme1.xml><?xml version="1.0" encoding="utf-8"?>
<a:theme xmlns:a="http://schemas.openxmlformats.org/drawingml/2006/main" name="24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485</Words>
  <Application>Microsoft Office PowerPoint</Application>
  <PresentationFormat>와이드스크린</PresentationFormat>
  <Paragraphs>62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9" baseType="lpstr">
      <vt:lpstr>맑은 고딕</vt:lpstr>
      <vt:lpstr>Arial</vt:lpstr>
      <vt:lpstr>24_Office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현석 조</cp:lastModifiedBy>
  <cp:revision>2</cp:revision>
  <dcterms:created xsi:type="dcterms:W3CDTF">2021-05-19T15:38:06Z</dcterms:created>
  <dcterms:modified xsi:type="dcterms:W3CDTF">2025-03-07T04:12:26Z</dcterms:modified>
</cp:coreProperties>
</file>