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991115252535757575759596060606060606061616161616161616161611111169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66-4E94-A497-464F88B015ED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666-4E94-A497-464F88B015E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E49-4467-A388-3A1A08CD1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66-4E94-A497-464F88B015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433685744"/>
        <c:axId val="433690640"/>
      </c:barChart>
      <c:catAx>
        <c:axId val="4336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33690640"/>
        <c:crosses val="autoZero"/>
        <c:auto val="1"/>
        <c:lblAlgn val="ctr"/>
        <c:lblOffset val="100"/>
        <c:noMultiLvlLbl val="0"/>
      </c:catAx>
      <c:valAx>
        <c:axId val="4336906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368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1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4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4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8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8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8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4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1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7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4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F4249"/>
            </a:gs>
            <a:gs pos="100000">
              <a:srgbClr val="34353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9526"/>
            <a:ext cx="12192000" cy="3876674"/>
          </a:xfrm>
          <a:prstGeom prst="rect">
            <a:avLst/>
          </a:prstGeom>
          <a:gradFill flip="none" rotWithShape="1">
            <a:gsLst>
              <a:gs pos="0">
                <a:srgbClr val="3F4249"/>
              </a:gs>
              <a:gs pos="10000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355600" dist="2413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5650990" y="3496843"/>
            <a:ext cx="890020" cy="203522"/>
          </a:xfrm>
          <a:prstGeom prst="roundRect">
            <a:avLst>
              <a:gd name="adj" fmla="val 50000"/>
            </a:avLst>
          </a:prstGeom>
          <a:solidFill>
            <a:srgbClr val="474A4F"/>
          </a:solidFill>
          <a:ln>
            <a:noFill/>
          </a:ln>
          <a:effectLst>
            <a:innerShdw blurRad="165100" dist="25400" dir="13500000">
              <a:prstClr val="black">
                <a:alpha val="5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300" dirty="0">
                <a:solidFill>
                  <a:prstClr val="white"/>
                </a:solidFill>
              </a:rPr>
              <a:t>●  ●  ●  ●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546170" y="1907994"/>
            <a:ext cx="5118709" cy="10468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sz="4000" b="1" i="1" kern="0" dirty="0">
                <a:solidFill>
                  <a:prstClr val="white"/>
                </a:solidFill>
              </a:rPr>
              <a:t>PPT PRESENTATION</a:t>
            </a:r>
          </a:p>
          <a:p>
            <a:pPr algn="ctr" latinLnBrk="0">
              <a:lnSpc>
                <a:spcPct val="250000"/>
              </a:lnSpc>
              <a:defRPr/>
            </a:pPr>
            <a:r>
              <a:rPr lang="en-US" altLang="ja-JP" sz="105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5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5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5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105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0" y="3883540"/>
            <a:ext cx="12192000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8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12172" y="1039527"/>
            <a:ext cx="11373428" cy="5488274"/>
          </a:xfrm>
          <a:prstGeom prst="rect">
            <a:avLst/>
          </a:prstGeom>
          <a:gradFill flip="none" rotWithShape="1">
            <a:gsLst>
              <a:gs pos="0">
                <a:srgbClr val="3F4249"/>
              </a:gs>
              <a:gs pos="10000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355600" dist="2413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12172" y="296719"/>
            <a:ext cx="11373428" cy="744681"/>
          </a:xfrm>
          <a:prstGeom prst="rect">
            <a:avLst/>
          </a:prstGeom>
          <a:gradFill flip="none" rotWithShape="1">
            <a:gsLst>
              <a:gs pos="0">
                <a:srgbClr val="3F4249"/>
              </a:gs>
              <a:gs pos="10000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355600" dist="2413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 </a:t>
            </a:r>
            <a:r>
              <a:rPr lang="en-US" altLang="ja-JP" sz="7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7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89972" y="383527"/>
            <a:ext cx="337128" cy="56919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3F4249"/>
              </a:gs>
              <a:gs pos="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89972" y="383527"/>
            <a:ext cx="337128" cy="56919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3F4249"/>
              </a:gs>
              <a:gs pos="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50800" dist="25400" dir="13500000" algn="br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01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0693041" y="559760"/>
            <a:ext cx="890020" cy="203522"/>
          </a:xfrm>
          <a:prstGeom prst="roundRect">
            <a:avLst>
              <a:gd name="adj" fmla="val 50000"/>
            </a:avLst>
          </a:prstGeom>
          <a:solidFill>
            <a:srgbClr val="474A4F"/>
          </a:solidFill>
          <a:ln>
            <a:noFill/>
          </a:ln>
          <a:effectLst>
            <a:innerShdw blurRad="165100" dist="25400" dir="13500000">
              <a:prstClr val="black">
                <a:alpha val="5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300" dirty="0">
                <a:solidFill>
                  <a:prstClr val="white"/>
                </a:solidFill>
              </a:rPr>
              <a:t>●  ●  ●  ●</a:t>
            </a:r>
          </a:p>
        </p:txBody>
      </p:sp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CC389B00-C370-48C4-BC75-41E896F31E43}"/>
              </a:ext>
            </a:extLst>
          </p:cNvPr>
          <p:cNvGraphicFramePr/>
          <p:nvPr/>
        </p:nvGraphicFramePr>
        <p:xfrm>
          <a:off x="1026339" y="2456447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B0F886-D43F-409F-A317-156EAC6AAA60}"/>
              </a:ext>
            </a:extLst>
          </p:cNvPr>
          <p:cNvSpPr/>
          <p:nvPr/>
        </p:nvSpPr>
        <p:spPr>
          <a:xfrm>
            <a:off x="5355002" y="2554489"/>
            <a:ext cx="677934" cy="3631366"/>
          </a:xfrm>
          <a:prstGeom prst="rect">
            <a:avLst/>
          </a:prstGeom>
          <a:noFill/>
          <a:ln w="9525">
            <a:solidFill>
              <a:srgbClr val="FF683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13" name="꺾인 연결선 12">
            <a:extLst>
              <a:ext uri="{FF2B5EF4-FFF2-40B4-BE49-F238E27FC236}">
                <a16:creationId xmlns:a16="http://schemas.microsoft.com/office/drawing/2014/main" id="{DD5A6081-432E-4472-99DD-7D43E0CAF309}"/>
              </a:ext>
            </a:extLst>
          </p:cNvPr>
          <p:cNvCxnSpPr>
            <a:cxnSpLocks/>
            <a:stCxn id="15" idx="1"/>
            <a:endCxn id="12" idx="0"/>
          </p:cNvCxnSpPr>
          <p:nvPr/>
        </p:nvCxnSpPr>
        <p:spPr>
          <a:xfrm rot="10800000" flipV="1">
            <a:off x="5693970" y="1946543"/>
            <a:ext cx="1401567" cy="607945"/>
          </a:xfrm>
          <a:prstGeom prst="bentConnector2">
            <a:avLst/>
          </a:prstGeom>
          <a:ln>
            <a:solidFill>
              <a:srgbClr val="FF68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712C800-7148-4C50-BF88-E53983FE639B}"/>
              </a:ext>
            </a:extLst>
          </p:cNvPr>
          <p:cNvSpPr/>
          <p:nvPr/>
        </p:nvSpPr>
        <p:spPr>
          <a:xfrm>
            <a:off x="5364527" y="2536927"/>
            <a:ext cx="656345" cy="3600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7095536" y="1517690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FF6834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と一緒に</a:t>
            </a: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を作る楽しさを感じてください</a:t>
            </a:r>
            <a:endParaRPr lang="en-US" altLang="ko-KR" sz="1050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415058" y="293543"/>
            <a:ext cx="0" cy="147600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16200000">
            <a:off x="450000" y="589527"/>
            <a:ext cx="0" cy="90000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6200000">
            <a:off x="11619206" y="6354944"/>
            <a:ext cx="0" cy="36000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11791212" y="6184468"/>
            <a:ext cx="0" cy="36000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47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293543"/>
            <a:ext cx="11799206" cy="6250925"/>
            <a:chOff x="0" y="293543"/>
            <a:chExt cx="11799206" cy="6250925"/>
          </a:xfrm>
        </p:grpSpPr>
        <p:sp>
          <p:nvSpPr>
            <p:cNvPr id="9" name="직사각형 8"/>
            <p:cNvSpPr/>
            <p:nvPr/>
          </p:nvSpPr>
          <p:spPr>
            <a:xfrm>
              <a:off x="412172" y="1039527"/>
              <a:ext cx="11373428" cy="5488274"/>
            </a:xfrm>
            <a:prstGeom prst="rect">
              <a:avLst/>
            </a:prstGeom>
            <a:gradFill flip="none" rotWithShape="1">
              <a:gsLst>
                <a:gs pos="0">
                  <a:srgbClr val="3F4249"/>
                </a:gs>
                <a:gs pos="10000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55600" dist="241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latinLnBrk="0">
                <a:defRPr/>
              </a:pPr>
              <a:endParaRPr lang="en-US" altLang="ko-KR" sz="700" kern="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12172" y="296719"/>
              <a:ext cx="11373428" cy="744681"/>
            </a:xfrm>
            <a:prstGeom prst="rect">
              <a:avLst/>
            </a:prstGeom>
            <a:gradFill flip="none" rotWithShape="1">
              <a:gsLst>
                <a:gs pos="0">
                  <a:srgbClr val="3F4249"/>
                </a:gs>
                <a:gs pos="10000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55600" dist="2413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rtlCol="0" anchor="ctr"/>
            <a:lstStyle/>
            <a:p>
              <a:pPr latinLnBrk="0">
                <a:defRPr/>
              </a:pPr>
              <a:r>
                <a:rPr lang="en-US" altLang="ko-KR" sz="2400" b="1" i="1" kern="0" dirty="0">
                  <a:solidFill>
                    <a:prstClr val="white"/>
                  </a:solidFill>
                </a:rPr>
                <a:t>PPT PRESENTATION  </a:t>
              </a:r>
              <a:r>
                <a:rPr lang="en-US" altLang="ja-JP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PAPOZIP</a:t>
              </a:r>
              <a:r>
                <a:rPr lang="ja-JP" altLang="en-US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と一緒に</a:t>
              </a:r>
              <a:r>
                <a:rPr lang="en-US" altLang="ja-JP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ppt</a:t>
              </a:r>
              <a:r>
                <a:rPr lang="ja-JP" altLang="en-US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を作る楽しさを感じてください</a:t>
              </a:r>
              <a:endParaRPr lang="en-US" altLang="ko-KR" sz="700" kern="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589972" y="383527"/>
              <a:ext cx="337128" cy="56919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589972" y="383527"/>
              <a:ext cx="337128" cy="56919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02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0693041" y="559760"/>
              <a:ext cx="890020" cy="203522"/>
            </a:xfrm>
            <a:prstGeom prst="roundRect">
              <a:avLst>
                <a:gd name="adj" fmla="val 50000"/>
              </a:avLst>
            </a:prstGeom>
            <a:solidFill>
              <a:srgbClr val="474A4F"/>
            </a:solidFill>
            <a:ln>
              <a:noFill/>
            </a:ln>
            <a:effectLst>
              <a:innerShdw blurRad="165100" dist="25400" dir="135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z="300" dirty="0">
                  <a:solidFill>
                    <a:prstClr val="white"/>
                  </a:solidFill>
                </a:rPr>
                <a:t>●  ●  ●  ●</a:t>
              </a: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415058" y="293543"/>
              <a:ext cx="0" cy="1476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16200000">
              <a:off x="450000" y="589527"/>
              <a:ext cx="0" cy="90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16200000">
              <a:off x="11619206" y="6354944"/>
              <a:ext cx="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1791212" y="6184468"/>
              <a:ext cx="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원호 23"/>
          <p:cNvSpPr/>
          <p:nvPr/>
        </p:nvSpPr>
        <p:spPr>
          <a:xfrm>
            <a:off x="2140856" y="2793691"/>
            <a:ext cx="1970401" cy="1970401"/>
          </a:xfrm>
          <a:prstGeom prst="arc">
            <a:avLst>
              <a:gd name="adj1" fmla="val 16200000"/>
              <a:gd name="adj2" fmla="val 10814752"/>
            </a:avLst>
          </a:prstGeom>
          <a:ln w="8890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330200" dist="38100" dir="5400000" algn="t" rotWithShape="0">
              <a:prstClr val="black">
                <a:alpha val="2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3" name="원호 22"/>
          <p:cNvSpPr/>
          <p:nvPr/>
        </p:nvSpPr>
        <p:spPr>
          <a:xfrm>
            <a:off x="2095584" y="2752410"/>
            <a:ext cx="2062508" cy="2062508"/>
          </a:xfrm>
          <a:prstGeom prst="arc">
            <a:avLst>
              <a:gd name="adj1" fmla="val 16200000"/>
              <a:gd name="adj2" fmla="val 7785671"/>
            </a:avLst>
          </a:prstGeom>
          <a:ln w="889000">
            <a:solidFill>
              <a:schemeClr val="bg1">
                <a:lumMod val="50000"/>
              </a:schemeClr>
            </a:solidFill>
          </a:ln>
          <a:effectLst>
            <a:outerShdw blurRad="330200" dist="38100" dir="5400000" algn="t" rotWithShape="0">
              <a:prstClr val="black">
                <a:alpha val="2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2" name="원호 21"/>
          <p:cNvSpPr/>
          <p:nvPr/>
        </p:nvSpPr>
        <p:spPr>
          <a:xfrm>
            <a:off x="2050742" y="2707568"/>
            <a:ext cx="2152193" cy="2152193"/>
          </a:xfrm>
          <a:prstGeom prst="arc">
            <a:avLst>
              <a:gd name="adj1" fmla="val 16200000"/>
              <a:gd name="adj2" fmla="val 5037446"/>
            </a:avLst>
          </a:prstGeom>
          <a:ln w="889000">
            <a:solidFill>
              <a:schemeClr val="bg1">
                <a:lumMod val="85000"/>
              </a:schemeClr>
            </a:solidFill>
          </a:ln>
          <a:effectLst>
            <a:outerShdw blurRad="330200" dist="38100" dir="5400000" algn="t" rotWithShape="0">
              <a:prstClr val="black">
                <a:alpha val="2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원호 2"/>
          <p:cNvSpPr/>
          <p:nvPr/>
        </p:nvSpPr>
        <p:spPr>
          <a:xfrm>
            <a:off x="1983839" y="2640665"/>
            <a:ext cx="2286000" cy="2286000"/>
          </a:xfrm>
          <a:prstGeom prst="arc">
            <a:avLst>
              <a:gd name="adj1" fmla="val 16200000"/>
              <a:gd name="adj2" fmla="val 2265690"/>
            </a:avLst>
          </a:prstGeom>
          <a:ln w="889000">
            <a:gradFill flip="none" rotWithShape="1">
              <a:gsLst>
                <a:gs pos="34000">
                  <a:srgbClr val="FF9933"/>
                </a:gs>
                <a:gs pos="58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330200" dist="38100" dir="5400000" algn="t" rotWithShape="0">
              <a:prstClr val="black">
                <a:alpha val="2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5841506" y="1935983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FF6834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と一緒に</a:t>
            </a: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を作る楽しさを感じてください</a:t>
            </a:r>
            <a:endParaRPr lang="en-US" altLang="ko-KR" sz="105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4216400" y="2222500"/>
            <a:ext cx="1460500" cy="1016000"/>
          </a:xfrm>
          <a:custGeom>
            <a:avLst/>
            <a:gdLst>
              <a:gd name="connsiteX0" fmla="*/ 0 w 1460500"/>
              <a:gd name="connsiteY0" fmla="*/ 1016000 h 1016000"/>
              <a:gd name="connsiteX1" fmla="*/ 901700 w 1460500"/>
              <a:gd name="connsiteY1" fmla="*/ 0 h 1016000"/>
              <a:gd name="connsiteX2" fmla="*/ 1460500 w 1460500"/>
              <a:gd name="connsiteY2" fmla="*/ 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500" h="1016000">
                <a:moveTo>
                  <a:pt x="0" y="1016000"/>
                </a:moveTo>
                <a:lnTo>
                  <a:pt x="901700" y="0"/>
                </a:lnTo>
                <a:lnTo>
                  <a:pt x="1460500" y="0"/>
                </a:ln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0166137" y="2073691"/>
            <a:ext cx="720000" cy="720000"/>
            <a:chOff x="10103818" y="2013248"/>
            <a:chExt cx="720000" cy="720000"/>
          </a:xfrm>
        </p:grpSpPr>
        <p:sp>
          <p:nvSpPr>
            <p:cNvPr id="26" name="타원 25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30</a:t>
              </a:r>
              <a:r>
                <a:rPr lang="en-US" altLang="ko-KR" sz="1200" dirty="0">
                  <a:solidFill>
                    <a:prstClr val="white"/>
                  </a:solidFill>
                </a:rPr>
                <a:t>%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5841506" y="3374184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8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と一緒に</a:t>
            </a: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を作る楽しさを感じてください</a:t>
            </a:r>
            <a:endParaRPr lang="en-US" altLang="ko-KR" sz="1050"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10166137" y="3511892"/>
            <a:ext cx="720000" cy="720000"/>
            <a:chOff x="10103818" y="2013248"/>
            <a:chExt cx="720000" cy="720000"/>
          </a:xfrm>
        </p:grpSpPr>
        <p:sp>
          <p:nvSpPr>
            <p:cNvPr id="30" name="타원 29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47</a:t>
              </a:r>
              <a:r>
                <a:rPr lang="en-US" altLang="ko-KR" sz="1200" dirty="0">
                  <a:solidFill>
                    <a:prstClr val="white"/>
                  </a:solidFill>
                </a:rPr>
                <a:t>%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32" name="자유형 31"/>
          <p:cNvSpPr/>
          <p:nvPr/>
        </p:nvSpPr>
        <p:spPr>
          <a:xfrm>
            <a:off x="3757696" y="3656665"/>
            <a:ext cx="2031638" cy="1116072"/>
          </a:xfrm>
          <a:custGeom>
            <a:avLst/>
            <a:gdLst>
              <a:gd name="connsiteX0" fmla="*/ 0 w 1460500"/>
              <a:gd name="connsiteY0" fmla="*/ 1016000 h 1016000"/>
              <a:gd name="connsiteX1" fmla="*/ 901700 w 1460500"/>
              <a:gd name="connsiteY1" fmla="*/ 0 h 1016000"/>
              <a:gd name="connsiteX2" fmla="*/ 1460500 w 1460500"/>
              <a:gd name="connsiteY2" fmla="*/ 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500" h="1016000">
                <a:moveTo>
                  <a:pt x="0" y="1016000"/>
                </a:moveTo>
                <a:lnTo>
                  <a:pt x="901700" y="0"/>
                </a:lnTo>
                <a:lnTo>
                  <a:pt x="146050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5838576" y="4854415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と一緒に</a:t>
            </a:r>
            <a:r>
              <a:rPr lang="en-US" altLang="ja-JP" sz="1050" dirty="0">
                <a:solidFill>
                  <a:prstClr val="white">
                    <a:lumMod val="9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を作る楽しさを感じてください</a:t>
            </a:r>
            <a:endParaRPr lang="en-US" altLang="ko-KR" sz="1050"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0163207" y="4992123"/>
            <a:ext cx="720000" cy="720000"/>
            <a:chOff x="10103818" y="2013248"/>
            <a:chExt cx="720000" cy="720000"/>
          </a:xfrm>
        </p:grpSpPr>
        <p:sp>
          <p:nvSpPr>
            <p:cNvPr id="35" name="타원 34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58</a:t>
              </a:r>
              <a:r>
                <a:rPr lang="en-US" altLang="ko-KR" sz="1200" dirty="0">
                  <a:solidFill>
                    <a:prstClr val="white"/>
                  </a:solidFill>
                </a:rPr>
                <a:t>%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37" name="자유형 36"/>
          <p:cNvSpPr/>
          <p:nvPr/>
        </p:nvSpPr>
        <p:spPr>
          <a:xfrm>
            <a:off x="3034331" y="4812096"/>
            <a:ext cx="2671328" cy="740435"/>
          </a:xfrm>
          <a:custGeom>
            <a:avLst/>
            <a:gdLst>
              <a:gd name="connsiteX0" fmla="*/ 0 w 1460500"/>
              <a:gd name="connsiteY0" fmla="*/ 1016000 h 1016000"/>
              <a:gd name="connsiteX1" fmla="*/ 901700 w 1460500"/>
              <a:gd name="connsiteY1" fmla="*/ 0 h 1016000"/>
              <a:gd name="connsiteX2" fmla="*/ 1460500 w 1460500"/>
              <a:gd name="connsiteY2" fmla="*/ 0 h 1016000"/>
              <a:gd name="connsiteX0" fmla="*/ 0 w 2031524"/>
              <a:gd name="connsiteY0" fmla="*/ 0 h 102289"/>
              <a:gd name="connsiteX1" fmla="*/ 1472724 w 2031524"/>
              <a:gd name="connsiteY1" fmla="*/ 102289 h 102289"/>
              <a:gd name="connsiteX2" fmla="*/ 2031524 w 2031524"/>
              <a:gd name="connsiteY2" fmla="*/ 102289 h 102289"/>
              <a:gd name="connsiteX0" fmla="*/ 0 w 2031524"/>
              <a:gd name="connsiteY0" fmla="*/ 0 h 480657"/>
              <a:gd name="connsiteX1" fmla="*/ 1479364 w 2031524"/>
              <a:gd name="connsiteY1" fmla="*/ 480657 h 480657"/>
              <a:gd name="connsiteX2" fmla="*/ 2031524 w 2031524"/>
              <a:gd name="connsiteY2" fmla="*/ 102289 h 480657"/>
              <a:gd name="connsiteX0" fmla="*/ 0 w 1991685"/>
              <a:gd name="connsiteY0" fmla="*/ 0 h 489066"/>
              <a:gd name="connsiteX1" fmla="*/ 1479364 w 1991685"/>
              <a:gd name="connsiteY1" fmla="*/ 480657 h 489066"/>
              <a:gd name="connsiteX2" fmla="*/ 1991685 w 1991685"/>
              <a:gd name="connsiteY2" fmla="*/ 489066 h 489066"/>
              <a:gd name="connsiteX0" fmla="*/ 0 w 1971766"/>
              <a:gd name="connsiteY0" fmla="*/ 0 h 505882"/>
              <a:gd name="connsiteX1" fmla="*/ 1479364 w 1971766"/>
              <a:gd name="connsiteY1" fmla="*/ 480657 h 505882"/>
              <a:gd name="connsiteX2" fmla="*/ 1971766 w 1971766"/>
              <a:gd name="connsiteY2" fmla="*/ 505882 h 505882"/>
              <a:gd name="connsiteX0" fmla="*/ 0 w 1918647"/>
              <a:gd name="connsiteY0" fmla="*/ 0 h 699270"/>
              <a:gd name="connsiteX1" fmla="*/ 1426245 w 1918647"/>
              <a:gd name="connsiteY1" fmla="*/ 674045 h 699270"/>
              <a:gd name="connsiteX2" fmla="*/ 1918647 w 1918647"/>
              <a:gd name="connsiteY2" fmla="*/ 699270 h 699270"/>
              <a:gd name="connsiteX0" fmla="*/ 0 w 1918647"/>
              <a:gd name="connsiteY0" fmla="*/ 0 h 699270"/>
              <a:gd name="connsiteX1" fmla="*/ 1426245 w 1918647"/>
              <a:gd name="connsiteY1" fmla="*/ 674045 h 699270"/>
              <a:gd name="connsiteX2" fmla="*/ 1918647 w 1918647"/>
              <a:gd name="connsiteY2" fmla="*/ 699270 h 699270"/>
              <a:gd name="connsiteX0" fmla="*/ 0 w 1920359"/>
              <a:gd name="connsiteY0" fmla="*/ 0 h 674045"/>
              <a:gd name="connsiteX1" fmla="*/ 1426245 w 1920359"/>
              <a:gd name="connsiteY1" fmla="*/ 674045 h 674045"/>
              <a:gd name="connsiteX2" fmla="*/ 1920359 w 1920359"/>
              <a:gd name="connsiteY2" fmla="*/ 666754 h 674045"/>
              <a:gd name="connsiteX0" fmla="*/ 0 w 1920359"/>
              <a:gd name="connsiteY0" fmla="*/ 0 h 674045"/>
              <a:gd name="connsiteX1" fmla="*/ 1426245 w 1920359"/>
              <a:gd name="connsiteY1" fmla="*/ 674045 h 674045"/>
              <a:gd name="connsiteX2" fmla="*/ 1920359 w 1920359"/>
              <a:gd name="connsiteY2" fmla="*/ 673258 h 67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0359" h="674045">
                <a:moveTo>
                  <a:pt x="0" y="0"/>
                </a:moveTo>
                <a:lnTo>
                  <a:pt x="1426245" y="674045"/>
                </a:lnTo>
                <a:lnTo>
                  <a:pt x="1920359" y="673258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1375584" y="2587907"/>
            <a:ext cx="720000" cy="720000"/>
            <a:chOff x="10103818" y="2013248"/>
            <a:chExt cx="720000" cy="720000"/>
          </a:xfrm>
        </p:grpSpPr>
        <p:sp>
          <p:nvSpPr>
            <p:cNvPr id="39" name="타원 38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>
            <a:xfrm>
              <a:off x="10103818" y="2013248"/>
              <a:ext cx="720000" cy="720000"/>
            </a:xfrm>
            <a:prstGeom prst="ellipse">
              <a:avLst/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75</a:t>
              </a:r>
              <a:r>
                <a:rPr lang="en-US" altLang="ko-KR" sz="1200" dirty="0">
                  <a:solidFill>
                    <a:prstClr val="white"/>
                  </a:solidFill>
                </a:rPr>
                <a:t>%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41" name="직선 연결선 40"/>
          <p:cNvCxnSpPr/>
          <p:nvPr/>
        </p:nvCxnSpPr>
        <p:spPr>
          <a:xfrm>
            <a:off x="1998570" y="3374184"/>
            <a:ext cx="187459" cy="324546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74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293543"/>
            <a:ext cx="11799206" cy="6250925"/>
            <a:chOff x="0" y="293543"/>
            <a:chExt cx="11799206" cy="6250925"/>
          </a:xfrm>
        </p:grpSpPr>
        <p:sp>
          <p:nvSpPr>
            <p:cNvPr id="9" name="직사각형 8"/>
            <p:cNvSpPr/>
            <p:nvPr/>
          </p:nvSpPr>
          <p:spPr>
            <a:xfrm>
              <a:off x="412172" y="1039527"/>
              <a:ext cx="11373428" cy="5488274"/>
            </a:xfrm>
            <a:prstGeom prst="rect">
              <a:avLst/>
            </a:prstGeom>
            <a:gradFill flip="none" rotWithShape="1">
              <a:gsLst>
                <a:gs pos="0">
                  <a:srgbClr val="3F4249"/>
                </a:gs>
                <a:gs pos="10000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55600" dist="241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latinLnBrk="0">
                <a:defRPr/>
              </a:pPr>
              <a:endParaRPr lang="en-US" altLang="ko-KR" sz="700" kern="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12172" y="296719"/>
              <a:ext cx="11373428" cy="744681"/>
            </a:xfrm>
            <a:prstGeom prst="rect">
              <a:avLst/>
            </a:prstGeom>
            <a:gradFill flip="none" rotWithShape="1">
              <a:gsLst>
                <a:gs pos="0">
                  <a:srgbClr val="3F4249"/>
                </a:gs>
                <a:gs pos="10000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55600" dist="2413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rtlCol="0" anchor="ctr"/>
            <a:lstStyle/>
            <a:p>
              <a:pPr latinLnBrk="0">
                <a:defRPr/>
              </a:pPr>
              <a:r>
                <a:rPr lang="en-US" altLang="ko-KR" sz="2400" b="1" i="1" kern="0" dirty="0">
                  <a:solidFill>
                    <a:prstClr val="white"/>
                  </a:solidFill>
                </a:rPr>
                <a:t>PPT PRESENTATION  </a:t>
              </a:r>
              <a:r>
                <a:rPr lang="en-US" altLang="ja-JP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PAPOZIP</a:t>
              </a:r>
              <a:r>
                <a:rPr lang="ja-JP" altLang="en-US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と一緒に</a:t>
              </a:r>
              <a:r>
                <a:rPr lang="en-US" altLang="ja-JP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ppt</a:t>
              </a:r>
              <a:r>
                <a:rPr lang="ja-JP" altLang="en-US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を作る楽しさを感じてください</a:t>
              </a:r>
              <a:endParaRPr lang="en-US" altLang="ko-KR" sz="700" kern="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589972" y="383527"/>
              <a:ext cx="337128" cy="56919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589972" y="383527"/>
              <a:ext cx="337128" cy="56919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02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0693041" y="559760"/>
              <a:ext cx="890020" cy="203522"/>
            </a:xfrm>
            <a:prstGeom prst="roundRect">
              <a:avLst>
                <a:gd name="adj" fmla="val 50000"/>
              </a:avLst>
            </a:prstGeom>
            <a:solidFill>
              <a:srgbClr val="474A4F"/>
            </a:solidFill>
            <a:ln>
              <a:noFill/>
            </a:ln>
            <a:effectLst>
              <a:innerShdw blurRad="165100" dist="25400" dir="135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z="300" dirty="0">
                  <a:solidFill>
                    <a:prstClr val="white"/>
                  </a:solidFill>
                </a:rPr>
                <a:t>●  ●  ●  ●</a:t>
              </a: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415058" y="293543"/>
              <a:ext cx="0" cy="1476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16200000">
              <a:off x="450000" y="589527"/>
              <a:ext cx="0" cy="90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16200000">
              <a:off x="11619206" y="6354944"/>
              <a:ext cx="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1791212" y="6184468"/>
              <a:ext cx="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그룹 11"/>
          <p:cNvGrpSpPr/>
          <p:nvPr/>
        </p:nvGrpSpPr>
        <p:grpSpPr>
          <a:xfrm>
            <a:off x="4915277" y="2191213"/>
            <a:ext cx="2367217" cy="2377521"/>
            <a:chOff x="5104406" y="2788839"/>
            <a:chExt cx="1641043" cy="1648186"/>
          </a:xfrm>
        </p:grpSpPr>
        <p:sp>
          <p:nvSpPr>
            <p:cNvPr id="47" name="이등변 삼각형 46"/>
            <p:cNvSpPr/>
            <p:nvPr/>
          </p:nvSpPr>
          <p:spPr>
            <a:xfrm rot="7200000">
              <a:off x="4917996" y="3364504"/>
              <a:ext cx="1641043" cy="504000"/>
            </a:xfrm>
            <a:prstGeom prst="triangle">
              <a:avLst/>
            </a:prstGeom>
            <a:gradFill flip="none" rotWithShape="1">
              <a:gsLst>
                <a:gs pos="100000">
                  <a:srgbClr val="34353A"/>
                </a:gs>
                <a:gs pos="20000">
                  <a:srgbClr val="3F4249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이등변 삼각형 48"/>
            <p:cNvSpPr/>
            <p:nvPr/>
          </p:nvSpPr>
          <p:spPr>
            <a:xfrm rot="14400000">
              <a:off x="5299234" y="3357361"/>
              <a:ext cx="1641043" cy="504000"/>
            </a:xfrm>
            <a:prstGeom prst="triangle">
              <a:avLst/>
            </a:prstGeom>
            <a:gradFill flip="none" rotWithShape="1">
              <a:gsLst>
                <a:gs pos="42000">
                  <a:srgbClr val="34353A"/>
                </a:gs>
                <a:gs pos="0">
                  <a:srgbClr val="3F4249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228600" dist="38100" sx="95000" sy="95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이등변 삼각형 47"/>
            <p:cNvSpPr/>
            <p:nvPr/>
          </p:nvSpPr>
          <p:spPr>
            <a:xfrm>
              <a:off x="5104406" y="3697097"/>
              <a:ext cx="1641043" cy="504000"/>
            </a:xfrm>
            <a:prstGeom prst="triangle">
              <a:avLst/>
            </a:prstGeom>
            <a:gradFill flip="none" rotWithShape="1">
              <a:gsLst>
                <a:gs pos="66000">
                  <a:srgbClr val="FF6600"/>
                </a:gs>
                <a:gs pos="17000">
                  <a:srgbClr val="FF993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46100" dist="228600" dir="5400000" sx="93000" sy="93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7484797" y="2454218"/>
            <a:ext cx="3552608" cy="1247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FF6834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9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1087700" y="2454218"/>
            <a:ext cx="3552608" cy="1311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FF6834"/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9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4322581" y="4735856"/>
            <a:ext cx="3552608" cy="1311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FF6834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95000"/>
                  </a:prstClr>
                </a:solidFill>
              </a:rPr>
              <a:t>PowerPoint is a computer program created by Microsoft Office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5977262" y="3396146"/>
            <a:ext cx="243245" cy="243245"/>
            <a:chOff x="5977262" y="2143795"/>
            <a:chExt cx="243245" cy="243245"/>
          </a:xfrm>
        </p:grpSpPr>
        <p:grpSp>
          <p:nvGrpSpPr>
            <p:cNvPr id="53" name="그룹 52"/>
            <p:cNvGrpSpPr/>
            <p:nvPr/>
          </p:nvGrpSpPr>
          <p:grpSpPr>
            <a:xfrm>
              <a:off x="5977262" y="2143795"/>
              <a:ext cx="243245" cy="243245"/>
              <a:chOff x="10103818" y="2013248"/>
              <a:chExt cx="720000" cy="720000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10103818" y="2013248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3F4249"/>
                  </a:gs>
                  <a:gs pos="0">
                    <a:srgbClr val="34353A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1397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10103818" y="2013248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3F4249"/>
                  </a:gs>
                  <a:gs pos="0">
                    <a:srgbClr val="34353A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25400" dir="13500000" algn="br" rotWithShape="0">
                  <a:schemeClr val="bg1">
                    <a:alpha val="1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타원 12"/>
            <p:cNvSpPr/>
            <p:nvPr/>
          </p:nvSpPr>
          <p:spPr>
            <a:xfrm>
              <a:off x="6039352" y="2208519"/>
              <a:ext cx="113798" cy="113798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56" name="직선 연결선 55"/>
          <p:cNvCxnSpPr>
            <a:endCxn id="55" idx="1"/>
          </p:cNvCxnSpPr>
          <p:nvPr/>
        </p:nvCxnSpPr>
        <p:spPr>
          <a:xfrm>
            <a:off x="4640308" y="2711969"/>
            <a:ext cx="1372576" cy="719799"/>
          </a:xfrm>
          <a:prstGeom prst="line">
            <a:avLst/>
          </a:prstGeom>
          <a:ln w="12700">
            <a:solidFill>
              <a:srgbClr val="FF6600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>
            <a:endCxn id="55" idx="7"/>
          </p:cNvCxnSpPr>
          <p:nvPr/>
        </p:nvCxnSpPr>
        <p:spPr>
          <a:xfrm flipH="1">
            <a:off x="6184885" y="2711969"/>
            <a:ext cx="1299913" cy="719799"/>
          </a:xfrm>
          <a:prstGeom prst="line">
            <a:avLst/>
          </a:prstGeom>
          <a:ln w="12700">
            <a:solidFill>
              <a:srgbClr val="FF6600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>
            <a:stCxn id="52" idx="0"/>
            <a:endCxn id="55" idx="4"/>
          </p:cNvCxnSpPr>
          <p:nvPr/>
        </p:nvCxnSpPr>
        <p:spPr>
          <a:xfrm flipV="1">
            <a:off x="6098885" y="3639391"/>
            <a:ext cx="0" cy="1096465"/>
          </a:xfrm>
          <a:prstGeom prst="line">
            <a:avLst/>
          </a:prstGeom>
          <a:ln w="12700">
            <a:solidFill>
              <a:schemeClr val="bg1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49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293543"/>
            <a:ext cx="11799206" cy="6250925"/>
            <a:chOff x="0" y="293543"/>
            <a:chExt cx="11799206" cy="6250925"/>
          </a:xfrm>
        </p:grpSpPr>
        <p:sp>
          <p:nvSpPr>
            <p:cNvPr id="9" name="직사각형 8"/>
            <p:cNvSpPr/>
            <p:nvPr/>
          </p:nvSpPr>
          <p:spPr>
            <a:xfrm>
              <a:off x="412172" y="1039527"/>
              <a:ext cx="11373428" cy="5488274"/>
            </a:xfrm>
            <a:prstGeom prst="rect">
              <a:avLst/>
            </a:prstGeom>
            <a:gradFill flip="none" rotWithShape="1">
              <a:gsLst>
                <a:gs pos="0">
                  <a:srgbClr val="3F4249"/>
                </a:gs>
                <a:gs pos="100000">
                  <a:srgbClr val="34353A"/>
                </a:gs>
              </a:gsLst>
              <a:lin ang="5400000" scaled="1"/>
              <a:tileRect/>
            </a:gradFill>
            <a:ln>
              <a:solidFill>
                <a:srgbClr val="3F4249"/>
              </a:solidFill>
            </a:ln>
            <a:effectLst>
              <a:outerShdw blurRad="355600" dist="241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latinLnBrk="0">
                <a:defRPr/>
              </a:pPr>
              <a:endParaRPr lang="en-US" altLang="ko-KR" sz="700" kern="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12172" y="296719"/>
              <a:ext cx="11373428" cy="744681"/>
            </a:xfrm>
            <a:prstGeom prst="rect">
              <a:avLst/>
            </a:prstGeom>
            <a:gradFill flip="none" rotWithShape="1">
              <a:gsLst>
                <a:gs pos="0">
                  <a:srgbClr val="3F4249"/>
                </a:gs>
                <a:gs pos="100000">
                  <a:srgbClr val="34353A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55600" dist="2413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rtlCol="0" anchor="ctr"/>
            <a:lstStyle/>
            <a:p>
              <a:pPr latinLnBrk="0">
                <a:defRPr/>
              </a:pPr>
              <a:r>
                <a:rPr lang="en-US" altLang="ko-KR" sz="2400" b="1" i="1" kern="0" dirty="0">
                  <a:solidFill>
                    <a:prstClr val="white"/>
                  </a:solidFill>
                </a:rPr>
                <a:t>PPT PRESENTATION  </a:t>
              </a:r>
              <a:r>
                <a:rPr lang="en-US" altLang="ja-JP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PAPOZIP</a:t>
              </a:r>
              <a:r>
                <a:rPr lang="ja-JP" altLang="en-US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と一緒に</a:t>
              </a:r>
              <a:r>
                <a:rPr lang="en-US" altLang="ja-JP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ppt</a:t>
              </a:r>
              <a:r>
                <a:rPr lang="ja-JP" altLang="en-US" sz="700" kern="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を作る楽しさを感じてください</a:t>
              </a:r>
              <a:endParaRPr lang="en-US" altLang="ko-KR" sz="700" kern="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589972" y="383527"/>
              <a:ext cx="337128" cy="56919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solidFill>
                <a:srgbClr val="3F4249"/>
              </a:solidFill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589972" y="383527"/>
              <a:ext cx="337128" cy="56919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3F4249"/>
                </a:gs>
                <a:gs pos="0">
                  <a:srgbClr val="34353A"/>
                </a:gs>
              </a:gsLst>
              <a:lin ang="5400000" scaled="1"/>
              <a:tileRect/>
            </a:gradFill>
            <a:ln>
              <a:solidFill>
                <a:srgbClr val="3F4249"/>
              </a:solidFill>
            </a:ln>
            <a:effectLst>
              <a:outerShdw blurRad="50800" dist="25400" dir="13500000" algn="br" rotWithShape="0">
                <a:schemeClr val="bg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02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0693041" y="559760"/>
              <a:ext cx="890020" cy="203522"/>
            </a:xfrm>
            <a:prstGeom prst="roundRect">
              <a:avLst>
                <a:gd name="adj" fmla="val 50000"/>
              </a:avLst>
            </a:prstGeom>
            <a:solidFill>
              <a:srgbClr val="474A4F"/>
            </a:solidFill>
            <a:ln>
              <a:solidFill>
                <a:srgbClr val="3F4249"/>
              </a:solidFill>
            </a:ln>
            <a:effectLst>
              <a:innerShdw blurRad="165100" dist="25400" dir="13500000">
                <a:prstClr val="black">
                  <a:alpha val="5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z="300" dirty="0">
                  <a:solidFill>
                    <a:prstClr val="white"/>
                  </a:solidFill>
                </a:rPr>
                <a:t>●  ●  ●  ●</a:t>
              </a: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415058" y="293543"/>
              <a:ext cx="0" cy="1476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16200000">
              <a:off x="450000" y="589527"/>
              <a:ext cx="0" cy="90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16200000">
              <a:off x="11619206" y="6354944"/>
              <a:ext cx="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1791212" y="6184468"/>
              <a:ext cx="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직사각형 35"/>
          <p:cNvSpPr/>
          <p:nvPr/>
        </p:nvSpPr>
        <p:spPr>
          <a:xfrm>
            <a:off x="1115786" y="1812745"/>
            <a:ext cx="2849914" cy="2257955"/>
          </a:xfrm>
          <a:prstGeom prst="rect">
            <a:avLst/>
          </a:prstGeom>
          <a:gradFill flip="none" rotWithShape="1">
            <a:gsLst>
              <a:gs pos="100000">
                <a:srgbClr val="3F4249"/>
              </a:gs>
              <a:gs pos="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355600" dist="241300" dir="5400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276498" y="1936590"/>
            <a:ext cx="2541122" cy="20133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355600" dist="241300" dir="5400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758536" y="4420274"/>
            <a:ext cx="3552608" cy="1311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9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4668394" y="1812745"/>
            <a:ext cx="2849914" cy="2257955"/>
          </a:xfrm>
          <a:prstGeom prst="rect">
            <a:avLst/>
          </a:prstGeom>
          <a:gradFill flip="none" rotWithShape="1">
            <a:gsLst>
              <a:gs pos="100000">
                <a:srgbClr val="3F4249"/>
              </a:gs>
              <a:gs pos="0">
                <a:srgbClr val="34353A"/>
              </a:gs>
            </a:gsLst>
            <a:lin ang="5400000" scaled="1"/>
            <a:tileRect/>
          </a:gradFill>
          <a:ln>
            <a:solidFill>
              <a:srgbClr val="FF6600"/>
            </a:solidFill>
          </a:ln>
          <a:effectLst>
            <a:outerShdw blurRad="355600" dist="241300" dir="5400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829106" y="1936590"/>
            <a:ext cx="2541122" cy="20133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355600" dist="241300" dir="5400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9" name="타원 58"/>
          <p:cNvSpPr/>
          <p:nvPr/>
        </p:nvSpPr>
        <p:spPr>
          <a:xfrm>
            <a:off x="4553435" y="1688047"/>
            <a:ext cx="233229" cy="233229"/>
          </a:xfrm>
          <a:prstGeom prst="ellipse">
            <a:avLst/>
          </a:prstGeom>
          <a:solidFill>
            <a:srgbClr val="34353A"/>
          </a:solidFill>
          <a:ln w="12700">
            <a:solidFill>
              <a:srgbClr val="FF66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rgbClr val="FF6600"/>
                </a:solidFill>
              </a:rPr>
              <a:t>●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4311144" y="4420274"/>
            <a:ext cx="3552608" cy="1311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FF6834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9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8221002" y="1812745"/>
            <a:ext cx="2849914" cy="2257955"/>
          </a:xfrm>
          <a:prstGeom prst="rect">
            <a:avLst/>
          </a:prstGeom>
          <a:gradFill flip="none" rotWithShape="1">
            <a:gsLst>
              <a:gs pos="100000">
                <a:srgbClr val="3F4249"/>
              </a:gs>
              <a:gs pos="0">
                <a:srgbClr val="34353A"/>
              </a:gs>
            </a:gsLst>
            <a:lin ang="5400000" scaled="1"/>
            <a:tileRect/>
          </a:gradFill>
          <a:ln>
            <a:noFill/>
          </a:ln>
          <a:effectLst>
            <a:outerShdw blurRad="355600" dist="241300" dir="5400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8381714" y="1936590"/>
            <a:ext cx="2541122" cy="20133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355600" dist="241300" dir="5400000" algn="t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latinLnBrk="0">
              <a:defRPr/>
            </a:pPr>
            <a:endParaRPr lang="en-US" altLang="ko-KR" sz="700" kern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7863752" y="4420274"/>
            <a:ext cx="3552608" cy="1311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9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68" name="타원 67"/>
          <p:cNvSpPr/>
          <p:nvPr/>
        </p:nvSpPr>
        <p:spPr>
          <a:xfrm>
            <a:off x="1005234" y="1693748"/>
            <a:ext cx="233229" cy="233229"/>
          </a:xfrm>
          <a:prstGeom prst="ellipse">
            <a:avLst/>
          </a:prstGeom>
          <a:solidFill>
            <a:srgbClr val="34353A"/>
          </a:solidFill>
          <a:ln w="12700">
            <a:solidFill>
              <a:srgbClr val="3F4249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rgbClr val="FF6600"/>
              </a:solidFill>
            </a:endParaRPr>
          </a:p>
        </p:txBody>
      </p:sp>
      <p:sp>
        <p:nvSpPr>
          <p:cNvPr id="69" name="타원 68"/>
          <p:cNvSpPr/>
          <p:nvPr/>
        </p:nvSpPr>
        <p:spPr>
          <a:xfrm>
            <a:off x="8113560" y="1691378"/>
            <a:ext cx="233229" cy="233229"/>
          </a:xfrm>
          <a:prstGeom prst="ellipse">
            <a:avLst/>
          </a:prstGeom>
          <a:solidFill>
            <a:srgbClr val="34353A"/>
          </a:solidFill>
          <a:ln w="12700">
            <a:solidFill>
              <a:srgbClr val="3F4249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0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414262" y="2051510"/>
            <a:ext cx="2537503" cy="2537503"/>
          </a:xfrm>
          <a:prstGeom prst="ellipse">
            <a:avLst/>
          </a:prstGeom>
          <a:solidFill>
            <a:srgbClr val="3F4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63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66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73</a:t>
            </a:r>
          </a:p>
        </p:txBody>
      </p:sp>
      <p:sp>
        <p:nvSpPr>
          <p:cNvPr id="6" name="타원 5"/>
          <p:cNvSpPr/>
          <p:nvPr/>
        </p:nvSpPr>
        <p:spPr>
          <a:xfrm>
            <a:off x="6432954" y="2051509"/>
            <a:ext cx="2537503" cy="2537503"/>
          </a:xfrm>
          <a:prstGeom prst="ellipse">
            <a:avLst/>
          </a:prstGeom>
          <a:solidFill>
            <a:srgbClr val="343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52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53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58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8F5ACF1-A683-697F-D203-F8A716EE44A1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04C45A9-3430-1056-7C95-D1EC65FA3594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46640"/>
      </p:ext>
    </p:extLst>
  </p:cSld>
  <p:clrMapOvr>
    <a:masterClrMapping/>
  </p:clrMapOvr>
</p:sld>
</file>

<file path=ppt/theme/theme1.xml><?xml version="1.0" encoding="utf-8"?>
<a:theme xmlns:a="http://schemas.openxmlformats.org/drawingml/2006/main" name="2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485</Words>
  <Application>Microsoft Office PowerPoint</Application>
  <PresentationFormat>와이드스크린</PresentationFormat>
  <Paragraphs>62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24_Office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2021-05-19T15:38:06Z</dcterms:created>
  <dcterms:modified xsi:type="dcterms:W3CDTF">2025-03-07T04:12:26Z</dcterms:modified>
</cp:coreProperties>
</file>