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6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31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73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78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269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32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55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89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505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9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7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48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35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100000">
              <a:srgbClr val="03314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직사각형 77">
            <a:extLst>
              <a:ext uri="{FF2B5EF4-FFF2-40B4-BE49-F238E27FC236}">
                <a16:creationId xmlns:a16="http://schemas.microsoft.com/office/drawing/2014/main" id="{AAE72C7E-16F3-44A1-9DAE-1352A81D3973}"/>
              </a:ext>
            </a:extLst>
          </p:cNvPr>
          <p:cNvSpPr/>
          <p:nvPr/>
        </p:nvSpPr>
        <p:spPr>
          <a:xfrm>
            <a:off x="6428859" y="2684838"/>
            <a:ext cx="5103846" cy="1226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0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prstClr val="white"/>
                </a:solidFill>
              </a:rPr>
              <a:t>PAPOZIP</a:t>
            </a:r>
            <a:r>
              <a:rPr lang="ja-JP" altLang="en-US" sz="105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50" kern="0" dirty="0">
                <a:solidFill>
                  <a:prstClr val="white"/>
                </a:solidFill>
              </a:rPr>
              <a:t>ppt</a:t>
            </a:r>
            <a:r>
              <a:rPr lang="ja-JP" altLang="en-US" sz="105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50" kern="0" dirty="0">
              <a:solidFill>
                <a:prstClr val="white"/>
              </a:solidFill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63121A68-A06F-4CD4-9F2F-24F89B846672}"/>
              </a:ext>
            </a:extLst>
          </p:cNvPr>
          <p:cNvGrpSpPr/>
          <p:nvPr/>
        </p:nvGrpSpPr>
        <p:grpSpPr>
          <a:xfrm>
            <a:off x="0" y="-13998"/>
            <a:ext cx="1767752" cy="6871998"/>
            <a:chOff x="0" y="-13998"/>
            <a:chExt cx="1767752" cy="6871998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C2CF7009-3156-48E2-9231-11063C7D3A37}"/>
                </a:ext>
              </a:extLst>
            </p:cNvPr>
            <p:cNvGrpSpPr/>
            <p:nvPr/>
          </p:nvGrpSpPr>
          <p:grpSpPr>
            <a:xfrm>
              <a:off x="221215" y="233361"/>
              <a:ext cx="1407559" cy="6192223"/>
              <a:chOff x="6438691" y="-115590"/>
              <a:chExt cx="2219325" cy="6192223"/>
            </a:xfrm>
          </p:grpSpPr>
          <p:sp>
            <p:nvSpPr>
              <p:cNvPr id="96" name="자유형: 도형 95">
                <a:extLst>
                  <a:ext uri="{FF2B5EF4-FFF2-40B4-BE49-F238E27FC236}">
                    <a16:creationId xmlns:a16="http://schemas.microsoft.com/office/drawing/2014/main" id="{6F553D32-F92D-4803-A71D-CCDF52F74E02}"/>
                  </a:ext>
                </a:extLst>
              </p:cNvPr>
              <p:cNvSpPr/>
              <p:nvPr/>
            </p:nvSpPr>
            <p:spPr>
              <a:xfrm rot="19800000">
                <a:off x="6438691" y="-11559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자유형: 도형 96">
                <a:extLst>
                  <a:ext uri="{FF2B5EF4-FFF2-40B4-BE49-F238E27FC236}">
                    <a16:creationId xmlns:a16="http://schemas.microsoft.com/office/drawing/2014/main" id="{DFA6F212-12FD-4004-BB0A-C189DC156BB3}"/>
                  </a:ext>
                </a:extLst>
              </p:cNvPr>
              <p:cNvSpPr/>
              <p:nvPr/>
            </p:nvSpPr>
            <p:spPr>
              <a:xfrm rot="19800000">
                <a:off x="6438691" y="326031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8" name="자유형: 도형 97">
                <a:extLst>
                  <a:ext uri="{FF2B5EF4-FFF2-40B4-BE49-F238E27FC236}">
                    <a16:creationId xmlns:a16="http://schemas.microsoft.com/office/drawing/2014/main" id="{C0FC1D0F-2583-4EB2-844F-98F62CF3BCB2}"/>
                  </a:ext>
                </a:extLst>
              </p:cNvPr>
              <p:cNvSpPr/>
              <p:nvPr/>
            </p:nvSpPr>
            <p:spPr>
              <a:xfrm rot="19800000">
                <a:off x="6438691" y="76765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자유형: 도형 98">
                <a:extLst>
                  <a:ext uri="{FF2B5EF4-FFF2-40B4-BE49-F238E27FC236}">
                    <a16:creationId xmlns:a16="http://schemas.microsoft.com/office/drawing/2014/main" id="{351F8A03-4F3E-40EF-A0DA-AC46D5F55DFB}"/>
                  </a:ext>
                </a:extLst>
              </p:cNvPr>
              <p:cNvSpPr/>
              <p:nvPr/>
            </p:nvSpPr>
            <p:spPr>
              <a:xfrm rot="19800000">
                <a:off x="6438691" y="120927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자유형: 도형 99">
                <a:extLst>
                  <a:ext uri="{FF2B5EF4-FFF2-40B4-BE49-F238E27FC236}">
                    <a16:creationId xmlns:a16="http://schemas.microsoft.com/office/drawing/2014/main" id="{CD90F16C-3820-4E9C-AF94-83CDD017F875}"/>
                  </a:ext>
                </a:extLst>
              </p:cNvPr>
              <p:cNvSpPr/>
              <p:nvPr/>
            </p:nvSpPr>
            <p:spPr>
              <a:xfrm rot="19800000">
                <a:off x="6438691" y="165089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1" name="자유형: 도형 100">
                <a:extLst>
                  <a:ext uri="{FF2B5EF4-FFF2-40B4-BE49-F238E27FC236}">
                    <a16:creationId xmlns:a16="http://schemas.microsoft.com/office/drawing/2014/main" id="{73A6B647-4B6E-4A80-8F66-66797383A86A}"/>
                  </a:ext>
                </a:extLst>
              </p:cNvPr>
              <p:cNvSpPr/>
              <p:nvPr/>
            </p:nvSpPr>
            <p:spPr>
              <a:xfrm rot="19800000">
                <a:off x="6438691" y="2092516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자유형: 도형 101">
                <a:extLst>
                  <a:ext uri="{FF2B5EF4-FFF2-40B4-BE49-F238E27FC236}">
                    <a16:creationId xmlns:a16="http://schemas.microsoft.com/office/drawing/2014/main" id="{D56DB3FA-B0F3-44A9-9663-799E1AB35A25}"/>
                  </a:ext>
                </a:extLst>
              </p:cNvPr>
              <p:cNvSpPr/>
              <p:nvPr/>
            </p:nvSpPr>
            <p:spPr>
              <a:xfrm rot="19800000">
                <a:off x="6438691" y="253413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3" name="자유형: 도형 102">
                <a:extLst>
                  <a:ext uri="{FF2B5EF4-FFF2-40B4-BE49-F238E27FC236}">
                    <a16:creationId xmlns:a16="http://schemas.microsoft.com/office/drawing/2014/main" id="{493539CE-F02D-4DCA-980E-2C9F1179E0CC}"/>
                  </a:ext>
                </a:extLst>
              </p:cNvPr>
              <p:cNvSpPr/>
              <p:nvPr/>
            </p:nvSpPr>
            <p:spPr>
              <a:xfrm rot="19800000">
                <a:off x="6438691" y="2975759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4" name="자유형: 도형 103">
                <a:extLst>
                  <a:ext uri="{FF2B5EF4-FFF2-40B4-BE49-F238E27FC236}">
                    <a16:creationId xmlns:a16="http://schemas.microsoft.com/office/drawing/2014/main" id="{72DFF4E2-F9EC-48B8-B000-7ED5D2CBBF46}"/>
                  </a:ext>
                </a:extLst>
              </p:cNvPr>
              <p:cNvSpPr/>
              <p:nvPr/>
            </p:nvSpPr>
            <p:spPr>
              <a:xfrm rot="19800000">
                <a:off x="6438691" y="341738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자유형: 도형 104">
                <a:extLst>
                  <a:ext uri="{FF2B5EF4-FFF2-40B4-BE49-F238E27FC236}">
                    <a16:creationId xmlns:a16="http://schemas.microsoft.com/office/drawing/2014/main" id="{496D4D7A-91FA-474E-B459-90783BEB4C40}"/>
                  </a:ext>
                </a:extLst>
              </p:cNvPr>
              <p:cNvSpPr/>
              <p:nvPr/>
            </p:nvSpPr>
            <p:spPr>
              <a:xfrm rot="19800000">
                <a:off x="6438691" y="3859002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자유형: 도형 105">
                <a:extLst>
                  <a:ext uri="{FF2B5EF4-FFF2-40B4-BE49-F238E27FC236}">
                    <a16:creationId xmlns:a16="http://schemas.microsoft.com/office/drawing/2014/main" id="{548B46A3-3A36-4166-A158-DED7E08FF8ED}"/>
                  </a:ext>
                </a:extLst>
              </p:cNvPr>
              <p:cNvSpPr/>
              <p:nvPr/>
            </p:nvSpPr>
            <p:spPr>
              <a:xfrm rot="19800000">
                <a:off x="6438691" y="430062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7" name="자유형: 도형 106">
                <a:extLst>
                  <a:ext uri="{FF2B5EF4-FFF2-40B4-BE49-F238E27FC236}">
                    <a16:creationId xmlns:a16="http://schemas.microsoft.com/office/drawing/2014/main" id="{E49BCC58-777A-4AC6-981B-06901972C0C5}"/>
                  </a:ext>
                </a:extLst>
              </p:cNvPr>
              <p:cNvSpPr/>
              <p:nvPr/>
            </p:nvSpPr>
            <p:spPr>
              <a:xfrm rot="19800000">
                <a:off x="6438691" y="474224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자유형: 도형 107">
                <a:extLst>
                  <a:ext uri="{FF2B5EF4-FFF2-40B4-BE49-F238E27FC236}">
                    <a16:creationId xmlns:a16="http://schemas.microsoft.com/office/drawing/2014/main" id="{73581A12-8326-4EA4-9127-48511A4FCF48}"/>
                  </a:ext>
                </a:extLst>
              </p:cNvPr>
              <p:cNvSpPr/>
              <p:nvPr/>
            </p:nvSpPr>
            <p:spPr>
              <a:xfrm rot="19800000">
                <a:off x="6438691" y="518386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자유형: 도형 108">
                <a:extLst>
                  <a:ext uri="{FF2B5EF4-FFF2-40B4-BE49-F238E27FC236}">
                    <a16:creationId xmlns:a16="http://schemas.microsoft.com/office/drawing/2014/main" id="{27C860A4-41B4-420F-87E6-619EE3140FB6}"/>
                  </a:ext>
                </a:extLst>
              </p:cNvPr>
              <p:cNvSpPr/>
              <p:nvPr/>
            </p:nvSpPr>
            <p:spPr>
              <a:xfrm rot="19800000">
                <a:off x="6438691" y="5625487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자유형: 도형 109">
                <a:extLst>
                  <a:ext uri="{FF2B5EF4-FFF2-40B4-BE49-F238E27FC236}">
                    <a16:creationId xmlns:a16="http://schemas.microsoft.com/office/drawing/2014/main" id="{3D0BE384-19CB-48AE-9195-96A4E5812E6A}"/>
                  </a:ext>
                </a:extLst>
              </p:cNvPr>
              <p:cNvSpPr/>
              <p:nvPr/>
            </p:nvSpPr>
            <p:spPr>
              <a:xfrm rot="19800000">
                <a:off x="6438691" y="606710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id="{CD8E1FAC-2FE0-4666-8BB8-FE3DE7A37585}"/>
                </a:ext>
              </a:extLst>
            </p:cNvPr>
            <p:cNvSpPr/>
            <p:nvPr/>
          </p:nvSpPr>
          <p:spPr>
            <a:xfrm>
              <a:off x="1536257" y="-13998"/>
              <a:ext cx="231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alpha val="86000"/>
                  </a:schemeClr>
                </a:gs>
                <a:gs pos="50000">
                  <a:schemeClr val="bg1">
                    <a:shade val="67500"/>
                    <a:satMod val="115000"/>
                    <a:alpha val="84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0" name="직사각형 79">
              <a:extLst>
                <a:ext uri="{FF2B5EF4-FFF2-40B4-BE49-F238E27FC236}">
                  <a16:creationId xmlns:a16="http://schemas.microsoft.com/office/drawing/2014/main" id="{F37EEC61-422D-4550-978D-175388A9FD24}"/>
                </a:ext>
              </a:extLst>
            </p:cNvPr>
            <p:cNvSpPr/>
            <p:nvPr/>
          </p:nvSpPr>
          <p:spPr>
            <a:xfrm>
              <a:off x="0" y="1"/>
              <a:ext cx="305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61D75F86-C6CF-4AE7-A1C8-F00283DF023C}"/>
                </a:ext>
              </a:extLst>
            </p:cNvPr>
            <p:cNvGrpSpPr/>
            <p:nvPr/>
          </p:nvGrpSpPr>
          <p:grpSpPr>
            <a:xfrm flipV="1">
              <a:off x="221214" y="261816"/>
              <a:ext cx="1407559" cy="6192223"/>
              <a:chOff x="6438691" y="-115590"/>
              <a:chExt cx="2219325" cy="6192223"/>
            </a:xfrm>
          </p:grpSpPr>
          <p:sp>
            <p:nvSpPr>
              <p:cNvPr id="112" name="자유형: 도형 111">
                <a:extLst>
                  <a:ext uri="{FF2B5EF4-FFF2-40B4-BE49-F238E27FC236}">
                    <a16:creationId xmlns:a16="http://schemas.microsoft.com/office/drawing/2014/main" id="{00237A31-AB6E-444A-854D-339DC9FD6646}"/>
                  </a:ext>
                </a:extLst>
              </p:cNvPr>
              <p:cNvSpPr/>
              <p:nvPr/>
            </p:nvSpPr>
            <p:spPr>
              <a:xfrm rot="19800000">
                <a:off x="6438691" y="-11559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3" name="자유형: 도형 112">
                <a:extLst>
                  <a:ext uri="{FF2B5EF4-FFF2-40B4-BE49-F238E27FC236}">
                    <a16:creationId xmlns:a16="http://schemas.microsoft.com/office/drawing/2014/main" id="{3CA1F648-A2BB-4136-B8F8-D98E30828C8F}"/>
                  </a:ext>
                </a:extLst>
              </p:cNvPr>
              <p:cNvSpPr/>
              <p:nvPr/>
            </p:nvSpPr>
            <p:spPr>
              <a:xfrm rot="19800000">
                <a:off x="6438691" y="326031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자유형: 도형 113">
                <a:extLst>
                  <a:ext uri="{FF2B5EF4-FFF2-40B4-BE49-F238E27FC236}">
                    <a16:creationId xmlns:a16="http://schemas.microsoft.com/office/drawing/2014/main" id="{EFBEB5EA-EBE1-40C0-933A-3B15733E3943}"/>
                  </a:ext>
                </a:extLst>
              </p:cNvPr>
              <p:cNvSpPr/>
              <p:nvPr/>
            </p:nvSpPr>
            <p:spPr>
              <a:xfrm rot="19800000">
                <a:off x="6438691" y="76765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5" name="자유형: 도형 114">
                <a:extLst>
                  <a:ext uri="{FF2B5EF4-FFF2-40B4-BE49-F238E27FC236}">
                    <a16:creationId xmlns:a16="http://schemas.microsoft.com/office/drawing/2014/main" id="{BB926B98-F099-4CC3-8B91-0ABC192F4EE2}"/>
                  </a:ext>
                </a:extLst>
              </p:cNvPr>
              <p:cNvSpPr/>
              <p:nvPr/>
            </p:nvSpPr>
            <p:spPr>
              <a:xfrm rot="19800000">
                <a:off x="6438691" y="120927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6" name="자유형: 도형 115">
                <a:extLst>
                  <a:ext uri="{FF2B5EF4-FFF2-40B4-BE49-F238E27FC236}">
                    <a16:creationId xmlns:a16="http://schemas.microsoft.com/office/drawing/2014/main" id="{A0731C0A-EBF5-43DA-931B-F50B0C31518C}"/>
                  </a:ext>
                </a:extLst>
              </p:cNvPr>
              <p:cNvSpPr/>
              <p:nvPr/>
            </p:nvSpPr>
            <p:spPr>
              <a:xfrm rot="19800000">
                <a:off x="6438691" y="165089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7" name="자유형: 도형 116">
                <a:extLst>
                  <a:ext uri="{FF2B5EF4-FFF2-40B4-BE49-F238E27FC236}">
                    <a16:creationId xmlns:a16="http://schemas.microsoft.com/office/drawing/2014/main" id="{D6E2942C-97E2-4966-B80C-D2A3006C031B}"/>
                  </a:ext>
                </a:extLst>
              </p:cNvPr>
              <p:cNvSpPr/>
              <p:nvPr/>
            </p:nvSpPr>
            <p:spPr>
              <a:xfrm rot="19800000">
                <a:off x="6438691" y="2092516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자유형: 도형 117">
                <a:extLst>
                  <a:ext uri="{FF2B5EF4-FFF2-40B4-BE49-F238E27FC236}">
                    <a16:creationId xmlns:a16="http://schemas.microsoft.com/office/drawing/2014/main" id="{1A979EAD-0A8C-4CE2-9335-DAD3ED34DCD9}"/>
                  </a:ext>
                </a:extLst>
              </p:cNvPr>
              <p:cNvSpPr/>
              <p:nvPr/>
            </p:nvSpPr>
            <p:spPr>
              <a:xfrm rot="19800000">
                <a:off x="6438691" y="253413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9" name="자유형: 도형 118">
                <a:extLst>
                  <a:ext uri="{FF2B5EF4-FFF2-40B4-BE49-F238E27FC236}">
                    <a16:creationId xmlns:a16="http://schemas.microsoft.com/office/drawing/2014/main" id="{D593C336-5B15-4EAC-A320-F06738CA07C9}"/>
                  </a:ext>
                </a:extLst>
              </p:cNvPr>
              <p:cNvSpPr/>
              <p:nvPr/>
            </p:nvSpPr>
            <p:spPr>
              <a:xfrm rot="19800000">
                <a:off x="6438691" y="2975759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0" name="자유형: 도형 119">
                <a:extLst>
                  <a:ext uri="{FF2B5EF4-FFF2-40B4-BE49-F238E27FC236}">
                    <a16:creationId xmlns:a16="http://schemas.microsoft.com/office/drawing/2014/main" id="{312C8DE8-0611-4BC2-AACD-51EA045A0C04}"/>
                  </a:ext>
                </a:extLst>
              </p:cNvPr>
              <p:cNvSpPr/>
              <p:nvPr/>
            </p:nvSpPr>
            <p:spPr>
              <a:xfrm rot="19800000">
                <a:off x="6438691" y="341738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1" name="자유형: 도형 120">
                <a:extLst>
                  <a:ext uri="{FF2B5EF4-FFF2-40B4-BE49-F238E27FC236}">
                    <a16:creationId xmlns:a16="http://schemas.microsoft.com/office/drawing/2014/main" id="{EEDC6BFC-DBD9-4ECA-80FA-6F43ABD73662}"/>
                  </a:ext>
                </a:extLst>
              </p:cNvPr>
              <p:cNvSpPr/>
              <p:nvPr/>
            </p:nvSpPr>
            <p:spPr>
              <a:xfrm rot="19800000">
                <a:off x="6438691" y="3859002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2" name="자유형: 도형 121">
                <a:extLst>
                  <a:ext uri="{FF2B5EF4-FFF2-40B4-BE49-F238E27FC236}">
                    <a16:creationId xmlns:a16="http://schemas.microsoft.com/office/drawing/2014/main" id="{EBB56018-8BCF-4E12-94A1-40FCC6A399D1}"/>
                  </a:ext>
                </a:extLst>
              </p:cNvPr>
              <p:cNvSpPr/>
              <p:nvPr/>
            </p:nvSpPr>
            <p:spPr>
              <a:xfrm rot="19800000">
                <a:off x="6438691" y="430062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3" name="자유형: 도형 122">
                <a:extLst>
                  <a:ext uri="{FF2B5EF4-FFF2-40B4-BE49-F238E27FC236}">
                    <a16:creationId xmlns:a16="http://schemas.microsoft.com/office/drawing/2014/main" id="{B7F982A2-668F-4BE8-8935-ABA0E21C9F0B}"/>
                  </a:ext>
                </a:extLst>
              </p:cNvPr>
              <p:cNvSpPr/>
              <p:nvPr/>
            </p:nvSpPr>
            <p:spPr>
              <a:xfrm rot="19800000">
                <a:off x="6438691" y="474224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4" name="자유형: 도형 123">
                <a:extLst>
                  <a:ext uri="{FF2B5EF4-FFF2-40B4-BE49-F238E27FC236}">
                    <a16:creationId xmlns:a16="http://schemas.microsoft.com/office/drawing/2014/main" id="{DA3D7E9E-0839-45B0-99B8-B839152F9AFF}"/>
                  </a:ext>
                </a:extLst>
              </p:cNvPr>
              <p:cNvSpPr/>
              <p:nvPr/>
            </p:nvSpPr>
            <p:spPr>
              <a:xfrm rot="19800000">
                <a:off x="6438691" y="518386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5" name="자유형: 도형 124">
                <a:extLst>
                  <a:ext uri="{FF2B5EF4-FFF2-40B4-BE49-F238E27FC236}">
                    <a16:creationId xmlns:a16="http://schemas.microsoft.com/office/drawing/2014/main" id="{199D9FC3-E630-414D-B1A7-5FAE4CC31CC3}"/>
                  </a:ext>
                </a:extLst>
              </p:cNvPr>
              <p:cNvSpPr/>
              <p:nvPr/>
            </p:nvSpPr>
            <p:spPr>
              <a:xfrm rot="19800000">
                <a:off x="6438691" y="5625487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6" name="자유형: 도형 125">
                <a:extLst>
                  <a:ext uri="{FF2B5EF4-FFF2-40B4-BE49-F238E27FC236}">
                    <a16:creationId xmlns:a16="http://schemas.microsoft.com/office/drawing/2014/main" id="{9EF9BAD5-7C58-40FD-AB5A-8C684F6B60D1}"/>
                  </a:ext>
                </a:extLst>
              </p:cNvPr>
              <p:cNvSpPr/>
              <p:nvPr/>
            </p:nvSpPr>
            <p:spPr>
              <a:xfrm rot="19800000">
                <a:off x="6438691" y="606710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pic>
        <p:nvPicPr>
          <p:cNvPr id="127" name="그림 126">
            <a:extLst>
              <a:ext uri="{FF2B5EF4-FFF2-40B4-BE49-F238E27FC236}">
                <a16:creationId xmlns:a16="http://schemas.microsoft.com/office/drawing/2014/main" id="{D6C2D0C0-72A3-4439-A8B8-C5E26136B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328" y="1703804"/>
            <a:ext cx="3660940" cy="3660940"/>
          </a:xfrm>
          <a:prstGeom prst="rect">
            <a:avLst/>
          </a:prstGeom>
          <a:effectLst>
            <a:outerShdw blurRad="266700" dist="2667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6C3BE56E-6BC5-4AD2-AD4E-5D1D816C61C2}"/>
              </a:ext>
            </a:extLst>
          </p:cNvPr>
          <p:cNvGrpSpPr/>
          <p:nvPr/>
        </p:nvGrpSpPr>
        <p:grpSpPr>
          <a:xfrm>
            <a:off x="-3444025" y="-475844"/>
            <a:ext cx="9501925" cy="7953056"/>
            <a:chOff x="-3282552" y="-327050"/>
            <a:chExt cx="9501925" cy="7953056"/>
          </a:xfrm>
        </p:grpSpPr>
        <p:sp>
          <p:nvSpPr>
            <p:cNvPr id="128" name="직사각형 127">
              <a:extLst>
                <a:ext uri="{FF2B5EF4-FFF2-40B4-BE49-F238E27FC236}">
                  <a16:creationId xmlns:a16="http://schemas.microsoft.com/office/drawing/2014/main" id="{4D9DA755-2BCA-4B19-BC68-87AF27C84D85}"/>
                </a:ext>
              </a:extLst>
            </p:cNvPr>
            <p:cNvSpPr/>
            <p:nvPr/>
          </p:nvSpPr>
          <p:spPr>
            <a:xfrm>
              <a:off x="1688657" y="138402"/>
              <a:ext cx="231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alpha val="19000"/>
                  </a:schemeClr>
                </a:gs>
                <a:gs pos="50000">
                  <a:schemeClr val="bg1">
                    <a:shade val="67500"/>
                    <a:satMod val="115000"/>
                    <a:alpha val="15000"/>
                  </a:schemeClr>
                </a:gs>
                <a:gs pos="100000">
                  <a:schemeClr val="bg1">
                    <a:shade val="100000"/>
                    <a:satMod val="115000"/>
                    <a:alpha val="2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29" name="그룹 128">
              <a:extLst>
                <a:ext uri="{FF2B5EF4-FFF2-40B4-BE49-F238E27FC236}">
                  <a16:creationId xmlns:a16="http://schemas.microsoft.com/office/drawing/2014/main" id="{125336E2-083C-425A-9B8F-830098597F6B}"/>
                </a:ext>
              </a:extLst>
            </p:cNvPr>
            <p:cNvGrpSpPr/>
            <p:nvPr/>
          </p:nvGrpSpPr>
          <p:grpSpPr>
            <a:xfrm>
              <a:off x="-3282552" y="-327050"/>
              <a:ext cx="9394758" cy="7953056"/>
              <a:chOff x="-2674849" y="-307098"/>
              <a:chExt cx="8741822" cy="7780704"/>
            </a:xfrm>
          </p:grpSpPr>
          <p:sp>
            <p:nvSpPr>
              <p:cNvPr id="130" name="자유형: 도형 129">
                <a:extLst>
                  <a:ext uri="{FF2B5EF4-FFF2-40B4-BE49-F238E27FC236}">
                    <a16:creationId xmlns:a16="http://schemas.microsoft.com/office/drawing/2014/main" id="{AA20D04D-F0ED-4B7F-88B2-37D91D22C591}"/>
                  </a:ext>
                </a:extLst>
              </p:cNvPr>
              <p:cNvSpPr/>
              <p:nvPr/>
            </p:nvSpPr>
            <p:spPr>
              <a:xfrm>
                <a:off x="206102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자유형: 도형 130">
                <a:extLst>
                  <a:ext uri="{FF2B5EF4-FFF2-40B4-BE49-F238E27FC236}">
                    <a16:creationId xmlns:a16="http://schemas.microsoft.com/office/drawing/2014/main" id="{2D350640-A5AB-4808-8600-2D68F93373CE}"/>
                  </a:ext>
                </a:extLst>
              </p:cNvPr>
              <p:cNvSpPr/>
              <p:nvPr/>
            </p:nvSpPr>
            <p:spPr>
              <a:xfrm>
                <a:off x="1722752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2" name="자유형: 도형 131">
                <a:extLst>
                  <a:ext uri="{FF2B5EF4-FFF2-40B4-BE49-F238E27FC236}">
                    <a16:creationId xmlns:a16="http://schemas.microsoft.com/office/drawing/2014/main" id="{305AB365-75A9-4D12-B38C-5E89EE4F1641}"/>
                  </a:ext>
                </a:extLst>
              </p:cNvPr>
              <p:cNvSpPr/>
              <p:nvPr/>
            </p:nvSpPr>
            <p:spPr>
              <a:xfrm>
                <a:off x="1384475" y="0"/>
                <a:ext cx="37392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739244"/>
                  <a:gd name="connsiteY0" fmla="*/ 0 h 6966857"/>
                  <a:gd name="connsiteX1" fmla="*/ 3739244 w 3739244"/>
                  <a:gd name="connsiteY1" fmla="*/ 3551163 h 6966857"/>
                  <a:gd name="connsiteX2" fmla="*/ 0 w 37392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9244" h="6966857">
                    <a:moveTo>
                      <a:pt x="798287" y="0"/>
                    </a:moveTo>
                    <a:cubicBezTo>
                      <a:pt x="1243392" y="1228877"/>
                      <a:pt x="3729568" y="1814287"/>
                      <a:pt x="3739244" y="3551163"/>
                    </a:cubicBezTo>
                    <a:cubicBezTo>
                      <a:pt x="3666673" y="5786363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3" name="자유형: 도형 132">
                <a:extLst>
                  <a:ext uri="{FF2B5EF4-FFF2-40B4-BE49-F238E27FC236}">
                    <a16:creationId xmlns:a16="http://schemas.microsoft.com/office/drawing/2014/main" id="{CECDB333-7F1C-480D-982A-4BC6B26965EC}"/>
                  </a:ext>
                </a:extLst>
              </p:cNvPr>
              <p:cNvSpPr/>
              <p:nvPr/>
            </p:nvSpPr>
            <p:spPr>
              <a:xfrm>
                <a:off x="707921" y="0"/>
                <a:ext cx="38154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815444"/>
                  <a:gd name="connsiteY0" fmla="*/ 0 h 6966857"/>
                  <a:gd name="connsiteX1" fmla="*/ 3815444 w 3815444"/>
                  <a:gd name="connsiteY1" fmla="*/ 3570515 h 6966857"/>
                  <a:gd name="connsiteX2" fmla="*/ 0 w 38154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5444" h="6966857">
                    <a:moveTo>
                      <a:pt x="798287" y="0"/>
                    </a:moveTo>
                    <a:cubicBezTo>
                      <a:pt x="1243392" y="1228877"/>
                      <a:pt x="3805768" y="1833639"/>
                      <a:pt x="3815444" y="3570515"/>
                    </a:cubicBezTo>
                    <a:cubicBezTo>
                      <a:pt x="37428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자유형: 도형 133">
                <a:extLst>
                  <a:ext uri="{FF2B5EF4-FFF2-40B4-BE49-F238E27FC236}">
                    <a16:creationId xmlns:a16="http://schemas.microsoft.com/office/drawing/2014/main" id="{3C81994D-355D-4BFC-9AE4-B4056A6E2FBB}"/>
                  </a:ext>
                </a:extLst>
              </p:cNvPr>
              <p:cNvSpPr/>
              <p:nvPr/>
            </p:nvSpPr>
            <p:spPr>
              <a:xfrm>
                <a:off x="-306910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5" name="자유형: 도형 134">
                <a:extLst>
                  <a:ext uri="{FF2B5EF4-FFF2-40B4-BE49-F238E27FC236}">
                    <a16:creationId xmlns:a16="http://schemas.microsoft.com/office/drawing/2014/main" id="{96B8F78B-A6F5-4BA1-A6F3-2DD628DC4563}"/>
                  </a:ext>
                </a:extLst>
              </p:cNvPr>
              <p:cNvSpPr/>
              <p:nvPr/>
            </p:nvSpPr>
            <p:spPr>
              <a:xfrm>
                <a:off x="-1321741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6" name="자유형: 도형 135">
                <a:extLst>
                  <a:ext uri="{FF2B5EF4-FFF2-40B4-BE49-F238E27FC236}">
                    <a16:creationId xmlns:a16="http://schemas.microsoft.com/office/drawing/2014/main" id="{6EED1292-6544-4327-B4ED-F34AA170CA7D}"/>
                  </a:ext>
                </a:extLst>
              </p:cNvPr>
              <p:cNvSpPr/>
              <p:nvPr/>
            </p:nvSpPr>
            <p:spPr>
              <a:xfrm>
                <a:off x="-267484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7" name="그룹 136">
                <a:extLst>
                  <a:ext uri="{FF2B5EF4-FFF2-40B4-BE49-F238E27FC236}">
                    <a16:creationId xmlns:a16="http://schemas.microsoft.com/office/drawing/2014/main" id="{33E90F7B-3E60-4D8B-B8E9-D8A814A9DC02}"/>
                  </a:ext>
                </a:extLst>
              </p:cNvPr>
              <p:cNvGrpSpPr/>
              <p:nvPr/>
            </p:nvGrpSpPr>
            <p:grpSpPr>
              <a:xfrm>
                <a:off x="-63500" y="-307098"/>
                <a:ext cx="6121400" cy="7780704"/>
                <a:chOff x="-63500" y="-307098"/>
                <a:chExt cx="6121400" cy="7780704"/>
              </a:xfrm>
            </p:grpSpPr>
            <p:sp>
              <p:nvSpPr>
                <p:cNvPr id="138" name="자유형: 도형 137">
                  <a:extLst>
                    <a:ext uri="{FF2B5EF4-FFF2-40B4-BE49-F238E27FC236}">
                      <a16:creationId xmlns:a16="http://schemas.microsoft.com/office/drawing/2014/main" id="{8F486424-F1DF-40A8-BCF1-4FF38D920FF2}"/>
                    </a:ext>
                  </a:extLst>
                </p:cNvPr>
                <p:cNvSpPr/>
                <p:nvPr/>
              </p:nvSpPr>
              <p:spPr>
                <a:xfrm>
                  <a:off x="-25400" y="257810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9" name="자유형: 도형 138">
                  <a:extLst>
                    <a:ext uri="{FF2B5EF4-FFF2-40B4-BE49-F238E27FC236}">
                      <a16:creationId xmlns:a16="http://schemas.microsoft.com/office/drawing/2014/main" id="{4F393C86-5E08-448E-983F-FCAE9789F0B4}"/>
                    </a:ext>
                  </a:extLst>
                </p:cNvPr>
                <p:cNvSpPr/>
                <p:nvPr/>
              </p:nvSpPr>
              <p:spPr>
                <a:xfrm>
                  <a:off x="-12700" y="3483474"/>
                  <a:ext cx="6070600" cy="101600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  <a:gd name="connsiteX0" fmla="*/ 0 w 6070600"/>
                    <a:gd name="connsiteY0" fmla="*/ 0 h 581868"/>
                    <a:gd name="connsiteX1" fmla="*/ 3721100 w 6070600"/>
                    <a:gd name="connsiteY1" fmla="*/ 533400 h 581868"/>
                    <a:gd name="connsiteX2" fmla="*/ 6070600 w 6070600"/>
                    <a:gd name="connsiteY2" fmla="*/ 419100 h 581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70600" h="581868">
                      <a:moveTo>
                        <a:pt x="0" y="0"/>
                      </a:moveTo>
                      <a:cubicBezTo>
                        <a:pt x="1359958" y="348191"/>
                        <a:pt x="2707217" y="416983"/>
                        <a:pt x="3721100" y="533400"/>
                      </a:cubicBezTo>
                      <a:cubicBezTo>
                        <a:pt x="4734983" y="649817"/>
                        <a:pt x="5402791" y="534458"/>
                        <a:pt x="6070600" y="4191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0" name="자유형: 도형 139">
                  <a:extLst>
                    <a:ext uri="{FF2B5EF4-FFF2-40B4-BE49-F238E27FC236}">
                      <a16:creationId xmlns:a16="http://schemas.microsoft.com/office/drawing/2014/main" id="{FA9E94AF-D39D-4E0B-93DB-5FF404A831BA}"/>
                    </a:ext>
                  </a:extLst>
                </p:cNvPr>
                <p:cNvSpPr/>
                <p:nvPr/>
              </p:nvSpPr>
              <p:spPr>
                <a:xfrm>
                  <a:off x="0" y="1767632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1" name="자유형: 도형 140">
                  <a:extLst>
                    <a:ext uri="{FF2B5EF4-FFF2-40B4-BE49-F238E27FC236}">
                      <a16:creationId xmlns:a16="http://schemas.microsoft.com/office/drawing/2014/main" id="{47E0DA57-C6CB-42BA-946F-C1C3199C065A}"/>
                    </a:ext>
                  </a:extLst>
                </p:cNvPr>
                <p:cNvSpPr/>
                <p:nvPr/>
              </p:nvSpPr>
              <p:spPr>
                <a:xfrm>
                  <a:off x="-25400" y="1240926"/>
                  <a:ext cx="514911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2" name="자유형: 도형 141">
                  <a:extLst>
                    <a:ext uri="{FF2B5EF4-FFF2-40B4-BE49-F238E27FC236}">
                      <a16:creationId xmlns:a16="http://schemas.microsoft.com/office/drawing/2014/main" id="{A6521F2D-3067-4D1C-853A-4168CFB7E223}"/>
                    </a:ext>
                  </a:extLst>
                </p:cNvPr>
                <p:cNvSpPr/>
                <p:nvPr/>
              </p:nvSpPr>
              <p:spPr>
                <a:xfrm>
                  <a:off x="0" y="777720"/>
                  <a:ext cx="4523365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3" name="자유형: 도형 142">
                  <a:extLst>
                    <a:ext uri="{FF2B5EF4-FFF2-40B4-BE49-F238E27FC236}">
                      <a16:creationId xmlns:a16="http://schemas.microsoft.com/office/drawing/2014/main" id="{0156C651-349E-4920-B77A-938EEEE04325}"/>
                    </a:ext>
                  </a:extLst>
                </p:cNvPr>
                <p:cNvSpPr/>
                <p:nvPr/>
              </p:nvSpPr>
              <p:spPr>
                <a:xfrm>
                  <a:off x="-25400" y="416114"/>
                  <a:ext cx="4062711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4" name="자유형: 도형 143">
                  <a:extLst>
                    <a:ext uri="{FF2B5EF4-FFF2-40B4-BE49-F238E27FC236}">
                      <a16:creationId xmlns:a16="http://schemas.microsoft.com/office/drawing/2014/main" id="{6FBA513A-2F17-452E-8D0F-EB66454839B0}"/>
                    </a:ext>
                  </a:extLst>
                </p:cNvPr>
                <p:cNvSpPr/>
                <p:nvPr/>
              </p:nvSpPr>
              <p:spPr>
                <a:xfrm>
                  <a:off x="0" y="54508"/>
                  <a:ext cx="3392124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5" name="자유형: 도형 144">
                  <a:extLst>
                    <a:ext uri="{FF2B5EF4-FFF2-40B4-BE49-F238E27FC236}">
                      <a16:creationId xmlns:a16="http://schemas.microsoft.com/office/drawing/2014/main" id="{F6981C45-CC9A-4A98-8D49-9BD7466B5D99}"/>
                    </a:ext>
                  </a:extLst>
                </p:cNvPr>
                <p:cNvSpPr/>
                <p:nvPr/>
              </p:nvSpPr>
              <p:spPr>
                <a:xfrm>
                  <a:off x="0" y="-307098"/>
                  <a:ext cx="3149602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6" name="자유형: 도형 145">
                  <a:extLst>
                    <a:ext uri="{FF2B5EF4-FFF2-40B4-BE49-F238E27FC236}">
                      <a16:creationId xmlns:a16="http://schemas.microsoft.com/office/drawing/2014/main" id="{4315B8AE-CE7D-4447-8955-49CEE6321618}"/>
                    </a:ext>
                  </a:extLst>
                </p:cNvPr>
                <p:cNvSpPr/>
                <p:nvPr/>
              </p:nvSpPr>
              <p:spPr>
                <a:xfrm flipV="1">
                  <a:off x="-63500" y="410814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7" name="자유형: 도형 146">
                  <a:extLst>
                    <a:ext uri="{FF2B5EF4-FFF2-40B4-BE49-F238E27FC236}">
                      <a16:creationId xmlns:a16="http://schemas.microsoft.com/office/drawing/2014/main" id="{49FEF4D3-CC91-42CC-9DD3-1304390C66A0}"/>
                    </a:ext>
                  </a:extLst>
                </p:cNvPr>
                <p:cNvSpPr/>
                <p:nvPr/>
              </p:nvSpPr>
              <p:spPr>
                <a:xfrm flipV="1">
                  <a:off x="-38100" y="4537608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8" name="자유형: 도형 147">
                  <a:extLst>
                    <a:ext uri="{FF2B5EF4-FFF2-40B4-BE49-F238E27FC236}">
                      <a16:creationId xmlns:a16="http://schemas.microsoft.com/office/drawing/2014/main" id="{1ABDD794-6AC8-4803-BBFD-1D1D0D86F138}"/>
                    </a:ext>
                  </a:extLst>
                </p:cNvPr>
                <p:cNvSpPr/>
                <p:nvPr/>
              </p:nvSpPr>
              <p:spPr>
                <a:xfrm flipV="1">
                  <a:off x="1" y="5064314"/>
                  <a:ext cx="499110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9" name="자유형: 도형 148">
                  <a:extLst>
                    <a:ext uri="{FF2B5EF4-FFF2-40B4-BE49-F238E27FC236}">
                      <a16:creationId xmlns:a16="http://schemas.microsoft.com/office/drawing/2014/main" id="{128953C5-0CEB-49B3-B921-6A01D962A588}"/>
                    </a:ext>
                  </a:extLst>
                </p:cNvPr>
                <p:cNvSpPr/>
                <p:nvPr/>
              </p:nvSpPr>
              <p:spPr>
                <a:xfrm flipV="1">
                  <a:off x="-1" y="5527520"/>
                  <a:ext cx="433748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0" name="자유형: 도형 149">
                  <a:extLst>
                    <a:ext uri="{FF2B5EF4-FFF2-40B4-BE49-F238E27FC236}">
                      <a16:creationId xmlns:a16="http://schemas.microsoft.com/office/drawing/2014/main" id="{7C2B745A-35FA-484C-9514-56A44574B650}"/>
                    </a:ext>
                  </a:extLst>
                </p:cNvPr>
                <p:cNvSpPr/>
                <p:nvPr/>
              </p:nvSpPr>
              <p:spPr>
                <a:xfrm flipV="1">
                  <a:off x="0" y="5889126"/>
                  <a:ext cx="356870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1" name="자유형: 도형 150">
                  <a:extLst>
                    <a:ext uri="{FF2B5EF4-FFF2-40B4-BE49-F238E27FC236}">
                      <a16:creationId xmlns:a16="http://schemas.microsoft.com/office/drawing/2014/main" id="{E8570277-22A5-4C7B-A9A5-FAA3351F39D1}"/>
                    </a:ext>
                  </a:extLst>
                </p:cNvPr>
                <p:cNvSpPr/>
                <p:nvPr/>
              </p:nvSpPr>
              <p:spPr>
                <a:xfrm flipV="1">
                  <a:off x="-38100" y="6250732"/>
                  <a:ext cx="2775683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2" name="자유형: 도형 151">
                  <a:extLst>
                    <a:ext uri="{FF2B5EF4-FFF2-40B4-BE49-F238E27FC236}">
                      <a16:creationId xmlns:a16="http://schemas.microsoft.com/office/drawing/2014/main" id="{48806A64-7D0A-406D-9BF8-1E3572FC0160}"/>
                    </a:ext>
                  </a:extLst>
                </p:cNvPr>
                <p:cNvSpPr/>
                <p:nvPr/>
              </p:nvSpPr>
              <p:spPr>
                <a:xfrm flipV="1">
                  <a:off x="-38100" y="6612338"/>
                  <a:ext cx="2140616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53" name="그룹 152">
              <a:extLst>
                <a:ext uri="{FF2B5EF4-FFF2-40B4-BE49-F238E27FC236}">
                  <a16:creationId xmlns:a16="http://schemas.microsoft.com/office/drawing/2014/main" id="{172F71AF-C694-4FD1-AC56-EEC58F09973F}"/>
                </a:ext>
              </a:extLst>
            </p:cNvPr>
            <p:cNvGrpSpPr/>
            <p:nvPr/>
          </p:nvGrpSpPr>
          <p:grpSpPr>
            <a:xfrm>
              <a:off x="-2522449" y="-154698"/>
              <a:ext cx="8741822" cy="7780704"/>
              <a:chOff x="-2674849" y="-307098"/>
              <a:chExt cx="8741822" cy="7780704"/>
            </a:xfrm>
          </p:grpSpPr>
          <p:sp>
            <p:nvSpPr>
              <p:cNvPr id="154" name="자유형: 도형 153">
                <a:extLst>
                  <a:ext uri="{FF2B5EF4-FFF2-40B4-BE49-F238E27FC236}">
                    <a16:creationId xmlns:a16="http://schemas.microsoft.com/office/drawing/2014/main" id="{44E4222A-A1B7-45E6-B0E1-55D5DA2A7EB4}"/>
                  </a:ext>
                </a:extLst>
              </p:cNvPr>
              <p:cNvSpPr/>
              <p:nvPr/>
            </p:nvSpPr>
            <p:spPr>
              <a:xfrm>
                <a:off x="206102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5" name="자유형: 도형 154">
                <a:extLst>
                  <a:ext uri="{FF2B5EF4-FFF2-40B4-BE49-F238E27FC236}">
                    <a16:creationId xmlns:a16="http://schemas.microsoft.com/office/drawing/2014/main" id="{1325FC93-18F6-4B84-B106-3AC112B1E750}"/>
                  </a:ext>
                </a:extLst>
              </p:cNvPr>
              <p:cNvSpPr/>
              <p:nvPr/>
            </p:nvSpPr>
            <p:spPr>
              <a:xfrm>
                <a:off x="1722752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6" name="자유형: 도형 155">
                <a:extLst>
                  <a:ext uri="{FF2B5EF4-FFF2-40B4-BE49-F238E27FC236}">
                    <a16:creationId xmlns:a16="http://schemas.microsoft.com/office/drawing/2014/main" id="{6BD6B779-C326-49CB-A49C-8C0888D51D95}"/>
                  </a:ext>
                </a:extLst>
              </p:cNvPr>
              <p:cNvSpPr/>
              <p:nvPr/>
            </p:nvSpPr>
            <p:spPr>
              <a:xfrm>
                <a:off x="1384475" y="0"/>
                <a:ext cx="37392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739244"/>
                  <a:gd name="connsiteY0" fmla="*/ 0 h 6966857"/>
                  <a:gd name="connsiteX1" fmla="*/ 3739244 w 3739244"/>
                  <a:gd name="connsiteY1" fmla="*/ 3551163 h 6966857"/>
                  <a:gd name="connsiteX2" fmla="*/ 0 w 37392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9244" h="6966857">
                    <a:moveTo>
                      <a:pt x="798287" y="0"/>
                    </a:moveTo>
                    <a:cubicBezTo>
                      <a:pt x="1243392" y="1228877"/>
                      <a:pt x="3729568" y="1814287"/>
                      <a:pt x="3739244" y="3551163"/>
                    </a:cubicBezTo>
                    <a:cubicBezTo>
                      <a:pt x="3666673" y="5786363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7" name="자유형: 도형 156">
                <a:extLst>
                  <a:ext uri="{FF2B5EF4-FFF2-40B4-BE49-F238E27FC236}">
                    <a16:creationId xmlns:a16="http://schemas.microsoft.com/office/drawing/2014/main" id="{E93FB9FE-D2E8-4C23-8FCE-FF1D297D6512}"/>
                  </a:ext>
                </a:extLst>
              </p:cNvPr>
              <p:cNvSpPr/>
              <p:nvPr/>
            </p:nvSpPr>
            <p:spPr>
              <a:xfrm>
                <a:off x="707921" y="0"/>
                <a:ext cx="38154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815444"/>
                  <a:gd name="connsiteY0" fmla="*/ 0 h 6966857"/>
                  <a:gd name="connsiteX1" fmla="*/ 3815444 w 3815444"/>
                  <a:gd name="connsiteY1" fmla="*/ 3570515 h 6966857"/>
                  <a:gd name="connsiteX2" fmla="*/ 0 w 38154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5444" h="6966857">
                    <a:moveTo>
                      <a:pt x="798287" y="0"/>
                    </a:moveTo>
                    <a:cubicBezTo>
                      <a:pt x="1243392" y="1228877"/>
                      <a:pt x="3805768" y="1833639"/>
                      <a:pt x="3815444" y="3570515"/>
                    </a:cubicBezTo>
                    <a:cubicBezTo>
                      <a:pt x="37428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8" name="자유형: 도형 157">
                <a:extLst>
                  <a:ext uri="{FF2B5EF4-FFF2-40B4-BE49-F238E27FC236}">
                    <a16:creationId xmlns:a16="http://schemas.microsoft.com/office/drawing/2014/main" id="{1A1E51D1-F0BF-40A3-B2CE-4DBF33F865FF}"/>
                  </a:ext>
                </a:extLst>
              </p:cNvPr>
              <p:cNvSpPr/>
              <p:nvPr/>
            </p:nvSpPr>
            <p:spPr>
              <a:xfrm>
                <a:off x="-306910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9" name="자유형: 도형 158">
                <a:extLst>
                  <a:ext uri="{FF2B5EF4-FFF2-40B4-BE49-F238E27FC236}">
                    <a16:creationId xmlns:a16="http://schemas.microsoft.com/office/drawing/2014/main" id="{FD76D9C8-349E-494D-A8E9-899BD1547CA2}"/>
                  </a:ext>
                </a:extLst>
              </p:cNvPr>
              <p:cNvSpPr/>
              <p:nvPr/>
            </p:nvSpPr>
            <p:spPr>
              <a:xfrm>
                <a:off x="-1321741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0" name="자유형: 도형 159">
                <a:extLst>
                  <a:ext uri="{FF2B5EF4-FFF2-40B4-BE49-F238E27FC236}">
                    <a16:creationId xmlns:a16="http://schemas.microsoft.com/office/drawing/2014/main" id="{0FB7851D-140D-4246-A779-4DC05A8C3F1A}"/>
                  </a:ext>
                </a:extLst>
              </p:cNvPr>
              <p:cNvSpPr/>
              <p:nvPr/>
            </p:nvSpPr>
            <p:spPr>
              <a:xfrm>
                <a:off x="-267484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61" name="그룹 160">
                <a:extLst>
                  <a:ext uri="{FF2B5EF4-FFF2-40B4-BE49-F238E27FC236}">
                    <a16:creationId xmlns:a16="http://schemas.microsoft.com/office/drawing/2014/main" id="{1B973092-DFBA-4798-9EC6-D30E3574D304}"/>
                  </a:ext>
                </a:extLst>
              </p:cNvPr>
              <p:cNvGrpSpPr/>
              <p:nvPr/>
            </p:nvGrpSpPr>
            <p:grpSpPr>
              <a:xfrm>
                <a:off x="-63500" y="-307098"/>
                <a:ext cx="6121400" cy="7780704"/>
                <a:chOff x="-63500" y="-307098"/>
                <a:chExt cx="6121400" cy="7780704"/>
              </a:xfrm>
            </p:grpSpPr>
            <p:sp>
              <p:nvSpPr>
                <p:cNvPr id="162" name="자유형: 도형 161">
                  <a:extLst>
                    <a:ext uri="{FF2B5EF4-FFF2-40B4-BE49-F238E27FC236}">
                      <a16:creationId xmlns:a16="http://schemas.microsoft.com/office/drawing/2014/main" id="{6595A06E-AAD2-4483-8934-0B12DACBA3E5}"/>
                    </a:ext>
                  </a:extLst>
                </p:cNvPr>
                <p:cNvSpPr/>
                <p:nvPr/>
              </p:nvSpPr>
              <p:spPr>
                <a:xfrm>
                  <a:off x="-25400" y="257810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3" name="자유형: 도형 162">
                  <a:extLst>
                    <a:ext uri="{FF2B5EF4-FFF2-40B4-BE49-F238E27FC236}">
                      <a16:creationId xmlns:a16="http://schemas.microsoft.com/office/drawing/2014/main" id="{A2F47DA5-76BC-49EC-8171-A92DF738F648}"/>
                    </a:ext>
                  </a:extLst>
                </p:cNvPr>
                <p:cNvSpPr/>
                <p:nvPr/>
              </p:nvSpPr>
              <p:spPr>
                <a:xfrm>
                  <a:off x="-12700" y="3483474"/>
                  <a:ext cx="6070600" cy="101600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  <a:gd name="connsiteX0" fmla="*/ 0 w 6070600"/>
                    <a:gd name="connsiteY0" fmla="*/ 0 h 581868"/>
                    <a:gd name="connsiteX1" fmla="*/ 3721100 w 6070600"/>
                    <a:gd name="connsiteY1" fmla="*/ 533400 h 581868"/>
                    <a:gd name="connsiteX2" fmla="*/ 6070600 w 6070600"/>
                    <a:gd name="connsiteY2" fmla="*/ 419100 h 581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70600" h="581868">
                      <a:moveTo>
                        <a:pt x="0" y="0"/>
                      </a:moveTo>
                      <a:cubicBezTo>
                        <a:pt x="1359958" y="348191"/>
                        <a:pt x="2707217" y="416983"/>
                        <a:pt x="3721100" y="533400"/>
                      </a:cubicBezTo>
                      <a:cubicBezTo>
                        <a:pt x="4734983" y="649817"/>
                        <a:pt x="5402791" y="534458"/>
                        <a:pt x="6070600" y="4191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4" name="자유형: 도형 163">
                  <a:extLst>
                    <a:ext uri="{FF2B5EF4-FFF2-40B4-BE49-F238E27FC236}">
                      <a16:creationId xmlns:a16="http://schemas.microsoft.com/office/drawing/2014/main" id="{40D8CCC6-DE28-4F30-8A6D-F146FE424DB6}"/>
                    </a:ext>
                  </a:extLst>
                </p:cNvPr>
                <p:cNvSpPr/>
                <p:nvPr/>
              </p:nvSpPr>
              <p:spPr>
                <a:xfrm>
                  <a:off x="0" y="1767632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5" name="자유형: 도형 164">
                  <a:extLst>
                    <a:ext uri="{FF2B5EF4-FFF2-40B4-BE49-F238E27FC236}">
                      <a16:creationId xmlns:a16="http://schemas.microsoft.com/office/drawing/2014/main" id="{A882EA04-9DCE-44B0-A934-53CACC527C6B}"/>
                    </a:ext>
                  </a:extLst>
                </p:cNvPr>
                <p:cNvSpPr/>
                <p:nvPr/>
              </p:nvSpPr>
              <p:spPr>
                <a:xfrm>
                  <a:off x="-25400" y="1240926"/>
                  <a:ext cx="514911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6" name="자유형: 도형 165">
                  <a:extLst>
                    <a:ext uri="{FF2B5EF4-FFF2-40B4-BE49-F238E27FC236}">
                      <a16:creationId xmlns:a16="http://schemas.microsoft.com/office/drawing/2014/main" id="{D1B02B75-D11D-4556-A77F-085144BEB058}"/>
                    </a:ext>
                  </a:extLst>
                </p:cNvPr>
                <p:cNvSpPr/>
                <p:nvPr/>
              </p:nvSpPr>
              <p:spPr>
                <a:xfrm>
                  <a:off x="0" y="777720"/>
                  <a:ext cx="4523365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7" name="자유형: 도형 166">
                  <a:extLst>
                    <a:ext uri="{FF2B5EF4-FFF2-40B4-BE49-F238E27FC236}">
                      <a16:creationId xmlns:a16="http://schemas.microsoft.com/office/drawing/2014/main" id="{7FD8069D-A339-4031-9D89-4AECD4A2A8C2}"/>
                    </a:ext>
                  </a:extLst>
                </p:cNvPr>
                <p:cNvSpPr/>
                <p:nvPr/>
              </p:nvSpPr>
              <p:spPr>
                <a:xfrm>
                  <a:off x="-25400" y="416114"/>
                  <a:ext cx="397783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8" name="자유형: 도형 167">
                  <a:extLst>
                    <a:ext uri="{FF2B5EF4-FFF2-40B4-BE49-F238E27FC236}">
                      <a16:creationId xmlns:a16="http://schemas.microsoft.com/office/drawing/2014/main" id="{528FDC67-77A4-4B49-8832-06AE6E553C25}"/>
                    </a:ext>
                  </a:extLst>
                </p:cNvPr>
                <p:cNvSpPr/>
                <p:nvPr/>
              </p:nvSpPr>
              <p:spPr>
                <a:xfrm>
                  <a:off x="0" y="54508"/>
                  <a:ext cx="3448712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9" name="자유형: 도형 168">
                  <a:extLst>
                    <a:ext uri="{FF2B5EF4-FFF2-40B4-BE49-F238E27FC236}">
                      <a16:creationId xmlns:a16="http://schemas.microsoft.com/office/drawing/2014/main" id="{16BACA57-FA2D-4CD2-82A7-52A953881217}"/>
                    </a:ext>
                  </a:extLst>
                </p:cNvPr>
                <p:cNvSpPr/>
                <p:nvPr/>
              </p:nvSpPr>
              <p:spPr>
                <a:xfrm>
                  <a:off x="0" y="-307098"/>
                  <a:ext cx="3077938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0" name="자유형: 도형 169">
                  <a:extLst>
                    <a:ext uri="{FF2B5EF4-FFF2-40B4-BE49-F238E27FC236}">
                      <a16:creationId xmlns:a16="http://schemas.microsoft.com/office/drawing/2014/main" id="{2E07B329-F8E7-4726-BDDC-9E5687778126}"/>
                    </a:ext>
                  </a:extLst>
                </p:cNvPr>
                <p:cNvSpPr/>
                <p:nvPr/>
              </p:nvSpPr>
              <p:spPr>
                <a:xfrm flipV="1">
                  <a:off x="-63500" y="410814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1" name="자유형: 도형 170">
                  <a:extLst>
                    <a:ext uri="{FF2B5EF4-FFF2-40B4-BE49-F238E27FC236}">
                      <a16:creationId xmlns:a16="http://schemas.microsoft.com/office/drawing/2014/main" id="{A1E7D74C-3863-40C4-8996-2B75CBA35A75}"/>
                    </a:ext>
                  </a:extLst>
                </p:cNvPr>
                <p:cNvSpPr/>
                <p:nvPr/>
              </p:nvSpPr>
              <p:spPr>
                <a:xfrm flipV="1">
                  <a:off x="-38100" y="4537608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2" name="자유형: 도형 171">
                  <a:extLst>
                    <a:ext uri="{FF2B5EF4-FFF2-40B4-BE49-F238E27FC236}">
                      <a16:creationId xmlns:a16="http://schemas.microsoft.com/office/drawing/2014/main" id="{327F566D-8F4F-4722-98D8-66A7C95EAF01}"/>
                    </a:ext>
                  </a:extLst>
                </p:cNvPr>
                <p:cNvSpPr/>
                <p:nvPr/>
              </p:nvSpPr>
              <p:spPr>
                <a:xfrm flipV="1">
                  <a:off x="1" y="5064314"/>
                  <a:ext cx="505698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3" name="자유형: 도형 172">
                  <a:extLst>
                    <a:ext uri="{FF2B5EF4-FFF2-40B4-BE49-F238E27FC236}">
                      <a16:creationId xmlns:a16="http://schemas.microsoft.com/office/drawing/2014/main" id="{248AE07C-99D4-4D87-8770-4741FF8AC0E7}"/>
                    </a:ext>
                  </a:extLst>
                </p:cNvPr>
                <p:cNvSpPr/>
                <p:nvPr/>
              </p:nvSpPr>
              <p:spPr>
                <a:xfrm flipV="1">
                  <a:off x="-1" y="5527520"/>
                  <a:ext cx="433748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4" name="자유형: 도형 173">
                  <a:extLst>
                    <a:ext uri="{FF2B5EF4-FFF2-40B4-BE49-F238E27FC236}">
                      <a16:creationId xmlns:a16="http://schemas.microsoft.com/office/drawing/2014/main" id="{4EBDF69A-78A5-4623-9C7E-8CF9B93E5446}"/>
                    </a:ext>
                  </a:extLst>
                </p:cNvPr>
                <p:cNvSpPr/>
                <p:nvPr/>
              </p:nvSpPr>
              <p:spPr>
                <a:xfrm flipV="1">
                  <a:off x="0" y="5889126"/>
                  <a:ext cx="356870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5" name="자유형: 도형 174">
                  <a:extLst>
                    <a:ext uri="{FF2B5EF4-FFF2-40B4-BE49-F238E27FC236}">
                      <a16:creationId xmlns:a16="http://schemas.microsoft.com/office/drawing/2014/main" id="{C3D04906-1080-45B2-A5A2-4A2B51347139}"/>
                    </a:ext>
                  </a:extLst>
                </p:cNvPr>
                <p:cNvSpPr/>
                <p:nvPr/>
              </p:nvSpPr>
              <p:spPr>
                <a:xfrm flipV="1">
                  <a:off x="-38100" y="6250732"/>
                  <a:ext cx="2775683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6" name="자유형: 도형 175">
                  <a:extLst>
                    <a:ext uri="{FF2B5EF4-FFF2-40B4-BE49-F238E27FC236}">
                      <a16:creationId xmlns:a16="http://schemas.microsoft.com/office/drawing/2014/main" id="{92F0CAA6-6844-4575-A4A1-022B76AD3700}"/>
                    </a:ext>
                  </a:extLst>
                </p:cNvPr>
                <p:cNvSpPr/>
                <p:nvPr/>
              </p:nvSpPr>
              <p:spPr>
                <a:xfrm flipV="1">
                  <a:off x="-38100" y="6612338"/>
                  <a:ext cx="2140616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77" name="직사각형 176">
              <a:extLst>
                <a:ext uri="{FF2B5EF4-FFF2-40B4-BE49-F238E27FC236}">
                  <a16:creationId xmlns:a16="http://schemas.microsoft.com/office/drawing/2014/main" id="{4AA9CA8E-31A7-4D9B-80C8-665629E7C2A3}"/>
                </a:ext>
              </a:extLst>
            </p:cNvPr>
            <p:cNvSpPr/>
            <p:nvPr/>
          </p:nvSpPr>
          <p:spPr>
            <a:xfrm>
              <a:off x="152400" y="152401"/>
              <a:ext cx="305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77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100000">
              <a:srgbClr val="03314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직사각형 77">
            <a:extLst>
              <a:ext uri="{FF2B5EF4-FFF2-40B4-BE49-F238E27FC236}">
                <a16:creationId xmlns:a16="http://schemas.microsoft.com/office/drawing/2014/main" id="{AAE72C7E-16F3-44A1-9DAE-1352A81D3973}"/>
              </a:ext>
            </a:extLst>
          </p:cNvPr>
          <p:cNvSpPr/>
          <p:nvPr/>
        </p:nvSpPr>
        <p:spPr>
          <a:xfrm>
            <a:off x="6428859" y="2684838"/>
            <a:ext cx="5103846" cy="1226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0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prstClr val="white"/>
                </a:solidFill>
              </a:rPr>
              <a:t>PAPOZIP</a:t>
            </a:r>
            <a:r>
              <a:rPr lang="ja-JP" altLang="en-US" sz="105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050" kern="0" dirty="0">
                <a:solidFill>
                  <a:prstClr val="white"/>
                </a:solidFill>
              </a:rPr>
              <a:t>ppt</a:t>
            </a:r>
            <a:r>
              <a:rPr lang="ja-JP" altLang="en-US" sz="105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050" kern="0" dirty="0">
              <a:solidFill>
                <a:prstClr val="white"/>
              </a:solidFill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63121A68-A06F-4CD4-9F2F-24F89B846672}"/>
              </a:ext>
            </a:extLst>
          </p:cNvPr>
          <p:cNvGrpSpPr/>
          <p:nvPr/>
        </p:nvGrpSpPr>
        <p:grpSpPr>
          <a:xfrm>
            <a:off x="0" y="-13998"/>
            <a:ext cx="1767752" cy="6871998"/>
            <a:chOff x="0" y="-13998"/>
            <a:chExt cx="1767752" cy="6871998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C2CF7009-3156-48E2-9231-11063C7D3A37}"/>
                </a:ext>
              </a:extLst>
            </p:cNvPr>
            <p:cNvGrpSpPr/>
            <p:nvPr/>
          </p:nvGrpSpPr>
          <p:grpSpPr>
            <a:xfrm>
              <a:off x="221215" y="233361"/>
              <a:ext cx="1407559" cy="6192223"/>
              <a:chOff x="6438691" y="-115590"/>
              <a:chExt cx="2219325" cy="6192223"/>
            </a:xfrm>
          </p:grpSpPr>
          <p:sp>
            <p:nvSpPr>
              <p:cNvPr id="96" name="자유형: 도형 95">
                <a:extLst>
                  <a:ext uri="{FF2B5EF4-FFF2-40B4-BE49-F238E27FC236}">
                    <a16:creationId xmlns:a16="http://schemas.microsoft.com/office/drawing/2014/main" id="{6F553D32-F92D-4803-A71D-CCDF52F74E02}"/>
                  </a:ext>
                </a:extLst>
              </p:cNvPr>
              <p:cNvSpPr/>
              <p:nvPr/>
            </p:nvSpPr>
            <p:spPr>
              <a:xfrm rot="19800000">
                <a:off x="6438691" y="-11559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자유형: 도형 96">
                <a:extLst>
                  <a:ext uri="{FF2B5EF4-FFF2-40B4-BE49-F238E27FC236}">
                    <a16:creationId xmlns:a16="http://schemas.microsoft.com/office/drawing/2014/main" id="{DFA6F212-12FD-4004-BB0A-C189DC156BB3}"/>
                  </a:ext>
                </a:extLst>
              </p:cNvPr>
              <p:cNvSpPr/>
              <p:nvPr/>
            </p:nvSpPr>
            <p:spPr>
              <a:xfrm rot="19800000">
                <a:off x="6438691" y="326031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8" name="자유형: 도형 97">
                <a:extLst>
                  <a:ext uri="{FF2B5EF4-FFF2-40B4-BE49-F238E27FC236}">
                    <a16:creationId xmlns:a16="http://schemas.microsoft.com/office/drawing/2014/main" id="{C0FC1D0F-2583-4EB2-844F-98F62CF3BCB2}"/>
                  </a:ext>
                </a:extLst>
              </p:cNvPr>
              <p:cNvSpPr/>
              <p:nvPr/>
            </p:nvSpPr>
            <p:spPr>
              <a:xfrm rot="19800000">
                <a:off x="6438691" y="76765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9" name="자유형: 도형 98">
                <a:extLst>
                  <a:ext uri="{FF2B5EF4-FFF2-40B4-BE49-F238E27FC236}">
                    <a16:creationId xmlns:a16="http://schemas.microsoft.com/office/drawing/2014/main" id="{351F8A03-4F3E-40EF-A0DA-AC46D5F55DFB}"/>
                  </a:ext>
                </a:extLst>
              </p:cNvPr>
              <p:cNvSpPr/>
              <p:nvPr/>
            </p:nvSpPr>
            <p:spPr>
              <a:xfrm rot="19800000">
                <a:off x="6438691" y="120927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자유형: 도형 99">
                <a:extLst>
                  <a:ext uri="{FF2B5EF4-FFF2-40B4-BE49-F238E27FC236}">
                    <a16:creationId xmlns:a16="http://schemas.microsoft.com/office/drawing/2014/main" id="{CD90F16C-3820-4E9C-AF94-83CDD017F875}"/>
                  </a:ext>
                </a:extLst>
              </p:cNvPr>
              <p:cNvSpPr/>
              <p:nvPr/>
            </p:nvSpPr>
            <p:spPr>
              <a:xfrm rot="19800000">
                <a:off x="6438691" y="165089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1" name="자유형: 도형 100">
                <a:extLst>
                  <a:ext uri="{FF2B5EF4-FFF2-40B4-BE49-F238E27FC236}">
                    <a16:creationId xmlns:a16="http://schemas.microsoft.com/office/drawing/2014/main" id="{73A6B647-4B6E-4A80-8F66-66797383A86A}"/>
                  </a:ext>
                </a:extLst>
              </p:cNvPr>
              <p:cNvSpPr/>
              <p:nvPr/>
            </p:nvSpPr>
            <p:spPr>
              <a:xfrm rot="19800000">
                <a:off x="6438691" y="2092516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자유형: 도형 101">
                <a:extLst>
                  <a:ext uri="{FF2B5EF4-FFF2-40B4-BE49-F238E27FC236}">
                    <a16:creationId xmlns:a16="http://schemas.microsoft.com/office/drawing/2014/main" id="{D56DB3FA-B0F3-44A9-9663-799E1AB35A25}"/>
                  </a:ext>
                </a:extLst>
              </p:cNvPr>
              <p:cNvSpPr/>
              <p:nvPr/>
            </p:nvSpPr>
            <p:spPr>
              <a:xfrm rot="19800000">
                <a:off x="6438691" y="253413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3" name="자유형: 도형 102">
                <a:extLst>
                  <a:ext uri="{FF2B5EF4-FFF2-40B4-BE49-F238E27FC236}">
                    <a16:creationId xmlns:a16="http://schemas.microsoft.com/office/drawing/2014/main" id="{493539CE-F02D-4DCA-980E-2C9F1179E0CC}"/>
                  </a:ext>
                </a:extLst>
              </p:cNvPr>
              <p:cNvSpPr/>
              <p:nvPr/>
            </p:nvSpPr>
            <p:spPr>
              <a:xfrm rot="19800000">
                <a:off x="6438691" y="2975759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4" name="자유형: 도형 103">
                <a:extLst>
                  <a:ext uri="{FF2B5EF4-FFF2-40B4-BE49-F238E27FC236}">
                    <a16:creationId xmlns:a16="http://schemas.microsoft.com/office/drawing/2014/main" id="{72DFF4E2-F9EC-48B8-B000-7ED5D2CBBF46}"/>
                  </a:ext>
                </a:extLst>
              </p:cNvPr>
              <p:cNvSpPr/>
              <p:nvPr/>
            </p:nvSpPr>
            <p:spPr>
              <a:xfrm rot="19800000">
                <a:off x="6438691" y="341738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자유형: 도형 104">
                <a:extLst>
                  <a:ext uri="{FF2B5EF4-FFF2-40B4-BE49-F238E27FC236}">
                    <a16:creationId xmlns:a16="http://schemas.microsoft.com/office/drawing/2014/main" id="{496D4D7A-91FA-474E-B459-90783BEB4C40}"/>
                  </a:ext>
                </a:extLst>
              </p:cNvPr>
              <p:cNvSpPr/>
              <p:nvPr/>
            </p:nvSpPr>
            <p:spPr>
              <a:xfrm rot="19800000">
                <a:off x="6438691" y="3859002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자유형: 도형 105">
                <a:extLst>
                  <a:ext uri="{FF2B5EF4-FFF2-40B4-BE49-F238E27FC236}">
                    <a16:creationId xmlns:a16="http://schemas.microsoft.com/office/drawing/2014/main" id="{548B46A3-3A36-4166-A158-DED7E08FF8ED}"/>
                  </a:ext>
                </a:extLst>
              </p:cNvPr>
              <p:cNvSpPr/>
              <p:nvPr/>
            </p:nvSpPr>
            <p:spPr>
              <a:xfrm rot="19800000">
                <a:off x="6438691" y="430062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7" name="자유형: 도형 106">
                <a:extLst>
                  <a:ext uri="{FF2B5EF4-FFF2-40B4-BE49-F238E27FC236}">
                    <a16:creationId xmlns:a16="http://schemas.microsoft.com/office/drawing/2014/main" id="{E49BCC58-777A-4AC6-981B-06901972C0C5}"/>
                  </a:ext>
                </a:extLst>
              </p:cNvPr>
              <p:cNvSpPr/>
              <p:nvPr/>
            </p:nvSpPr>
            <p:spPr>
              <a:xfrm rot="19800000">
                <a:off x="6438691" y="474224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자유형: 도형 107">
                <a:extLst>
                  <a:ext uri="{FF2B5EF4-FFF2-40B4-BE49-F238E27FC236}">
                    <a16:creationId xmlns:a16="http://schemas.microsoft.com/office/drawing/2014/main" id="{73581A12-8326-4EA4-9127-48511A4FCF48}"/>
                  </a:ext>
                </a:extLst>
              </p:cNvPr>
              <p:cNvSpPr/>
              <p:nvPr/>
            </p:nvSpPr>
            <p:spPr>
              <a:xfrm rot="19800000">
                <a:off x="6438691" y="518386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자유형: 도형 108">
                <a:extLst>
                  <a:ext uri="{FF2B5EF4-FFF2-40B4-BE49-F238E27FC236}">
                    <a16:creationId xmlns:a16="http://schemas.microsoft.com/office/drawing/2014/main" id="{27C860A4-41B4-420F-87E6-619EE3140FB6}"/>
                  </a:ext>
                </a:extLst>
              </p:cNvPr>
              <p:cNvSpPr/>
              <p:nvPr/>
            </p:nvSpPr>
            <p:spPr>
              <a:xfrm rot="19800000">
                <a:off x="6438691" y="5625487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자유형: 도형 109">
                <a:extLst>
                  <a:ext uri="{FF2B5EF4-FFF2-40B4-BE49-F238E27FC236}">
                    <a16:creationId xmlns:a16="http://schemas.microsoft.com/office/drawing/2014/main" id="{3D0BE384-19CB-48AE-9195-96A4E5812E6A}"/>
                  </a:ext>
                </a:extLst>
              </p:cNvPr>
              <p:cNvSpPr/>
              <p:nvPr/>
            </p:nvSpPr>
            <p:spPr>
              <a:xfrm rot="19800000">
                <a:off x="6438691" y="606710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23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id="{CD8E1FAC-2FE0-4666-8BB8-FE3DE7A37585}"/>
                </a:ext>
              </a:extLst>
            </p:cNvPr>
            <p:cNvSpPr/>
            <p:nvPr/>
          </p:nvSpPr>
          <p:spPr>
            <a:xfrm>
              <a:off x="1536257" y="-13998"/>
              <a:ext cx="231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alpha val="86000"/>
                  </a:schemeClr>
                </a:gs>
                <a:gs pos="50000">
                  <a:schemeClr val="bg1">
                    <a:shade val="67500"/>
                    <a:satMod val="115000"/>
                    <a:alpha val="84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0" name="직사각형 79">
              <a:extLst>
                <a:ext uri="{FF2B5EF4-FFF2-40B4-BE49-F238E27FC236}">
                  <a16:creationId xmlns:a16="http://schemas.microsoft.com/office/drawing/2014/main" id="{F37EEC61-422D-4550-978D-175388A9FD24}"/>
                </a:ext>
              </a:extLst>
            </p:cNvPr>
            <p:cNvSpPr/>
            <p:nvPr/>
          </p:nvSpPr>
          <p:spPr>
            <a:xfrm>
              <a:off x="0" y="1"/>
              <a:ext cx="305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61D75F86-C6CF-4AE7-A1C8-F00283DF023C}"/>
                </a:ext>
              </a:extLst>
            </p:cNvPr>
            <p:cNvGrpSpPr/>
            <p:nvPr/>
          </p:nvGrpSpPr>
          <p:grpSpPr>
            <a:xfrm flipV="1">
              <a:off x="221214" y="261816"/>
              <a:ext cx="1407559" cy="6192223"/>
              <a:chOff x="6438691" y="-115590"/>
              <a:chExt cx="2219325" cy="6192223"/>
            </a:xfrm>
          </p:grpSpPr>
          <p:sp>
            <p:nvSpPr>
              <p:cNvPr id="112" name="자유형: 도형 111">
                <a:extLst>
                  <a:ext uri="{FF2B5EF4-FFF2-40B4-BE49-F238E27FC236}">
                    <a16:creationId xmlns:a16="http://schemas.microsoft.com/office/drawing/2014/main" id="{00237A31-AB6E-444A-854D-339DC9FD6646}"/>
                  </a:ext>
                </a:extLst>
              </p:cNvPr>
              <p:cNvSpPr/>
              <p:nvPr/>
            </p:nvSpPr>
            <p:spPr>
              <a:xfrm rot="19800000">
                <a:off x="6438691" y="-11559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3" name="자유형: 도형 112">
                <a:extLst>
                  <a:ext uri="{FF2B5EF4-FFF2-40B4-BE49-F238E27FC236}">
                    <a16:creationId xmlns:a16="http://schemas.microsoft.com/office/drawing/2014/main" id="{3CA1F648-A2BB-4136-B8F8-D98E30828C8F}"/>
                  </a:ext>
                </a:extLst>
              </p:cNvPr>
              <p:cNvSpPr/>
              <p:nvPr/>
            </p:nvSpPr>
            <p:spPr>
              <a:xfrm rot="19800000">
                <a:off x="6438691" y="326031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4" name="자유형: 도형 113">
                <a:extLst>
                  <a:ext uri="{FF2B5EF4-FFF2-40B4-BE49-F238E27FC236}">
                    <a16:creationId xmlns:a16="http://schemas.microsoft.com/office/drawing/2014/main" id="{EFBEB5EA-EBE1-40C0-933A-3B15733E3943}"/>
                  </a:ext>
                </a:extLst>
              </p:cNvPr>
              <p:cNvSpPr/>
              <p:nvPr/>
            </p:nvSpPr>
            <p:spPr>
              <a:xfrm rot="19800000">
                <a:off x="6438691" y="76765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5" name="자유형: 도형 114">
                <a:extLst>
                  <a:ext uri="{FF2B5EF4-FFF2-40B4-BE49-F238E27FC236}">
                    <a16:creationId xmlns:a16="http://schemas.microsoft.com/office/drawing/2014/main" id="{BB926B98-F099-4CC3-8B91-0ABC192F4EE2}"/>
                  </a:ext>
                </a:extLst>
              </p:cNvPr>
              <p:cNvSpPr/>
              <p:nvPr/>
            </p:nvSpPr>
            <p:spPr>
              <a:xfrm rot="19800000">
                <a:off x="6438691" y="120927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6" name="자유형: 도형 115">
                <a:extLst>
                  <a:ext uri="{FF2B5EF4-FFF2-40B4-BE49-F238E27FC236}">
                    <a16:creationId xmlns:a16="http://schemas.microsoft.com/office/drawing/2014/main" id="{A0731C0A-EBF5-43DA-931B-F50B0C31518C}"/>
                  </a:ext>
                </a:extLst>
              </p:cNvPr>
              <p:cNvSpPr/>
              <p:nvPr/>
            </p:nvSpPr>
            <p:spPr>
              <a:xfrm rot="19800000">
                <a:off x="6438691" y="165089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7" name="자유형: 도형 116">
                <a:extLst>
                  <a:ext uri="{FF2B5EF4-FFF2-40B4-BE49-F238E27FC236}">
                    <a16:creationId xmlns:a16="http://schemas.microsoft.com/office/drawing/2014/main" id="{D6E2942C-97E2-4966-B80C-D2A3006C031B}"/>
                  </a:ext>
                </a:extLst>
              </p:cNvPr>
              <p:cNvSpPr/>
              <p:nvPr/>
            </p:nvSpPr>
            <p:spPr>
              <a:xfrm rot="19800000">
                <a:off x="6438691" y="2092516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8" name="자유형: 도형 117">
                <a:extLst>
                  <a:ext uri="{FF2B5EF4-FFF2-40B4-BE49-F238E27FC236}">
                    <a16:creationId xmlns:a16="http://schemas.microsoft.com/office/drawing/2014/main" id="{1A979EAD-0A8C-4CE2-9335-DAD3ED34DCD9}"/>
                  </a:ext>
                </a:extLst>
              </p:cNvPr>
              <p:cNvSpPr/>
              <p:nvPr/>
            </p:nvSpPr>
            <p:spPr>
              <a:xfrm rot="19800000">
                <a:off x="6438691" y="253413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9" name="자유형: 도형 118">
                <a:extLst>
                  <a:ext uri="{FF2B5EF4-FFF2-40B4-BE49-F238E27FC236}">
                    <a16:creationId xmlns:a16="http://schemas.microsoft.com/office/drawing/2014/main" id="{D593C336-5B15-4EAC-A320-F06738CA07C9}"/>
                  </a:ext>
                </a:extLst>
              </p:cNvPr>
              <p:cNvSpPr/>
              <p:nvPr/>
            </p:nvSpPr>
            <p:spPr>
              <a:xfrm rot="19800000">
                <a:off x="6438691" y="2975759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0" name="자유형: 도형 119">
                <a:extLst>
                  <a:ext uri="{FF2B5EF4-FFF2-40B4-BE49-F238E27FC236}">
                    <a16:creationId xmlns:a16="http://schemas.microsoft.com/office/drawing/2014/main" id="{312C8DE8-0611-4BC2-AACD-51EA045A0C04}"/>
                  </a:ext>
                </a:extLst>
              </p:cNvPr>
              <p:cNvSpPr/>
              <p:nvPr/>
            </p:nvSpPr>
            <p:spPr>
              <a:xfrm rot="19800000">
                <a:off x="6438691" y="3417380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1" name="자유형: 도형 120">
                <a:extLst>
                  <a:ext uri="{FF2B5EF4-FFF2-40B4-BE49-F238E27FC236}">
                    <a16:creationId xmlns:a16="http://schemas.microsoft.com/office/drawing/2014/main" id="{EEDC6BFC-DBD9-4ECA-80FA-6F43ABD73662}"/>
                  </a:ext>
                </a:extLst>
              </p:cNvPr>
              <p:cNvSpPr/>
              <p:nvPr/>
            </p:nvSpPr>
            <p:spPr>
              <a:xfrm rot="19800000">
                <a:off x="6438691" y="3859002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2" name="자유형: 도형 121">
                <a:extLst>
                  <a:ext uri="{FF2B5EF4-FFF2-40B4-BE49-F238E27FC236}">
                    <a16:creationId xmlns:a16="http://schemas.microsoft.com/office/drawing/2014/main" id="{EBB56018-8BCF-4E12-94A1-40FCC6A399D1}"/>
                  </a:ext>
                </a:extLst>
              </p:cNvPr>
              <p:cNvSpPr/>
              <p:nvPr/>
            </p:nvSpPr>
            <p:spPr>
              <a:xfrm rot="19800000">
                <a:off x="6438691" y="4300623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3" name="자유형: 도형 122">
                <a:extLst>
                  <a:ext uri="{FF2B5EF4-FFF2-40B4-BE49-F238E27FC236}">
                    <a16:creationId xmlns:a16="http://schemas.microsoft.com/office/drawing/2014/main" id="{B7F982A2-668F-4BE8-8935-ABA0E21C9F0B}"/>
                  </a:ext>
                </a:extLst>
              </p:cNvPr>
              <p:cNvSpPr/>
              <p:nvPr/>
            </p:nvSpPr>
            <p:spPr>
              <a:xfrm rot="19800000">
                <a:off x="6438691" y="4742244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4" name="자유형: 도형 123">
                <a:extLst>
                  <a:ext uri="{FF2B5EF4-FFF2-40B4-BE49-F238E27FC236}">
                    <a16:creationId xmlns:a16="http://schemas.microsoft.com/office/drawing/2014/main" id="{DA3D7E9E-0839-45B0-99B8-B839152F9AFF}"/>
                  </a:ext>
                </a:extLst>
              </p:cNvPr>
              <p:cNvSpPr/>
              <p:nvPr/>
            </p:nvSpPr>
            <p:spPr>
              <a:xfrm rot="19800000">
                <a:off x="6438691" y="5183865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5" name="자유형: 도형 124">
                <a:extLst>
                  <a:ext uri="{FF2B5EF4-FFF2-40B4-BE49-F238E27FC236}">
                    <a16:creationId xmlns:a16="http://schemas.microsoft.com/office/drawing/2014/main" id="{199D9FC3-E630-414D-B1A7-5FAE4CC31CC3}"/>
                  </a:ext>
                </a:extLst>
              </p:cNvPr>
              <p:cNvSpPr/>
              <p:nvPr/>
            </p:nvSpPr>
            <p:spPr>
              <a:xfrm rot="19800000">
                <a:off x="6438691" y="5625487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6" name="자유형: 도형 125">
                <a:extLst>
                  <a:ext uri="{FF2B5EF4-FFF2-40B4-BE49-F238E27FC236}">
                    <a16:creationId xmlns:a16="http://schemas.microsoft.com/office/drawing/2014/main" id="{9EF9BAD5-7C58-40FD-AB5A-8C684F6B60D1}"/>
                  </a:ext>
                </a:extLst>
              </p:cNvPr>
              <p:cNvSpPr/>
              <p:nvPr/>
            </p:nvSpPr>
            <p:spPr>
              <a:xfrm rot="19800000">
                <a:off x="6438691" y="6067108"/>
                <a:ext cx="2219325" cy="9525"/>
              </a:xfrm>
              <a:custGeom>
                <a:avLst/>
                <a:gdLst>
                  <a:gd name="connsiteX0" fmla="*/ 0 w 2219325"/>
                  <a:gd name="connsiteY0" fmla="*/ 0 h 9525"/>
                  <a:gd name="connsiteX1" fmla="*/ 2219325 w 2219325"/>
                  <a:gd name="connsiteY1" fmla="*/ 9525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219325" h="9525">
                    <a:moveTo>
                      <a:pt x="0" y="0"/>
                    </a:moveTo>
                    <a:lnTo>
                      <a:pt x="2219325" y="9525"/>
                    </a:lnTo>
                  </a:path>
                </a:pathLst>
              </a:custGeom>
              <a:noFill/>
              <a:ln w="38100">
                <a:solidFill>
                  <a:schemeClr val="bg1">
                    <a:alpha val="87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pic>
        <p:nvPicPr>
          <p:cNvPr id="127" name="그림 126">
            <a:extLst>
              <a:ext uri="{FF2B5EF4-FFF2-40B4-BE49-F238E27FC236}">
                <a16:creationId xmlns:a16="http://schemas.microsoft.com/office/drawing/2014/main" id="{D6C2D0C0-72A3-4439-A8B8-C5E26136B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328" y="1703804"/>
            <a:ext cx="3660940" cy="3660940"/>
          </a:xfrm>
          <a:prstGeom prst="rect">
            <a:avLst/>
          </a:prstGeom>
          <a:effectLst>
            <a:outerShdw blurRad="266700" dist="2667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6C3BE56E-6BC5-4AD2-AD4E-5D1D816C61C2}"/>
              </a:ext>
            </a:extLst>
          </p:cNvPr>
          <p:cNvGrpSpPr/>
          <p:nvPr/>
        </p:nvGrpSpPr>
        <p:grpSpPr>
          <a:xfrm>
            <a:off x="-3444025" y="-475844"/>
            <a:ext cx="9501925" cy="7953056"/>
            <a:chOff x="-3282552" y="-327050"/>
            <a:chExt cx="9501925" cy="7953056"/>
          </a:xfrm>
        </p:grpSpPr>
        <p:sp>
          <p:nvSpPr>
            <p:cNvPr id="128" name="직사각형 127">
              <a:extLst>
                <a:ext uri="{FF2B5EF4-FFF2-40B4-BE49-F238E27FC236}">
                  <a16:creationId xmlns:a16="http://schemas.microsoft.com/office/drawing/2014/main" id="{4D9DA755-2BCA-4B19-BC68-87AF27C84D85}"/>
                </a:ext>
              </a:extLst>
            </p:cNvPr>
            <p:cNvSpPr/>
            <p:nvPr/>
          </p:nvSpPr>
          <p:spPr>
            <a:xfrm>
              <a:off x="1688657" y="138402"/>
              <a:ext cx="231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  <a:alpha val="19000"/>
                  </a:schemeClr>
                </a:gs>
                <a:gs pos="50000">
                  <a:schemeClr val="bg1">
                    <a:shade val="67500"/>
                    <a:satMod val="115000"/>
                    <a:alpha val="15000"/>
                  </a:schemeClr>
                </a:gs>
                <a:gs pos="100000">
                  <a:schemeClr val="bg1">
                    <a:shade val="100000"/>
                    <a:satMod val="115000"/>
                    <a:alpha val="2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129" name="그룹 128">
              <a:extLst>
                <a:ext uri="{FF2B5EF4-FFF2-40B4-BE49-F238E27FC236}">
                  <a16:creationId xmlns:a16="http://schemas.microsoft.com/office/drawing/2014/main" id="{125336E2-083C-425A-9B8F-830098597F6B}"/>
                </a:ext>
              </a:extLst>
            </p:cNvPr>
            <p:cNvGrpSpPr/>
            <p:nvPr/>
          </p:nvGrpSpPr>
          <p:grpSpPr>
            <a:xfrm>
              <a:off x="-3282552" y="-327050"/>
              <a:ext cx="9394758" cy="7953056"/>
              <a:chOff x="-2674849" y="-307098"/>
              <a:chExt cx="8741822" cy="7780704"/>
            </a:xfrm>
          </p:grpSpPr>
          <p:sp>
            <p:nvSpPr>
              <p:cNvPr id="130" name="자유형: 도형 129">
                <a:extLst>
                  <a:ext uri="{FF2B5EF4-FFF2-40B4-BE49-F238E27FC236}">
                    <a16:creationId xmlns:a16="http://schemas.microsoft.com/office/drawing/2014/main" id="{AA20D04D-F0ED-4B7F-88B2-37D91D22C591}"/>
                  </a:ext>
                </a:extLst>
              </p:cNvPr>
              <p:cNvSpPr/>
              <p:nvPr/>
            </p:nvSpPr>
            <p:spPr>
              <a:xfrm>
                <a:off x="206102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1" name="자유형: 도형 130">
                <a:extLst>
                  <a:ext uri="{FF2B5EF4-FFF2-40B4-BE49-F238E27FC236}">
                    <a16:creationId xmlns:a16="http://schemas.microsoft.com/office/drawing/2014/main" id="{2D350640-A5AB-4808-8600-2D68F93373CE}"/>
                  </a:ext>
                </a:extLst>
              </p:cNvPr>
              <p:cNvSpPr/>
              <p:nvPr/>
            </p:nvSpPr>
            <p:spPr>
              <a:xfrm>
                <a:off x="1722752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2" name="자유형: 도형 131">
                <a:extLst>
                  <a:ext uri="{FF2B5EF4-FFF2-40B4-BE49-F238E27FC236}">
                    <a16:creationId xmlns:a16="http://schemas.microsoft.com/office/drawing/2014/main" id="{305AB365-75A9-4D12-B38C-5E89EE4F1641}"/>
                  </a:ext>
                </a:extLst>
              </p:cNvPr>
              <p:cNvSpPr/>
              <p:nvPr/>
            </p:nvSpPr>
            <p:spPr>
              <a:xfrm>
                <a:off x="1384475" y="0"/>
                <a:ext cx="37392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739244"/>
                  <a:gd name="connsiteY0" fmla="*/ 0 h 6966857"/>
                  <a:gd name="connsiteX1" fmla="*/ 3739244 w 3739244"/>
                  <a:gd name="connsiteY1" fmla="*/ 3551163 h 6966857"/>
                  <a:gd name="connsiteX2" fmla="*/ 0 w 37392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9244" h="6966857">
                    <a:moveTo>
                      <a:pt x="798287" y="0"/>
                    </a:moveTo>
                    <a:cubicBezTo>
                      <a:pt x="1243392" y="1228877"/>
                      <a:pt x="3729568" y="1814287"/>
                      <a:pt x="3739244" y="3551163"/>
                    </a:cubicBezTo>
                    <a:cubicBezTo>
                      <a:pt x="3666673" y="5786363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3" name="자유형: 도형 132">
                <a:extLst>
                  <a:ext uri="{FF2B5EF4-FFF2-40B4-BE49-F238E27FC236}">
                    <a16:creationId xmlns:a16="http://schemas.microsoft.com/office/drawing/2014/main" id="{CECDB333-7F1C-480D-982A-4BC6B26965EC}"/>
                  </a:ext>
                </a:extLst>
              </p:cNvPr>
              <p:cNvSpPr/>
              <p:nvPr/>
            </p:nvSpPr>
            <p:spPr>
              <a:xfrm>
                <a:off x="707921" y="0"/>
                <a:ext cx="38154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815444"/>
                  <a:gd name="connsiteY0" fmla="*/ 0 h 6966857"/>
                  <a:gd name="connsiteX1" fmla="*/ 3815444 w 3815444"/>
                  <a:gd name="connsiteY1" fmla="*/ 3570515 h 6966857"/>
                  <a:gd name="connsiteX2" fmla="*/ 0 w 38154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5444" h="6966857">
                    <a:moveTo>
                      <a:pt x="798287" y="0"/>
                    </a:moveTo>
                    <a:cubicBezTo>
                      <a:pt x="1243392" y="1228877"/>
                      <a:pt x="3805768" y="1833639"/>
                      <a:pt x="3815444" y="3570515"/>
                    </a:cubicBezTo>
                    <a:cubicBezTo>
                      <a:pt x="37428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자유형: 도형 133">
                <a:extLst>
                  <a:ext uri="{FF2B5EF4-FFF2-40B4-BE49-F238E27FC236}">
                    <a16:creationId xmlns:a16="http://schemas.microsoft.com/office/drawing/2014/main" id="{3C81994D-355D-4BFC-9AE4-B4056A6E2FBB}"/>
                  </a:ext>
                </a:extLst>
              </p:cNvPr>
              <p:cNvSpPr/>
              <p:nvPr/>
            </p:nvSpPr>
            <p:spPr>
              <a:xfrm>
                <a:off x="-306910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5" name="자유형: 도형 134">
                <a:extLst>
                  <a:ext uri="{FF2B5EF4-FFF2-40B4-BE49-F238E27FC236}">
                    <a16:creationId xmlns:a16="http://schemas.microsoft.com/office/drawing/2014/main" id="{96B8F78B-A6F5-4BA1-A6F3-2DD628DC4563}"/>
                  </a:ext>
                </a:extLst>
              </p:cNvPr>
              <p:cNvSpPr/>
              <p:nvPr/>
            </p:nvSpPr>
            <p:spPr>
              <a:xfrm>
                <a:off x="-1321741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36" name="자유형: 도형 135">
                <a:extLst>
                  <a:ext uri="{FF2B5EF4-FFF2-40B4-BE49-F238E27FC236}">
                    <a16:creationId xmlns:a16="http://schemas.microsoft.com/office/drawing/2014/main" id="{6EED1292-6544-4327-B4ED-F34AA170CA7D}"/>
                  </a:ext>
                </a:extLst>
              </p:cNvPr>
              <p:cNvSpPr/>
              <p:nvPr/>
            </p:nvSpPr>
            <p:spPr>
              <a:xfrm>
                <a:off x="-267484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 cap="rnd">
                <a:solidFill>
                  <a:schemeClr val="bg1">
                    <a:alpha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7" name="그룹 136">
                <a:extLst>
                  <a:ext uri="{FF2B5EF4-FFF2-40B4-BE49-F238E27FC236}">
                    <a16:creationId xmlns:a16="http://schemas.microsoft.com/office/drawing/2014/main" id="{33E90F7B-3E60-4D8B-B8E9-D8A814A9DC02}"/>
                  </a:ext>
                </a:extLst>
              </p:cNvPr>
              <p:cNvGrpSpPr/>
              <p:nvPr/>
            </p:nvGrpSpPr>
            <p:grpSpPr>
              <a:xfrm>
                <a:off x="-63500" y="-307098"/>
                <a:ext cx="6121400" cy="7780704"/>
                <a:chOff x="-63500" y="-307098"/>
                <a:chExt cx="6121400" cy="7780704"/>
              </a:xfrm>
            </p:grpSpPr>
            <p:sp>
              <p:nvSpPr>
                <p:cNvPr id="138" name="자유형: 도형 137">
                  <a:extLst>
                    <a:ext uri="{FF2B5EF4-FFF2-40B4-BE49-F238E27FC236}">
                      <a16:creationId xmlns:a16="http://schemas.microsoft.com/office/drawing/2014/main" id="{8F486424-F1DF-40A8-BCF1-4FF38D920FF2}"/>
                    </a:ext>
                  </a:extLst>
                </p:cNvPr>
                <p:cNvSpPr/>
                <p:nvPr/>
              </p:nvSpPr>
              <p:spPr>
                <a:xfrm>
                  <a:off x="-25400" y="257810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39" name="자유형: 도형 138">
                  <a:extLst>
                    <a:ext uri="{FF2B5EF4-FFF2-40B4-BE49-F238E27FC236}">
                      <a16:creationId xmlns:a16="http://schemas.microsoft.com/office/drawing/2014/main" id="{4F393C86-5E08-448E-983F-FCAE9789F0B4}"/>
                    </a:ext>
                  </a:extLst>
                </p:cNvPr>
                <p:cNvSpPr/>
                <p:nvPr/>
              </p:nvSpPr>
              <p:spPr>
                <a:xfrm>
                  <a:off x="-12700" y="3483474"/>
                  <a:ext cx="6070600" cy="101600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  <a:gd name="connsiteX0" fmla="*/ 0 w 6070600"/>
                    <a:gd name="connsiteY0" fmla="*/ 0 h 581868"/>
                    <a:gd name="connsiteX1" fmla="*/ 3721100 w 6070600"/>
                    <a:gd name="connsiteY1" fmla="*/ 533400 h 581868"/>
                    <a:gd name="connsiteX2" fmla="*/ 6070600 w 6070600"/>
                    <a:gd name="connsiteY2" fmla="*/ 419100 h 581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70600" h="581868">
                      <a:moveTo>
                        <a:pt x="0" y="0"/>
                      </a:moveTo>
                      <a:cubicBezTo>
                        <a:pt x="1359958" y="348191"/>
                        <a:pt x="2707217" y="416983"/>
                        <a:pt x="3721100" y="533400"/>
                      </a:cubicBezTo>
                      <a:cubicBezTo>
                        <a:pt x="4734983" y="649817"/>
                        <a:pt x="5402791" y="534458"/>
                        <a:pt x="6070600" y="4191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0" name="자유형: 도형 139">
                  <a:extLst>
                    <a:ext uri="{FF2B5EF4-FFF2-40B4-BE49-F238E27FC236}">
                      <a16:creationId xmlns:a16="http://schemas.microsoft.com/office/drawing/2014/main" id="{FA9E94AF-D39D-4E0B-93DB-5FF404A831BA}"/>
                    </a:ext>
                  </a:extLst>
                </p:cNvPr>
                <p:cNvSpPr/>
                <p:nvPr/>
              </p:nvSpPr>
              <p:spPr>
                <a:xfrm>
                  <a:off x="0" y="1767632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1" name="자유형: 도형 140">
                  <a:extLst>
                    <a:ext uri="{FF2B5EF4-FFF2-40B4-BE49-F238E27FC236}">
                      <a16:creationId xmlns:a16="http://schemas.microsoft.com/office/drawing/2014/main" id="{47E0DA57-C6CB-42BA-946F-C1C3199C065A}"/>
                    </a:ext>
                  </a:extLst>
                </p:cNvPr>
                <p:cNvSpPr/>
                <p:nvPr/>
              </p:nvSpPr>
              <p:spPr>
                <a:xfrm>
                  <a:off x="-25400" y="1240926"/>
                  <a:ext cx="514911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2" name="자유형: 도형 141">
                  <a:extLst>
                    <a:ext uri="{FF2B5EF4-FFF2-40B4-BE49-F238E27FC236}">
                      <a16:creationId xmlns:a16="http://schemas.microsoft.com/office/drawing/2014/main" id="{A6521F2D-3067-4D1C-853A-4168CFB7E223}"/>
                    </a:ext>
                  </a:extLst>
                </p:cNvPr>
                <p:cNvSpPr/>
                <p:nvPr/>
              </p:nvSpPr>
              <p:spPr>
                <a:xfrm>
                  <a:off x="0" y="777720"/>
                  <a:ext cx="4523365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3" name="자유형: 도형 142">
                  <a:extLst>
                    <a:ext uri="{FF2B5EF4-FFF2-40B4-BE49-F238E27FC236}">
                      <a16:creationId xmlns:a16="http://schemas.microsoft.com/office/drawing/2014/main" id="{0156C651-349E-4920-B77A-938EEEE04325}"/>
                    </a:ext>
                  </a:extLst>
                </p:cNvPr>
                <p:cNvSpPr/>
                <p:nvPr/>
              </p:nvSpPr>
              <p:spPr>
                <a:xfrm>
                  <a:off x="-25400" y="416114"/>
                  <a:ext cx="4062711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4" name="자유형: 도형 143">
                  <a:extLst>
                    <a:ext uri="{FF2B5EF4-FFF2-40B4-BE49-F238E27FC236}">
                      <a16:creationId xmlns:a16="http://schemas.microsoft.com/office/drawing/2014/main" id="{6FBA513A-2F17-452E-8D0F-EB66454839B0}"/>
                    </a:ext>
                  </a:extLst>
                </p:cNvPr>
                <p:cNvSpPr/>
                <p:nvPr/>
              </p:nvSpPr>
              <p:spPr>
                <a:xfrm>
                  <a:off x="0" y="54508"/>
                  <a:ext cx="3392124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5" name="자유형: 도형 144">
                  <a:extLst>
                    <a:ext uri="{FF2B5EF4-FFF2-40B4-BE49-F238E27FC236}">
                      <a16:creationId xmlns:a16="http://schemas.microsoft.com/office/drawing/2014/main" id="{F6981C45-CC9A-4A98-8D49-9BD7466B5D99}"/>
                    </a:ext>
                  </a:extLst>
                </p:cNvPr>
                <p:cNvSpPr/>
                <p:nvPr/>
              </p:nvSpPr>
              <p:spPr>
                <a:xfrm>
                  <a:off x="0" y="-307098"/>
                  <a:ext cx="3149602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6" name="자유형: 도형 145">
                  <a:extLst>
                    <a:ext uri="{FF2B5EF4-FFF2-40B4-BE49-F238E27FC236}">
                      <a16:creationId xmlns:a16="http://schemas.microsoft.com/office/drawing/2014/main" id="{4315B8AE-CE7D-4447-8955-49CEE6321618}"/>
                    </a:ext>
                  </a:extLst>
                </p:cNvPr>
                <p:cNvSpPr/>
                <p:nvPr/>
              </p:nvSpPr>
              <p:spPr>
                <a:xfrm flipV="1">
                  <a:off x="-63500" y="410814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7" name="자유형: 도형 146">
                  <a:extLst>
                    <a:ext uri="{FF2B5EF4-FFF2-40B4-BE49-F238E27FC236}">
                      <a16:creationId xmlns:a16="http://schemas.microsoft.com/office/drawing/2014/main" id="{49FEF4D3-CC91-42CC-9DD3-1304390C66A0}"/>
                    </a:ext>
                  </a:extLst>
                </p:cNvPr>
                <p:cNvSpPr/>
                <p:nvPr/>
              </p:nvSpPr>
              <p:spPr>
                <a:xfrm flipV="1">
                  <a:off x="-38100" y="4537608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8" name="자유형: 도형 147">
                  <a:extLst>
                    <a:ext uri="{FF2B5EF4-FFF2-40B4-BE49-F238E27FC236}">
                      <a16:creationId xmlns:a16="http://schemas.microsoft.com/office/drawing/2014/main" id="{1ABDD794-6AC8-4803-BBFD-1D1D0D86F138}"/>
                    </a:ext>
                  </a:extLst>
                </p:cNvPr>
                <p:cNvSpPr/>
                <p:nvPr/>
              </p:nvSpPr>
              <p:spPr>
                <a:xfrm flipV="1">
                  <a:off x="1" y="5064314"/>
                  <a:ext cx="499110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49" name="자유형: 도형 148">
                  <a:extLst>
                    <a:ext uri="{FF2B5EF4-FFF2-40B4-BE49-F238E27FC236}">
                      <a16:creationId xmlns:a16="http://schemas.microsoft.com/office/drawing/2014/main" id="{128953C5-0CEB-49B3-B921-6A01D962A588}"/>
                    </a:ext>
                  </a:extLst>
                </p:cNvPr>
                <p:cNvSpPr/>
                <p:nvPr/>
              </p:nvSpPr>
              <p:spPr>
                <a:xfrm flipV="1">
                  <a:off x="-1" y="5527520"/>
                  <a:ext cx="433748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0" name="자유형: 도형 149">
                  <a:extLst>
                    <a:ext uri="{FF2B5EF4-FFF2-40B4-BE49-F238E27FC236}">
                      <a16:creationId xmlns:a16="http://schemas.microsoft.com/office/drawing/2014/main" id="{7C2B745A-35FA-484C-9514-56A44574B650}"/>
                    </a:ext>
                  </a:extLst>
                </p:cNvPr>
                <p:cNvSpPr/>
                <p:nvPr/>
              </p:nvSpPr>
              <p:spPr>
                <a:xfrm flipV="1">
                  <a:off x="0" y="5889126"/>
                  <a:ext cx="356870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1" name="자유형: 도형 150">
                  <a:extLst>
                    <a:ext uri="{FF2B5EF4-FFF2-40B4-BE49-F238E27FC236}">
                      <a16:creationId xmlns:a16="http://schemas.microsoft.com/office/drawing/2014/main" id="{E8570277-22A5-4C7B-A9A5-FAA3351F39D1}"/>
                    </a:ext>
                  </a:extLst>
                </p:cNvPr>
                <p:cNvSpPr/>
                <p:nvPr/>
              </p:nvSpPr>
              <p:spPr>
                <a:xfrm flipV="1">
                  <a:off x="-38100" y="6250732"/>
                  <a:ext cx="2775683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52" name="자유형: 도형 151">
                  <a:extLst>
                    <a:ext uri="{FF2B5EF4-FFF2-40B4-BE49-F238E27FC236}">
                      <a16:creationId xmlns:a16="http://schemas.microsoft.com/office/drawing/2014/main" id="{48806A64-7D0A-406D-9BF8-1E3572FC0160}"/>
                    </a:ext>
                  </a:extLst>
                </p:cNvPr>
                <p:cNvSpPr/>
                <p:nvPr/>
              </p:nvSpPr>
              <p:spPr>
                <a:xfrm flipV="1">
                  <a:off x="-38100" y="6612338"/>
                  <a:ext cx="2140616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 cap="rnd">
                  <a:solidFill>
                    <a:schemeClr val="bg1">
                      <a:alpha val="1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53" name="그룹 152">
              <a:extLst>
                <a:ext uri="{FF2B5EF4-FFF2-40B4-BE49-F238E27FC236}">
                  <a16:creationId xmlns:a16="http://schemas.microsoft.com/office/drawing/2014/main" id="{172F71AF-C694-4FD1-AC56-EEC58F09973F}"/>
                </a:ext>
              </a:extLst>
            </p:cNvPr>
            <p:cNvGrpSpPr/>
            <p:nvPr/>
          </p:nvGrpSpPr>
          <p:grpSpPr>
            <a:xfrm>
              <a:off x="-2522449" y="-154698"/>
              <a:ext cx="8741822" cy="7780704"/>
              <a:chOff x="-2674849" y="-307098"/>
              <a:chExt cx="8741822" cy="7780704"/>
            </a:xfrm>
          </p:grpSpPr>
          <p:sp>
            <p:nvSpPr>
              <p:cNvPr id="154" name="자유형: 도형 153">
                <a:extLst>
                  <a:ext uri="{FF2B5EF4-FFF2-40B4-BE49-F238E27FC236}">
                    <a16:creationId xmlns:a16="http://schemas.microsoft.com/office/drawing/2014/main" id="{44E4222A-A1B7-45E6-B0E1-55D5DA2A7EB4}"/>
                  </a:ext>
                </a:extLst>
              </p:cNvPr>
              <p:cNvSpPr/>
              <p:nvPr/>
            </p:nvSpPr>
            <p:spPr>
              <a:xfrm>
                <a:off x="206102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5" name="자유형: 도형 154">
                <a:extLst>
                  <a:ext uri="{FF2B5EF4-FFF2-40B4-BE49-F238E27FC236}">
                    <a16:creationId xmlns:a16="http://schemas.microsoft.com/office/drawing/2014/main" id="{1325FC93-18F6-4B84-B106-3AC112B1E750}"/>
                  </a:ext>
                </a:extLst>
              </p:cNvPr>
              <p:cNvSpPr/>
              <p:nvPr/>
            </p:nvSpPr>
            <p:spPr>
              <a:xfrm>
                <a:off x="1722752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6" name="자유형: 도형 155">
                <a:extLst>
                  <a:ext uri="{FF2B5EF4-FFF2-40B4-BE49-F238E27FC236}">
                    <a16:creationId xmlns:a16="http://schemas.microsoft.com/office/drawing/2014/main" id="{6BD6B779-C326-49CB-A49C-8C0888D51D95}"/>
                  </a:ext>
                </a:extLst>
              </p:cNvPr>
              <p:cNvSpPr/>
              <p:nvPr/>
            </p:nvSpPr>
            <p:spPr>
              <a:xfrm>
                <a:off x="1384475" y="0"/>
                <a:ext cx="37392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739244"/>
                  <a:gd name="connsiteY0" fmla="*/ 0 h 6966857"/>
                  <a:gd name="connsiteX1" fmla="*/ 3739244 w 3739244"/>
                  <a:gd name="connsiteY1" fmla="*/ 3551163 h 6966857"/>
                  <a:gd name="connsiteX2" fmla="*/ 0 w 37392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39244" h="6966857">
                    <a:moveTo>
                      <a:pt x="798287" y="0"/>
                    </a:moveTo>
                    <a:cubicBezTo>
                      <a:pt x="1243392" y="1228877"/>
                      <a:pt x="3729568" y="1814287"/>
                      <a:pt x="3739244" y="3551163"/>
                    </a:cubicBezTo>
                    <a:cubicBezTo>
                      <a:pt x="3666673" y="5786363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7" name="자유형: 도형 156">
                <a:extLst>
                  <a:ext uri="{FF2B5EF4-FFF2-40B4-BE49-F238E27FC236}">
                    <a16:creationId xmlns:a16="http://schemas.microsoft.com/office/drawing/2014/main" id="{E93FB9FE-D2E8-4C23-8FCE-FF1D297D6512}"/>
                  </a:ext>
                </a:extLst>
              </p:cNvPr>
              <p:cNvSpPr/>
              <p:nvPr/>
            </p:nvSpPr>
            <p:spPr>
              <a:xfrm>
                <a:off x="707921" y="0"/>
                <a:ext cx="38154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3815444"/>
                  <a:gd name="connsiteY0" fmla="*/ 0 h 6966857"/>
                  <a:gd name="connsiteX1" fmla="*/ 3815444 w 3815444"/>
                  <a:gd name="connsiteY1" fmla="*/ 3570515 h 6966857"/>
                  <a:gd name="connsiteX2" fmla="*/ 0 w 38154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815444" h="6966857">
                    <a:moveTo>
                      <a:pt x="798287" y="0"/>
                    </a:moveTo>
                    <a:cubicBezTo>
                      <a:pt x="1243392" y="1228877"/>
                      <a:pt x="3805768" y="1833639"/>
                      <a:pt x="3815444" y="3570515"/>
                    </a:cubicBezTo>
                    <a:cubicBezTo>
                      <a:pt x="37428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8" name="자유형: 도형 157">
                <a:extLst>
                  <a:ext uri="{FF2B5EF4-FFF2-40B4-BE49-F238E27FC236}">
                    <a16:creationId xmlns:a16="http://schemas.microsoft.com/office/drawing/2014/main" id="{1A1E51D1-F0BF-40A3-B2CE-4DBF33F865FF}"/>
                  </a:ext>
                </a:extLst>
              </p:cNvPr>
              <p:cNvSpPr/>
              <p:nvPr/>
            </p:nvSpPr>
            <p:spPr>
              <a:xfrm>
                <a:off x="-306910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9" name="자유형: 도형 158">
                <a:extLst>
                  <a:ext uri="{FF2B5EF4-FFF2-40B4-BE49-F238E27FC236}">
                    <a16:creationId xmlns:a16="http://schemas.microsoft.com/office/drawing/2014/main" id="{FD76D9C8-349E-494D-A8E9-899BD1547CA2}"/>
                  </a:ext>
                </a:extLst>
              </p:cNvPr>
              <p:cNvSpPr/>
              <p:nvPr/>
            </p:nvSpPr>
            <p:spPr>
              <a:xfrm>
                <a:off x="-1321741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0" name="자유형: 도형 159">
                <a:extLst>
                  <a:ext uri="{FF2B5EF4-FFF2-40B4-BE49-F238E27FC236}">
                    <a16:creationId xmlns:a16="http://schemas.microsoft.com/office/drawing/2014/main" id="{0FB7851D-140D-4246-A779-4DC05A8C3F1A}"/>
                  </a:ext>
                </a:extLst>
              </p:cNvPr>
              <p:cNvSpPr/>
              <p:nvPr/>
            </p:nvSpPr>
            <p:spPr>
              <a:xfrm>
                <a:off x="-2674849" y="0"/>
                <a:ext cx="4005944" cy="6858000"/>
              </a:xfrm>
              <a:custGeom>
                <a:avLst/>
                <a:gdLst>
                  <a:gd name="connsiteX0" fmla="*/ 0 w 14514"/>
                  <a:gd name="connsiteY0" fmla="*/ 0 h 6908800"/>
                  <a:gd name="connsiteX1" fmla="*/ 14514 w 14514"/>
                  <a:gd name="connsiteY1" fmla="*/ 3381829 h 6908800"/>
                  <a:gd name="connsiteX2" fmla="*/ 14514 w 14514"/>
                  <a:gd name="connsiteY2" fmla="*/ 6908800 h 6908800"/>
                  <a:gd name="connsiteX0" fmla="*/ 0 w 6081486"/>
                  <a:gd name="connsiteY0" fmla="*/ 0 h 6908800"/>
                  <a:gd name="connsiteX1" fmla="*/ 6081486 w 6081486"/>
                  <a:gd name="connsiteY1" fmla="*/ 3556001 h 6908800"/>
                  <a:gd name="connsiteX2" fmla="*/ 14514 w 6081486"/>
                  <a:gd name="connsiteY2" fmla="*/ 6908800 h 6908800"/>
                  <a:gd name="connsiteX0" fmla="*/ 0 w 6081490"/>
                  <a:gd name="connsiteY0" fmla="*/ 0 h 6908800"/>
                  <a:gd name="connsiteX1" fmla="*/ 6081486 w 6081490"/>
                  <a:gd name="connsiteY1" fmla="*/ 3556001 h 6908800"/>
                  <a:gd name="connsiteX2" fmla="*/ 14514 w 6081490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0 w 6081717"/>
                  <a:gd name="connsiteY0" fmla="*/ 0 h 6908800"/>
                  <a:gd name="connsiteX1" fmla="*/ 6081486 w 6081717"/>
                  <a:gd name="connsiteY1" fmla="*/ 3556001 h 6908800"/>
                  <a:gd name="connsiteX2" fmla="*/ 14514 w 6081717"/>
                  <a:gd name="connsiteY2" fmla="*/ 6908800 h 6908800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2859315 w 6067203"/>
                  <a:gd name="connsiteY0" fmla="*/ 0 h 6923314"/>
                  <a:gd name="connsiteX1" fmla="*/ 6066972 w 6067203"/>
                  <a:gd name="connsiteY1" fmla="*/ 3570515 h 6923314"/>
                  <a:gd name="connsiteX2" fmla="*/ 0 w 6067203"/>
                  <a:gd name="connsiteY2" fmla="*/ 6923314 h 6923314"/>
                  <a:gd name="connsiteX0" fmla="*/ 798287 w 4006292"/>
                  <a:gd name="connsiteY0" fmla="*/ 0 h 6966857"/>
                  <a:gd name="connsiteX1" fmla="*/ 4005944 w 4006292"/>
                  <a:gd name="connsiteY1" fmla="*/ 3570515 h 6966857"/>
                  <a:gd name="connsiteX2" fmla="*/ 0 w 4006292"/>
                  <a:gd name="connsiteY2" fmla="*/ 6966857 h 6966857"/>
                  <a:gd name="connsiteX0" fmla="*/ 798287 w 4006364"/>
                  <a:gd name="connsiteY0" fmla="*/ 0 h 6966857"/>
                  <a:gd name="connsiteX1" fmla="*/ 4005944 w 4006364"/>
                  <a:gd name="connsiteY1" fmla="*/ 3570515 h 6966857"/>
                  <a:gd name="connsiteX2" fmla="*/ 0 w 400636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  <a:gd name="connsiteX0" fmla="*/ 798287 w 4005944"/>
                  <a:gd name="connsiteY0" fmla="*/ 0 h 6966857"/>
                  <a:gd name="connsiteX1" fmla="*/ 4005944 w 4005944"/>
                  <a:gd name="connsiteY1" fmla="*/ 3570515 h 6966857"/>
                  <a:gd name="connsiteX2" fmla="*/ 0 w 4005944"/>
                  <a:gd name="connsiteY2" fmla="*/ 6966857 h 69668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05944" h="6966857">
                    <a:moveTo>
                      <a:pt x="798287" y="0"/>
                    </a:moveTo>
                    <a:cubicBezTo>
                      <a:pt x="1243392" y="1228877"/>
                      <a:pt x="3996268" y="1833639"/>
                      <a:pt x="4005944" y="3570515"/>
                    </a:cubicBezTo>
                    <a:cubicBezTo>
                      <a:pt x="3933373" y="5805715"/>
                      <a:pt x="696686" y="6096000"/>
                      <a:pt x="0" y="6966857"/>
                    </a:cubicBezTo>
                  </a:path>
                </a:pathLst>
              </a:custGeom>
              <a:noFill/>
              <a:ln w="508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61" name="그룹 160">
                <a:extLst>
                  <a:ext uri="{FF2B5EF4-FFF2-40B4-BE49-F238E27FC236}">
                    <a16:creationId xmlns:a16="http://schemas.microsoft.com/office/drawing/2014/main" id="{1B973092-DFBA-4798-9EC6-D30E3574D304}"/>
                  </a:ext>
                </a:extLst>
              </p:cNvPr>
              <p:cNvGrpSpPr/>
              <p:nvPr/>
            </p:nvGrpSpPr>
            <p:grpSpPr>
              <a:xfrm>
                <a:off x="-63500" y="-307098"/>
                <a:ext cx="6121400" cy="7780704"/>
                <a:chOff x="-63500" y="-307098"/>
                <a:chExt cx="6121400" cy="7780704"/>
              </a:xfrm>
            </p:grpSpPr>
            <p:sp>
              <p:nvSpPr>
                <p:cNvPr id="162" name="자유형: 도형 161">
                  <a:extLst>
                    <a:ext uri="{FF2B5EF4-FFF2-40B4-BE49-F238E27FC236}">
                      <a16:creationId xmlns:a16="http://schemas.microsoft.com/office/drawing/2014/main" id="{6595A06E-AAD2-4483-8934-0B12DACBA3E5}"/>
                    </a:ext>
                  </a:extLst>
                </p:cNvPr>
                <p:cNvSpPr/>
                <p:nvPr/>
              </p:nvSpPr>
              <p:spPr>
                <a:xfrm>
                  <a:off x="-25400" y="257810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3" name="자유형: 도형 162">
                  <a:extLst>
                    <a:ext uri="{FF2B5EF4-FFF2-40B4-BE49-F238E27FC236}">
                      <a16:creationId xmlns:a16="http://schemas.microsoft.com/office/drawing/2014/main" id="{A2F47DA5-76BC-49EC-8171-A92DF738F648}"/>
                    </a:ext>
                  </a:extLst>
                </p:cNvPr>
                <p:cNvSpPr/>
                <p:nvPr/>
              </p:nvSpPr>
              <p:spPr>
                <a:xfrm>
                  <a:off x="-12700" y="3483474"/>
                  <a:ext cx="6070600" cy="101600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  <a:gd name="connsiteX0" fmla="*/ 0 w 6070600"/>
                    <a:gd name="connsiteY0" fmla="*/ 0 h 581868"/>
                    <a:gd name="connsiteX1" fmla="*/ 3721100 w 6070600"/>
                    <a:gd name="connsiteY1" fmla="*/ 533400 h 581868"/>
                    <a:gd name="connsiteX2" fmla="*/ 6070600 w 6070600"/>
                    <a:gd name="connsiteY2" fmla="*/ 419100 h 581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70600" h="581868">
                      <a:moveTo>
                        <a:pt x="0" y="0"/>
                      </a:moveTo>
                      <a:cubicBezTo>
                        <a:pt x="1359958" y="348191"/>
                        <a:pt x="2707217" y="416983"/>
                        <a:pt x="3721100" y="533400"/>
                      </a:cubicBezTo>
                      <a:cubicBezTo>
                        <a:pt x="4734983" y="649817"/>
                        <a:pt x="5402791" y="534458"/>
                        <a:pt x="6070600" y="4191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4" name="자유형: 도형 163">
                  <a:extLst>
                    <a:ext uri="{FF2B5EF4-FFF2-40B4-BE49-F238E27FC236}">
                      <a16:creationId xmlns:a16="http://schemas.microsoft.com/office/drawing/2014/main" id="{40D8CCC6-DE28-4F30-8A6D-F146FE424DB6}"/>
                    </a:ext>
                  </a:extLst>
                </p:cNvPr>
                <p:cNvSpPr/>
                <p:nvPr/>
              </p:nvSpPr>
              <p:spPr>
                <a:xfrm>
                  <a:off x="0" y="1767632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5" name="자유형: 도형 164">
                  <a:extLst>
                    <a:ext uri="{FF2B5EF4-FFF2-40B4-BE49-F238E27FC236}">
                      <a16:creationId xmlns:a16="http://schemas.microsoft.com/office/drawing/2014/main" id="{A882EA04-9DCE-44B0-A934-53CACC527C6B}"/>
                    </a:ext>
                  </a:extLst>
                </p:cNvPr>
                <p:cNvSpPr/>
                <p:nvPr/>
              </p:nvSpPr>
              <p:spPr>
                <a:xfrm>
                  <a:off x="-25400" y="1240926"/>
                  <a:ext cx="514911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6" name="자유형: 도형 165">
                  <a:extLst>
                    <a:ext uri="{FF2B5EF4-FFF2-40B4-BE49-F238E27FC236}">
                      <a16:creationId xmlns:a16="http://schemas.microsoft.com/office/drawing/2014/main" id="{D1B02B75-D11D-4556-A77F-085144BEB058}"/>
                    </a:ext>
                  </a:extLst>
                </p:cNvPr>
                <p:cNvSpPr/>
                <p:nvPr/>
              </p:nvSpPr>
              <p:spPr>
                <a:xfrm>
                  <a:off x="0" y="777720"/>
                  <a:ext cx="4523365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7" name="자유형: 도형 166">
                  <a:extLst>
                    <a:ext uri="{FF2B5EF4-FFF2-40B4-BE49-F238E27FC236}">
                      <a16:creationId xmlns:a16="http://schemas.microsoft.com/office/drawing/2014/main" id="{7FD8069D-A339-4031-9D89-4AECD4A2A8C2}"/>
                    </a:ext>
                  </a:extLst>
                </p:cNvPr>
                <p:cNvSpPr/>
                <p:nvPr/>
              </p:nvSpPr>
              <p:spPr>
                <a:xfrm>
                  <a:off x="-25400" y="416114"/>
                  <a:ext cx="397783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8" name="자유형: 도형 167">
                  <a:extLst>
                    <a:ext uri="{FF2B5EF4-FFF2-40B4-BE49-F238E27FC236}">
                      <a16:creationId xmlns:a16="http://schemas.microsoft.com/office/drawing/2014/main" id="{528FDC67-77A4-4B49-8832-06AE6E553C25}"/>
                    </a:ext>
                  </a:extLst>
                </p:cNvPr>
                <p:cNvSpPr/>
                <p:nvPr/>
              </p:nvSpPr>
              <p:spPr>
                <a:xfrm>
                  <a:off x="0" y="54508"/>
                  <a:ext cx="3448712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9" name="자유형: 도형 168">
                  <a:extLst>
                    <a:ext uri="{FF2B5EF4-FFF2-40B4-BE49-F238E27FC236}">
                      <a16:creationId xmlns:a16="http://schemas.microsoft.com/office/drawing/2014/main" id="{16BACA57-FA2D-4CD2-82A7-52A953881217}"/>
                    </a:ext>
                  </a:extLst>
                </p:cNvPr>
                <p:cNvSpPr/>
                <p:nvPr/>
              </p:nvSpPr>
              <p:spPr>
                <a:xfrm>
                  <a:off x="0" y="-307098"/>
                  <a:ext cx="3077938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0" name="자유형: 도형 169">
                  <a:extLst>
                    <a:ext uri="{FF2B5EF4-FFF2-40B4-BE49-F238E27FC236}">
                      <a16:creationId xmlns:a16="http://schemas.microsoft.com/office/drawing/2014/main" id="{2E07B329-F8E7-4726-BDDC-9E5687778126}"/>
                    </a:ext>
                  </a:extLst>
                </p:cNvPr>
                <p:cNvSpPr/>
                <p:nvPr/>
              </p:nvSpPr>
              <p:spPr>
                <a:xfrm flipV="1">
                  <a:off x="-63500" y="4108140"/>
                  <a:ext cx="6023306" cy="480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1" name="자유형: 도형 170">
                  <a:extLst>
                    <a:ext uri="{FF2B5EF4-FFF2-40B4-BE49-F238E27FC236}">
                      <a16:creationId xmlns:a16="http://schemas.microsoft.com/office/drawing/2014/main" id="{A1E7D74C-3863-40C4-8996-2B75CBA35A75}"/>
                    </a:ext>
                  </a:extLst>
                </p:cNvPr>
                <p:cNvSpPr/>
                <p:nvPr/>
              </p:nvSpPr>
              <p:spPr>
                <a:xfrm flipV="1">
                  <a:off x="-38100" y="4537608"/>
                  <a:ext cx="565962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2" name="자유형: 도형 171">
                  <a:extLst>
                    <a:ext uri="{FF2B5EF4-FFF2-40B4-BE49-F238E27FC236}">
                      <a16:creationId xmlns:a16="http://schemas.microsoft.com/office/drawing/2014/main" id="{327F566D-8F4F-4722-98D8-66A7C95EAF01}"/>
                    </a:ext>
                  </a:extLst>
                </p:cNvPr>
                <p:cNvSpPr/>
                <p:nvPr/>
              </p:nvSpPr>
              <p:spPr>
                <a:xfrm flipV="1">
                  <a:off x="1" y="5064314"/>
                  <a:ext cx="505698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3" name="자유형: 도형 172">
                  <a:extLst>
                    <a:ext uri="{FF2B5EF4-FFF2-40B4-BE49-F238E27FC236}">
                      <a16:creationId xmlns:a16="http://schemas.microsoft.com/office/drawing/2014/main" id="{248AE07C-99D4-4D87-8770-4741FF8AC0E7}"/>
                    </a:ext>
                  </a:extLst>
                </p:cNvPr>
                <p:cNvSpPr/>
                <p:nvPr/>
              </p:nvSpPr>
              <p:spPr>
                <a:xfrm flipV="1">
                  <a:off x="-1" y="5527520"/>
                  <a:ext cx="4337489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4" name="자유형: 도형 173">
                  <a:extLst>
                    <a:ext uri="{FF2B5EF4-FFF2-40B4-BE49-F238E27FC236}">
                      <a16:creationId xmlns:a16="http://schemas.microsoft.com/office/drawing/2014/main" id="{4EBDF69A-78A5-4623-9C7E-8CF9B93E5446}"/>
                    </a:ext>
                  </a:extLst>
                </p:cNvPr>
                <p:cNvSpPr/>
                <p:nvPr/>
              </p:nvSpPr>
              <p:spPr>
                <a:xfrm flipV="1">
                  <a:off x="0" y="5889126"/>
                  <a:ext cx="3568700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5" name="자유형: 도형 174">
                  <a:extLst>
                    <a:ext uri="{FF2B5EF4-FFF2-40B4-BE49-F238E27FC236}">
                      <a16:creationId xmlns:a16="http://schemas.microsoft.com/office/drawing/2014/main" id="{C3D04906-1080-45B2-A5A2-4A2B51347139}"/>
                    </a:ext>
                  </a:extLst>
                </p:cNvPr>
                <p:cNvSpPr/>
                <p:nvPr/>
              </p:nvSpPr>
              <p:spPr>
                <a:xfrm flipV="1">
                  <a:off x="-38100" y="6250732"/>
                  <a:ext cx="2775683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6" name="자유형: 도형 175">
                  <a:extLst>
                    <a:ext uri="{FF2B5EF4-FFF2-40B4-BE49-F238E27FC236}">
                      <a16:creationId xmlns:a16="http://schemas.microsoft.com/office/drawing/2014/main" id="{92F0CAA6-6844-4575-A4A1-022B76AD3700}"/>
                    </a:ext>
                  </a:extLst>
                </p:cNvPr>
                <p:cNvSpPr/>
                <p:nvPr/>
              </p:nvSpPr>
              <p:spPr>
                <a:xfrm flipV="1">
                  <a:off x="-38100" y="6612338"/>
                  <a:ext cx="2140616" cy="861268"/>
                </a:xfrm>
                <a:custGeom>
                  <a:avLst/>
                  <a:gdLst>
                    <a:gd name="connsiteX0" fmla="*/ 0 w 6083300"/>
                    <a:gd name="connsiteY0" fmla="*/ 0 h 861268"/>
                    <a:gd name="connsiteX1" fmla="*/ 3733800 w 6083300"/>
                    <a:gd name="connsiteY1" fmla="*/ 812800 h 861268"/>
                    <a:gd name="connsiteX2" fmla="*/ 6083300 w 6083300"/>
                    <a:gd name="connsiteY2" fmla="*/ 698500 h 8612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6083300" h="861268">
                      <a:moveTo>
                        <a:pt x="0" y="0"/>
                      </a:moveTo>
                      <a:cubicBezTo>
                        <a:pt x="1359958" y="348191"/>
                        <a:pt x="2719917" y="696383"/>
                        <a:pt x="3733800" y="812800"/>
                      </a:cubicBezTo>
                      <a:cubicBezTo>
                        <a:pt x="4747683" y="929217"/>
                        <a:pt x="5415491" y="813858"/>
                        <a:pt x="6083300" y="698500"/>
                      </a:cubicBezTo>
                    </a:path>
                  </a:pathLst>
                </a:custGeom>
                <a:noFill/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177" name="직사각형 176">
              <a:extLst>
                <a:ext uri="{FF2B5EF4-FFF2-40B4-BE49-F238E27FC236}">
                  <a16:creationId xmlns:a16="http://schemas.microsoft.com/office/drawing/2014/main" id="{4AA9CA8E-31A7-4D9B-80C8-665629E7C2A3}"/>
                </a:ext>
              </a:extLst>
            </p:cNvPr>
            <p:cNvSpPr/>
            <p:nvPr/>
          </p:nvSpPr>
          <p:spPr>
            <a:xfrm>
              <a:off x="152400" y="152401"/>
              <a:ext cx="305495" cy="685799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shade val="30000"/>
                    <a:satMod val="115000"/>
                  </a:schemeClr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783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100000">
              <a:srgbClr val="03314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직사각형 77">
            <a:extLst>
              <a:ext uri="{FF2B5EF4-FFF2-40B4-BE49-F238E27FC236}">
                <a16:creationId xmlns:a16="http://schemas.microsoft.com/office/drawing/2014/main" id="{AAE72C7E-16F3-44A1-9DAE-1352A81D3973}"/>
              </a:ext>
            </a:extLst>
          </p:cNvPr>
          <p:cNvSpPr/>
          <p:nvPr/>
        </p:nvSpPr>
        <p:spPr>
          <a:xfrm>
            <a:off x="4915044" y="4849829"/>
            <a:ext cx="6805089" cy="1441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latinLnBrk="0">
              <a:lnSpc>
                <a:spcPct val="150000"/>
              </a:lnSpc>
              <a:defRPr/>
            </a:pPr>
            <a:r>
              <a:rPr lang="en-US" altLang="ko-KR" sz="4800" b="1" i="1" kern="0" dirty="0">
                <a:solidFill>
                  <a:prstClr val="white"/>
                </a:solidFill>
              </a:rPr>
              <a:t>PPT PRESENTATION </a:t>
            </a:r>
          </a:p>
          <a:p>
            <a:pPr algn="r" latinLnBrk="0">
              <a:lnSpc>
                <a:spcPct val="150000"/>
              </a:lnSpc>
              <a:defRPr/>
            </a:pPr>
            <a:r>
              <a:rPr lang="en-US" altLang="ja-JP" sz="1200" kern="0" dirty="0">
                <a:solidFill>
                  <a:prstClr val="white"/>
                </a:solidFill>
              </a:rPr>
              <a:t>PAPOZIP</a:t>
            </a:r>
            <a:r>
              <a:rPr lang="ja-JP" altLang="en-US" sz="12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1200" kern="0" dirty="0">
                <a:solidFill>
                  <a:prstClr val="white"/>
                </a:solidFill>
              </a:rPr>
              <a:t>ppt</a:t>
            </a:r>
            <a:r>
              <a:rPr lang="ja-JP" altLang="en-US" sz="12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1200" kern="0" dirty="0">
              <a:solidFill>
                <a:prstClr val="white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95DEC04-7D82-4DDB-B4D7-3C0CF0CF3D76}"/>
              </a:ext>
            </a:extLst>
          </p:cNvPr>
          <p:cNvSpPr/>
          <p:nvPr/>
        </p:nvSpPr>
        <p:spPr>
          <a:xfrm rot="3676129">
            <a:off x="5950213" y="-3661491"/>
            <a:ext cx="421587" cy="14211713"/>
          </a:xfrm>
          <a:prstGeom prst="rect">
            <a:avLst/>
          </a:prstGeom>
          <a:pattFill prst="lgConfetti">
            <a:fgClr>
              <a:srgbClr val="03314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9" name="사각형: 둥근 위쪽 모서리 178">
            <a:extLst>
              <a:ext uri="{FF2B5EF4-FFF2-40B4-BE49-F238E27FC236}">
                <a16:creationId xmlns:a16="http://schemas.microsoft.com/office/drawing/2014/main" id="{7A9F395F-2488-428E-B4D9-091096333BF7}"/>
              </a:ext>
            </a:extLst>
          </p:cNvPr>
          <p:cNvSpPr/>
          <p:nvPr/>
        </p:nvSpPr>
        <p:spPr>
          <a:xfrm>
            <a:off x="4674189" y="0"/>
            <a:ext cx="481711" cy="4280342"/>
          </a:xfrm>
          <a:prstGeom prst="round2SameRect">
            <a:avLst>
              <a:gd name="adj1" fmla="val 0"/>
              <a:gd name="adj2" fmla="val 29972"/>
            </a:avLst>
          </a:prstGeom>
          <a:gradFill flip="none" rotWithShape="1">
            <a:gsLst>
              <a:gs pos="20000">
                <a:schemeClr val="bg1">
                  <a:shade val="30000"/>
                  <a:satMod val="115000"/>
                </a:schemeClr>
              </a:gs>
              <a:gs pos="58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87BCAB5E-9CB4-4999-AFB8-D03257729770}"/>
              </a:ext>
            </a:extLst>
          </p:cNvPr>
          <p:cNvGrpSpPr/>
          <p:nvPr/>
        </p:nvGrpSpPr>
        <p:grpSpPr>
          <a:xfrm>
            <a:off x="-6906" y="-2217622"/>
            <a:ext cx="4767593" cy="6253723"/>
            <a:chOff x="-6906" y="-2217622"/>
            <a:chExt cx="4767593" cy="6253723"/>
          </a:xfrm>
        </p:grpSpPr>
        <p:cxnSp>
          <p:nvCxnSpPr>
            <p:cNvPr id="178" name="직선 연결선 177">
              <a:extLst>
                <a:ext uri="{FF2B5EF4-FFF2-40B4-BE49-F238E27FC236}">
                  <a16:creationId xmlns:a16="http://schemas.microsoft.com/office/drawing/2014/main" id="{161E83F9-EBFE-4D69-A227-5387018CD5E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0" y="1982834"/>
              <a:ext cx="4760687" cy="2053267"/>
            </a:xfrm>
            <a:prstGeom prst="line">
              <a:avLst/>
            </a:prstGeom>
            <a:ln w="635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직선 연결선 179">
              <a:extLst>
                <a:ext uri="{FF2B5EF4-FFF2-40B4-BE49-F238E27FC236}">
                  <a16:creationId xmlns:a16="http://schemas.microsoft.com/office/drawing/2014/main" id="{4E3FB856-3D56-4A70-909A-8C81B8361DF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1151" y="1341083"/>
              <a:ext cx="4760687" cy="2053267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직선 연결선 180">
              <a:extLst>
                <a:ext uri="{FF2B5EF4-FFF2-40B4-BE49-F238E27FC236}">
                  <a16:creationId xmlns:a16="http://schemas.microsoft.com/office/drawing/2014/main" id="{FCCECB65-F678-48E6-BFC8-91DE66AC2E6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2302" y="699332"/>
              <a:ext cx="4760687" cy="2053267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직선 연결선 181">
              <a:extLst>
                <a:ext uri="{FF2B5EF4-FFF2-40B4-BE49-F238E27FC236}">
                  <a16:creationId xmlns:a16="http://schemas.microsoft.com/office/drawing/2014/main" id="{2344180E-68C4-4449-832A-8EDDEC3D97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3453" y="57581"/>
              <a:ext cx="4760687" cy="2053267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직선 연결선 182">
              <a:extLst>
                <a:ext uri="{FF2B5EF4-FFF2-40B4-BE49-F238E27FC236}">
                  <a16:creationId xmlns:a16="http://schemas.microsoft.com/office/drawing/2014/main" id="{FCA27128-6D9A-479D-87E7-40339D12ACA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4604" y="-584170"/>
              <a:ext cx="4760687" cy="2053267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직선 연결선 183">
              <a:extLst>
                <a:ext uri="{FF2B5EF4-FFF2-40B4-BE49-F238E27FC236}">
                  <a16:creationId xmlns:a16="http://schemas.microsoft.com/office/drawing/2014/main" id="{90DDE63B-9334-452B-BF32-4CCEB6647B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5755" y="-1225921"/>
              <a:ext cx="4760687" cy="2053267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직선 연결선 184">
              <a:extLst>
                <a:ext uri="{FF2B5EF4-FFF2-40B4-BE49-F238E27FC236}">
                  <a16:creationId xmlns:a16="http://schemas.microsoft.com/office/drawing/2014/main" id="{1F7CEEA8-095D-46F8-976C-D9553AD1CB0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6906" y="-1867672"/>
              <a:ext cx="4760687" cy="2053267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직선 연결선 185">
              <a:extLst>
                <a:ext uri="{FF2B5EF4-FFF2-40B4-BE49-F238E27FC236}">
                  <a16:creationId xmlns:a16="http://schemas.microsoft.com/office/drawing/2014/main" id="{B01EEA3C-C4C9-412A-B1FA-52A7F53F3E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8525" y="-502153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직선 연결선 186">
              <a:extLst>
                <a:ext uri="{FF2B5EF4-FFF2-40B4-BE49-F238E27FC236}">
                  <a16:creationId xmlns:a16="http://schemas.microsoft.com/office/drawing/2014/main" id="{697A5631-7B4B-4D86-BE2E-E4778E9F9F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66998" y="-771606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직선 연결선 187">
              <a:extLst>
                <a:ext uri="{FF2B5EF4-FFF2-40B4-BE49-F238E27FC236}">
                  <a16:creationId xmlns:a16="http://schemas.microsoft.com/office/drawing/2014/main" id="{68389D9D-1AEB-4C4B-AFA7-829555DCD8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33599" y="-1016995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직선 연결선 188">
              <a:extLst>
                <a:ext uri="{FF2B5EF4-FFF2-40B4-BE49-F238E27FC236}">
                  <a16:creationId xmlns:a16="http://schemas.microsoft.com/office/drawing/2014/main" id="{52F5D56C-3E45-4FF8-9D71-4488DA9F01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36294" y="-1226288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직선 연결선 189">
              <a:extLst>
                <a:ext uri="{FF2B5EF4-FFF2-40B4-BE49-F238E27FC236}">
                  <a16:creationId xmlns:a16="http://schemas.microsoft.com/office/drawing/2014/main" id="{3E57B909-8D6A-48D8-9890-F8E2EFC879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99143" y="-1416775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직선 연결선 190">
              <a:extLst>
                <a:ext uri="{FF2B5EF4-FFF2-40B4-BE49-F238E27FC236}">
                  <a16:creationId xmlns:a16="http://schemas.microsoft.com/office/drawing/2014/main" id="{04467E66-A101-4092-A2CE-B8065DFAB5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86058" y="-1595028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직선 연결선 191">
              <a:extLst>
                <a:ext uri="{FF2B5EF4-FFF2-40B4-BE49-F238E27FC236}">
                  <a16:creationId xmlns:a16="http://schemas.microsoft.com/office/drawing/2014/main" id="{33723D42-B1DA-4717-BCA9-10C635F9E8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33131" y="-1751943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27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직선 연결선 192">
              <a:extLst>
                <a:ext uri="{FF2B5EF4-FFF2-40B4-BE49-F238E27FC236}">
                  <a16:creationId xmlns:a16="http://schemas.microsoft.com/office/drawing/2014/main" id="{4B17EA4B-FE1F-474C-A32F-9B9DBA277C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0204" y="-1894953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직선 연결선 193">
              <a:extLst>
                <a:ext uri="{FF2B5EF4-FFF2-40B4-BE49-F238E27FC236}">
                  <a16:creationId xmlns:a16="http://schemas.microsoft.com/office/drawing/2014/main" id="{44ECD93A-A830-4233-AB7C-E165CB6AEF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9470" y="-1998231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직선 연결선 194">
              <a:extLst>
                <a:ext uri="{FF2B5EF4-FFF2-40B4-BE49-F238E27FC236}">
                  <a16:creationId xmlns:a16="http://schemas.microsoft.com/office/drawing/2014/main" id="{C2F1D46A-BBB9-4532-BA72-B33C0E6AD9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0766" y="-2127705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직선 연결선 195">
              <a:extLst>
                <a:ext uri="{FF2B5EF4-FFF2-40B4-BE49-F238E27FC236}">
                  <a16:creationId xmlns:a16="http://schemas.microsoft.com/office/drawing/2014/main" id="{C04559C0-25FB-4D30-8952-A1DCC50111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2577" y="-2217622"/>
              <a:ext cx="0" cy="4280342"/>
            </a:xfrm>
            <a:prstGeom prst="line">
              <a:avLst/>
            </a:prstGeom>
            <a:ln w="38100">
              <a:gradFill flip="none" rotWithShape="1">
                <a:gsLst>
                  <a:gs pos="3200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135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7" name="그림 126">
            <a:extLst>
              <a:ext uri="{FF2B5EF4-FFF2-40B4-BE49-F238E27FC236}">
                <a16:creationId xmlns:a16="http://schemas.microsoft.com/office/drawing/2014/main" id="{D6C2D0C0-72A3-4439-A8B8-C5E26136B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554" y="2966447"/>
            <a:ext cx="1895803" cy="189580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91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100000">
              <a:srgbClr val="03314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직사각형 77">
            <a:extLst>
              <a:ext uri="{FF2B5EF4-FFF2-40B4-BE49-F238E27FC236}">
                <a16:creationId xmlns:a16="http://schemas.microsoft.com/office/drawing/2014/main" id="{AAE72C7E-16F3-44A1-9DAE-1352A81D3973}"/>
              </a:ext>
            </a:extLst>
          </p:cNvPr>
          <p:cNvSpPr/>
          <p:nvPr/>
        </p:nvSpPr>
        <p:spPr>
          <a:xfrm>
            <a:off x="2691198" y="11415"/>
            <a:ext cx="5103846" cy="807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/>
              </a:solidFill>
            </a:endParaRPr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F251F356-A640-4893-90EB-0AA381CEA882}"/>
              </a:ext>
            </a:extLst>
          </p:cNvPr>
          <p:cNvCxnSpPr>
            <a:cxnSpLocks/>
          </p:cNvCxnSpPr>
          <p:nvPr/>
        </p:nvCxnSpPr>
        <p:spPr>
          <a:xfrm flipV="1">
            <a:off x="-63500" y="-91970"/>
            <a:ext cx="2906538" cy="1590570"/>
          </a:xfrm>
          <a:prstGeom prst="line">
            <a:avLst/>
          </a:prstGeom>
          <a:ln w="1143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사각형: 둥근 위쪽 모서리 178">
            <a:extLst>
              <a:ext uri="{FF2B5EF4-FFF2-40B4-BE49-F238E27FC236}">
                <a16:creationId xmlns:a16="http://schemas.microsoft.com/office/drawing/2014/main" id="{7A9F395F-2488-428E-B4D9-091096333BF7}"/>
              </a:ext>
            </a:extLst>
          </p:cNvPr>
          <p:cNvSpPr/>
          <p:nvPr/>
        </p:nvSpPr>
        <p:spPr>
          <a:xfrm>
            <a:off x="1092191" y="-124251"/>
            <a:ext cx="110944" cy="985822"/>
          </a:xfrm>
          <a:prstGeom prst="round2SameRect">
            <a:avLst>
              <a:gd name="adj1" fmla="val 0"/>
              <a:gd name="adj2" fmla="val 29972"/>
            </a:avLst>
          </a:prstGeom>
          <a:gradFill flip="none" rotWithShape="1">
            <a:gsLst>
              <a:gs pos="20000">
                <a:schemeClr val="bg1">
                  <a:shade val="30000"/>
                  <a:satMod val="115000"/>
                </a:schemeClr>
              </a:gs>
              <a:gs pos="58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5B0D002F-A725-4533-90F5-0A00ED58C5E2}"/>
              </a:ext>
            </a:extLst>
          </p:cNvPr>
          <p:cNvGrpSpPr/>
          <p:nvPr/>
        </p:nvGrpSpPr>
        <p:grpSpPr>
          <a:xfrm>
            <a:off x="14070" y="-635000"/>
            <a:ext cx="1098043" cy="1440319"/>
            <a:chOff x="-6905" y="-2217622"/>
            <a:chExt cx="2239327" cy="2937358"/>
          </a:xfrm>
        </p:grpSpPr>
        <p:cxnSp>
          <p:nvCxnSpPr>
            <p:cNvPr id="178" name="직선 연결선 177">
              <a:extLst>
                <a:ext uri="{FF2B5EF4-FFF2-40B4-BE49-F238E27FC236}">
                  <a16:creationId xmlns:a16="http://schemas.microsoft.com/office/drawing/2014/main" id="{161E83F9-EBFE-4D69-A227-5387018CD5E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3661" y="-244678"/>
              <a:ext cx="2236083" cy="96441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직선 연결선 179">
              <a:extLst>
                <a:ext uri="{FF2B5EF4-FFF2-40B4-BE49-F238E27FC236}">
                  <a16:creationId xmlns:a16="http://schemas.microsoft.com/office/drawing/2014/main" id="{4E3FB856-3D56-4A70-909A-8C81B8361DF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4202" y="-546107"/>
              <a:ext cx="2236083" cy="96441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직선 연결선 180">
              <a:extLst>
                <a:ext uri="{FF2B5EF4-FFF2-40B4-BE49-F238E27FC236}">
                  <a16:creationId xmlns:a16="http://schemas.microsoft.com/office/drawing/2014/main" id="{FCCECB65-F678-48E6-BFC8-91DE66AC2E6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4743" y="-847536"/>
              <a:ext cx="2236083" cy="96441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직선 연결선 181">
              <a:extLst>
                <a:ext uri="{FF2B5EF4-FFF2-40B4-BE49-F238E27FC236}">
                  <a16:creationId xmlns:a16="http://schemas.microsoft.com/office/drawing/2014/main" id="{2344180E-68C4-4449-832A-8EDDEC3D97C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5283" y="-1148965"/>
              <a:ext cx="2236083" cy="96441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직선 연결선 182">
              <a:extLst>
                <a:ext uri="{FF2B5EF4-FFF2-40B4-BE49-F238E27FC236}">
                  <a16:creationId xmlns:a16="http://schemas.microsoft.com/office/drawing/2014/main" id="{FCA27128-6D9A-479D-87E7-40339D12ACA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5824" y="-1450394"/>
              <a:ext cx="2236083" cy="96441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직선 연결선 183">
              <a:extLst>
                <a:ext uri="{FF2B5EF4-FFF2-40B4-BE49-F238E27FC236}">
                  <a16:creationId xmlns:a16="http://schemas.microsoft.com/office/drawing/2014/main" id="{90DDE63B-9334-452B-BF32-4CCEB6647B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6364" y="-1751822"/>
              <a:ext cx="2236083" cy="96441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직선 연결선 184">
              <a:extLst>
                <a:ext uri="{FF2B5EF4-FFF2-40B4-BE49-F238E27FC236}">
                  <a16:creationId xmlns:a16="http://schemas.microsoft.com/office/drawing/2014/main" id="{1F7CEEA8-095D-46F8-976C-D9553AD1CB0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-6905" y="-2053251"/>
              <a:ext cx="2236083" cy="96441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직선 연결선 185">
              <a:extLst>
                <a:ext uri="{FF2B5EF4-FFF2-40B4-BE49-F238E27FC236}">
                  <a16:creationId xmlns:a16="http://schemas.microsoft.com/office/drawing/2014/main" id="{B01EEA3C-C4C9-412A-B1FA-52A7F53F3E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44891" y="-1411870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직선 연결선 186">
              <a:extLst>
                <a:ext uri="{FF2B5EF4-FFF2-40B4-BE49-F238E27FC236}">
                  <a16:creationId xmlns:a16="http://schemas.microsoft.com/office/drawing/2014/main" id="{697A5631-7B4B-4D86-BE2E-E4778E9F9F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1749" y="-1538432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직선 연결선 187">
              <a:extLst>
                <a:ext uri="{FF2B5EF4-FFF2-40B4-BE49-F238E27FC236}">
                  <a16:creationId xmlns:a16="http://schemas.microsoft.com/office/drawing/2014/main" id="{68389D9D-1AEB-4C4B-AFA7-829555DCD8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21213" y="-1653690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직선 연결선 188">
              <a:extLst>
                <a:ext uri="{FF2B5EF4-FFF2-40B4-BE49-F238E27FC236}">
                  <a16:creationId xmlns:a16="http://schemas.microsoft.com/office/drawing/2014/main" id="{52F5D56C-3E45-4FF8-9D71-4488DA9F01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7630" y="-1751995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직선 연결선 189">
              <a:extLst>
                <a:ext uri="{FF2B5EF4-FFF2-40B4-BE49-F238E27FC236}">
                  <a16:creationId xmlns:a16="http://schemas.microsoft.com/office/drawing/2014/main" id="{3E57B909-8D6A-48D8-9890-F8E2EFC879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2301" y="-1841466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직선 연결선 190">
              <a:extLst>
                <a:ext uri="{FF2B5EF4-FFF2-40B4-BE49-F238E27FC236}">
                  <a16:creationId xmlns:a16="http://schemas.microsoft.com/office/drawing/2014/main" id="{04467E66-A101-4092-A2CE-B8065DFAB5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276" y="-1925191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직선 연결선 191">
              <a:extLst>
                <a:ext uri="{FF2B5EF4-FFF2-40B4-BE49-F238E27FC236}">
                  <a16:creationId xmlns:a16="http://schemas.microsoft.com/office/drawing/2014/main" id="{33723D42-B1DA-4717-BCA9-10C635F9E8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2507" y="-1998894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직선 연결선 192">
              <a:extLst>
                <a:ext uri="{FF2B5EF4-FFF2-40B4-BE49-F238E27FC236}">
                  <a16:creationId xmlns:a16="http://schemas.microsoft.com/office/drawing/2014/main" id="{4B17EA4B-FE1F-474C-A32F-9B9DBA277C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6738" y="-2066065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직선 연결선 193">
              <a:extLst>
                <a:ext uri="{FF2B5EF4-FFF2-40B4-BE49-F238E27FC236}">
                  <a16:creationId xmlns:a16="http://schemas.microsoft.com/office/drawing/2014/main" id="{44ECD93A-A830-4233-AB7C-E165CB6AEF6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878" y="-2114575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직선 연결선 194">
              <a:extLst>
                <a:ext uri="{FF2B5EF4-FFF2-40B4-BE49-F238E27FC236}">
                  <a16:creationId xmlns:a16="http://schemas.microsoft.com/office/drawing/2014/main" id="{C2F1D46A-BBB9-4532-BA72-B33C0E6AD94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8668" y="-2175388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직선 연결선 195">
              <a:extLst>
                <a:ext uri="{FF2B5EF4-FFF2-40B4-BE49-F238E27FC236}">
                  <a16:creationId xmlns:a16="http://schemas.microsoft.com/office/drawing/2014/main" id="{C04559C0-25FB-4D30-8952-A1DCC501115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792" y="-2217622"/>
              <a:ext cx="0" cy="2010466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" name="그림 29">
            <a:extLst>
              <a:ext uri="{FF2B5EF4-FFF2-40B4-BE49-F238E27FC236}">
                <a16:creationId xmlns:a16="http://schemas.microsoft.com/office/drawing/2014/main" id="{34954C32-0E2F-4890-B93E-8DF4327F3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092" y="85114"/>
            <a:ext cx="745919" cy="745919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844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95000"/>
                <a:lumOff val="5000"/>
              </a:schemeClr>
            </a:gs>
            <a:gs pos="100000">
              <a:srgbClr val="033140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>
            <a:extLst>
              <a:ext uri="{FF2B5EF4-FFF2-40B4-BE49-F238E27FC236}">
                <a16:creationId xmlns:a16="http://schemas.microsoft.com/office/drawing/2014/main" id="{D7609B59-89D9-4B80-904C-6D5E9FF986ED}"/>
              </a:ext>
            </a:extLst>
          </p:cNvPr>
          <p:cNvSpPr/>
          <p:nvPr/>
        </p:nvSpPr>
        <p:spPr>
          <a:xfrm>
            <a:off x="1289694" y="489735"/>
            <a:ext cx="5103846" cy="807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2400" b="1" i="1" kern="0" dirty="0">
                <a:solidFill>
                  <a:prstClr val="white"/>
                </a:solidFill>
              </a:rPr>
              <a:t>PPT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700" kern="0" dirty="0">
              <a:solidFill>
                <a:prstClr val="white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94589B68-8AD4-4922-ABC3-24C6033A0A76}"/>
              </a:ext>
            </a:extLst>
          </p:cNvPr>
          <p:cNvGrpSpPr/>
          <p:nvPr/>
        </p:nvGrpSpPr>
        <p:grpSpPr>
          <a:xfrm>
            <a:off x="-1499111" y="-127501"/>
            <a:ext cx="2550968" cy="2159501"/>
            <a:chOff x="-2674849" y="-307098"/>
            <a:chExt cx="8741822" cy="7780704"/>
          </a:xfrm>
        </p:grpSpPr>
        <p:sp>
          <p:nvSpPr>
            <p:cNvPr id="55" name="자유형: 도형 54">
              <a:extLst>
                <a:ext uri="{FF2B5EF4-FFF2-40B4-BE49-F238E27FC236}">
                  <a16:creationId xmlns:a16="http://schemas.microsoft.com/office/drawing/2014/main" id="{B3C54658-D478-4738-9508-BC3179333241}"/>
                </a:ext>
              </a:extLst>
            </p:cNvPr>
            <p:cNvSpPr/>
            <p:nvPr/>
          </p:nvSpPr>
          <p:spPr>
            <a:xfrm>
              <a:off x="2061029" y="0"/>
              <a:ext cx="4005944" cy="6858000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12700" cap="rnd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6" name="자유형: 도형 55">
              <a:extLst>
                <a:ext uri="{FF2B5EF4-FFF2-40B4-BE49-F238E27FC236}">
                  <a16:creationId xmlns:a16="http://schemas.microsoft.com/office/drawing/2014/main" id="{4BE86596-7B14-41A9-BC36-E40B7A2FD53C}"/>
                </a:ext>
              </a:extLst>
            </p:cNvPr>
            <p:cNvSpPr/>
            <p:nvPr/>
          </p:nvSpPr>
          <p:spPr>
            <a:xfrm>
              <a:off x="1722752" y="0"/>
              <a:ext cx="4005944" cy="6858000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12700" cap="rnd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7" name="자유형: 도형 56">
              <a:extLst>
                <a:ext uri="{FF2B5EF4-FFF2-40B4-BE49-F238E27FC236}">
                  <a16:creationId xmlns:a16="http://schemas.microsoft.com/office/drawing/2014/main" id="{DDD8A441-BE03-4B55-9459-3F8B5658A3A9}"/>
                </a:ext>
              </a:extLst>
            </p:cNvPr>
            <p:cNvSpPr/>
            <p:nvPr/>
          </p:nvSpPr>
          <p:spPr>
            <a:xfrm>
              <a:off x="1384475" y="0"/>
              <a:ext cx="3739244" cy="6858000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3739244"/>
                <a:gd name="connsiteY0" fmla="*/ 0 h 6966857"/>
                <a:gd name="connsiteX1" fmla="*/ 3739244 w 3739244"/>
                <a:gd name="connsiteY1" fmla="*/ 3551163 h 6966857"/>
                <a:gd name="connsiteX2" fmla="*/ 0 w 37392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39244" h="6966857">
                  <a:moveTo>
                    <a:pt x="798287" y="0"/>
                  </a:moveTo>
                  <a:cubicBezTo>
                    <a:pt x="1243392" y="1228877"/>
                    <a:pt x="3729568" y="1814287"/>
                    <a:pt x="3739244" y="3551163"/>
                  </a:cubicBezTo>
                  <a:cubicBezTo>
                    <a:pt x="3666673" y="5786363"/>
                    <a:pt x="696686" y="6096000"/>
                    <a:pt x="0" y="6966857"/>
                  </a:cubicBezTo>
                </a:path>
              </a:pathLst>
            </a:custGeom>
            <a:noFill/>
            <a:ln w="12700" cap="rnd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8" name="자유형: 도형 57">
              <a:extLst>
                <a:ext uri="{FF2B5EF4-FFF2-40B4-BE49-F238E27FC236}">
                  <a16:creationId xmlns:a16="http://schemas.microsoft.com/office/drawing/2014/main" id="{882CD67C-44C8-4ECC-83A4-8B8AE35A8C13}"/>
                </a:ext>
              </a:extLst>
            </p:cNvPr>
            <p:cNvSpPr/>
            <p:nvPr/>
          </p:nvSpPr>
          <p:spPr>
            <a:xfrm>
              <a:off x="707921" y="0"/>
              <a:ext cx="3815444" cy="6858000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3815444"/>
                <a:gd name="connsiteY0" fmla="*/ 0 h 6966857"/>
                <a:gd name="connsiteX1" fmla="*/ 3815444 w 3815444"/>
                <a:gd name="connsiteY1" fmla="*/ 3570515 h 6966857"/>
                <a:gd name="connsiteX2" fmla="*/ 0 w 38154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5444" h="6966857">
                  <a:moveTo>
                    <a:pt x="798287" y="0"/>
                  </a:moveTo>
                  <a:cubicBezTo>
                    <a:pt x="1243392" y="1228877"/>
                    <a:pt x="3805768" y="1833639"/>
                    <a:pt x="3815444" y="3570515"/>
                  </a:cubicBezTo>
                  <a:cubicBezTo>
                    <a:pt x="3742873" y="5805715"/>
                    <a:pt x="696686" y="6096000"/>
                    <a:pt x="0" y="6966857"/>
                  </a:cubicBezTo>
                </a:path>
              </a:pathLst>
            </a:custGeom>
            <a:noFill/>
            <a:ln w="12700" cap="rnd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자유형: 도형 58">
              <a:extLst>
                <a:ext uri="{FF2B5EF4-FFF2-40B4-BE49-F238E27FC236}">
                  <a16:creationId xmlns:a16="http://schemas.microsoft.com/office/drawing/2014/main" id="{834437C8-1E9E-415F-AE0B-B64E447D42FB}"/>
                </a:ext>
              </a:extLst>
            </p:cNvPr>
            <p:cNvSpPr/>
            <p:nvPr/>
          </p:nvSpPr>
          <p:spPr>
            <a:xfrm>
              <a:off x="-306910" y="0"/>
              <a:ext cx="4005944" cy="6858000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12700" cap="rnd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0" name="자유형: 도형 59">
              <a:extLst>
                <a:ext uri="{FF2B5EF4-FFF2-40B4-BE49-F238E27FC236}">
                  <a16:creationId xmlns:a16="http://schemas.microsoft.com/office/drawing/2014/main" id="{56573378-5B9F-4F1B-AEC3-3AD801BDD3E5}"/>
                </a:ext>
              </a:extLst>
            </p:cNvPr>
            <p:cNvSpPr/>
            <p:nvPr/>
          </p:nvSpPr>
          <p:spPr>
            <a:xfrm>
              <a:off x="-1321741" y="0"/>
              <a:ext cx="4005944" cy="6858000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12700" cap="rnd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1" name="자유형: 도형 60">
              <a:extLst>
                <a:ext uri="{FF2B5EF4-FFF2-40B4-BE49-F238E27FC236}">
                  <a16:creationId xmlns:a16="http://schemas.microsoft.com/office/drawing/2014/main" id="{CB1E795D-4E7B-4D6A-B2FF-C2DA97F18B9D}"/>
                </a:ext>
              </a:extLst>
            </p:cNvPr>
            <p:cNvSpPr/>
            <p:nvPr/>
          </p:nvSpPr>
          <p:spPr>
            <a:xfrm>
              <a:off x="-2674849" y="0"/>
              <a:ext cx="4005944" cy="6858000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12700" cap="rnd">
              <a:solidFill>
                <a:schemeClr val="bg1">
                  <a:alpha val="3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1CA7127E-3E98-48CB-BD72-80E64931E02C}"/>
                </a:ext>
              </a:extLst>
            </p:cNvPr>
            <p:cNvGrpSpPr/>
            <p:nvPr/>
          </p:nvGrpSpPr>
          <p:grpSpPr>
            <a:xfrm>
              <a:off x="-63500" y="-307098"/>
              <a:ext cx="6121400" cy="7780704"/>
              <a:chOff x="-63500" y="-307098"/>
              <a:chExt cx="6121400" cy="7780704"/>
            </a:xfrm>
          </p:grpSpPr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2D44EE60-4B98-40EA-B11E-434A58343F5E}"/>
                  </a:ext>
                </a:extLst>
              </p:cNvPr>
              <p:cNvSpPr/>
              <p:nvPr/>
            </p:nvSpPr>
            <p:spPr>
              <a:xfrm>
                <a:off x="-25400" y="2578100"/>
                <a:ext cx="6023306" cy="480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자유형: 도형 63">
                <a:extLst>
                  <a:ext uri="{FF2B5EF4-FFF2-40B4-BE49-F238E27FC236}">
                    <a16:creationId xmlns:a16="http://schemas.microsoft.com/office/drawing/2014/main" id="{9991979E-04E8-427E-A12D-C082C000CE20}"/>
                  </a:ext>
                </a:extLst>
              </p:cNvPr>
              <p:cNvSpPr/>
              <p:nvPr/>
            </p:nvSpPr>
            <p:spPr>
              <a:xfrm>
                <a:off x="-12700" y="3483474"/>
                <a:ext cx="6070600" cy="101600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  <a:gd name="connsiteX0" fmla="*/ 0 w 6070600"/>
                  <a:gd name="connsiteY0" fmla="*/ 0 h 581868"/>
                  <a:gd name="connsiteX1" fmla="*/ 3721100 w 6070600"/>
                  <a:gd name="connsiteY1" fmla="*/ 533400 h 581868"/>
                  <a:gd name="connsiteX2" fmla="*/ 6070600 w 6070600"/>
                  <a:gd name="connsiteY2" fmla="*/ 419100 h 581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70600" h="581868">
                    <a:moveTo>
                      <a:pt x="0" y="0"/>
                    </a:moveTo>
                    <a:cubicBezTo>
                      <a:pt x="1359958" y="348191"/>
                      <a:pt x="2707217" y="416983"/>
                      <a:pt x="3721100" y="533400"/>
                    </a:cubicBezTo>
                    <a:cubicBezTo>
                      <a:pt x="4734983" y="649817"/>
                      <a:pt x="5402791" y="534458"/>
                      <a:pt x="6070600" y="4191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자유형: 도형 64">
                <a:extLst>
                  <a:ext uri="{FF2B5EF4-FFF2-40B4-BE49-F238E27FC236}">
                    <a16:creationId xmlns:a16="http://schemas.microsoft.com/office/drawing/2014/main" id="{3A984147-60EF-455D-B9A2-F5710C725D9B}"/>
                  </a:ext>
                </a:extLst>
              </p:cNvPr>
              <p:cNvSpPr/>
              <p:nvPr/>
            </p:nvSpPr>
            <p:spPr>
              <a:xfrm>
                <a:off x="0" y="1767632"/>
                <a:ext cx="565962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자유형: 도형 65">
                <a:extLst>
                  <a:ext uri="{FF2B5EF4-FFF2-40B4-BE49-F238E27FC236}">
                    <a16:creationId xmlns:a16="http://schemas.microsoft.com/office/drawing/2014/main" id="{582035F5-6AEE-4CDA-8314-C6584077D724}"/>
                  </a:ext>
                </a:extLst>
              </p:cNvPr>
              <p:cNvSpPr/>
              <p:nvPr/>
            </p:nvSpPr>
            <p:spPr>
              <a:xfrm>
                <a:off x="-25400" y="1240926"/>
                <a:ext cx="514911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자유형: 도형 66">
                <a:extLst>
                  <a:ext uri="{FF2B5EF4-FFF2-40B4-BE49-F238E27FC236}">
                    <a16:creationId xmlns:a16="http://schemas.microsoft.com/office/drawing/2014/main" id="{74EE62B0-90DE-4D51-AC16-9CAB83D35571}"/>
                  </a:ext>
                </a:extLst>
              </p:cNvPr>
              <p:cNvSpPr/>
              <p:nvPr/>
            </p:nvSpPr>
            <p:spPr>
              <a:xfrm>
                <a:off x="0" y="777720"/>
                <a:ext cx="4523365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자유형: 도형 67">
                <a:extLst>
                  <a:ext uri="{FF2B5EF4-FFF2-40B4-BE49-F238E27FC236}">
                    <a16:creationId xmlns:a16="http://schemas.microsoft.com/office/drawing/2014/main" id="{BBB70ED4-357F-4361-AA95-4ED77708B6B3}"/>
                  </a:ext>
                </a:extLst>
              </p:cNvPr>
              <p:cNvSpPr/>
              <p:nvPr/>
            </p:nvSpPr>
            <p:spPr>
              <a:xfrm>
                <a:off x="-25400" y="416114"/>
                <a:ext cx="4062711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자유형: 도형 68">
                <a:extLst>
                  <a:ext uri="{FF2B5EF4-FFF2-40B4-BE49-F238E27FC236}">
                    <a16:creationId xmlns:a16="http://schemas.microsoft.com/office/drawing/2014/main" id="{F6C001F0-7962-4022-86F0-7614DE6D711E}"/>
                  </a:ext>
                </a:extLst>
              </p:cNvPr>
              <p:cNvSpPr/>
              <p:nvPr/>
            </p:nvSpPr>
            <p:spPr>
              <a:xfrm>
                <a:off x="0" y="54508"/>
                <a:ext cx="3392124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자유형: 도형 69">
                <a:extLst>
                  <a:ext uri="{FF2B5EF4-FFF2-40B4-BE49-F238E27FC236}">
                    <a16:creationId xmlns:a16="http://schemas.microsoft.com/office/drawing/2014/main" id="{95BE9250-F4C2-4921-8F58-CC4393448F0F}"/>
                  </a:ext>
                </a:extLst>
              </p:cNvPr>
              <p:cNvSpPr/>
              <p:nvPr/>
            </p:nvSpPr>
            <p:spPr>
              <a:xfrm>
                <a:off x="0" y="-307098"/>
                <a:ext cx="3149602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자유형: 도형 70">
                <a:extLst>
                  <a:ext uri="{FF2B5EF4-FFF2-40B4-BE49-F238E27FC236}">
                    <a16:creationId xmlns:a16="http://schemas.microsoft.com/office/drawing/2014/main" id="{CC434C29-C678-498E-ABA7-87C4C1601307}"/>
                  </a:ext>
                </a:extLst>
              </p:cNvPr>
              <p:cNvSpPr/>
              <p:nvPr/>
            </p:nvSpPr>
            <p:spPr>
              <a:xfrm flipV="1">
                <a:off x="-63500" y="4108140"/>
                <a:ext cx="6023306" cy="480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2" name="자유형: 도형 71">
                <a:extLst>
                  <a:ext uri="{FF2B5EF4-FFF2-40B4-BE49-F238E27FC236}">
                    <a16:creationId xmlns:a16="http://schemas.microsoft.com/office/drawing/2014/main" id="{12517B7C-9292-487B-AA91-520FA07610A1}"/>
                  </a:ext>
                </a:extLst>
              </p:cNvPr>
              <p:cNvSpPr/>
              <p:nvPr/>
            </p:nvSpPr>
            <p:spPr>
              <a:xfrm flipV="1">
                <a:off x="-38100" y="4537608"/>
                <a:ext cx="565962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3" name="자유형: 도형 72">
                <a:extLst>
                  <a:ext uri="{FF2B5EF4-FFF2-40B4-BE49-F238E27FC236}">
                    <a16:creationId xmlns:a16="http://schemas.microsoft.com/office/drawing/2014/main" id="{BB9B58AD-3FE8-4610-9F39-586D33B158C2}"/>
                  </a:ext>
                </a:extLst>
              </p:cNvPr>
              <p:cNvSpPr/>
              <p:nvPr/>
            </p:nvSpPr>
            <p:spPr>
              <a:xfrm flipV="1">
                <a:off x="1" y="5064314"/>
                <a:ext cx="4991100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자유형: 도형 73">
                <a:extLst>
                  <a:ext uri="{FF2B5EF4-FFF2-40B4-BE49-F238E27FC236}">
                    <a16:creationId xmlns:a16="http://schemas.microsoft.com/office/drawing/2014/main" id="{9E198690-953F-42C2-82D4-D95A0E043591}"/>
                  </a:ext>
                </a:extLst>
              </p:cNvPr>
              <p:cNvSpPr/>
              <p:nvPr/>
            </p:nvSpPr>
            <p:spPr>
              <a:xfrm flipV="1">
                <a:off x="-1" y="5527520"/>
                <a:ext cx="433748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자유형: 도형 74">
                <a:extLst>
                  <a:ext uri="{FF2B5EF4-FFF2-40B4-BE49-F238E27FC236}">
                    <a16:creationId xmlns:a16="http://schemas.microsoft.com/office/drawing/2014/main" id="{B297B72A-895F-43B9-8610-0F40E953BA45}"/>
                  </a:ext>
                </a:extLst>
              </p:cNvPr>
              <p:cNvSpPr/>
              <p:nvPr/>
            </p:nvSpPr>
            <p:spPr>
              <a:xfrm flipV="1">
                <a:off x="0" y="5889126"/>
                <a:ext cx="3568700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20187B83-7908-45DD-B481-8085AEF765FA}"/>
                  </a:ext>
                </a:extLst>
              </p:cNvPr>
              <p:cNvSpPr/>
              <p:nvPr/>
            </p:nvSpPr>
            <p:spPr>
              <a:xfrm flipV="1">
                <a:off x="-38100" y="6250732"/>
                <a:ext cx="2775683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84B70E23-E377-425D-B906-F1BB0355E6C8}"/>
                  </a:ext>
                </a:extLst>
              </p:cNvPr>
              <p:cNvSpPr/>
              <p:nvPr/>
            </p:nvSpPr>
            <p:spPr>
              <a:xfrm flipV="1">
                <a:off x="-38100" y="6612338"/>
                <a:ext cx="2140616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12700" cap="rnd">
                <a:solidFill>
                  <a:schemeClr val="bg1">
                    <a:alpha val="3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pic>
        <p:nvPicPr>
          <p:cNvPr id="79" name="그림 78">
            <a:extLst>
              <a:ext uri="{FF2B5EF4-FFF2-40B4-BE49-F238E27FC236}">
                <a16:creationId xmlns:a16="http://schemas.microsoft.com/office/drawing/2014/main" id="{FCDEC453-BD37-4639-A6F8-053DB01EC1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51" y="489735"/>
            <a:ext cx="947822" cy="947822"/>
          </a:xfrm>
          <a:prstGeom prst="rect">
            <a:avLst/>
          </a:prstGeom>
          <a:effectLst>
            <a:outerShdw blurRad="266700" dist="266700" dir="10800000" algn="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093216FC-5599-4373-88C1-80179F02A0C0}"/>
              </a:ext>
            </a:extLst>
          </p:cNvPr>
          <p:cNvGrpSpPr/>
          <p:nvPr/>
        </p:nvGrpSpPr>
        <p:grpSpPr>
          <a:xfrm>
            <a:off x="-925308" y="-80702"/>
            <a:ext cx="2006264" cy="2112702"/>
            <a:chOff x="-925308" y="-80702"/>
            <a:chExt cx="2006264" cy="2112702"/>
          </a:xfrm>
        </p:grpSpPr>
        <p:sp>
          <p:nvSpPr>
            <p:cNvPr id="32" name="자유형: 도형 31">
              <a:extLst>
                <a:ext uri="{FF2B5EF4-FFF2-40B4-BE49-F238E27FC236}">
                  <a16:creationId xmlns:a16="http://schemas.microsoft.com/office/drawing/2014/main" id="{E82F3E31-6FA3-428F-93AA-4DDA7DEDEA30}"/>
                </a:ext>
              </a:extLst>
            </p:cNvPr>
            <p:cNvSpPr/>
            <p:nvPr/>
          </p:nvSpPr>
          <p:spPr>
            <a:xfrm>
              <a:off x="-6782" y="2685"/>
              <a:ext cx="1087738" cy="1862159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id="{3D9B9FC4-004A-4376-85E5-25EA3EAB406E}"/>
                </a:ext>
              </a:extLst>
            </p:cNvPr>
            <p:cNvSpPr/>
            <p:nvPr/>
          </p:nvSpPr>
          <p:spPr>
            <a:xfrm>
              <a:off x="-98634" y="2685"/>
              <a:ext cx="1087738" cy="1862159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자유형: 도형 33">
              <a:extLst>
                <a:ext uri="{FF2B5EF4-FFF2-40B4-BE49-F238E27FC236}">
                  <a16:creationId xmlns:a16="http://schemas.microsoft.com/office/drawing/2014/main" id="{DDE401C2-60D8-4944-8CE0-B424E99752D2}"/>
                </a:ext>
              </a:extLst>
            </p:cNvPr>
            <p:cNvSpPr/>
            <p:nvPr/>
          </p:nvSpPr>
          <p:spPr>
            <a:xfrm>
              <a:off x="-190487" y="2685"/>
              <a:ext cx="1015320" cy="1862159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3739244"/>
                <a:gd name="connsiteY0" fmla="*/ 0 h 6966857"/>
                <a:gd name="connsiteX1" fmla="*/ 3739244 w 3739244"/>
                <a:gd name="connsiteY1" fmla="*/ 3551163 h 6966857"/>
                <a:gd name="connsiteX2" fmla="*/ 0 w 37392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39244" h="6966857">
                  <a:moveTo>
                    <a:pt x="798287" y="0"/>
                  </a:moveTo>
                  <a:cubicBezTo>
                    <a:pt x="1243392" y="1228877"/>
                    <a:pt x="3729568" y="1814287"/>
                    <a:pt x="3739244" y="3551163"/>
                  </a:cubicBezTo>
                  <a:cubicBezTo>
                    <a:pt x="3666673" y="5786363"/>
                    <a:pt x="696686" y="6096000"/>
                    <a:pt x="0" y="6966857"/>
                  </a:cubicBezTo>
                </a:path>
              </a:pathLst>
            </a:cu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자유형: 도형 34">
              <a:extLst>
                <a:ext uri="{FF2B5EF4-FFF2-40B4-BE49-F238E27FC236}">
                  <a16:creationId xmlns:a16="http://schemas.microsoft.com/office/drawing/2014/main" id="{88FD1D95-4DC3-4CFE-A595-9DB16792C8F6}"/>
                </a:ext>
              </a:extLst>
            </p:cNvPr>
            <p:cNvSpPr/>
            <p:nvPr/>
          </p:nvSpPr>
          <p:spPr>
            <a:xfrm>
              <a:off x="-374192" y="2685"/>
              <a:ext cx="1036011" cy="1862159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3815444"/>
                <a:gd name="connsiteY0" fmla="*/ 0 h 6966857"/>
                <a:gd name="connsiteX1" fmla="*/ 3815444 w 3815444"/>
                <a:gd name="connsiteY1" fmla="*/ 3570515 h 6966857"/>
                <a:gd name="connsiteX2" fmla="*/ 0 w 38154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15444" h="6966857">
                  <a:moveTo>
                    <a:pt x="798287" y="0"/>
                  </a:moveTo>
                  <a:cubicBezTo>
                    <a:pt x="1243392" y="1228877"/>
                    <a:pt x="3805768" y="1833639"/>
                    <a:pt x="3815444" y="3570515"/>
                  </a:cubicBezTo>
                  <a:cubicBezTo>
                    <a:pt x="3742873" y="5805715"/>
                    <a:pt x="696686" y="6096000"/>
                    <a:pt x="0" y="6966857"/>
                  </a:cubicBezTo>
                </a:path>
              </a:pathLst>
            </a:cu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자유형: 도형 35">
              <a:extLst>
                <a:ext uri="{FF2B5EF4-FFF2-40B4-BE49-F238E27FC236}">
                  <a16:creationId xmlns:a16="http://schemas.microsoft.com/office/drawing/2014/main" id="{ECD438D8-6ECB-4692-AF8E-2FC9E4BB9767}"/>
                </a:ext>
              </a:extLst>
            </p:cNvPr>
            <p:cNvSpPr/>
            <p:nvPr/>
          </p:nvSpPr>
          <p:spPr>
            <a:xfrm>
              <a:off x="-649750" y="2685"/>
              <a:ext cx="1087738" cy="1862159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자유형: 도형 36">
              <a:extLst>
                <a:ext uri="{FF2B5EF4-FFF2-40B4-BE49-F238E27FC236}">
                  <a16:creationId xmlns:a16="http://schemas.microsoft.com/office/drawing/2014/main" id="{8BF33C25-8AC8-4E78-906E-60E079400381}"/>
                </a:ext>
              </a:extLst>
            </p:cNvPr>
            <p:cNvSpPr/>
            <p:nvPr/>
          </p:nvSpPr>
          <p:spPr>
            <a:xfrm>
              <a:off x="-925308" y="2685"/>
              <a:ext cx="1087738" cy="1862159"/>
            </a:xfrm>
            <a:custGeom>
              <a:avLst/>
              <a:gdLst>
                <a:gd name="connsiteX0" fmla="*/ 0 w 14514"/>
                <a:gd name="connsiteY0" fmla="*/ 0 h 6908800"/>
                <a:gd name="connsiteX1" fmla="*/ 14514 w 14514"/>
                <a:gd name="connsiteY1" fmla="*/ 3381829 h 6908800"/>
                <a:gd name="connsiteX2" fmla="*/ 14514 w 14514"/>
                <a:gd name="connsiteY2" fmla="*/ 6908800 h 6908800"/>
                <a:gd name="connsiteX0" fmla="*/ 0 w 6081486"/>
                <a:gd name="connsiteY0" fmla="*/ 0 h 6908800"/>
                <a:gd name="connsiteX1" fmla="*/ 6081486 w 6081486"/>
                <a:gd name="connsiteY1" fmla="*/ 3556001 h 6908800"/>
                <a:gd name="connsiteX2" fmla="*/ 14514 w 6081486"/>
                <a:gd name="connsiteY2" fmla="*/ 6908800 h 6908800"/>
                <a:gd name="connsiteX0" fmla="*/ 0 w 6081490"/>
                <a:gd name="connsiteY0" fmla="*/ 0 h 6908800"/>
                <a:gd name="connsiteX1" fmla="*/ 6081486 w 6081490"/>
                <a:gd name="connsiteY1" fmla="*/ 3556001 h 6908800"/>
                <a:gd name="connsiteX2" fmla="*/ 14514 w 6081490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0 w 6081717"/>
                <a:gd name="connsiteY0" fmla="*/ 0 h 6908800"/>
                <a:gd name="connsiteX1" fmla="*/ 6081486 w 6081717"/>
                <a:gd name="connsiteY1" fmla="*/ 3556001 h 6908800"/>
                <a:gd name="connsiteX2" fmla="*/ 14514 w 6081717"/>
                <a:gd name="connsiteY2" fmla="*/ 6908800 h 6908800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2859315 w 6067203"/>
                <a:gd name="connsiteY0" fmla="*/ 0 h 6923314"/>
                <a:gd name="connsiteX1" fmla="*/ 6066972 w 6067203"/>
                <a:gd name="connsiteY1" fmla="*/ 3570515 h 6923314"/>
                <a:gd name="connsiteX2" fmla="*/ 0 w 6067203"/>
                <a:gd name="connsiteY2" fmla="*/ 6923314 h 6923314"/>
                <a:gd name="connsiteX0" fmla="*/ 798287 w 4006292"/>
                <a:gd name="connsiteY0" fmla="*/ 0 h 6966857"/>
                <a:gd name="connsiteX1" fmla="*/ 4005944 w 4006292"/>
                <a:gd name="connsiteY1" fmla="*/ 3570515 h 6966857"/>
                <a:gd name="connsiteX2" fmla="*/ 0 w 4006292"/>
                <a:gd name="connsiteY2" fmla="*/ 6966857 h 6966857"/>
                <a:gd name="connsiteX0" fmla="*/ 798287 w 4006364"/>
                <a:gd name="connsiteY0" fmla="*/ 0 h 6966857"/>
                <a:gd name="connsiteX1" fmla="*/ 4005944 w 4006364"/>
                <a:gd name="connsiteY1" fmla="*/ 3570515 h 6966857"/>
                <a:gd name="connsiteX2" fmla="*/ 0 w 400636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  <a:gd name="connsiteX0" fmla="*/ 798287 w 4005944"/>
                <a:gd name="connsiteY0" fmla="*/ 0 h 6966857"/>
                <a:gd name="connsiteX1" fmla="*/ 4005944 w 4005944"/>
                <a:gd name="connsiteY1" fmla="*/ 3570515 h 6966857"/>
                <a:gd name="connsiteX2" fmla="*/ 0 w 4005944"/>
                <a:gd name="connsiteY2" fmla="*/ 6966857 h 6966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05944" h="6966857">
                  <a:moveTo>
                    <a:pt x="798287" y="0"/>
                  </a:moveTo>
                  <a:cubicBezTo>
                    <a:pt x="1243392" y="1228877"/>
                    <a:pt x="3996268" y="1833639"/>
                    <a:pt x="4005944" y="3570515"/>
                  </a:cubicBezTo>
                  <a:cubicBezTo>
                    <a:pt x="3933373" y="5805715"/>
                    <a:pt x="696686" y="6096000"/>
                    <a:pt x="0" y="6966857"/>
                  </a:cubicBezTo>
                </a:path>
              </a:pathLst>
            </a:custGeom>
            <a:noFill/>
            <a:ln w="95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B5DD4003-B3EE-438A-8C1C-AF1D00BC1572}"/>
                </a:ext>
              </a:extLst>
            </p:cNvPr>
            <p:cNvGrpSpPr/>
            <p:nvPr/>
          </p:nvGrpSpPr>
          <p:grpSpPr>
            <a:xfrm>
              <a:off x="-583657" y="-80702"/>
              <a:ext cx="1662149" cy="2112702"/>
              <a:chOff x="-63500" y="-307098"/>
              <a:chExt cx="6121400" cy="7780704"/>
            </a:xfrm>
          </p:grpSpPr>
          <p:sp>
            <p:nvSpPr>
              <p:cNvPr id="40" name="자유형: 도형 39">
                <a:extLst>
                  <a:ext uri="{FF2B5EF4-FFF2-40B4-BE49-F238E27FC236}">
                    <a16:creationId xmlns:a16="http://schemas.microsoft.com/office/drawing/2014/main" id="{487C3188-3FC9-416F-97A8-6C126C717E1A}"/>
                  </a:ext>
                </a:extLst>
              </p:cNvPr>
              <p:cNvSpPr/>
              <p:nvPr/>
            </p:nvSpPr>
            <p:spPr>
              <a:xfrm>
                <a:off x="-25400" y="2578100"/>
                <a:ext cx="6023306" cy="480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1" name="자유형: 도형 40">
                <a:extLst>
                  <a:ext uri="{FF2B5EF4-FFF2-40B4-BE49-F238E27FC236}">
                    <a16:creationId xmlns:a16="http://schemas.microsoft.com/office/drawing/2014/main" id="{0F43E767-FEAA-4109-96FA-7262B6E79AF8}"/>
                  </a:ext>
                </a:extLst>
              </p:cNvPr>
              <p:cNvSpPr/>
              <p:nvPr/>
            </p:nvSpPr>
            <p:spPr>
              <a:xfrm>
                <a:off x="-12700" y="3483474"/>
                <a:ext cx="6070600" cy="101600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  <a:gd name="connsiteX0" fmla="*/ 0 w 6070600"/>
                  <a:gd name="connsiteY0" fmla="*/ 0 h 581868"/>
                  <a:gd name="connsiteX1" fmla="*/ 3721100 w 6070600"/>
                  <a:gd name="connsiteY1" fmla="*/ 533400 h 581868"/>
                  <a:gd name="connsiteX2" fmla="*/ 6070600 w 6070600"/>
                  <a:gd name="connsiteY2" fmla="*/ 419100 h 581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70600" h="581868">
                    <a:moveTo>
                      <a:pt x="0" y="0"/>
                    </a:moveTo>
                    <a:cubicBezTo>
                      <a:pt x="1359958" y="348191"/>
                      <a:pt x="2707217" y="416983"/>
                      <a:pt x="3721100" y="533400"/>
                    </a:cubicBezTo>
                    <a:cubicBezTo>
                      <a:pt x="4734983" y="649817"/>
                      <a:pt x="5402791" y="534458"/>
                      <a:pt x="6070600" y="4191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2" name="자유형: 도형 41">
                <a:extLst>
                  <a:ext uri="{FF2B5EF4-FFF2-40B4-BE49-F238E27FC236}">
                    <a16:creationId xmlns:a16="http://schemas.microsoft.com/office/drawing/2014/main" id="{469CD98E-7312-4EC2-8F8C-A273AB72AB32}"/>
                  </a:ext>
                </a:extLst>
              </p:cNvPr>
              <p:cNvSpPr/>
              <p:nvPr/>
            </p:nvSpPr>
            <p:spPr>
              <a:xfrm>
                <a:off x="0" y="1767632"/>
                <a:ext cx="565962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자유형: 도형 42">
                <a:extLst>
                  <a:ext uri="{FF2B5EF4-FFF2-40B4-BE49-F238E27FC236}">
                    <a16:creationId xmlns:a16="http://schemas.microsoft.com/office/drawing/2014/main" id="{8DF2D5AE-6B6D-48EE-ABB3-D5A6E9900ED7}"/>
                  </a:ext>
                </a:extLst>
              </p:cNvPr>
              <p:cNvSpPr/>
              <p:nvPr/>
            </p:nvSpPr>
            <p:spPr>
              <a:xfrm>
                <a:off x="-25400" y="1240926"/>
                <a:ext cx="514911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자유형: 도형 43">
                <a:extLst>
                  <a:ext uri="{FF2B5EF4-FFF2-40B4-BE49-F238E27FC236}">
                    <a16:creationId xmlns:a16="http://schemas.microsoft.com/office/drawing/2014/main" id="{996BEFF1-8D7C-43A0-B036-B65F97A44B6A}"/>
                  </a:ext>
                </a:extLst>
              </p:cNvPr>
              <p:cNvSpPr/>
              <p:nvPr/>
            </p:nvSpPr>
            <p:spPr>
              <a:xfrm>
                <a:off x="0" y="777720"/>
                <a:ext cx="4523365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자유형: 도형 44">
                <a:extLst>
                  <a:ext uri="{FF2B5EF4-FFF2-40B4-BE49-F238E27FC236}">
                    <a16:creationId xmlns:a16="http://schemas.microsoft.com/office/drawing/2014/main" id="{81B17109-2F64-4A7E-A2D3-F1837F973AFB}"/>
                  </a:ext>
                </a:extLst>
              </p:cNvPr>
              <p:cNvSpPr/>
              <p:nvPr/>
            </p:nvSpPr>
            <p:spPr>
              <a:xfrm>
                <a:off x="-25400" y="416114"/>
                <a:ext cx="397783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자유형: 도형 45">
                <a:extLst>
                  <a:ext uri="{FF2B5EF4-FFF2-40B4-BE49-F238E27FC236}">
                    <a16:creationId xmlns:a16="http://schemas.microsoft.com/office/drawing/2014/main" id="{BCBF8ECC-8AD7-4530-89FB-5170CEEDC6DA}"/>
                  </a:ext>
                </a:extLst>
              </p:cNvPr>
              <p:cNvSpPr/>
              <p:nvPr/>
            </p:nvSpPr>
            <p:spPr>
              <a:xfrm>
                <a:off x="0" y="54508"/>
                <a:ext cx="3448712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자유형: 도형 46">
                <a:extLst>
                  <a:ext uri="{FF2B5EF4-FFF2-40B4-BE49-F238E27FC236}">
                    <a16:creationId xmlns:a16="http://schemas.microsoft.com/office/drawing/2014/main" id="{614C5C54-41F1-49D7-98E5-65F7DDBD2DF8}"/>
                  </a:ext>
                </a:extLst>
              </p:cNvPr>
              <p:cNvSpPr/>
              <p:nvPr/>
            </p:nvSpPr>
            <p:spPr>
              <a:xfrm>
                <a:off x="0" y="-307098"/>
                <a:ext cx="3077938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자유형: 도형 47">
                <a:extLst>
                  <a:ext uri="{FF2B5EF4-FFF2-40B4-BE49-F238E27FC236}">
                    <a16:creationId xmlns:a16="http://schemas.microsoft.com/office/drawing/2014/main" id="{685C04A2-C3C9-40B0-A0D6-C99051A53331}"/>
                  </a:ext>
                </a:extLst>
              </p:cNvPr>
              <p:cNvSpPr/>
              <p:nvPr/>
            </p:nvSpPr>
            <p:spPr>
              <a:xfrm flipV="1">
                <a:off x="-63500" y="4108140"/>
                <a:ext cx="6023306" cy="480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자유형: 도형 48">
                <a:extLst>
                  <a:ext uri="{FF2B5EF4-FFF2-40B4-BE49-F238E27FC236}">
                    <a16:creationId xmlns:a16="http://schemas.microsoft.com/office/drawing/2014/main" id="{5F7965BC-2570-4C5A-AAED-DDAE93B1C2B7}"/>
                  </a:ext>
                </a:extLst>
              </p:cNvPr>
              <p:cNvSpPr/>
              <p:nvPr/>
            </p:nvSpPr>
            <p:spPr>
              <a:xfrm flipV="1">
                <a:off x="-38100" y="4537608"/>
                <a:ext cx="565962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0" name="자유형: 도형 49">
                <a:extLst>
                  <a:ext uri="{FF2B5EF4-FFF2-40B4-BE49-F238E27FC236}">
                    <a16:creationId xmlns:a16="http://schemas.microsoft.com/office/drawing/2014/main" id="{C691D00A-87C9-4C3D-A283-D75934C7C5FC}"/>
                  </a:ext>
                </a:extLst>
              </p:cNvPr>
              <p:cNvSpPr/>
              <p:nvPr/>
            </p:nvSpPr>
            <p:spPr>
              <a:xfrm flipV="1">
                <a:off x="1" y="5064314"/>
                <a:ext cx="5056980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자유형: 도형 50">
                <a:extLst>
                  <a:ext uri="{FF2B5EF4-FFF2-40B4-BE49-F238E27FC236}">
                    <a16:creationId xmlns:a16="http://schemas.microsoft.com/office/drawing/2014/main" id="{27BE65D5-E6FB-4F6F-9C1B-FF4FCF6D5848}"/>
                  </a:ext>
                </a:extLst>
              </p:cNvPr>
              <p:cNvSpPr/>
              <p:nvPr/>
            </p:nvSpPr>
            <p:spPr>
              <a:xfrm flipV="1">
                <a:off x="-1" y="5527520"/>
                <a:ext cx="4337489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자유형: 도형 51">
                <a:extLst>
                  <a:ext uri="{FF2B5EF4-FFF2-40B4-BE49-F238E27FC236}">
                    <a16:creationId xmlns:a16="http://schemas.microsoft.com/office/drawing/2014/main" id="{E603FDB2-A901-427A-8855-7277E294EDB5}"/>
                  </a:ext>
                </a:extLst>
              </p:cNvPr>
              <p:cNvSpPr/>
              <p:nvPr/>
            </p:nvSpPr>
            <p:spPr>
              <a:xfrm flipV="1">
                <a:off x="0" y="5889126"/>
                <a:ext cx="3568700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자유형: 도형 52">
                <a:extLst>
                  <a:ext uri="{FF2B5EF4-FFF2-40B4-BE49-F238E27FC236}">
                    <a16:creationId xmlns:a16="http://schemas.microsoft.com/office/drawing/2014/main" id="{40F1436A-A5E5-4437-8FAF-BBE19F6FF095}"/>
                  </a:ext>
                </a:extLst>
              </p:cNvPr>
              <p:cNvSpPr/>
              <p:nvPr/>
            </p:nvSpPr>
            <p:spPr>
              <a:xfrm flipV="1">
                <a:off x="-38100" y="6250732"/>
                <a:ext cx="2775683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자유형: 도형 53">
                <a:extLst>
                  <a:ext uri="{FF2B5EF4-FFF2-40B4-BE49-F238E27FC236}">
                    <a16:creationId xmlns:a16="http://schemas.microsoft.com/office/drawing/2014/main" id="{F5DE89DA-B62E-4B1A-8815-5F4A823875F5}"/>
                  </a:ext>
                </a:extLst>
              </p:cNvPr>
              <p:cNvSpPr/>
              <p:nvPr/>
            </p:nvSpPr>
            <p:spPr>
              <a:xfrm flipV="1">
                <a:off x="-38100" y="6612338"/>
                <a:ext cx="2140616" cy="861268"/>
              </a:xfrm>
              <a:custGeom>
                <a:avLst/>
                <a:gdLst>
                  <a:gd name="connsiteX0" fmla="*/ 0 w 6083300"/>
                  <a:gd name="connsiteY0" fmla="*/ 0 h 861268"/>
                  <a:gd name="connsiteX1" fmla="*/ 3733800 w 6083300"/>
                  <a:gd name="connsiteY1" fmla="*/ 812800 h 861268"/>
                  <a:gd name="connsiteX2" fmla="*/ 6083300 w 6083300"/>
                  <a:gd name="connsiteY2" fmla="*/ 698500 h 861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083300" h="861268">
                    <a:moveTo>
                      <a:pt x="0" y="0"/>
                    </a:moveTo>
                    <a:cubicBezTo>
                      <a:pt x="1359958" y="348191"/>
                      <a:pt x="2719917" y="696383"/>
                      <a:pt x="3733800" y="812800"/>
                    </a:cubicBezTo>
                    <a:cubicBezTo>
                      <a:pt x="4747683" y="929217"/>
                      <a:pt x="5415491" y="813858"/>
                      <a:pt x="6083300" y="698500"/>
                    </a:cubicBezTo>
                  </a:path>
                </a:pathLst>
              </a:custGeom>
              <a:noFill/>
              <a:ln w="952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87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838616" y="1877339"/>
            <a:ext cx="2537503" cy="2537503"/>
          </a:xfrm>
          <a:prstGeom prst="ellipse">
            <a:avLst/>
          </a:prstGeom>
          <a:solidFill>
            <a:srgbClr val="0331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49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64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CF8583A1-350C-7EB5-FBA2-25D151EB0143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C6CC587-974E-84E4-0121-F99EB757D0DC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509148"/>
      </p:ext>
    </p:extLst>
  </p:cSld>
  <p:clrMapOvr>
    <a:masterClrMapping/>
  </p:clrMapOvr>
</p:sld>
</file>

<file path=ppt/theme/theme1.xml><?xml version="1.0" encoding="utf-8"?>
<a:theme xmlns:a="http://schemas.openxmlformats.org/drawingml/2006/main" name="36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와이드스크린</PresentationFormat>
  <Paragraphs>16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36_Office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2021-05-17T14:57:53Z</dcterms:created>
  <dcterms:modified xsi:type="dcterms:W3CDTF">2025-03-06T02:38:59Z</dcterms:modified>
</cp:coreProperties>
</file>