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7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94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7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8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3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9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9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5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4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0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2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31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3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4710804" y="2329048"/>
            <a:ext cx="2282461" cy="722723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78F1B6ED-CBE3-46C8-8717-E26EE67961B0}"/>
              </a:ext>
            </a:extLst>
          </p:cNvPr>
          <p:cNvSpPr/>
          <p:nvPr/>
        </p:nvSpPr>
        <p:spPr>
          <a:xfrm>
            <a:off x="4840222" y="2421810"/>
            <a:ext cx="2023625" cy="537199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596900">
              <a:srgbClr val="69737C">
                <a:alpha val="95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7018B24C-2D93-4EDF-BFCE-CE138A4D7A47}"/>
              </a:ext>
            </a:extLst>
          </p:cNvPr>
          <p:cNvGrpSpPr/>
          <p:nvPr/>
        </p:nvGrpSpPr>
        <p:grpSpPr>
          <a:xfrm>
            <a:off x="4883982" y="2453926"/>
            <a:ext cx="1277371" cy="485666"/>
            <a:chOff x="1444177" y="508071"/>
            <a:chExt cx="1277371" cy="485666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1444177" y="508071"/>
              <a:ext cx="1277371" cy="485666"/>
            </a:xfrm>
            <a:prstGeom prst="roundRect">
              <a:avLst>
                <a:gd name="adj" fmla="val 37132"/>
              </a:avLst>
            </a:prstGeom>
            <a:solidFill>
              <a:srgbClr val="F4F4F4"/>
            </a:solidFill>
            <a:ln w="3175">
              <a:solidFill>
                <a:srgbClr val="69737C">
                  <a:alpha val="56000"/>
                </a:srgbClr>
              </a:solidFill>
            </a:ln>
            <a:effectLst>
              <a:outerShdw blurRad="203200" dist="38100" dir="8100000" algn="tr" rotWithShape="0">
                <a:prstClr val="black">
                  <a:alpha val="5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41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위쪽 모서리 8">
              <a:extLst>
                <a:ext uri="{FF2B5EF4-FFF2-40B4-BE49-F238E27FC236}">
                  <a16:creationId xmlns:a16="http://schemas.microsoft.com/office/drawing/2014/main" id="{53C0B318-F18B-465E-A871-C975A9995377}"/>
                </a:ext>
              </a:extLst>
            </p:cNvPr>
            <p:cNvSpPr/>
            <p:nvPr/>
          </p:nvSpPr>
          <p:spPr>
            <a:xfrm rot="5400000">
              <a:off x="1465501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>
              <a:extLst>
                <a:ext uri="{FF2B5EF4-FFF2-40B4-BE49-F238E27FC236}">
                  <a16:creationId xmlns:a16="http://schemas.microsoft.com/office/drawing/2014/main" id="{FC40534B-E939-4CE3-B1B2-4F36B7821907}"/>
                </a:ext>
              </a:extLst>
            </p:cNvPr>
            <p:cNvSpPr/>
            <p:nvPr/>
          </p:nvSpPr>
          <p:spPr>
            <a:xfrm rot="16200000">
              <a:off x="1885419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dir="108000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EB3F8C36-58B1-4261-B0A4-F648E59CAC3B}"/>
                </a:ext>
              </a:extLst>
            </p:cNvPr>
            <p:cNvSpPr/>
            <p:nvPr/>
          </p:nvSpPr>
          <p:spPr>
            <a:xfrm>
              <a:off x="2209483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74EE2ECE-60D8-433E-B74A-764884CD5FE5}"/>
                </a:ext>
              </a:extLst>
            </p:cNvPr>
            <p:cNvSpPr/>
            <p:nvPr/>
          </p:nvSpPr>
          <p:spPr>
            <a:xfrm>
              <a:off x="2308467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39730B55-1EEC-42F7-8F6D-998F9BB6DFCB}"/>
                </a:ext>
              </a:extLst>
            </p:cNvPr>
            <p:cNvSpPr/>
            <p:nvPr/>
          </p:nvSpPr>
          <p:spPr>
            <a:xfrm>
              <a:off x="2407451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C0C2E6DE-2901-49D9-82CD-5D717773D91A}"/>
                </a:ext>
              </a:extLst>
            </p:cNvPr>
            <p:cNvSpPr/>
            <p:nvPr/>
          </p:nvSpPr>
          <p:spPr>
            <a:xfrm>
              <a:off x="1844457" y="581148"/>
              <a:ext cx="42019" cy="33951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4000">
                  <a:srgbClr val="69737C">
                    <a:shade val="30000"/>
                    <a:satMod val="115000"/>
                  </a:srgbClr>
                </a:gs>
                <a:gs pos="50000">
                  <a:srgbClr val="69737C">
                    <a:shade val="67500"/>
                    <a:satMod val="115000"/>
                  </a:srgbClr>
                </a:gs>
                <a:gs pos="100000">
                  <a:srgbClr val="69737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타원 17">
            <a:extLst>
              <a:ext uri="{FF2B5EF4-FFF2-40B4-BE49-F238E27FC236}">
                <a16:creationId xmlns:a16="http://schemas.microsoft.com/office/drawing/2014/main" id="{DA9ADB44-23AD-4C41-9CBD-597F7FE554AA}"/>
              </a:ext>
            </a:extLst>
          </p:cNvPr>
          <p:cNvSpPr/>
          <p:nvPr/>
        </p:nvSpPr>
        <p:spPr>
          <a:xfrm>
            <a:off x="7181255" y="2555277"/>
            <a:ext cx="326514" cy="3265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E0EFD209-2714-458B-8EF3-F82C0BB27C0D}"/>
              </a:ext>
            </a:extLst>
          </p:cNvPr>
          <p:cNvSpPr/>
          <p:nvPr/>
        </p:nvSpPr>
        <p:spPr>
          <a:xfrm>
            <a:off x="7236375" y="2606476"/>
            <a:ext cx="216272" cy="217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114300">
              <a:srgbClr val="69737C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368996DB-A144-4CDD-8712-1CE4931D266B}"/>
              </a:ext>
            </a:extLst>
          </p:cNvPr>
          <p:cNvSpPr/>
          <p:nvPr/>
        </p:nvSpPr>
        <p:spPr>
          <a:xfrm>
            <a:off x="7283117" y="2649759"/>
            <a:ext cx="121140" cy="121923"/>
          </a:xfrm>
          <a:prstGeom prst="ellipse">
            <a:avLst/>
          </a:prstGeom>
          <a:solidFill>
            <a:srgbClr val="69737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2F2F1C9-3848-42F6-A2F7-98F2F240BEE4}"/>
              </a:ext>
            </a:extLst>
          </p:cNvPr>
          <p:cNvSpPr/>
          <p:nvPr/>
        </p:nvSpPr>
        <p:spPr>
          <a:xfrm>
            <a:off x="3217306" y="3156363"/>
            <a:ext cx="578457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srgbClr val="69737C"/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100" kern="0" dirty="0">
                <a:solidFill>
                  <a:srgbClr val="69737C"/>
                </a:solidFill>
              </a:rPr>
              <a:t>PAPOZIP</a:t>
            </a:r>
            <a:r>
              <a:rPr lang="ja-JP" altLang="en-US" sz="1100" kern="0" dirty="0">
                <a:solidFill>
                  <a:srgbClr val="69737C"/>
                </a:solidFill>
              </a:rPr>
              <a:t>と一緒に</a:t>
            </a:r>
            <a:r>
              <a:rPr lang="en-US" altLang="ja-JP" sz="1100" kern="0" dirty="0">
                <a:solidFill>
                  <a:srgbClr val="69737C"/>
                </a:solidFill>
              </a:rPr>
              <a:t>ppt</a:t>
            </a:r>
            <a:r>
              <a:rPr lang="ja-JP" altLang="en-US" sz="1100" kern="0" dirty="0">
                <a:solidFill>
                  <a:srgbClr val="69737C"/>
                </a:solidFill>
              </a:rPr>
              <a:t>を作る楽しさを感じてください</a:t>
            </a:r>
            <a:endParaRPr lang="en-US" altLang="ko-KR" sz="1100" kern="0" dirty="0">
              <a:solidFill>
                <a:srgbClr val="697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0.05248 -0.00047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타원 17">
            <a:extLst>
              <a:ext uri="{FF2B5EF4-FFF2-40B4-BE49-F238E27FC236}">
                <a16:creationId xmlns:a16="http://schemas.microsoft.com/office/drawing/2014/main" id="{DA9ADB44-23AD-4C41-9CBD-597F7FE554AA}"/>
              </a:ext>
            </a:extLst>
          </p:cNvPr>
          <p:cNvSpPr/>
          <p:nvPr/>
        </p:nvSpPr>
        <p:spPr>
          <a:xfrm>
            <a:off x="5931968" y="3213353"/>
            <a:ext cx="326514" cy="3265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E0EFD209-2714-458B-8EF3-F82C0BB27C0D}"/>
              </a:ext>
            </a:extLst>
          </p:cNvPr>
          <p:cNvSpPr/>
          <p:nvPr/>
        </p:nvSpPr>
        <p:spPr>
          <a:xfrm>
            <a:off x="5987088" y="3264552"/>
            <a:ext cx="216272" cy="217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114300">
              <a:srgbClr val="69737C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368996DB-A144-4CDD-8712-1CE4931D266B}"/>
              </a:ext>
            </a:extLst>
          </p:cNvPr>
          <p:cNvSpPr/>
          <p:nvPr/>
        </p:nvSpPr>
        <p:spPr>
          <a:xfrm>
            <a:off x="6033830" y="3307835"/>
            <a:ext cx="121140" cy="121923"/>
          </a:xfrm>
          <a:prstGeom prst="ellipse">
            <a:avLst/>
          </a:prstGeom>
          <a:solidFill>
            <a:srgbClr val="69737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2F2F1C9-3848-42F6-A2F7-98F2F240BEE4}"/>
              </a:ext>
            </a:extLst>
          </p:cNvPr>
          <p:cNvSpPr/>
          <p:nvPr/>
        </p:nvSpPr>
        <p:spPr>
          <a:xfrm>
            <a:off x="3217306" y="3627415"/>
            <a:ext cx="578457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4400" b="1" i="1" kern="0" dirty="0">
                <a:solidFill>
                  <a:srgbClr val="69737C"/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100" kern="0" dirty="0">
                <a:solidFill>
                  <a:srgbClr val="69737C"/>
                </a:solidFill>
              </a:rPr>
              <a:t>PAPOZIP</a:t>
            </a:r>
            <a:r>
              <a:rPr lang="ja-JP" altLang="en-US" sz="1100" kern="0" dirty="0">
                <a:solidFill>
                  <a:srgbClr val="69737C"/>
                </a:solidFill>
              </a:rPr>
              <a:t>と一緒に</a:t>
            </a:r>
            <a:r>
              <a:rPr lang="en-US" altLang="ja-JP" sz="1100" kern="0" dirty="0">
                <a:solidFill>
                  <a:srgbClr val="69737C"/>
                </a:solidFill>
              </a:rPr>
              <a:t>ppt</a:t>
            </a:r>
            <a:r>
              <a:rPr lang="ja-JP" altLang="en-US" sz="1100" kern="0" dirty="0">
                <a:solidFill>
                  <a:srgbClr val="69737C"/>
                </a:solidFill>
              </a:rPr>
              <a:t>を作る楽しさを感じてください</a:t>
            </a:r>
            <a:endParaRPr lang="en-US" altLang="ko-KR" sz="1100" kern="0" dirty="0">
              <a:solidFill>
                <a:srgbClr val="69737C"/>
              </a:solidFill>
            </a:endParaRPr>
          </a:p>
        </p:txBody>
      </p:sp>
      <p:sp>
        <p:nvSpPr>
          <p:cNvPr id="28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 rot="5400000">
            <a:off x="4954769" y="1321554"/>
            <a:ext cx="2282461" cy="722723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사각형: 둥근 모서리 6">
            <a:extLst>
              <a:ext uri="{FF2B5EF4-FFF2-40B4-BE49-F238E27FC236}">
                <a16:creationId xmlns:a16="http://schemas.microsoft.com/office/drawing/2014/main" id="{78F1B6ED-CBE3-46C8-8717-E26EE67961B0}"/>
              </a:ext>
            </a:extLst>
          </p:cNvPr>
          <p:cNvSpPr/>
          <p:nvPr/>
        </p:nvSpPr>
        <p:spPr>
          <a:xfrm rot="5400000">
            <a:off x="5084187" y="1414316"/>
            <a:ext cx="2023625" cy="537199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596900">
              <a:srgbClr val="69737C">
                <a:alpha val="95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7018B24C-2D93-4EDF-BFCE-CE138A4D7A47}"/>
              </a:ext>
            </a:extLst>
          </p:cNvPr>
          <p:cNvGrpSpPr/>
          <p:nvPr/>
        </p:nvGrpSpPr>
        <p:grpSpPr>
          <a:xfrm rot="5400000">
            <a:off x="5457313" y="1104689"/>
            <a:ext cx="1277371" cy="485666"/>
            <a:chOff x="1444177" y="508071"/>
            <a:chExt cx="1277371" cy="485666"/>
          </a:xfrm>
        </p:grpSpPr>
        <p:sp>
          <p:nvSpPr>
            <p:cNvPr id="33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1444177" y="508071"/>
              <a:ext cx="1277371" cy="485666"/>
            </a:xfrm>
            <a:prstGeom prst="roundRect">
              <a:avLst>
                <a:gd name="adj" fmla="val 37132"/>
              </a:avLst>
            </a:prstGeom>
            <a:solidFill>
              <a:srgbClr val="F4F4F4"/>
            </a:solidFill>
            <a:ln w="3175">
              <a:solidFill>
                <a:srgbClr val="69737C">
                  <a:alpha val="56000"/>
                </a:srgbClr>
              </a:solidFill>
            </a:ln>
            <a:effectLst>
              <a:outerShdw blurRad="203200" dist="38100" dir="8100000" algn="tr" rotWithShape="0">
                <a:prstClr val="black">
                  <a:alpha val="5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41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사각형: 둥근 위쪽 모서리 8">
              <a:extLst>
                <a:ext uri="{FF2B5EF4-FFF2-40B4-BE49-F238E27FC236}">
                  <a16:creationId xmlns:a16="http://schemas.microsoft.com/office/drawing/2014/main" id="{53C0B318-F18B-465E-A871-C975A9995377}"/>
                </a:ext>
              </a:extLst>
            </p:cNvPr>
            <p:cNvSpPr/>
            <p:nvPr/>
          </p:nvSpPr>
          <p:spPr>
            <a:xfrm rot="5400000">
              <a:off x="1465501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사각형: 둥근 위쪽 모서리 9">
              <a:extLst>
                <a:ext uri="{FF2B5EF4-FFF2-40B4-BE49-F238E27FC236}">
                  <a16:creationId xmlns:a16="http://schemas.microsoft.com/office/drawing/2014/main" id="{FC40534B-E939-4CE3-B1B2-4F36B7821907}"/>
                </a:ext>
              </a:extLst>
            </p:cNvPr>
            <p:cNvSpPr/>
            <p:nvPr/>
          </p:nvSpPr>
          <p:spPr>
            <a:xfrm rot="16200000">
              <a:off x="1885419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dir="108000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사각형: 둥근 모서리 11">
              <a:extLst>
                <a:ext uri="{FF2B5EF4-FFF2-40B4-BE49-F238E27FC236}">
                  <a16:creationId xmlns:a16="http://schemas.microsoft.com/office/drawing/2014/main" id="{EB3F8C36-58B1-4261-B0A4-F648E59CAC3B}"/>
                </a:ext>
              </a:extLst>
            </p:cNvPr>
            <p:cNvSpPr/>
            <p:nvPr/>
          </p:nvSpPr>
          <p:spPr>
            <a:xfrm>
              <a:off x="2209483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사각형: 둥근 모서리 12">
              <a:extLst>
                <a:ext uri="{FF2B5EF4-FFF2-40B4-BE49-F238E27FC236}">
                  <a16:creationId xmlns:a16="http://schemas.microsoft.com/office/drawing/2014/main" id="{74EE2ECE-60D8-433E-B74A-764884CD5FE5}"/>
                </a:ext>
              </a:extLst>
            </p:cNvPr>
            <p:cNvSpPr/>
            <p:nvPr/>
          </p:nvSpPr>
          <p:spPr>
            <a:xfrm>
              <a:off x="2308467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사각형: 둥근 모서리 13">
              <a:extLst>
                <a:ext uri="{FF2B5EF4-FFF2-40B4-BE49-F238E27FC236}">
                  <a16:creationId xmlns:a16="http://schemas.microsoft.com/office/drawing/2014/main" id="{39730B55-1EEC-42F7-8F6D-998F9BB6DFCB}"/>
                </a:ext>
              </a:extLst>
            </p:cNvPr>
            <p:cNvSpPr/>
            <p:nvPr/>
          </p:nvSpPr>
          <p:spPr>
            <a:xfrm>
              <a:off x="2407451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사각형: 둥근 모서리 10">
              <a:extLst>
                <a:ext uri="{FF2B5EF4-FFF2-40B4-BE49-F238E27FC236}">
                  <a16:creationId xmlns:a16="http://schemas.microsoft.com/office/drawing/2014/main" id="{C0C2E6DE-2901-49D9-82CD-5D717773D91A}"/>
                </a:ext>
              </a:extLst>
            </p:cNvPr>
            <p:cNvSpPr/>
            <p:nvPr/>
          </p:nvSpPr>
          <p:spPr>
            <a:xfrm>
              <a:off x="1844457" y="581148"/>
              <a:ext cx="42019" cy="33951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4000">
                  <a:srgbClr val="69737C">
                    <a:shade val="30000"/>
                    <a:satMod val="115000"/>
                  </a:srgbClr>
                </a:gs>
                <a:gs pos="50000">
                  <a:srgbClr val="69737C">
                    <a:shade val="67500"/>
                    <a:satMod val="115000"/>
                  </a:srgbClr>
                </a:gs>
                <a:gs pos="100000">
                  <a:srgbClr val="69737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74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 0.09491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>
            <a:extLst>
              <a:ext uri="{FF2B5EF4-FFF2-40B4-BE49-F238E27FC236}">
                <a16:creationId xmlns:a16="http://schemas.microsoft.com/office/drawing/2014/main" id="{DE58178E-CF09-47B0-B2FF-9817D8B77459}"/>
              </a:ext>
            </a:extLst>
          </p:cNvPr>
          <p:cNvGrpSpPr/>
          <p:nvPr/>
        </p:nvGrpSpPr>
        <p:grpSpPr>
          <a:xfrm>
            <a:off x="261239" y="736591"/>
            <a:ext cx="11512093" cy="5856983"/>
            <a:chOff x="261239" y="736591"/>
            <a:chExt cx="11512093" cy="5856983"/>
          </a:xfrm>
        </p:grpSpPr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2276DF69-AD8D-41DE-8364-A9015E0BE22E}"/>
                </a:ext>
              </a:extLst>
            </p:cNvPr>
            <p:cNvCxnSpPr>
              <a:cxnSpLocks/>
              <a:stCxn id="26" idx="2"/>
              <a:endCxn id="27" idx="0"/>
            </p:cNvCxnSpPr>
            <p:nvPr/>
          </p:nvCxnSpPr>
          <p:spPr>
            <a:xfrm flipH="1">
              <a:off x="11773331" y="993737"/>
              <a:ext cx="1" cy="5444242"/>
            </a:xfrm>
            <a:prstGeom prst="line">
              <a:avLst/>
            </a:prstGeom>
            <a:ln w="12700">
              <a:solidFill>
                <a:srgbClr val="6973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원호 25">
              <a:extLst>
                <a:ext uri="{FF2B5EF4-FFF2-40B4-BE49-F238E27FC236}">
                  <a16:creationId xmlns:a16="http://schemas.microsoft.com/office/drawing/2014/main" id="{BEC84B54-624D-40E6-9CF2-3400AACF3506}"/>
                </a:ext>
              </a:extLst>
            </p:cNvPr>
            <p:cNvSpPr/>
            <p:nvPr/>
          </p:nvSpPr>
          <p:spPr>
            <a:xfrm>
              <a:off x="11462143" y="838142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원호 26">
              <a:extLst>
                <a:ext uri="{FF2B5EF4-FFF2-40B4-BE49-F238E27FC236}">
                  <a16:creationId xmlns:a16="http://schemas.microsoft.com/office/drawing/2014/main" id="{53A4619D-4210-4F4D-9603-4BF58E56ECBF}"/>
                </a:ext>
              </a:extLst>
            </p:cNvPr>
            <p:cNvSpPr/>
            <p:nvPr/>
          </p:nvSpPr>
          <p:spPr>
            <a:xfrm rot="5400000">
              <a:off x="11462142" y="6282385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원호 29">
              <a:extLst>
                <a:ext uri="{FF2B5EF4-FFF2-40B4-BE49-F238E27FC236}">
                  <a16:creationId xmlns:a16="http://schemas.microsoft.com/office/drawing/2014/main" id="{83F8876C-5583-4AF5-83F4-99808A0E9E47}"/>
                </a:ext>
              </a:extLst>
            </p:cNvPr>
            <p:cNvSpPr/>
            <p:nvPr/>
          </p:nvSpPr>
          <p:spPr>
            <a:xfrm rot="10800000">
              <a:off x="263073" y="6282384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3019FD33-E04B-4D35-AC10-B480B7E39726}"/>
                </a:ext>
              </a:extLst>
            </p:cNvPr>
            <p:cNvCxnSpPr>
              <a:cxnSpLocks/>
              <a:stCxn id="30" idx="0"/>
              <a:endCxn id="27" idx="2"/>
            </p:cNvCxnSpPr>
            <p:nvPr/>
          </p:nvCxnSpPr>
          <p:spPr>
            <a:xfrm>
              <a:off x="418668" y="6593573"/>
              <a:ext cx="11199068" cy="1"/>
            </a:xfrm>
            <a:prstGeom prst="line">
              <a:avLst/>
            </a:prstGeom>
            <a:ln w="12700">
              <a:solidFill>
                <a:srgbClr val="6973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원호 33">
              <a:extLst>
                <a:ext uri="{FF2B5EF4-FFF2-40B4-BE49-F238E27FC236}">
                  <a16:creationId xmlns:a16="http://schemas.microsoft.com/office/drawing/2014/main" id="{A7B069CA-AEC9-4FF8-8FE7-0413135CB3D5}"/>
                </a:ext>
              </a:extLst>
            </p:cNvPr>
            <p:cNvSpPr/>
            <p:nvPr/>
          </p:nvSpPr>
          <p:spPr>
            <a:xfrm rot="16200000">
              <a:off x="261239" y="736591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03A2D777-B9D6-45B0-A81C-4B4C2FD414F9}"/>
                </a:ext>
              </a:extLst>
            </p:cNvPr>
            <p:cNvCxnSpPr>
              <a:cxnSpLocks/>
              <a:stCxn id="34" idx="0"/>
              <a:endCxn id="30" idx="2"/>
            </p:cNvCxnSpPr>
            <p:nvPr/>
          </p:nvCxnSpPr>
          <p:spPr>
            <a:xfrm>
              <a:off x="261239" y="892186"/>
              <a:ext cx="1834" cy="5545792"/>
            </a:xfrm>
            <a:prstGeom prst="line">
              <a:avLst/>
            </a:prstGeom>
            <a:ln w="12700">
              <a:solidFill>
                <a:srgbClr val="6973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913264" y="389543"/>
            <a:ext cx="2282461" cy="722723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78F1B6ED-CBE3-46C8-8717-E26EE67961B0}"/>
              </a:ext>
            </a:extLst>
          </p:cNvPr>
          <p:cNvSpPr/>
          <p:nvPr/>
        </p:nvSpPr>
        <p:spPr>
          <a:xfrm>
            <a:off x="1042682" y="482305"/>
            <a:ext cx="2023625" cy="537199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596900">
              <a:srgbClr val="69737C">
                <a:alpha val="95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7018B24C-2D93-4EDF-BFCE-CE138A4D7A47}"/>
              </a:ext>
            </a:extLst>
          </p:cNvPr>
          <p:cNvGrpSpPr/>
          <p:nvPr/>
        </p:nvGrpSpPr>
        <p:grpSpPr>
          <a:xfrm>
            <a:off x="1086442" y="508071"/>
            <a:ext cx="1277371" cy="485666"/>
            <a:chOff x="1444177" y="508071"/>
            <a:chExt cx="1277371" cy="485666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1444177" y="508071"/>
              <a:ext cx="1277371" cy="485666"/>
            </a:xfrm>
            <a:prstGeom prst="roundRect">
              <a:avLst>
                <a:gd name="adj" fmla="val 37132"/>
              </a:avLst>
            </a:prstGeom>
            <a:solidFill>
              <a:srgbClr val="F4F4F4"/>
            </a:solidFill>
            <a:ln w="3175">
              <a:solidFill>
                <a:srgbClr val="69737C">
                  <a:alpha val="56000"/>
                </a:srgbClr>
              </a:solidFill>
            </a:ln>
            <a:effectLst>
              <a:outerShdw blurRad="203200" dist="38100" dir="8100000" algn="tr" rotWithShape="0">
                <a:prstClr val="black">
                  <a:alpha val="5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41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위쪽 모서리 8">
              <a:extLst>
                <a:ext uri="{FF2B5EF4-FFF2-40B4-BE49-F238E27FC236}">
                  <a16:creationId xmlns:a16="http://schemas.microsoft.com/office/drawing/2014/main" id="{53C0B318-F18B-465E-A871-C975A9995377}"/>
                </a:ext>
              </a:extLst>
            </p:cNvPr>
            <p:cNvSpPr/>
            <p:nvPr/>
          </p:nvSpPr>
          <p:spPr>
            <a:xfrm rot="5400000">
              <a:off x="1465501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>
              <a:extLst>
                <a:ext uri="{FF2B5EF4-FFF2-40B4-BE49-F238E27FC236}">
                  <a16:creationId xmlns:a16="http://schemas.microsoft.com/office/drawing/2014/main" id="{FC40534B-E939-4CE3-B1B2-4F36B7821907}"/>
                </a:ext>
              </a:extLst>
            </p:cNvPr>
            <p:cNvSpPr/>
            <p:nvPr/>
          </p:nvSpPr>
          <p:spPr>
            <a:xfrm rot="16200000">
              <a:off x="1885419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dir="108000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EB3F8C36-58B1-4261-B0A4-F648E59CAC3B}"/>
                </a:ext>
              </a:extLst>
            </p:cNvPr>
            <p:cNvSpPr/>
            <p:nvPr/>
          </p:nvSpPr>
          <p:spPr>
            <a:xfrm>
              <a:off x="2209483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74EE2ECE-60D8-433E-B74A-764884CD5FE5}"/>
                </a:ext>
              </a:extLst>
            </p:cNvPr>
            <p:cNvSpPr/>
            <p:nvPr/>
          </p:nvSpPr>
          <p:spPr>
            <a:xfrm>
              <a:off x="2308467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39730B55-1EEC-42F7-8F6D-998F9BB6DFCB}"/>
                </a:ext>
              </a:extLst>
            </p:cNvPr>
            <p:cNvSpPr/>
            <p:nvPr/>
          </p:nvSpPr>
          <p:spPr>
            <a:xfrm>
              <a:off x="2407451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C0C2E6DE-2901-49D9-82CD-5D717773D91A}"/>
                </a:ext>
              </a:extLst>
            </p:cNvPr>
            <p:cNvSpPr/>
            <p:nvPr/>
          </p:nvSpPr>
          <p:spPr>
            <a:xfrm>
              <a:off x="1844457" y="581148"/>
              <a:ext cx="42019" cy="33951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4000">
                  <a:srgbClr val="69737C">
                    <a:shade val="30000"/>
                    <a:satMod val="115000"/>
                  </a:srgbClr>
                </a:gs>
                <a:gs pos="50000">
                  <a:srgbClr val="69737C">
                    <a:shade val="67500"/>
                    <a:satMod val="115000"/>
                  </a:srgbClr>
                </a:gs>
                <a:gs pos="100000">
                  <a:srgbClr val="69737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타원 17">
            <a:extLst>
              <a:ext uri="{FF2B5EF4-FFF2-40B4-BE49-F238E27FC236}">
                <a16:creationId xmlns:a16="http://schemas.microsoft.com/office/drawing/2014/main" id="{DA9ADB44-23AD-4C41-9CBD-597F7FE554AA}"/>
              </a:ext>
            </a:extLst>
          </p:cNvPr>
          <p:cNvSpPr/>
          <p:nvPr/>
        </p:nvSpPr>
        <p:spPr>
          <a:xfrm>
            <a:off x="3357433" y="581148"/>
            <a:ext cx="326514" cy="3265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E0EFD209-2714-458B-8EF3-F82C0BB27C0D}"/>
              </a:ext>
            </a:extLst>
          </p:cNvPr>
          <p:cNvSpPr/>
          <p:nvPr/>
        </p:nvSpPr>
        <p:spPr>
          <a:xfrm>
            <a:off x="3412553" y="632347"/>
            <a:ext cx="216272" cy="217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114300">
              <a:srgbClr val="69737C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368996DB-A144-4CDD-8712-1CE4931D266B}"/>
              </a:ext>
            </a:extLst>
          </p:cNvPr>
          <p:cNvSpPr/>
          <p:nvPr/>
        </p:nvSpPr>
        <p:spPr>
          <a:xfrm>
            <a:off x="3459295" y="675630"/>
            <a:ext cx="121140" cy="121923"/>
          </a:xfrm>
          <a:prstGeom prst="ellipse">
            <a:avLst/>
          </a:prstGeom>
          <a:solidFill>
            <a:srgbClr val="69737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2F2F1C9-3848-42F6-A2F7-98F2F240BEE4}"/>
              </a:ext>
            </a:extLst>
          </p:cNvPr>
          <p:cNvSpPr/>
          <p:nvPr/>
        </p:nvSpPr>
        <p:spPr>
          <a:xfrm>
            <a:off x="3891624" y="338364"/>
            <a:ext cx="772611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69737C"/>
                </a:solidFill>
              </a:rPr>
              <a:t>PPT PRESENTATION </a:t>
            </a:r>
            <a:r>
              <a:rPr lang="en-US" altLang="ja-JP" sz="800" kern="0" dirty="0">
                <a:solidFill>
                  <a:srgbClr val="69737C"/>
                </a:solidFill>
              </a:rPr>
              <a:t>PAPOZIP</a:t>
            </a:r>
            <a:r>
              <a:rPr lang="ja-JP" altLang="en-US" sz="800" kern="0" dirty="0">
                <a:solidFill>
                  <a:srgbClr val="69737C"/>
                </a:solidFill>
              </a:rPr>
              <a:t>と一緒に</a:t>
            </a:r>
            <a:r>
              <a:rPr lang="en-US" altLang="ja-JP" sz="800" kern="0" dirty="0">
                <a:solidFill>
                  <a:srgbClr val="69737C"/>
                </a:solidFill>
              </a:rPr>
              <a:t>ppt</a:t>
            </a:r>
            <a:r>
              <a:rPr lang="ja-JP" altLang="en-US" sz="800" kern="0" dirty="0">
                <a:solidFill>
                  <a:srgbClr val="69737C"/>
                </a:solidFill>
              </a:rPr>
              <a:t>を作る楽しさを感じてください</a:t>
            </a:r>
            <a:endParaRPr lang="en-US" altLang="ko-KR" sz="800" kern="0" dirty="0">
              <a:solidFill>
                <a:srgbClr val="6973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0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0.05247 -0.0004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>
            <a:extLst>
              <a:ext uri="{FF2B5EF4-FFF2-40B4-BE49-F238E27FC236}">
                <a16:creationId xmlns:a16="http://schemas.microsoft.com/office/drawing/2014/main" id="{DE58178E-CF09-47B0-B2FF-9817D8B77459}"/>
              </a:ext>
            </a:extLst>
          </p:cNvPr>
          <p:cNvGrpSpPr/>
          <p:nvPr/>
        </p:nvGrpSpPr>
        <p:grpSpPr>
          <a:xfrm>
            <a:off x="261239" y="736591"/>
            <a:ext cx="11512093" cy="5856983"/>
            <a:chOff x="261239" y="736591"/>
            <a:chExt cx="11512093" cy="5856983"/>
          </a:xfrm>
        </p:grpSpPr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2276DF69-AD8D-41DE-8364-A9015E0BE22E}"/>
                </a:ext>
              </a:extLst>
            </p:cNvPr>
            <p:cNvCxnSpPr>
              <a:cxnSpLocks/>
              <a:stCxn id="26" idx="2"/>
              <a:endCxn id="27" idx="0"/>
            </p:cNvCxnSpPr>
            <p:nvPr/>
          </p:nvCxnSpPr>
          <p:spPr>
            <a:xfrm flipH="1">
              <a:off x="11773331" y="993737"/>
              <a:ext cx="1" cy="5444242"/>
            </a:xfrm>
            <a:prstGeom prst="line">
              <a:avLst/>
            </a:prstGeom>
            <a:ln w="12700">
              <a:solidFill>
                <a:srgbClr val="6973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원호 25">
              <a:extLst>
                <a:ext uri="{FF2B5EF4-FFF2-40B4-BE49-F238E27FC236}">
                  <a16:creationId xmlns:a16="http://schemas.microsoft.com/office/drawing/2014/main" id="{BEC84B54-624D-40E6-9CF2-3400AACF3506}"/>
                </a:ext>
              </a:extLst>
            </p:cNvPr>
            <p:cNvSpPr/>
            <p:nvPr/>
          </p:nvSpPr>
          <p:spPr>
            <a:xfrm>
              <a:off x="11462143" y="838142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원호 26">
              <a:extLst>
                <a:ext uri="{FF2B5EF4-FFF2-40B4-BE49-F238E27FC236}">
                  <a16:creationId xmlns:a16="http://schemas.microsoft.com/office/drawing/2014/main" id="{53A4619D-4210-4F4D-9603-4BF58E56ECBF}"/>
                </a:ext>
              </a:extLst>
            </p:cNvPr>
            <p:cNvSpPr/>
            <p:nvPr/>
          </p:nvSpPr>
          <p:spPr>
            <a:xfrm rot="5400000">
              <a:off x="11462142" y="6282385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원호 29">
              <a:extLst>
                <a:ext uri="{FF2B5EF4-FFF2-40B4-BE49-F238E27FC236}">
                  <a16:creationId xmlns:a16="http://schemas.microsoft.com/office/drawing/2014/main" id="{83F8876C-5583-4AF5-83F4-99808A0E9E47}"/>
                </a:ext>
              </a:extLst>
            </p:cNvPr>
            <p:cNvSpPr/>
            <p:nvPr/>
          </p:nvSpPr>
          <p:spPr>
            <a:xfrm rot="10800000">
              <a:off x="263073" y="6282384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3019FD33-E04B-4D35-AC10-B480B7E39726}"/>
                </a:ext>
              </a:extLst>
            </p:cNvPr>
            <p:cNvCxnSpPr>
              <a:cxnSpLocks/>
              <a:stCxn id="30" idx="0"/>
              <a:endCxn id="27" idx="2"/>
            </p:cNvCxnSpPr>
            <p:nvPr/>
          </p:nvCxnSpPr>
          <p:spPr>
            <a:xfrm>
              <a:off x="418668" y="6593573"/>
              <a:ext cx="11199068" cy="1"/>
            </a:xfrm>
            <a:prstGeom prst="line">
              <a:avLst/>
            </a:prstGeom>
            <a:ln w="12700">
              <a:solidFill>
                <a:srgbClr val="6973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원호 33">
              <a:extLst>
                <a:ext uri="{FF2B5EF4-FFF2-40B4-BE49-F238E27FC236}">
                  <a16:creationId xmlns:a16="http://schemas.microsoft.com/office/drawing/2014/main" id="{A7B069CA-AEC9-4FF8-8FE7-0413135CB3D5}"/>
                </a:ext>
              </a:extLst>
            </p:cNvPr>
            <p:cNvSpPr/>
            <p:nvPr/>
          </p:nvSpPr>
          <p:spPr>
            <a:xfrm rot="16200000">
              <a:off x="261239" y="736591"/>
              <a:ext cx="311189" cy="311189"/>
            </a:xfrm>
            <a:prstGeom prst="arc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03A2D777-B9D6-45B0-A81C-4B4C2FD414F9}"/>
                </a:ext>
              </a:extLst>
            </p:cNvPr>
            <p:cNvCxnSpPr>
              <a:cxnSpLocks/>
              <a:stCxn id="34" idx="0"/>
              <a:endCxn id="30" idx="2"/>
            </p:cNvCxnSpPr>
            <p:nvPr/>
          </p:nvCxnSpPr>
          <p:spPr>
            <a:xfrm>
              <a:off x="261239" y="892186"/>
              <a:ext cx="1834" cy="5545792"/>
            </a:xfrm>
            <a:prstGeom prst="line">
              <a:avLst/>
            </a:prstGeom>
            <a:ln w="12700">
              <a:solidFill>
                <a:srgbClr val="6973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DD09951-B6D9-471D-B59D-7C47FABAC959}"/>
              </a:ext>
            </a:extLst>
          </p:cNvPr>
          <p:cNvSpPr/>
          <p:nvPr/>
        </p:nvSpPr>
        <p:spPr>
          <a:xfrm>
            <a:off x="913264" y="389543"/>
            <a:ext cx="2282461" cy="722723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78F1B6ED-CBE3-46C8-8717-E26EE67961B0}"/>
              </a:ext>
            </a:extLst>
          </p:cNvPr>
          <p:cNvSpPr/>
          <p:nvPr/>
        </p:nvSpPr>
        <p:spPr>
          <a:xfrm>
            <a:off x="1042682" y="482305"/>
            <a:ext cx="2023625" cy="537199"/>
          </a:xfrm>
          <a:prstGeom prst="roundRect">
            <a:avLst>
              <a:gd name="adj" fmla="val 37132"/>
            </a:avLst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596900">
              <a:srgbClr val="69737C">
                <a:alpha val="95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7018B24C-2D93-4EDF-BFCE-CE138A4D7A47}"/>
              </a:ext>
            </a:extLst>
          </p:cNvPr>
          <p:cNvGrpSpPr/>
          <p:nvPr/>
        </p:nvGrpSpPr>
        <p:grpSpPr>
          <a:xfrm>
            <a:off x="1086442" y="508071"/>
            <a:ext cx="1277371" cy="485666"/>
            <a:chOff x="1444177" y="508071"/>
            <a:chExt cx="1277371" cy="485666"/>
          </a:xfrm>
        </p:grpSpPr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8811C091-2D7A-4142-B53E-9F608C175239}"/>
                </a:ext>
              </a:extLst>
            </p:cNvPr>
            <p:cNvSpPr/>
            <p:nvPr/>
          </p:nvSpPr>
          <p:spPr>
            <a:xfrm>
              <a:off x="1444177" y="508071"/>
              <a:ext cx="1277371" cy="485666"/>
            </a:xfrm>
            <a:prstGeom prst="roundRect">
              <a:avLst>
                <a:gd name="adj" fmla="val 37132"/>
              </a:avLst>
            </a:prstGeom>
            <a:solidFill>
              <a:srgbClr val="F4F4F4"/>
            </a:solidFill>
            <a:ln w="3175">
              <a:solidFill>
                <a:srgbClr val="69737C">
                  <a:alpha val="56000"/>
                </a:srgbClr>
              </a:solidFill>
            </a:ln>
            <a:effectLst>
              <a:outerShdw blurRad="203200" dist="38100" dir="8100000" algn="tr" rotWithShape="0">
                <a:prstClr val="black">
                  <a:alpha val="5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413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위쪽 모서리 8">
              <a:extLst>
                <a:ext uri="{FF2B5EF4-FFF2-40B4-BE49-F238E27FC236}">
                  <a16:creationId xmlns:a16="http://schemas.microsoft.com/office/drawing/2014/main" id="{53C0B318-F18B-465E-A871-C975A9995377}"/>
                </a:ext>
              </a:extLst>
            </p:cNvPr>
            <p:cNvSpPr/>
            <p:nvPr/>
          </p:nvSpPr>
          <p:spPr>
            <a:xfrm rot="5400000">
              <a:off x="1465501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>
              <a:extLst>
                <a:ext uri="{FF2B5EF4-FFF2-40B4-BE49-F238E27FC236}">
                  <a16:creationId xmlns:a16="http://schemas.microsoft.com/office/drawing/2014/main" id="{FC40534B-E939-4CE3-B1B2-4F36B7821907}"/>
                </a:ext>
              </a:extLst>
            </p:cNvPr>
            <p:cNvSpPr/>
            <p:nvPr/>
          </p:nvSpPr>
          <p:spPr>
            <a:xfrm rot="16200000">
              <a:off x="1885419" y="621800"/>
              <a:ext cx="383476" cy="258209"/>
            </a:xfrm>
            <a:prstGeom prst="round2SameRect">
              <a:avLst>
                <a:gd name="adj1" fmla="val 20057"/>
                <a:gd name="adj2" fmla="val 0"/>
              </a:avLst>
            </a:prstGeom>
            <a:gradFill flip="none" rotWithShape="1">
              <a:gsLst>
                <a:gs pos="84000">
                  <a:srgbClr val="FFFFFF">
                    <a:alpha val="0"/>
                  </a:srgb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3175">
              <a:noFill/>
            </a:ln>
            <a:effectLst>
              <a:outerShdw dist="12700" dir="10800000" algn="l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EB3F8C36-58B1-4261-B0A4-F648E59CAC3B}"/>
                </a:ext>
              </a:extLst>
            </p:cNvPr>
            <p:cNvSpPr/>
            <p:nvPr/>
          </p:nvSpPr>
          <p:spPr>
            <a:xfrm>
              <a:off x="2209483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74EE2ECE-60D8-433E-B74A-764884CD5FE5}"/>
                </a:ext>
              </a:extLst>
            </p:cNvPr>
            <p:cNvSpPr/>
            <p:nvPr/>
          </p:nvSpPr>
          <p:spPr>
            <a:xfrm>
              <a:off x="2308467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39730B55-1EEC-42F7-8F6D-998F9BB6DFCB}"/>
                </a:ext>
              </a:extLst>
            </p:cNvPr>
            <p:cNvSpPr/>
            <p:nvPr/>
          </p:nvSpPr>
          <p:spPr>
            <a:xfrm>
              <a:off x="2407451" y="612663"/>
              <a:ext cx="61157" cy="27648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65000"/>
                    <a:alpha val="55000"/>
                  </a:schemeClr>
                </a:gs>
                <a:gs pos="100000">
                  <a:srgbClr val="F4F4F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63500" dist="38100" dir="8100000" sx="95000" sy="95000" algn="tr" rotWithShape="0">
                <a:prstClr val="black">
                  <a:alpha val="10000"/>
                </a:prstClr>
              </a:outerShdw>
            </a:effectLst>
            <a:scene3d>
              <a:camera prst="orthographicFront"/>
              <a:lightRig rig="contrasting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C0C2E6DE-2901-49D9-82CD-5D717773D91A}"/>
                </a:ext>
              </a:extLst>
            </p:cNvPr>
            <p:cNvSpPr/>
            <p:nvPr/>
          </p:nvSpPr>
          <p:spPr>
            <a:xfrm>
              <a:off x="1844457" y="581148"/>
              <a:ext cx="42019" cy="33951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4000">
                  <a:srgbClr val="69737C">
                    <a:shade val="30000"/>
                    <a:satMod val="115000"/>
                  </a:srgbClr>
                </a:gs>
                <a:gs pos="50000">
                  <a:srgbClr val="69737C">
                    <a:shade val="67500"/>
                    <a:satMod val="115000"/>
                  </a:srgbClr>
                </a:gs>
                <a:gs pos="100000">
                  <a:srgbClr val="69737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타원 17">
            <a:extLst>
              <a:ext uri="{FF2B5EF4-FFF2-40B4-BE49-F238E27FC236}">
                <a16:creationId xmlns:a16="http://schemas.microsoft.com/office/drawing/2014/main" id="{DA9ADB44-23AD-4C41-9CBD-597F7FE554AA}"/>
              </a:ext>
            </a:extLst>
          </p:cNvPr>
          <p:cNvSpPr/>
          <p:nvPr/>
        </p:nvSpPr>
        <p:spPr>
          <a:xfrm>
            <a:off x="3357433" y="581148"/>
            <a:ext cx="326514" cy="32651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368300" dist="241300" dir="16200000">
              <a:srgbClr val="69737C">
                <a:alpha val="3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E0EFD209-2714-458B-8EF3-F82C0BB27C0D}"/>
              </a:ext>
            </a:extLst>
          </p:cNvPr>
          <p:cNvSpPr/>
          <p:nvPr/>
        </p:nvSpPr>
        <p:spPr>
          <a:xfrm>
            <a:off x="3412553" y="632347"/>
            <a:ext cx="216272" cy="2176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69737C">
                <a:alpha val="11000"/>
              </a:srgbClr>
            </a:solidFill>
          </a:ln>
          <a:effectLst>
            <a:innerShdw blurRad="114300">
              <a:srgbClr val="69737C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368996DB-A144-4CDD-8712-1CE4931D266B}"/>
              </a:ext>
            </a:extLst>
          </p:cNvPr>
          <p:cNvSpPr/>
          <p:nvPr/>
        </p:nvSpPr>
        <p:spPr>
          <a:xfrm>
            <a:off x="3459295" y="675630"/>
            <a:ext cx="121140" cy="121923"/>
          </a:xfrm>
          <a:prstGeom prst="ellipse">
            <a:avLst/>
          </a:prstGeom>
          <a:solidFill>
            <a:srgbClr val="69737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2F2F1C9-3848-42F6-A2F7-98F2F240BEE4}"/>
              </a:ext>
            </a:extLst>
          </p:cNvPr>
          <p:cNvSpPr/>
          <p:nvPr/>
        </p:nvSpPr>
        <p:spPr>
          <a:xfrm>
            <a:off x="3891624" y="338364"/>
            <a:ext cx="772611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69737C"/>
                </a:solidFill>
              </a:rPr>
              <a:t>PPT PRESENTATION </a:t>
            </a:r>
            <a:r>
              <a:rPr lang="en-US" altLang="ja-JP" sz="800" kern="0" dirty="0">
                <a:solidFill>
                  <a:srgbClr val="69737C"/>
                </a:solidFill>
              </a:rPr>
              <a:t>PAPOZIP</a:t>
            </a:r>
            <a:r>
              <a:rPr lang="ja-JP" altLang="en-US" sz="800" kern="0" dirty="0">
                <a:solidFill>
                  <a:srgbClr val="69737C"/>
                </a:solidFill>
              </a:rPr>
              <a:t>と一緒に</a:t>
            </a:r>
            <a:r>
              <a:rPr lang="en-US" altLang="ja-JP" sz="800" kern="0" dirty="0">
                <a:solidFill>
                  <a:srgbClr val="69737C"/>
                </a:solidFill>
              </a:rPr>
              <a:t>ppt</a:t>
            </a:r>
            <a:r>
              <a:rPr lang="ja-JP" altLang="en-US" sz="800" kern="0" dirty="0">
                <a:solidFill>
                  <a:srgbClr val="69737C"/>
                </a:solidFill>
              </a:rPr>
              <a:t>を作る楽しさを感じてください</a:t>
            </a:r>
            <a:endParaRPr lang="en-US" altLang="ko-KR" sz="800" kern="0" dirty="0">
              <a:solidFill>
                <a:srgbClr val="69737C"/>
              </a:solidFill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5165D59A-EE30-4FA4-BCB0-39FA22A7C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00000" flipH="1">
            <a:off x="-826776" y="-1009115"/>
            <a:ext cx="2102396" cy="342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97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81481E-6 L 0.0668 0.00139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6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7.40741E-7 L 0.05247 -0.00046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4856201" y="2051509"/>
            <a:ext cx="2537503" cy="2537503"/>
          </a:xfrm>
          <a:prstGeom prst="ellipse">
            <a:avLst/>
          </a:prstGeom>
          <a:solidFill>
            <a:srgbClr val="697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105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115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124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5E6F066-6B18-6B8D-3169-8D594105D4D9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92FBF9C-3455-8960-BDCD-B751E91096CF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29458"/>
      </p:ext>
    </p:extLst>
  </p:cSld>
  <p:clrMapOvr>
    <a:masterClrMapping/>
  </p:clrMapOvr>
</p:sld>
</file>

<file path=ppt/theme/theme1.xml><?xml version="1.0" encoding="utf-8"?>
<a:theme xmlns:a="http://schemas.openxmlformats.org/drawingml/2006/main" name="34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와이드스크린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34_Office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2021-05-13T15:11:52Z</dcterms:created>
  <dcterms:modified xsi:type="dcterms:W3CDTF">2025-02-28T02:35:11Z</dcterms:modified>
</cp:coreProperties>
</file>