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73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13" autoAdjust="0"/>
    <p:restoredTop sz="94660"/>
  </p:normalViewPr>
  <p:slideViewPr>
    <p:cSldViewPr snapToGrid="0">
      <p:cViewPr varScale="1">
        <p:scale>
          <a:sx n="90" d="100"/>
          <a:sy n="90" d="100"/>
        </p:scale>
        <p:origin x="102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2112318-F619-4488-8B6E-2F5F2426A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8BEE6BB-9A5F-4E9F-9F1C-6D46BE01A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2D9A51D-A948-4CB8-A9EB-5A26520C8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4374BBD-0B82-4658-B13D-088F0E4D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B1AAA67-696A-4836-A10B-FF164C3A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941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C43AEE1-28CA-46D2-81F5-CD34E4F9E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738FEC2-4BF0-4A45-9297-EE9B2E45E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BEDBAD0-D342-4544-94B8-122B3BDB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D70FE0D-ACBA-4806-9F35-4EB786E8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7F3119A-4AE1-408F-B8AD-4428B006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173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0B3D2AB-E650-41C2-B6FB-5398A5C19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92D6516-8F93-4221-97F7-E01D89EE5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D86CB26-A349-496A-B48B-A7B891172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2E726FD-A739-41D5-96BA-46703639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0FAE18D-FED5-4070-8B76-811D76CC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283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C6958D-28E5-4CC8-8C48-52A02A1BC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8E03031-827B-4AC7-B564-384C16177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1C19838-69C9-49EB-9B51-549106E9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C26852C-90C9-4502-A697-363CF824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F7509D0-CCBD-406A-9D4E-6845657B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236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CEF73EF-188B-4B17-B08F-D30E80C3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D7DD2CA-F9BF-47A8-9D27-757556FD1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E78A1FB-ABBF-480D-AC6C-9BB1AEF9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384247E-1D11-4A19-BDDF-E157A205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24EC815-B6FC-4BDE-910C-F8015ED4A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993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4DAEB91-29AA-4ACC-BDCF-960470FCA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56B0E51-7DC0-45B6-8306-D8167F5CB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7CB78CC-8798-4261-B4B1-60B4C5437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9594384-5734-4FC8-928A-E1641354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82301C0-6908-48C0-8957-C8B3F459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07DD8FE-7741-412F-947D-7A7079F48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797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BD6DFD1-B640-4CC6-A759-6C7981C5C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5B2A237-7572-46BD-9502-829F6C0AD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1AE9732-B570-4506-BDA6-0AB39D453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289407D-7DA6-4293-A426-38DF9B211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F239549F-370A-4671-B1BB-79655CC6C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86D9E62-97AA-41F8-B69B-6CD691CF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F41D3FC0-561B-4DE4-AA99-9DB56EC6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AD0040F2-99C5-450C-9966-5D00290E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458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6E337C1-8281-4F6E-9A31-EBE388C3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0EA4B32-9135-4223-8DE6-887D2743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407FC83-8D70-48DB-8681-08CFD9C0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8FC15EC-BCCB-4B82-A94C-FABC63DF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547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2B9F9692-5462-4439-80C8-B7E337FC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4CA042D-EBC0-437C-A819-521611A54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2415CDA-0D1F-49BD-8381-21C3BEFD5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404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A6F10D4-8D29-48C2-ADF0-92316E2C8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BBA3CD3-DE79-4260-873A-FEDE5C67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19C6BD2-52A1-4155-9D55-1D847772E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82A3511-0B13-4D97-937C-07365FBA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4C805B4-20AF-4A3C-B131-E1D9FFBB0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9C705FC-2895-472A-B6FD-C2434624B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621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C00D820-915B-4802-8C2E-FF7CA967E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0CF9849-20D0-417A-99C8-099DF3993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44A7754-54E7-4123-8C5E-1B05B517B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AFFF3F1-9632-4E06-BAB7-31234341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F23D6B1-934F-4B4D-9E4F-5AE9E873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157FDD5-2092-4E16-8E7C-1CCA4719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314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4C8B562-0886-4274-876D-59EFAAAE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1799B9E-1CD2-4A09-9ACC-2FA1C62D7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2A0C5B4-9399-4A5E-8DEE-54436B1EC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5B2B9FF-C0C5-4E9E-A76A-AF0745E2D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8992FE0-2D01-4365-9F95-1FF838BCE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132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BDD09951-B6D9-471D-B59D-7C47FABAC959}"/>
              </a:ext>
            </a:extLst>
          </p:cNvPr>
          <p:cNvSpPr/>
          <p:nvPr/>
        </p:nvSpPr>
        <p:spPr>
          <a:xfrm>
            <a:off x="4710804" y="2329048"/>
            <a:ext cx="2282461" cy="722723"/>
          </a:xfrm>
          <a:prstGeom prst="roundRect">
            <a:avLst>
              <a:gd name="adj" fmla="val 37132"/>
            </a:avLst>
          </a:prstGeom>
          <a:solidFill>
            <a:schemeClr val="bg1"/>
          </a:solidFill>
          <a:ln>
            <a:noFill/>
          </a:ln>
          <a:effectLst>
            <a:innerShdw blurRad="368300" dist="241300" dir="16200000">
              <a:srgbClr val="69737C">
                <a:alpha val="31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78F1B6ED-CBE3-46C8-8717-E26EE67961B0}"/>
              </a:ext>
            </a:extLst>
          </p:cNvPr>
          <p:cNvSpPr/>
          <p:nvPr/>
        </p:nvSpPr>
        <p:spPr>
          <a:xfrm>
            <a:off x="4840222" y="2421810"/>
            <a:ext cx="2023625" cy="537199"/>
          </a:xfrm>
          <a:prstGeom prst="roundRect">
            <a:avLst>
              <a:gd name="adj" fmla="val 37132"/>
            </a:avLst>
          </a:prstGeom>
          <a:solidFill>
            <a:schemeClr val="bg1"/>
          </a:solidFill>
          <a:ln w="19050">
            <a:solidFill>
              <a:srgbClr val="69737C">
                <a:alpha val="11000"/>
              </a:srgbClr>
            </a:solidFill>
          </a:ln>
          <a:effectLst>
            <a:innerShdw blurRad="596900">
              <a:srgbClr val="69737C">
                <a:alpha val="95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3" name="그룹 2">
            <a:extLst>
              <a:ext uri="{FF2B5EF4-FFF2-40B4-BE49-F238E27FC236}">
                <a16:creationId xmlns:a16="http://schemas.microsoft.com/office/drawing/2014/main" id="{7018B24C-2D93-4EDF-BFCE-CE138A4D7A47}"/>
              </a:ext>
            </a:extLst>
          </p:cNvPr>
          <p:cNvGrpSpPr/>
          <p:nvPr/>
        </p:nvGrpSpPr>
        <p:grpSpPr>
          <a:xfrm>
            <a:off x="4883982" y="2453926"/>
            <a:ext cx="1277371" cy="485666"/>
            <a:chOff x="1444177" y="508071"/>
            <a:chExt cx="1277371" cy="485666"/>
          </a:xfrm>
        </p:grpSpPr>
        <p:sp>
          <p:nvSpPr>
            <p:cNvPr id="8" name="사각형: 둥근 모서리 7">
              <a:extLst>
                <a:ext uri="{FF2B5EF4-FFF2-40B4-BE49-F238E27FC236}">
                  <a16:creationId xmlns:a16="http://schemas.microsoft.com/office/drawing/2014/main" id="{8811C091-2D7A-4142-B53E-9F608C175239}"/>
                </a:ext>
              </a:extLst>
            </p:cNvPr>
            <p:cNvSpPr/>
            <p:nvPr/>
          </p:nvSpPr>
          <p:spPr>
            <a:xfrm>
              <a:off x="1444177" y="508071"/>
              <a:ext cx="1277371" cy="485666"/>
            </a:xfrm>
            <a:prstGeom prst="roundRect">
              <a:avLst>
                <a:gd name="adj" fmla="val 37132"/>
              </a:avLst>
            </a:prstGeom>
            <a:solidFill>
              <a:srgbClr val="F4F4F4"/>
            </a:solidFill>
            <a:ln w="3175">
              <a:solidFill>
                <a:srgbClr val="69737C">
                  <a:alpha val="56000"/>
                </a:srgbClr>
              </a:solidFill>
            </a:ln>
            <a:effectLst>
              <a:outerShdw blurRad="203200" dist="38100" dir="8100000" algn="tr" rotWithShape="0">
                <a:prstClr val="black">
                  <a:alpha val="52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2413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9" name="사각형: 둥근 위쪽 모서리 8">
              <a:extLst>
                <a:ext uri="{FF2B5EF4-FFF2-40B4-BE49-F238E27FC236}">
                  <a16:creationId xmlns:a16="http://schemas.microsoft.com/office/drawing/2014/main" id="{53C0B318-F18B-465E-A871-C975A9995377}"/>
                </a:ext>
              </a:extLst>
            </p:cNvPr>
            <p:cNvSpPr/>
            <p:nvPr/>
          </p:nvSpPr>
          <p:spPr>
            <a:xfrm rot="5400000">
              <a:off x="1465501" y="621800"/>
              <a:ext cx="383476" cy="258209"/>
            </a:xfrm>
            <a:prstGeom prst="round2SameRect">
              <a:avLst>
                <a:gd name="adj1" fmla="val 20057"/>
                <a:gd name="adj2" fmla="val 0"/>
              </a:avLst>
            </a:prstGeom>
            <a:gradFill flip="none" rotWithShape="1">
              <a:gsLst>
                <a:gs pos="84000">
                  <a:srgbClr val="FFFFFF">
                    <a:alpha val="0"/>
                  </a:srgbClr>
                </a:gs>
                <a:gs pos="100000">
                  <a:schemeClr val="bg1">
                    <a:lumMod val="85000"/>
                  </a:schemeClr>
                </a:gs>
              </a:gsLst>
              <a:lin ang="16200000" scaled="1"/>
              <a:tileRect/>
            </a:gradFill>
            <a:ln w="3175">
              <a:noFill/>
            </a:ln>
            <a:effectLst>
              <a:outerShdw dist="12700" algn="l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사각형: 둥근 위쪽 모서리 9">
              <a:extLst>
                <a:ext uri="{FF2B5EF4-FFF2-40B4-BE49-F238E27FC236}">
                  <a16:creationId xmlns:a16="http://schemas.microsoft.com/office/drawing/2014/main" id="{FC40534B-E939-4CE3-B1B2-4F36B7821907}"/>
                </a:ext>
              </a:extLst>
            </p:cNvPr>
            <p:cNvSpPr/>
            <p:nvPr/>
          </p:nvSpPr>
          <p:spPr>
            <a:xfrm rot="16200000">
              <a:off x="1885419" y="621800"/>
              <a:ext cx="383476" cy="258209"/>
            </a:xfrm>
            <a:prstGeom prst="round2SameRect">
              <a:avLst>
                <a:gd name="adj1" fmla="val 20057"/>
                <a:gd name="adj2" fmla="val 0"/>
              </a:avLst>
            </a:prstGeom>
            <a:gradFill flip="none" rotWithShape="1">
              <a:gsLst>
                <a:gs pos="84000">
                  <a:srgbClr val="FFFFFF">
                    <a:alpha val="0"/>
                  </a:srgbClr>
                </a:gs>
                <a:gs pos="100000">
                  <a:schemeClr val="bg1">
                    <a:lumMod val="85000"/>
                  </a:schemeClr>
                </a:gs>
              </a:gsLst>
              <a:lin ang="16200000" scaled="1"/>
              <a:tileRect/>
            </a:gradFill>
            <a:ln w="3175">
              <a:noFill/>
            </a:ln>
            <a:effectLst>
              <a:outerShdw dist="12700" dir="10800000" algn="l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사각형: 둥근 모서리 11">
              <a:extLst>
                <a:ext uri="{FF2B5EF4-FFF2-40B4-BE49-F238E27FC236}">
                  <a16:creationId xmlns:a16="http://schemas.microsoft.com/office/drawing/2014/main" id="{EB3F8C36-58B1-4261-B0A4-F648E59CAC3B}"/>
                </a:ext>
              </a:extLst>
            </p:cNvPr>
            <p:cNvSpPr/>
            <p:nvPr/>
          </p:nvSpPr>
          <p:spPr>
            <a:xfrm>
              <a:off x="2209483" y="612663"/>
              <a:ext cx="61157" cy="276485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bg1">
                    <a:lumMod val="65000"/>
                    <a:alpha val="55000"/>
                  </a:schemeClr>
                </a:gs>
                <a:gs pos="100000">
                  <a:srgbClr val="F4F4F4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  <a:effectLst>
              <a:outerShdw blurRad="63500" dist="38100" dir="8100000" sx="95000" sy="95000" algn="tr" rotWithShape="0">
                <a:prstClr val="black">
                  <a:alpha val="10000"/>
                </a:prstClr>
              </a:outerShdw>
            </a:effectLst>
            <a:scene3d>
              <a:camera prst="orthographicFront"/>
              <a:lightRig rig="contrasting" dir="t"/>
            </a:scene3d>
            <a:sp3d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3" name="사각형: 둥근 모서리 12">
              <a:extLst>
                <a:ext uri="{FF2B5EF4-FFF2-40B4-BE49-F238E27FC236}">
                  <a16:creationId xmlns:a16="http://schemas.microsoft.com/office/drawing/2014/main" id="{74EE2ECE-60D8-433E-B74A-764884CD5FE5}"/>
                </a:ext>
              </a:extLst>
            </p:cNvPr>
            <p:cNvSpPr/>
            <p:nvPr/>
          </p:nvSpPr>
          <p:spPr>
            <a:xfrm>
              <a:off x="2308467" y="612663"/>
              <a:ext cx="61157" cy="276485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bg1">
                    <a:lumMod val="65000"/>
                    <a:alpha val="55000"/>
                  </a:schemeClr>
                </a:gs>
                <a:gs pos="100000">
                  <a:srgbClr val="F4F4F4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  <a:effectLst>
              <a:outerShdw blurRad="63500" dist="38100" dir="8100000" sx="95000" sy="95000" algn="tr" rotWithShape="0">
                <a:prstClr val="black">
                  <a:alpha val="10000"/>
                </a:prstClr>
              </a:outerShdw>
            </a:effectLst>
            <a:scene3d>
              <a:camera prst="orthographicFront"/>
              <a:lightRig rig="contrasting" dir="t"/>
            </a:scene3d>
            <a:sp3d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39730B55-1EEC-42F7-8F6D-998F9BB6DFCB}"/>
                </a:ext>
              </a:extLst>
            </p:cNvPr>
            <p:cNvSpPr/>
            <p:nvPr/>
          </p:nvSpPr>
          <p:spPr>
            <a:xfrm>
              <a:off x="2407451" y="612663"/>
              <a:ext cx="61157" cy="276485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bg1">
                    <a:lumMod val="65000"/>
                    <a:alpha val="55000"/>
                  </a:schemeClr>
                </a:gs>
                <a:gs pos="100000">
                  <a:srgbClr val="F4F4F4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  <a:effectLst>
              <a:outerShdw blurRad="63500" dist="38100" dir="8100000" sx="95000" sy="95000" algn="tr" rotWithShape="0">
                <a:prstClr val="black">
                  <a:alpha val="10000"/>
                </a:prstClr>
              </a:outerShdw>
            </a:effectLst>
            <a:scene3d>
              <a:camera prst="orthographicFront"/>
              <a:lightRig rig="contrasting" dir="t"/>
            </a:scene3d>
            <a:sp3d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사각형: 둥근 모서리 10">
              <a:extLst>
                <a:ext uri="{FF2B5EF4-FFF2-40B4-BE49-F238E27FC236}">
                  <a16:creationId xmlns:a16="http://schemas.microsoft.com/office/drawing/2014/main" id="{C0C2E6DE-2901-49D9-82CD-5D717773D91A}"/>
                </a:ext>
              </a:extLst>
            </p:cNvPr>
            <p:cNvSpPr/>
            <p:nvPr/>
          </p:nvSpPr>
          <p:spPr>
            <a:xfrm>
              <a:off x="1844457" y="581148"/>
              <a:ext cx="42019" cy="33951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24000">
                  <a:srgbClr val="69737C">
                    <a:shade val="30000"/>
                    <a:satMod val="115000"/>
                  </a:srgbClr>
                </a:gs>
                <a:gs pos="50000">
                  <a:srgbClr val="69737C">
                    <a:shade val="67500"/>
                    <a:satMod val="115000"/>
                  </a:srgbClr>
                </a:gs>
                <a:gs pos="100000">
                  <a:srgbClr val="69737C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18" name="타원 17">
            <a:extLst>
              <a:ext uri="{FF2B5EF4-FFF2-40B4-BE49-F238E27FC236}">
                <a16:creationId xmlns:a16="http://schemas.microsoft.com/office/drawing/2014/main" id="{DA9ADB44-23AD-4C41-9CBD-597F7FE554AA}"/>
              </a:ext>
            </a:extLst>
          </p:cNvPr>
          <p:cNvSpPr/>
          <p:nvPr/>
        </p:nvSpPr>
        <p:spPr>
          <a:xfrm>
            <a:off x="7181255" y="2555277"/>
            <a:ext cx="326514" cy="326514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innerShdw blurRad="368300" dist="241300" dir="16200000">
              <a:srgbClr val="69737C">
                <a:alpha val="31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9" name="타원 18">
            <a:extLst>
              <a:ext uri="{FF2B5EF4-FFF2-40B4-BE49-F238E27FC236}">
                <a16:creationId xmlns:a16="http://schemas.microsoft.com/office/drawing/2014/main" id="{E0EFD209-2714-458B-8EF3-F82C0BB27C0D}"/>
              </a:ext>
            </a:extLst>
          </p:cNvPr>
          <p:cNvSpPr/>
          <p:nvPr/>
        </p:nvSpPr>
        <p:spPr>
          <a:xfrm>
            <a:off x="7236375" y="2606476"/>
            <a:ext cx="216272" cy="217670"/>
          </a:xfrm>
          <a:prstGeom prst="ellipse">
            <a:avLst/>
          </a:prstGeom>
          <a:solidFill>
            <a:schemeClr val="bg1"/>
          </a:solidFill>
          <a:ln w="19050">
            <a:solidFill>
              <a:srgbClr val="69737C">
                <a:alpha val="11000"/>
              </a:srgbClr>
            </a:solidFill>
          </a:ln>
          <a:effectLst>
            <a:innerShdw blurRad="114300">
              <a:srgbClr val="69737C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0" name="타원 19">
            <a:extLst>
              <a:ext uri="{FF2B5EF4-FFF2-40B4-BE49-F238E27FC236}">
                <a16:creationId xmlns:a16="http://schemas.microsoft.com/office/drawing/2014/main" id="{368996DB-A144-4CDD-8712-1CE4931D266B}"/>
              </a:ext>
            </a:extLst>
          </p:cNvPr>
          <p:cNvSpPr/>
          <p:nvPr/>
        </p:nvSpPr>
        <p:spPr>
          <a:xfrm>
            <a:off x="7283117" y="2649759"/>
            <a:ext cx="121140" cy="121923"/>
          </a:xfrm>
          <a:prstGeom prst="ellipse">
            <a:avLst/>
          </a:prstGeom>
          <a:solidFill>
            <a:srgbClr val="69737C"/>
          </a:soli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42F2F1C9-3848-42F6-A2F7-98F2F240BEE4}"/>
              </a:ext>
            </a:extLst>
          </p:cNvPr>
          <p:cNvSpPr/>
          <p:nvPr/>
        </p:nvSpPr>
        <p:spPr>
          <a:xfrm>
            <a:off x="3217306" y="3156363"/>
            <a:ext cx="5784575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4400" b="1" i="1" kern="0" dirty="0">
                <a:solidFill>
                  <a:srgbClr val="69737C"/>
                </a:solidFill>
              </a:rPr>
              <a:t>PPT PRESENTATION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ja-JP" sz="1100" kern="0" dirty="0">
                <a:solidFill>
                  <a:srgbClr val="69737C"/>
                </a:solidFill>
              </a:rPr>
              <a:t>PAPOZIP</a:t>
            </a:r>
            <a:r>
              <a:rPr lang="ja-JP" altLang="en-US" sz="1100" kern="0" dirty="0">
                <a:solidFill>
                  <a:srgbClr val="69737C"/>
                </a:solidFill>
              </a:rPr>
              <a:t>と一緒に</a:t>
            </a:r>
            <a:r>
              <a:rPr lang="en-US" altLang="ja-JP" sz="1100" kern="0" dirty="0">
                <a:solidFill>
                  <a:srgbClr val="69737C"/>
                </a:solidFill>
              </a:rPr>
              <a:t>ppt</a:t>
            </a:r>
            <a:r>
              <a:rPr lang="ja-JP" altLang="en-US" sz="1100" kern="0" dirty="0">
                <a:solidFill>
                  <a:srgbClr val="69737C"/>
                </a:solidFill>
              </a:rPr>
              <a:t>を作る楽しさを感じてください</a:t>
            </a:r>
            <a:endParaRPr lang="en-US" altLang="ko-KR" sz="1100" kern="0" dirty="0">
              <a:solidFill>
                <a:srgbClr val="69737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686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2.96296E-6 L 0.05248 -0.00047 " pathEditMode="relative" rAng="0" ptsTypes="AA">
                                      <p:cBhvr>
                                        <p:cTn id="6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17" y="-2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mph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Clr clrSpc="rgb" dir="cw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타원 17">
            <a:extLst>
              <a:ext uri="{FF2B5EF4-FFF2-40B4-BE49-F238E27FC236}">
                <a16:creationId xmlns:a16="http://schemas.microsoft.com/office/drawing/2014/main" id="{DA9ADB44-23AD-4C41-9CBD-597F7FE554AA}"/>
              </a:ext>
            </a:extLst>
          </p:cNvPr>
          <p:cNvSpPr/>
          <p:nvPr/>
        </p:nvSpPr>
        <p:spPr>
          <a:xfrm>
            <a:off x="5931968" y="3213353"/>
            <a:ext cx="326514" cy="326514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innerShdw blurRad="368300" dist="241300" dir="16200000">
              <a:srgbClr val="69737C">
                <a:alpha val="31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9" name="타원 18">
            <a:extLst>
              <a:ext uri="{FF2B5EF4-FFF2-40B4-BE49-F238E27FC236}">
                <a16:creationId xmlns:a16="http://schemas.microsoft.com/office/drawing/2014/main" id="{E0EFD209-2714-458B-8EF3-F82C0BB27C0D}"/>
              </a:ext>
            </a:extLst>
          </p:cNvPr>
          <p:cNvSpPr/>
          <p:nvPr/>
        </p:nvSpPr>
        <p:spPr>
          <a:xfrm>
            <a:off x="5987088" y="3264552"/>
            <a:ext cx="216272" cy="217670"/>
          </a:xfrm>
          <a:prstGeom prst="ellipse">
            <a:avLst/>
          </a:prstGeom>
          <a:solidFill>
            <a:schemeClr val="bg1"/>
          </a:solidFill>
          <a:ln w="19050">
            <a:solidFill>
              <a:srgbClr val="69737C">
                <a:alpha val="11000"/>
              </a:srgbClr>
            </a:solidFill>
          </a:ln>
          <a:effectLst>
            <a:innerShdw blurRad="114300">
              <a:srgbClr val="69737C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0" name="타원 19">
            <a:extLst>
              <a:ext uri="{FF2B5EF4-FFF2-40B4-BE49-F238E27FC236}">
                <a16:creationId xmlns:a16="http://schemas.microsoft.com/office/drawing/2014/main" id="{368996DB-A144-4CDD-8712-1CE4931D266B}"/>
              </a:ext>
            </a:extLst>
          </p:cNvPr>
          <p:cNvSpPr/>
          <p:nvPr/>
        </p:nvSpPr>
        <p:spPr>
          <a:xfrm>
            <a:off x="6033830" y="3307835"/>
            <a:ext cx="121140" cy="121923"/>
          </a:xfrm>
          <a:prstGeom prst="ellipse">
            <a:avLst/>
          </a:prstGeom>
          <a:solidFill>
            <a:srgbClr val="69737C"/>
          </a:soli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42F2F1C9-3848-42F6-A2F7-98F2F240BEE4}"/>
              </a:ext>
            </a:extLst>
          </p:cNvPr>
          <p:cNvSpPr/>
          <p:nvPr/>
        </p:nvSpPr>
        <p:spPr>
          <a:xfrm>
            <a:off x="3217306" y="3627415"/>
            <a:ext cx="5784575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4400" b="1" i="1" kern="0" dirty="0">
                <a:solidFill>
                  <a:srgbClr val="69737C"/>
                </a:solidFill>
              </a:rPr>
              <a:t>PPT PRESENTATION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ja-JP" sz="1100" kern="0" dirty="0">
                <a:solidFill>
                  <a:srgbClr val="69737C"/>
                </a:solidFill>
              </a:rPr>
              <a:t>PAPOZIP</a:t>
            </a:r>
            <a:r>
              <a:rPr lang="ja-JP" altLang="en-US" sz="1100" kern="0" dirty="0">
                <a:solidFill>
                  <a:srgbClr val="69737C"/>
                </a:solidFill>
              </a:rPr>
              <a:t>と一緒に</a:t>
            </a:r>
            <a:r>
              <a:rPr lang="en-US" altLang="ja-JP" sz="1100" kern="0" dirty="0">
                <a:solidFill>
                  <a:srgbClr val="69737C"/>
                </a:solidFill>
              </a:rPr>
              <a:t>ppt</a:t>
            </a:r>
            <a:r>
              <a:rPr lang="ja-JP" altLang="en-US" sz="1100" kern="0" dirty="0">
                <a:solidFill>
                  <a:srgbClr val="69737C"/>
                </a:solidFill>
              </a:rPr>
              <a:t>を作る楽しさを感じてください</a:t>
            </a:r>
            <a:endParaRPr lang="en-US" altLang="ko-KR" sz="1100" kern="0" dirty="0">
              <a:solidFill>
                <a:srgbClr val="69737C"/>
              </a:solidFill>
            </a:endParaRPr>
          </a:p>
        </p:txBody>
      </p:sp>
      <p:sp>
        <p:nvSpPr>
          <p:cNvPr id="28" name="사각형: 둥근 모서리 5">
            <a:extLst>
              <a:ext uri="{FF2B5EF4-FFF2-40B4-BE49-F238E27FC236}">
                <a16:creationId xmlns:a16="http://schemas.microsoft.com/office/drawing/2014/main" id="{BDD09951-B6D9-471D-B59D-7C47FABAC959}"/>
              </a:ext>
            </a:extLst>
          </p:cNvPr>
          <p:cNvSpPr/>
          <p:nvPr/>
        </p:nvSpPr>
        <p:spPr>
          <a:xfrm rot="5400000">
            <a:off x="4954769" y="1321554"/>
            <a:ext cx="2282461" cy="722723"/>
          </a:xfrm>
          <a:prstGeom prst="roundRect">
            <a:avLst>
              <a:gd name="adj" fmla="val 37132"/>
            </a:avLst>
          </a:prstGeom>
          <a:solidFill>
            <a:schemeClr val="bg1"/>
          </a:solidFill>
          <a:ln>
            <a:noFill/>
          </a:ln>
          <a:effectLst>
            <a:innerShdw blurRad="368300" dist="241300" dir="16200000">
              <a:srgbClr val="69737C">
                <a:alpha val="31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9" name="사각형: 둥근 모서리 6">
            <a:extLst>
              <a:ext uri="{FF2B5EF4-FFF2-40B4-BE49-F238E27FC236}">
                <a16:creationId xmlns:a16="http://schemas.microsoft.com/office/drawing/2014/main" id="{78F1B6ED-CBE3-46C8-8717-E26EE67961B0}"/>
              </a:ext>
            </a:extLst>
          </p:cNvPr>
          <p:cNvSpPr/>
          <p:nvPr/>
        </p:nvSpPr>
        <p:spPr>
          <a:xfrm rot="5400000">
            <a:off x="5084187" y="1414316"/>
            <a:ext cx="2023625" cy="537199"/>
          </a:xfrm>
          <a:prstGeom prst="roundRect">
            <a:avLst>
              <a:gd name="adj" fmla="val 37132"/>
            </a:avLst>
          </a:prstGeom>
          <a:solidFill>
            <a:schemeClr val="bg1"/>
          </a:solidFill>
          <a:ln w="19050">
            <a:solidFill>
              <a:srgbClr val="69737C">
                <a:alpha val="11000"/>
              </a:srgbClr>
            </a:solidFill>
          </a:ln>
          <a:effectLst>
            <a:innerShdw blurRad="596900">
              <a:srgbClr val="69737C">
                <a:alpha val="95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32" name="그룹 31">
            <a:extLst>
              <a:ext uri="{FF2B5EF4-FFF2-40B4-BE49-F238E27FC236}">
                <a16:creationId xmlns:a16="http://schemas.microsoft.com/office/drawing/2014/main" id="{7018B24C-2D93-4EDF-BFCE-CE138A4D7A47}"/>
              </a:ext>
            </a:extLst>
          </p:cNvPr>
          <p:cNvGrpSpPr/>
          <p:nvPr/>
        </p:nvGrpSpPr>
        <p:grpSpPr>
          <a:xfrm rot="5400000">
            <a:off x="5457313" y="1104689"/>
            <a:ext cx="1277371" cy="485666"/>
            <a:chOff x="1444177" y="508071"/>
            <a:chExt cx="1277371" cy="485666"/>
          </a:xfrm>
        </p:grpSpPr>
        <p:sp>
          <p:nvSpPr>
            <p:cNvPr id="33" name="사각형: 둥근 모서리 7">
              <a:extLst>
                <a:ext uri="{FF2B5EF4-FFF2-40B4-BE49-F238E27FC236}">
                  <a16:creationId xmlns:a16="http://schemas.microsoft.com/office/drawing/2014/main" id="{8811C091-2D7A-4142-B53E-9F608C175239}"/>
                </a:ext>
              </a:extLst>
            </p:cNvPr>
            <p:cNvSpPr/>
            <p:nvPr/>
          </p:nvSpPr>
          <p:spPr>
            <a:xfrm>
              <a:off x="1444177" y="508071"/>
              <a:ext cx="1277371" cy="485666"/>
            </a:xfrm>
            <a:prstGeom prst="roundRect">
              <a:avLst>
                <a:gd name="adj" fmla="val 37132"/>
              </a:avLst>
            </a:prstGeom>
            <a:solidFill>
              <a:srgbClr val="F4F4F4"/>
            </a:solidFill>
            <a:ln w="3175">
              <a:solidFill>
                <a:srgbClr val="69737C">
                  <a:alpha val="56000"/>
                </a:srgbClr>
              </a:solidFill>
            </a:ln>
            <a:effectLst>
              <a:outerShdw blurRad="203200" dist="38100" dir="8100000" algn="tr" rotWithShape="0">
                <a:prstClr val="black">
                  <a:alpha val="52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2413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6" name="사각형: 둥근 위쪽 모서리 8">
              <a:extLst>
                <a:ext uri="{FF2B5EF4-FFF2-40B4-BE49-F238E27FC236}">
                  <a16:creationId xmlns:a16="http://schemas.microsoft.com/office/drawing/2014/main" id="{53C0B318-F18B-465E-A871-C975A9995377}"/>
                </a:ext>
              </a:extLst>
            </p:cNvPr>
            <p:cNvSpPr/>
            <p:nvPr/>
          </p:nvSpPr>
          <p:spPr>
            <a:xfrm rot="5400000">
              <a:off x="1465501" y="621800"/>
              <a:ext cx="383476" cy="258209"/>
            </a:xfrm>
            <a:prstGeom prst="round2SameRect">
              <a:avLst>
                <a:gd name="adj1" fmla="val 20057"/>
                <a:gd name="adj2" fmla="val 0"/>
              </a:avLst>
            </a:prstGeom>
            <a:gradFill flip="none" rotWithShape="1">
              <a:gsLst>
                <a:gs pos="84000">
                  <a:srgbClr val="FFFFFF">
                    <a:alpha val="0"/>
                  </a:srgbClr>
                </a:gs>
                <a:gs pos="100000">
                  <a:schemeClr val="bg1">
                    <a:lumMod val="85000"/>
                  </a:schemeClr>
                </a:gs>
              </a:gsLst>
              <a:lin ang="16200000" scaled="1"/>
              <a:tileRect/>
            </a:gradFill>
            <a:ln w="3175">
              <a:noFill/>
            </a:ln>
            <a:effectLst>
              <a:outerShdw dist="12700" algn="l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7" name="사각형: 둥근 위쪽 모서리 9">
              <a:extLst>
                <a:ext uri="{FF2B5EF4-FFF2-40B4-BE49-F238E27FC236}">
                  <a16:creationId xmlns:a16="http://schemas.microsoft.com/office/drawing/2014/main" id="{FC40534B-E939-4CE3-B1B2-4F36B7821907}"/>
                </a:ext>
              </a:extLst>
            </p:cNvPr>
            <p:cNvSpPr/>
            <p:nvPr/>
          </p:nvSpPr>
          <p:spPr>
            <a:xfrm rot="16200000">
              <a:off x="1885419" y="621800"/>
              <a:ext cx="383476" cy="258209"/>
            </a:xfrm>
            <a:prstGeom prst="round2SameRect">
              <a:avLst>
                <a:gd name="adj1" fmla="val 20057"/>
                <a:gd name="adj2" fmla="val 0"/>
              </a:avLst>
            </a:prstGeom>
            <a:gradFill flip="none" rotWithShape="1">
              <a:gsLst>
                <a:gs pos="84000">
                  <a:srgbClr val="FFFFFF">
                    <a:alpha val="0"/>
                  </a:srgbClr>
                </a:gs>
                <a:gs pos="100000">
                  <a:schemeClr val="bg1">
                    <a:lumMod val="85000"/>
                  </a:schemeClr>
                </a:gs>
              </a:gsLst>
              <a:lin ang="16200000" scaled="1"/>
              <a:tileRect/>
            </a:gradFill>
            <a:ln w="3175">
              <a:noFill/>
            </a:ln>
            <a:effectLst>
              <a:outerShdw dist="12700" dir="10800000" algn="l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9" name="사각형: 둥근 모서리 11">
              <a:extLst>
                <a:ext uri="{FF2B5EF4-FFF2-40B4-BE49-F238E27FC236}">
                  <a16:creationId xmlns:a16="http://schemas.microsoft.com/office/drawing/2014/main" id="{EB3F8C36-58B1-4261-B0A4-F648E59CAC3B}"/>
                </a:ext>
              </a:extLst>
            </p:cNvPr>
            <p:cNvSpPr/>
            <p:nvPr/>
          </p:nvSpPr>
          <p:spPr>
            <a:xfrm>
              <a:off x="2209483" y="612663"/>
              <a:ext cx="61157" cy="276485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bg1">
                    <a:lumMod val="65000"/>
                    <a:alpha val="55000"/>
                  </a:schemeClr>
                </a:gs>
                <a:gs pos="100000">
                  <a:srgbClr val="F4F4F4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  <a:effectLst>
              <a:outerShdw blurRad="63500" dist="38100" dir="8100000" sx="95000" sy="95000" algn="tr" rotWithShape="0">
                <a:prstClr val="black">
                  <a:alpha val="10000"/>
                </a:prstClr>
              </a:outerShdw>
            </a:effectLst>
            <a:scene3d>
              <a:camera prst="orthographicFront"/>
              <a:lightRig rig="contrasting" dir="t"/>
            </a:scene3d>
            <a:sp3d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0" name="사각형: 둥근 모서리 12">
              <a:extLst>
                <a:ext uri="{FF2B5EF4-FFF2-40B4-BE49-F238E27FC236}">
                  <a16:creationId xmlns:a16="http://schemas.microsoft.com/office/drawing/2014/main" id="{74EE2ECE-60D8-433E-B74A-764884CD5FE5}"/>
                </a:ext>
              </a:extLst>
            </p:cNvPr>
            <p:cNvSpPr/>
            <p:nvPr/>
          </p:nvSpPr>
          <p:spPr>
            <a:xfrm>
              <a:off x="2308467" y="612663"/>
              <a:ext cx="61157" cy="276485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bg1">
                    <a:lumMod val="65000"/>
                    <a:alpha val="55000"/>
                  </a:schemeClr>
                </a:gs>
                <a:gs pos="100000">
                  <a:srgbClr val="F4F4F4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  <a:effectLst>
              <a:outerShdw blurRad="63500" dist="38100" dir="8100000" sx="95000" sy="95000" algn="tr" rotWithShape="0">
                <a:prstClr val="black">
                  <a:alpha val="10000"/>
                </a:prstClr>
              </a:outerShdw>
            </a:effectLst>
            <a:scene3d>
              <a:camera prst="orthographicFront"/>
              <a:lightRig rig="contrasting" dir="t"/>
            </a:scene3d>
            <a:sp3d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1" name="사각형: 둥근 모서리 13">
              <a:extLst>
                <a:ext uri="{FF2B5EF4-FFF2-40B4-BE49-F238E27FC236}">
                  <a16:creationId xmlns:a16="http://schemas.microsoft.com/office/drawing/2014/main" id="{39730B55-1EEC-42F7-8F6D-998F9BB6DFCB}"/>
                </a:ext>
              </a:extLst>
            </p:cNvPr>
            <p:cNvSpPr/>
            <p:nvPr/>
          </p:nvSpPr>
          <p:spPr>
            <a:xfrm>
              <a:off x="2407451" y="612663"/>
              <a:ext cx="61157" cy="276485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bg1">
                    <a:lumMod val="65000"/>
                    <a:alpha val="55000"/>
                  </a:schemeClr>
                </a:gs>
                <a:gs pos="100000">
                  <a:srgbClr val="F4F4F4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  <a:effectLst>
              <a:outerShdw blurRad="63500" dist="38100" dir="8100000" sx="95000" sy="95000" algn="tr" rotWithShape="0">
                <a:prstClr val="black">
                  <a:alpha val="10000"/>
                </a:prstClr>
              </a:outerShdw>
            </a:effectLst>
            <a:scene3d>
              <a:camera prst="orthographicFront"/>
              <a:lightRig rig="contrasting" dir="t"/>
            </a:scene3d>
            <a:sp3d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2" name="사각형: 둥근 모서리 10">
              <a:extLst>
                <a:ext uri="{FF2B5EF4-FFF2-40B4-BE49-F238E27FC236}">
                  <a16:creationId xmlns:a16="http://schemas.microsoft.com/office/drawing/2014/main" id="{C0C2E6DE-2901-49D9-82CD-5D717773D91A}"/>
                </a:ext>
              </a:extLst>
            </p:cNvPr>
            <p:cNvSpPr/>
            <p:nvPr/>
          </p:nvSpPr>
          <p:spPr>
            <a:xfrm>
              <a:off x="1844457" y="581148"/>
              <a:ext cx="42019" cy="33951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24000">
                  <a:srgbClr val="69737C">
                    <a:shade val="30000"/>
                    <a:satMod val="115000"/>
                  </a:srgbClr>
                </a:gs>
                <a:gs pos="50000">
                  <a:srgbClr val="69737C">
                    <a:shade val="67500"/>
                    <a:satMod val="115000"/>
                  </a:srgbClr>
                </a:gs>
                <a:gs pos="100000">
                  <a:srgbClr val="69737C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48748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22222E-6 L 0 0.09491 " pathEditMode="relative" rAng="0" ptsTypes="AA">
                                      <p:cBhvr>
                                        <p:cTn id="6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4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mph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Clr clrSpc="rgb" dir="cw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그룹 37">
            <a:extLst>
              <a:ext uri="{FF2B5EF4-FFF2-40B4-BE49-F238E27FC236}">
                <a16:creationId xmlns:a16="http://schemas.microsoft.com/office/drawing/2014/main" id="{DE58178E-CF09-47B0-B2FF-9817D8B77459}"/>
              </a:ext>
            </a:extLst>
          </p:cNvPr>
          <p:cNvGrpSpPr/>
          <p:nvPr/>
        </p:nvGrpSpPr>
        <p:grpSpPr>
          <a:xfrm>
            <a:off x="261239" y="736591"/>
            <a:ext cx="11512093" cy="5856983"/>
            <a:chOff x="261239" y="736591"/>
            <a:chExt cx="11512093" cy="5856983"/>
          </a:xfrm>
        </p:grpSpPr>
        <p:cxnSp>
          <p:nvCxnSpPr>
            <p:cNvPr id="23" name="직선 연결선 22">
              <a:extLst>
                <a:ext uri="{FF2B5EF4-FFF2-40B4-BE49-F238E27FC236}">
                  <a16:creationId xmlns:a16="http://schemas.microsoft.com/office/drawing/2014/main" id="{2276DF69-AD8D-41DE-8364-A9015E0BE22E}"/>
                </a:ext>
              </a:extLst>
            </p:cNvPr>
            <p:cNvCxnSpPr>
              <a:cxnSpLocks/>
              <a:stCxn id="26" idx="2"/>
              <a:endCxn id="27" idx="0"/>
            </p:cNvCxnSpPr>
            <p:nvPr/>
          </p:nvCxnSpPr>
          <p:spPr>
            <a:xfrm flipH="1">
              <a:off x="11773331" y="993737"/>
              <a:ext cx="1" cy="5444242"/>
            </a:xfrm>
            <a:prstGeom prst="line">
              <a:avLst/>
            </a:prstGeom>
            <a:ln w="12700">
              <a:solidFill>
                <a:srgbClr val="69737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원호 25">
              <a:extLst>
                <a:ext uri="{FF2B5EF4-FFF2-40B4-BE49-F238E27FC236}">
                  <a16:creationId xmlns:a16="http://schemas.microsoft.com/office/drawing/2014/main" id="{BEC84B54-624D-40E6-9CF2-3400AACF3506}"/>
                </a:ext>
              </a:extLst>
            </p:cNvPr>
            <p:cNvSpPr/>
            <p:nvPr/>
          </p:nvSpPr>
          <p:spPr>
            <a:xfrm>
              <a:off x="11462143" y="838142"/>
              <a:ext cx="311189" cy="311189"/>
            </a:xfrm>
            <a:prstGeom prst="arc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7" name="원호 26">
              <a:extLst>
                <a:ext uri="{FF2B5EF4-FFF2-40B4-BE49-F238E27FC236}">
                  <a16:creationId xmlns:a16="http://schemas.microsoft.com/office/drawing/2014/main" id="{53A4619D-4210-4F4D-9603-4BF58E56ECBF}"/>
                </a:ext>
              </a:extLst>
            </p:cNvPr>
            <p:cNvSpPr/>
            <p:nvPr/>
          </p:nvSpPr>
          <p:spPr>
            <a:xfrm rot="5400000">
              <a:off x="11462142" y="6282385"/>
              <a:ext cx="311189" cy="311189"/>
            </a:xfrm>
            <a:prstGeom prst="arc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0" name="원호 29">
              <a:extLst>
                <a:ext uri="{FF2B5EF4-FFF2-40B4-BE49-F238E27FC236}">
                  <a16:creationId xmlns:a16="http://schemas.microsoft.com/office/drawing/2014/main" id="{83F8876C-5583-4AF5-83F4-99808A0E9E47}"/>
                </a:ext>
              </a:extLst>
            </p:cNvPr>
            <p:cNvSpPr/>
            <p:nvPr/>
          </p:nvSpPr>
          <p:spPr>
            <a:xfrm rot="10800000">
              <a:off x="263073" y="6282384"/>
              <a:ext cx="311189" cy="311189"/>
            </a:xfrm>
            <a:prstGeom prst="arc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cxnSp>
          <p:nvCxnSpPr>
            <p:cNvPr id="31" name="직선 연결선 30">
              <a:extLst>
                <a:ext uri="{FF2B5EF4-FFF2-40B4-BE49-F238E27FC236}">
                  <a16:creationId xmlns:a16="http://schemas.microsoft.com/office/drawing/2014/main" id="{3019FD33-E04B-4D35-AC10-B480B7E39726}"/>
                </a:ext>
              </a:extLst>
            </p:cNvPr>
            <p:cNvCxnSpPr>
              <a:cxnSpLocks/>
              <a:stCxn id="30" idx="0"/>
              <a:endCxn id="27" idx="2"/>
            </p:cNvCxnSpPr>
            <p:nvPr/>
          </p:nvCxnSpPr>
          <p:spPr>
            <a:xfrm>
              <a:off x="418668" y="6593573"/>
              <a:ext cx="11199068" cy="1"/>
            </a:xfrm>
            <a:prstGeom prst="line">
              <a:avLst/>
            </a:prstGeom>
            <a:ln w="12700">
              <a:solidFill>
                <a:srgbClr val="69737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원호 33">
              <a:extLst>
                <a:ext uri="{FF2B5EF4-FFF2-40B4-BE49-F238E27FC236}">
                  <a16:creationId xmlns:a16="http://schemas.microsoft.com/office/drawing/2014/main" id="{A7B069CA-AEC9-4FF8-8FE7-0413135CB3D5}"/>
                </a:ext>
              </a:extLst>
            </p:cNvPr>
            <p:cNvSpPr/>
            <p:nvPr/>
          </p:nvSpPr>
          <p:spPr>
            <a:xfrm rot="16200000">
              <a:off x="261239" y="736591"/>
              <a:ext cx="311189" cy="311189"/>
            </a:xfrm>
            <a:prstGeom prst="arc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cxnSp>
          <p:nvCxnSpPr>
            <p:cNvPr id="35" name="직선 연결선 34">
              <a:extLst>
                <a:ext uri="{FF2B5EF4-FFF2-40B4-BE49-F238E27FC236}">
                  <a16:creationId xmlns:a16="http://schemas.microsoft.com/office/drawing/2014/main" id="{03A2D777-B9D6-45B0-A81C-4B4C2FD414F9}"/>
                </a:ext>
              </a:extLst>
            </p:cNvPr>
            <p:cNvCxnSpPr>
              <a:cxnSpLocks/>
              <a:stCxn id="34" idx="0"/>
              <a:endCxn id="30" idx="2"/>
            </p:cNvCxnSpPr>
            <p:nvPr/>
          </p:nvCxnSpPr>
          <p:spPr>
            <a:xfrm>
              <a:off x="261239" y="892186"/>
              <a:ext cx="1834" cy="5545792"/>
            </a:xfrm>
            <a:prstGeom prst="line">
              <a:avLst/>
            </a:prstGeom>
            <a:ln w="12700">
              <a:solidFill>
                <a:srgbClr val="69737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BDD09951-B6D9-471D-B59D-7C47FABAC959}"/>
              </a:ext>
            </a:extLst>
          </p:cNvPr>
          <p:cNvSpPr/>
          <p:nvPr/>
        </p:nvSpPr>
        <p:spPr>
          <a:xfrm>
            <a:off x="913264" y="389543"/>
            <a:ext cx="2282461" cy="722723"/>
          </a:xfrm>
          <a:prstGeom prst="roundRect">
            <a:avLst>
              <a:gd name="adj" fmla="val 37132"/>
            </a:avLst>
          </a:prstGeom>
          <a:solidFill>
            <a:schemeClr val="bg1"/>
          </a:solidFill>
          <a:ln>
            <a:noFill/>
          </a:ln>
          <a:effectLst>
            <a:innerShdw blurRad="368300" dist="241300" dir="16200000">
              <a:srgbClr val="69737C">
                <a:alpha val="31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78F1B6ED-CBE3-46C8-8717-E26EE67961B0}"/>
              </a:ext>
            </a:extLst>
          </p:cNvPr>
          <p:cNvSpPr/>
          <p:nvPr/>
        </p:nvSpPr>
        <p:spPr>
          <a:xfrm>
            <a:off x="1042682" y="482305"/>
            <a:ext cx="2023625" cy="537199"/>
          </a:xfrm>
          <a:prstGeom prst="roundRect">
            <a:avLst>
              <a:gd name="adj" fmla="val 37132"/>
            </a:avLst>
          </a:prstGeom>
          <a:solidFill>
            <a:schemeClr val="bg1"/>
          </a:solidFill>
          <a:ln w="19050">
            <a:solidFill>
              <a:srgbClr val="69737C">
                <a:alpha val="11000"/>
              </a:srgbClr>
            </a:solidFill>
          </a:ln>
          <a:effectLst>
            <a:innerShdw blurRad="596900">
              <a:srgbClr val="69737C">
                <a:alpha val="95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3" name="그룹 2">
            <a:extLst>
              <a:ext uri="{FF2B5EF4-FFF2-40B4-BE49-F238E27FC236}">
                <a16:creationId xmlns:a16="http://schemas.microsoft.com/office/drawing/2014/main" id="{7018B24C-2D93-4EDF-BFCE-CE138A4D7A47}"/>
              </a:ext>
            </a:extLst>
          </p:cNvPr>
          <p:cNvGrpSpPr/>
          <p:nvPr/>
        </p:nvGrpSpPr>
        <p:grpSpPr>
          <a:xfrm>
            <a:off x="1086442" y="508071"/>
            <a:ext cx="1277371" cy="485666"/>
            <a:chOff x="1444177" y="508071"/>
            <a:chExt cx="1277371" cy="485666"/>
          </a:xfrm>
        </p:grpSpPr>
        <p:sp>
          <p:nvSpPr>
            <p:cNvPr id="8" name="사각형: 둥근 모서리 7">
              <a:extLst>
                <a:ext uri="{FF2B5EF4-FFF2-40B4-BE49-F238E27FC236}">
                  <a16:creationId xmlns:a16="http://schemas.microsoft.com/office/drawing/2014/main" id="{8811C091-2D7A-4142-B53E-9F608C175239}"/>
                </a:ext>
              </a:extLst>
            </p:cNvPr>
            <p:cNvSpPr/>
            <p:nvPr/>
          </p:nvSpPr>
          <p:spPr>
            <a:xfrm>
              <a:off x="1444177" y="508071"/>
              <a:ext cx="1277371" cy="485666"/>
            </a:xfrm>
            <a:prstGeom prst="roundRect">
              <a:avLst>
                <a:gd name="adj" fmla="val 37132"/>
              </a:avLst>
            </a:prstGeom>
            <a:solidFill>
              <a:srgbClr val="F4F4F4"/>
            </a:solidFill>
            <a:ln w="3175">
              <a:solidFill>
                <a:srgbClr val="69737C">
                  <a:alpha val="56000"/>
                </a:srgbClr>
              </a:solidFill>
            </a:ln>
            <a:effectLst>
              <a:outerShdw blurRad="203200" dist="38100" dir="8100000" algn="tr" rotWithShape="0">
                <a:prstClr val="black">
                  <a:alpha val="52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2413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9" name="사각형: 둥근 위쪽 모서리 8">
              <a:extLst>
                <a:ext uri="{FF2B5EF4-FFF2-40B4-BE49-F238E27FC236}">
                  <a16:creationId xmlns:a16="http://schemas.microsoft.com/office/drawing/2014/main" id="{53C0B318-F18B-465E-A871-C975A9995377}"/>
                </a:ext>
              </a:extLst>
            </p:cNvPr>
            <p:cNvSpPr/>
            <p:nvPr/>
          </p:nvSpPr>
          <p:spPr>
            <a:xfrm rot="5400000">
              <a:off x="1465501" y="621800"/>
              <a:ext cx="383476" cy="258209"/>
            </a:xfrm>
            <a:prstGeom prst="round2SameRect">
              <a:avLst>
                <a:gd name="adj1" fmla="val 20057"/>
                <a:gd name="adj2" fmla="val 0"/>
              </a:avLst>
            </a:prstGeom>
            <a:gradFill flip="none" rotWithShape="1">
              <a:gsLst>
                <a:gs pos="84000">
                  <a:srgbClr val="FFFFFF">
                    <a:alpha val="0"/>
                  </a:srgbClr>
                </a:gs>
                <a:gs pos="100000">
                  <a:schemeClr val="bg1">
                    <a:lumMod val="85000"/>
                  </a:schemeClr>
                </a:gs>
              </a:gsLst>
              <a:lin ang="16200000" scaled="1"/>
              <a:tileRect/>
            </a:gradFill>
            <a:ln w="3175">
              <a:noFill/>
            </a:ln>
            <a:effectLst>
              <a:outerShdw dist="12700" algn="l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사각형: 둥근 위쪽 모서리 9">
              <a:extLst>
                <a:ext uri="{FF2B5EF4-FFF2-40B4-BE49-F238E27FC236}">
                  <a16:creationId xmlns:a16="http://schemas.microsoft.com/office/drawing/2014/main" id="{FC40534B-E939-4CE3-B1B2-4F36B7821907}"/>
                </a:ext>
              </a:extLst>
            </p:cNvPr>
            <p:cNvSpPr/>
            <p:nvPr/>
          </p:nvSpPr>
          <p:spPr>
            <a:xfrm rot="16200000">
              <a:off x="1885419" y="621800"/>
              <a:ext cx="383476" cy="258209"/>
            </a:xfrm>
            <a:prstGeom prst="round2SameRect">
              <a:avLst>
                <a:gd name="adj1" fmla="val 20057"/>
                <a:gd name="adj2" fmla="val 0"/>
              </a:avLst>
            </a:prstGeom>
            <a:gradFill flip="none" rotWithShape="1">
              <a:gsLst>
                <a:gs pos="84000">
                  <a:srgbClr val="FFFFFF">
                    <a:alpha val="0"/>
                  </a:srgbClr>
                </a:gs>
                <a:gs pos="100000">
                  <a:schemeClr val="bg1">
                    <a:lumMod val="85000"/>
                  </a:schemeClr>
                </a:gs>
              </a:gsLst>
              <a:lin ang="16200000" scaled="1"/>
              <a:tileRect/>
            </a:gradFill>
            <a:ln w="3175">
              <a:noFill/>
            </a:ln>
            <a:effectLst>
              <a:outerShdw dist="12700" dir="10800000" algn="l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사각형: 둥근 모서리 11">
              <a:extLst>
                <a:ext uri="{FF2B5EF4-FFF2-40B4-BE49-F238E27FC236}">
                  <a16:creationId xmlns:a16="http://schemas.microsoft.com/office/drawing/2014/main" id="{EB3F8C36-58B1-4261-B0A4-F648E59CAC3B}"/>
                </a:ext>
              </a:extLst>
            </p:cNvPr>
            <p:cNvSpPr/>
            <p:nvPr/>
          </p:nvSpPr>
          <p:spPr>
            <a:xfrm>
              <a:off x="2209483" y="612663"/>
              <a:ext cx="61157" cy="276485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bg1">
                    <a:lumMod val="65000"/>
                    <a:alpha val="55000"/>
                  </a:schemeClr>
                </a:gs>
                <a:gs pos="100000">
                  <a:srgbClr val="F4F4F4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  <a:effectLst>
              <a:outerShdw blurRad="63500" dist="38100" dir="8100000" sx="95000" sy="95000" algn="tr" rotWithShape="0">
                <a:prstClr val="black">
                  <a:alpha val="10000"/>
                </a:prstClr>
              </a:outerShdw>
            </a:effectLst>
            <a:scene3d>
              <a:camera prst="orthographicFront"/>
              <a:lightRig rig="contrasting" dir="t"/>
            </a:scene3d>
            <a:sp3d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3" name="사각형: 둥근 모서리 12">
              <a:extLst>
                <a:ext uri="{FF2B5EF4-FFF2-40B4-BE49-F238E27FC236}">
                  <a16:creationId xmlns:a16="http://schemas.microsoft.com/office/drawing/2014/main" id="{74EE2ECE-60D8-433E-B74A-764884CD5FE5}"/>
                </a:ext>
              </a:extLst>
            </p:cNvPr>
            <p:cNvSpPr/>
            <p:nvPr/>
          </p:nvSpPr>
          <p:spPr>
            <a:xfrm>
              <a:off x="2308467" y="612663"/>
              <a:ext cx="61157" cy="276485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bg1">
                    <a:lumMod val="65000"/>
                    <a:alpha val="55000"/>
                  </a:schemeClr>
                </a:gs>
                <a:gs pos="100000">
                  <a:srgbClr val="F4F4F4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  <a:effectLst>
              <a:outerShdw blurRad="63500" dist="38100" dir="8100000" sx="95000" sy="95000" algn="tr" rotWithShape="0">
                <a:prstClr val="black">
                  <a:alpha val="10000"/>
                </a:prstClr>
              </a:outerShdw>
            </a:effectLst>
            <a:scene3d>
              <a:camera prst="orthographicFront"/>
              <a:lightRig rig="contrasting" dir="t"/>
            </a:scene3d>
            <a:sp3d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39730B55-1EEC-42F7-8F6D-998F9BB6DFCB}"/>
                </a:ext>
              </a:extLst>
            </p:cNvPr>
            <p:cNvSpPr/>
            <p:nvPr/>
          </p:nvSpPr>
          <p:spPr>
            <a:xfrm>
              <a:off x="2407451" y="612663"/>
              <a:ext cx="61157" cy="276485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bg1">
                    <a:lumMod val="65000"/>
                    <a:alpha val="55000"/>
                  </a:schemeClr>
                </a:gs>
                <a:gs pos="100000">
                  <a:srgbClr val="F4F4F4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  <a:effectLst>
              <a:outerShdw blurRad="63500" dist="38100" dir="8100000" sx="95000" sy="95000" algn="tr" rotWithShape="0">
                <a:prstClr val="black">
                  <a:alpha val="10000"/>
                </a:prstClr>
              </a:outerShdw>
            </a:effectLst>
            <a:scene3d>
              <a:camera prst="orthographicFront"/>
              <a:lightRig rig="contrasting" dir="t"/>
            </a:scene3d>
            <a:sp3d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사각형: 둥근 모서리 10">
              <a:extLst>
                <a:ext uri="{FF2B5EF4-FFF2-40B4-BE49-F238E27FC236}">
                  <a16:creationId xmlns:a16="http://schemas.microsoft.com/office/drawing/2014/main" id="{C0C2E6DE-2901-49D9-82CD-5D717773D91A}"/>
                </a:ext>
              </a:extLst>
            </p:cNvPr>
            <p:cNvSpPr/>
            <p:nvPr/>
          </p:nvSpPr>
          <p:spPr>
            <a:xfrm>
              <a:off x="1844457" y="581148"/>
              <a:ext cx="42019" cy="33951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24000">
                  <a:srgbClr val="69737C">
                    <a:shade val="30000"/>
                    <a:satMod val="115000"/>
                  </a:srgbClr>
                </a:gs>
                <a:gs pos="50000">
                  <a:srgbClr val="69737C">
                    <a:shade val="67500"/>
                    <a:satMod val="115000"/>
                  </a:srgbClr>
                </a:gs>
                <a:gs pos="100000">
                  <a:srgbClr val="69737C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18" name="타원 17">
            <a:extLst>
              <a:ext uri="{FF2B5EF4-FFF2-40B4-BE49-F238E27FC236}">
                <a16:creationId xmlns:a16="http://schemas.microsoft.com/office/drawing/2014/main" id="{DA9ADB44-23AD-4C41-9CBD-597F7FE554AA}"/>
              </a:ext>
            </a:extLst>
          </p:cNvPr>
          <p:cNvSpPr/>
          <p:nvPr/>
        </p:nvSpPr>
        <p:spPr>
          <a:xfrm>
            <a:off x="3357433" y="581148"/>
            <a:ext cx="326514" cy="326514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innerShdw blurRad="368300" dist="241300" dir="16200000">
              <a:srgbClr val="69737C">
                <a:alpha val="31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9" name="타원 18">
            <a:extLst>
              <a:ext uri="{FF2B5EF4-FFF2-40B4-BE49-F238E27FC236}">
                <a16:creationId xmlns:a16="http://schemas.microsoft.com/office/drawing/2014/main" id="{E0EFD209-2714-458B-8EF3-F82C0BB27C0D}"/>
              </a:ext>
            </a:extLst>
          </p:cNvPr>
          <p:cNvSpPr/>
          <p:nvPr/>
        </p:nvSpPr>
        <p:spPr>
          <a:xfrm>
            <a:off x="3412553" y="632347"/>
            <a:ext cx="216272" cy="217670"/>
          </a:xfrm>
          <a:prstGeom prst="ellipse">
            <a:avLst/>
          </a:prstGeom>
          <a:solidFill>
            <a:schemeClr val="bg1"/>
          </a:solidFill>
          <a:ln w="19050">
            <a:solidFill>
              <a:srgbClr val="69737C">
                <a:alpha val="11000"/>
              </a:srgbClr>
            </a:solidFill>
          </a:ln>
          <a:effectLst>
            <a:innerShdw blurRad="114300">
              <a:srgbClr val="69737C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0" name="타원 19">
            <a:extLst>
              <a:ext uri="{FF2B5EF4-FFF2-40B4-BE49-F238E27FC236}">
                <a16:creationId xmlns:a16="http://schemas.microsoft.com/office/drawing/2014/main" id="{368996DB-A144-4CDD-8712-1CE4931D266B}"/>
              </a:ext>
            </a:extLst>
          </p:cNvPr>
          <p:cNvSpPr/>
          <p:nvPr/>
        </p:nvSpPr>
        <p:spPr>
          <a:xfrm>
            <a:off x="3459295" y="675630"/>
            <a:ext cx="121140" cy="121923"/>
          </a:xfrm>
          <a:prstGeom prst="ellipse">
            <a:avLst/>
          </a:prstGeom>
          <a:solidFill>
            <a:srgbClr val="69737C"/>
          </a:soli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42F2F1C9-3848-42F6-A2F7-98F2F240BEE4}"/>
              </a:ext>
            </a:extLst>
          </p:cNvPr>
          <p:cNvSpPr/>
          <p:nvPr/>
        </p:nvSpPr>
        <p:spPr>
          <a:xfrm>
            <a:off x="3891624" y="338364"/>
            <a:ext cx="7726112" cy="655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en-US" altLang="ko-KR" sz="2800" b="1" i="1" kern="0" dirty="0">
                <a:solidFill>
                  <a:srgbClr val="69737C"/>
                </a:solidFill>
              </a:rPr>
              <a:t>PPT PRESENTATION </a:t>
            </a:r>
            <a:r>
              <a:rPr lang="en-US" altLang="ja-JP" sz="800" kern="0" dirty="0">
                <a:solidFill>
                  <a:srgbClr val="69737C"/>
                </a:solidFill>
              </a:rPr>
              <a:t>PAPOZIP</a:t>
            </a:r>
            <a:r>
              <a:rPr lang="ja-JP" altLang="en-US" sz="800" kern="0" dirty="0">
                <a:solidFill>
                  <a:srgbClr val="69737C"/>
                </a:solidFill>
              </a:rPr>
              <a:t>と一緒に</a:t>
            </a:r>
            <a:r>
              <a:rPr lang="en-US" altLang="ja-JP" sz="800" kern="0" dirty="0">
                <a:solidFill>
                  <a:srgbClr val="69737C"/>
                </a:solidFill>
              </a:rPr>
              <a:t>ppt</a:t>
            </a:r>
            <a:r>
              <a:rPr lang="ja-JP" altLang="en-US" sz="800" kern="0" dirty="0">
                <a:solidFill>
                  <a:srgbClr val="69737C"/>
                </a:solidFill>
              </a:rPr>
              <a:t>を作る楽しさを感じてください</a:t>
            </a:r>
            <a:endParaRPr lang="en-US" altLang="ko-KR" sz="800" kern="0" dirty="0">
              <a:solidFill>
                <a:srgbClr val="69737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604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7.40741E-7 L 0.05247 -0.00046 " pathEditMode="relative" rAng="0" ptsTypes="AA">
                                      <p:cBhvr>
                                        <p:cTn id="6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17" y="-2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mph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Clr clrSpc="rgb" dir="cw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그룹 37">
            <a:extLst>
              <a:ext uri="{FF2B5EF4-FFF2-40B4-BE49-F238E27FC236}">
                <a16:creationId xmlns:a16="http://schemas.microsoft.com/office/drawing/2014/main" id="{DE58178E-CF09-47B0-B2FF-9817D8B77459}"/>
              </a:ext>
            </a:extLst>
          </p:cNvPr>
          <p:cNvGrpSpPr/>
          <p:nvPr/>
        </p:nvGrpSpPr>
        <p:grpSpPr>
          <a:xfrm>
            <a:off x="261239" y="736591"/>
            <a:ext cx="11512093" cy="5856983"/>
            <a:chOff x="261239" y="736591"/>
            <a:chExt cx="11512093" cy="5856983"/>
          </a:xfrm>
        </p:grpSpPr>
        <p:cxnSp>
          <p:nvCxnSpPr>
            <p:cNvPr id="23" name="직선 연결선 22">
              <a:extLst>
                <a:ext uri="{FF2B5EF4-FFF2-40B4-BE49-F238E27FC236}">
                  <a16:creationId xmlns:a16="http://schemas.microsoft.com/office/drawing/2014/main" id="{2276DF69-AD8D-41DE-8364-A9015E0BE22E}"/>
                </a:ext>
              </a:extLst>
            </p:cNvPr>
            <p:cNvCxnSpPr>
              <a:cxnSpLocks/>
              <a:stCxn id="26" idx="2"/>
              <a:endCxn id="27" idx="0"/>
            </p:cNvCxnSpPr>
            <p:nvPr/>
          </p:nvCxnSpPr>
          <p:spPr>
            <a:xfrm flipH="1">
              <a:off x="11773331" y="993737"/>
              <a:ext cx="1" cy="5444242"/>
            </a:xfrm>
            <a:prstGeom prst="line">
              <a:avLst/>
            </a:prstGeom>
            <a:ln w="12700">
              <a:solidFill>
                <a:srgbClr val="69737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원호 25">
              <a:extLst>
                <a:ext uri="{FF2B5EF4-FFF2-40B4-BE49-F238E27FC236}">
                  <a16:creationId xmlns:a16="http://schemas.microsoft.com/office/drawing/2014/main" id="{BEC84B54-624D-40E6-9CF2-3400AACF3506}"/>
                </a:ext>
              </a:extLst>
            </p:cNvPr>
            <p:cNvSpPr/>
            <p:nvPr/>
          </p:nvSpPr>
          <p:spPr>
            <a:xfrm>
              <a:off x="11462143" y="838142"/>
              <a:ext cx="311189" cy="311189"/>
            </a:xfrm>
            <a:prstGeom prst="arc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7" name="원호 26">
              <a:extLst>
                <a:ext uri="{FF2B5EF4-FFF2-40B4-BE49-F238E27FC236}">
                  <a16:creationId xmlns:a16="http://schemas.microsoft.com/office/drawing/2014/main" id="{53A4619D-4210-4F4D-9603-4BF58E56ECBF}"/>
                </a:ext>
              </a:extLst>
            </p:cNvPr>
            <p:cNvSpPr/>
            <p:nvPr/>
          </p:nvSpPr>
          <p:spPr>
            <a:xfrm rot="5400000">
              <a:off x="11462142" y="6282385"/>
              <a:ext cx="311189" cy="311189"/>
            </a:xfrm>
            <a:prstGeom prst="arc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0" name="원호 29">
              <a:extLst>
                <a:ext uri="{FF2B5EF4-FFF2-40B4-BE49-F238E27FC236}">
                  <a16:creationId xmlns:a16="http://schemas.microsoft.com/office/drawing/2014/main" id="{83F8876C-5583-4AF5-83F4-99808A0E9E47}"/>
                </a:ext>
              </a:extLst>
            </p:cNvPr>
            <p:cNvSpPr/>
            <p:nvPr/>
          </p:nvSpPr>
          <p:spPr>
            <a:xfrm rot="10800000">
              <a:off x="263073" y="6282384"/>
              <a:ext cx="311189" cy="311189"/>
            </a:xfrm>
            <a:prstGeom prst="arc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cxnSp>
          <p:nvCxnSpPr>
            <p:cNvPr id="31" name="직선 연결선 30">
              <a:extLst>
                <a:ext uri="{FF2B5EF4-FFF2-40B4-BE49-F238E27FC236}">
                  <a16:creationId xmlns:a16="http://schemas.microsoft.com/office/drawing/2014/main" id="{3019FD33-E04B-4D35-AC10-B480B7E39726}"/>
                </a:ext>
              </a:extLst>
            </p:cNvPr>
            <p:cNvCxnSpPr>
              <a:cxnSpLocks/>
              <a:stCxn id="30" idx="0"/>
              <a:endCxn id="27" idx="2"/>
            </p:cNvCxnSpPr>
            <p:nvPr/>
          </p:nvCxnSpPr>
          <p:spPr>
            <a:xfrm>
              <a:off x="418668" y="6593573"/>
              <a:ext cx="11199068" cy="1"/>
            </a:xfrm>
            <a:prstGeom prst="line">
              <a:avLst/>
            </a:prstGeom>
            <a:ln w="12700">
              <a:solidFill>
                <a:srgbClr val="69737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원호 33">
              <a:extLst>
                <a:ext uri="{FF2B5EF4-FFF2-40B4-BE49-F238E27FC236}">
                  <a16:creationId xmlns:a16="http://schemas.microsoft.com/office/drawing/2014/main" id="{A7B069CA-AEC9-4FF8-8FE7-0413135CB3D5}"/>
                </a:ext>
              </a:extLst>
            </p:cNvPr>
            <p:cNvSpPr/>
            <p:nvPr/>
          </p:nvSpPr>
          <p:spPr>
            <a:xfrm rot="16200000">
              <a:off x="261239" y="736591"/>
              <a:ext cx="311189" cy="311189"/>
            </a:xfrm>
            <a:prstGeom prst="arc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cxnSp>
          <p:nvCxnSpPr>
            <p:cNvPr id="35" name="직선 연결선 34">
              <a:extLst>
                <a:ext uri="{FF2B5EF4-FFF2-40B4-BE49-F238E27FC236}">
                  <a16:creationId xmlns:a16="http://schemas.microsoft.com/office/drawing/2014/main" id="{03A2D777-B9D6-45B0-A81C-4B4C2FD414F9}"/>
                </a:ext>
              </a:extLst>
            </p:cNvPr>
            <p:cNvCxnSpPr>
              <a:cxnSpLocks/>
              <a:stCxn id="34" idx="0"/>
              <a:endCxn id="30" idx="2"/>
            </p:cNvCxnSpPr>
            <p:nvPr/>
          </p:nvCxnSpPr>
          <p:spPr>
            <a:xfrm>
              <a:off x="261239" y="892186"/>
              <a:ext cx="1834" cy="5545792"/>
            </a:xfrm>
            <a:prstGeom prst="line">
              <a:avLst/>
            </a:prstGeom>
            <a:ln w="12700">
              <a:solidFill>
                <a:srgbClr val="69737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BDD09951-B6D9-471D-B59D-7C47FABAC959}"/>
              </a:ext>
            </a:extLst>
          </p:cNvPr>
          <p:cNvSpPr/>
          <p:nvPr/>
        </p:nvSpPr>
        <p:spPr>
          <a:xfrm>
            <a:off x="913264" y="389543"/>
            <a:ext cx="2282461" cy="722723"/>
          </a:xfrm>
          <a:prstGeom prst="roundRect">
            <a:avLst>
              <a:gd name="adj" fmla="val 37132"/>
            </a:avLst>
          </a:prstGeom>
          <a:solidFill>
            <a:schemeClr val="bg1"/>
          </a:solidFill>
          <a:ln>
            <a:noFill/>
          </a:ln>
          <a:effectLst>
            <a:innerShdw blurRad="368300" dist="241300" dir="16200000">
              <a:srgbClr val="69737C">
                <a:alpha val="31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78F1B6ED-CBE3-46C8-8717-E26EE67961B0}"/>
              </a:ext>
            </a:extLst>
          </p:cNvPr>
          <p:cNvSpPr/>
          <p:nvPr/>
        </p:nvSpPr>
        <p:spPr>
          <a:xfrm>
            <a:off x="1042682" y="482305"/>
            <a:ext cx="2023625" cy="537199"/>
          </a:xfrm>
          <a:prstGeom prst="roundRect">
            <a:avLst>
              <a:gd name="adj" fmla="val 37132"/>
            </a:avLst>
          </a:prstGeom>
          <a:solidFill>
            <a:schemeClr val="bg1"/>
          </a:solidFill>
          <a:ln w="19050">
            <a:solidFill>
              <a:srgbClr val="69737C">
                <a:alpha val="11000"/>
              </a:srgbClr>
            </a:solidFill>
          </a:ln>
          <a:effectLst>
            <a:innerShdw blurRad="596900">
              <a:srgbClr val="69737C">
                <a:alpha val="95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3" name="그룹 2">
            <a:extLst>
              <a:ext uri="{FF2B5EF4-FFF2-40B4-BE49-F238E27FC236}">
                <a16:creationId xmlns:a16="http://schemas.microsoft.com/office/drawing/2014/main" id="{7018B24C-2D93-4EDF-BFCE-CE138A4D7A47}"/>
              </a:ext>
            </a:extLst>
          </p:cNvPr>
          <p:cNvGrpSpPr/>
          <p:nvPr/>
        </p:nvGrpSpPr>
        <p:grpSpPr>
          <a:xfrm>
            <a:off x="1086442" y="508071"/>
            <a:ext cx="1277371" cy="485666"/>
            <a:chOff x="1444177" y="508071"/>
            <a:chExt cx="1277371" cy="485666"/>
          </a:xfrm>
        </p:grpSpPr>
        <p:sp>
          <p:nvSpPr>
            <p:cNvPr id="8" name="사각형: 둥근 모서리 7">
              <a:extLst>
                <a:ext uri="{FF2B5EF4-FFF2-40B4-BE49-F238E27FC236}">
                  <a16:creationId xmlns:a16="http://schemas.microsoft.com/office/drawing/2014/main" id="{8811C091-2D7A-4142-B53E-9F608C175239}"/>
                </a:ext>
              </a:extLst>
            </p:cNvPr>
            <p:cNvSpPr/>
            <p:nvPr/>
          </p:nvSpPr>
          <p:spPr>
            <a:xfrm>
              <a:off x="1444177" y="508071"/>
              <a:ext cx="1277371" cy="485666"/>
            </a:xfrm>
            <a:prstGeom prst="roundRect">
              <a:avLst>
                <a:gd name="adj" fmla="val 37132"/>
              </a:avLst>
            </a:prstGeom>
            <a:solidFill>
              <a:srgbClr val="F4F4F4"/>
            </a:solidFill>
            <a:ln w="3175">
              <a:solidFill>
                <a:srgbClr val="69737C">
                  <a:alpha val="56000"/>
                </a:srgbClr>
              </a:solidFill>
            </a:ln>
            <a:effectLst>
              <a:outerShdw blurRad="203200" dist="38100" dir="8100000" algn="tr" rotWithShape="0">
                <a:prstClr val="black">
                  <a:alpha val="52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2413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9" name="사각형: 둥근 위쪽 모서리 8">
              <a:extLst>
                <a:ext uri="{FF2B5EF4-FFF2-40B4-BE49-F238E27FC236}">
                  <a16:creationId xmlns:a16="http://schemas.microsoft.com/office/drawing/2014/main" id="{53C0B318-F18B-465E-A871-C975A9995377}"/>
                </a:ext>
              </a:extLst>
            </p:cNvPr>
            <p:cNvSpPr/>
            <p:nvPr/>
          </p:nvSpPr>
          <p:spPr>
            <a:xfrm rot="5400000">
              <a:off x="1465501" y="621800"/>
              <a:ext cx="383476" cy="258209"/>
            </a:xfrm>
            <a:prstGeom prst="round2SameRect">
              <a:avLst>
                <a:gd name="adj1" fmla="val 20057"/>
                <a:gd name="adj2" fmla="val 0"/>
              </a:avLst>
            </a:prstGeom>
            <a:gradFill flip="none" rotWithShape="1">
              <a:gsLst>
                <a:gs pos="84000">
                  <a:srgbClr val="FFFFFF">
                    <a:alpha val="0"/>
                  </a:srgbClr>
                </a:gs>
                <a:gs pos="100000">
                  <a:schemeClr val="bg1">
                    <a:lumMod val="85000"/>
                  </a:schemeClr>
                </a:gs>
              </a:gsLst>
              <a:lin ang="16200000" scaled="1"/>
              <a:tileRect/>
            </a:gradFill>
            <a:ln w="3175">
              <a:noFill/>
            </a:ln>
            <a:effectLst>
              <a:outerShdw dist="12700" algn="l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사각형: 둥근 위쪽 모서리 9">
              <a:extLst>
                <a:ext uri="{FF2B5EF4-FFF2-40B4-BE49-F238E27FC236}">
                  <a16:creationId xmlns:a16="http://schemas.microsoft.com/office/drawing/2014/main" id="{FC40534B-E939-4CE3-B1B2-4F36B7821907}"/>
                </a:ext>
              </a:extLst>
            </p:cNvPr>
            <p:cNvSpPr/>
            <p:nvPr/>
          </p:nvSpPr>
          <p:spPr>
            <a:xfrm rot="16200000">
              <a:off x="1885419" y="621800"/>
              <a:ext cx="383476" cy="258209"/>
            </a:xfrm>
            <a:prstGeom prst="round2SameRect">
              <a:avLst>
                <a:gd name="adj1" fmla="val 20057"/>
                <a:gd name="adj2" fmla="val 0"/>
              </a:avLst>
            </a:prstGeom>
            <a:gradFill flip="none" rotWithShape="1">
              <a:gsLst>
                <a:gs pos="84000">
                  <a:srgbClr val="FFFFFF">
                    <a:alpha val="0"/>
                  </a:srgbClr>
                </a:gs>
                <a:gs pos="100000">
                  <a:schemeClr val="bg1">
                    <a:lumMod val="85000"/>
                  </a:schemeClr>
                </a:gs>
              </a:gsLst>
              <a:lin ang="16200000" scaled="1"/>
              <a:tileRect/>
            </a:gradFill>
            <a:ln w="3175">
              <a:noFill/>
            </a:ln>
            <a:effectLst>
              <a:outerShdw dist="12700" dir="10800000" algn="l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사각형: 둥근 모서리 11">
              <a:extLst>
                <a:ext uri="{FF2B5EF4-FFF2-40B4-BE49-F238E27FC236}">
                  <a16:creationId xmlns:a16="http://schemas.microsoft.com/office/drawing/2014/main" id="{EB3F8C36-58B1-4261-B0A4-F648E59CAC3B}"/>
                </a:ext>
              </a:extLst>
            </p:cNvPr>
            <p:cNvSpPr/>
            <p:nvPr/>
          </p:nvSpPr>
          <p:spPr>
            <a:xfrm>
              <a:off x="2209483" y="612663"/>
              <a:ext cx="61157" cy="276485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bg1">
                    <a:lumMod val="65000"/>
                    <a:alpha val="55000"/>
                  </a:schemeClr>
                </a:gs>
                <a:gs pos="100000">
                  <a:srgbClr val="F4F4F4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  <a:effectLst>
              <a:outerShdw blurRad="63500" dist="38100" dir="8100000" sx="95000" sy="95000" algn="tr" rotWithShape="0">
                <a:prstClr val="black">
                  <a:alpha val="10000"/>
                </a:prstClr>
              </a:outerShdw>
            </a:effectLst>
            <a:scene3d>
              <a:camera prst="orthographicFront"/>
              <a:lightRig rig="contrasting" dir="t"/>
            </a:scene3d>
            <a:sp3d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3" name="사각형: 둥근 모서리 12">
              <a:extLst>
                <a:ext uri="{FF2B5EF4-FFF2-40B4-BE49-F238E27FC236}">
                  <a16:creationId xmlns:a16="http://schemas.microsoft.com/office/drawing/2014/main" id="{74EE2ECE-60D8-433E-B74A-764884CD5FE5}"/>
                </a:ext>
              </a:extLst>
            </p:cNvPr>
            <p:cNvSpPr/>
            <p:nvPr/>
          </p:nvSpPr>
          <p:spPr>
            <a:xfrm>
              <a:off x="2308467" y="612663"/>
              <a:ext cx="61157" cy="276485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bg1">
                    <a:lumMod val="65000"/>
                    <a:alpha val="55000"/>
                  </a:schemeClr>
                </a:gs>
                <a:gs pos="100000">
                  <a:srgbClr val="F4F4F4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  <a:effectLst>
              <a:outerShdw blurRad="63500" dist="38100" dir="8100000" sx="95000" sy="95000" algn="tr" rotWithShape="0">
                <a:prstClr val="black">
                  <a:alpha val="10000"/>
                </a:prstClr>
              </a:outerShdw>
            </a:effectLst>
            <a:scene3d>
              <a:camera prst="orthographicFront"/>
              <a:lightRig rig="contrasting" dir="t"/>
            </a:scene3d>
            <a:sp3d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39730B55-1EEC-42F7-8F6D-998F9BB6DFCB}"/>
                </a:ext>
              </a:extLst>
            </p:cNvPr>
            <p:cNvSpPr/>
            <p:nvPr/>
          </p:nvSpPr>
          <p:spPr>
            <a:xfrm>
              <a:off x="2407451" y="612663"/>
              <a:ext cx="61157" cy="276485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bg1">
                    <a:lumMod val="65000"/>
                    <a:alpha val="55000"/>
                  </a:schemeClr>
                </a:gs>
                <a:gs pos="100000">
                  <a:srgbClr val="F4F4F4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  <a:effectLst>
              <a:outerShdw blurRad="63500" dist="38100" dir="8100000" sx="95000" sy="95000" algn="tr" rotWithShape="0">
                <a:prstClr val="black">
                  <a:alpha val="10000"/>
                </a:prstClr>
              </a:outerShdw>
            </a:effectLst>
            <a:scene3d>
              <a:camera prst="orthographicFront"/>
              <a:lightRig rig="contrasting" dir="t"/>
            </a:scene3d>
            <a:sp3d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사각형: 둥근 모서리 10">
              <a:extLst>
                <a:ext uri="{FF2B5EF4-FFF2-40B4-BE49-F238E27FC236}">
                  <a16:creationId xmlns:a16="http://schemas.microsoft.com/office/drawing/2014/main" id="{C0C2E6DE-2901-49D9-82CD-5D717773D91A}"/>
                </a:ext>
              </a:extLst>
            </p:cNvPr>
            <p:cNvSpPr/>
            <p:nvPr/>
          </p:nvSpPr>
          <p:spPr>
            <a:xfrm>
              <a:off x="1844457" y="581148"/>
              <a:ext cx="42019" cy="33951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24000">
                  <a:srgbClr val="69737C">
                    <a:shade val="30000"/>
                    <a:satMod val="115000"/>
                  </a:srgbClr>
                </a:gs>
                <a:gs pos="50000">
                  <a:srgbClr val="69737C">
                    <a:shade val="67500"/>
                    <a:satMod val="115000"/>
                  </a:srgbClr>
                </a:gs>
                <a:gs pos="100000">
                  <a:srgbClr val="69737C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18" name="타원 17">
            <a:extLst>
              <a:ext uri="{FF2B5EF4-FFF2-40B4-BE49-F238E27FC236}">
                <a16:creationId xmlns:a16="http://schemas.microsoft.com/office/drawing/2014/main" id="{DA9ADB44-23AD-4C41-9CBD-597F7FE554AA}"/>
              </a:ext>
            </a:extLst>
          </p:cNvPr>
          <p:cNvSpPr/>
          <p:nvPr/>
        </p:nvSpPr>
        <p:spPr>
          <a:xfrm>
            <a:off x="3357433" y="581148"/>
            <a:ext cx="326514" cy="326514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innerShdw blurRad="368300" dist="241300" dir="16200000">
              <a:srgbClr val="69737C">
                <a:alpha val="31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9" name="타원 18">
            <a:extLst>
              <a:ext uri="{FF2B5EF4-FFF2-40B4-BE49-F238E27FC236}">
                <a16:creationId xmlns:a16="http://schemas.microsoft.com/office/drawing/2014/main" id="{E0EFD209-2714-458B-8EF3-F82C0BB27C0D}"/>
              </a:ext>
            </a:extLst>
          </p:cNvPr>
          <p:cNvSpPr/>
          <p:nvPr/>
        </p:nvSpPr>
        <p:spPr>
          <a:xfrm>
            <a:off x="3412553" y="632347"/>
            <a:ext cx="216272" cy="217670"/>
          </a:xfrm>
          <a:prstGeom prst="ellipse">
            <a:avLst/>
          </a:prstGeom>
          <a:solidFill>
            <a:schemeClr val="bg1"/>
          </a:solidFill>
          <a:ln w="19050">
            <a:solidFill>
              <a:srgbClr val="69737C">
                <a:alpha val="11000"/>
              </a:srgbClr>
            </a:solidFill>
          </a:ln>
          <a:effectLst>
            <a:innerShdw blurRad="114300">
              <a:srgbClr val="69737C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0" name="타원 19">
            <a:extLst>
              <a:ext uri="{FF2B5EF4-FFF2-40B4-BE49-F238E27FC236}">
                <a16:creationId xmlns:a16="http://schemas.microsoft.com/office/drawing/2014/main" id="{368996DB-A144-4CDD-8712-1CE4931D266B}"/>
              </a:ext>
            </a:extLst>
          </p:cNvPr>
          <p:cNvSpPr/>
          <p:nvPr/>
        </p:nvSpPr>
        <p:spPr>
          <a:xfrm>
            <a:off x="3459295" y="675630"/>
            <a:ext cx="121140" cy="121923"/>
          </a:xfrm>
          <a:prstGeom prst="ellipse">
            <a:avLst/>
          </a:prstGeom>
          <a:solidFill>
            <a:srgbClr val="69737C"/>
          </a:soli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42F2F1C9-3848-42F6-A2F7-98F2F240BEE4}"/>
              </a:ext>
            </a:extLst>
          </p:cNvPr>
          <p:cNvSpPr/>
          <p:nvPr/>
        </p:nvSpPr>
        <p:spPr>
          <a:xfrm>
            <a:off x="3891624" y="338364"/>
            <a:ext cx="7726112" cy="655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en-US" altLang="ko-KR" sz="2800" b="1" i="1" kern="0" dirty="0">
                <a:solidFill>
                  <a:srgbClr val="69737C"/>
                </a:solidFill>
              </a:rPr>
              <a:t>PPT PRESENTATION </a:t>
            </a:r>
            <a:r>
              <a:rPr lang="en-US" altLang="ja-JP" sz="800" kern="0" dirty="0">
                <a:solidFill>
                  <a:srgbClr val="69737C"/>
                </a:solidFill>
              </a:rPr>
              <a:t>PAPOZIP</a:t>
            </a:r>
            <a:r>
              <a:rPr lang="ja-JP" altLang="en-US" sz="800" kern="0" dirty="0">
                <a:solidFill>
                  <a:srgbClr val="69737C"/>
                </a:solidFill>
              </a:rPr>
              <a:t>と一緒に</a:t>
            </a:r>
            <a:r>
              <a:rPr lang="en-US" altLang="ja-JP" sz="800" kern="0" dirty="0">
                <a:solidFill>
                  <a:srgbClr val="69737C"/>
                </a:solidFill>
              </a:rPr>
              <a:t>ppt</a:t>
            </a:r>
            <a:r>
              <a:rPr lang="ja-JP" altLang="en-US" sz="800" kern="0" dirty="0">
                <a:solidFill>
                  <a:srgbClr val="69737C"/>
                </a:solidFill>
              </a:rPr>
              <a:t>を作る楽しさを感じてください</a:t>
            </a:r>
            <a:endParaRPr lang="en-US" altLang="ko-KR" sz="800" kern="0" dirty="0">
              <a:solidFill>
                <a:srgbClr val="69737C"/>
              </a:solidFill>
            </a:endParaRPr>
          </a:p>
        </p:txBody>
      </p:sp>
      <p:pic>
        <p:nvPicPr>
          <p:cNvPr id="17" name="그림 16">
            <a:extLst>
              <a:ext uri="{FF2B5EF4-FFF2-40B4-BE49-F238E27FC236}">
                <a16:creationId xmlns:a16="http://schemas.microsoft.com/office/drawing/2014/main" id="{5165D59A-EE30-4FA4-BCB0-39FA22A7C2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500000" flipH="1">
            <a:off x="-826776" y="-1009115"/>
            <a:ext cx="2102396" cy="3421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976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4.81481E-6 L 0.0668 0.00139 " pathEditMode="relative" rAng="0" ptsTypes="AA">
                                      <p:cBhvr>
                                        <p:cTn id="11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" y="69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7.40741E-7 L 0.05247 -0.00046 " pathEditMode="relative" rAng="0" ptsTypes="AA">
                                      <p:cBhvr>
                                        <p:cTn id="13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17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1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타원 5"/>
          <p:cNvSpPr/>
          <p:nvPr/>
        </p:nvSpPr>
        <p:spPr>
          <a:xfrm>
            <a:off x="4856201" y="2051509"/>
            <a:ext cx="2537503" cy="2537503"/>
          </a:xfrm>
          <a:prstGeom prst="ellipse">
            <a:avLst/>
          </a:prstGeom>
          <a:solidFill>
            <a:srgbClr val="6973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105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115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124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35E6F066-6B18-6B8D-3169-8D594105D4D9}"/>
              </a:ext>
            </a:extLst>
          </p:cNvPr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392FBF9C-3455-8960-BDCD-B751E91096CF}"/>
              </a:ext>
            </a:extLst>
          </p:cNvPr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629458"/>
      </p:ext>
    </p:extLst>
  </p:cSld>
  <p:clrMapOvr>
    <a:masterClrMapping/>
  </p:clrMapOvr>
</p:sld>
</file>

<file path=ppt/theme/theme1.xml><?xml version="1.0" encoding="utf-8"?>
<a:theme xmlns:a="http://schemas.openxmlformats.org/drawingml/2006/main" name="34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</Words>
  <Application>Microsoft Office PowerPoint</Application>
  <PresentationFormat>와이드스크린</PresentationFormat>
  <Paragraphs>12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8" baseType="lpstr">
      <vt:lpstr>맑은 고딕</vt:lpstr>
      <vt:lpstr>Arial</vt:lpstr>
      <vt:lpstr>34_Office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현석 조</cp:lastModifiedBy>
  <cp:revision>2</cp:revision>
  <dcterms:created xsi:type="dcterms:W3CDTF">2021-05-13T15:11:52Z</dcterms:created>
  <dcterms:modified xsi:type="dcterms:W3CDTF">2025-02-28T02:35:11Z</dcterms:modified>
</cp:coreProperties>
</file>