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8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9050" cap="rnd">
              <a:noFill/>
              <a:round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02-4265-8E28-4810A8FCF849}"/>
              </c:ext>
            </c:extLst>
          </c:dPt>
          <c:dPt>
            <c:idx val="5"/>
            <c:invertIfNegative val="0"/>
            <c:bubble3D val="0"/>
            <c:spPr>
              <a:solidFill>
                <a:srgbClr val="416585"/>
              </a:solidFill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102-4265-8E28-4810A8FCF849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102-4265-8E28-4810A8FCF8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02-4265-8E28-4810A8FCF8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0"/>
        <c:axId val="1702590160"/>
        <c:axId val="1702587984"/>
      </c:barChart>
      <c:catAx>
        <c:axId val="170259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702587984"/>
        <c:crosses val="autoZero"/>
        <c:auto val="1"/>
        <c:lblAlgn val="ctr"/>
        <c:lblOffset val="100"/>
        <c:noMultiLvlLbl val="0"/>
      </c:catAx>
      <c:valAx>
        <c:axId val="17025879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0259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87A488-C3A1-4384-A7E8-F53C40E46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F28C350-8FC3-4A0C-BC61-B856DBD85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FB7719-81FA-4CDD-9DEF-3A820028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97F2D2-6437-49F7-8A92-3DC751643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91EF1A-C335-4173-A5F3-7DE515B6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5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417FD9-5192-4255-ABAB-797C6491E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E7123FE-C8C9-4D2C-9EA4-8C43D1B96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8266A1-164B-4315-B11D-F6D75E40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CE2209-BD16-44B6-BAB5-77823D5AF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C31DEF-F13D-4F67-A93D-05A8D36B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2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E461DBD-0185-4B85-8E3B-6E51334B4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30931A-48C5-4F73-8647-55BFCF115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769B12-40D2-4B26-A06B-131747F6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13785E-B9AF-4310-86CC-430ECCF0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F5D287-B45B-4A74-8472-1303D216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9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929771-A182-41AB-A1A2-510CB95EF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D870C2-A8CA-475A-AEF5-E27FE5CF0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60DB16-0B2C-410A-AE97-E32C50A15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7EC69D-E8AA-4209-8DD7-A0D66283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DEEF3F-148F-4DFC-B074-FF92FCCD8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65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3B4B3B-76EE-450D-8D82-F4C13134E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68AA74-9086-4E9E-96F4-84073752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07B810-F5FE-4DFC-B825-63A2DFA8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469790-52A3-4097-BE5E-DE2DD3B6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16DDCE-EE7C-46A8-B51F-C19D17B2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8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B38A69-3D29-4C24-9ECB-273920ED2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2948EE-F6AB-4E87-8EF2-45C98D8699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87F2E9A-AE86-4D7F-8EFA-EC9B01794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761406-AB24-4F59-BE3B-81085D63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5811B04-A60B-4F93-9AAD-590EA909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841D0B-524A-4232-A9D9-827D87E66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4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E84E8B-0547-4066-B7CE-6F8D5AD84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A654069-6E10-4D34-AF3F-05C3F3EA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0176B67-9CF4-451B-A14B-2414AC27E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36F0F25-4869-4EA5-81BB-C9C02134F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A45B8-98F1-4504-ACBF-5113C3486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03F3173-3B38-4204-A785-C9ADC1457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A418B22-D4A1-4FE3-8B03-863F6BE1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43789B6-F371-4666-AD6F-2F6FFE5D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FF9332-9919-4131-B708-5D62596B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63BC5A0-FDFD-4D25-99FB-38EC58AA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F362264-B167-4223-8A3D-FCAC4B27F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828EBDC-5098-4891-B3AA-24D537A14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4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3AF5A5E-7D0D-4121-AFAD-2A2EBFC1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A95F73F-7974-467D-83AF-1219E2B8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C2FE57D-6A5A-415A-8353-ADC07E41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9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02F1E6-5C57-410F-B1DB-FA004F50A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F4698D-710C-44FB-BBEC-4E688347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322622-E78A-4B02-98DF-758ADB0F1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7475CA-CB40-463D-902C-EC61BEBE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397C47-6A51-4638-85CF-0E4344999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AD7F7C-11C5-47D9-B57F-13E5CE3E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11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83160A-E71E-4A86-8DC0-6F7924434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4609EF7-25DF-46D2-8A40-48F275B71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A422877-E249-4B25-BB86-82CD621BC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56C9CB-0CC0-4C33-B7F1-1B15AF6B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0A7F62D-438E-4EED-AEA1-6F4C2BFF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818663A-88E0-437E-8EFA-D67DE3020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0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2DC770B-F71A-45B2-91A3-0DC28325A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3FD713-C052-4CC0-B94B-1E9343F91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B4A654-841D-410E-BDBD-F39F18040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0677-835B-48E0-AA93-37C96BF87C69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2025-02-28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FFFFD6-C0B3-4A47-8BCB-68D8F1F28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56FF22-54C0-4C03-BD49-D5026B38D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0806F-9307-4DF2-86D4-082F4A1374A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5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5092700" y="0"/>
            <a:ext cx="2006600" cy="782595"/>
          </a:xfrm>
          <a:prstGeom prst="rect">
            <a:avLst/>
          </a:prstGeom>
          <a:solidFill>
            <a:srgbClr val="416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092700" y="782595"/>
            <a:ext cx="2006600" cy="6075405"/>
          </a:xfrm>
          <a:prstGeom prst="rect">
            <a:avLst/>
          </a:prstGeom>
          <a:solidFill>
            <a:srgbClr val="6C9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lvl="1"/>
            <a:r>
              <a:rPr lang="en-US" altLang="ko-KR" sz="2800" b="1" dirty="0">
                <a:solidFill>
                  <a:prstClr val="white"/>
                </a:solidFill>
              </a:rPr>
              <a:t>PPT PRESENTATION </a:t>
            </a:r>
          </a:p>
          <a:p>
            <a:pPr lvl="1">
              <a:lnSpc>
                <a:spcPct val="150000"/>
              </a:lnSpc>
            </a:pPr>
            <a:r>
              <a:rPr lang="en-US" altLang="ja-JP" sz="800" dirty="0">
                <a:solidFill>
                  <a:prstClr val="white"/>
                </a:solidFill>
              </a:rPr>
              <a:t>PAPOZIP</a:t>
            </a:r>
            <a:r>
              <a:rPr lang="ja-JP" altLang="en-US" sz="800" dirty="0">
                <a:solidFill>
                  <a:prstClr val="white"/>
                </a:solidFill>
              </a:rPr>
              <a:t>と一緒に</a:t>
            </a:r>
            <a:r>
              <a:rPr lang="en-US" altLang="ja-JP" sz="800" dirty="0">
                <a:solidFill>
                  <a:prstClr val="white"/>
                </a:solidFill>
              </a:rPr>
              <a:t>ppt</a:t>
            </a:r>
            <a:r>
              <a:rPr lang="ja-JP" altLang="en-US" sz="8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800" dirty="0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242314" y="1068345"/>
            <a:ext cx="5822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kern="0" dirty="0">
                <a:solidFill>
                  <a:prstClr val="white"/>
                </a:solidFill>
              </a:rPr>
              <a:t>A</a:t>
            </a:r>
            <a:endParaRPr lang="ko-KR" altLang="en-US" sz="2800" dirty="0">
              <a:solidFill>
                <a:prstClr val="white"/>
              </a:solidFill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5359594" y="1830008"/>
            <a:ext cx="57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5432817" y="158193"/>
            <a:ext cx="451407" cy="451407"/>
          </a:xfrm>
          <a:prstGeom prst="ellipse">
            <a:avLst/>
          </a:prstGeom>
          <a:blipFill dpi="0" rotWithShape="1">
            <a:blip r:embed="rId2"/>
            <a:srcRect/>
            <a:stretch>
              <a:fillRect l="-30000" t="-19000" r="-24000" b="-63000"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B98CD0F4-9417-402A-9911-8B02BC66C4E6}"/>
              </a:ext>
            </a:extLst>
          </p:cNvPr>
          <p:cNvSpPr/>
          <p:nvPr/>
        </p:nvSpPr>
        <p:spPr>
          <a:xfrm>
            <a:off x="5955934" y="263474"/>
            <a:ext cx="9401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seok02521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584947" y="927778"/>
            <a:ext cx="5902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kern="0" dirty="0">
                <a:solidFill>
                  <a:prstClr val="white"/>
                </a:solidFill>
              </a:rPr>
              <a:t>+</a:t>
            </a:r>
            <a:endParaRPr lang="ko-KR" altLang="en-US" sz="2800" dirty="0">
              <a:solidFill>
                <a:prstClr val="white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7190366" y="782595"/>
            <a:ext cx="89964" cy="60754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endParaRPr lang="en-US" altLang="ko-KR" sz="700" kern="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902200" y="-17605"/>
            <a:ext cx="89964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endParaRPr lang="en-US" altLang="ko-KR" sz="700" kern="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3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2006600" cy="782595"/>
          </a:xfrm>
          <a:prstGeom prst="rect">
            <a:avLst/>
          </a:prstGeom>
          <a:solidFill>
            <a:srgbClr val="416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782595"/>
            <a:ext cx="2006600" cy="6075405"/>
          </a:xfrm>
          <a:prstGeom prst="rect">
            <a:avLst/>
          </a:prstGeom>
          <a:solidFill>
            <a:srgbClr val="6C9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lvl="1">
              <a:lnSpc>
                <a:spcPct val="20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  <a:p>
            <a:pPr lvl="1">
              <a:lnSpc>
                <a:spcPct val="150000"/>
              </a:lnSpc>
            </a:pPr>
            <a:r>
              <a:rPr lang="en-US" altLang="ja-JP" sz="1000" dirty="0">
                <a:solidFill>
                  <a:prstClr val="white"/>
                </a:solidFill>
              </a:rPr>
              <a:t>PAPOZIP</a:t>
            </a:r>
            <a:r>
              <a:rPr lang="ja-JP" altLang="en-US" sz="1000" dirty="0">
                <a:solidFill>
                  <a:prstClr val="white"/>
                </a:solidFill>
              </a:rPr>
              <a:t>と一緒に</a:t>
            </a:r>
            <a:r>
              <a:rPr lang="en-US" altLang="ja-JP" sz="1000" dirty="0">
                <a:solidFill>
                  <a:prstClr val="white"/>
                </a:solidFill>
              </a:rPr>
              <a:t>ppt</a:t>
            </a:r>
            <a:r>
              <a:rPr lang="ja-JP" altLang="en-US" sz="10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06600" y="0"/>
            <a:ext cx="10185400" cy="782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>
                    <a:lumMod val="50000"/>
                  </a:prstClr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614" y="1068345"/>
            <a:ext cx="8386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kern="0" dirty="0">
                <a:solidFill>
                  <a:prstClr val="white"/>
                </a:solidFill>
              </a:rPr>
              <a:t>01</a:t>
            </a:r>
            <a:endParaRPr lang="ko-KR" altLang="en-US" sz="2800" dirty="0">
              <a:solidFill>
                <a:prstClr val="white"/>
              </a:solidFill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266894" y="1830008"/>
            <a:ext cx="57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340117" y="158193"/>
            <a:ext cx="451407" cy="451407"/>
          </a:xfrm>
          <a:prstGeom prst="ellipse">
            <a:avLst/>
          </a:prstGeom>
          <a:blipFill dpi="0" rotWithShape="1">
            <a:blip r:embed="rId2"/>
            <a:srcRect/>
            <a:stretch>
              <a:fillRect l="-30000" t="-19000" r="-24000" b="-63000"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B98CD0F4-9417-402A-9911-8B02BC66C4E6}"/>
              </a:ext>
            </a:extLst>
          </p:cNvPr>
          <p:cNvSpPr/>
          <p:nvPr/>
        </p:nvSpPr>
        <p:spPr>
          <a:xfrm>
            <a:off x="850534" y="276174"/>
            <a:ext cx="8485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800" dirty="0">
                <a:solidFill>
                  <a:prstClr val="white"/>
                </a:solidFill>
              </a:rPr>
              <a:t>seok8341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25" name="타원 24"/>
          <p:cNvSpPr/>
          <p:nvPr/>
        </p:nvSpPr>
        <p:spPr>
          <a:xfrm>
            <a:off x="8628372" y="2731604"/>
            <a:ext cx="2390775" cy="239077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6" name="자유형 25"/>
          <p:cNvSpPr/>
          <p:nvPr/>
        </p:nvSpPr>
        <p:spPr>
          <a:xfrm>
            <a:off x="3366467" y="1494393"/>
            <a:ext cx="3897313" cy="1294607"/>
          </a:xfrm>
          <a:custGeom>
            <a:avLst/>
            <a:gdLst>
              <a:gd name="connsiteX0" fmla="*/ 535668 w 3517661"/>
              <a:gd name="connsiteY0" fmla="*/ 0 h 1071336"/>
              <a:gd name="connsiteX1" fmla="*/ 2991303 w 3517661"/>
              <a:gd name="connsiteY1" fmla="*/ 0 h 1071336"/>
              <a:gd name="connsiteX2" fmla="*/ 3516088 w 3517661"/>
              <a:gd name="connsiteY2" fmla="*/ 427713 h 1071336"/>
              <a:gd name="connsiteX3" fmla="*/ 3517661 w 3517661"/>
              <a:gd name="connsiteY3" fmla="*/ 443309 h 1071336"/>
              <a:gd name="connsiteX4" fmla="*/ 3512924 w 3517661"/>
              <a:gd name="connsiteY4" fmla="*/ 463879 h 1071336"/>
              <a:gd name="connsiteX5" fmla="*/ 3487474 w 3517661"/>
              <a:gd name="connsiteY5" fmla="*/ 479862 h 1071336"/>
              <a:gd name="connsiteX6" fmla="*/ 3458637 w 3517661"/>
              <a:gd name="connsiteY6" fmla="*/ 471409 h 1071336"/>
              <a:gd name="connsiteX7" fmla="*/ 3446841 w 3517661"/>
              <a:gd name="connsiteY7" fmla="*/ 449915 h 1071336"/>
              <a:gd name="connsiteX8" fmla="*/ 3445977 w 3517661"/>
              <a:gd name="connsiteY8" fmla="*/ 441350 h 1071336"/>
              <a:gd name="connsiteX9" fmla="*/ 2987485 w 3517661"/>
              <a:gd name="connsiteY9" fmla="*/ 67668 h 1071336"/>
              <a:gd name="connsiteX10" fmla="*/ 539485 w 3517661"/>
              <a:gd name="connsiteY10" fmla="*/ 67668 h 1071336"/>
              <a:gd name="connsiteX11" fmla="*/ 71485 w 3517661"/>
              <a:gd name="connsiteY11" fmla="*/ 535668 h 1071336"/>
              <a:gd name="connsiteX12" fmla="*/ 539485 w 3517661"/>
              <a:gd name="connsiteY12" fmla="*/ 1003668 h 1071336"/>
              <a:gd name="connsiteX13" fmla="*/ 2987485 w 3517661"/>
              <a:gd name="connsiteY13" fmla="*/ 1003668 h 1071336"/>
              <a:gd name="connsiteX14" fmla="*/ 3387732 w 3517661"/>
              <a:gd name="connsiteY14" fmla="*/ 778344 h 1071336"/>
              <a:gd name="connsiteX15" fmla="*/ 3445364 w 3517661"/>
              <a:gd name="connsiteY15" fmla="*/ 631548 h 1071336"/>
              <a:gd name="connsiteX16" fmla="*/ 3457103 w 3517661"/>
              <a:gd name="connsiteY16" fmla="*/ 614885 h 1071336"/>
              <a:gd name="connsiteX17" fmla="*/ 3486705 w 3517661"/>
              <a:gd name="connsiteY17" fmla="*/ 609702 h 1071336"/>
              <a:gd name="connsiteX18" fmla="*/ 3510212 w 3517661"/>
              <a:gd name="connsiteY18" fmla="*/ 628423 h 1071336"/>
              <a:gd name="connsiteX19" fmla="*/ 3513113 w 3517661"/>
              <a:gd name="connsiteY19" fmla="*/ 653643 h 1071336"/>
              <a:gd name="connsiteX20" fmla="*/ 3489815 w 3517661"/>
              <a:gd name="connsiteY20" fmla="*/ 732084 h 1071336"/>
              <a:gd name="connsiteX21" fmla="*/ 2991303 w 3517661"/>
              <a:gd name="connsiteY21" fmla="*/ 1071336 h 1071336"/>
              <a:gd name="connsiteX22" fmla="*/ 535668 w 3517661"/>
              <a:gd name="connsiteY22" fmla="*/ 1071336 h 1071336"/>
              <a:gd name="connsiteX23" fmla="*/ 0 w 3517661"/>
              <a:gd name="connsiteY23" fmla="*/ 535668 h 1071336"/>
              <a:gd name="connsiteX24" fmla="*/ 535668 w 3517661"/>
              <a:gd name="connsiteY24" fmla="*/ 0 h 107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517661" h="1071336">
                <a:moveTo>
                  <a:pt x="535668" y="0"/>
                </a:moveTo>
                <a:lnTo>
                  <a:pt x="2991303" y="0"/>
                </a:lnTo>
                <a:cubicBezTo>
                  <a:pt x="3250164" y="0"/>
                  <a:pt x="3466139" y="183618"/>
                  <a:pt x="3516088" y="427713"/>
                </a:cubicBezTo>
                <a:lnTo>
                  <a:pt x="3517661" y="443309"/>
                </a:lnTo>
                <a:lnTo>
                  <a:pt x="3512924" y="463879"/>
                </a:lnTo>
                <a:cubicBezTo>
                  <a:pt x="3507024" y="472393"/>
                  <a:pt x="3498074" y="478392"/>
                  <a:pt x="3487474" y="479862"/>
                </a:cubicBezTo>
                <a:cubicBezTo>
                  <a:pt x="3476875" y="481332"/>
                  <a:pt x="3466631" y="477995"/>
                  <a:pt x="3458637" y="471409"/>
                </a:cubicBezTo>
                <a:lnTo>
                  <a:pt x="3446841" y="449915"/>
                </a:lnTo>
                <a:lnTo>
                  <a:pt x="3445977" y="441350"/>
                </a:lnTo>
                <a:cubicBezTo>
                  <a:pt x="3402338" y="228090"/>
                  <a:pt x="3213646" y="67668"/>
                  <a:pt x="2987485" y="67668"/>
                </a:cubicBezTo>
                <a:lnTo>
                  <a:pt x="539485" y="67668"/>
                </a:lnTo>
                <a:cubicBezTo>
                  <a:pt x="281016" y="67668"/>
                  <a:pt x="71485" y="277199"/>
                  <a:pt x="71485" y="535668"/>
                </a:cubicBezTo>
                <a:cubicBezTo>
                  <a:pt x="71485" y="794137"/>
                  <a:pt x="281016" y="1003668"/>
                  <a:pt x="539485" y="1003668"/>
                </a:cubicBezTo>
                <a:lnTo>
                  <a:pt x="2987485" y="1003668"/>
                </a:lnTo>
                <a:cubicBezTo>
                  <a:pt x="3157106" y="1003668"/>
                  <a:pt x="3305650" y="913431"/>
                  <a:pt x="3387732" y="778344"/>
                </a:cubicBezTo>
                <a:lnTo>
                  <a:pt x="3445364" y="631548"/>
                </a:lnTo>
                <a:lnTo>
                  <a:pt x="3457103" y="614885"/>
                </a:lnTo>
                <a:cubicBezTo>
                  <a:pt x="3465782" y="609232"/>
                  <a:pt x="3476335" y="607059"/>
                  <a:pt x="3486705" y="609702"/>
                </a:cubicBezTo>
                <a:cubicBezTo>
                  <a:pt x="3497073" y="612345"/>
                  <a:pt x="3505298" y="619305"/>
                  <a:pt x="3510212" y="628423"/>
                </a:cubicBezTo>
                <a:lnTo>
                  <a:pt x="3513113" y="653643"/>
                </a:lnTo>
                <a:lnTo>
                  <a:pt x="3489815" y="732084"/>
                </a:lnTo>
                <a:cubicBezTo>
                  <a:pt x="3411475" y="930754"/>
                  <a:pt x="3217807" y="1071336"/>
                  <a:pt x="2991303" y="1071336"/>
                </a:cubicBezTo>
                <a:lnTo>
                  <a:pt x="535668" y="1071336"/>
                </a:lnTo>
                <a:cubicBezTo>
                  <a:pt x="239827" y="1071336"/>
                  <a:pt x="0" y="831509"/>
                  <a:pt x="0" y="535668"/>
                </a:cubicBezTo>
                <a:cubicBezTo>
                  <a:pt x="0" y="239827"/>
                  <a:pt x="239827" y="0"/>
                  <a:pt x="53566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27" name="구부러진 연결선 26"/>
          <p:cNvCxnSpPr>
            <a:stCxn id="26" idx="4"/>
            <a:endCxn id="25" idx="2"/>
          </p:cNvCxnSpPr>
          <p:nvPr/>
        </p:nvCxnSpPr>
        <p:spPr>
          <a:xfrm>
            <a:off x="7258532" y="2054946"/>
            <a:ext cx="1369840" cy="1872046"/>
          </a:xfrm>
          <a:prstGeom prst="curvedConnector3">
            <a:avLst>
              <a:gd name="adj1" fmla="val 50000"/>
            </a:avLst>
          </a:prstGeom>
          <a:ln w="25400" cap="rnd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6"/>
          <p:cNvSpPr>
            <a:spLocks/>
          </p:cNvSpPr>
          <p:nvPr/>
        </p:nvSpPr>
        <p:spPr bwMode="auto">
          <a:xfrm>
            <a:off x="9607258" y="3172994"/>
            <a:ext cx="433002" cy="383899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5" name="자유형 44"/>
          <p:cNvSpPr/>
          <p:nvPr/>
        </p:nvSpPr>
        <p:spPr>
          <a:xfrm>
            <a:off x="3366466" y="3172994"/>
            <a:ext cx="3897313" cy="1294607"/>
          </a:xfrm>
          <a:custGeom>
            <a:avLst/>
            <a:gdLst>
              <a:gd name="connsiteX0" fmla="*/ 535668 w 3517661"/>
              <a:gd name="connsiteY0" fmla="*/ 0 h 1071336"/>
              <a:gd name="connsiteX1" fmla="*/ 2991303 w 3517661"/>
              <a:gd name="connsiteY1" fmla="*/ 0 h 1071336"/>
              <a:gd name="connsiteX2" fmla="*/ 3516088 w 3517661"/>
              <a:gd name="connsiteY2" fmla="*/ 427713 h 1071336"/>
              <a:gd name="connsiteX3" fmla="*/ 3517661 w 3517661"/>
              <a:gd name="connsiteY3" fmla="*/ 443309 h 1071336"/>
              <a:gd name="connsiteX4" fmla="*/ 3512924 w 3517661"/>
              <a:gd name="connsiteY4" fmla="*/ 463879 h 1071336"/>
              <a:gd name="connsiteX5" fmla="*/ 3487474 w 3517661"/>
              <a:gd name="connsiteY5" fmla="*/ 479862 h 1071336"/>
              <a:gd name="connsiteX6" fmla="*/ 3458637 w 3517661"/>
              <a:gd name="connsiteY6" fmla="*/ 471409 h 1071336"/>
              <a:gd name="connsiteX7" fmla="*/ 3446841 w 3517661"/>
              <a:gd name="connsiteY7" fmla="*/ 449915 h 1071336"/>
              <a:gd name="connsiteX8" fmla="*/ 3445977 w 3517661"/>
              <a:gd name="connsiteY8" fmla="*/ 441350 h 1071336"/>
              <a:gd name="connsiteX9" fmla="*/ 2987485 w 3517661"/>
              <a:gd name="connsiteY9" fmla="*/ 67668 h 1071336"/>
              <a:gd name="connsiteX10" fmla="*/ 539485 w 3517661"/>
              <a:gd name="connsiteY10" fmla="*/ 67668 h 1071336"/>
              <a:gd name="connsiteX11" fmla="*/ 71485 w 3517661"/>
              <a:gd name="connsiteY11" fmla="*/ 535668 h 1071336"/>
              <a:gd name="connsiteX12" fmla="*/ 539485 w 3517661"/>
              <a:gd name="connsiteY12" fmla="*/ 1003668 h 1071336"/>
              <a:gd name="connsiteX13" fmla="*/ 2987485 w 3517661"/>
              <a:gd name="connsiteY13" fmla="*/ 1003668 h 1071336"/>
              <a:gd name="connsiteX14" fmla="*/ 3387732 w 3517661"/>
              <a:gd name="connsiteY14" fmla="*/ 778344 h 1071336"/>
              <a:gd name="connsiteX15" fmla="*/ 3445364 w 3517661"/>
              <a:gd name="connsiteY15" fmla="*/ 631548 h 1071336"/>
              <a:gd name="connsiteX16" fmla="*/ 3457103 w 3517661"/>
              <a:gd name="connsiteY16" fmla="*/ 614885 h 1071336"/>
              <a:gd name="connsiteX17" fmla="*/ 3486705 w 3517661"/>
              <a:gd name="connsiteY17" fmla="*/ 609702 h 1071336"/>
              <a:gd name="connsiteX18" fmla="*/ 3510212 w 3517661"/>
              <a:gd name="connsiteY18" fmla="*/ 628423 h 1071336"/>
              <a:gd name="connsiteX19" fmla="*/ 3513113 w 3517661"/>
              <a:gd name="connsiteY19" fmla="*/ 653643 h 1071336"/>
              <a:gd name="connsiteX20" fmla="*/ 3489815 w 3517661"/>
              <a:gd name="connsiteY20" fmla="*/ 732084 h 1071336"/>
              <a:gd name="connsiteX21" fmla="*/ 2991303 w 3517661"/>
              <a:gd name="connsiteY21" fmla="*/ 1071336 h 1071336"/>
              <a:gd name="connsiteX22" fmla="*/ 535668 w 3517661"/>
              <a:gd name="connsiteY22" fmla="*/ 1071336 h 1071336"/>
              <a:gd name="connsiteX23" fmla="*/ 0 w 3517661"/>
              <a:gd name="connsiteY23" fmla="*/ 535668 h 1071336"/>
              <a:gd name="connsiteX24" fmla="*/ 535668 w 3517661"/>
              <a:gd name="connsiteY24" fmla="*/ 0 h 107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517661" h="1071336">
                <a:moveTo>
                  <a:pt x="535668" y="0"/>
                </a:moveTo>
                <a:lnTo>
                  <a:pt x="2991303" y="0"/>
                </a:lnTo>
                <a:cubicBezTo>
                  <a:pt x="3250164" y="0"/>
                  <a:pt x="3466139" y="183618"/>
                  <a:pt x="3516088" y="427713"/>
                </a:cubicBezTo>
                <a:lnTo>
                  <a:pt x="3517661" y="443309"/>
                </a:lnTo>
                <a:lnTo>
                  <a:pt x="3512924" y="463879"/>
                </a:lnTo>
                <a:cubicBezTo>
                  <a:pt x="3507024" y="472393"/>
                  <a:pt x="3498074" y="478392"/>
                  <a:pt x="3487474" y="479862"/>
                </a:cubicBezTo>
                <a:cubicBezTo>
                  <a:pt x="3476875" y="481332"/>
                  <a:pt x="3466631" y="477995"/>
                  <a:pt x="3458637" y="471409"/>
                </a:cubicBezTo>
                <a:lnTo>
                  <a:pt x="3446841" y="449915"/>
                </a:lnTo>
                <a:lnTo>
                  <a:pt x="3445977" y="441350"/>
                </a:lnTo>
                <a:cubicBezTo>
                  <a:pt x="3402338" y="228090"/>
                  <a:pt x="3213646" y="67668"/>
                  <a:pt x="2987485" y="67668"/>
                </a:cubicBezTo>
                <a:lnTo>
                  <a:pt x="539485" y="67668"/>
                </a:lnTo>
                <a:cubicBezTo>
                  <a:pt x="281016" y="67668"/>
                  <a:pt x="71485" y="277199"/>
                  <a:pt x="71485" y="535668"/>
                </a:cubicBezTo>
                <a:cubicBezTo>
                  <a:pt x="71485" y="794137"/>
                  <a:pt x="281016" y="1003668"/>
                  <a:pt x="539485" y="1003668"/>
                </a:cubicBezTo>
                <a:lnTo>
                  <a:pt x="2987485" y="1003668"/>
                </a:lnTo>
                <a:cubicBezTo>
                  <a:pt x="3157106" y="1003668"/>
                  <a:pt x="3305650" y="913431"/>
                  <a:pt x="3387732" y="778344"/>
                </a:cubicBezTo>
                <a:lnTo>
                  <a:pt x="3445364" y="631548"/>
                </a:lnTo>
                <a:lnTo>
                  <a:pt x="3457103" y="614885"/>
                </a:lnTo>
                <a:cubicBezTo>
                  <a:pt x="3465782" y="609232"/>
                  <a:pt x="3476335" y="607059"/>
                  <a:pt x="3486705" y="609702"/>
                </a:cubicBezTo>
                <a:cubicBezTo>
                  <a:pt x="3497073" y="612345"/>
                  <a:pt x="3505298" y="619305"/>
                  <a:pt x="3510212" y="628423"/>
                </a:cubicBezTo>
                <a:lnTo>
                  <a:pt x="3513113" y="653643"/>
                </a:lnTo>
                <a:lnTo>
                  <a:pt x="3489815" y="732084"/>
                </a:lnTo>
                <a:cubicBezTo>
                  <a:pt x="3411475" y="930754"/>
                  <a:pt x="3217807" y="1071336"/>
                  <a:pt x="2991303" y="1071336"/>
                </a:cubicBezTo>
                <a:lnTo>
                  <a:pt x="535668" y="1071336"/>
                </a:lnTo>
                <a:cubicBezTo>
                  <a:pt x="239827" y="1071336"/>
                  <a:pt x="0" y="831509"/>
                  <a:pt x="0" y="535668"/>
                </a:cubicBezTo>
                <a:cubicBezTo>
                  <a:pt x="0" y="239827"/>
                  <a:pt x="239827" y="0"/>
                  <a:pt x="535668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6" name="자유형 45"/>
          <p:cNvSpPr/>
          <p:nvPr/>
        </p:nvSpPr>
        <p:spPr>
          <a:xfrm>
            <a:off x="3366466" y="4851595"/>
            <a:ext cx="3897313" cy="1294607"/>
          </a:xfrm>
          <a:custGeom>
            <a:avLst/>
            <a:gdLst>
              <a:gd name="connsiteX0" fmla="*/ 535668 w 3517661"/>
              <a:gd name="connsiteY0" fmla="*/ 0 h 1071336"/>
              <a:gd name="connsiteX1" fmla="*/ 2991303 w 3517661"/>
              <a:gd name="connsiteY1" fmla="*/ 0 h 1071336"/>
              <a:gd name="connsiteX2" fmla="*/ 3516088 w 3517661"/>
              <a:gd name="connsiteY2" fmla="*/ 427713 h 1071336"/>
              <a:gd name="connsiteX3" fmla="*/ 3517661 w 3517661"/>
              <a:gd name="connsiteY3" fmla="*/ 443309 h 1071336"/>
              <a:gd name="connsiteX4" fmla="*/ 3512924 w 3517661"/>
              <a:gd name="connsiteY4" fmla="*/ 463879 h 1071336"/>
              <a:gd name="connsiteX5" fmla="*/ 3487474 w 3517661"/>
              <a:gd name="connsiteY5" fmla="*/ 479862 h 1071336"/>
              <a:gd name="connsiteX6" fmla="*/ 3458637 w 3517661"/>
              <a:gd name="connsiteY6" fmla="*/ 471409 h 1071336"/>
              <a:gd name="connsiteX7" fmla="*/ 3446841 w 3517661"/>
              <a:gd name="connsiteY7" fmla="*/ 449915 h 1071336"/>
              <a:gd name="connsiteX8" fmla="*/ 3445977 w 3517661"/>
              <a:gd name="connsiteY8" fmla="*/ 441350 h 1071336"/>
              <a:gd name="connsiteX9" fmla="*/ 2987485 w 3517661"/>
              <a:gd name="connsiteY9" fmla="*/ 67668 h 1071336"/>
              <a:gd name="connsiteX10" fmla="*/ 539485 w 3517661"/>
              <a:gd name="connsiteY10" fmla="*/ 67668 h 1071336"/>
              <a:gd name="connsiteX11" fmla="*/ 71485 w 3517661"/>
              <a:gd name="connsiteY11" fmla="*/ 535668 h 1071336"/>
              <a:gd name="connsiteX12" fmla="*/ 539485 w 3517661"/>
              <a:gd name="connsiteY12" fmla="*/ 1003668 h 1071336"/>
              <a:gd name="connsiteX13" fmla="*/ 2987485 w 3517661"/>
              <a:gd name="connsiteY13" fmla="*/ 1003668 h 1071336"/>
              <a:gd name="connsiteX14" fmla="*/ 3387732 w 3517661"/>
              <a:gd name="connsiteY14" fmla="*/ 778344 h 1071336"/>
              <a:gd name="connsiteX15" fmla="*/ 3445364 w 3517661"/>
              <a:gd name="connsiteY15" fmla="*/ 631548 h 1071336"/>
              <a:gd name="connsiteX16" fmla="*/ 3457103 w 3517661"/>
              <a:gd name="connsiteY16" fmla="*/ 614885 h 1071336"/>
              <a:gd name="connsiteX17" fmla="*/ 3486705 w 3517661"/>
              <a:gd name="connsiteY17" fmla="*/ 609702 h 1071336"/>
              <a:gd name="connsiteX18" fmla="*/ 3510212 w 3517661"/>
              <a:gd name="connsiteY18" fmla="*/ 628423 h 1071336"/>
              <a:gd name="connsiteX19" fmla="*/ 3513113 w 3517661"/>
              <a:gd name="connsiteY19" fmla="*/ 653643 h 1071336"/>
              <a:gd name="connsiteX20" fmla="*/ 3489815 w 3517661"/>
              <a:gd name="connsiteY20" fmla="*/ 732084 h 1071336"/>
              <a:gd name="connsiteX21" fmla="*/ 2991303 w 3517661"/>
              <a:gd name="connsiteY21" fmla="*/ 1071336 h 1071336"/>
              <a:gd name="connsiteX22" fmla="*/ 535668 w 3517661"/>
              <a:gd name="connsiteY22" fmla="*/ 1071336 h 1071336"/>
              <a:gd name="connsiteX23" fmla="*/ 0 w 3517661"/>
              <a:gd name="connsiteY23" fmla="*/ 535668 h 1071336"/>
              <a:gd name="connsiteX24" fmla="*/ 535668 w 3517661"/>
              <a:gd name="connsiteY24" fmla="*/ 0 h 1071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517661" h="1071336">
                <a:moveTo>
                  <a:pt x="535668" y="0"/>
                </a:moveTo>
                <a:lnTo>
                  <a:pt x="2991303" y="0"/>
                </a:lnTo>
                <a:cubicBezTo>
                  <a:pt x="3250164" y="0"/>
                  <a:pt x="3466139" y="183618"/>
                  <a:pt x="3516088" y="427713"/>
                </a:cubicBezTo>
                <a:lnTo>
                  <a:pt x="3517661" y="443309"/>
                </a:lnTo>
                <a:lnTo>
                  <a:pt x="3512924" y="463879"/>
                </a:lnTo>
                <a:cubicBezTo>
                  <a:pt x="3507024" y="472393"/>
                  <a:pt x="3498074" y="478392"/>
                  <a:pt x="3487474" y="479862"/>
                </a:cubicBezTo>
                <a:cubicBezTo>
                  <a:pt x="3476875" y="481332"/>
                  <a:pt x="3466631" y="477995"/>
                  <a:pt x="3458637" y="471409"/>
                </a:cubicBezTo>
                <a:lnTo>
                  <a:pt x="3446841" y="449915"/>
                </a:lnTo>
                <a:lnTo>
                  <a:pt x="3445977" y="441350"/>
                </a:lnTo>
                <a:cubicBezTo>
                  <a:pt x="3402338" y="228090"/>
                  <a:pt x="3213646" y="67668"/>
                  <a:pt x="2987485" y="67668"/>
                </a:cubicBezTo>
                <a:lnTo>
                  <a:pt x="539485" y="67668"/>
                </a:lnTo>
                <a:cubicBezTo>
                  <a:pt x="281016" y="67668"/>
                  <a:pt x="71485" y="277199"/>
                  <a:pt x="71485" y="535668"/>
                </a:cubicBezTo>
                <a:cubicBezTo>
                  <a:pt x="71485" y="794137"/>
                  <a:pt x="281016" y="1003668"/>
                  <a:pt x="539485" y="1003668"/>
                </a:cubicBezTo>
                <a:lnTo>
                  <a:pt x="2987485" y="1003668"/>
                </a:lnTo>
                <a:cubicBezTo>
                  <a:pt x="3157106" y="1003668"/>
                  <a:pt x="3305650" y="913431"/>
                  <a:pt x="3387732" y="778344"/>
                </a:cubicBezTo>
                <a:lnTo>
                  <a:pt x="3445364" y="631548"/>
                </a:lnTo>
                <a:lnTo>
                  <a:pt x="3457103" y="614885"/>
                </a:lnTo>
                <a:cubicBezTo>
                  <a:pt x="3465782" y="609232"/>
                  <a:pt x="3476335" y="607059"/>
                  <a:pt x="3486705" y="609702"/>
                </a:cubicBezTo>
                <a:cubicBezTo>
                  <a:pt x="3497073" y="612345"/>
                  <a:pt x="3505298" y="619305"/>
                  <a:pt x="3510212" y="628423"/>
                </a:cubicBezTo>
                <a:lnTo>
                  <a:pt x="3513113" y="653643"/>
                </a:lnTo>
                <a:lnTo>
                  <a:pt x="3489815" y="732084"/>
                </a:lnTo>
                <a:cubicBezTo>
                  <a:pt x="3411475" y="930754"/>
                  <a:pt x="3217807" y="1071336"/>
                  <a:pt x="2991303" y="1071336"/>
                </a:cubicBezTo>
                <a:lnTo>
                  <a:pt x="535668" y="1071336"/>
                </a:lnTo>
                <a:cubicBezTo>
                  <a:pt x="239827" y="1071336"/>
                  <a:pt x="0" y="831509"/>
                  <a:pt x="0" y="535668"/>
                </a:cubicBezTo>
                <a:cubicBezTo>
                  <a:pt x="0" y="239827"/>
                  <a:pt x="239827" y="0"/>
                  <a:pt x="535668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47" name="구부러진 연결선 46"/>
          <p:cNvCxnSpPr>
            <a:stCxn id="45" idx="16"/>
            <a:endCxn id="25" idx="2"/>
          </p:cNvCxnSpPr>
          <p:nvPr/>
        </p:nvCxnSpPr>
        <p:spPr>
          <a:xfrm>
            <a:off x="7196685" y="3916024"/>
            <a:ext cx="1431687" cy="10968"/>
          </a:xfrm>
          <a:prstGeom prst="curvedConnector3">
            <a:avLst>
              <a:gd name="adj1" fmla="val 50000"/>
            </a:avLst>
          </a:prstGeom>
          <a:ln w="25400" cap="rnd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구부러진 연결선 47"/>
          <p:cNvCxnSpPr>
            <a:stCxn id="46" idx="5"/>
            <a:endCxn id="25" idx="2"/>
          </p:cNvCxnSpPr>
          <p:nvPr/>
        </p:nvCxnSpPr>
        <p:spPr>
          <a:xfrm flipV="1">
            <a:off x="7230334" y="3926992"/>
            <a:ext cx="1398038" cy="1504470"/>
          </a:xfrm>
          <a:prstGeom prst="curvedConnector3">
            <a:avLst>
              <a:gd name="adj1" fmla="val 50000"/>
            </a:avLst>
          </a:prstGeom>
          <a:ln w="25400" cap="rnd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FCB353BD-4871-4927-A558-7BF70FD7FE3A}"/>
              </a:ext>
            </a:extLst>
          </p:cNvPr>
          <p:cNvSpPr/>
          <p:nvPr/>
        </p:nvSpPr>
        <p:spPr>
          <a:xfrm>
            <a:off x="8673894" y="3647138"/>
            <a:ext cx="2281753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600" kern="0" dirty="0">
                <a:solidFill>
                  <a:prstClr val="white"/>
                </a:solidFill>
              </a:rPr>
              <a:t>PAPOZIP</a:t>
            </a:r>
            <a:r>
              <a:rPr lang="ja-JP" altLang="en-US" sz="6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600" kern="0" dirty="0">
                <a:solidFill>
                  <a:prstClr val="white"/>
                </a:solidFill>
              </a:rPr>
              <a:t>ppt</a:t>
            </a:r>
            <a:r>
              <a:rPr lang="ja-JP" altLang="en-US" sz="6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36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34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2006600" cy="782595"/>
          </a:xfrm>
          <a:prstGeom prst="rect">
            <a:avLst/>
          </a:prstGeom>
          <a:solidFill>
            <a:srgbClr val="416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782595"/>
            <a:ext cx="2006600" cy="6075405"/>
          </a:xfrm>
          <a:prstGeom prst="rect">
            <a:avLst/>
          </a:prstGeom>
          <a:solidFill>
            <a:srgbClr val="6C9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lvl="1">
              <a:lnSpc>
                <a:spcPct val="20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  <a:p>
            <a:pPr lvl="1">
              <a:lnSpc>
                <a:spcPct val="150000"/>
              </a:lnSpc>
            </a:pPr>
            <a:r>
              <a:rPr lang="en-US" altLang="ja-JP" sz="1000" dirty="0">
                <a:solidFill>
                  <a:prstClr val="white"/>
                </a:solidFill>
              </a:rPr>
              <a:t>PAPOZIP</a:t>
            </a:r>
            <a:r>
              <a:rPr lang="ja-JP" altLang="en-US" sz="1000" dirty="0">
                <a:solidFill>
                  <a:prstClr val="white"/>
                </a:solidFill>
              </a:rPr>
              <a:t>と一緒に</a:t>
            </a:r>
            <a:r>
              <a:rPr lang="en-US" altLang="ja-JP" sz="1000" dirty="0">
                <a:solidFill>
                  <a:prstClr val="white"/>
                </a:solidFill>
              </a:rPr>
              <a:t>ppt</a:t>
            </a:r>
            <a:r>
              <a:rPr lang="ja-JP" altLang="en-US" sz="10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06600" y="0"/>
            <a:ext cx="10185400" cy="782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>
                    <a:lumMod val="50000"/>
                  </a:prstClr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49614" y="1068345"/>
            <a:ext cx="8386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kern="0" dirty="0">
                <a:solidFill>
                  <a:prstClr val="white"/>
                </a:solidFill>
              </a:rPr>
              <a:t>02</a:t>
            </a:r>
            <a:endParaRPr lang="ko-KR" altLang="en-US" sz="2800" dirty="0">
              <a:solidFill>
                <a:prstClr val="white"/>
              </a:solidFill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266894" y="1830008"/>
            <a:ext cx="57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340117" y="158193"/>
            <a:ext cx="451407" cy="451407"/>
          </a:xfrm>
          <a:prstGeom prst="ellipse">
            <a:avLst/>
          </a:prstGeom>
          <a:blipFill dpi="0" rotWithShape="1">
            <a:blip r:embed="rId2"/>
            <a:srcRect/>
            <a:stretch>
              <a:fillRect l="-30000" t="-19000" r="-24000" b="-63000"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B98CD0F4-9417-402A-9911-8B02BC66C4E6}"/>
              </a:ext>
            </a:extLst>
          </p:cNvPr>
          <p:cNvSpPr/>
          <p:nvPr/>
        </p:nvSpPr>
        <p:spPr>
          <a:xfrm>
            <a:off x="850534" y="276174"/>
            <a:ext cx="8485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800" dirty="0">
                <a:solidFill>
                  <a:prstClr val="white"/>
                </a:solidFill>
              </a:rPr>
              <a:t>seok830621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25" name="타원 24">
            <a:extLst>
              <a:ext uri="{FF2B5EF4-FFF2-40B4-BE49-F238E27FC236}">
                <a16:creationId xmlns:a16="http://schemas.microsoft.com/office/drawing/2014/main" id="{7FA2FF58-C04B-44F4-82E0-B584BED56A3C}"/>
              </a:ext>
            </a:extLst>
          </p:cNvPr>
          <p:cNvSpPr/>
          <p:nvPr/>
        </p:nvSpPr>
        <p:spPr>
          <a:xfrm>
            <a:off x="6141168" y="1652909"/>
            <a:ext cx="1959429" cy="1959429"/>
          </a:xfrm>
          <a:prstGeom prst="ellipse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24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01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ko-KR" sz="1050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</a:t>
            </a: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B7209BA8-480B-497F-B0AC-E3AEC636AE38}"/>
              </a:ext>
            </a:extLst>
          </p:cNvPr>
          <p:cNvSpPr/>
          <p:nvPr/>
        </p:nvSpPr>
        <p:spPr>
          <a:xfrm>
            <a:off x="5050786" y="4028257"/>
            <a:ext cx="1959429" cy="1959429"/>
          </a:xfrm>
          <a:prstGeom prst="ellipse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24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02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50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</a:t>
            </a: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578D6B3C-2FED-43F6-964F-CE4A7C86BD9D}"/>
              </a:ext>
            </a:extLst>
          </p:cNvPr>
          <p:cNvSpPr/>
          <p:nvPr/>
        </p:nvSpPr>
        <p:spPr>
          <a:xfrm>
            <a:off x="7250604" y="4006486"/>
            <a:ext cx="1959429" cy="1959429"/>
          </a:xfrm>
          <a:prstGeom prst="ellipse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defRPr/>
            </a:pPr>
            <a:r>
              <a:rPr lang="en-US" altLang="ko-KR" sz="24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03</a:t>
            </a:r>
          </a:p>
          <a:p>
            <a:pPr algn="r">
              <a:lnSpc>
                <a:spcPct val="150000"/>
              </a:lnSpc>
              <a:defRPr/>
            </a:pPr>
            <a:r>
              <a:rPr lang="en-US" altLang="ko-KR" sz="1050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</a:t>
            </a:r>
          </a:p>
        </p:txBody>
      </p:sp>
      <p:sp>
        <p:nvSpPr>
          <p:cNvPr id="44" name="자유형: 도형 16">
            <a:extLst>
              <a:ext uri="{FF2B5EF4-FFF2-40B4-BE49-F238E27FC236}">
                <a16:creationId xmlns:a16="http://schemas.microsoft.com/office/drawing/2014/main" id="{528B8136-6C6E-410E-9FB1-0E710638476E}"/>
              </a:ext>
            </a:extLst>
          </p:cNvPr>
          <p:cNvSpPr/>
          <p:nvPr/>
        </p:nvSpPr>
        <p:spPr>
          <a:xfrm>
            <a:off x="6141169" y="2838086"/>
            <a:ext cx="1959430" cy="2161723"/>
          </a:xfrm>
          <a:custGeom>
            <a:avLst/>
            <a:gdLst>
              <a:gd name="connsiteX0" fmla="*/ 979714 w 1959430"/>
              <a:gd name="connsiteY0" fmla="*/ 0 h 2161723"/>
              <a:gd name="connsiteX1" fmla="*/ 1083679 w 1959430"/>
              <a:gd name="connsiteY1" fmla="*/ 207930 h 2161723"/>
              <a:gd name="connsiteX2" fmla="*/ 1177162 w 1959430"/>
              <a:gd name="connsiteY2" fmla="*/ 222197 h 2161723"/>
              <a:gd name="connsiteX3" fmla="*/ 1959430 w 1959430"/>
              <a:gd name="connsiteY3" fmla="*/ 1182008 h 2161723"/>
              <a:gd name="connsiteX4" fmla="*/ 1841184 w 1959430"/>
              <a:gd name="connsiteY4" fmla="*/ 1648999 h 2161723"/>
              <a:gd name="connsiteX5" fmla="*/ 1834599 w 1959430"/>
              <a:gd name="connsiteY5" fmla="*/ 1659839 h 2161723"/>
              <a:gd name="connsiteX6" fmla="*/ 1922657 w 1959430"/>
              <a:gd name="connsiteY6" fmla="*/ 1924014 h 2161723"/>
              <a:gd name="connsiteX7" fmla="*/ 1694577 w 1959430"/>
              <a:gd name="connsiteY7" fmla="*/ 1847988 h 2161723"/>
              <a:gd name="connsiteX8" fmla="*/ 1672479 w 1959430"/>
              <a:gd name="connsiteY8" fmla="*/ 1874771 h 2161723"/>
              <a:gd name="connsiteX9" fmla="*/ 979715 w 1959430"/>
              <a:gd name="connsiteY9" fmla="*/ 2161723 h 2161723"/>
              <a:gd name="connsiteX10" fmla="*/ 286952 w 1959430"/>
              <a:gd name="connsiteY10" fmla="*/ 1874771 h 2161723"/>
              <a:gd name="connsiteX11" fmla="*/ 265661 w 1959430"/>
              <a:gd name="connsiteY11" fmla="*/ 1848967 h 2161723"/>
              <a:gd name="connsiteX12" fmla="*/ 40517 w 1959430"/>
              <a:gd name="connsiteY12" fmla="*/ 1924015 h 2161723"/>
              <a:gd name="connsiteX13" fmla="*/ 127250 w 1959430"/>
              <a:gd name="connsiteY13" fmla="*/ 1663818 h 2161723"/>
              <a:gd name="connsiteX14" fmla="*/ 118247 w 1959430"/>
              <a:gd name="connsiteY14" fmla="*/ 1648999 h 2161723"/>
              <a:gd name="connsiteX15" fmla="*/ 0 w 1959430"/>
              <a:gd name="connsiteY15" fmla="*/ 1182008 h 2161723"/>
              <a:gd name="connsiteX16" fmla="*/ 782268 w 1959430"/>
              <a:gd name="connsiteY16" fmla="*/ 222197 h 2161723"/>
              <a:gd name="connsiteX17" fmla="*/ 875749 w 1959430"/>
              <a:gd name="connsiteY17" fmla="*/ 207931 h 2161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59430" h="2161723">
                <a:moveTo>
                  <a:pt x="979714" y="0"/>
                </a:moveTo>
                <a:lnTo>
                  <a:pt x="1083679" y="207930"/>
                </a:lnTo>
                <a:lnTo>
                  <a:pt x="1177162" y="222197"/>
                </a:lnTo>
                <a:cubicBezTo>
                  <a:pt x="1623602" y="313552"/>
                  <a:pt x="1959430" y="708561"/>
                  <a:pt x="1959430" y="1182008"/>
                </a:cubicBezTo>
                <a:cubicBezTo>
                  <a:pt x="1959430" y="1351096"/>
                  <a:pt x="1916595" y="1510180"/>
                  <a:pt x="1841184" y="1648999"/>
                </a:cubicBezTo>
                <a:lnTo>
                  <a:pt x="1834599" y="1659839"/>
                </a:lnTo>
                <a:lnTo>
                  <a:pt x="1922657" y="1924014"/>
                </a:lnTo>
                <a:lnTo>
                  <a:pt x="1694577" y="1847988"/>
                </a:lnTo>
                <a:lnTo>
                  <a:pt x="1672479" y="1874771"/>
                </a:lnTo>
                <a:cubicBezTo>
                  <a:pt x="1495185" y="2052065"/>
                  <a:pt x="1250256" y="2161723"/>
                  <a:pt x="979715" y="2161723"/>
                </a:cubicBezTo>
                <a:cubicBezTo>
                  <a:pt x="709174" y="2161723"/>
                  <a:pt x="464246" y="2052065"/>
                  <a:pt x="286952" y="1874771"/>
                </a:cubicBezTo>
                <a:lnTo>
                  <a:pt x="265661" y="1848967"/>
                </a:lnTo>
                <a:lnTo>
                  <a:pt x="40517" y="1924015"/>
                </a:lnTo>
                <a:lnTo>
                  <a:pt x="127250" y="1663818"/>
                </a:lnTo>
                <a:lnTo>
                  <a:pt x="118247" y="1648999"/>
                </a:lnTo>
                <a:cubicBezTo>
                  <a:pt x="42836" y="1510180"/>
                  <a:pt x="0" y="1351096"/>
                  <a:pt x="0" y="1182008"/>
                </a:cubicBezTo>
                <a:cubicBezTo>
                  <a:pt x="0" y="708561"/>
                  <a:pt x="335829" y="313552"/>
                  <a:pt x="782268" y="222197"/>
                </a:cubicBezTo>
                <a:lnTo>
                  <a:pt x="875749" y="207931"/>
                </a:lnTo>
                <a:close/>
              </a:path>
            </a:pathLst>
          </a:custGeom>
          <a:solidFill>
            <a:srgbClr val="5DC0E4">
              <a:alpha val="90000"/>
            </a:srgb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ko-KR" sz="3200" b="1" dirty="0">
                <a:solidFill>
                  <a:prstClr val="white"/>
                </a:solidFill>
              </a:rPr>
              <a:t>PPT</a:t>
            </a:r>
            <a:endParaRPr lang="ko-KR" altLang="en-US" sz="3200" b="1" dirty="0">
              <a:solidFill>
                <a:prstClr val="white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7764BEA-4A7B-4D12-92FC-3BB74FDBC2CC}"/>
              </a:ext>
            </a:extLst>
          </p:cNvPr>
          <p:cNvSpPr/>
          <p:nvPr/>
        </p:nvSpPr>
        <p:spPr>
          <a:xfrm>
            <a:off x="8367395" y="2151170"/>
            <a:ext cx="2559862" cy="76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6" name="Freeform 9">
            <a:extLst>
              <a:ext uri="{FF2B5EF4-FFF2-40B4-BE49-F238E27FC236}">
                <a16:creationId xmlns:a16="http://schemas.microsoft.com/office/drawing/2014/main" id="{F42947DC-0D60-4948-8A6E-CB19EB486AEB}"/>
              </a:ext>
            </a:extLst>
          </p:cNvPr>
          <p:cNvSpPr>
            <a:spLocks/>
          </p:cNvSpPr>
          <p:nvPr/>
        </p:nvSpPr>
        <p:spPr bwMode="auto">
          <a:xfrm>
            <a:off x="7036723" y="3197954"/>
            <a:ext cx="178579" cy="235669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7" name="Freeform 36">
            <a:extLst>
              <a:ext uri="{FF2B5EF4-FFF2-40B4-BE49-F238E27FC236}">
                <a16:creationId xmlns:a16="http://schemas.microsoft.com/office/drawing/2014/main" id="{F9C5D81C-208F-4B57-9142-BF57E5B93B23}"/>
              </a:ext>
            </a:extLst>
          </p:cNvPr>
          <p:cNvSpPr>
            <a:spLocks noEditPoints="1"/>
          </p:cNvSpPr>
          <p:nvPr/>
        </p:nvSpPr>
        <p:spPr bwMode="auto">
          <a:xfrm>
            <a:off x="6441546" y="4323969"/>
            <a:ext cx="142943" cy="240418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8" name="Freeform 6">
            <a:extLst>
              <a:ext uri="{FF2B5EF4-FFF2-40B4-BE49-F238E27FC236}">
                <a16:creationId xmlns:a16="http://schemas.microsoft.com/office/drawing/2014/main" id="{36CF1D20-CC85-4BEE-8068-F0D34DAC3469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7585816" y="4318887"/>
            <a:ext cx="271172" cy="240420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EFD2DF32-9231-494E-A9C4-AA6BE9141892}"/>
              </a:ext>
            </a:extLst>
          </p:cNvPr>
          <p:cNvSpPr/>
          <p:nvPr/>
        </p:nvSpPr>
        <p:spPr>
          <a:xfrm>
            <a:off x="9450422" y="4576103"/>
            <a:ext cx="2559862" cy="76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ACF734E5-A4BF-4C59-9BB0-62ECD34A1B48}"/>
              </a:ext>
            </a:extLst>
          </p:cNvPr>
          <p:cNvSpPr/>
          <p:nvPr/>
        </p:nvSpPr>
        <p:spPr>
          <a:xfrm>
            <a:off x="2188315" y="4584265"/>
            <a:ext cx="2559862" cy="76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BE99BB45-AEB2-4AA2-BF61-8D69FA46812F}"/>
              </a:ext>
            </a:extLst>
          </p:cNvPr>
          <p:cNvSpPr/>
          <p:nvPr/>
        </p:nvSpPr>
        <p:spPr>
          <a:xfrm>
            <a:off x="2336085" y="2584400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2" name="자유형: 도형 1">
            <a:extLst>
              <a:ext uri="{FF2B5EF4-FFF2-40B4-BE49-F238E27FC236}">
                <a16:creationId xmlns:a16="http://schemas.microsoft.com/office/drawing/2014/main" id="{DF1F7136-A3FF-4C1D-87FB-BFB333245C7E}"/>
              </a:ext>
            </a:extLst>
          </p:cNvPr>
          <p:cNvSpPr/>
          <p:nvPr/>
        </p:nvSpPr>
        <p:spPr>
          <a:xfrm>
            <a:off x="3970832" y="2804068"/>
            <a:ext cx="2143125" cy="771525"/>
          </a:xfrm>
          <a:custGeom>
            <a:avLst/>
            <a:gdLst>
              <a:gd name="connsiteX0" fmla="*/ 2143125 w 2143125"/>
              <a:gd name="connsiteY0" fmla="*/ 771525 h 771525"/>
              <a:gd name="connsiteX1" fmla="*/ 1152525 w 2143125"/>
              <a:gd name="connsiteY1" fmla="*/ 9525 h 771525"/>
              <a:gd name="connsiteX2" fmla="*/ 0 w 2143125"/>
              <a:gd name="connsiteY2" fmla="*/ 0 h 771525"/>
              <a:gd name="connsiteX0" fmla="*/ 2143125 w 2143125"/>
              <a:gd name="connsiteY0" fmla="*/ 771525 h 771525"/>
              <a:gd name="connsiteX1" fmla="*/ 1152525 w 2143125"/>
              <a:gd name="connsiteY1" fmla="*/ 2381 h 771525"/>
              <a:gd name="connsiteX2" fmla="*/ 0 w 2143125"/>
              <a:gd name="connsiteY2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25" h="771525">
                <a:moveTo>
                  <a:pt x="2143125" y="771525"/>
                </a:moveTo>
                <a:lnTo>
                  <a:pt x="1152525" y="2381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00B0F0"/>
            </a:solidFill>
            <a:prstDash val="sysDash"/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9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C8C53-0100-28B2-72B5-D8EC01948D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54F02828-793E-B2F1-33A2-1813029D7E21}"/>
              </a:ext>
            </a:extLst>
          </p:cNvPr>
          <p:cNvSpPr/>
          <p:nvPr/>
        </p:nvSpPr>
        <p:spPr>
          <a:xfrm>
            <a:off x="0" y="0"/>
            <a:ext cx="2006600" cy="782595"/>
          </a:xfrm>
          <a:prstGeom prst="rect">
            <a:avLst/>
          </a:prstGeom>
          <a:solidFill>
            <a:srgbClr val="416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73DC1A2-7447-2080-2855-B520D5739633}"/>
              </a:ext>
            </a:extLst>
          </p:cNvPr>
          <p:cNvSpPr/>
          <p:nvPr/>
        </p:nvSpPr>
        <p:spPr>
          <a:xfrm>
            <a:off x="0" y="782595"/>
            <a:ext cx="2006600" cy="6075405"/>
          </a:xfrm>
          <a:prstGeom prst="rect">
            <a:avLst/>
          </a:prstGeom>
          <a:solidFill>
            <a:srgbClr val="6C9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lvl="1">
              <a:lnSpc>
                <a:spcPct val="20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  <a:p>
            <a:pPr lvl="1">
              <a:lnSpc>
                <a:spcPct val="150000"/>
              </a:lnSpc>
            </a:pPr>
            <a:r>
              <a:rPr lang="en-US" altLang="ja-JP" sz="1000" dirty="0">
                <a:solidFill>
                  <a:prstClr val="white"/>
                </a:solidFill>
              </a:rPr>
              <a:t>PAPOZIP</a:t>
            </a:r>
            <a:r>
              <a:rPr lang="ja-JP" altLang="en-US" sz="1000" dirty="0">
                <a:solidFill>
                  <a:prstClr val="white"/>
                </a:solidFill>
              </a:rPr>
              <a:t>と一緒に</a:t>
            </a:r>
            <a:r>
              <a:rPr lang="en-US" altLang="ja-JP" sz="1000" dirty="0">
                <a:solidFill>
                  <a:prstClr val="white"/>
                </a:solidFill>
              </a:rPr>
              <a:t>ppt</a:t>
            </a:r>
            <a:r>
              <a:rPr lang="ja-JP" altLang="en-US" sz="10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8933757-010D-201F-98DD-4ED9DCC4052A}"/>
              </a:ext>
            </a:extLst>
          </p:cNvPr>
          <p:cNvSpPr/>
          <p:nvPr/>
        </p:nvSpPr>
        <p:spPr>
          <a:xfrm>
            <a:off x="2006600" y="0"/>
            <a:ext cx="10185400" cy="782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>
                    <a:lumMod val="50000"/>
                  </a:prstClr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E78C0E2-D68A-BF9D-DBE9-45FBF4B2FE0B}"/>
              </a:ext>
            </a:extLst>
          </p:cNvPr>
          <p:cNvSpPr/>
          <p:nvPr/>
        </p:nvSpPr>
        <p:spPr>
          <a:xfrm>
            <a:off x="149614" y="1068345"/>
            <a:ext cx="8386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kern="0" dirty="0">
                <a:solidFill>
                  <a:prstClr val="white"/>
                </a:solidFill>
              </a:rPr>
              <a:t>03</a:t>
            </a:r>
            <a:endParaRPr lang="ko-KR" altLang="en-US" sz="2800" dirty="0">
              <a:solidFill>
                <a:prstClr val="white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8AB488EC-0E9A-2741-A338-FAB13B64A7FF}"/>
              </a:ext>
            </a:extLst>
          </p:cNvPr>
          <p:cNvCxnSpPr/>
          <p:nvPr/>
        </p:nvCxnSpPr>
        <p:spPr>
          <a:xfrm>
            <a:off x="266894" y="1830008"/>
            <a:ext cx="57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>
            <a:extLst>
              <a:ext uri="{FF2B5EF4-FFF2-40B4-BE49-F238E27FC236}">
                <a16:creationId xmlns:a16="http://schemas.microsoft.com/office/drawing/2014/main" id="{9342CE25-E689-53DE-6AB1-9C64C83DD2DA}"/>
              </a:ext>
            </a:extLst>
          </p:cNvPr>
          <p:cNvSpPr/>
          <p:nvPr/>
        </p:nvSpPr>
        <p:spPr>
          <a:xfrm>
            <a:off x="340117" y="158193"/>
            <a:ext cx="451407" cy="451407"/>
          </a:xfrm>
          <a:prstGeom prst="ellipse">
            <a:avLst/>
          </a:prstGeom>
          <a:blipFill dpi="0" rotWithShape="1">
            <a:blip r:embed="rId2"/>
            <a:srcRect/>
            <a:stretch>
              <a:fillRect l="-30000" t="-19000" r="-24000" b="-63000"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021BA33-A8C5-1DA9-EC14-6E306A4E0ACD}"/>
              </a:ext>
            </a:extLst>
          </p:cNvPr>
          <p:cNvSpPr/>
          <p:nvPr/>
        </p:nvSpPr>
        <p:spPr>
          <a:xfrm>
            <a:off x="850534" y="276174"/>
            <a:ext cx="8485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800" dirty="0">
                <a:solidFill>
                  <a:prstClr val="white"/>
                </a:solidFill>
              </a:rPr>
              <a:t>seok830621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sp>
        <p:nvSpPr>
          <p:cNvPr id="2" name="자유형: 도형 17">
            <a:extLst>
              <a:ext uri="{FF2B5EF4-FFF2-40B4-BE49-F238E27FC236}">
                <a16:creationId xmlns:a16="http://schemas.microsoft.com/office/drawing/2014/main" id="{A989F1CD-F38B-AB12-03D6-8D75F379C1D4}"/>
              </a:ext>
            </a:extLst>
          </p:cNvPr>
          <p:cNvSpPr/>
          <p:nvPr/>
        </p:nvSpPr>
        <p:spPr>
          <a:xfrm>
            <a:off x="5964486" y="2946580"/>
            <a:ext cx="1076940" cy="859861"/>
          </a:xfrm>
          <a:custGeom>
            <a:avLst/>
            <a:gdLst>
              <a:gd name="connsiteX0" fmla="*/ 328741 w 1076940"/>
              <a:gd name="connsiteY0" fmla="*/ 0 h 859861"/>
              <a:gd name="connsiteX1" fmla="*/ 1052003 w 1076940"/>
              <a:gd name="connsiteY1" fmla="*/ 259645 h 859861"/>
              <a:gd name="connsiteX2" fmla="*/ 1076940 w 1076940"/>
              <a:gd name="connsiteY2" fmla="*/ 282309 h 859861"/>
              <a:gd name="connsiteX3" fmla="*/ 1021130 w 1076940"/>
              <a:gd name="connsiteY3" fmla="*/ 333031 h 859861"/>
              <a:gd name="connsiteX4" fmla="*/ 739218 w 1076940"/>
              <a:gd name="connsiteY4" fmla="*/ 798918 h 859861"/>
              <a:gd name="connsiteX5" fmla="*/ 723548 w 1076940"/>
              <a:gd name="connsiteY5" fmla="*/ 859861 h 859861"/>
              <a:gd name="connsiteX6" fmla="*/ 663834 w 1076940"/>
              <a:gd name="connsiteY6" fmla="*/ 838005 h 859861"/>
              <a:gd name="connsiteX7" fmla="*/ 20501 w 1076940"/>
              <a:gd name="connsiteY7" fmla="*/ 128441 h 859861"/>
              <a:gd name="connsiteX8" fmla="*/ 0 w 1076940"/>
              <a:gd name="connsiteY8" fmla="*/ 48707 h 859861"/>
              <a:gd name="connsiteX9" fmla="*/ 99588 w 1076940"/>
              <a:gd name="connsiteY9" fmla="*/ 23101 h 859861"/>
              <a:gd name="connsiteX10" fmla="*/ 328741 w 1076940"/>
              <a:gd name="connsiteY10" fmla="*/ 0 h 859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6940" h="859861">
                <a:moveTo>
                  <a:pt x="328741" y="0"/>
                </a:moveTo>
                <a:cubicBezTo>
                  <a:pt x="603477" y="0"/>
                  <a:pt x="855456" y="97439"/>
                  <a:pt x="1052003" y="259645"/>
                </a:cubicBezTo>
                <a:lnTo>
                  <a:pt x="1076940" y="282309"/>
                </a:lnTo>
                <a:lnTo>
                  <a:pt x="1021130" y="333031"/>
                </a:lnTo>
                <a:cubicBezTo>
                  <a:pt x="892528" y="461634"/>
                  <a:pt x="794588" y="620898"/>
                  <a:pt x="739218" y="798918"/>
                </a:cubicBezTo>
                <a:lnTo>
                  <a:pt x="723548" y="859861"/>
                </a:lnTo>
                <a:lnTo>
                  <a:pt x="663834" y="838005"/>
                </a:lnTo>
                <a:cubicBezTo>
                  <a:pt x="357759" y="708546"/>
                  <a:pt x="120167" y="448877"/>
                  <a:pt x="20501" y="128441"/>
                </a:cubicBezTo>
                <a:lnTo>
                  <a:pt x="0" y="48707"/>
                </a:lnTo>
                <a:lnTo>
                  <a:pt x="99588" y="23101"/>
                </a:lnTo>
                <a:cubicBezTo>
                  <a:pt x="173607" y="7954"/>
                  <a:pt x="250245" y="0"/>
                  <a:pt x="328741" y="0"/>
                </a:cubicBezTo>
                <a:close/>
              </a:path>
            </a:pathLst>
          </a:custGeom>
          <a:solidFill>
            <a:srgbClr val="5DC0E4"/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sp>
        <p:nvSpPr>
          <p:cNvPr id="3" name="자유형: 도형 16">
            <a:extLst>
              <a:ext uri="{FF2B5EF4-FFF2-40B4-BE49-F238E27FC236}">
                <a16:creationId xmlns:a16="http://schemas.microsoft.com/office/drawing/2014/main" id="{3AB9BA0C-B825-F9A9-1128-7B71F5FFA492}"/>
              </a:ext>
            </a:extLst>
          </p:cNvPr>
          <p:cNvSpPr/>
          <p:nvPr/>
        </p:nvSpPr>
        <p:spPr>
          <a:xfrm>
            <a:off x="7041427" y="2946579"/>
            <a:ext cx="1131071" cy="878652"/>
          </a:xfrm>
          <a:custGeom>
            <a:avLst/>
            <a:gdLst>
              <a:gd name="connsiteX0" fmla="*/ 748198 w 1131071"/>
              <a:gd name="connsiteY0" fmla="*/ 0 h 878652"/>
              <a:gd name="connsiteX1" fmla="*/ 1086319 w 1131071"/>
              <a:gd name="connsiteY1" fmla="*/ 51119 h 878652"/>
              <a:gd name="connsiteX2" fmla="*/ 1131071 w 1131071"/>
              <a:gd name="connsiteY2" fmla="*/ 67498 h 878652"/>
              <a:gd name="connsiteX3" fmla="*/ 1115401 w 1131071"/>
              <a:gd name="connsiteY3" fmla="*/ 128441 h 878652"/>
              <a:gd name="connsiteX4" fmla="*/ 367602 w 1131071"/>
              <a:gd name="connsiteY4" fmla="*/ 876240 h 878652"/>
              <a:gd name="connsiteX5" fmla="*/ 358222 w 1131071"/>
              <a:gd name="connsiteY5" fmla="*/ 878652 h 878652"/>
              <a:gd name="connsiteX6" fmla="*/ 337721 w 1131071"/>
              <a:gd name="connsiteY6" fmla="*/ 798918 h 878652"/>
              <a:gd name="connsiteX7" fmla="*/ 55809 w 1131071"/>
              <a:gd name="connsiteY7" fmla="*/ 333031 h 878652"/>
              <a:gd name="connsiteX8" fmla="*/ 0 w 1131071"/>
              <a:gd name="connsiteY8" fmla="*/ 282309 h 878652"/>
              <a:gd name="connsiteX9" fmla="*/ 24936 w 1131071"/>
              <a:gd name="connsiteY9" fmla="*/ 259645 h 878652"/>
              <a:gd name="connsiteX10" fmla="*/ 748198 w 1131071"/>
              <a:gd name="connsiteY10" fmla="*/ 0 h 87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31071" h="878652">
                <a:moveTo>
                  <a:pt x="748198" y="0"/>
                </a:moveTo>
                <a:cubicBezTo>
                  <a:pt x="865942" y="0"/>
                  <a:pt x="979506" y="17897"/>
                  <a:pt x="1086319" y="51119"/>
                </a:cubicBezTo>
                <a:lnTo>
                  <a:pt x="1131071" y="67498"/>
                </a:lnTo>
                <a:lnTo>
                  <a:pt x="1115401" y="128441"/>
                </a:lnTo>
                <a:cubicBezTo>
                  <a:pt x="1004661" y="484481"/>
                  <a:pt x="723642" y="765500"/>
                  <a:pt x="367602" y="876240"/>
                </a:cubicBezTo>
                <a:lnTo>
                  <a:pt x="358222" y="878652"/>
                </a:lnTo>
                <a:lnTo>
                  <a:pt x="337721" y="798918"/>
                </a:lnTo>
                <a:cubicBezTo>
                  <a:pt x="282351" y="620898"/>
                  <a:pt x="184411" y="461634"/>
                  <a:pt x="55809" y="333031"/>
                </a:cubicBezTo>
                <a:lnTo>
                  <a:pt x="0" y="282309"/>
                </a:lnTo>
                <a:lnTo>
                  <a:pt x="24936" y="259645"/>
                </a:lnTo>
                <a:cubicBezTo>
                  <a:pt x="221483" y="97439"/>
                  <a:pt x="473462" y="0"/>
                  <a:pt x="748198" y="0"/>
                </a:cubicBezTo>
                <a:close/>
              </a:path>
            </a:pathLst>
          </a:custGeom>
          <a:solidFill>
            <a:srgbClr val="5DC0E4"/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sp>
        <p:nvSpPr>
          <p:cNvPr id="4" name="자유형: 도형 15">
            <a:extLst>
              <a:ext uri="{FF2B5EF4-FFF2-40B4-BE49-F238E27FC236}">
                <a16:creationId xmlns:a16="http://schemas.microsoft.com/office/drawing/2014/main" id="{2E5F2D08-397B-8D7A-68F8-3FA905DD4CBB}"/>
              </a:ext>
            </a:extLst>
          </p:cNvPr>
          <p:cNvSpPr/>
          <p:nvPr/>
        </p:nvSpPr>
        <p:spPr>
          <a:xfrm>
            <a:off x="6652586" y="3806441"/>
            <a:ext cx="777681" cy="1131909"/>
          </a:xfrm>
          <a:custGeom>
            <a:avLst/>
            <a:gdLst>
              <a:gd name="connsiteX0" fmla="*/ 35449 w 777681"/>
              <a:gd name="connsiteY0" fmla="*/ 0 h 1131909"/>
              <a:gd name="connsiteX1" fmla="*/ 80201 w 777681"/>
              <a:gd name="connsiteY1" fmla="*/ 16379 h 1131909"/>
              <a:gd name="connsiteX2" fmla="*/ 418322 w 777681"/>
              <a:gd name="connsiteY2" fmla="*/ 67498 h 1131909"/>
              <a:gd name="connsiteX3" fmla="*/ 647475 w 777681"/>
              <a:gd name="connsiteY3" fmla="*/ 44397 h 1131909"/>
              <a:gd name="connsiteX4" fmla="*/ 747063 w 777681"/>
              <a:gd name="connsiteY4" fmla="*/ 18791 h 1131909"/>
              <a:gd name="connsiteX5" fmla="*/ 754580 w 777681"/>
              <a:gd name="connsiteY5" fmla="*/ 48025 h 1131909"/>
              <a:gd name="connsiteX6" fmla="*/ 777681 w 777681"/>
              <a:gd name="connsiteY6" fmla="*/ 277178 h 1131909"/>
              <a:gd name="connsiteX7" fmla="*/ 444650 w 777681"/>
              <a:gd name="connsiteY7" fmla="*/ 1081186 h 1131909"/>
              <a:gd name="connsiteX8" fmla="*/ 388841 w 777681"/>
              <a:gd name="connsiteY8" fmla="*/ 1131909 h 1131909"/>
              <a:gd name="connsiteX9" fmla="*/ 333031 w 777681"/>
              <a:gd name="connsiteY9" fmla="*/ 1081186 h 1131909"/>
              <a:gd name="connsiteX10" fmla="*/ 0 w 777681"/>
              <a:gd name="connsiteY10" fmla="*/ 277178 h 1131909"/>
              <a:gd name="connsiteX11" fmla="*/ 23101 w 777681"/>
              <a:gd name="connsiteY11" fmla="*/ 48025 h 1131909"/>
              <a:gd name="connsiteX12" fmla="*/ 35449 w 777681"/>
              <a:gd name="connsiteY12" fmla="*/ 0 h 1131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77681" h="1131909">
                <a:moveTo>
                  <a:pt x="35449" y="0"/>
                </a:moveTo>
                <a:lnTo>
                  <a:pt x="80201" y="16379"/>
                </a:lnTo>
                <a:cubicBezTo>
                  <a:pt x="187014" y="49601"/>
                  <a:pt x="300578" y="67498"/>
                  <a:pt x="418322" y="67498"/>
                </a:cubicBezTo>
                <a:cubicBezTo>
                  <a:pt x="496818" y="67498"/>
                  <a:pt x="573456" y="59544"/>
                  <a:pt x="647475" y="44397"/>
                </a:cubicBezTo>
                <a:lnTo>
                  <a:pt x="747063" y="18791"/>
                </a:lnTo>
                <a:lnTo>
                  <a:pt x="754580" y="48025"/>
                </a:lnTo>
                <a:cubicBezTo>
                  <a:pt x="769727" y="122044"/>
                  <a:pt x="777681" y="198682"/>
                  <a:pt x="777681" y="277178"/>
                </a:cubicBezTo>
                <a:cubicBezTo>
                  <a:pt x="777681" y="591163"/>
                  <a:pt x="650413" y="875422"/>
                  <a:pt x="444650" y="1081186"/>
                </a:cubicBezTo>
                <a:lnTo>
                  <a:pt x="388841" y="1131909"/>
                </a:lnTo>
                <a:lnTo>
                  <a:pt x="333031" y="1081186"/>
                </a:lnTo>
                <a:cubicBezTo>
                  <a:pt x="127267" y="875422"/>
                  <a:pt x="0" y="591163"/>
                  <a:pt x="0" y="277178"/>
                </a:cubicBezTo>
                <a:cubicBezTo>
                  <a:pt x="0" y="198682"/>
                  <a:pt x="7954" y="122044"/>
                  <a:pt x="23101" y="48025"/>
                </a:cubicBezTo>
                <a:lnTo>
                  <a:pt x="35449" y="0"/>
                </a:lnTo>
                <a:close/>
              </a:path>
            </a:pathLst>
          </a:custGeom>
          <a:solidFill>
            <a:srgbClr val="5DC0E4"/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9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sp>
        <p:nvSpPr>
          <p:cNvPr id="12" name="자유형: 도형 14">
            <a:extLst>
              <a:ext uri="{FF2B5EF4-FFF2-40B4-BE49-F238E27FC236}">
                <a16:creationId xmlns:a16="http://schemas.microsoft.com/office/drawing/2014/main" id="{A17CF843-A611-4DC4-219A-042443A4ED10}"/>
              </a:ext>
            </a:extLst>
          </p:cNvPr>
          <p:cNvSpPr/>
          <p:nvPr/>
        </p:nvSpPr>
        <p:spPr>
          <a:xfrm>
            <a:off x="5933868" y="1599860"/>
            <a:ext cx="2274078" cy="1629028"/>
          </a:xfrm>
          <a:custGeom>
            <a:avLst/>
            <a:gdLst>
              <a:gd name="connsiteX0" fmla="*/ 1137039 w 2274078"/>
              <a:gd name="connsiteY0" fmla="*/ 0 h 1629028"/>
              <a:gd name="connsiteX1" fmla="*/ 2274078 w 2274078"/>
              <a:gd name="connsiteY1" fmla="*/ 1137039 h 1629028"/>
              <a:gd name="connsiteX2" fmla="*/ 2250977 w 2274078"/>
              <a:gd name="connsiteY2" fmla="*/ 1366192 h 1629028"/>
              <a:gd name="connsiteX3" fmla="*/ 2238629 w 2274078"/>
              <a:gd name="connsiteY3" fmla="*/ 1414217 h 1629028"/>
              <a:gd name="connsiteX4" fmla="*/ 2193877 w 2274078"/>
              <a:gd name="connsiteY4" fmla="*/ 1397838 h 1629028"/>
              <a:gd name="connsiteX5" fmla="*/ 1855756 w 2274078"/>
              <a:gd name="connsiteY5" fmla="*/ 1346719 h 1629028"/>
              <a:gd name="connsiteX6" fmla="*/ 1132494 w 2274078"/>
              <a:gd name="connsiteY6" fmla="*/ 1606364 h 1629028"/>
              <a:gd name="connsiteX7" fmla="*/ 1107558 w 2274078"/>
              <a:gd name="connsiteY7" fmla="*/ 1629028 h 1629028"/>
              <a:gd name="connsiteX8" fmla="*/ 1082621 w 2274078"/>
              <a:gd name="connsiteY8" fmla="*/ 1606364 h 1629028"/>
              <a:gd name="connsiteX9" fmla="*/ 359359 w 2274078"/>
              <a:gd name="connsiteY9" fmla="*/ 1346719 h 1629028"/>
              <a:gd name="connsiteX10" fmla="*/ 130206 w 2274078"/>
              <a:gd name="connsiteY10" fmla="*/ 1369820 h 1629028"/>
              <a:gd name="connsiteX11" fmla="*/ 30618 w 2274078"/>
              <a:gd name="connsiteY11" fmla="*/ 1395426 h 1629028"/>
              <a:gd name="connsiteX12" fmla="*/ 23101 w 2274078"/>
              <a:gd name="connsiteY12" fmla="*/ 1366192 h 1629028"/>
              <a:gd name="connsiteX13" fmla="*/ 0 w 2274078"/>
              <a:gd name="connsiteY13" fmla="*/ 1137039 h 1629028"/>
              <a:gd name="connsiteX14" fmla="*/ 1137039 w 2274078"/>
              <a:gd name="connsiteY14" fmla="*/ 0 h 162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274078" h="1629028">
                <a:moveTo>
                  <a:pt x="1137039" y="0"/>
                </a:moveTo>
                <a:cubicBezTo>
                  <a:pt x="1765008" y="0"/>
                  <a:pt x="2274078" y="509070"/>
                  <a:pt x="2274078" y="1137039"/>
                </a:cubicBezTo>
                <a:cubicBezTo>
                  <a:pt x="2274078" y="1215535"/>
                  <a:pt x="2266124" y="1292173"/>
                  <a:pt x="2250977" y="1366192"/>
                </a:cubicBezTo>
                <a:lnTo>
                  <a:pt x="2238629" y="1414217"/>
                </a:lnTo>
                <a:lnTo>
                  <a:pt x="2193877" y="1397838"/>
                </a:lnTo>
                <a:cubicBezTo>
                  <a:pt x="2087064" y="1364616"/>
                  <a:pt x="1973500" y="1346719"/>
                  <a:pt x="1855756" y="1346719"/>
                </a:cubicBezTo>
                <a:cubicBezTo>
                  <a:pt x="1581020" y="1346719"/>
                  <a:pt x="1329041" y="1444158"/>
                  <a:pt x="1132494" y="1606364"/>
                </a:cubicBezTo>
                <a:lnTo>
                  <a:pt x="1107558" y="1629028"/>
                </a:lnTo>
                <a:lnTo>
                  <a:pt x="1082621" y="1606364"/>
                </a:lnTo>
                <a:cubicBezTo>
                  <a:pt x="886074" y="1444158"/>
                  <a:pt x="634095" y="1346719"/>
                  <a:pt x="359359" y="1346719"/>
                </a:cubicBezTo>
                <a:cubicBezTo>
                  <a:pt x="280863" y="1346719"/>
                  <a:pt x="204225" y="1354673"/>
                  <a:pt x="130206" y="1369820"/>
                </a:cubicBezTo>
                <a:lnTo>
                  <a:pt x="30618" y="1395426"/>
                </a:lnTo>
                <a:lnTo>
                  <a:pt x="23101" y="1366192"/>
                </a:lnTo>
                <a:cubicBezTo>
                  <a:pt x="7954" y="1292173"/>
                  <a:pt x="0" y="1215535"/>
                  <a:pt x="0" y="1137039"/>
                </a:cubicBezTo>
                <a:cubicBezTo>
                  <a:pt x="0" y="509070"/>
                  <a:pt x="509070" y="0"/>
                  <a:pt x="113703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468000" rtlCol="0" anchor="ctr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defRPr/>
            </a:pP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(sub</a:t>
            </a:r>
            <a:r>
              <a:rPr lang="ko-KR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title)</a:t>
            </a:r>
          </a:p>
        </p:txBody>
      </p:sp>
      <p:sp>
        <p:nvSpPr>
          <p:cNvPr id="13" name="자유형: 도형 13">
            <a:extLst>
              <a:ext uri="{FF2B5EF4-FFF2-40B4-BE49-F238E27FC236}">
                <a16:creationId xmlns:a16="http://schemas.microsoft.com/office/drawing/2014/main" id="{CF8F1843-7392-AADE-C4FA-1ED579DE9CE7}"/>
              </a:ext>
            </a:extLst>
          </p:cNvPr>
          <p:cNvSpPr/>
          <p:nvPr/>
        </p:nvSpPr>
        <p:spPr>
          <a:xfrm>
            <a:off x="5156188" y="2995287"/>
            <a:ext cx="1885238" cy="2225371"/>
          </a:xfrm>
          <a:custGeom>
            <a:avLst/>
            <a:gdLst>
              <a:gd name="connsiteX0" fmla="*/ 808298 w 1885238"/>
              <a:gd name="connsiteY0" fmla="*/ 0 h 2225371"/>
              <a:gd name="connsiteX1" fmla="*/ 828799 w 1885238"/>
              <a:gd name="connsiteY1" fmla="*/ 79734 h 2225371"/>
              <a:gd name="connsiteX2" fmla="*/ 1472132 w 1885238"/>
              <a:gd name="connsiteY2" fmla="*/ 789298 h 2225371"/>
              <a:gd name="connsiteX3" fmla="*/ 1531846 w 1885238"/>
              <a:gd name="connsiteY3" fmla="*/ 811154 h 2225371"/>
              <a:gd name="connsiteX4" fmla="*/ 1519498 w 1885238"/>
              <a:gd name="connsiteY4" fmla="*/ 859179 h 2225371"/>
              <a:gd name="connsiteX5" fmla="*/ 1496397 w 1885238"/>
              <a:gd name="connsiteY5" fmla="*/ 1088332 h 2225371"/>
              <a:gd name="connsiteX6" fmla="*/ 1829428 w 1885238"/>
              <a:gd name="connsiteY6" fmla="*/ 1892340 h 2225371"/>
              <a:gd name="connsiteX7" fmla="*/ 1885238 w 1885238"/>
              <a:gd name="connsiteY7" fmla="*/ 1943063 h 2225371"/>
              <a:gd name="connsiteX8" fmla="*/ 1860301 w 1885238"/>
              <a:gd name="connsiteY8" fmla="*/ 1965726 h 2225371"/>
              <a:gd name="connsiteX9" fmla="*/ 1137039 w 1885238"/>
              <a:gd name="connsiteY9" fmla="*/ 2225371 h 2225371"/>
              <a:gd name="connsiteX10" fmla="*/ 0 w 1885238"/>
              <a:gd name="connsiteY10" fmla="*/ 1088332 h 2225371"/>
              <a:gd name="connsiteX11" fmla="*/ 798918 w 1885238"/>
              <a:gd name="connsiteY11" fmla="*/ 2412 h 2225371"/>
              <a:gd name="connsiteX12" fmla="*/ 808298 w 1885238"/>
              <a:gd name="connsiteY12" fmla="*/ 0 h 2225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5238" h="2225371">
                <a:moveTo>
                  <a:pt x="808298" y="0"/>
                </a:moveTo>
                <a:lnTo>
                  <a:pt x="828799" y="79734"/>
                </a:lnTo>
                <a:cubicBezTo>
                  <a:pt x="928465" y="400170"/>
                  <a:pt x="1166057" y="659839"/>
                  <a:pt x="1472132" y="789298"/>
                </a:cubicBezTo>
                <a:lnTo>
                  <a:pt x="1531846" y="811154"/>
                </a:lnTo>
                <a:lnTo>
                  <a:pt x="1519498" y="859179"/>
                </a:lnTo>
                <a:cubicBezTo>
                  <a:pt x="1504351" y="933198"/>
                  <a:pt x="1496397" y="1009836"/>
                  <a:pt x="1496397" y="1088332"/>
                </a:cubicBezTo>
                <a:cubicBezTo>
                  <a:pt x="1496397" y="1402317"/>
                  <a:pt x="1623664" y="1686576"/>
                  <a:pt x="1829428" y="1892340"/>
                </a:cubicBezTo>
                <a:lnTo>
                  <a:pt x="1885238" y="1943063"/>
                </a:lnTo>
                <a:lnTo>
                  <a:pt x="1860301" y="1965726"/>
                </a:lnTo>
                <a:cubicBezTo>
                  <a:pt x="1663754" y="2127932"/>
                  <a:pt x="1411775" y="2225371"/>
                  <a:pt x="1137039" y="2225371"/>
                </a:cubicBezTo>
                <a:cubicBezTo>
                  <a:pt x="509070" y="2225371"/>
                  <a:pt x="0" y="1716301"/>
                  <a:pt x="0" y="1088332"/>
                </a:cubicBezTo>
                <a:cubicBezTo>
                  <a:pt x="0" y="578107"/>
                  <a:pt x="336065" y="146374"/>
                  <a:pt x="798918" y="2412"/>
                </a:cubicBezTo>
                <a:lnTo>
                  <a:pt x="80829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432000" rIns="288000" rtlCol="0" anchor="ctr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defRPr/>
            </a:pP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(sub</a:t>
            </a:r>
            <a:r>
              <a:rPr lang="ko-KR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title)</a:t>
            </a:r>
          </a:p>
        </p:txBody>
      </p:sp>
      <p:sp>
        <p:nvSpPr>
          <p:cNvPr id="14" name="자유형: 도형 12">
            <a:extLst>
              <a:ext uri="{FF2B5EF4-FFF2-40B4-BE49-F238E27FC236}">
                <a16:creationId xmlns:a16="http://schemas.microsoft.com/office/drawing/2014/main" id="{C6654731-6AAB-82E8-FBA4-C13639A6C17C}"/>
              </a:ext>
            </a:extLst>
          </p:cNvPr>
          <p:cNvSpPr/>
          <p:nvPr/>
        </p:nvSpPr>
        <p:spPr>
          <a:xfrm>
            <a:off x="7041427" y="3014077"/>
            <a:ext cx="1885237" cy="2206580"/>
          </a:xfrm>
          <a:custGeom>
            <a:avLst/>
            <a:gdLst>
              <a:gd name="connsiteX0" fmla="*/ 1131071 w 1885237"/>
              <a:gd name="connsiteY0" fmla="*/ 0 h 2206580"/>
              <a:gd name="connsiteX1" fmla="*/ 1190785 w 1885237"/>
              <a:gd name="connsiteY1" fmla="*/ 21856 h 2206580"/>
              <a:gd name="connsiteX2" fmla="*/ 1885237 w 1885237"/>
              <a:gd name="connsiteY2" fmla="*/ 1069541 h 2206580"/>
              <a:gd name="connsiteX3" fmla="*/ 748198 w 1885237"/>
              <a:gd name="connsiteY3" fmla="*/ 2206580 h 2206580"/>
              <a:gd name="connsiteX4" fmla="*/ 24936 w 1885237"/>
              <a:gd name="connsiteY4" fmla="*/ 1946935 h 2206580"/>
              <a:gd name="connsiteX5" fmla="*/ 0 w 1885237"/>
              <a:gd name="connsiteY5" fmla="*/ 1924272 h 2206580"/>
              <a:gd name="connsiteX6" fmla="*/ 55809 w 1885237"/>
              <a:gd name="connsiteY6" fmla="*/ 1873549 h 2206580"/>
              <a:gd name="connsiteX7" fmla="*/ 388840 w 1885237"/>
              <a:gd name="connsiteY7" fmla="*/ 1069541 h 2206580"/>
              <a:gd name="connsiteX8" fmla="*/ 365739 w 1885237"/>
              <a:gd name="connsiteY8" fmla="*/ 840388 h 2206580"/>
              <a:gd name="connsiteX9" fmla="*/ 358222 w 1885237"/>
              <a:gd name="connsiteY9" fmla="*/ 811154 h 2206580"/>
              <a:gd name="connsiteX10" fmla="*/ 367602 w 1885237"/>
              <a:gd name="connsiteY10" fmla="*/ 808742 h 2206580"/>
              <a:gd name="connsiteX11" fmla="*/ 1115401 w 1885237"/>
              <a:gd name="connsiteY11" fmla="*/ 60943 h 2206580"/>
              <a:gd name="connsiteX12" fmla="*/ 1131071 w 1885237"/>
              <a:gd name="connsiteY12" fmla="*/ 0 h 220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5237" h="2206580">
                <a:moveTo>
                  <a:pt x="1131071" y="0"/>
                </a:moveTo>
                <a:lnTo>
                  <a:pt x="1190785" y="21856"/>
                </a:lnTo>
                <a:cubicBezTo>
                  <a:pt x="1598885" y="194468"/>
                  <a:pt x="1885237" y="598564"/>
                  <a:pt x="1885237" y="1069541"/>
                </a:cubicBezTo>
                <a:cubicBezTo>
                  <a:pt x="1885237" y="1697510"/>
                  <a:pt x="1376167" y="2206580"/>
                  <a:pt x="748198" y="2206580"/>
                </a:cubicBezTo>
                <a:cubicBezTo>
                  <a:pt x="473462" y="2206580"/>
                  <a:pt x="221483" y="2109141"/>
                  <a:pt x="24936" y="1946935"/>
                </a:cubicBezTo>
                <a:lnTo>
                  <a:pt x="0" y="1924272"/>
                </a:lnTo>
                <a:lnTo>
                  <a:pt x="55809" y="1873549"/>
                </a:lnTo>
                <a:cubicBezTo>
                  <a:pt x="261572" y="1667785"/>
                  <a:pt x="388840" y="1383526"/>
                  <a:pt x="388840" y="1069541"/>
                </a:cubicBezTo>
                <a:cubicBezTo>
                  <a:pt x="388840" y="991045"/>
                  <a:pt x="380886" y="914407"/>
                  <a:pt x="365739" y="840388"/>
                </a:cubicBezTo>
                <a:lnTo>
                  <a:pt x="358222" y="811154"/>
                </a:lnTo>
                <a:lnTo>
                  <a:pt x="367602" y="808742"/>
                </a:lnTo>
                <a:cubicBezTo>
                  <a:pt x="723642" y="698002"/>
                  <a:pt x="1004661" y="416983"/>
                  <a:pt x="1115401" y="60943"/>
                </a:cubicBezTo>
                <a:lnTo>
                  <a:pt x="113107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360000" rIns="0" rtlCol="0" anchor="ctr"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defRPr/>
            </a:pP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(sub</a:t>
            </a:r>
            <a:r>
              <a:rPr lang="ko-KR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title)</a:t>
            </a:r>
          </a:p>
        </p:txBody>
      </p:sp>
      <p:sp>
        <p:nvSpPr>
          <p:cNvPr id="15" name="자유형: 도형 11">
            <a:extLst>
              <a:ext uri="{FF2B5EF4-FFF2-40B4-BE49-F238E27FC236}">
                <a16:creationId xmlns:a16="http://schemas.microsoft.com/office/drawing/2014/main" id="{6786DD89-8AB3-8435-22F9-F6D223B8525A}"/>
              </a:ext>
            </a:extLst>
          </p:cNvPr>
          <p:cNvSpPr/>
          <p:nvPr/>
        </p:nvSpPr>
        <p:spPr>
          <a:xfrm>
            <a:off x="6688034" y="3228888"/>
            <a:ext cx="711614" cy="645050"/>
          </a:xfrm>
          <a:custGeom>
            <a:avLst/>
            <a:gdLst>
              <a:gd name="connsiteX0" fmla="*/ 353392 w 711614"/>
              <a:gd name="connsiteY0" fmla="*/ 0 h 645050"/>
              <a:gd name="connsiteX1" fmla="*/ 409201 w 711614"/>
              <a:gd name="connsiteY1" fmla="*/ 50722 h 645050"/>
              <a:gd name="connsiteX2" fmla="*/ 691113 w 711614"/>
              <a:gd name="connsiteY2" fmla="*/ 516609 h 645050"/>
              <a:gd name="connsiteX3" fmla="*/ 711614 w 711614"/>
              <a:gd name="connsiteY3" fmla="*/ 596343 h 645050"/>
              <a:gd name="connsiteX4" fmla="*/ 612026 w 711614"/>
              <a:gd name="connsiteY4" fmla="*/ 621949 h 645050"/>
              <a:gd name="connsiteX5" fmla="*/ 382873 w 711614"/>
              <a:gd name="connsiteY5" fmla="*/ 645050 h 645050"/>
              <a:gd name="connsiteX6" fmla="*/ 44752 w 711614"/>
              <a:gd name="connsiteY6" fmla="*/ 593931 h 645050"/>
              <a:gd name="connsiteX7" fmla="*/ 0 w 711614"/>
              <a:gd name="connsiteY7" fmla="*/ 577552 h 645050"/>
              <a:gd name="connsiteX8" fmla="*/ 15670 w 711614"/>
              <a:gd name="connsiteY8" fmla="*/ 516609 h 645050"/>
              <a:gd name="connsiteX9" fmla="*/ 297582 w 711614"/>
              <a:gd name="connsiteY9" fmla="*/ 50722 h 645050"/>
              <a:gd name="connsiteX10" fmla="*/ 353392 w 711614"/>
              <a:gd name="connsiteY10" fmla="*/ 0 h 64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11614" h="645050">
                <a:moveTo>
                  <a:pt x="353392" y="0"/>
                </a:moveTo>
                <a:lnTo>
                  <a:pt x="409201" y="50722"/>
                </a:lnTo>
                <a:cubicBezTo>
                  <a:pt x="537803" y="179325"/>
                  <a:pt x="635743" y="338589"/>
                  <a:pt x="691113" y="516609"/>
                </a:cubicBezTo>
                <a:lnTo>
                  <a:pt x="711614" y="596343"/>
                </a:lnTo>
                <a:lnTo>
                  <a:pt x="612026" y="621949"/>
                </a:lnTo>
                <a:cubicBezTo>
                  <a:pt x="538007" y="637096"/>
                  <a:pt x="461369" y="645050"/>
                  <a:pt x="382873" y="645050"/>
                </a:cubicBezTo>
                <a:cubicBezTo>
                  <a:pt x="265129" y="645050"/>
                  <a:pt x="151565" y="627153"/>
                  <a:pt x="44752" y="593931"/>
                </a:cubicBezTo>
                <a:lnTo>
                  <a:pt x="0" y="577552"/>
                </a:lnTo>
                <a:lnTo>
                  <a:pt x="15670" y="516609"/>
                </a:lnTo>
                <a:cubicBezTo>
                  <a:pt x="71040" y="338589"/>
                  <a:pt x="168980" y="179325"/>
                  <a:pt x="297582" y="50722"/>
                </a:cubicBezTo>
                <a:lnTo>
                  <a:pt x="353392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>
            <a:noAutofit/>
          </a:bodyPr>
          <a:lstStyle/>
          <a:p>
            <a:pPr algn="ctr">
              <a:lnSpc>
                <a:spcPct val="2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good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16" name="Freeform 9">
            <a:extLst>
              <a:ext uri="{FF2B5EF4-FFF2-40B4-BE49-F238E27FC236}">
                <a16:creationId xmlns:a16="http://schemas.microsoft.com/office/drawing/2014/main" id="{C38DD12F-4666-5A93-5AE8-DB1C59CC686D}"/>
              </a:ext>
            </a:extLst>
          </p:cNvPr>
          <p:cNvSpPr>
            <a:spLocks/>
          </p:cNvSpPr>
          <p:nvPr/>
        </p:nvSpPr>
        <p:spPr bwMode="auto">
          <a:xfrm>
            <a:off x="6962125" y="1949665"/>
            <a:ext cx="217563" cy="287115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7" name="Freeform 36">
            <a:extLst>
              <a:ext uri="{FF2B5EF4-FFF2-40B4-BE49-F238E27FC236}">
                <a16:creationId xmlns:a16="http://schemas.microsoft.com/office/drawing/2014/main" id="{B697D041-2DFF-61F9-7FB2-35235402276D}"/>
              </a:ext>
            </a:extLst>
          </p:cNvPr>
          <p:cNvSpPr>
            <a:spLocks noEditPoints="1"/>
          </p:cNvSpPr>
          <p:nvPr/>
        </p:nvSpPr>
        <p:spPr bwMode="auto">
          <a:xfrm>
            <a:off x="8025385" y="3721796"/>
            <a:ext cx="174147" cy="292901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C0F4CE6B-8E26-E3D7-08B5-58FF41E48449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5815230" y="3750922"/>
            <a:ext cx="264897" cy="234857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14400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48ABDF46-19E5-D7FF-4A0A-2946B37FA04C}"/>
              </a:ext>
            </a:extLst>
          </p:cNvPr>
          <p:cNvSpPr/>
          <p:nvPr/>
        </p:nvSpPr>
        <p:spPr>
          <a:xfrm>
            <a:off x="2430087" y="2164085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0" name="자유형: 도형 22">
            <a:extLst>
              <a:ext uri="{FF2B5EF4-FFF2-40B4-BE49-F238E27FC236}">
                <a16:creationId xmlns:a16="http://schemas.microsoft.com/office/drawing/2014/main" id="{605E431F-C92B-56CC-4955-4148C15C5893}"/>
              </a:ext>
            </a:extLst>
          </p:cNvPr>
          <p:cNvSpPr/>
          <p:nvPr/>
        </p:nvSpPr>
        <p:spPr>
          <a:xfrm>
            <a:off x="4064834" y="2383753"/>
            <a:ext cx="2143125" cy="771525"/>
          </a:xfrm>
          <a:custGeom>
            <a:avLst/>
            <a:gdLst>
              <a:gd name="connsiteX0" fmla="*/ 2143125 w 2143125"/>
              <a:gd name="connsiteY0" fmla="*/ 771525 h 771525"/>
              <a:gd name="connsiteX1" fmla="*/ 1152525 w 2143125"/>
              <a:gd name="connsiteY1" fmla="*/ 9525 h 771525"/>
              <a:gd name="connsiteX2" fmla="*/ 0 w 2143125"/>
              <a:gd name="connsiteY2" fmla="*/ 0 h 771525"/>
              <a:gd name="connsiteX0" fmla="*/ 2143125 w 2143125"/>
              <a:gd name="connsiteY0" fmla="*/ 771525 h 771525"/>
              <a:gd name="connsiteX1" fmla="*/ 1152525 w 2143125"/>
              <a:gd name="connsiteY1" fmla="*/ 2381 h 771525"/>
              <a:gd name="connsiteX2" fmla="*/ 0 w 2143125"/>
              <a:gd name="connsiteY2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25" h="771525">
                <a:moveTo>
                  <a:pt x="2143125" y="771525"/>
                </a:moveTo>
                <a:lnTo>
                  <a:pt x="1152525" y="2381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6E27051-5C32-F0BF-6CF9-3955E62A7445}"/>
              </a:ext>
            </a:extLst>
          </p:cNvPr>
          <p:cNvSpPr/>
          <p:nvPr/>
        </p:nvSpPr>
        <p:spPr>
          <a:xfrm>
            <a:off x="9213229" y="2161022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2" name="자유형: 도형 24">
            <a:extLst>
              <a:ext uri="{FF2B5EF4-FFF2-40B4-BE49-F238E27FC236}">
                <a16:creationId xmlns:a16="http://schemas.microsoft.com/office/drawing/2014/main" id="{0933741F-2724-DD1F-6D58-96CDB34D7C09}"/>
              </a:ext>
            </a:extLst>
          </p:cNvPr>
          <p:cNvSpPr/>
          <p:nvPr/>
        </p:nvSpPr>
        <p:spPr>
          <a:xfrm flipH="1">
            <a:off x="7997616" y="2383223"/>
            <a:ext cx="2143125" cy="771525"/>
          </a:xfrm>
          <a:custGeom>
            <a:avLst/>
            <a:gdLst>
              <a:gd name="connsiteX0" fmla="*/ 2143125 w 2143125"/>
              <a:gd name="connsiteY0" fmla="*/ 771525 h 771525"/>
              <a:gd name="connsiteX1" fmla="*/ 1152525 w 2143125"/>
              <a:gd name="connsiteY1" fmla="*/ 9525 h 771525"/>
              <a:gd name="connsiteX2" fmla="*/ 0 w 2143125"/>
              <a:gd name="connsiteY2" fmla="*/ 0 h 771525"/>
              <a:gd name="connsiteX0" fmla="*/ 2143125 w 2143125"/>
              <a:gd name="connsiteY0" fmla="*/ 771525 h 771525"/>
              <a:gd name="connsiteX1" fmla="*/ 1152525 w 2143125"/>
              <a:gd name="connsiteY1" fmla="*/ 2381 h 771525"/>
              <a:gd name="connsiteX2" fmla="*/ 0 w 2143125"/>
              <a:gd name="connsiteY2" fmla="*/ 0 h 77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43125" h="771525">
                <a:moveTo>
                  <a:pt x="2143125" y="771525"/>
                </a:moveTo>
                <a:lnTo>
                  <a:pt x="1152525" y="2381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C20209AE-64DD-32D1-1A73-42338F9015E1}"/>
              </a:ext>
            </a:extLst>
          </p:cNvPr>
          <p:cNvSpPr/>
          <p:nvPr/>
        </p:nvSpPr>
        <p:spPr>
          <a:xfrm>
            <a:off x="5776240" y="5461381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A7E7B4FE-A7CF-3BCA-2E45-6CA8F250C6A8}"/>
              </a:ext>
            </a:extLst>
          </p:cNvPr>
          <p:cNvCxnSpPr>
            <a:cxnSpLocks/>
          </p:cNvCxnSpPr>
          <p:nvPr/>
        </p:nvCxnSpPr>
        <p:spPr>
          <a:xfrm>
            <a:off x="7041426" y="4788657"/>
            <a:ext cx="0" cy="6480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54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FDA5C-5DCA-76E5-72EB-71A0D6F1F2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444B450-EC31-A1EB-7C34-7C2C30942270}"/>
              </a:ext>
            </a:extLst>
          </p:cNvPr>
          <p:cNvSpPr/>
          <p:nvPr/>
        </p:nvSpPr>
        <p:spPr>
          <a:xfrm>
            <a:off x="0" y="0"/>
            <a:ext cx="2006600" cy="782595"/>
          </a:xfrm>
          <a:prstGeom prst="rect">
            <a:avLst/>
          </a:prstGeom>
          <a:solidFill>
            <a:srgbClr val="416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F5D2AAB-35FE-D1B4-9B84-1793D83790EA}"/>
              </a:ext>
            </a:extLst>
          </p:cNvPr>
          <p:cNvSpPr/>
          <p:nvPr/>
        </p:nvSpPr>
        <p:spPr>
          <a:xfrm>
            <a:off x="0" y="782595"/>
            <a:ext cx="2006600" cy="6075405"/>
          </a:xfrm>
          <a:prstGeom prst="rect">
            <a:avLst/>
          </a:prstGeom>
          <a:solidFill>
            <a:srgbClr val="6C9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lvl="1">
              <a:lnSpc>
                <a:spcPct val="20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  <a:p>
            <a:pPr lvl="1">
              <a:lnSpc>
                <a:spcPct val="150000"/>
              </a:lnSpc>
            </a:pPr>
            <a:r>
              <a:rPr lang="en-US" altLang="ja-JP" sz="1000" dirty="0">
                <a:solidFill>
                  <a:prstClr val="white"/>
                </a:solidFill>
              </a:rPr>
              <a:t>PAPOZIP</a:t>
            </a:r>
            <a:r>
              <a:rPr lang="ja-JP" altLang="en-US" sz="1000" dirty="0">
                <a:solidFill>
                  <a:prstClr val="white"/>
                </a:solidFill>
              </a:rPr>
              <a:t>と一緒に</a:t>
            </a:r>
            <a:r>
              <a:rPr lang="en-US" altLang="ja-JP" sz="1000" dirty="0">
                <a:solidFill>
                  <a:prstClr val="white"/>
                </a:solidFill>
              </a:rPr>
              <a:t>ppt</a:t>
            </a:r>
            <a:r>
              <a:rPr lang="ja-JP" altLang="en-US" sz="10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9D2526E-9AFC-5794-2268-00F9325ADD16}"/>
              </a:ext>
            </a:extLst>
          </p:cNvPr>
          <p:cNvSpPr/>
          <p:nvPr/>
        </p:nvSpPr>
        <p:spPr>
          <a:xfrm>
            <a:off x="2006600" y="0"/>
            <a:ext cx="10185400" cy="782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>
                    <a:lumMod val="50000"/>
                  </a:prstClr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1CE1613-02A6-A1A6-4C3F-08B01E951589}"/>
              </a:ext>
            </a:extLst>
          </p:cNvPr>
          <p:cNvSpPr/>
          <p:nvPr/>
        </p:nvSpPr>
        <p:spPr>
          <a:xfrm>
            <a:off x="149614" y="1068345"/>
            <a:ext cx="8386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kern="0" dirty="0">
                <a:solidFill>
                  <a:prstClr val="white"/>
                </a:solidFill>
              </a:rPr>
              <a:t>04</a:t>
            </a:r>
            <a:endParaRPr lang="ko-KR" altLang="en-US" sz="2800" dirty="0">
              <a:solidFill>
                <a:prstClr val="white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E2CD9D99-97D5-7B7A-484F-29E243E13689}"/>
              </a:ext>
            </a:extLst>
          </p:cNvPr>
          <p:cNvCxnSpPr/>
          <p:nvPr/>
        </p:nvCxnSpPr>
        <p:spPr>
          <a:xfrm>
            <a:off x="266894" y="1830008"/>
            <a:ext cx="57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>
            <a:extLst>
              <a:ext uri="{FF2B5EF4-FFF2-40B4-BE49-F238E27FC236}">
                <a16:creationId xmlns:a16="http://schemas.microsoft.com/office/drawing/2014/main" id="{518A4866-A255-B014-F685-87A3BBDF4F8D}"/>
              </a:ext>
            </a:extLst>
          </p:cNvPr>
          <p:cNvSpPr/>
          <p:nvPr/>
        </p:nvSpPr>
        <p:spPr>
          <a:xfrm>
            <a:off x="340117" y="158193"/>
            <a:ext cx="451407" cy="451407"/>
          </a:xfrm>
          <a:prstGeom prst="ellipse">
            <a:avLst/>
          </a:prstGeom>
          <a:blipFill dpi="0" rotWithShape="1">
            <a:blip r:embed="rId2"/>
            <a:srcRect/>
            <a:stretch>
              <a:fillRect l="-30000" t="-19000" r="-24000" b="-63000"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A280AE2-1C99-F498-0A0A-F91FD2B82BB9}"/>
              </a:ext>
            </a:extLst>
          </p:cNvPr>
          <p:cNvSpPr/>
          <p:nvPr/>
        </p:nvSpPr>
        <p:spPr>
          <a:xfrm>
            <a:off x="850534" y="276174"/>
            <a:ext cx="8485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800" dirty="0">
                <a:solidFill>
                  <a:prstClr val="white"/>
                </a:solidFill>
              </a:rPr>
              <a:t>seok830621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8E2BA99F-72A7-31E9-A3EE-D750FEF18ADA}"/>
              </a:ext>
            </a:extLst>
          </p:cNvPr>
          <p:cNvGrpSpPr/>
          <p:nvPr/>
        </p:nvGrpSpPr>
        <p:grpSpPr>
          <a:xfrm>
            <a:off x="5530045" y="2605225"/>
            <a:ext cx="2845487" cy="2080004"/>
            <a:chOff x="4532245" y="2784096"/>
            <a:chExt cx="2845487" cy="2080004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D448CED4-72F7-DDA6-C41C-9128C6A26F6B}"/>
                </a:ext>
              </a:extLst>
            </p:cNvPr>
            <p:cNvGrpSpPr/>
            <p:nvPr/>
          </p:nvGrpSpPr>
          <p:grpSpPr>
            <a:xfrm>
              <a:off x="4532245" y="2784096"/>
              <a:ext cx="2845487" cy="2080004"/>
              <a:chOff x="5959101" y="3764633"/>
              <a:chExt cx="2278305" cy="1665403"/>
            </a:xfrm>
          </p:grpSpPr>
          <p:sp>
            <p:nvSpPr>
              <p:cNvPr id="14" name="평행 사변형 13">
                <a:extLst>
                  <a:ext uri="{FF2B5EF4-FFF2-40B4-BE49-F238E27FC236}">
                    <a16:creationId xmlns:a16="http://schemas.microsoft.com/office/drawing/2014/main" id="{9AC84CD3-7083-24A0-B80C-883530B81415}"/>
                  </a:ext>
                </a:extLst>
              </p:cNvPr>
              <p:cNvSpPr/>
              <p:nvPr/>
            </p:nvSpPr>
            <p:spPr>
              <a:xfrm rot="18900000">
                <a:off x="5959101" y="3982406"/>
                <a:ext cx="1461536" cy="848635"/>
              </a:xfrm>
              <a:prstGeom prst="parallelogram">
                <a:avLst>
                  <a:gd name="adj" fmla="val 57936"/>
                </a:avLst>
              </a:prstGeom>
              <a:solidFill>
                <a:srgbClr val="5DC0E4"/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평행 사변형 14">
                <a:extLst>
                  <a:ext uri="{FF2B5EF4-FFF2-40B4-BE49-F238E27FC236}">
                    <a16:creationId xmlns:a16="http://schemas.microsoft.com/office/drawing/2014/main" id="{0459E596-120B-9F01-6BA2-93A9753F3DCD}"/>
                  </a:ext>
                </a:extLst>
              </p:cNvPr>
              <p:cNvSpPr/>
              <p:nvPr/>
            </p:nvSpPr>
            <p:spPr>
              <a:xfrm rot="900000" flipV="1">
                <a:off x="6775870" y="3764633"/>
                <a:ext cx="1461536" cy="848635"/>
              </a:xfrm>
              <a:prstGeom prst="parallelogram">
                <a:avLst>
                  <a:gd name="adj" fmla="val 57936"/>
                </a:avLst>
              </a:prstGeom>
              <a:solidFill>
                <a:schemeClr val="bg2">
                  <a:lumMod val="90000"/>
                </a:scheme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평행 사변형 15">
                <a:extLst>
                  <a:ext uri="{FF2B5EF4-FFF2-40B4-BE49-F238E27FC236}">
                    <a16:creationId xmlns:a16="http://schemas.microsoft.com/office/drawing/2014/main" id="{D483CF25-B043-4C71-CFB9-20E5CD36FA21}"/>
                  </a:ext>
                </a:extLst>
              </p:cNvPr>
              <p:cNvSpPr/>
              <p:nvPr/>
            </p:nvSpPr>
            <p:spPr>
              <a:xfrm rot="18900000" flipV="1">
                <a:off x="6556796" y="4581401"/>
                <a:ext cx="1461536" cy="848635"/>
              </a:xfrm>
              <a:prstGeom prst="parallelogram">
                <a:avLst>
                  <a:gd name="adj" fmla="val 57936"/>
                </a:avLst>
              </a:prstGeom>
              <a:solidFill>
                <a:schemeClr val="bg1">
                  <a:lumMod val="65000"/>
                </a:schemeClr>
              </a:solidFill>
              <a:ln w="25400">
                <a:noFill/>
              </a:ln>
              <a:scene3d>
                <a:camera prst="orthographicFront"/>
                <a:lightRig rig="threePt" dir="t"/>
              </a:scene3d>
              <a:sp3d prstMaterial="plastic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BDD1283-D3A1-DB22-B7FC-C9D5E37E2F18}"/>
                </a:ext>
              </a:extLst>
            </p:cNvPr>
            <p:cNvSpPr txBox="1"/>
            <p:nvPr/>
          </p:nvSpPr>
          <p:spPr>
            <a:xfrm>
              <a:off x="5895402" y="2823535"/>
              <a:ext cx="1180901" cy="769441"/>
            </a:xfrm>
            <a:prstGeom prst="rect">
              <a:avLst/>
            </a:prstGeom>
            <a:noFill/>
            <a:scene3d>
              <a:camera prst="perspectiveRelaxedModerately">
                <a:rot lat="19014545" lon="19219125" rev="1103873"/>
              </a:camera>
              <a:lightRig rig="threePt" dir="t"/>
            </a:scene3d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ko-KR" sz="4400" b="1" dirty="0">
                  <a:solidFill>
                    <a:prstClr val="white"/>
                  </a:solidFill>
                </a:rPr>
                <a:t>02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10605FD-5B52-62B5-E54D-5DDDFC00A8A5}"/>
                </a:ext>
              </a:extLst>
            </p:cNvPr>
            <p:cNvSpPr txBox="1"/>
            <p:nvPr/>
          </p:nvSpPr>
          <p:spPr>
            <a:xfrm>
              <a:off x="5547626" y="3938768"/>
              <a:ext cx="1180901" cy="769441"/>
            </a:xfrm>
            <a:prstGeom prst="rect">
              <a:avLst/>
            </a:prstGeom>
            <a:noFill/>
            <a:scene3d>
              <a:camera prst="perspectiveRelaxedModerately">
                <a:rot lat="2074744" lon="19621099" rev="19518161"/>
              </a:camera>
              <a:lightRig rig="threePt" dir="t"/>
            </a:scene3d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ko-KR" sz="4400" b="1" dirty="0">
                  <a:solidFill>
                    <a:prstClr val="white"/>
                  </a:solidFill>
                </a:rPr>
                <a:t>03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51693A9-7833-E831-5D5E-199A5E4935F8}"/>
                </a:ext>
              </a:extLst>
            </p:cNvPr>
            <p:cNvSpPr txBox="1"/>
            <p:nvPr/>
          </p:nvSpPr>
          <p:spPr>
            <a:xfrm>
              <a:off x="4870232" y="3127853"/>
              <a:ext cx="1180901" cy="769441"/>
            </a:xfrm>
            <a:prstGeom prst="rect">
              <a:avLst/>
            </a:prstGeom>
            <a:noFill/>
            <a:scene3d>
              <a:camera prst="perspectiveRelaxedModerately">
                <a:rot lat="2074744" lon="19621099" rev="1218161"/>
              </a:camera>
              <a:lightRig rig="threePt" dir="t"/>
            </a:scene3d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ko-KR" sz="4400" b="1" dirty="0">
                  <a:solidFill>
                    <a:prstClr val="white"/>
                  </a:solidFill>
                </a:rPr>
                <a:t>01</a:t>
              </a:r>
            </a:p>
          </p:txBody>
        </p:sp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711942DA-02BB-7943-A526-DA5DA0F7F7DE}"/>
              </a:ext>
            </a:extLst>
          </p:cNvPr>
          <p:cNvGrpSpPr/>
          <p:nvPr/>
        </p:nvGrpSpPr>
        <p:grpSpPr>
          <a:xfrm>
            <a:off x="5567650" y="2398884"/>
            <a:ext cx="2845487" cy="2080004"/>
            <a:chOff x="4569850" y="2577755"/>
            <a:chExt cx="2845487" cy="2080004"/>
          </a:xfrm>
        </p:grpSpPr>
        <p:sp>
          <p:nvSpPr>
            <p:cNvPr id="18" name="평행 사변형 17">
              <a:extLst>
                <a:ext uri="{FF2B5EF4-FFF2-40B4-BE49-F238E27FC236}">
                  <a16:creationId xmlns:a16="http://schemas.microsoft.com/office/drawing/2014/main" id="{E85621DA-FD39-5612-AB23-16ADD608005B}"/>
                </a:ext>
              </a:extLst>
            </p:cNvPr>
            <p:cNvSpPr/>
            <p:nvPr/>
          </p:nvSpPr>
          <p:spPr>
            <a:xfrm rot="18900000">
              <a:off x="4569850" y="2849742"/>
              <a:ext cx="1825384" cy="1059902"/>
            </a:xfrm>
            <a:prstGeom prst="parallelogram">
              <a:avLst>
                <a:gd name="adj" fmla="val 57936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평행 사변형 18">
              <a:extLst>
                <a:ext uri="{FF2B5EF4-FFF2-40B4-BE49-F238E27FC236}">
                  <a16:creationId xmlns:a16="http://schemas.microsoft.com/office/drawing/2014/main" id="{BAAC7D26-AA1B-6CD8-033F-F0AB812634A0}"/>
                </a:ext>
              </a:extLst>
            </p:cNvPr>
            <p:cNvSpPr/>
            <p:nvPr/>
          </p:nvSpPr>
          <p:spPr>
            <a:xfrm rot="900000" flipV="1">
              <a:off x="5589953" y="2577755"/>
              <a:ext cx="1825384" cy="1059902"/>
            </a:xfrm>
            <a:prstGeom prst="parallelogram">
              <a:avLst>
                <a:gd name="adj" fmla="val 57936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평행 사변형 19">
              <a:extLst>
                <a:ext uri="{FF2B5EF4-FFF2-40B4-BE49-F238E27FC236}">
                  <a16:creationId xmlns:a16="http://schemas.microsoft.com/office/drawing/2014/main" id="{C4E1FE12-52B2-F822-E2B0-1EEB9D9CD381}"/>
                </a:ext>
              </a:extLst>
            </p:cNvPr>
            <p:cNvSpPr/>
            <p:nvPr/>
          </p:nvSpPr>
          <p:spPr>
            <a:xfrm rot="18900000" flipV="1">
              <a:off x="5316340" y="3597857"/>
              <a:ext cx="1825384" cy="1059902"/>
            </a:xfrm>
            <a:prstGeom prst="parallelogram">
              <a:avLst>
                <a:gd name="adj" fmla="val 57936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32BCFD40-63EB-CB10-EAD8-CF57788A4277}"/>
              </a:ext>
            </a:extLst>
          </p:cNvPr>
          <p:cNvCxnSpPr>
            <a:cxnSpLocks/>
          </p:cNvCxnSpPr>
          <p:nvPr/>
        </p:nvCxnSpPr>
        <p:spPr>
          <a:xfrm>
            <a:off x="7462840" y="4321040"/>
            <a:ext cx="611263" cy="88528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65F00FB-0B8C-5A0D-063A-14D85858BF32}"/>
              </a:ext>
            </a:extLst>
          </p:cNvPr>
          <p:cNvSpPr/>
          <p:nvPr/>
        </p:nvSpPr>
        <p:spPr>
          <a:xfrm>
            <a:off x="8696705" y="4969040"/>
            <a:ext cx="2605249" cy="113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51A1F792-87C6-2CD5-86B4-AF2110298636}"/>
              </a:ext>
            </a:extLst>
          </p:cNvPr>
          <p:cNvCxnSpPr>
            <a:cxnSpLocks/>
          </p:cNvCxnSpPr>
          <p:nvPr/>
        </p:nvCxnSpPr>
        <p:spPr>
          <a:xfrm flipV="1">
            <a:off x="7827668" y="2179218"/>
            <a:ext cx="715205" cy="59516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94BB9C6E-0688-BB7E-263D-5F70D7C603C6}"/>
              </a:ext>
            </a:extLst>
          </p:cNvPr>
          <p:cNvSpPr/>
          <p:nvPr/>
        </p:nvSpPr>
        <p:spPr>
          <a:xfrm>
            <a:off x="9193051" y="1467870"/>
            <a:ext cx="2605249" cy="113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40F6455-050E-F0DD-6D52-F2CC60FA212C}"/>
              </a:ext>
            </a:extLst>
          </p:cNvPr>
          <p:cNvCxnSpPr>
            <a:cxnSpLocks/>
          </p:cNvCxnSpPr>
          <p:nvPr/>
        </p:nvCxnSpPr>
        <p:spPr>
          <a:xfrm flipH="1">
            <a:off x="5037006" y="3560429"/>
            <a:ext cx="1091151" cy="968909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B41D56D8-9D77-1BBF-B22F-AB4F82B766F4}"/>
              </a:ext>
            </a:extLst>
          </p:cNvPr>
          <p:cNvSpPr/>
          <p:nvPr/>
        </p:nvSpPr>
        <p:spPr>
          <a:xfrm>
            <a:off x="2311884" y="3936746"/>
            <a:ext cx="2605249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7" name="Freeform 9">
            <a:extLst>
              <a:ext uri="{FF2B5EF4-FFF2-40B4-BE49-F238E27FC236}">
                <a16:creationId xmlns:a16="http://schemas.microsoft.com/office/drawing/2014/main" id="{EEAAC881-D93A-6D53-D1FA-8A274767E597}"/>
              </a:ext>
            </a:extLst>
          </p:cNvPr>
          <p:cNvSpPr>
            <a:spLocks/>
          </p:cNvSpPr>
          <p:nvPr/>
        </p:nvSpPr>
        <p:spPr bwMode="auto">
          <a:xfrm>
            <a:off x="8779179" y="1617336"/>
            <a:ext cx="293678" cy="387563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8" name="Freeform 36">
            <a:extLst>
              <a:ext uri="{FF2B5EF4-FFF2-40B4-BE49-F238E27FC236}">
                <a16:creationId xmlns:a16="http://schemas.microsoft.com/office/drawing/2014/main" id="{30F1F208-4AAC-F997-D64E-CF5A70E7CFA0}"/>
              </a:ext>
            </a:extLst>
          </p:cNvPr>
          <p:cNvSpPr>
            <a:spLocks noEditPoints="1"/>
          </p:cNvSpPr>
          <p:nvPr/>
        </p:nvSpPr>
        <p:spPr bwMode="auto">
          <a:xfrm>
            <a:off x="8335481" y="5008637"/>
            <a:ext cx="235073" cy="395374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9E9EB8BC-96D6-00C8-B964-19160AE9464B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4475538" y="3518440"/>
            <a:ext cx="357572" cy="317022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14400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03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036B0-B96B-2E72-DCE4-2C3AF35D6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07126F51-604E-16F5-53AD-CD13ED387B3F}"/>
              </a:ext>
            </a:extLst>
          </p:cNvPr>
          <p:cNvSpPr/>
          <p:nvPr/>
        </p:nvSpPr>
        <p:spPr>
          <a:xfrm>
            <a:off x="0" y="0"/>
            <a:ext cx="2006600" cy="782595"/>
          </a:xfrm>
          <a:prstGeom prst="rect">
            <a:avLst/>
          </a:prstGeom>
          <a:solidFill>
            <a:srgbClr val="416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1B4F0C9-1686-82E0-0A5E-4AA3E80066CF}"/>
              </a:ext>
            </a:extLst>
          </p:cNvPr>
          <p:cNvSpPr/>
          <p:nvPr/>
        </p:nvSpPr>
        <p:spPr>
          <a:xfrm>
            <a:off x="0" y="782595"/>
            <a:ext cx="2006600" cy="6075405"/>
          </a:xfrm>
          <a:prstGeom prst="rect">
            <a:avLst/>
          </a:prstGeom>
          <a:solidFill>
            <a:srgbClr val="6C9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pPr lvl="1">
              <a:lnSpc>
                <a:spcPct val="20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  <a:p>
            <a:pPr lvl="1">
              <a:lnSpc>
                <a:spcPct val="150000"/>
              </a:lnSpc>
            </a:pPr>
            <a:r>
              <a:rPr lang="en-US" altLang="ja-JP" sz="1000" dirty="0">
                <a:solidFill>
                  <a:prstClr val="white"/>
                </a:solidFill>
              </a:rPr>
              <a:t>PAPOZIP</a:t>
            </a:r>
            <a:r>
              <a:rPr lang="ja-JP" altLang="en-US" sz="1000" dirty="0">
                <a:solidFill>
                  <a:prstClr val="white"/>
                </a:solidFill>
              </a:rPr>
              <a:t>と一緒に</a:t>
            </a:r>
            <a:r>
              <a:rPr lang="en-US" altLang="ja-JP" sz="1000" dirty="0">
                <a:solidFill>
                  <a:prstClr val="white"/>
                </a:solidFill>
              </a:rPr>
              <a:t>ppt</a:t>
            </a:r>
            <a:r>
              <a:rPr lang="ja-JP" altLang="en-US" sz="100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431353B-76FC-7A5E-AC05-EA6DD1AC6260}"/>
              </a:ext>
            </a:extLst>
          </p:cNvPr>
          <p:cNvSpPr/>
          <p:nvPr/>
        </p:nvSpPr>
        <p:spPr>
          <a:xfrm>
            <a:off x="2006600" y="0"/>
            <a:ext cx="10185400" cy="7825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>
                    <a:lumMod val="50000"/>
                  </a:prstClr>
                </a:solidFill>
              </a:rPr>
              <a:t>PPT PRESENTATION 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26ECF5E-0571-7237-3F00-E08D0E96BFCA}"/>
              </a:ext>
            </a:extLst>
          </p:cNvPr>
          <p:cNvSpPr/>
          <p:nvPr/>
        </p:nvSpPr>
        <p:spPr>
          <a:xfrm>
            <a:off x="149614" y="1068345"/>
            <a:ext cx="8386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kern="0" dirty="0">
                <a:solidFill>
                  <a:prstClr val="white"/>
                </a:solidFill>
              </a:rPr>
              <a:t>05</a:t>
            </a:r>
            <a:endParaRPr lang="ko-KR" altLang="en-US" sz="2800" dirty="0">
              <a:solidFill>
                <a:prstClr val="white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612D234-A4C6-E18A-9BB6-495B36DF01F0}"/>
              </a:ext>
            </a:extLst>
          </p:cNvPr>
          <p:cNvCxnSpPr/>
          <p:nvPr/>
        </p:nvCxnSpPr>
        <p:spPr>
          <a:xfrm>
            <a:off x="266894" y="1830008"/>
            <a:ext cx="57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>
            <a:extLst>
              <a:ext uri="{FF2B5EF4-FFF2-40B4-BE49-F238E27FC236}">
                <a16:creationId xmlns:a16="http://schemas.microsoft.com/office/drawing/2014/main" id="{A169D692-A1AA-7A32-7D07-AA7F02586F62}"/>
              </a:ext>
            </a:extLst>
          </p:cNvPr>
          <p:cNvSpPr/>
          <p:nvPr/>
        </p:nvSpPr>
        <p:spPr>
          <a:xfrm>
            <a:off x="340117" y="158193"/>
            <a:ext cx="451407" cy="451407"/>
          </a:xfrm>
          <a:prstGeom prst="ellipse">
            <a:avLst/>
          </a:prstGeom>
          <a:blipFill dpi="0" rotWithShape="1">
            <a:blip r:embed="rId2"/>
            <a:srcRect/>
            <a:stretch>
              <a:fillRect l="-30000" t="-19000" r="-24000" b="-63000"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FA2FDAB-756E-4BBA-2198-7FC770505E3D}"/>
              </a:ext>
            </a:extLst>
          </p:cNvPr>
          <p:cNvSpPr/>
          <p:nvPr/>
        </p:nvSpPr>
        <p:spPr>
          <a:xfrm>
            <a:off x="850534" y="276174"/>
            <a:ext cx="8485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800" dirty="0">
                <a:solidFill>
                  <a:prstClr val="white"/>
                </a:solidFill>
              </a:rPr>
              <a:t>seok830621</a:t>
            </a:r>
            <a:endParaRPr lang="ko-KR" altLang="en-US" sz="800" dirty="0">
              <a:solidFill>
                <a:prstClr val="white"/>
              </a:solidFill>
            </a:endParaRPr>
          </a:p>
        </p:txBody>
      </p:sp>
      <p:graphicFrame>
        <p:nvGraphicFramePr>
          <p:cNvPr id="2" name="차트 1">
            <a:extLst>
              <a:ext uri="{FF2B5EF4-FFF2-40B4-BE49-F238E27FC236}">
                <a16:creationId xmlns:a16="http://schemas.microsoft.com/office/drawing/2014/main" id="{EDD2FB23-B47B-9CAE-1688-ACC4CE7FC20F}"/>
              </a:ext>
            </a:extLst>
          </p:cNvPr>
          <p:cNvGraphicFramePr/>
          <p:nvPr/>
        </p:nvGraphicFramePr>
        <p:xfrm>
          <a:off x="2811467" y="2339110"/>
          <a:ext cx="878363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양쪽 모서리가 둥근 사각형 5">
            <a:extLst>
              <a:ext uri="{FF2B5EF4-FFF2-40B4-BE49-F238E27FC236}">
                <a16:creationId xmlns:a16="http://schemas.microsoft.com/office/drawing/2014/main" id="{ABE1A5F2-4237-687B-7649-4D848DA50DFF}"/>
              </a:ext>
            </a:extLst>
          </p:cNvPr>
          <p:cNvSpPr/>
          <p:nvPr/>
        </p:nvSpPr>
        <p:spPr>
          <a:xfrm>
            <a:off x="3709418" y="4347287"/>
            <a:ext cx="626687" cy="290676"/>
          </a:xfrm>
          <a:prstGeom prst="wedgeRoundRectCallout">
            <a:avLst>
              <a:gd name="adj1" fmla="val -5690"/>
              <a:gd name="adj2" fmla="val 70146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1100" b="1" kern="0" dirty="0">
                <a:solidFill>
                  <a:prstClr val="white"/>
                </a:solidFill>
              </a:rPr>
              <a:t>Check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06FBA7C5-0236-0AA8-AEB0-9A1FD4511A16}"/>
              </a:ext>
            </a:extLst>
          </p:cNvPr>
          <p:cNvSpPr/>
          <p:nvPr/>
        </p:nvSpPr>
        <p:spPr>
          <a:xfrm>
            <a:off x="6268387" y="2495041"/>
            <a:ext cx="486641" cy="3493628"/>
          </a:xfrm>
          <a:prstGeom prst="rect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21B0EA5-63B6-AC0D-2935-A307E987DFFE}"/>
              </a:ext>
            </a:extLst>
          </p:cNvPr>
          <p:cNvSpPr/>
          <p:nvPr/>
        </p:nvSpPr>
        <p:spPr>
          <a:xfrm>
            <a:off x="6582633" y="1283788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1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851331" y="2051510"/>
            <a:ext cx="2537503" cy="2537503"/>
          </a:xfrm>
          <a:prstGeom prst="ellipse">
            <a:avLst/>
          </a:prstGeom>
          <a:solidFill>
            <a:srgbClr val="6C9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108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159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204</a:t>
            </a:r>
          </a:p>
        </p:txBody>
      </p:sp>
      <p:sp>
        <p:nvSpPr>
          <p:cNvPr id="6" name="타원 5"/>
          <p:cNvSpPr/>
          <p:nvPr/>
        </p:nvSpPr>
        <p:spPr>
          <a:xfrm>
            <a:off x="4856201" y="2051509"/>
            <a:ext cx="2537503" cy="2537503"/>
          </a:xfrm>
          <a:prstGeom prst="ellipse">
            <a:avLst/>
          </a:prstGeom>
          <a:solidFill>
            <a:srgbClr val="416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65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133</a:t>
            </a:r>
          </a:p>
        </p:txBody>
      </p:sp>
      <p:sp>
        <p:nvSpPr>
          <p:cNvPr id="8" name="타원 7"/>
          <p:cNvSpPr/>
          <p:nvPr/>
        </p:nvSpPr>
        <p:spPr>
          <a:xfrm>
            <a:off x="7861071" y="2051509"/>
            <a:ext cx="2537503" cy="2537503"/>
          </a:xfrm>
          <a:prstGeom prst="ellipse">
            <a:avLst/>
          </a:prstGeom>
          <a:solidFill>
            <a:srgbClr val="5DC0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93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192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228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0A89A297-6DF1-5AAC-E514-6DF44CE6959B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6AE6D41-392F-C77D-8E6D-591992273A4D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25531"/>
      </p:ext>
    </p:extLst>
  </p:cSld>
  <p:clrMapOvr>
    <a:masterClrMapping/>
  </p:clrMapOvr>
</p:sld>
</file>

<file path=ppt/theme/theme1.xml><?xml version="1.0" encoding="utf-8"?>
<a:theme xmlns:a="http://schemas.openxmlformats.org/drawingml/2006/main" name="3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857</Words>
  <Application>Microsoft Office PowerPoint</Application>
  <PresentationFormat>와이드스크린</PresentationFormat>
  <Paragraphs>105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32_Office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2021-05-12T15:50:21Z</dcterms:created>
  <dcterms:modified xsi:type="dcterms:W3CDTF">2025-02-28T02:33:20Z</dcterms:modified>
</cp:coreProperties>
</file>