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91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87A488-C3A1-4384-A7E8-F53C40E46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F28C350-8FC3-4A0C-BC61-B856DBD850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FFB7719-81FA-4CDD-9DEF-3A820028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497F2D2-6437-49F7-8A92-3DC751643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091EF1A-C335-4173-A5F3-7DE515B60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951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417FD9-5192-4255-ABAB-797C6491E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E7123FE-C8C9-4D2C-9EA4-8C43D1B96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48266A1-164B-4315-B11D-F6D75E404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7CE2209-BD16-44B6-BAB5-77823D5AF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6C31DEF-F13D-4F67-A93D-05A8D36B9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884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E461DBD-0185-4B85-8E3B-6E51334B4A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130931A-48C5-4F73-8647-55BFCF1158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769B12-40D2-4B26-A06B-131747F66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13785E-B9AF-4310-86CC-430ECCF04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F5D287-B45B-4A74-8472-1303D2161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379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929771-A182-41AB-A1A2-510CB95EF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CD870C2-A8CA-475A-AEF5-E27FE5CF0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160DB16-0B2C-410A-AE97-E32C50A15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7EC69D-E8AA-4209-8DD7-A0D662839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1DEEF3F-148F-4DFC-B074-FF92FCCD8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898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3B4B3B-76EE-450D-8D82-F4C13134E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168AA74-9086-4E9E-96F4-840737525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07B810-F5FE-4DFC-B825-63A2DFA86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7469790-52A3-4097-BE5E-DE2DD3B6D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816DDCE-EE7C-46A8-B51F-C19D17B2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47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B38A69-3D29-4C24-9ECB-273920ED2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2948EE-F6AB-4E87-8EF2-45C98D8699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87F2E9A-AE86-4D7F-8EFA-EC9B01794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5761406-AB24-4F59-BE3B-81085D635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5811B04-A60B-4F93-9AAD-590EA9091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D841D0B-524A-4232-A9D9-827D87E66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3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E84E8B-0547-4066-B7CE-6F8D5AD84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A654069-6E10-4D34-AF3F-05C3F3EA8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0176B67-9CF4-451B-A14B-2414AC27E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36F0F25-4869-4EA5-81BB-C9C02134F7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CEA45B8-98F1-4504-ACBF-5113C3486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03F3173-3B38-4204-A785-C9ADC1457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A418B22-D4A1-4FE3-8B03-863F6BE10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43789B6-F371-4666-AD6F-2F6FFE5D5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788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FF9332-9919-4131-B708-5D62596BB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63BC5A0-FDFD-4D25-99FB-38EC58AAB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F362264-B167-4223-8A3D-FCAC4B27F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828EBDC-5098-4891-B3AA-24D537A14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19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3AF5A5E-7D0D-4121-AFAD-2A2EBFC13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A95F73F-7974-467D-83AF-1219E2B85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C2FE57D-6A5A-415A-8353-ADC07E417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371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02F1E6-5C57-410F-B1DB-FA004F50A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F4698D-710C-44FB-BBEC-4E688347F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9322622-E78A-4B02-98DF-758ADB0F1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27475CA-CB40-463D-902C-EC61BEBE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7397C47-6A51-4638-85CF-0E4344999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FAD7F7C-11C5-47D9-B57F-13E5CE3ED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07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83160A-E71E-4A86-8DC0-6F7924434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4609EF7-25DF-46D2-8A40-48F275B71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A422877-E249-4B25-BB86-82CD621BC6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956C9CB-0CC0-4C33-B7F1-1B15AF6B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0A7F62D-438E-4EED-AEA1-6F4C2BFFD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818663A-88E0-437E-8EFA-D67DE3020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718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2DC770B-F71A-45B2-91A3-0DC28325A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C3FD713-C052-4CC0-B94B-1E9343F91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B4A654-841D-410E-BDBD-F39F18040F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7FFFFD6-C0B3-4A47-8BCB-68D8F1F28D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956FF22-54C0-4C03-BD49-D5026B38D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598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C6974"/>
            </a:gs>
            <a:gs pos="100000">
              <a:srgbClr val="433D49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모서리가 둥근 직사각형 5"/>
          <p:cNvSpPr/>
          <p:nvPr/>
        </p:nvSpPr>
        <p:spPr>
          <a:xfrm>
            <a:off x="3642168" y="1362198"/>
            <a:ext cx="4923271" cy="3694399"/>
          </a:xfrm>
          <a:prstGeom prst="roundRect">
            <a:avLst>
              <a:gd name="adj" fmla="val 3307"/>
            </a:avLst>
          </a:prstGeom>
          <a:solidFill>
            <a:srgbClr val="C397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3624346" y="1362200"/>
            <a:ext cx="4941093" cy="3694397"/>
          </a:xfrm>
          <a:prstGeom prst="roundRect">
            <a:avLst>
              <a:gd name="adj" fmla="val 3604"/>
            </a:avLst>
          </a:prstGeom>
          <a:blipFill dpi="0" rotWithShape="1">
            <a:blip r:embed="rId2">
              <a:alphaModFix amt="38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40000"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61" name="모서리가 둥근 직사각형 160"/>
          <p:cNvSpPr/>
          <p:nvPr/>
        </p:nvSpPr>
        <p:spPr>
          <a:xfrm>
            <a:off x="3718853" y="1409823"/>
            <a:ext cx="4786972" cy="3552702"/>
          </a:xfrm>
          <a:prstGeom prst="roundRect">
            <a:avLst>
              <a:gd name="adj" fmla="val 355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1600" dist="25400" dir="5400000" algn="t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0" name="그룹 19"/>
          <p:cNvGrpSpPr/>
          <p:nvPr/>
        </p:nvGrpSpPr>
        <p:grpSpPr>
          <a:xfrm>
            <a:off x="3807323" y="1349503"/>
            <a:ext cx="571498" cy="349245"/>
            <a:chOff x="904876" y="615955"/>
            <a:chExt cx="571498" cy="349245"/>
          </a:xfrm>
        </p:grpSpPr>
        <p:sp>
          <p:nvSpPr>
            <p:cNvPr id="7" name="모서리가 둥근 직사각형 6"/>
            <p:cNvSpPr/>
            <p:nvPr/>
          </p:nvSpPr>
          <p:spPr>
            <a:xfrm>
              <a:off x="904876" y="723900"/>
              <a:ext cx="571498" cy="241300"/>
            </a:xfrm>
            <a:prstGeom prst="roundRect">
              <a:avLst>
                <a:gd name="adj" fmla="val 2346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6200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왼쪽 대괄호 15"/>
            <p:cNvSpPr/>
            <p:nvPr/>
          </p:nvSpPr>
          <p:spPr>
            <a:xfrm rot="5400000">
              <a:off x="1163838" y="682826"/>
              <a:ext cx="55558" cy="480616"/>
            </a:xfrm>
            <a:prstGeom prst="leftBracket">
              <a:avLst>
                <a:gd name="adj" fmla="val 282828"/>
              </a:avLst>
            </a:prstGeom>
            <a:ln w="60325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7" name="왼쪽 대괄호 16"/>
            <p:cNvSpPr/>
            <p:nvPr/>
          </p:nvSpPr>
          <p:spPr>
            <a:xfrm rot="5400000">
              <a:off x="1179965" y="700346"/>
              <a:ext cx="36000" cy="480618"/>
            </a:xfrm>
            <a:prstGeom prst="leftBracket">
              <a:avLst>
                <a:gd name="adj" fmla="val 282828"/>
              </a:avLst>
            </a:prstGeom>
            <a:solidFill>
              <a:srgbClr val="C39769"/>
            </a:solidFill>
            <a:ln w="60325">
              <a:noFill/>
            </a:ln>
            <a:effectLst>
              <a:innerShdw blurRad="127000" dist="50800">
                <a:prstClr val="black">
                  <a:alpha val="57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9" name="직선 연결선 8"/>
            <p:cNvCxnSpPr/>
            <p:nvPr/>
          </p:nvCxnSpPr>
          <p:spPr>
            <a:xfrm>
              <a:off x="1081882" y="615955"/>
              <a:ext cx="0" cy="288925"/>
            </a:xfrm>
            <a:prstGeom prst="line">
              <a:avLst/>
            </a:prstGeom>
            <a:ln w="82550" cap="rnd">
              <a:gradFill flip="none" rotWithShape="1">
                <a:gsLst>
                  <a:gs pos="59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0" scaled="1"/>
                <a:tileRect/>
              </a:gradFill>
            </a:ln>
            <a:scene3d>
              <a:camera prst="orthographicFront"/>
              <a:lightRig rig="soft" dir="t"/>
            </a:scene3d>
            <a:sp3d prstMaterial="dk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/>
            <p:cNvCxnSpPr/>
            <p:nvPr/>
          </p:nvCxnSpPr>
          <p:spPr>
            <a:xfrm>
              <a:off x="1312070" y="615955"/>
              <a:ext cx="0" cy="288925"/>
            </a:xfrm>
            <a:prstGeom prst="line">
              <a:avLst/>
            </a:prstGeom>
            <a:ln w="82550" cap="rnd">
              <a:gradFill flip="none" rotWithShape="1">
                <a:gsLst>
                  <a:gs pos="59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0" scaled="1"/>
                <a:tileRect/>
              </a:gradFill>
            </a:ln>
            <a:scene3d>
              <a:camera prst="orthographicFront"/>
              <a:lightRig rig="soft" dir="t"/>
            </a:scene3d>
            <a:sp3d prstMaterial="dk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그룹 75"/>
          <p:cNvGrpSpPr/>
          <p:nvPr/>
        </p:nvGrpSpPr>
        <p:grpSpPr>
          <a:xfrm>
            <a:off x="4609008" y="1349503"/>
            <a:ext cx="571498" cy="349245"/>
            <a:chOff x="904876" y="615955"/>
            <a:chExt cx="571498" cy="349245"/>
          </a:xfrm>
        </p:grpSpPr>
        <p:sp>
          <p:nvSpPr>
            <p:cNvPr id="77" name="모서리가 둥근 직사각형 76"/>
            <p:cNvSpPr/>
            <p:nvPr/>
          </p:nvSpPr>
          <p:spPr>
            <a:xfrm>
              <a:off x="904876" y="723900"/>
              <a:ext cx="571498" cy="241300"/>
            </a:xfrm>
            <a:prstGeom prst="roundRect">
              <a:avLst>
                <a:gd name="adj" fmla="val 2346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6200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8" name="왼쪽 대괄호 77"/>
            <p:cNvSpPr/>
            <p:nvPr/>
          </p:nvSpPr>
          <p:spPr>
            <a:xfrm rot="5400000">
              <a:off x="1163838" y="682826"/>
              <a:ext cx="55558" cy="480616"/>
            </a:xfrm>
            <a:prstGeom prst="leftBracket">
              <a:avLst>
                <a:gd name="adj" fmla="val 282828"/>
              </a:avLst>
            </a:prstGeom>
            <a:ln w="60325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9" name="왼쪽 대괄호 78"/>
            <p:cNvSpPr/>
            <p:nvPr/>
          </p:nvSpPr>
          <p:spPr>
            <a:xfrm rot="5400000">
              <a:off x="1179965" y="700346"/>
              <a:ext cx="36000" cy="480618"/>
            </a:xfrm>
            <a:prstGeom prst="leftBracket">
              <a:avLst>
                <a:gd name="adj" fmla="val 282828"/>
              </a:avLst>
            </a:prstGeom>
            <a:solidFill>
              <a:srgbClr val="C39769"/>
            </a:solidFill>
            <a:ln w="60325">
              <a:noFill/>
            </a:ln>
            <a:effectLst>
              <a:innerShdw blurRad="127000" dist="50800">
                <a:prstClr val="black">
                  <a:alpha val="57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80" name="직선 연결선 79"/>
            <p:cNvCxnSpPr/>
            <p:nvPr/>
          </p:nvCxnSpPr>
          <p:spPr>
            <a:xfrm>
              <a:off x="1081882" y="615955"/>
              <a:ext cx="0" cy="288925"/>
            </a:xfrm>
            <a:prstGeom prst="line">
              <a:avLst/>
            </a:prstGeom>
            <a:ln w="82550" cap="rnd">
              <a:gradFill flip="none" rotWithShape="1">
                <a:gsLst>
                  <a:gs pos="59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0" scaled="1"/>
                <a:tileRect/>
              </a:gradFill>
            </a:ln>
            <a:scene3d>
              <a:camera prst="orthographicFront"/>
              <a:lightRig rig="soft" dir="t"/>
            </a:scene3d>
            <a:sp3d prstMaterial="dk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직선 연결선 80"/>
            <p:cNvCxnSpPr/>
            <p:nvPr/>
          </p:nvCxnSpPr>
          <p:spPr>
            <a:xfrm>
              <a:off x="1312070" y="615955"/>
              <a:ext cx="0" cy="288925"/>
            </a:xfrm>
            <a:prstGeom prst="line">
              <a:avLst/>
            </a:prstGeom>
            <a:ln w="82550" cap="rnd">
              <a:gradFill flip="none" rotWithShape="1">
                <a:gsLst>
                  <a:gs pos="59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0" scaled="1"/>
                <a:tileRect/>
              </a:gradFill>
            </a:ln>
            <a:scene3d>
              <a:camera prst="orthographicFront"/>
              <a:lightRig rig="soft" dir="t"/>
            </a:scene3d>
            <a:sp3d prstMaterial="dk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그룹 81"/>
          <p:cNvGrpSpPr/>
          <p:nvPr/>
        </p:nvGrpSpPr>
        <p:grpSpPr>
          <a:xfrm>
            <a:off x="5410693" y="1349503"/>
            <a:ext cx="571498" cy="349245"/>
            <a:chOff x="904876" y="615955"/>
            <a:chExt cx="571498" cy="349245"/>
          </a:xfrm>
        </p:grpSpPr>
        <p:sp>
          <p:nvSpPr>
            <p:cNvPr id="83" name="모서리가 둥근 직사각형 82"/>
            <p:cNvSpPr/>
            <p:nvPr/>
          </p:nvSpPr>
          <p:spPr>
            <a:xfrm>
              <a:off x="904876" y="723900"/>
              <a:ext cx="571498" cy="241300"/>
            </a:xfrm>
            <a:prstGeom prst="roundRect">
              <a:avLst>
                <a:gd name="adj" fmla="val 2346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6200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4" name="왼쪽 대괄호 83"/>
            <p:cNvSpPr/>
            <p:nvPr/>
          </p:nvSpPr>
          <p:spPr>
            <a:xfrm rot="5400000">
              <a:off x="1163838" y="682826"/>
              <a:ext cx="55558" cy="480616"/>
            </a:xfrm>
            <a:prstGeom prst="leftBracket">
              <a:avLst>
                <a:gd name="adj" fmla="val 282828"/>
              </a:avLst>
            </a:prstGeom>
            <a:ln w="60325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5" name="왼쪽 대괄호 84"/>
            <p:cNvSpPr/>
            <p:nvPr/>
          </p:nvSpPr>
          <p:spPr>
            <a:xfrm rot="5400000">
              <a:off x="1179965" y="700346"/>
              <a:ext cx="36000" cy="480618"/>
            </a:xfrm>
            <a:prstGeom prst="leftBracket">
              <a:avLst>
                <a:gd name="adj" fmla="val 282828"/>
              </a:avLst>
            </a:prstGeom>
            <a:solidFill>
              <a:srgbClr val="C39769"/>
            </a:solidFill>
            <a:ln w="60325">
              <a:noFill/>
            </a:ln>
            <a:effectLst>
              <a:innerShdw blurRad="127000" dist="50800">
                <a:prstClr val="black">
                  <a:alpha val="57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86" name="직선 연결선 85"/>
            <p:cNvCxnSpPr/>
            <p:nvPr/>
          </p:nvCxnSpPr>
          <p:spPr>
            <a:xfrm>
              <a:off x="1081882" y="615955"/>
              <a:ext cx="0" cy="288925"/>
            </a:xfrm>
            <a:prstGeom prst="line">
              <a:avLst/>
            </a:prstGeom>
            <a:ln w="82550" cap="rnd">
              <a:gradFill flip="none" rotWithShape="1">
                <a:gsLst>
                  <a:gs pos="59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0" scaled="1"/>
                <a:tileRect/>
              </a:gradFill>
            </a:ln>
            <a:scene3d>
              <a:camera prst="orthographicFront"/>
              <a:lightRig rig="soft" dir="t"/>
            </a:scene3d>
            <a:sp3d prstMaterial="dk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직선 연결선 86"/>
            <p:cNvCxnSpPr/>
            <p:nvPr/>
          </p:nvCxnSpPr>
          <p:spPr>
            <a:xfrm>
              <a:off x="1312070" y="615955"/>
              <a:ext cx="0" cy="288925"/>
            </a:xfrm>
            <a:prstGeom prst="line">
              <a:avLst/>
            </a:prstGeom>
            <a:ln w="82550" cap="rnd">
              <a:gradFill flip="none" rotWithShape="1">
                <a:gsLst>
                  <a:gs pos="59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0" scaled="1"/>
                <a:tileRect/>
              </a:gradFill>
            </a:ln>
            <a:scene3d>
              <a:camera prst="orthographicFront"/>
              <a:lightRig rig="soft" dir="t"/>
            </a:scene3d>
            <a:sp3d prstMaterial="dk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그룹 87"/>
          <p:cNvGrpSpPr/>
          <p:nvPr/>
        </p:nvGrpSpPr>
        <p:grpSpPr>
          <a:xfrm>
            <a:off x="6212378" y="1349503"/>
            <a:ext cx="571498" cy="349245"/>
            <a:chOff x="904876" y="615955"/>
            <a:chExt cx="571498" cy="349245"/>
          </a:xfrm>
        </p:grpSpPr>
        <p:sp>
          <p:nvSpPr>
            <p:cNvPr id="89" name="모서리가 둥근 직사각형 88"/>
            <p:cNvSpPr/>
            <p:nvPr/>
          </p:nvSpPr>
          <p:spPr>
            <a:xfrm>
              <a:off x="904876" y="723900"/>
              <a:ext cx="571498" cy="241300"/>
            </a:xfrm>
            <a:prstGeom prst="roundRect">
              <a:avLst>
                <a:gd name="adj" fmla="val 2346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6200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0" name="왼쪽 대괄호 89"/>
            <p:cNvSpPr/>
            <p:nvPr/>
          </p:nvSpPr>
          <p:spPr>
            <a:xfrm rot="5400000">
              <a:off x="1163838" y="682826"/>
              <a:ext cx="55558" cy="480616"/>
            </a:xfrm>
            <a:prstGeom prst="leftBracket">
              <a:avLst>
                <a:gd name="adj" fmla="val 282828"/>
              </a:avLst>
            </a:prstGeom>
            <a:ln w="60325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1" name="왼쪽 대괄호 90"/>
            <p:cNvSpPr/>
            <p:nvPr/>
          </p:nvSpPr>
          <p:spPr>
            <a:xfrm rot="5400000">
              <a:off x="1179965" y="700346"/>
              <a:ext cx="36000" cy="480618"/>
            </a:xfrm>
            <a:prstGeom prst="leftBracket">
              <a:avLst>
                <a:gd name="adj" fmla="val 282828"/>
              </a:avLst>
            </a:prstGeom>
            <a:solidFill>
              <a:srgbClr val="C39769"/>
            </a:solidFill>
            <a:ln w="60325">
              <a:noFill/>
            </a:ln>
            <a:effectLst>
              <a:innerShdw blurRad="127000" dist="50800">
                <a:prstClr val="black">
                  <a:alpha val="57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92" name="직선 연결선 91"/>
            <p:cNvCxnSpPr/>
            <p:nvPr/>
          </p:nvCxnSpPr>
          <p:spPr>
            <a:xfrm>
              <a:off x="1081882" y="615955"/>
              <a:ext cx="0" cy="288925"/>
            </a:xfrm>
            <a:prstGeom prst="line">
              <a:avLst/>
            </a:prstGeom>
            <a:ln w="82550" cap="rnd">
              <a:gradFill flip="none" rotWithShape="1">
                <a:gsLst>
                  <a:gs pos="59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0" scaled="1"/>
                <a:tileRect/>
              </a:gradFill>
            </a:ln>
            <a:scene3d>
              <a:camera prst="orthographicFront"/>
              <a:lightRig rig="soft" dir="t"/>
            </a:scene3d>
            <a:sp3d prstMaterial="dk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직선 연결선 92"/>
            <p:cNvCxnSpPr/>
            <p:nvPr/>
          </p:nvCxnSpPr>
          <p:spPr>
            <a:xfrm>
              <a:off x="1312070" y="615955"/>
              <a:ext cx="0" cy="288925"/>
            </a:xfrm>
            <a:prstGeom prst="line">
              <a:avLst/>
            </a:prstGeom>
            <a:ln w="82550" cap="rnd">
              <a:gradFill flip="none" rotWithShape="1">
                <a:gsLst>
                  <a:gs pos="59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0" scaled="1"/>
                <a:tileRect/>
              </a:gradFill>
            </a:ln>
            <a:scene3d>
              <a:camera prst="orthographicFront"/>
              <a:lightRig rig="soft" dir="t"/>
            </a:scene3d>
            <a:sp3d prstMaterial="dk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그룹 93"/>
          <p:cNvGrpSpPr/>
          <p:nvPr/>
        </p:nvGrpSpPr>
        <p:grpSpPr>
          <a:xfrm>
            <a:off x="7014063" y="1349503"/>
            <a:ext cx="571498" cy="349245"/>
            <a:chOff x="904876" y="615955"/>
            <a:chExt cx="571498" cy="349245"/>
          </a:xfrm>
        </p:grpSpPr>
        <p:sp>
          <p:nvSpPr>
            <p:cNvPr id="95" name="모서리가 둥근 직사각형 94"/>
            <p:cNvSpPr/>
            <p:nvPr/>
          </p:nvSpPr>
          <p:spPr>
            <a:xfrm>
              <a:off x="904876" y="723900"/>
              <a:ext cx="571498" cy="241300"/>
            </a:xfrm>
            <a:prstGeom prst="roundRect">
              <a:avLst>
                <a:gd name="adj" fmla="val 2346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6200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6" name="왼쪽 대괄호 95"/>
            <p:cNvSpPr/>
            <p:nvPr/>
          </p:nvSpPr>
          <p:spPr>
            <a:xfrm rot="5400000">
              <a:off x="1163838" y="682826"/>
              <a:ext cx="55558" cy="480616"/>
            </a:xfrm>
            <a:prstGeom prst="leftBracket">
              <a:avLst>
                <a:gd name="adj" fmla="val 282828"/>
              </a:avLst>
            </a:prstGeom>
            <a:ln w="60325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7" name="왼쪽 대괄호 96"/>
            <p:cNvSpPr/>
            <p:nvPr/>
          </p:nvSpPr>
          <p:spPr>
            <a:xfrm rot="5400000">
              <a:off x="1179965" y="700346"/>
              <a:ext cx="36000" cy="480618"/>
            </a:xfrm>
            <a:prstGeom prst="leftBracket">
              <a:avLst>
                <a:gd name="adj" fmla="val 282828"/>
              </a:avLst>
            </a:prstGeom>
            <a:solidFill>
              <a:srgbClr val="C39769"/>
            </a:solidFill>
            <a:ln w="60325">
              <a:noFill/>
            </a:ln>
            <a:effectLst>
              <a:innerShdw blurRad="127000" dist="50800">
                <a:prstClr val="black">
                  <a:alpha val="57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98" name="직선 연결선 97"/>
            <p:cNvCxnSpPr/>
            <p:nvPr/>
          </p:nvCxnSpPr>
          <p:spPr>
            <a:xfrm>
              <a:off x="1081882" y="615955"/>
              <a:ext cx="0" cy="288925"/>
            </a:xfrm>
            <a:prstGeom prst="line">
              <a:avLst/>
            </a:prstGeom>
            <a:ln w="82550" cap="rnd">
              <a:gradFill flip="none" rotWithShape="1">
                <a:gsLst>
                  <a:gs pos="59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0" scaled="1"/>
                <a:tileRect/>
              </a:gradFill>
            </a:ln>
            <a:scene3d>
              <a:camera prst="orthographicFront"/>
              <a:lightRig rig="soft" dir="t"/>
            </a:scene3d>
            <a:sp3d prstMaterial="dk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직선 연결선 98"/>
            <p:cNvCxnSpPr/>
            <p:nvPr/>
          </p:nvCxnSpPr>
          <p:spPr>
            <a:xfrm>
              <a:off x="1312070" y="615955"/>
              <a:ext cx="0" cy="288925"/>
            </a:xfrm>
            <a:prstGeom prst="line">
              <a:avLst/>
            </a:prstGeom>
            <a:ln w="82550" cap="rnd">
              <a:gradFill flip="none" rotWithShape="1">
                <a:gsLst>
                  <a:gs pos="59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0" scaled="1"/>
                <a:tileRect/>
              </a:gradFill>
            </a:ln>
            <a:scene3d>
              <a:camera prst="orthographicFront"/>
              <a:lightRig rig="soft" dir="t"/>
            </a:scene3d>
            <a:sp3d prstMaterial="dk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그룹 99"/>
          <p:cNvGrpSpPr/>
          <p:nvPr/>
        </p:nvGrpSpPr>
        <p:grpSpPr>
          <a:xfrm>
            <a:off x="7815748" y="1349503"/>
            <a:ext cx="571498" cy="349245"/>
            <a:chOff x="904876" y="615955"/>
            <a:chExt cx="571498" cy="349245"/>
          </a:xfrm>
        </p:grpSpPr>
        <p:sp>
          <p:nvSpPr>
            <p:cNvPr id="101" name="모서리가 둥근 직사각형 100"/>
            <p:cNvSpPr/>
            <p:nvPr/>
          </p:nvSpPr>
          <p:spPr>
            <a:xfrm>
              <a:off x="904876" y="723900"/>
              <a:ext cx="571498" cy="241300"/>
            </a:xfrm>
            <a:prstGeom prst="roundRect">
              <a:avLst>
                <a:gd name="adj" fmla="val 2346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6200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2" name="왼쪽 대괄호 101"/>
            <p:cNvSpPr/>
            <p:nvPr/>
          </p:nvSpPr>
          <p:spPr>
            <a:xfrm rot="5400000">
              <a:off x="1163838" y="682826"/>
              <a:ext cx="55558" cy="480616"/>
            </a:xfrm>
            <a:prstGeom prst="leftBracket">
              <a:avLst>
                <a:gd name="adj" fmla="val 282828"/>
              </a:avLst>
            </a:prstGeom>
            <a:ln w="60325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3" name="왼쪽 대괄호 102"/>
            <p:cNvSpPr/>
            <p:nvPr/>
          </p:nvSpPr>
          <p:spPr>
            <a:xfrm rot="5400000">
              <a:off x="1179965" y="700346"/>
              <a:ext cx="36000" cy="480618"/>
            </a:xfrm>
            <a:prstGeom prst="leftBracket">
              <a:avLst>
                <a:gd name="adj" fmla="val 282828"/>
              </a:avLst>
            </a:prstGeom>
            <a:solidFill>
              <a:srgbClr val="C39769"/>
            </a:solidFill>
            <a:ln w="60325">
              <a:noFill/>
            </a:ln>
            <a:effectLst>
              <a:innerShdw blurRad="127000" dist="50800">
                <a:prstClr val="black">
                  <a:alpha val="57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104" name="직선 연결선 103"/>
            <p:cNvCxnSpPr/>
            <p:nvPr/>
          </p:nvCxnSpPr>
          <p:spPr>
            <a:xfrm>
              <a:off x="1081882" y="615955"/>
              <a:ext cx="0" cy="288925"/>
            </a:xfrm>
            <a:prstGeom prst="line">
              <a:avLst/>
            </a:prstGeom>
            <a:ln w="82550" cap="rnd">
              <a:gradFill flip="none" rotWithShape="1">
                <a:gsLst>
                  <a:gs pos="59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0" scaled="1"/>
                <a:tileRect/>
              </a:gradFill>
            </a:ln>
            <a:scene3d>
              <a:camera prst="orthographicFront"/>
              <a:lightRig rig="soft" dir="t"/>
            </a:scene3d>
            <a:sp3d prstMaterial="dk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직선 연결선 104"/>
            <p:cNvCxnSpPr/>
            <p:nvPr/>
          </p:nvCxnSpPr>
          <p:spPr>
            <a:xfrm>
              <a:off x="1312070" y="615955"/>
              <a:ext cx="0" cy="288925"/>
            </a:xfrm>
            <a:prstGeom prst="line">
              <a:avLst/>
            </a:prstGeom>
            <a:ln w="82550" cap="rnd">
              <a:gradFill flip="none" rotWithShape="1">
                <a:gsLst>
                  <a:gs pos="59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0" scaled="1"/>
                <a:tileRect/>
              </a:gradFill>
            </a:ln>
            <a:scene3d>
              <a:camera prst="orthographicFront"/>
              <a:lightRig rig="soft" dir="t"/>
            </a:scene3d>
            <a:sp3d prstMaterial="dk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42F2F1C9-3848-42F6-A2F7-98F2F240BEE4}"/>
              </a:ext>
            </a:extLst>
          </p:cNvPr>
          <p:cNvSpPr/>
          <p:nvPr/>
        </p:nvSpPr>
        <p:spPr>
          <a:xfrm>
            <a:off x="3624346" y="2546763"/>
            <a:ext cx="4941094" cy="1165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3600" b="1" i="1" kern="0" dirty="0">
                <a:solidFill>
                  <a:srgbClr val="433D49"/>
                </a:solidFill>
                <a:effectLst>
                  <a:innerShdw blurRad="63500" dist="76200" dir="16200000">
                    <a:prstClr val="black">
                      <a:alpha val="50000"/>
                    </a:prstClr>
                  </a:innerShdw>
                </a:effectLst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en-US" altLang="ko-KR" sz="1000" kern="0" dirty="0">
              <a:solidFill>
                <a:srgbClr val="433D49"/>
              </a:solidFill>
              <a:effectLst>
                <a:innerShdw blurRad="63500" dist="762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2099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C6974"/>
            </a:gs>
            <a:gs pos="100000">
              <a:srgbClr val="433D4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248804" y="248953"/>
            <a:ext cx="11720946" cy="6437596"/>
            <a:chOff x="248804" y="248953"/>
            <a:chExt cx="11720946" cy="6437596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48804" y="257298"/>
              <a:ext cx="11720946" cy="6429251"/>
            </a:xfrm>
            <a:prstGeom prst="roundRect">
              <a:avLst>
                <a:gd name="adj" fmla="val 3307"/>
              </a:avLst>
            </a:prstGeom>
            <a:solidFill>
              <a:srgbClr val="C39769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7" name="모서리가 둥근 직사각형 156"/>
            <p:cNvSpPr/>
            <p:nvPr/>
          </p:nvSpPr>
          <p:spPr>
            <a:xfrm>
              <a:off x="248804" y="248953"/>
              <a:ext cx="11720946" cy="6429248"/>
            </a:xfrm>
            <a:prstGeom prst="roundRect">
              <a:avLst>
                <a:gd name="adj" fmla="val 3604"/>
              </a:avLst>
            </a:prstGeom>
            <a:blipFill dpi="0" rotWithShape="1">
              <a:blip r:embed="rId2">
                <a:alphaModFix amt="38000"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contrast="-40000"/>
                        </a14:imgEffect>
                      </a14:imgLayer>
                    </a14:imgProps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모서리가 둥근 직사각형 20"/>
            <p:cNvSpPr/>
            <p:nvPr/>
          </p:nvSpPr>
          <p:spPr>
            <a:xfrm>
              <a:off x="363104" y="295399"/>
              <a:ext cx="11473296" cy="6238751"/>
            </a:xfrm>
            <a:prstGeom prst="roundRect">
              <a:avLst>
                <a:gd name="adj" fmla="val 28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228600" dist="38100" dir="5400000" algn="t" rotWithShape="0">
                <a:prstClr val="black">
                  <a:alpha val="8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0" name="그룹 19"/>
            <p:cNvGrpSpPr/>
            <p:nvPr/>
          </p:nvGrpSpPr>
          <p:grpSpPr>
            <a:xfrm>
              <a:off x="598150" y="248953"/>
              <a:ext cx="571498" cy="349245"/>
              <a:chOff x="904876" y="615955"/>
              <a:chExt cx="571498" cy="349245"/>
            </a:xfrm>
          </p:grpSpPr>
          <p:sp>
            <p:nvSpPr>
              <p:cNvPr id="7" name="모서리가 둥근 직사각형 6"/>
              <p:cNvSpPr/>
              <p:nvPr/>
            </p:nvSpPr>
            <p:spPr>
              <a:xfrm>
                <a:off x="904876" y="723900"/>
                <a:ext cx="571498" cy="241300"/>
              </a:xfrm>
              <a:prstGeom prst="roundRect">
                <a:avLst>
                  <a:gd name="adj" fmla="val 2346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63500" dist="50800" dir="162000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왼쪽 대괄호 15"/>
              <p:cNvSpPr/>
              <p:nvPr/>
            </p:nvSpPr>
            <p:spPr>
              <a:xfrm rot="5400000">
                <a:off x="1163838" y="682826"/>
                <a:ext cx="55558" cy="480616"/>
              </a:xfrm>
              <a:prstGeom prst="leftBracket">
                <a:avLst>
                  <a:gd name="adj" fmla="val 282828"/>
                </a:avLst>
              </a:prstGeom>
              <a:ln w="60325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왼쪽 대괄호 16"/>
              <p:cNvSpPr/>
              <p:nvPr/>
            </p:nvSpPr>
            <p:spPr>
              <a:xfrm rot="5400000">
                <a:off x="1179965" y="700346"/>
                <a:ext cx="36000" cy="480618"/>
              </a:xfrm>
              <a:prstGeom prst="leftBracket">
                <a:avLst>
                  <a:gd name="adj" fmla="val 282828"/>
                </a:avLst>
              </a:prstGeom>
              <a:solidFill>
                <a:srgbClr val="C39769"/>
              </a:solidFill>
              <a:ln w="60325">
                <a:noFill/>
              </a:ln>
              <a:effectLst>
                <a:innerShdw blurRad="127000" dist="50800">
                  <a:prstClr val="black">
                    <a:alpha val="57000"/>
                  </a:prstClr>
                </a:inn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9" name="직선 연결선 8"/>
              <p:cNvCxnSpPr/>
              <p:nvPr/>
            </p:nvCxnSpPr>
            <p:spPr>
              <a:xfrm>
                <a:off x="1081882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직선 연결선 18"/>
              <p:cNvCxnSpPr/>
              <p:nvPr/>
            </p:nvCxnSpPr>
            <p:spPr>
              <a:xfrm>
                <a:off x="1312070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그룹 75"/>
            <p:cNvGrpSpPr/>
            <p:nvPr/>
          </p:nvGrpSpPr>
          <p:grpSpPr>
            <a:xfrm>
              <a:off x="1399835" y="248953"/>
              <a:ext cx="571498" cy="349245"/>
              <a:chOff x="904876" y="615955"/>
              <a:chExt cx="571498" cy="349245"/>
            </a:xfrm>
          </p:grpSpPr>
          <p:sp>
            <p:nvSpPr>
              <p:cNvPr id="77" name="모서리가 둥근 직사각형 76"/>
              <p:cNvSpPr/>
              <p:nvPr/>
            </p:nvSpPr>
            <p:spPr>
              <a:xfrm>
                <a:off x="904876" y="723900"/>
                <a:ext cx="571498" cy="241300"/>
              </a:xfrm>
              <a:prstGeom prst="roundRect">
                <a:avLst>
                  <a:gd name="adj" fmla="val 2346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63500" dist="50800" dir="162000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8" name="왼쪽 대괄호 77"/>
              <p:cNvSpPr/>
              <p:nvPr/>
            </p:nvSpPr>
            <p:spPr>
              <a:xfrm rot="5400000">
                <a:off x="1163838" y="682826"/>
                <a:ext cx="55558" cy="480616"/>
              </a:xfrm>
              <a:prstGeom prst="leftBracket">
                <a:avLst>
                  <a:gd name="adj" fmla="val 282828"/>
                </a:avLst>
              </a:prstGeom>
              <a:ln w="60325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왼쪽 대괄호 78"/>
              <p:cNvSpPr/>
              <p:nvPr/>
            </p:nvSpPr>
            <p:spPr>
              <a:xfrm rot="5400000">
                <a:off x="1179965" y="700346"/>
                <a:ext cx="36000" cy="480618"/>
              </a:xfrm>
              <a:prstGeom prst="leftBracket">
                <a:avLst>
                  <a:gd name="adj" fmla="val 282828"/>
                </a:avLst>
              </a:prstGeom>
              <a:solidFill>
                <a:srgbClr val="C39769"/>
              </a:solidFill>
              <a:ln w="60325">
                <a:noFill/>
              </a:ln>
              <a:effectLst>
                <a:innerShdw blurRad="127000" dist="50800">
                  <a:prstClr val="black">
                    <a:alpha val="57000"/>
                  </a:prstClr>
                </a:inn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80" name="직선 연결선 79"/>
              <p:cNvCxnSpPr/>
              <p:nvPr/>
            </p:nvCxnSpPr>
            <p:spPr>
              <a:xfrm>
                <a:off x="1081882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직선 연결선 80"/>
              <p:cNvCxnSpPr/>
              <p:nvPr/>
            </p:nvCxnSpPr>
            <p:spPr>
              <a:xfrm>
                <a:off x="1312070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그룹 81"/>
            <p:cNvGrpSpPr/>
            <p:nvPr/>
          </p:nvGrpSpPr>
          <p:grpSpPr>
            <a:xfrm>
              <a:off x="2201520" y="248953"/>
              <a:ext cx="571498" cy="349245"/>
              <a:chOff x="904876" y="615955"/>
              <a:chExt cx="571498" cy="349245"/>
            </a:xfrm>
          </p:grpSpPr>
          <p:sp>
            <p:nvSpPr>
              <p:cNvPr id="83" name="모서리가 둥근 직사각형 82"/>
              <p:cNvSpPr/>
              <p:nvPr/>
            </p:nvSpPr>
            <p:spPr>
              <a:xfrm>
                <a:off x="904876" y="723900"/>
                <a:ext cx="571498" cy="241300"/>
              </a:xfrm>
              <a:prstGeom prst="roundRect">
                <a:avLst>
                  <a:gd name="adj" fmla="val 2346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63500" dist="50800" dir="162000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4" name="왼쪽 대괄호 83"/>
              <p:cNvSpPr/>
              <p:nvPr/>
            </p:nvSpPr>
            <p:spPr>
              <a:xfrm rot="5400000">
                <a:off x="1163838" y="682826"/>
                <a:ext cx="55558" cy="480616"/>
              </a:xfrm>
              <a:prstGeom prst="leftBracket">
                <a:avLst>
                  <a:gd name="adj" fmla="val 282828"/>
                </a:avLst>
              </a:prstGeom>
              <a:ln w="60325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5" name="왼쪽 대괄호 84"/>
              <p:cNvSpPr/>
              <p:nvPr/>
            </p:nvSpPr>
            <p:spPr>
              <a:xfrm rot="5400000">
                <a:off x="1179965" y="700346"/>
                <a:ext cx="36000" cy="480618"/>
              </a:xfrm>
              <a:prstGeom prst="leftBracket">
                <a:avLst>
                  <a:gd name="adj" fmla="val 282828"/>
                </a:avLst>
              </a:prstGeom>
              <a:solidFill>
                <a:srgbClr val="C39769"/>
              </a:solidFill>
              <a:ln w="60325">
                <a:noFill/>
              </a:ln>
              <a:effectLst>
                <a:innerShdw blurRad="127000" dist="50800">
                  <a:prstClr val="black">
                    <a:alpha val="57000"/>
                  </a:prstClr>
                </a:inn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86" name="직선 연결선 85"/>
              <p:cNvCxnSpPr/>
              <p:nvPr/>
            </p:nvCxnSpPr>
            <p:spPr>
              <a:xfrm>
                <a:off x="1081882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직선 연결선 86"/>
              <p:cNvCxnSpPr/>
              <p:nvPr/>
            </p:nvCxnSpPr>
            <p:spPr>
              <a:xfrm>
                <a:off x="1312070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그룹 87"/>
            <p:cNvGrpSpPr/>
            <p:nvPr/>
          </p:nvGrpSpPr>
          <p:grpSpPr>
            <a:xfrm>
              <a:off x="3003205" y="248953"/>
              <a:ext cx="571498" cy="349245"/>
              <a:chOff x="904876" y="615955"/>
              <a:chExt cx="571498" cy="349245"/>
            </a:xfrm>
          </p:grpSpPr>
          <p:sp>
            <p:nvSpPr>
              <p:cNvPr id="89" name="모서리가 둥근 직사각형 88"/>
              <p:cNvSpPr/>
              <p:nvPr/>
            </p:nvSpPr>
            <p:spPr>
              <a:xfrm>
                <a:off x="904876" y="723900"/>
                <a:ext cx="571498" cy="241300"/>
              </a:xfrm>
              <a:prstGeom prst="roundRect">
                <a:avLst>
                  <a:gd name="adj" fmla="val 2346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63500" dist="50800" dir="162000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0" name="왼쪽 대괄호 89"/>
              <p:cNvSpPr/>
              <p:nvPr/>
            </p:nvSpPr>
            <p:spPr>
              <a:xfrm rot="5400000">
                <a:off x="1163838" y="682826"/>
                <a:ext cx="55558" cy="480616"/>
              </a:xfrm>
              <a:prstGeom prst="leftBracket">
                <a:avLst>
                  <a:gd name="adj" fmla="val 282828"/>
                </a:avLst>
              </a:prstGeom>
              <a:ln w="60325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" name="왼쪽 대괄호 90"/>
              <p:cNvSpPr/>
              <p:nvPr/>
            </p:nvSpPr>
            <p:spPr>
              <a:xfrm rot="5400000">
                <a:off x="1179965" y="700346"/>
                <a:ext cx="36000" cy="480618"/>
              </a:xfrm>
              <a:prstGeom prst="leftBracket">
                <a:avLst>
                  <a:gd name="adj" fmla="val 282828"/>
                </a:avLst>
              </a:prstGeom>
              <a:solidFill>
                <a:srgbClr val="C39769"/>
              </a:solidFill>
              <a:ln w="60325">
                <a:noFill/>
              </a:ln>
              <a:effectLst>
                <a:innerShdw blurRad="127000" dist="50800">
                  <a:prstClr val="black">
                    <a:alpha val="57000"/>
                  </a:prstClr>
                </a:inn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92" name="직선 연결선 91"/>
              <p:cNvCxnSpPr/>
              <p:nvPr/>
            </p:nvCxnSpPr>
            <p:spPr>
              <a:xfrm>
                <a:off x="1081882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직선 연결선 92"/>
              <p:cNvCxnSpPr/>
              <p:nvPr/>
            </p:nvCxnSpPr>
            <p:spPr>
              <a:xfrm>
                <a:off x="1312070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그룹 93"/>
            <p:cNvGrpSpPr/>
            <p:nvPr/>
          </p:nvGrpSpPr>
          <p:grpSpPr>
            <a:xfrm>
              <a:off x="3804890" y="248953"/>
              <a:ext cx="571498" cy="349245"/>
              <a:chOff x="904876" y="615955"/>
              <a:chExt cx="571498" cy="349245"/>
            </a:xfrm>
          </p:grpSpPr>
          <p:sp>
            <p:nvSpPr>
              <p:cNvPr id="95" name="모서리가 둥근 직사각형 94"/>
              <p:cNvSpPr/>
              <p:nvPr/>
            </p:nvSpPr>
            <p:spPr>
              <a:xfrm>
                <a:off x="904876" y="723900"/>
                <a:ext cx="571498" cy="241300"/>
              </a:xfrm>
              <a:prstGeom prst="roundRect">
                <a:avLst>
                  <a:gd name="adj" fmla="val 2346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63500" dist="50800" dir="162000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6" name="왼쪽 대괄호 95"/>
              <p:cNvSpPr/>
              <p:nvPr/>
            </p:nvSpPr>
            <p:spPr>
              <a:xfrm rot="5400000">
                <a:off x="1163838" y="682826"/>
                <a:ext cx="55558" cy="480616"/>
              </a:xfrm>
              <a:prstGeom prst="leftBracket">
                <a:avLst>
                  <a:gd name="adj" fmla="val 282828"/>
                </a:avLst>
              </a:prstGeom>
              <a:ln w="60325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7" name="왼쪽 대괄호 96"/>
              <p:cNvSpPr/>
              <p:nvPr/>
            </p:nvSpPr>
            <p:spPr>
              <a:xfrm rot="5400000">
                <a:off x="1179965" y="700346"/>
                <a:ext cx="36000" cy="480618"/>
              </a:xfrm>
              <a:prstGeom prst="leftBracket">
                <a:avLst>
                  <a:gd name="adj" fmla="val 282828"/>
                </a:avLst>
              </a:prstGeom>
              <a:solidFill>
                <a:srgbClr val="C39769"/>
              </a:solidFill>
              <a:ln w="60325">
                <a:noFill/>
              </a:ln>
              <a:effectLst>
                <a:innerShdw blurRad="127000" dist="50800">
                  <a:prstClr val="black">
                    <a:alpha val="57000"/>
                  </a:prstClr>
                </a:inn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98" name="직선 연결선 97"/>
              <p:cNvCxnSpPr/>
              <p:nvPr/>
            </p:nvCxnSpPr>
            <p:spPr>
              <a:xfrm>
                <a:off x="1081882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직선 연결선 98"/>
              <p:cNvCxnSpPr/>
              <p:nvPr/>
            </p:nvCxnSpPr>
            <p:spPr>
              <a:xfrm>
                <a:off x="1312070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0" name="그룹 99"/>
            <p:cNvGrpSpPr/>
            <p:nvPr/>
          </p:nvGrpSpPr>
          <p:grpSpPr>
            <a:xfrm>
              <a:off x="4606575" y="248953"/>
              <a:ext cx="571498" cy="349245"/>
              <a:chOff x="904876" y="615955"/>
              <a:chExt cx="571498" cy="349245"/>
            </a:xfrm>
          </p:grpSpPr>
          <p:sp>
            <p:nvSpPr>
              <p:cNvPr id="101" name="모서리가 둥근 직사각형 100"/>
              <p:cNvSpPr/>
              <p:nvPr/>
            </p:nvSpPr>
            <p:spPr>
              <a:xfrm>
                <a:off x="904876" y="723900"/>
                <a:ext cx="571498" cy="241300"/>
              </a:xfrm>
              <a:prstGeom prst="roundRect">
                <a:avLst>
                  <a:gd name="adj" fmla="val 2346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63500" dist="50800" dir="162000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2" name="왼쪽 대괄호 101"/>
              <p:cNvSpPr/>
              <p:nvPr/>
            </p:nvSpPr>
            <p:spPr>
              <a:xfrm rot="5400000">
                <a:off x="1163838" y="682826"/>
                <a:ext cx="55558" cy="480616"/>
              </a:xfrm>
              <a:prstGeom prst="leftBracket">
                <a:avLst>
                  <a:gd name="adj" fmla="val 282828"/>
                </a:avLst>
              </a:prstGeom>
              <a:ln w="60325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3" name="왼쪽 대괄호 102"/>
              <p:cNvSpPr/>
              <p:nvPr/>
            </p:nvSpPr>
            <p:spPr>
              <a:xfrm rot="5400000">
                <a:off x="1179965" y="700346"/>
                <a:ext cx="36000" cy="480618"/>
              </a:xfrm>
              <a:prstGeom prst="leftBracket">
                <a:avLst>
                  <a:gd name="adj" fmla="val 282828"/>
                </a:avLst>
              </a:prstGeom>
              <a:solidFill>
                <a:srgbClr val="C39769"/>
              </a:solidFill>
              <a:ln w="60325">
                <a:noFill/>
              </a:ln>
              <a:effectLst>
                <a:innerShdw blurRad="127000" dist="50800">
                  <a:prstClr val="black">
                    <a:alpha val="57000"/>
                  </a:prstClr>
                </a:inn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04" name="직선 연결선 103"/>
              <p:cNvCxnSpPr/>
              <p:nvPr/>
            </p:nvCxnSpPr>
            <p:spPr>
              <a:xfrm>
                <a:off x="1081882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직선 연결선 104"/>
              <p:cNvCxnSpPr/>
              <p:nvPr/>
            </p:nvCxnSpPr>
            <p:spPr>
              <a:xfrm>
                <a:off x="1312070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6" name="그룹 105"/>
            <p:cNvGrpSpPr/>
            <p:nvPr/>
          </p:nvGrpSpPr>
          <p:grpSpPr>
            <a:xfrm>
              <a:off x="5408260" y="248953"/>
              <a:ext cx="571498" cy="349245"/>
              <a:chOff x="904876" y="615955"/>
              <a:chExt cx="571498" cy="349245"/>
            </a:xfrm>
          </p:grpSpPr>
          <p:sp>
            <p:nvSpPr>
              <p:cNvPr id="107" name="모서리가 둥근 직사각형 106"/>
              <p:cNvSpPr/>
              <p:nvPr/>
            </p:nvSpPr>
            <p:spPr>
              <a:xfrm>
                <a:off x="904876" y="723900"/>
                <a:ext cx="571498" cy="241300"/>
              </a:xfrm>
              <a:prstGeom prst="roundRect">
                <a:avLst>
                  <a:gd name="adj" fmla="val 2346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63500" dist="50800" dir="162000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8" name="왼쪽 대괄호 107"/>
              <p:cNvSpPr/>
              <p:nvPr/>
            </p:nvSpPr>
            <p:spPr>
              <a:xfrm rot="5400000">
                <a:off x="1163838" y="682826"/>
                <a:ext cx="55558" cy="480616"/>
              </a:xfrm>
              <a:prstGeom prst="leftBracket">
                <a:avLst>
                  <a:gd name="adj" fmla="val 282828"/>
                </a:avLst>
              </a:prstGeom>
              <a:ln w="60325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9" name="왼쪽 대괄호 108"/>
              <p:cNvSpPr/>
              <p:nvPr/>
            </p:nvSpPr>
            <p:spPr>
              <a:xfrm rot="5400000">
                <a:off x="1179965" y="700346"/>
                <a:ext cx="36000" cy="480618"/>
              </a:xfrm>
              <a:prstGeom prst="leftBracket">
                <a:avLst>
                  <a:gd name="adj" fmla="val 282828"/>
                </a:avLst>
              </a:prstGeom>
              <a:solidFill>
                <a:srgbClr val="C39769"/>
              </a:solidFill>
              <a:ln w="60325">
                <a:noFill/>
              </a:ln>
              <a:effectLst>
                <a:innerShdw blurRad="127000" dist="50800">
                  <a:prstClr val="black">
                    <a:alpha val="57000"/>
                  </a:prstClr>
                </a:inn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10" name="직선 연결선 109"/>
              <p:cNvCxnSpPr/>
              <p:nvPr/>
            </p:nvCxnSpPr>
            <p:spPr>
              <a:xfrm>
                <a:off x="1081882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직선 연결선 110"/>
              <p:cNvCxnSpPr/>
              <p:nvPr/>
            </p:nvCxnSpPr>
            <p:spPr>
              <a:xfrm>
                <a:off x="1312070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2" name="그룹 111"/>
            <p:cNvGrpSpPr/>
            <p:nvPr/>
          </p:nvGrpSpPr>
          <p:grpSpPr>
            <a:xfrm>
              <a:off x="6209945" y="248953"/>
              <a:ext cx="571498" cy="349245"/>
              <a:chOff x="904876" y="615955"/>
              <a:chExt cx="571498" cy="349245"/>
            </a:xfrm>
          </p:grpSpPr>
          <p:sp>
            <p:nvSpPr>
              <p:cNvPr id="113" name="모서리가 둥근 직사각형 112"/>
              <p:cNvSpPr/>
              <p:nvPr/>
            </p:nvSpPr>
            <p:spPr>
              <a:xfrm>
                <a:off x="904876" y="723900"/>
                <a:ext cx="571498" cy="241300"/>
              </a:xfrm>
              <a:prstGeom prst="roundRect">
                <a:avLst>
                  <a:gd name="adj" fmla="val 2346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63500" dist="50800" dir="162000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4" name="왼쪽 대괄호 113"/>
              <p:cNvSpPr/>
              <p:nvPr/>
            </p:nvSpPr>
            <p:spPr>
              <a:xfrm rot="5400000">
                <a:off x="1163838" y="682826"/>
                <a:ext cx="55558" cy="480616"/>
              </a:xfrm>
              <a:prstGeom prst="leftBracket">
                <a:avLst>
                  <a:gd name="adj" fmla="val 282828"/>
                </a:avLst>
              </a:prstGeom>
              <a:ln w="60325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5" name="왼쪽 대괄호 114"/>
              <p:cNvSpPr/>
              <p:nvPr/>
            </p:nvSpPr>
            <p:spPr>
              <a:xfrm rot="5400000">
                <a:off x="1179965" y="700346"/>
                <a:ext cx="36000" cy="480618"/>
              </a:xfrm>
              <a:prstGeom prst="leftBracket">
                <a:avLst>
                  <a:gd name="adj" fmla="val 282828"/>
                </a:avLst>
              </a:prstGeom>
              <a:solidFill>
                <a:srgbClr val="C39769"/>
              </a:solidFill>
              <a:ln w="60325">
                <a:noFill/>
              </a:ln>
              <a:effectLst>
                <a:innerShdw blurRad="127000" dist="50800">
                  <a:prstClr val="black">
                    <a:alpha val="57000"/>
                  </a:prstClr>
                </a:inn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16" name="직선 연결선 115"/>
              <p:cNvCxnSpPr/>
              <p:nvPr/>
            </p:nvCxnSpPr>
            <p:spPr>
              <a:xfrm>
                <a:off x="1081882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직선 연결선 116"/>
              <p:cNvCxnSpPr/>
              <p:nvPr/>
            </p:nvCxnSpPr>
            <p:spPr>
              <a:xfrm>
                <a:off x="1312070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8" name="그룹 117"/>
            <p:cNvGrpSpPr/>
            <p:nvPr/>
          </p:nvGrpSpPr>
          <p:grpSpPr>
            <a:xfrm>
              <a:off x="7011630" y="248953"/>
              <a:ext cx="571498" cy="349245"/>
              <a:chOff x="904876" y="615955"/>
              <a:chExt cx="571498" cy="349245"/>
            </a:xfrm>
          </p:grpSpPr>
          <p:sp>
            <p:nvSpPr>
              <p:cNvPr id="119" name="모서리가 둥근 직사각형 118"/>
              <p:cNvSpPr/>
              <p:nvPr/>
            </p:nvSpPr>
            <p:spPr>
              <a:xfrm>
                <a:off x="904876" y="723900"/>
                <a:ext cx="571498" cy="241300"/>
              </a:xfrm>
              <a:prstGeom prst="roundRect">
                <a:avLst>
                  <a:gd name="adj" fmla="val 2346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63500" dist="50800" dir="162000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0" name="왼쪽 대괄호 119"/>
              <p:cNvSpPr/>
              <p:nvPr/>
            </p:nvSpPr>
            <p:spPr>
              <a:xfrm rot="5400000">
                <a:off x="1163838" y="682826"/>
                <a:ext cx="55558" cy="480616"/>
              </a:xfrm>
              <a:prstGeom prst="leftBracket">
                <a:avLst>
                  <a:gd name="adj" fmla="val 282828"/>
                </a:avLst>
              </a:prstGeom>
              <a:ln w="60325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1" name="왼쪽 대괄호 120"/>
              <p:cNvSpPr/>
              <p:nvPr/>
            </p:nvSpPr>
            <p:spPr>
              <a:xfrm rot="5400000">
                <a:off x="1179965" y="700346"/>
                <a:ext cx="36000" cy="480618"/>
              </a:xfrm>
              <a:prstGeom prst="leftBracket">
                <a:avLst>
                  <a:gd name="adj" fmla="val 282828"/>
                </a:avLst>
              </a:prstGeom>
              <a:solidFill>
                <a:srgbClr val="C39769"/>
              </a:solidFill>
              <a:ln w="60325">
                <a:noFill/>
              </a:ln>
              <a:effectLst>
                <a:innerShdw blurRad="127000" dist="50800">
                  <a:prstClr val="black">
                    <a:alpha val="57000"/>
                  </a:prstClr>
                </a:inn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22" name="직선 연결선 121"/>
              <p:cNvCxnSpPr/>
              <p:nvPr/>
            </p:nvCxnSpPr>
            <p:spPr>
              <a:xfrm>
                <a:off x="1081882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직선 연결선 122"/>
              <p:cNvCxnSpPr/>
              <p:nvPr/>
            </p:nvCxnSpPr>
            <p:spPr>
              <a:xfrm>
                <a:off x="1312070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그룹 123"/>
            <p:cNvGrpSpPr/>
            <p:nvPr/>
          </p:nvGrpSpPr>
          <p:grpSpPr>
            <a:xfrm>
              <a:off x="7813315" y="248953"/>
              <a:ext cx="571498" cy="349245"/>
              <a:chOff x="904876" y="615955"/>
              <a:chExt cx="571498" cy="349245"/>
            </a:xfrm>
          </p:grpSpPr>
          <p:sp>
            <p:nvSpPr>
              <p:cNvPr id="125" name="모서리가 둥근 직사각형 124"/>
              <p:cNvSpPr/>
              <p:nvPr/>
            </p:nvSpPr>
            <p:spPr>
              <a:xfrm>
                <a:off x="904876" y="723900"/>
                <a:ext cx="571498" cy="241300"/>
              </a:xfrm>
              <a:prstGeom prst="roundRect">
                <a:avLst>
                  <a:gd name="adj" fmla="val 2346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63500" dist="50800" dir="162000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6" name="왼쪽 대괄호 125"/>
              <p:cNvSpPr/>
              <p:nvPr/>
            </p:nvSpPr>
            <p:spPr>
              <a:xfrm rot="5400000">
                <a:off x="1163838" y="682826"/>
                <a:ext cx="55558" cy="480616"/>
              </a:xfrm>
              <a:prstGeom prst="leftBracket">
                <a:avLst>
                  <a:gd name="adj" fmla="val 282828"/>
                </a:avLst>
              </a:prstGeom>
              <a:ln w="60325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7" name="왼쪽 대괄호 126"/>
              <p:cNvSpPr/>
              <p:nvPr/>
            </p:nvSpPr>
            <p:spPr>
              <a:xfrm rot="5400000">
                <a:off x="1179965" y="700346"/>
                <a:ext cx="36000" cy="480618"/>
              </a:xfrm>
              <a:prstGeom prst="leftBracket">
                <a:avLst>
                  <a:gd name="adj" fmla="val 282828"/>
                </a:avLst>
              </a:prstGeom>
              <a:solidFill>
                <a:srgbClr val="C39769"/>
              </a:solidFill>
              <a:ln w="60325">
                <a:noFill/>
              </a:ln>
              <a:effectLst>
                <a:innerShdw blurRad="127000" dist="50800">
                  <a:prstClr val="black">
                    <a:alpha val="57000"/>
                  </a:prstClr>
                </a:inn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28" name="직선 연결선 127"/>
              <p:cNvCxnSpPr/>
              <p:nvPr/>
            </p:nvCxnSpPr>
            <p:spPr>
              <a:xfrm>
                <a:off x="1081882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직선 연결선 128"/>
              <p:cNvCxnSpPr/>
              <p:nvPr/>
            </p:nvCxnSpPr>
            <p:spPr>
              <a:xfrm>
                <a:off x="1312070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0" name="그룹 129"/>
            <p:cNvGrpSpPr/>
            <p:nvPr/>
          </p:nvGrpSpPr>
          <p:grpSpPr>
            <a:xfrm>
              <a:off x="8615000" y="248953"/>
              <a:ext cx="571498" cy="349245"/>
              <a:chOff x="904876" y="615955"/>
              <a:chExt cx="571498" cy="349245"/>
            </a:xfrm>
          </p:grpSpPr>
          <p:sp>
            <p:nvSpPr>
              <p:cNvPr id="131" name="모서리가 둥근 직사각형 130"/>
              <p:cNvSpPr/>
              <p:nvPr/>
            </p:nvSpPr>
            <p:spPr>
              <a:xfrm>
                <a:off x="904876" y="723900"/>
                <a:ext cx="571498" cy="241300"/>
              </a:xfrm>
              <a:prstGeom prst="roundRect">
                <a:avLst>
                  <a:gd name="adj" fmla="val 2346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63500" dist="50800" dir="162000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2" name="왼쪽 대괄호 131"/>
              <p:cNvSpPr/>
              <p:nvPr/>
            </p:nvSpPr>
            <p:spPr>
              <a:xfrm rot="5400000">
                <a:off x="1163838" y="682826"/>
                <a:ext cx="55558" cy="480616"/>
              </a:xfrm>
              <a:prstGeom prst="leftBracket">
                <a:avLst>
                  <a:gd name="adj" fmla="val 282828"/>
                </a:avLst>
              </a:prstGeom>
              <a:ln w="60325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3" name="왼쪽 대괄호 132"/>
              <p:cNvSpPr/>
              <p:nvPr/>
            </p:nvSpPr>
            <p:spPr>
              <a:xfrm rot="5400000">
                <a:off x="1179965" y="700346"/>
                <a:ext cx="36000" cy="480618"/>
              </a:xfrm>
              <a:prstGeom prst="leftBracket">
                <a:avLst>
                  <a:gd name="adj" fmla="val 282828"/>
                </a:avLst>
              </a:prstGeom>
              <a:solidFill>
                <a:srgbClr val="C39769"/>
              </a:solidFill>
              <a:ln w="60325">
                <a:noFill/>
              </a:ln>
              <a:effectLst>
                <a:innerShdw blurRad="127000" dist="50800">
                  <a:prstClr val="black">
                    <a:alpha val="57000"/>
                  </a:prstClr>
                </a:inn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34" name="직선 연결선 133"/>
              <p:cNvCxnSpPr/>
              <p:nvPr/>
            </p:nvCxnSpPr>
            <p:spPr>
              <a:xfrm>
                <a:off x="1081882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직선 연결선 134"/>
              <p:cNvCxnSpPr/>
              <p:nvPr/>
            </p:nvCxnSpPr>
            <p:spPr>
              <a:xfrm>
                <a:off x="1312070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그룹 135"/>
            <p:cNvGrpSpPr/>
            <p:nvPr/>
          </p:nvGrpSpPr>
          <p:grpSpPr>
            <a:xfrm>
              <a:off x="9416685" y="248953"/>
              <a:ext cx="571498" cy="349245"/>
              <a:chOff x="904876" y="615955"/>
              <a:chExt cx="571498" cy="349245"/>
            </a:xfrm>
          </p:grpSpPr>
          <p:sp>
            <p:nvSpPr>
              <p:cNvPr id="137" name="모서리가 둥근 직사각형 136"/>
              <p:cNvSpPr/>
              <p:nvPr/>
            </p:nvSpPr>
            <p:spPr>
              <a:xfrm>
                <a:off x="904876" y="723900"/>
                <a:ext cx="571498" cy="241300"/>
              </a:xfrm>
              <a:prstGeom prst="roundRect">
                <a:avLst>
                  <a:gd name="adj" fmla="val 2346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63500" dist="50800" dir="162000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8" name="왼쪽 대괄호 137"/>
              <p:cNvSpPr/>
              <p:nvPr/>
            </p:nvSpPr>
            <p:spPr>
              <a:xfrm rot="5400000">
                <a:off x="1163838" y="682826"/>
                <a:ext cx="55558" cy="480616"/>
              </a:xfrm>
              <a:prstGeom prst="leftBracket">
                <a:avLst>
                  <a:gd name="adj" fmla="val 282828"/>
                </a:avLst>
              </a:prstGeom>
              <a:ln w="60325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왼쪽 대괄호 138"/>
              <p:cNvSpPr/>
              <p:nvPr/>
            </p:nvSpPr>
            <p:spPr>
              <a:xfrm rot="5400000">
                <a:off x="1179965" y="700346"/>
                <a:ext cx="36000" cy="480618"/>
              </a:xfrm>
              <a:prstGeom prst="leftBracket">
                <a:avLst>
                  <a:gd name="adj" fmla="val 282828"/>
                </a:avLst>
              </a:prstGeom>
              <a:solidFill>
                <a:srgbClr val="C39769"/>
              </a:solidFill>
              <a:ln w="60325">
                <a:noFill/>
              </a:ln>
              <a:effectLst>
                <a:innerShdw blurRad="127000" dist="50800">
                  <a:prstClr val="black">
                    <a:alpha val="57000"/>
                  </a:prstClr>
                </a:inn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40" name="직선 연결선 139"/>
              <p:cNvCxnSpPr/>
              <p:nvPr/>
            </p:nvCxnSpPr>
            <p:spPr>
              <a:xfrm>
                <a:off x="1081882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직선 연결선 140"/>
              <p:cNvCxnSpPr/>
              <p:nvPr/>
            </p:nvCxnSpPr>
            <p:spPr>
              <a:xfrm>
                <a:off x="1312070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2" name="그룹 141"/>
            <p:cNvGrpSpPr/>
            <p:nvPr/>
          </p:nvGrpSpPr>
          <p:grpSpPr>
            <a:xfrm>
              <a:off x="10218370" y="248953"/>
              <a:ext cx="571498" cy="349245"/>
              <a:chOff x="904876" y="615955"/>
              <a:chExt cx="571498" cy="349245"/>
            </a:xfrm>
          </p:grpSpPr>
          <p:sp>
            <p:nvSpPr>
              <p:cNvPr id="143" name="모서리가 둥근 직사각형 142"/>
              <p:cNvSpPr/>
              <p:nvPr/>
            </p:nvSpPr>
            <p:spPr>
              <a:xfrm>
                <a:off x="904876" y="723900"/>
                <a:ext cx="571498" cy="241300"/>
              </a:xfrm>
              <a:prstGeom prst="roundRect">
                <a:avLst>
                  <a:gd name="adj" fmla="val 2346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63500" dist="50800" dir="162000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4" name="왼쪽 대괄호 143"/>
              <p:cNvSpPr/>
              <p:nvPr/>
            </p:nvSpPr>
            <p:spPr>
              <a:xfrm rot="5400000">
                <a:off x="1163838" y="682826"/>
                <a:ext cx="55558" cy="480616"/>
              </a:xfrm>
              <a:prstGeom prst="leftBracket">
                <a:avLst>
                  <a:gd name="adj" fmla="val 282828"/>
                </a:avLst>
              </a:prstGeom>
              <a:ln w="60325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왼쪽 대괄호 144"/>
              <p:cNvSpPr/>
              <p:nvPr/>
            </p:nvSpPr>
            <p:spPr>
              <a:xfrm rot="5400000">
                <a:off x="1179965" y="700346"/>
                <a:ext cx="36000" cy="480618"/>
              </a:xfrm>
              <a:prstGeom prst="leftBracket">
                <a:avLst>
                  <a:gd name="adj" fmla="val 282828"/>
                </a:avLst>
              </a:prstGeom>
              <a:solidFill>
                <a:srgbClr val="C39769"/>
              </a:solidFill>
              <a:ln w="60325">
                <a:noFill/>
              </a:ln>
              <a:effectLst>
                <a:innerShdw blurRad="127000" dist="50800">
                  <a:prstClr val="black">
                    <a:alpha val="57000"/>
                  </a:prstClr>
                </a:inn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46" name="직선 연결선 145"/>
              <p:cNvCxnSpPr/>
              <p:nvPr/>
            </p:nvCxnSpPr>
            <p:spPr>
              <a:xfrm>
                <a:off x="1081882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직선 연결선 146"/>
              <p:cNvCxnSpPr/>
              <p:nvPr/>
            </p:nvCxnSpPr>
            <p:spPr>
              <a:xfrm>
                <a:off x="1312070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그룹 147"/>
            <p:cNvGrpSpPr/>
            <p:nvPr/>
          </p:nvGrpSpPr>
          <p:grpSpPr>
            <a:xfrm>
              <a:off x="11020055" y="248953"/>
              <a:ext cx="571498" cy="349245"/>
              <a:chOff x="904876" y="615955"/>
              <a:chExt cx="571498" cy="349245"/>
            </a:xfrm>
          </p:grpSpPr>
          <p:sp>
            <p:nvSpPr>
              <p:cNvPr id="149" name="모서리가 둥근 직사각형 148"/>
              <p:cNvSpPr/>
              <p:nvPr/>
            </p:nvSpPr>
            <p:spPr>
              <a:xfrm>
                <a:off x="904876" y="723900"/>
                <a:ext cx="571498" cy="241300"/>
              </a:xfrm>
              <a:prstGeom prst="roundRect">
                <a:avLst>
                  <a:gd name="adj" fmla="val 2346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63500" dist="50800" dir="162000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0" name="왼쪽 대괄호 149"/>
              <p:cNvSpPr/>
              <p:nvPr/>
            </p:nvSpPr>
            <p:spPr>
              <a:xfrm rot="5400000">
                <a:off x="1163838" y="682826"/>
                <a:ext cx="55558" cy="480616"/>
              </a:xfrm>
              <a:prstGeom prst="leftBracket">
                <a:avLst>
                  <a:gd name="adj" fmla="val 282828"/>
                </a:avLst>
              </a:prstGeom>
              <a:ln w="60325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1" name="왼쪽 대괄호 150"/>
              <p:cNvSpPr/>
              <p:nvPr/>
            </p:nvSpPr>
            <p:spPr>
              <a:xfrm rot="5400000">
                <a:off x="1179965" y="700346"/>
                <a:ext cx="36000" cy="480618"/>
              </a:xfrm>
              <a:prstGeom prst="leftBracket">
                <a:avLst>
                  <a:gd name="adj" fmla="val 282828"/>
                </a:avLst>
              </a:prstGeom>
              <a:solidFill>
                <a:srgbClr val="C39769"/>
              </a:solidFill>
              <a:ln w="60325">
                <a:noFill/>
              </a:ln>
              <a:effectLst>
                <a:innerShdw blurRad="127000" dist="50800">
                  <a:prstClr val="black">
                    <a:alpha val="57000"/>
                  </a:prstClr>
                </a:inn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52" name="직선 연결선 151"/>
              <p:cNvCxnSpPr/>
              <p:nvPr/>
            </p:nvCxnSpPr>
            <p:spPr>
              <a:xfrm>
                <a:off x="1081882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직선 연결선 152"/>
              <p:cNvCxnSpPr/>
              <p:nvPr/>
            </p:nvCxnSpPr>
            <p:spPr>
              <a:xfrm>
                <a:off x="1312070" y="615955"/>
                <a:ext cx="0" cy="288925"/>
              </a:xfrm>
              <a:prstGeom prst="line">
                <a:avLst/>
              </a:prstGeom>
              <a:ln w="82550" cap="rnd">
                <a:gradFill flip="none" rotWithShape="1">
                  <a:gsLst>
                    <a:gs pos="59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</a:ln>
              <a:scene3d>
                <a:camera prst="orthographicFront"/>
                <a:lightRig rig="soft" dir="t"/>
              </a:scene3d>
              <a:sp3d prstMaterial="dkEdge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5" name="직선 연결선 154"/>
            <p:cNvCxnSpPr/>
            <p:nvPr/>
          </p:nvCxnSpPr>
          <p:spPr>
            <a:xfrm flipV="1">
              <a:off x="594009" y="799935"/>
              <a:ext cx="11016000" cy="1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0" name="그룹 159"/>
            <p:cNvGrpSpPr/>
            <p:nvPr/>
          </p:nvGrpSpPr>
          <p:grpSpPr>
            <a:xfrm>
              <a:off x="593776" y="980886"/>
              <a:ext cx="262000" cy="289266"/>
              <a:chOff x="2003083" y="1727200"/>
              <a:chExt cx="587717" cy="648879"/>
            </a:xfrm>
          </p:grpSpPr>
          <p:sp>
            <p:nvSpPr>
              <p:cNvPr id="158" name="자유형 157"/>
              <p:cNvSpPr/>
              <p:nvPr/>
            </p:nvSpPr>
            <p:spPr>
              <a:xfrm>
                <a:off x="2006600" y="1727200"/>
                <a:ext cx="584200" cy="635000"/>
              </a:xfrm>
              <a:custGeom>
                <a:avLst/>
                <a:gdLst>
                  <a:gd name="connsiteX0" fmla="*/ 0 w 584200"/>
                  <a:gd name="connsiteY0" fmla="*/ 317500 h 635000"/>
                  <a:gd name="connsiteX1" fmla="*/ 533400 w 584200"/>
                  <a:gd name="connsiteY1" fmla="*/ 127000 h 635000"/>
                  <a:gd name="connsiteX2" fmla="*/ 254000 w 584200"/>
                  <a:gd name="connsiteY2" fmla="*/ 635000 h 635000"/>
                  <a:gd name="connsiteX3" fmla="*/ 254000 w 584200"/>
                  <a:gd name="connsiteY3" fmla="*/ 0 h 635000"/>
                  <a:gd name="connsiteX4" fmla="*/ 584200 w 584200"/>
                  <a:gd name="connsiteY4" fmla="*/ 508000 h 635000"/>
                  <a:gd name="connsiteX5" fmla="*/ 152400 w 584200"/>
                  <a:gd name="connsiteY5" fmla="*/ 368300 h 63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84200" h="635000">
                    <a:moveTo>
                      <a:pt x="0" y="317500"/>
                    </a:moveTo>
                    <a:lnTo>
                      <a:pt x="533400" y="127000"/>
                    </a:lnTo>
                    <a:lnTo>
                      <a:pt x="254000" y="635000"/>
                    </a:lnTo>
                    <a:lnTo>
                      <a:pt x="254000" y="0"/>
                    </a:lnTo>
                    <a:lnTo>
                      <a:pt x="584200" y="508000"/>
                    </a:lnTo>
                    <a:lnTo>
                      <a:pt x="152400" y="368300"/>
                    </a:lnTo>
                  </a:path>
                </a:pathLst>
              </a:cu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9" name="자유형 158"/>
              <p:cNvSpPr/>
              <p:nvPr/>
            </p:nvSpPr>
            <p:spPr>
              <a:xfrm rot="231969">
                <a:off x="2003083" y="1741079"/>
                <a:ext cx="584200" cy="635000"/>
              </a:xfrm>
              <a:custGeom>
                <a:avLst/>
                <a:gdLst>
                  <a:gd name="connsiteX0" fmla="*/ 0 w 584200"/>
                  <a:gd name="connsiteY0" fmla="*/ 317500 h 635000"/>
                  <a:gd name="connsiteX1" fmla="*/ 533400 w 584200"/>
                  <a:gd name="connsiteY1" fmla="*/ 127000 h 635000"/>
                  <a:gd name="connsiteX2" fmla="*/ 254000 w 584200"/>
                  <a:gd name="connsiteY2" fmla="*/ 635000 h 635000"/>
                  <a:gd name="connsiteX3" fmla="*/ 254000 w 584200"/>
                  <a:gd name="connsiteY3" fmla="*/ 0 h 635000"/>
                  <a:gd name="connsiteX4" fmla="*/ 584200 w 584200"/>
                  <a:gd name="connsiteY4" fmla="*/ 508000 h 635000"/>
                  <a:gd name="connsiteX5" fmla="*/ 152400 w 584200"/>
                  <a:gd name="connsiteY5" fmla="*/ 368300 h 635000"/>
                  <a:gd name="connsiteX0" fmla="*/ 0 w 584200"/>
                  <a:gd name="connsiteY0" fmla="*/ 317500 h 635000"/>
                  <a:gd name="connsiteX1" fmla="*/ 533400 w 584200"/>
                  <a:gd name="connsiteY1" fmla="*/ 127000 h 635000"/>
                  <a:gd name="connsiteX2" fmla="*/ 254000 w 584200"/>
                  <a:gd name="connsiteY2" fmla="*/ 635000 h 635000"/>
                  <a:gd name="connsiteX3" fmla="*/ 254000 w 584200"/>
                  <a:gd name="connsiteY3" fmla="*/ 0 h 635000"/>
                  <a:gd name="connsiteX4" fmla="*/ 584200 w 584200"/>
                  <a:gd name="connsiteY4" fmla="*/ 508000 h 635000"/>
                  <a:gd name="connsiteX5" fmla="*/ 64729 w 584200"/>
                  <a:gd name="connsiteY5" fmla="*/ 342402 h 63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84200" h="635000">
                    <a:moveTo>
                      <a:pt x="0" y="317500"/>
                    </a:moveTo>
                    <a:lnTo>
                      <a:pt x="533400" y="127000"/>
                    </a:lnTo>
                    <a:lnTo>
                      <a:pt x="254000" y="635000"/>
                    </a:lnTo>
                    <a:lnTo>
                      <a:pt x="254000" y="0"/>
                    </a:lnTo>
                    <a:lnTo>
                      <a:pt x="584200" y="508000"/>
                    </a:lnTo>
                    <a:lnTo>
                      <a:pt x="64729" y="342402"/>
                    </a:lnTo>
                  </a:path>
                </a:pathLst>
              </a:custGeom>
              <a:noFill/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56" name="직사각형 155">
            <a:extLst>
              <a:ext uri="{FF2B5EF4-FFF2-40B4-BE49-F238E27FC236}">
                <a16:creationId xmlns:a16="http://schemas.microsoft.com/office/drawing/2014/main" id="{42F2F1C9-3848-42F6-A2F7-98F2F240BEE4}"/>
              </a:ext>
            </a:extLst>
          </p:cNvPr>
          <p:cNvSpPr/>
          <p:nvPr/>
        </p:nvSpPr>
        <p:spPr>
          <a:xfrm>
            <a:off x="874272" y="838036"/>
            <a:ext cx="10498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 PRESENTATION</a:t>
            </a:r>
            <a:endParaRPr lang="en-US" altLang="ko-KR" sz="7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326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3252532" y="2051509"/>
            <a:ext cx="2537503" cy="2537503"/>
          </a:xfrm>
          <a:prstGeom prst="ellipse">
            <a:avLst/>
          </a:prstGeom>
          <a:solidFill>
            <a:srgbClr val="433D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67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61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73</a:t>
            </a:r>
          </a:p>
        </p:txBody>
      </p:sp>
      <p:sp>
        <p:nvSpPr>
          <p:cNvPr id="6" name="타원 5"/>
          <p:cNvSpPr/>
          <p:nvPr/>
        </p:nvSpPr>
        <p:spPr>
          <a:xfrm>
            <a:off x="6257402" y="2051508"/>
            <a:ext cx="2537503" cy="2537503"/>
          </a:xfrm>
          <a:prstGeom prst="ellipse">
            <a:avLst/>
          </a:prstGeom>
          <a:solidFill>
            <a:srgbClr val="C397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195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151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105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801C4914-F891-3B79-61FD-9C89EC250555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4A3DFDCD-B741-CCDD-CCB5-6EF8103C1BA9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614448"/>
      </p:ext>
    </p:extLst>
  </p:cSld>
  <p:clrMapOvr>
    <a:masterClrMapping/>
  </p:clrMapOvr>
</p:sld>
</file>

<file path=ppt/theme/theme1.xml><?xml version="1.0" encoding="utf-8"?>
<a:theme xmlns:a="http://schemas.openxmlformats.org/drawingml/2006/main" name="3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와이드스크린</PresentationFormat>
  <Paragraphs>12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游ゴシック</vt:lpstr>
      <vt:lpstr>맑은 고딕</vt:lpstr>
      <vt:lpstr>Arial</vt:lpstr>
      <vt:lpstr>32_Office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2021-05-11T14:47:24Z</dcterms:created>
  <dcterms:modified xsi:type="dcterms:W3CDTF">2025-02-28T02:28:55Z</dcterms:modified>
</cp:coreProperties>
</file>