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90" autoAdjust="0"/>
    <p:restoredTop sz="94660"/>
  </p:normalViewPr>
  <p:slideViewPr>
    <p:cSldViewPr snapToGrid="0">
      <p:cViewPr varScale="1">
        <p:scale>
          <a:sx n="92" d="100"/>
          <a:sy n="92" d="100"/>
        </p:scale>
        <p:origin x="6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2112318-F619-4488-8B6E-2F5F2426A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8BEE6BB-9A5F-4E9F-9F1C-6D46BE01A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2D9A51D-A948-4CB8-A9EB-5A26520C8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4374BBD-0B82-4658-B13D-088F0E4D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B1AAA67-696A-4836-A10B-FF164C3A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366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C43AEE1-28CA-46D2-81F5-CD34E4F9E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738FEC2-4BF0-4A45-9297-EE9B2E45E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BEDBAD0-D342-4544-94B8-122B3BDBF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D70FE0D-ACBA-4806-9F35-4EB786E86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7F3119A-4AE1-408F-B8AD-4428B0060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056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0B3D2AB-E650-41C2-B6FB-5398A5C19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92D6516-8F93-4221-97F7-E01D89EE5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D86CB26-A349-496A-B48B-A7B891172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2E726FD-A739-41D5-96BA-467036392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0FAE18D-FED5-4070-8B76-811D76CC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271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C6958D-28E5-4CC8-8C48-52A02A1BC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8E03031-827B-4AC7-B564-384C16177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1C19838-69C9-49EB-9B51-549106E9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C26852C-90C9-4502-A697-363CF824C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F7509D0-CCBD-406A-9D4E-6845657B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913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CEF73EF-188B-4B17-B08F-D30E80C30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D7DD2CA-F9BF-47A8-9D27-757556FD1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E78A1FB-ABBF-480D-AC6C-9BB1AEF9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384247E-1D11-4A19-BDDF-E157A205B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24EC815-B6FC-4BDE-910C-F8015ED4A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837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4DAEB91-29AA-4ACC-BDCF-960470FCA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56B0E51-7DC0-45B6-8306-D8167F5CB7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7CB78CC-8798-4261-B4B1-60B4C5437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9594384-5734-4FC8-928A-E1641354A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82301C0-6908-48C0-8957-C8B3F459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07DD8FE-7741-412F-947D-7A7079F48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797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BD6DFD1-B640-4CC6-A759-6C7981C5C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5B2A237-7572-46BD-9502-829F6C0AD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1AE9732-B570-4506-BDA6-0AB39D453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289407D-7DA6-4293-A426-38DF9B211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F239549F-370A-4671-B1BB-79655CC6C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A86D9E62-97AA-41F8-B69B-6CD691CF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F41D3FC0-561B-4DE4-AA99-9DB56EC6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AD0040F2-99C5-450C-9966-5D00290EB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390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6E337C1-8281-4F6E-9A31-EBE388C3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00EA4B32-9135-4223-8DE6-887D27434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9407FC83-8D70-48DB-8681-08CFD9C0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8FC15EC-BCCB-4B82-A94C-FABC63DF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164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2B9F9692-5462-4439-80C8-B7E337FC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4CA042D-EBC0-437C-A819-521611A54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2415CDA-0D1F-49BD-8381-21C3BEFD5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17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A6F10D4-8D29-48C2-ADF0-92316E2C8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BBA3CD3-DE79-4260-873A-FEDE5C678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19C6BD2-52A1-4155-9D55-1D847772E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82A3511-0B13-4D97-937C-07365FBAD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4C805B4-20AF-4A3C-B131-E1D9FFBB0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9C705FC-2895-472A-B6FD-C2434624B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4415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C00D820-915B-4802-8C2E-FF7CA967E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0CF9849-20D0-417A-99C8-099DF39939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44A7754-54E7-4123-8C5E-1B05B517B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AFFF3F1-9632-4E06-BAB7-312343416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F23D6B1-934F-4B4D-9E4F-5AE9E873C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157FDD5-2092-4E16-8E7C-1CCA4719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008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4C8B562-0886-4274-876D-59EFAAAE2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1799B9E-1CD2-4A09-9ACC-2FA1C62D7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2A0C5B4-9399-4A5E-8DEE-54436B1EC8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5B2B9FF-C0C5-4E9E-A76A-AF0745E2D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8992FE0-2D01-4365-9F95-1FF838BCE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301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3495675" y="3067049"/>
            <a:ext cx="8696325" cy="1967205"/>
          </a:xfrm>
          <a:custGeom>
            <a:avLst/>
            <a:gdLst>
              <a:gd name="connsiteX0" fmla="*/ 0 w 10163175"/>
              <a:gd name="connsiteY0" fmla="*/ 0 h 6858000"/>
              <a:gd name="connsiteX1" fmla="*/ 10163175 w 10163175"/>
              <a:gd name="connsiteY1" fmla="*/ 0 h 6858000"/>
              <a:gd name="connsiteX2" fmla="*/ 10163175 w 10163175"/>
              <a:gd name="connsiteY2" fmla="*/ 6858000 h 6858000"/>
              <a:gd name="connsiteX3" fmla="*/ 0 w 10163175"/>
              <a:gd name="connsiteY3" fmla="*/ 6858000 h 6858000"/>
              <a:gd name="connsiteX4" fmla="*/ 0 w 10163175"/>
              <a:gd name="connsiteY4" fmla="*/ 0 h 6858000"/>
              <a:gd name="connsiteX0" fmla="*/ 2895600 w 10163175"/>
              <a:gd name="connsiteY0" fmla="*/ 0 h 6858000"/>
              <a:gd name="connsiteX1" fmla="*/ 10163175 w 10163175"/>
              <a:gd name="connsiteY1" fmla="*/ 0 h 6858000"/>
              <a:gd name="connsiteX2" fmla="*/ 10163175 w 10163175"/>
              <a:gd name="connsiteY2" fmla="*/ 6858000 h 6858000"/>
              <a:gd name="connsiteX3" fmla="*/ 0 w 10163175"/>
              <a:gd name="connsiteY3" fmla="*/ 6858000 h 6858000"/>
              <a:gd name="connsiteX4" fmla="*/ 2895600 w 10163175"/>
              <a:gd name="connsiteY4" fmla="*/ 0 h 6858000"/>
              <a:gd name="connsiteX0" fmla="*/ 1181100 w 8448675"/>
              <a:gd name="connsiteY0" fmla="*/ 0 h 6867525"/>
              <a:gd name="connsiteX1" fmla="*/ 8448675 w 8448675"/>
              <a:gd name="connsiteY1" fmla="*/ 0 h 6867525"/>
              <a:gd name="connsiteX2" fmla="*/ 8448675 w 8448675"/>
              <a:gd name="connsiteY2" fmla="*/ 6858000 h 6867525"/>
              <a:gd name="connsiteX3" fmla="*/ 0 w 8448675"/>
              <a:gd name="connsiteY3" fmla="*/ 6867525 h 6867525"/>
              <a:gd name="connsiteX4" fmla="*/ 1181100 w 8448675"/>
              <a:gd name="connsiteY4" fmla="*/ 0 h 6867525"/>
              <a:gd name="connsiteX0" fmla="*/ 2628900 w 8448675"/>
              <a:gd name="connsiteY0" fmla="*/ 0 h 6867525"/>
              <a:gd name="connsiteX1" fmla="*/ 8448675 w 8448675"/>
              <a:gd name="connsiteY1" fmla="*/ 0 h 6867525"/>
              <a:gd name="connsiteX2" fmla="*/ 8448675 w 8448675"/>
              <a:gd name="connsiteY2" fmla="*/ 6858000 h 6867525"/>
              <a:gd name="connsiteX3" fmla="*/ 0 w 8448675"/>
              <a:gd name="connsiteY3" fmla="*/ 6867525 h 6867525"/>
              <a:gd name="connsiteX4" fmla="*/ 2628900 w 8448675"/>
              <a:gd name="connsiteY4" fmla="*/ 0 h 6867525"/>
              <a:gd name="connsiteX0" fmla="*/ 2876550 w 8696325"/>
              <a:gd name="connsiteY0" fmla="*/ 0 h 6858000"/>
              <a:gd name="connsiteX1" fmla="*/ 8696325 w 8696325"/>
              <a:gd name="connsiteY1" fmla="*/ 0 h 6858000"/>
              <a:gd name="connsiteX2" fmla="*/ 8696325 w 8696325"/>
              <a:gd name="connsiteY2" fmla="*/ 6858000 h 6858000"/>
              <a:gd name="connsiteX3" fmla="*/ 0 w 8696325"/>
              <a:gd name="connsiteY3" fmla="*/ 6858000 h 6858000"/>
              <a:gd name="connsiteX4" fmla="*/ 2876550 w 8696325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96325" h="6858000">
                <a:moveTo>
                  <a:pt x="2876550" y="0"/>
                </a:moveTo>
                <a:lnTo>
                  <a:pt x="8696325" y="0"/>
                </a:lnTo>
                <a:lnTo>
                  <a:pt x="8696325" y="6858000"/>
                </a:lnTo>
                <a:lnTo>
                  <a:pt x="0" y="6858000"/>
                </a:lnTo>
                <a:lnTo>
                  <a:pt x="287655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5875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자유형 5"/>
          <p:cNvSpPr/>
          <p:nvPr/>
        </p:nvSpPr>
        <p:spPr>
          <a:xfrm>
            <a:off x="0" y="3868590"/>
            <a:ext cx="5840449" cy="483977"/>
          </a:xfrm>
          <a:custGeom>
            <a:avLst/>
            <a:gdLst>
              <a:gd name="connsiteX0" fmla="*/ 9297909 w 9297909"/>
              <a:gd name="connsiteY0" fmla="*/ 90607 h 108787"/>
              <a:gd name="connsiteX1" fmla="*/ 8347296 w 9297909"/>
              <a:gd name="connsiteY1" fmla="*/ 18179 h 108787"/>
              <a:gd name="connsiteX2" fmla="*/ 6111090 w 9297909"/>
              <a:gd name="connsiteY2" fmla="*/ 108714 h 108787"/>
              <a:gd name="connsiteX3" fmla="*/ 3367890 w 9297909"/>
              <a:gd name="connsiteY3" fmla="*/ 72 h 108787"/>
              <a:gd name="connsiteX4" fmla="*/ 1620571 w 9297909"/>
              <a:gd name="connsiteY4" fmla="*/ 90607 h 108787"/>
              <a:gd name="connsiteX5" fmla="*/ 0 w 9297909"/>
              <a:gd name="connsiteY5" fmla="*/ 9125 h 108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297909" h="108787">
                <a:moveTo>
                  <a:pt x="9297909" y="90607"/>
                </a:moveTo>
                <a:cubicBezTo>
                  <a:pt x="9088170" y="52884"/>
                  <a:pt x="8878432" y="15161"/>
                  <a:pt x="8347296" y="18179"/>
                </a:cubicBezTo>
                <a:cubicBezTo>
                  <a:pt x="7816160" y="21197"/>
                  <a:pt x="6940991" y="111732"/>
                  <a:pt x="6111090" y="108714"/>
                </a:cubicBezTo>
                <a:cubicBezTo>
                  <a:pt x="5281189" y="105696"/>
                  <a:pt x="4116310" y="3090"/>
                  <a:pt x="3367890" y="72"/>
                </a:cubicBezTo>
                <a:cubicBezTo>
                  <a:pt x="2619470" y="-2946"/>
                  <a:pt x="2181886" y="89098"/>
                  <a:pt x="1620571" y="90607"/>
                </a:cubicBezTo>
                <a:cubicBezTo>
                  <a:pt x="1059256" y="92116"/>
                  <a:pt x="529628" y="50620"/>
                  <a:pt x="0" y="9125"/>
                </a:cubicBezTo>
              </a:path>
            </a:pathLst>
          </a:custGeom>
          <a:noFill/>
          <a:ln w="412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5787766" y="2111278"/>
            <a:ext cx="6903849" cy="2641697"/>
            <a:chOff x="9316015" y="121571"/>
            <a:chExt cx="3141941" cy="1202236"/>
          </a:xfrm>
        </p:grpSpPr>
        <p:sp>
          <p:nvSpPr>
            <p:cNvPr id="32" name="타원 31"/>
            <p:cNvSpPr/>
            <p:nvPr/>
          </p:nvSpPr>
          <p:spPr>
            <a:xfrm>
              <a:off x="10443136" y="1011985"/>
              <a:ext cx="2014820" cy="220417"/>
            </a:xfrm>
            <a:prstGeom prst="ellipse">
              <a:avLst/>
            </a:prstGeom>
            <a:solidFill>
              <a:schemeClr val="tx1">
                <a:alpha val="1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9" name="자유형 8"/>
            <p:cNvSpPr/>
            <p:nvPr/>
          </p:nvSpPr>
          <p:spPr>
            <a:xfrm flipH="1">
              <a:off x="9353279" y="710453"/>
              <a:ext cx="811067" cy="336039"/>
            </a:xfrm>
            <a:custGeom>
              <a:avLst/>
              <a:gdLst>
                <a:gd name="connsiteX0" fmla="*/ 0 w 1182678"/>
                <a:gd name="connsiteY0" fmla="*/ 0 h 490004"/>
                <a:gd name="connsiteX1" fmla="*/ 10523 w 1182678"/>
                <a:gd name="connsiteY1" fmla="*/ 44051 h 490004"/>
                <a:gd name="connsiteX2" fmla="*/ 95057 w 1182678"/>
                <a:gd name="connsiteY2" fmla="*/ 195260 h 490004"/>
                <a:gd name="connsiteX3" fmla="*/ 450657 w 1182678"/>
                <a:gd name="connsiteY3" fmla="*/ 360360 h 490004"/>
                <a:gd name="connsiteX4" fmla="*/ 1128519 w 1182678"/>
                <a:gd name="connsiteY4" fmla="*/ 481010 h 490004"/>
                <a:gd name="connsiteX5" fmla="*/ 1166038 w 1182678"/>
                <a:gd name="connsiteY5" fmla="*/ 456822 h 490004"/>
                <a:gd name="connsiteX6" fmla="*/ 1182678 w 1182678"/>
                <a:gd name="connsiteY6" fmla="*/ 429717 h 490004"/>
                <a:gd name="connsiteX7" fmla="*/ 1150175 w 1182678"/>
                <a:gd name="connsiteY7" fmla="*/ 391973 h 490004"/>
                <a:gd name="connsiteX8" fmla="*/ 34948 w 1182678"/>
                <a:gd name="connsiteY8" fmla="*/ 4192 h 490004"/>
                <a:gd name="connsiteX9" fmla="*/ 0 w 1182678"/>
                <a:gd name="connsiteY9" fmla="*/ 0 h 490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82678" h="490004">
                  <a:moveTo>
                    <a:pt x="0" y="0"/>
                  </a:moveTo>
                  <a:lnTo>
                    <a:pt x="10523" y="44051"/>
                  </a:lnTo>
                  <a:cubicBezTo>
                    <a:pt x="28382" y="99878"/>
                    <a:pt x="56428" y="156896"/>
                    <a:pt x="95057" y="195260"/>
                  </a:cubicBezTo>
                  <a:cubicBezTo>
                    <a:pt x="172315" y="271989"/>
                    <a:pt x="278413" y="312735"/>
                    <a:pt x="450657" y="360360"/>
                  </a:cubicBezTo>
                  <a:cubicBezTo>
                    <a:pt x="622901" y="407985"/>
                    <a:pt x="1007869" y="522814"/>
                    <a:pt x="1128519" y="481010"/>
                  </a:cubicBezTo>
                  <a:cubicBezTo>
                    <a:pt x="1143600" y="475785"/>
                    <a:pt x="1155974" y="467500"/>
                    <a:pt x="1166038" y="456822"/>
                  </a:cubicBezTo>
                  <a:lnTo>
                    <a:pt x="1182678" y="429717"/>
                  </a:lnTo>
                  <a:lnTo>
                    <a:pt x="1150175" y="391973"/>
                  </a:lnTo>
                  <a:cubicBezTo>
                    <a:pt x="958477" y="202493"/>
                    <a:pt x="480695" y="68433"/>
                    <a:pt x="34948" y="419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" name="자유형 6"/>
            <p:cNvSpPr/>
            <p:nvPr/>
          </p:nvSpPr>
          <p:spPr>
            <a:xfrm flipH="1">
              <a:off x="9316015" y="683825"/>
              <a:ext cx="1515225" cy="532348"/>
            </a:xfrm>
            <a:custGeom>
              <a:avLst/>
              <a:gdLst>
                <a:gd name="connsiteX0" fmla="*/ 489909 w 2209463"/>
                <a:gd name="connsiteY0" fmla="*/ 125 h 776257"/>
                <a:gd name="connsiteX1" fmla="*/ 83255 w 2209463"/>
                <a:gd name="connsiteY1" fmla="*/ 126136 h 776257"/>
                <a:gd name="connsiteX2" fmla="*/ 83255 w 2209463"/>
                <a:gd name="connsiteY2" fmla="*/ 770661 h 776257"/>
                <a:gd name="connsiteX3" fmla="*/ 2155840 w 2209463"/>
                <a:gd name="connsiteY3" fmla="*/ 754786 h 776257"/>
                <a:gd name="connsiteX4" fmla="*/ 2164403 w 2209463"/>
                <a:gd name="connsiteY4" fmla="*/ 479317 h 776257"/>
                <a:gd name="connsiteX5" fmla="*/ 2155126 w 2209463"/>
                <a:gd name="connsiteY5" fmla="*/ 468545 h 776257"/>
                <a:gd name="connsiteX6" fmla="*/ 2138486 w 2209463"/>
                <a:gd name="connsiteY6" fmla="*/ 495650 h 776257"/>
                <a:gd name="connsiteX7" fmla="*/ 2100967 w 2209463"/>
                <a:gd name="connsiteY7" fmla="*/ 519838 h 776257"/>
                <a:gd name="connsiteX8" fmla="*/ 1423105 w 2209463"/>
                <a:gd name="connsiteY8" fmla="*/ 399188 h 776257"/>
                <a:gd name="connsiteX9" fmla="*/ 1067505 w 2209463"/>
                <a:gd name="connsiteY9" fmla="*/ 234088 h 776257"/>
                <a:gd name="connsiteX10" fmla="*/ 982971 w 2209463"/>
                <a:gd name="connsiteY10" fmla="*/ 82879 h 776257"/>
                <a:gd name="connsiteX11" fmla="*/ 972448 w 2209463"/>
                <a:gd name="connsiteY11" fmla="*/ 38828 h 776257"/>
                <a:gd name="connsiteX12" fmla="*/ 788665 w 2209463"/>
                <a:gd name="connsiteY12" fmla="*/ 16785 h 776257"/>
                <a:gd name="connsiteX13" fmla="*/ 489909 w 2209463"/>
                <a:gd name="connsiteY13" fmla="*/ 125 h 776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09463" h="776257">
                  <a:moveTo>
                    <a:pt x="489909" y="125"/>
                  </a:moveTo>
                  <a:cubicBezTo>
                    <a:pt x="217043" y="-2545"/>
                    <a:pt x="36756" y="37435"/>
                    <a:pt x="83255" y="126136"/>
                  </a:cubicBezTo>
                  <a:cubicBezTo>
                    <a:pt x="83255" y="340978"/>
                    <a:pt x="-104070" y="717744"/>
                    <a:pt x="83255" y="770661"/>
                  </a:cubicBezTo>
                  <a:cubicBezTo>
                    <a:pt x="774117" y="765369"/>
                    <a:pt x="2119028" y="795003"/>
                    <a:pt x="2155840" y="754786"/>
                  </a:cubicBezTo>
                  <a:cubicBezTo>
                    <a:pt x="2228306" y="654244"/>
                    <a:pt x="2223489" y="562074"/>
                    <a:pt x="2164403" y="479317"/>
                  </a:cubicBezTo>
                  <a:lnTo>
                    <a:pt x="2155126" y="468545"/>
                  </a:lnTo>
                  <a:lnTo>
                    <a:pt x="2138486" y="495650"/>
                  </a:lnTo>
                  <a:cubicBezTo>
                    <a:pt x="2128422" y="506328"/>
                    <a:pt x="2116048" y="514613"/>
                    <a:pt x="2100967" y="519838"/>
                  </a:cubicBezTo>
                  <a:cubicBezTo>
                    <a:pt x="1980317" y="561642"/>
                    <a:pt x="1595349" y="446813"/>
                    <a:pt x="1423105" y="399188"/>
                  </a:cubicBezTo>
                  <a:cubicBezTo>
                    <a:pt x="1250861" y="351563"/>
                    <a:pt x="1144763" y="310817"/>
                    <a:pt x="1067505" y="234088"/>
                  </a:cubicBezTo>
                  <a:cubicBezTo>
                    <a:pt x="1028876" y="195724"/>
                    <a:pt x="1000830" y="138706"/>
                    <a:pt x="982971" y="82879"/>
                  </a:cubicBezTo>
                  <a:lnTo>
                    <a:pt x="972448" y="38828"/>
                  </a:lnTo>
                  <a:lnTo>
                    <a:pt x="788665" y="16785"/>
                  </a:lnTo>
                  <a:cubicBezTo>
                    <a:pt x="682107" y="6643"/>
                    <a:pt x="580865" y="1014"/>
                    <a:pt x="489909" y="125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3" name="자유형 12"/>
            <p:cNvSpPr/>
            <p:nvPr/>
          </p:nvSpPr>
          <p:spPr>
            <a:xfrm rot="19921006">
              <a:off x="9434578" y="560084"/>
              <a:ext cx="1045847" cy="327146"/>
            </a:xfrm>
            <a:custGeom>
              <a:avLst/>
              <a:gdLst>
                <a:gd name="connsiteX0" fmla="*/ 1468801 w 1525028"/>
                <a:gd name="connsiteY0" fmla="*/ 214190 h 477036"/>
                <a:gd name="connsiteX1" fmla="*/ 1519804 w 1525028"/>
                <a:gd name="connsiteY1" fmla="*/ 368610 h 477036"/>
                <a:gd name="connsiteX2" fmla="*/ 1519803 w 1525028"/>
                <a:gd name="connsiteY2" fmla="*/ 368610 h 477036"/>
                <a:gd name="connsiteX3" fmla="*/ 1339159 w 1525028"/>
                <a:gd name="connsiteY3" fmla="*/ 471813 h 477036"/>
                <a:gd name="connsiteX4" fmla="*/ 679665 w 1525028"/>
                <a:gd name="connsiteY4" fmla="*/ 291884 h 477036"/>
                <a:gd name="connsiteX5" fmla="*/ 657316 w 1525028"/>
                <a:gd name="connsiteY5" fmla="*/ 280656 h 477036"/>
                <a:gd name="connsiteX6" fmla="*/ 140328 w 1525028"/>
                <a:gd name="connsiteY6" fmla="*/ 280656 h 477036"/>
                <a:gd name="connsiteX7" fmla="*/ 0 w 1525028"/>
                <a:gd name="connsiteY7" fmla="*/ 140328 h 477036"/>
                <a:gd name="connsiteX8" fmla="*/ 140328 w 1525028"/>
                <a:gd name="connsiteY8" fmla="*/ 0 h 477036"/>
                <a:gd name="connsiteX9" fmla="*/ 686954 w 1525028"/>
                <a:gd name="connsiteY9" fmla="*/ 0 h 477036"/>
                <a:gd name="connsiteX10" fmla="*/ 711617 w 1525028"/>
                <a:gd name="connsiteY10" fmla="*/ 4979 h 477036"/>
                <a:gd name="connsiteX11" fmla="*/ 757106 w 1525028"/>
                <a:gd name="connsiteY11" fmla="*/ 8038 h 477036"/>
                <a:gd name="connsiteX12" fmla="*/ 1416601 w 1525028"/>
                <a:gd name="connsiteY12" fmla="*/ 187965 h 477036"/>
                <a:gd name="connsiteX13" fmla="*/ 1468801 w 1525028"/>
                <a:gd name="connsiteY13" fmla="*/ 214190 h 47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525028" h="477036">
                  <a:moveTo>
                    <a:pt x="1468801" y="214190"/>
                  </a:moveTo>
                  <a:cubicBezTo>
                    <a:pt x="1513862" y="249633"/>
                    <a:pt x="1535843" y="309823"/>
                    <a:pt x="1519804" y="368610"/>
                  </a:cubicBezTo>
                  <a:lnTo>
                    <a:pt x="1519803" y="368610"/>
                  </a:lnTo>
                  <a:cubicBezTo>
                    <a:pt x="1498419" y="446992"/>
                    <a:pt x="1417541" y="493197"/>
                    <a:pt x="1339159" y="471813"/>
                  </a:cubicBezTo>
                  <a:lnTo>
                    <a:pt x="679665" y="291884"/>
                  </a:lnTo>
                  <a:lnTo>
                    <a:pt x="657316" y="280656"/>
                  </a:lnTo>
                  <a:lnTo>
                    <a:pt x="140328" y="280656"/>
                  </a:lnTo>
                  <a:cubicBezTo>
                    <a:pt x="62827" y="280656"/>
                    <a:pt x="0" y="217829"/>
                    <a:pt x="0" y="140328"/>
                  </a:cubicBezTo>
                  <a:cubicBezTo>
                    <a:pt x="0" y="62827"/>
                    <a:pt x="62827" y="0"/>
                    <a:pt x="140328" y="0"/>
                  </a:cubicBezTo>
                  <a:lnTo>
                    <a:pt x="686954" y="0"/>
                  </a:lnTo>
                  <a:lnTo>
                    <a:pt x="711617" y="4979"/>
                  </a:lnTo>
                  <a:lnTo>
                    <a:pt x="757106" y="8038"/>
                  </a:lnTo>
                  <a:lnTo>
                    <a:pt x="1416601" y="187965"/>
                  </a:lnTo>
                  <a:cubicBezTo>
                    <a:pt x="1436196" y="193311"/>
                    <a:pt x="1453781" y="202376"/>
                    <a:pt x="1468801" y="214190"/>
                  </a:cubicBezTo>
                  <a:close/>
                </a:path>
              </a:pathLst>
            </a:custGeom>
            <a:solidFill>
              <a:srgbClr val="EEB4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자유형 11"/>
            <p:cNvSpPr/>
            <p:nvPr/>
          </p:nvSpPr>
          <p:spPr>
            <a:xfrm rot="20055491">
              <a:off x="9587823" y="413948"/>
              <a:ext cx="1796587" cy="909859"/>
            </a:xfrm>
            <a:custGeom>
              <a:avLst/>
              <a:gdLst>
                <a:gd name="connsiteX0" fmla="*/ 1415648 w 2619739"/>
                <a:gd name="connsiteY0" fmla="*/ 89672 h 1326733"/>
                <a:gd name="connsiteX1" fmla="*/ 2237524 w 2619739"/>
                <a:gd name="connsiteY1" fmla="*/ 589190 h 1326733"/>
                <a:gd name="connsiteX2" fmla="*/ 1842251 w 2619739"/>
                <a:gd name="connsiteY2" fmla="*/ 1326733 h 1326733"/>
                <a:gd name="connsiteX3" fmla="*/ 1300494 w 2619739"/>
                <a:gd name="connsiteY3" fmla="*/ 1139944 h 1326733"/>
                <a:gd name="connsiteX4" fmla="*/ 1049755 w 2619739"/>
                <a:gd name="connsiteY4" fmla="*/ 1100730 h 1326733"/>
                <a:gd name="connsiteX5" fmla="*/ 1050551 w 2619739"/>
                <a:gd name="connsiteY5" fmla="*/ 1096224 h 1326733"/>
                <a:gd name="connsiteX6" fmla="*/ 1005684 w 2619739"/>
                <a:gd name="connsiteY6" fmla="*/ 1084765 h 1326733"/>
                <a:gd name="connsiteX7" fmla="*/ 577058 w 2619739"/>
                <a:gd name="connsiteY7" fmla="*/ 878095 h 1326733"/>
                <a:gd name="connsiteX8" fmla="*/ 476766 w 2619739"/>
                <a:gd name="connsiteY8" fmla="*/ 709317 h 1326733"/>
                <a:gd name="connsiteX9" fmla="*/ 494218 w 2619739"/>
                <a:gd name="connsiteY9" fmla="*/ 640987 h 1326733"/>
                <a:gd name="connsiteX10" fmla="*/ 536814 w 2619739"/>
                <a:gd name="connsiteY10" fmla="*/ 584780 h 1326733"/>
                <a:gd name="connsiteX11" fmla="*/ 731326 w 2619739"/>
                <a:gd name="connsiteY11" fmla="*/ 558147 h 1326733"/>
                <a:gd name="connsiteX12" fmla="*/ 980118 w 2619739"/>
                <a:gd name="connsiteY12" fmla="*/ 678106 h 1326733"/>
                <a:gd name="connsiteX13" fmla="*/ 979639 w 2619739"/>
                <a:gd name="connsiteY13" fmla="*/ 676664 h 1326733"/>
                <a:gd name="connsiteX14" fmla="*/ 1010115 w 2619739"/>
                <a:gd name="connsiteY14" fmla="*/ 693605 h 1326733"/>
                <a:gd name="connsiteX15" fmla="*/ 1119061 w 2619739"/>
                <a:gd name="connsiteY15" fmla="*/ 743162 h 1326733"/>
                <a:gd name="connsiteX16" fmla="*/ 1283609 w 2619739"/>
                <a:gd name="connsiteY16" fmla="*/ 780203 h 1326733"/>
                <a:gd name="connsiteX17" fmla="*/ 1392734 w 2619739"/>
                <a:gd name="connsiteY17" fmla="*/ 740294 h 1326733"/>
                <a:gd name="connsiteX18" fmla="*/ 1421003 w 2619739"/>
                <a:gd name="connsiteY18" fmla="*/ 632319 h 1326733"/>
                <a:gd name="connsiteX19" fmla="*/ 1340799 w 2619739"/>
                <a:gd name="connsiteY19" fmla="*/ 535488 h 1326733"/>
                <a:gd name="connsiteX20" fmla="*/ 1124659 w 2619739"/>
                <a:gd name="connsiteY20" fmla="*/ 391619 h 1326733"/>
                <a:gd name="connsiteX21" fmla="*/ 1037981 w 2619739"/>
                <a:gd name="connsiteY21" fmla="*/ 363043 h 1326733"/>
                <a:gd name="connsiteX22" fmla="*/ 943010 w 2619739"/>
                <a:gd name="connsiteY22" fmla="*/ 341044 h 1326733"/>
                <a:gd name="connsiteX23" fmla="*/ 923600 w 2619739"/>
                <a:gd name="connsiteY23" fmla="*/ 337408 h 1326733"/>
                <a:gd name="connsiteX24" fmla="*/ 924882 w 2619739"/>
                <a:gd name="connsiteY24" fmla="*/ 333269 h 1326733"/>
                <a:gd name="connsiteX25" fmla="*/ 709773 w 2619739"/>
                <a:gd name="connsiteY25" fmla="*/ 297393 h 1326733"/>
                <a:gd name="connsiteX26" fmla="*/ 665902 w 2619739"/>
                <a:gd name="connsiteY26" fmla="*/ 280656 h 1326733"/>
                <a:gd name="connsiteX27" fmla="*/ 140328 w 2619739"/>
                <a:gd name="connsiteY27" fmla="*/ 280656 h 1326733"/>
                <a:gd name="connsiteX28" fmla="*/ 0 w 2619739"/>
                <a:gd name="connsiteY28" fmla="*/ 140328 h 1326733"/>
                <a:gd name="connsiteX29" fmla="*/ 140328 w 2619739"/>
                <a:gd name="connsiteY29" fmla="*/ 0 h 1326733"/>
                <a:gd name="connsiteX30" fmla="*/ 686954 w 2619739"/>
                <a:gd name="connsiteY30" fmla="*/ 0 h 1326733"/>
                <a:gd name="connsiteX31" fmla="*/ 727657 w 2619739"/>
                <a:gd name="connsiteY31" fmla="*/ 8218 h 1326733"/>
                <a:gd name="connsiteX32" fmla="*/ 758174 w 2619739"/>
                <a:gd name="connsiteY32" fmla="*/ 7181 h 1326733"/>
                <a:gd name="connsiteX33" fmla="*/ 1325773 w 2619739"/>
                <a:gd name="connsiteY33" fmla="*/ 101844 h 1326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2619739" h="1326733">
                  <a:moveTo>
                    <a:pt x="1415648" y="89672"/>
                  </a:moveTo>
                  <a:lnTo>
                    <a:pt x="2237524" y="589190"/>
                  </a:lnTo>
                  <a:cubicBezTo>
                    <a:pt x="2699822" y="571604"/>
                    <a:pt x="2921258" y="1283831"/>
                    <a:pt x="1842251" y="1326733"/>
                  </a:cubicBezTo>
                  <a:cubicBezTo>
                    <a:pt x="1671777" y="1276395"/>
                    <a:pt x="1470968" y="1190282"/>
                    <a:pt x="1300494" y="1139944"/>
                  </a:cubicBezTo>
                  <a:lnTo>
                    <a:pt x="1049755" y="1100730"/>
                  </a:lnTo>
                  <a:lnTo>
                    <a:pt x="1050551" y="1096224"/>
                  </a:lnTo>
                  <a:lnTo>
                    <a:pt x="1005684" y="1084765"/>
                  </a:lnTo>
                  <a:lnTo>
                    <a:pt x="577058" y="878095"/>
                  </a:lnTo>
                  <a:cubicBezTo>
                    <a:pt x="510795" y="846145"/>
                    <a:pt x="473367" y="778444"/>
                    <a:pt x="476766" y="709317"/>
                  </a:cubicBezTo>
                  <a:lnTo>
                    <a:pt x="494218" y="640987"/>
                  </a:lnTo>
                  <a:lnTo>
                    <a:pt x="536814" y="584780"/>
                  </a:lnTo>
                  <a:cubicBezTo>
                    <a:pt x="588784" y="539072"/>
                    <a:pt x="665063" y="526197"/>
                    <a:pt x="731326" y="558147"/>
                  </a:cubicBezTo>
                  <a:lnTo>
                    <a:pt x="980118" y="678106"/>
                  </a:lnTo>
                  <a:lnTo>
                    <a:pt x="979639" y="676664"/>
                  </a:lnTo>
                  <a:lnTo>
                    <a:pt x="1010115" y="693605"/>
                  </a:lnTo>
                  <a:cubicBezTo>
                    <a:pt x="1048783" y="713241"/>
                    <a:pt x="1086932" y="730754"/>
                    <a:pt x="1119061" y="743162"/>
                  </a:cubicBezTo>
                  <a:cubicBezTo>
                    <a:pt x="1183319" y="767977"/>
                    <a:pt x="1237996" y="780682"/>
                    <a:pt x="1283609" y="780203"/>
                  </a:cubicBezTo>
                  <a:cubicBezTo>
                    <a:pt x="1329221" y="779725"/>
                    <a:pt x="1369834" y="764941"/>
                    <a:pt x="1392734" y="740294"/>
                  </a:cubicBezTo>
                  <a:cubicBezTo>
                    <a:pt x="1415633" y="715646"/>
                    <a:pt x="1429659" y="666453"/>
                    <a:pt x="1421003" y="632319"/>
                  </a:cubicBezTo>
                  <a:cubicBezTo>
                    <a:pt x="1412348" y="598184"/>
                    <a:pt x="1390191" y="575604"/>
                    <a:pt x="1340799" y="535488"/>
                  </a:cubicBezTo>
                  <a:cubicBezTo>
                    <a:pt x="1291409" y="495372"/>
                    <a:pt x="1175129" y="420360"/>
                    <a:pt x="1124659" y="391619"/>
                  </a:cubicBezTo>
                  <a:cubicBezTo>
                    <a:pt x="1074189" y="362878"/>
                    <a:pt x="1083932" y="373744"/>
                    <a:pt x="1037981" y="363043"/>
                  </a:cubicBezTo>
                  <a:cubicBezTo>
                    <a:pt x="1015006" y="357694"/>
                    <a:pt x="978931" y="348671"/>
                    <a:pt x="943010" y="341044"/>
                  </a:cubicBezTo>
                  <a:lnTo>
                    <a:pt x="923600" y="337408"/>
                  </a:lnTo>
                  <a:lnTo>
                    <a:pt x="924882" y="333269"/>
                  </a:lnTo>
                  <a:lnTo>
                    <a:pt x="709773" y="297393"/>
                  </a:lnTo>
                  <a:lnTo>
                    <a:pt x="665902" y="280656"/>
                  </a:lnTo>
                  <a:lnTo>
                    <a:pt x="140328" y="280656"/>
                  </a:lnTo>
                  <a:cubicBezTo>
                    <a:pt x="62827" y="280656"/>
                    <a:pt x="0" y="217829"/>
                    <a:pt x="0" y="140328"/>
                  </a:cubicBezTo>
                  <a:cubicBezTo>
                    <a:pt x="0" y="62827"/>
                    <a:pt x="62827" y="0"/>
                    <a:pt x="140328" y="0"/>
                  </a:cubicBezTo>
                  <a:lnTo>
                    <a:pt x="686954" y="0"/>
                  </a:lnTo>
                  <a:lnTo>
                    <a:pt x="727657" y="8218"/>
                  </a:lnTo>
                  <a:lnTo>
                    <a:pt x="758174" y="7181"/>
                  </a:lnTo>
                  <a:lnTo>
                    <a:pt x="1325773" y="101844"/>
                  </a:lnTo>
                  <a:close/>
                </a:path>
              </a:pathLst>
            </a:custGeom>
            <a:solidFill>
              <a:srgbClr val="F7C1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" name="직사각형 3"/>
            <p:cNvSpPr/>
            <p:nvPr/>
          </p:nvSpPr>
          <p:spPr>
            <a:xfrm rot="20544363">
              <a:off x="11154739" y="352312"/>
              <a:ext cx="166570" cy="74268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직사각형 10"/>
            <p:cNvSpPr/>
            <p:nvPr/>
          </p:nvSpPr>
          <p:spPr>
            <a:xfrm rot="20544363">
              <a:off x="11212717" y="121571"/>
              <a:ext cx="1179289" cy="861939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30" name="직사각형 29"/>
          <p:cNvSpPr/>
          <p:nvPr/>
        </p:nvSpPr>
        <p:spPr>
          <a:xfrm>
            <a:off x="742780" y="1298014"/>
            <a:ext cx="6104829" cy="2754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en-US" altLang="ko-KR" sz="5400" b="1" kern="0" dirty="0">
                <a:solidFill>
                  <a:prstClr val="black">
                    <a:lumMod val="75000"/>
                    <a:lumOff val="25000"/>
                  </a:prstClr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PPT PRESENTATION </a:t>
            </a:r>
          </a:p>
          <a:p>
            <a:pPr latinLnBrk="0">
              <a:defRPr/>
            </a:pPr>
            <a:r>
              <a:rPr lang="en-US" altLang="ja-JP" sz="1100" kern="0" dirty="0">
                <a:solidFill>
                  <a:prstClr val="white">
                    <a:lumMod val="75000"/>
                  </a:prstClr>
                </a:solidFill>
              </a:rPr>
              <a:t>PAPOZIP</a:t>
            </a:r>
            <a:r>
              <a:rPr lang="ja-JP" altLang="en-US" sz="1100" kern="0" dirty="0">
                <a:solidFill>
                  <a:prstClr val="white">
                    <a:lumMod val="75000"/>
                  </a:prstClr>
                </a:solidFill>
              </a:rPr>
              <a:t>と一緒に</a:t>
            </a:r>
            <a:r>
              <a:rPr lang="en-US" altLang="ja-JP" sz="1100" kern="0" dirty="0">
                <a:solidFill>
                  <a:prstClr val="white">
                    <a:lumMod val="75000"/>
                  </a:prstClr>
                </a:solidFill>
              </a:rPr>
              <a:t>ppt</a:t>
            </a:r>
            <a:r>
              <a:rPr lang="ja-JP" altLang="en-US" sz="1100" kern="0" dirty="0">
                <a:solidFill>
                  <a:prstClr val="white">
                    <a:lumMod val="75000"/>
                  </a:prstClr>
                </a:solidFill>
              </a:rPr>
              <a:t>を作る楽しさを感じてください</a:t>
            </a:r>
            <a:endParaRPr lang="ko-KR" altLang="en-US" sz="6600" kern="0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17" name="직사각형 2"/>
          <p:cNvSpPr/>
          <p:nvPr/>
        </p:nvSpPr>
        <p:spPr>
          <a:xfrm>
            <a:off x="3495675" y="5034248"/>
            <a:ext cx="8696325" cy="187055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8" name="직사각형 2"/>
          <p:cNvSpPr/>
          <p:nvPr/>
        </p:nvSpPr>
        <p:spPr>
          <a:xfrm>
            <a:off x="3714751" y="5221302"/>
            <a:ext cx="8477250" cy="1634685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011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타원 31"/>
          <p:cNvSpPr/>
          <p:nvPr/>
        </p:nvSpPr>
        <p:spPr>
          <a:xfrm>
            <a:off x="10443136" y="1011985"/>
            <a:ext cx="2014820" cy="220417"/>
          </a:xfrm>
          <a:prstGeom prst="ellipse">
            <a:avLst/>
          </a:prstGeom>
          <a:solidFill>
            <a:schemeClr val="tx1">
              <a:alpha val="1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9" name="자유형 8"/>
          <p:cNvSpPr/>
          <p:nvPr/>
        </p:nvSpPr>
        <p:spPr>
          <a:xfrm flipH="1">
            <a:off x="9353279" y="710453"/>
            <a:ext cx="811067" cy="336039"/>
          </a:xfrm>
          <a:custGeom>
            <a:avLst/>
            <a:gdLst>
              <a:gd name="connsiteX0" fmla="*/ 0 w 1182678"/>
              <a:gd name="connsiteY0" fmla="*/ 0 h 490004"/>
              <a:gd name="connsiteX1" fmla="*/ 10523 w 1182678"/>
              <a:gd name="connsiteY1" fmla="*/ 44051 h 490004"/>
              <a:gd name="connsiteX2" fmla="*/ 95057 w 1182678"/>
              <a:gd name="connsiteY2" fmla="*/ 195260 h 490004"/>
              <a:gd name="connsiteX3" fmla="*/ 450657 w 1182678"/>
              <a:gd name="connsiteY3" fmla="*/ 360360 h 490004"/>
              <a:gd name="connsiteX4" fmla="*/ 1128519 w 1182678"/>
              <a:gd name="connsiteY4" fmla="*/ 481010 h 490004"/>
              <a:gd name="connsiteX5" fmla="*/ 1166038 w 1182678"/>
              <a:gd name="connsiteY5" fmla="*/ 456822 h 490004"/>
              <a:gd name="connsiteX6" fmla="*/ 1182678 w 1182678"/>
              <a:gd name="connsiteY6" fmla="*/ 429717 h 490004"/>
              <a:gd name="connsiteX7" fmla="*/ 1150175 w 1182678"/>
              <a:gd name="connsiteY7" fmla="*/ 391973 h 490004"/>
              <a:gd name="connsiteX8" fmla="*/ 34948 w 1182678"/>
              <a:gd name="connsiteY8" fmla="*/ 4192 h 490004"/>
              <a:gd name="connsiteX9" fmla="*/ 0 w 1182678"/>
              <a:gd name="connsiteY9" fmla="*/ 0 h 490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82678" h="490004">
                <a:moveTo>
                  <a:pt x="0" y="0"/>
                </a:moveTo>
                <a:lnTo>
                  <a:pt x="10523" y="44051"/>
                </a:lnTo>
                <a:cubicBezTo>
                  <a:pt x="28382" y="99878"/>
                  <a:pt x="56428" y="156896"/>
                  <a:pt x="95057" y="195260"/>
                </a:cubicBezTo>
                <a:cubicBezTo>
                  <a:pt x="172315" y="271989"/>
                  <a:pt x="278413" y="312735"/>
                  <a:pt x="450657" y="360360"/>
                </a:cubicBezTo>
                <a:cubicBezTo>
                  <a:pt x="622901" y="407985"/>
                  <a:pt x="1007869" y="522814"/>
                  <a:pt x="1128519" y="481010"/>
                </a:cubicBezTo>
                <a:cubicBezTo>
                  <a:pt x="1143600" y="475785"/>
                  <a:pt x="1155974" y="467500"/>
                  <a:pt x="1166038" y="456822"/>
                </a:cubicBezTo>
                <a:lnTo>
                  <a:pt x="1182678" y="429717"/>
                </a:lnTo>
                <a:lnTo>
                  <a:pt x="1150175" y="391973"/>
                </a:lnTo>
                <a:cubicBezTo>
                  <a:pt x="958477" y="202493"/>
                  <a:pt x="480695" y="68433"/>
                  <a:pt x="34948" y="4192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7" name="자유형 6"/>
          <p:cNvSpPr/>
          <p:nvPr/>
        </p:nvSpPr>
        <p:spPr>
          <a:xfrm flipH="1">
            <a:off x="9316015" y="683825"/>
            <a:ext cx="1515225" cy="532348"/>
          </a:xfrm>
          <a:custGeom>
            <a:avLst/>
            <a:gdLst>
              <a:gd name="connsiteX0" fmla="*/ 489909 w 2209463"/>
              <a:gd name="connsiteY0" fmla="*/ 125 h 776257"/>
              <a:gd name="connsiteX1" fmla="*/ 83255 w 2209463"/>
              <a:gd name="connsiteY1" fmla="*/ 126136 h 776257"/>
              <a:gd name="connsiteX2" fmla="*/ 83255 w 2209463"/>
              <a:gd name="connsiteY2" fmla="*/ 770661 h 776257"/>
              <a:gd name="connsiteX3" fmla="*/ 2155840 w 2209463"/>
              <a:gd name="connsiteY3" fmla="*/ 754786 h 776257"/>
              <a:gd name="connsiteX4" fmla="*/ 2164403 w 2209463"/>
              <a:gd name="connsiteY4" fmla="*/ 479317 h 776257"/>
              <a:gd name="connsiteX5" fmla="*/ 2155126 w 2209463"/>
              <a:gd name="connsiteY5" fmla="*/ 468545 h 776257"/>
              <a:gd name="connsiteX6" fmla="*/ 2138486 w 2209463"/>
              <a:gd name="connsiteY6" fmla="*/ 495650 h 776257"/>
              <a:gd name="connsiteX7" fmla="*/ 2100967 w 2209463"/>
              <a:gd name="connsiteY7" fmla="*/ 519838 h 776257"/>
              <a:gd name="connsiteX8" fmla="*/ 1423105 w 2209463"/>
              <a:gd name="connsiteY8" fmla="*/ 399188 h 776257"/>
              <a:gd name="connsiteX9" fmla="*/ 1067505 w 2209463"/>
              <a:gd name="connsiteY9" fmla="*/ 234088 h 776257"/>
              <a:gd name="connsiteX10" fmla="*/ 982971 w 2209463"/>
              <a:gd name="connsiteY10" fmla="*/ 82879 h 776257"/>
              <a:gd name="connsiteX11" fmla="*/ 972448 w 2209463"/>
              <a:gd name="connsiteY11" fmla="*/ 38828 h 776257"/>
              <a:gd name="connsiteX12" fmla="*/ 788665 w 2209463"/>
              <a:gd name="connsiteY12" fmla="*/ 16785 h 776257"/>
              <a:gd name="connsiteX13" fmla="*/ 489909 w 2209463"/>
              <a:gd name="connsiteY13" fmla="*/ 125 h 776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09463" h="776257">
                <a:moveTo>
                  <a:pt x="489909" y="125"/>
                </a:moveTo>
                <a:cubicBezTo>
                  <a:pt x="217043" y="-2545"/>
                  <a:pt x="36756" y="37435"/>
                  <a:pt x="83255" y="126136"/>
                </a:cubicBezTo>
                <a:cubicBezTo>
                  <a:pt x="83255" y="340978"/>
                  <a:pt x="-104070" y="717744"/>
                  <a:pt x="83255" y="770661"/>
                </a:cubicBezTo>
                <a:cubicBezTo>
                  <a:pt x="774117" y="765369"/>
                  <a:pt x="2119028" y="795003"/>
                  <a:pt x="2155840" y="754786"/>
                </a:cubicBezTo>
                <a:cubicBezTo>
                  <a:pt x="2228306" y="654244"/>
                  <a:pt x="2223489" y="562074"/>
                  <a:pt x="2164403" y="479317"/>
                </a:cubicBezTo>
                <a:lnTo>
                  <a:pt x="2155126" y="468545"/>
                </a:lnTo>
                <a:lnTo>
                  <a:pt x="2138486" y="495650"/>
                </a:lnTo>
                <a:cubicBezTo>
                  <a:pt x="2128422" y="506328"/>
                  <a:pt x="2116048" y="514613"/>
                  <a:pt x="2100967" y="519838"/>
                </a:cubicBezTo>
                <a:cubicBezTo>
                  <a:pt x="1980317" y="561642"/>
                  <a:pt x="1595349" y="446813"/>
                  <a:pt x="1423105" y="399188"/>
                </a:cubicBezTo>
                <a:cubicBezTo>
                  <a:pt x="1250861" y="351563"/>
                  <a:pt x="1144763" y="310817"/>
                  <a:pt x="1067505" y="234088"/>
                </a:cubicBezTo>
                <a:cubicBezTo>
                  <a:pt x="1028876" y="195724"/>
                  <a:pt x="1000830" y="138706"/>
                  <a:pt x="982971" y="82879"/>
                </a:cubicBezTo>
                <a:lnTo>
                  <a:pt x="972448" y="38828"/>
                </a:lnTo>
                <a:lnTo>
                  <a:pt x="788665" y="16785"/>
                </a:lnTo>
                <a:cubicBezTo>
                  <a:pt x="682107" y="6643"/>
                  <a:pt x="580865" y="1014"/>
                  <a:pt x="489909" y="125"/>
                </a:cubicBez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자유형 5"/>
          <p:cNvSpPr/>
          <p:nvPr/>
        </p:nvSpPr>
        <p:spPr>
          <a:xfrm>
            <a:off x="9053" y="1050131"/>
            <a:ext cx="9344226" cy="91452"/>
          </a:xfrm>
          <a:custGeom>
            <a:avLst/>
            <a:gdLst>
              <a:gd name="connsiteX0" fmla="*/ 9297909 w 9297909"/>
              <a:gd name="connsiteY0" fmla="*/ 90607 h 108787"/>
              <a:gd name="connsiteX1" fmla="*/ 8347296 w 9297909"/>
              <a:gd name="connsiteY1" fmla="*/ 18179 h 108787"/>
              <a:gd name="connsiteX2" fmla="*/ 6111090 w 9297909"/>
              <a:gd name="connsiteY2" fmla="*/ 108714 h 108787"/>
              <a:gd name="connsiteX3" fmla="*/ 3367890 w 9297909"/>
              <a:gd name="connsiteY3" fmla="*/ 72 h 108787"/>
              <a:gd name="connsiteX4" fmla="*/ 1620571 w 9297909"/>
              <a:gd name="connsiteY4" fmla="*/ 90607 h 108787"/>
              <a:gd name="connsiteX5" fmla="*/ 0 w 9297909"/>
              <a:gd name="connsiteY5" fmla="*/ 9125 h 108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297909" h="108787">
                <a:moveTo>
                  <a:pt x="9297909" y="90607"/>
                </a:moveTo>
                <a:cubicBezTo>
                  <a:pt x="9088170" y="52884"/>
                  <a:pt x="8878432" y="15161"/>
                  <a:pt x="8347296" y="18179"/>
                </a:cubicBezTo>
                <a:cubicBezTo>
                  <a:pt x="7816160" y="21197"/>
                  <a:pt x="6940991" y="111732"/>
                  <a:pt x="6111090" y="108714"/>
                </a:cubicBezTo>
                <a:cubicBezTo>
                  <a:pt x="5281189" y="105696"/>
                  <a:pt x="4116310" y="3090"/>
                  <a:pt x="3367890" y="72"/>
                </a:cubicBezTo>
                <a:cubicBezTo>
                  <a:pt x="2619470" y="-2946"/>
                  <a:pt x="2181886" y="89098"/>
                  <a:pt x="1620571" y="90607"/>
                </a:cubicBezTo>
                <a:cubicBezTo>
                  <a:pt x="1059256" y="92116"/>
                  <a:pt x="529628" y="50620"/>
                  <a:pt x="0" y="9125"/>
                </a:cubicBezTo>
              </a:path>
            </a:pathLst>
          </a:custGeom>
          <a:noFill/>
          <a:ln w="412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9" name="자유형 28"/>
          <p:cNvSpPr/>
          <p:nvPr/>
        </p:nvSpPr>
        <p:spPr>
          <a:xfrm rot="20480606">
            <a:off x="9424455" y="499979"/>
            <a:ext cx="1045847" cy="327146"/>
          </a:xfrm>
          <a:custGeom>
            <a:avLst/>
            <a:gdLst>
              <a:gd name="connsiteX0" fmla="*/ 1468801 w 1525028"/>
              <a:gd name="connsiteY0" fmla="*/ 214190 h 477036"/>
              <a:gd name="connsiteX1" fmla="*/ 1519804 w 1525028"/>
              <a:gd name="connsiteY1" fmla="*/ 368610 h 477036"/>
              <a:gd name="connsiteX2" fmla="*/ 1519803 w 1525028"/>
              <a:gd name="connsiteY2" fmla="*/ 368610 h 477036"/>
              <a:gd name="connsiteX3" fmla="*/ 1339159 w 1525028"/>
              <a:gd name="connsiteY3" fmla="*/ 471813 h 477036"/>
              <a:gd name="connsiteX4" fmla="*/ 679665 w 1525028"/>
              <a:gd name="connsiteY4" fmla="*/ 291884 h 477036"/>
              <a:gd name="connsiteX5" fmla="*/ 657316 w 1525028"/>
              <a:gd name="connsiteY5" fmla="*/ 280656 h 477036"/>
              <a:gd name="connsiteX6" fmla="*/ 140328 w 1525028"/>
              <a:gd name="connsiteY6" fmla="*/ 280656 h 477036"/>
              <a:gd name="connsiteX7" fmla="*/ 0 w 1525028"/>
              <a:gd name="connsiteY7" fmla="*/ 140328 h 477036"/>
              <a:gd name="connsiteX8" fmla="*/ 140328 w 1525028"/>
              <a:gd name="connsiteY8" fmla="*/ 0 h 477036"/>
              <a:gd name="connsiteX9" fmla="*/ 686954 w 1525028"/>
              <a:gd name="connsiteY9" fmla="*/ 0 h 477036"/>
              <a:gd name="connsiteX10" fmla="*/ 711617 w 1525028"/>
              <a:gd name="connsiteY10" fmla="*/ 4979 h 477036"/>
              <a:gd name="connsiteX11" fmla="*/ 757106 w 1525028"/>
              <a:gd name="connsiteY11" fmla="*/ 8038 h 477036"/>
              <a:gd name="connsiteX12" fmla="*/ 1416601 w 1525028"/>
              <a:gd name="connsiteY12" fmla="*/ 187965 h 477036"/>
              <a:gd name="connsiteX13" fmla="*/ 1468801 w 1525028"/>
              <a:gd name="connsiteY13" fmla="*/ 214190 h 477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525028" h="477036">
                <a:moveTo>
                  <a:pt x="1468801" y="214190"/>
                </a:moveTo>
                <a:cubicBezTo>
                  <a:pt x="1513862" y="249633"/>
                  <a:pt x="1535843" y="309823"/>
                  <a:pt x="1519804" y="368610"/>
                </a:cubicBezTo>
                <a:lnTo>
                  <a:pt x="1519803" y="368610"/>
                </a:lnTo>
                <a:cubicBezTo>
                  <a:pt x="1498419" y="446992"/>
                  <a:pt x="1417541" y="493197"/>
                  <a:pt x="1339159" y="471813"/>
                </a:cubicBezTo>
                <a:lnTo>
                  <a:pt x="679665" y="291884"/>
                </a:lnTo>
                <a:lnTo>
                  <a:pt x="657316" y="280656"/>
                </a:lnTo>
                <a:lnTo>
                  <a:pt x="140328" y="280656"/>
                </a:lnTo>
                <a:cubicBezTo>
                  <a:pt x="62827" y="280656"/>
                  <a:pt x="0" y="217829"/>
                  <a:pt x="0" y="140328"/>
                </a:cubicBezTo>
                <a:cubicBezTo>
                  <a:pt x="0" y="62827"/>
                  <a:pt x="62827" y="0"/>
                  <a:pt x="140328" y="0"/>
                </a:cubicBezTo>
                <a:lnTo>
                  <a:pt x="686954" y="0"/>
                </a:lnTo>
                <a:lnTo>
                  <a:pt x="711617" y="4979"/>
                </a:lnTo>
                <a:lnTo>
                  <a:pt x="757106" y="8038"/>
                </a:lnTo>
                <a:lnTo>
                  <a:pt x="1416601" y="187965"/>
                </a:lnTo>
                <a:cubicBezTo>
                  <a:pt x="1436196" y="193311"/>
                  <a:pt x="1453781" y="202376"/>
                  <a:pt x="1468801" y="214190"/>
                </a:cubicBezTo>
                <a:close/>
              </a:path>
            </a:pathLst>
          </a:custGeom>
          <a:solidFill>
            <a:srgbClr val="EEB4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3" name="자유형 12"/>
          <p:cNvSpPr/>
          <p:nvPr/>
        </p:nvSpPr>
        <p:spPr>
          <a:xfrm rot="19921006">
            <a:off x="9434578" y="560084"/>
            <a:ext cx="1045847" cy="327146"/>
          </a:xfrm>
          <a:custGeom>
            <a:avLst/>
            <a:gdLst>
              <a:gd name="connsiteX0" fmla="*/ 1468801 w 1525028"/>
              <a:gd name="connsiteY0" fmla="*/ 214190 h 477036"/>
              <a:gd name="connsiteX1" fmla="*/ 1519804 w 1525028"/>
              <a:gd name="connsiteY1" fmla="*/ 368610 h 477036"/>
              <a:gd name="connsiteX2" fmla="*/ 1519803 w 1525028"/>
              <a:gd name="connsiteY2" fmla="*/ 368610 h 477036"/>
              <a:gd name="connsiteX3" fmla="*/ 1339159 w 1525028"/>
              <a:gd name="connsiteY3" fmla="*/ 471813 h 477036"/>
              <a:gd name="connsiteX4" fmla="*/ 679665 w 1525028"/>
              <a:gd name="connsiteY4" fmla="*/ 291884 h 477036"/>
              <a:gd name="connsiteX5" fmla="*/ 657316 w 1525028"/>
              <a:gd name="connsiteY5" fmla="*/ 280656 h 477036"/>
              <a:gd name="connsiteX6" fmla="*/ 140328 w 1525028"/>
              <a:gd name="connsiteY6" fmla="*/ 280656 h 477036"/>
              <a:gd name="connsiteX7" fmla="*/ 0 w 1525028"/>
              <a:gd name="connsiteY7" fmla="*/ 140328 h 477036"/>
              <a:gd name="connsiteX8" fmla="*/ 140328 w 1525028"/>
              <a:gd name="connsiteY8" fmla="*/ 0 h 477036"/>
              <a:gd name="connsiteX9" fmla="*/ 686954 w 1525028"/>
              <a:gd name="connsiteY9" fmla="*/ 0 h 477036"/>
              <a:gd name="connsiteX10" fmla="*/ 711617 w 1525028"/>
              <a:gd name="connsiteY10" fmla="*/ 4979 h 477036"/>
              <a:gd name="connsiteX11" fmla="*/ 757106 w 1525028"/>
              <a:gd name="connsiteY11" fmla="*/ 8038 h 477036"/>
              <a:gd name="connsiteX12" fmla="*/ 1416601 w 1525028"/>
              <a:gd name="connsiteY12" fmla="*/ 187965 h 477036"/>
              <a:gd name="connsiteX13" fmla="*/ 1468801 w 1525028"/>
              <a:gd name="connsiteY13" fmla="*/ 214190 h 477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525028" h="477036">
                <a:moveTo>
                  <a:pt x="1468801" y="214190"/>
                </a:moveTo>
                <a:cubicBezTo>
                  <a:pt x="1513862" y="249633"/>
                  <a:pt x="1535843" y="309823"/>
                  <a:pt x="1519804" y="368610"/>
                </a:cubicBezTo>
                <a:lnTo>
                  <a:pt x="1519803" y="368610"/>
                </a:lnTo>
                <a:cubicBezTo>
                  <a:pt x="1498419" y="446992"/>
                  <a:pt x="1417541" y="493197"/>
                  <a:pt x="1339159" y="471813"/>
                </a:cubicBezTo>
                <a:lnTo>
                  <a:pt x="679665" y="291884"/>
                </a:lnTo>
                <a:lnTo>
                  <a:pt x="657316" y="280656"/>
                </a:lnTo>
                <a:lnTo>
                  <a:pt x="140328" y="280656"/>
                </a:lnTo>
                <a:cubicBezTo>
                  <a:pt x="62827" y="280656"/>
                  <a:pt x="0" y="217829"/>
                  <a:pt x="0" y="140328"/>
                </a:cubicBezTo>
                <a:cubicBezTo>
                  <a:pt x="0" y="62827"/>
                  <a:pt x="62827" y="0"/>
                  <a:pt x="140328" y="0"/>
                </a:cubicBezTo>
                <a:lnTo>
                  <a:pt x="686954" y="0"/>
                </a:lnTo>
                <a:lnTo>
                  <a:pt x="711617" y="4979"/>
                </a:lnTo>
                <a:lnTo>
                  <a:pt x="757106" y="8038"/>
                </a:lnTo>
                <a:lnTo>
                  <a:pt x="1416601" y="187965"/>
                </a:lnTo>
                <a:cubicBezTo>
                  <a:pt x="1436196" y="193311"/>
                  <a:pt x="1453781" y="202376"/>
                  <a:pt x="1468801" y="214190"/>
                </a:cubicBezTo>
                <a:close/>
              </a:path>
            </a:pathLst>
          </a:custGeom>
          <a:solidFill>
            <a:srgbClr val="EEB4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2" name="자유형 11"/>
          <p:cNvSpPr/>
          <p:nvPr/>
        </p:nvSpPr>
        <p:spPr>
          <a:xfrm rot="20055491">
            <a:off x="9587823" y="413948"/>
            <a:ext cx="1796587" cy="909859"/>
          </a:xfrm>
          <a:custGeom>
            <a:avLst/>
            <a:gdLst>
              <a:gd name="connsiteX0" fmla="*/ 1415648 w 2619739"/>
              <a:gd name="connsiteY0" fmla="*/ 89672 h 1326733"/>
              <a:gd name="connsiteX1" fmla="*/ 2237524 w 2619739"/>
              <a:gd name="connsiteY1" fmla="*/ 589190 h 1326733"/>
              <a:gd name="connsiteX2" fmla="*/ 1842251 w 2619739"/>
              <a:gd name="connsiteY2" fmla="*/ 1326733 h 1326733"/>
              <a:gd name="connsiteX3" fmla="*/ 1300494 w 2619739"/>
              <a:gd name="connsiteY3" fmla="*/ 1139944 h 1326733"/>
              <a:gd name="connsiteX4" fmla="*/ 1049755 w 2619739"/>
              <a:gd name="connsiteY4" fmla="*/ 1100730 h 1326733"/>
              <a:gd name="connsiteX5" fmla="*/ 1050551 w 2619739"/>
              <a:gd name="connsiteY5" fmla="*/ 1096224 h 1326733"/>
              <a:gd name="connsiteX6" fmla="*/ 1005684 w 2619739"/>
              <a:gd name="connsiteY6" fmla="*/ 1084765 h 1326733"/>
              <a:gd name="connsiteX7" fmla="*/ 577058 w 2619739"/>
              <a:gd name="connsiteY7" fmla="*/ 878095 h 1326733"/>
              <a:gd name="connsiteX8" fmla="*/ 476766 w 2619739"/>
              <a:gd name="connsiteY8" fmla="*/ 709317 h 1326733"/>
              <a:gd name="connsiteX9" fmla="*/ 494218 w 2619739"/>
              <a:gd name="connsiteY9" fmla="*/ 640987 h 1326733"/>
              <a:gd name="connsiteX10" fmla="*/ 536814 w 2619739"/>
              <a:gd name="connsiteY10" fmla="*/ 584780 h 1326733"/>
              <a:gd name="connsiteX11" fmla="*/ 731326 w 2619739"/>
              <a:gd name="connsiteY11" fmla="*/ 558147 h 1326733"/>
              <a:gd name="connsiteX12" fmla="*/ 980118 w 2619739"/>
              <a:gd name="connsiteY12" fmla="*/ 678106 h 1326733"/>
              <a:gd name="connsiteX13" fmla="*/ 979639 w 2619739"/>
              <a:gd name="connsiteY13" fmla="*/ 676664 h 1326733"/>
              <a:gd name="connsiteX14" fmla="*/ 1010115 w 2619739"/>
              <a:gd name="connsiteY14" fmla="*/ 693605 h 1326733"/>
              <a:gd name="connsiteX15" fmla="*/ 1119061 w 2619739"/>
              <a:gd name="connsiteY15" fmla="*/ 743162 h 1326733"/>
              <a:gd name="connsiteX16" fmla="*/ 1283609 w 2619739"/>
              <a:gd name="connsiteY16" fmla="*/ 780203 h 1326733"/>
              <a:gd name="connsiteX17" fmla="*/ 1392734 w 2619739"/>
              <a:gd name="connsiteY17" fmla="*/ 740294 h 1326733"/>
              <a:gd name="connsiteX18" fmla="*/ 1421003 w 2619739"/>
              <a:gd name="connsiteY18" fmla="*/ 632319 h 1326733"/>
              <a:gd name="connsiteX19" fmla="*/ 1340799 w 2619739"/>
              <a:gd name="connsiteY19" fmla="*/ 535488 h 1326733"/>
              <a:gd name="connsiteX20" fmla="*/ 1124659 w 2619739"/>
              <a:gd name="connsiteY20" fmla="*/ 391619 h 1326733"/>
              <a:gd name="connsiteX21" fmla="*/ 1037981 w 2619739"/>
              <a:gd name="connsiteY21" fmla="*/ 363043 h 1326733"/>
              <a:gd name="connsiteX22" fmla="*/ 943010 w 2619739"/>
              <a:gd name="connsiteY22" fmla="*/ 341044 h 1326733"/>
              <a:gd name="connsiteX23" fmla="*/ 923600 w 2619739"/>
              <a:gd name="connsiteY23" fmla="*/ 337408 h 1326733"/>
              <a:gd name="connsiteX24" fmla="*/ 924882 w 2619739"/>
              <a:gd name="connsiteY24" fmla="*/ 333269 h 1326733"/>
              <a:gd name="connsiteX25" fmla="*/ 709773 w 2619739"/>
              <a:gd name="connsiteY25" fmla="*/ 297393 h 1326733"/>
              <a:gd name="connsiteX26" fmla="*/ 665902 w 2619739"/>
              <a:gd name="connsiteY26" fmla="*/ 280656 h 1326733"/>
              <a:gd name="connsiteX27" fmla="*/ 140328 w 2619739"/>
              <a:gd name="connsiteY27" fmla="*/ 280656 h 1326733"/>
              <a:gd name="connsiteX28" fmla="*/ 0 w 2619739"/>
              <a:gd name="connsiteY28" fmla="*/ 140328 h 1326733"/>
              <a:gd name="connsiteX29" fmla="*/ 140328 w 2619739"/>
              <a:gd name="connsiteY29" fmla="*/ 0 h 1326733"/>
              <a:gd name="connsiteX30" fmla="*/ 686954 w 2619739"/>
              <a:gd name="connsiteY30" fmla="*/ 0 h 1326733"/>
              <a:gd name="connsiteX31" fmla="*/ 727657 w 2619739"/>
              <a:gd name="connsiteY31" fmla="*/ 8218 h 1326733"/>
              <a:gd name="connsiteX32" fmla="*/ 758174 w 2619739"/>
              <a:gd name="connsiteY32" fmla="*/ 7181 h 1326733"/>
              <a:gd name="connsiteX33" fmla="*/ 1325773 w 2619739"/>
              <a:gd name="connsiteY33" fmla="*/ 101844 h 132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2619739" h="1326733">
                <a:moveTo>
                  <a:pt x="1415648" y="89672"/>
                </a:moveTo>
                <a:lnTo>
                  <a:pt x="2237524" y="589190"/>
                </a:lnTo>
                <a:cubicBezTo>
                  <a:pt x="2699822" y="571604"/>
                  <a:pt x="2921258" y="1283831"/>
                  <a:pt x="1842251" y="1326733"/>
                </a:cubicBezTo>
                <a:cubicBezTo>
                  <a:pt x="1671777" y="1276395"/>
                  <a:pt x="1470968" y="1190282"/>
                  <a:pt x="1300494" y="1139944"/>
                </a:cubicBezTo>
                <a:lnTo>
                  <a:pt x="1049755" y="1100730"/>
                </a:lnTo>
                <a:lnTo>
                  <a:pt x="1050551" y="1096224"/>
                </a:lnTo>
                <a:lnTo>
                  <a:pt x="1005684" y="1084765"/>
                </a:lnTo>
                <a:lnTo>
                  <a:pt x="577058" y="878095"/>
                </a:lnTo>
                <a:cubicBezTo>
                  <a:pt x="510795" y="846145"/>
                  <a:pt x="473367" y="778444"/>
                  <a:pt x="476766" y="709317"/>
                </a:cubicBezTo>
                <a:lnTo>
                  <a:pt x="494218" y="640987"/>
                </a:lnTo>
                <a:lnTo>
                  <a:pt x="536814" y="584780"/>
                </a:lnTo>
                <a:cubicBezTo>
                  <a:pt x="588784" y="539072"/>
                  <a:pt x="665063" y="526197"/>
                  <a:pt x="731326" y="558147"/>
                </a:cubicBezTo>
                <a:lnTo>
                  <a:pt x="980118" y="678106"/>
                </a:lnTo>
                <a:lnTo>
                  <a:pt x="979639" y="676664"/>
                </a:lnTo>
                <a:lnTo>
                  <a:pt x="1010115" y="693605"/>
                </a:lnTo>
                <a:cubicBezTo>
                  <a:pt x="1048783" y="713241"/>
                  <a:pt x="1086932" y="730754"/>
                  <a:pt x="1119061" y="743162"/>
                </a:cubicBezTo>
                <a:cubicBezTo>
                  <a:pt x="1183319" y="767977"/>
                  <a:pt x="1237996" y="780682"/>
                  <a:pt x="1283609" y="780203"/>
                </a:cubicBezTo>
                <a:cubicBezTo>
                  <a:pt x="1329221" y="779725"/>
                  <a:pt x="1369834" y="764941"/>
                  <a:pt x="1392734" y="740294"/>
                </a:cubicBezTo>
                <a:cubicBezTo>
                  <a:pt x="1415633" y="715646"/>
                  <a:pt x="1429659" y="666453"/>
                  <a:pt x="1421003" y="632319"/>
                </a:cubicBezTo>
                <a:cubicBezTo>
                  <a:pt x="1412348" y="598184"/>
                  <a:pt x="1390191" y="575604"/>
                  <a:pt x="1340799" y="535488"/>
                </a:cubicBezTo>
                <a:cubicBezTo>
                  <a:pt x="1291409" y="495372"/>
                  <a:pt x="1175129" y="420360"/>
                  <a:pt x="1124659" y="391619"/>
                </a:cubicBezTo>
                <a:cubicBezTo>
                  <a:pt x="1074189" y="362878"/>
                  <a:pt x="1083932" y="373744"/>
                  <a:pt x="1037981" y="363043"/>
                </a:cubicBezTo>
                <a:cubicBezTo>
                  <a:pt x="1015006" y="357694"/>
                  <a:pt x="978931" y="348671"/>
                  <a:pt x="943010" y="341044"/>
                </a:cubicBezTo>
                <a:lnTo>
                  <a:pt x="923600" y="337408"/>
                </a:lnTo>
                <a:lnTo>
                  <a:pt x="924882" y="333269"/>
                </a:lnTo>
                <a:lnTo>
                  <a:pt x="709773" y="297393"/>
                </a:lnTo>
                <a:lnTo>
                  <a:pt x="665902" y="280656"/>
                </a:lnTo>
                <a:lnTo>
                  <a:pt x="140328" y="280656"/>
                </a:lnTo>
                <a:cubicBezTo>
                  <a:pt x="62827" y="280656"/>
                  <a:pt x="0" y="217829"/>
                  <a:pt x="0" y="140328"/>
                </a:cubicBezTo>
                <a:cubicBezTo>
                  <a:pt x="0" y="62827"/>
                  <a:pt x="62827" y="0"/>
                  <a:pt x="140328" y="0"/>
                </a:cubicBezTo>
                <a:lnTo>
                  <a:pt x="686954" y="0"/>
                </a:lnTo>
                <a:lnTo>
                  <a:pt x="727657" y="8218"/>
                </a:lnTo>
                <a:lnTo>
                  <a:pt x="758174" y="7181"/>
                </a:lnTo>
                <a:lnTo>
                  <a:pt x="1325773" y="101844"/>
                </a:lnTo>
                <a:close/>
              </a:path>
            </a:pathLst>
          </a:custGeom>
          <a:solidFill>
            <a:srgbClr val="F7C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3" name="그룹 2"/>
          <p:cNvGrpSpPr/>
          <p:nvPr/>
        </p:nvGrpSpPr>
        <p:grpSpPr>
          <a:xfrm>
            <a:off x="11154739" y="127395"/>
            <a:ext cx="1199628" cy="967606"/>
            <a:chOff x="11154739" y="127395"/>
            <a:chExt cx="1199628" cy="967606"/>
          </a:xfrm>
        </p:grpSpPr>
        <p:sp>
          <p:nvSpPr>
            <p:cNvPr id="4" name="직사각형 3"/>
            <p:cNvSpPr/>
            <p:nvPr/>
          </p:nvSpPr>
          <p:spPr>
            <a:xfrm rot="20544363">
              <a:off x="11154739" y="352312"/>
              <a:ext cx="166570" cy="74268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직사각형 10"/>
            <p:cNvSpPr/>
            <p:nvPr/>
          </p:nvSpPr>
          <p:spPr>
            <a:xfrm rot="20544363">
              <a:off x="11213618" y="127395"/>
              <a:ext cx="1140749" cy="861939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30" name="직사각형 29"/>
          <p:cNvSpPr/>
          <p:nvPr/>
        </p:nvSpPr>
        <p:spPr>
          <a:xfrm>
            <a:off x="530970" y="170586"/>
            <a:ext cx="81710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defRPr/>
            </a:pPr>
            <a:r>
              <a:rPr lang="en-US" altLang="ko-KR" sz="4000" b="1" kern="0" dirty="0">
                <a:solidFill>
                  <a:prstClr val="black">
                    <a:lumMod val="75000"/>
                    <a:lumOff val="25000"/>
                  </a:prstClr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PPT PRESENTATION </a:t>
            </a:r>
            <a:r>
              <a:rPr lang="en-US" altLang="ja-JP" sz="900" kern="0" dirty="0">
                <a:solidFill>
                  <a:prstClr val="white">
                    <a:lumMod val="75000"/>
                  </a:prstClr>
                </a:solidFill>
              </a:rPr>
              <a:t>PAPOZIP</a:t>
            </a:r>
            <a:r>
              <a:rPr lang="ja-JP" altLang="en-US" sz="900" kern="0" dirty="0">
                <a:solidFill>
                  <a:prstClr val="white">
                    <a:lumMod val="75000"/>
                  </a:prstClr>
                </a:solidFill>
              </a:rPr>
              <a:t>と一緒に</a:t>
            </a:r>
            <a:r>
              <a:rPr lang="en-US" altLang="ja-JP" sz="900" kern="0" dirty="0">
                <a:solidFill>
                  <a:prstClr val="white">
                    <a:lumMod val="75000"/>
                  </a:prstClr>
                </a:solidFill>
              </a:rPr>
              <a:t>ppt</a:t>
            </a:r>
            <a:r>
              <a:rPr lang="ja-JP" altLang="en-US" sz="900" kern="0" dirty="0">
                <a:solidFill>
                  <a:prstClr val="white">
                    <a:lumMod val="75000"/>
                  </a:prstClr>
                </a:solidFill>
              </a:rPr>
              <a:t>を作る楽しさを感じてください</a:t>
            </a:r>
            <a:endParaRPr lang="ko-KR" altLang="en-US" sz="4800" kern="0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030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"/>
                            </p:stCondLst>
                            <p:childTnLst>
                              <p:par>
                                <p:cTn id="1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  <p:bldP spid="13" grpId="0" animBg="1"/>
      <p:bldP spid="1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타원 5"/>
          <p:cNvSpPr/>
          <p:nvPr/>
        </p:nvSpPr>
        <p:spPr>
          <a:xfrm>
            <a:off x="4838616" y="2051510"/>
            <a:ext cx="2537503" cy="2537503"/>
          </a:xfrm>
          <a:prstGeom prst="ellipse">
            <a:avLst/>
          </a:prstGeom>
          <a:solidFill>
            <a:srgbClr val="F7C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247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193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146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51F01AE9-97AF-12D4-B701-22C83444991F}"/>
              </a:ext>
            </a:extLst>
          </p:cNvPr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DC4C8B32-561B-B2FD-7661-D34003041604}"/>
              </a:ext>
            </a:extLst>
          </p:cNvPr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603195"/>
      </p:ext>
    </p:extLst>
  </p:cSld>
  <p:clrMapOvr>
    <a:masterClrMapping/>
  </p:clrMapOvr>
</p:sld>
</file>

<file path=ppt/theme/theme1.xml><?xml version="1.0" encoding="utf-8"?>
<a:theme xmlns:a="http://schemas.openxmlformats.org/drawingml/2006/main" name="26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</Words>
  <Application>Microsoft Office PowerPoint</Application>
  <PresentationFormat>와이드스크린</PresentationFormat>
  <Paragraphs>9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7" baseType="lpstr">
      <vt:lpstr>맑은 고딕</vt:lpstr>
      <vt:lpstr>야놀자 야체 B</vt:lpstr>
      <vt:lpstr>Arial</vt:lpstr>
      <vt:lpstr>26_Office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현석 조</cp:lastModifiedBy>
  <cp:revision>2</cp:revision>
  <dcterms:created xsi:type="dcterms:W3CDTF">2021-05-05T14:59:19Z</dcterms:created>
  <dcterms:modified xsi:type="dcterms:W3CDTF">2025-02-21T02:51:24Z</dcterms:modified>
</cp:coreProperties>
</file>