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71" autoAdjust="0"/>
    <p:restoredTop sz="94660"/>
  </p:normalViewPr>
  <p:slideViewPr>
    <p:cSldViewPr snapToGrid="0">
      <p:cViewPr varScale="1">
        <p:scale>
          <a:sx n="91" d="100"/>
          <a:sy n="91" d="100"/>
        </p:scale>
        <p:origin x="120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2112318-F619-4488-8B6E-2F5F2426A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8BEE6BB-9A5F-4E9F-9F1C-6D46BE01A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2D9A51D-A948-4CB8-A9EB-5A26520C8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4374BBD-0B82-4658-B13D-088F0E4D0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B1AAA67-696A-4836-A10B-FF164C3A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620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C43AEE1-28CA-46D2-81F5-CD34E4F9E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738FEC2-4BF0-4A45-9297-EE9B2E45E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BEDBAD0-D342-4544-94B8-122B3BDBF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D70FE0D-ACBA-4806-9F35-4EB786E86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7F3119A-4AE1-408F-B8AD-4428B0060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585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F0B3D2AB-E650-41C2-B6FB-5398A5C196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92D6516-8F93-4221-97F7-E01D89EE5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D86CB26-A349-496A-B48B-A7B891172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2E726FD-A739-41D5-96BA-467036392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0FAE18D-FED5-4070-8B76-811D76CCE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798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C6958D-28E5-4CC8-8C48-52A02A1BC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8E03031-827B-4AC7-B564-384C16177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1C19838-69C9-49EB-9B51-549106E9B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C26852C-90C9-4502-A697-363CF824C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F7509D0-CCBD-406A-9D4E-6845657B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096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CEF73EF-188B-4B17-B08F-D30E80C30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D7DD2CA-F9BF-47A8-9D27-757556FD1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E78A1FB-ABBF-480D-AC6C-9BB1AEF97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384247E-1D11-4A19-BDDF-E157A205B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24EC815-B6FC-4BDE-910C-F8015ED4A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669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4DAEB91-29AA-4ACC-BDCF-960470FCA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56B0E51-7DC0-45B6-8306-D8167F5CB7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7CB78CC-8798-4261-B4B1-60B4C54377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9594384-5734-4FC8-928A-E1641354A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82301C0-6908-48C0-8957-C8B3F459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07DD8FE-7741-412F-947D-7A7079F48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711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BD6DFD1-B640-4CC6-A759-6C7981C5C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5B2A237-7572-46BD-9502-829F6C0AD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1AE9732-B570-4506-BDA6-0AB39D453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289407D-7DA6-4293-A426-38DF9B211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F239549F-370A-4671-B1BB-79655CC6C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A86D9E62-97AA-41F8-B69B-6CD691CF0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F41D3FC0-561B-4DE4-AA99-9DB56EC6B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AD0040F2-99C5-450C-9966-5D00290EB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897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6E337C1-8281-4F6E-9A31-EBE388C3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00EA4B32-9135-4223-8DE6-887D27434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9407FC83-8D70-48DB-8681-08CFD9C0D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8FC15EC-BCCB-4B82-A94C-FABC63DF6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13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2B9F9692-5462-4439-80C8-B7E337FC9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4CA042D-EBC0-437C-A819-521611A54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2415CDA-0D1F-49BD-8381-21C3BEFD5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198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A6F10D4-8D29-48C2-ADF0-92316E2C8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BBA3CD3-DE79-4260-873A-FEDE5C678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19C6BD2-52A1-4155-9D55-1D847772E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82A3511-0B13-4D97-937C-07365FBAD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4C805B4-20AF-4A3C-B131-E1D9FFBB0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9C705FC-2895-472A-B6FD-C2434624B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233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C00D820-915B-4802-8C2E-FF7CA967E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0CF9849-20D0-417A-99C8-099DF39939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44A7754-54E7-4123-8C5E-1B05B517B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AFFF3F1-9632-4E06-BAB7-312343416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F23D6B1-934F-4B4D-9E4F-5AE9E873C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157FDD5-2092-4E16-8E7C-1CCA4719C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599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4C8B562-0886-4274-876D-59EFAAAE2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1799B9E-1CD2-4A09-9ACC-2FA1C62D7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2A0C5B4-9399-4A5E-8DEE-54436B1EC8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5B2B9FF-C0C5-4E9E-A76A-AF0745E2D8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8992FE0-2D01-4365-9F95-1FF838BCEF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513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A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양쪽 모서리가 둥근 사각형 4"/>
          <p:cNvSpPr/>
          <p:nvPr/>
        </p:nvSpPr>
        <p:spPr>
          <a:xfrm>
            <a:off x="3590924" y="3043917"/>
            <a:ext cx="5318583" cy="3814083"/>
          </a:xfrm>
          <a:prstGeom prst="round2SameRect">
            <a:avLst>
              <a:gd name="adj1" fmla="val 5233"/>
              <a:gd name="adj2" fmla="val 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양쪽 모서리가 둥근 사각형 5"/>
          <p:cNvSpPr/>
          <p:nvPr/>
        </p:nvSpPr>
        <p:spPr>
          <a:xfrm>
            <a:off x="3657600" y="3109574"/>
            <a:ext cx="5197907" cy="3748426"/>
          </a:xfrm>
          <a:prstGeom prst="round2SameRect">
            <a:avLst>
              <a:gd name="adj1" fmla="val 4913"/>
              <a:gd name="adj2" fmla="val 0"/>
            </a:avLst>
          </a:prstGeom>
          <a:solidFill>
            <a:srgbClr val="01A7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200000"/>
              </a:lnSpc>
            </a:pPr>
            <a:r>
              <a:rPr lang="ko-KR" altLang="en-US" sz="1100" dirty="0">
                <a:solidFill>
                  <a:prstClr val="white"/>
                </a:solidFill>
              </a:rPr>
              <a:t>経営 </a:t>
            </a:r>
            <a:r>
              <a:rPr lang="en-US" altLang="ko-KR" sz="1100" dirty="0">
                <a:solidFill>
                  <a:prstClr val="white"/>
                </a:solidFill>
              </a:rPr>
              <a:t>20123457 </a:t>
            </a:r>
            <a:r>
              <a:rPr lang="ko-KR" altLang="en-US" sz="1100" dirty="0">
                <a:solidFill>
                  <a:prstClr val="white"/>
                </a:solidFill>
              </a:rPr>
              <a:t>炫錫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3657600" y="3763918"/>
            <a:ext cx="5197907" cy="30940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lnSpc>
                <a:spcPct val="150000"/>
              </a:lnSpc>
              <a:defRPr/>
            </a:pPr>
            <a:r>
              <a:rPr lang="en-US" altLang="ko-KR" sz="3200" b="1" i="1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PPT PRESENTATION </a:t>
            </a:r>
          </a:p>
          <a:p>
            <a:pPr algn="ctr" latinLnBrk="0">
              <a:lnSpc>
                <a:spcPct val="150000"/>
              </a:lnSpc>
              <a:defRPr/>
            </a:pPr>
            <a:r>
              <a:rPr lang="en-US" altLang="ja-JP" sz="900" kern="0" dirty="0">
                <a:solidFill>
                  <a:prstClr val="white">
                    <a:lumMod val="75000"/>
                  </a:prstClr>
                </a:solidFill>
              </a:rPr>
              <a:t>PAPOZIP</a:t>
            </a:r>
            <a:r>
              <a:rPr lang="ja-JP" altLang="en-US" sz="900" kern="0" dirty="0">
                <a:solidFill>
                  <a:prstClr val="white">
                    <a:lumMod val="75000"/>
                  </a:prstClr>
                </a:solidFill>
              </a:rPr>
              <a:t>と一緒に</a:t>
            </a:r>
            <a:r>
              <a:rPr lang="en-US" altLang="ja-JP" sz="900" kern="0" dirty="0">
                <a:solidFill>
                  <a:prstClr val="white">
                    <a:lumMod val="75000"/>
                  </a:prstClr>
                </a:solidFill>
              </a:rPr>
              <a:t>ppt</a:t>
            </a:r>
            <a:r>
              <a:rPr lang="ja-JP" altLang="en-US" sz="900" kern="0" dirty="0">
                <a:solidFill>
                  <a:prstClr val="white">
                    <a:lumMod val="75000"/>
                  </a:prstClr>
                </a:solidFill>
              </a:rPr>
              <a:t>を作る楽しさを感じてください</a:t>
            </a:r>
            <a:endParaRPr lang="en-US" altLang="ko-KR" sz="1600" i="1" kern="0" dirty="0">
              <a:solidFill>
                <a:prstClr val="white">
                  <a:lumMod val="75000"/>
                </a:prstClr>
              </a:solidFill>
            </a:endParaRPr>
          </a:p>
        </p:txBody>
      </p:sp>
      <p:grpSp>
        <p:nvGrpSpPr>
          <p:cNvPr id="67" name="그룹 66"/>
          <p:cNvGrpSpPr/>
          <p:nvPr/>
        </p:nvGrpSpPr>
        <p:grpSpPr>
          <a:xfrm>
            <a:off x="8402799" y="2796574"/>
            <a:ext cx="573384" cy="640172"/>
            <a:chOff x="11281274" y="131353"/>
            <a:chExt cx="720000" cy="803866"/>
          </a:xfrm>
        </p:grpSpPr>
        <p:sp>
          <p:nvSpPr>
            <p:cNvPr id="10" name="사각형: 둥근 모서리 5">
              <a:extLst>
                <a:ext uri="{FF2B5EF4-FFF2-40B4-BE49-F238E27FC236}">
                  <a16:creationId xmlns:a16="http://schemas.microsoft.com/office/drawing/2014/main" id="{29433077-90B3-4432-AB1E-87BD95D8FF5C}"/>
                </a:ext>
              </a:extLst>
            </p:cNvPr>
            <p:cNvSpPr/>
            <p:nvPr/>
          </p:nvSpPr>
          <p:spPr>
            <a:xfrm>
              <a:off x="11281274" y="215219"/>
              <a:ext cx="720000" cy="720000"/>
            </a:xfrm>
            <a:prstGeom prst="ellipse">
              <a:avLst/>
            </a:prstGeom>
            <a:gradFill flip="none" rotWithShape="1">
              <a:gsLst>
                <a:gs pos="0">
                  <a:srgbClr val="01A7CE"/>
                </a:gs>
                <a:gs pos="100000">
                  <a:srgbClr val="00D0AC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6000" rtlCol="0" anchor="ctr"/>
            <a:lstStyle/>
            <a:p>
              <a:pPr>
                <a:defRPr/>
              </a:pPr>
              <a:endParaRPr lang="en-US" altLang="ko-KR" sz="400" kern="0" dirty="0">
                <a:solidFill>
                  <a:prstClr val="white"/>
                </a:solidFill>
              </a:endParaRPr>
            </a:p>
          </p:txBody>
        </p:sp>
        <p:sp>
          <p:nvSpPr>
            <p:cNvPr id="15" name="Freeform 36">
              <a:extLst>
                <a:ext uri="{FF2B5EF4-FFF2-40B4-BE49-F238E27FC236}">
                  <a16:creationId xmlns:a16="http://schemas.microsoft.com/office/drawing/2014/main" id="{10D33EC3-8543-4845-97A2-D38BE89D3A5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521180" y="372566"/>
              <a:ext cx="240188" cy="403979"/>
            </a:xfrm>
            <a:custGeom>
              <a:avLst/>
              <a:gdLst>
                <a:gd name="T0" fmla="*/ 937 w 1926"/>
                <a:gd name="T1" fmla="*/ 3639 h 4045"/>
                <a:gd name="T2" fmla="*/ 893 w 1926"/>
                <a:gd name="T3" fmla="*/ 3665 h 4045"/>
                <a:gd name="T4" fmla="*/ 863 w 1926"/>
                <a:gd name="T5" fmla="*/ 3712 h 4045"/>
                <a:gd name="T6" fmla="*/ 851 w 1926"/>
                <a:gd name="T7" fmla="*/ 3772 h 4045"/>
                <a:gd name="T8" fmla="*/ 863 w 1926"/>
                <a:gd name="T9" fmla="*/ 3832 h 4045"/>
                <a:gd name="T10" fmla="*/ 893 w 1926"/>
                <a:gd name="T11" fmla="*/ 3878 h 4045"/>
                <a:gd name="T12" fmla="*/ 937 w 1926"/>
                <a:gd name="T13" fmla="*/ 3905 h 4045"/>
                <a:gd name="T14" fmla="*/ 988 w 1926"/>
                <a:gd name="T15" fmla="*/ 3905 h 4045"/>
                <a:gd name="T16" fmla="*/ 1033 w 1926"/>
                <a:gd name="T17" fmla="*/ 3878 h 4045"/>
                <a:gd name="T18" fmla="*/ 1064 w 1926"/>
                <a:gd name="T19" fmla="*/ 3832 h 4045"/>
                <a:gd name="T20" fmla="*/ 1075 w 1926"/>
                <a:gd name="T21" fmla="*/ 3772 h 4045"/>
                <a:gd name="T22" fmla="*/ 1064 w 1926"/>
                <a:gd name="T23" fmla="*/ 3712 h 4045"/>
                <a:gd name="T24" fmla="*/ 1033 w 1926"/>
                <a:gd name="T25" fmla="*/ 3665 h 4045"/>
                <a:gd name="T26" fmla="*/ 988 w 1926"/>
                <a:gd name="T27" fmla="*/ 3639 h 4045"/>
                <a:gd name="T28" fmla="*/ 156 w 1926"/>
                <a:gd name="T29" fmla="*/ 434 h 4045"/>
                <a:gd name="T30" fmla="*/ 1770 w 1926"/>
                <a:gd name="T31" fmla="*/ 3540 h 4045"/>
                <a:gd name="T32" fmla="*/ 156 w 1926"/>
                <a:gd name="T33" fmla="*/ 434 h 4045"/>
                <a:gd name="T34" fmla="*/ 716 w 1926"/>
                <a:gd name="T35" fmla="*/ 200 h 4045"/>
                <a:gd name="T36" fmla="*/ 701 w 1926"/>
                <a:gd name="T37" fmla="*/ 217 h 4045"/>
                <a:gd name="T38" fmla="*/ 701 w 1926"/>
                <a:gd name="T39" fmla="*/ 243 h 4045"/>
                <a:gd name="T40" fmla="*/ 716 w 1926"/>
                <a:gd name="T41" fmla="*/ 260 h 4045"/>
                <a:gd name="T42" fmla="*/ 1199 w 1926"/>
                <a:gd name="T43" fmla="*/ 262 h 4045"/>
                <a:gd name="T44" fmla="*/ 1218 w 1926"/>
                <a:gd name="T45" fmla="*/ 254 h 4045"/>
                <a:gd name="T46" fmla="*/ 1226 w 1926"/>
                <a:gd name="T47" fmla="*/ 230 h 4045"/>
                <a:gd name="T48" fmla="*/ 1218 w 1926"/>
                <a:gd name="T49" fmla="*/ 207 h 4045"/>
                <a:gd name="T50" fmla="*/ 1199 w 1926"/>
                <a:gd name="T51" fmla="*/ 197 h 4045"/>
                <a:gd name="T52" fmla="*/ 224 w 1926"/>
                <a:gd name="T53" fmla="*/ 0 h 4045"/>
                <a:gd name="T54" fmla="*/ 1738 w 1926"/>
                <a:gd name="T55" fmla="*/ 4 h 4045"/>
                <a:gd name="T56" fmla="*/ 1805 w 1926"/>
                <a:gd name="T57" fmla="*/ 31 h 4045"/>
                <a:gd name="T58" fmla="*/ 1860 w 1926"/>
                <a:gd name="T59" fmla="*/ 81 h 4045"/>
                <a:gd name="T60" fmla="*/ 1900 w 1926"/>
                <a:gd name="T61" fmla="*/ 148 h 4045"/>
                <a:gd name="T62" fmla="*/ 1923 w 1926"/>
                <a:gd name="T63" fmla="*/ 229 h 4045"/>
                <a:gd name="T64" fmla="*/ 1926 w 1926"/>
                <a:gd name="T65" fmla="*/ 3772 h 4045"/>
                <a:gd name="T66" fmla="*/ 1915 w 1926"/>
                <a:gd name="T67" fmla="*/ 3857 h 4045"/>
                <a:gd name="T68" fmla="*/ 1882 w 1926"/>
                <a:gd name="T69" fmla="*/ 3932 h 4045"/>
                <a:gd name="T70" fmla="*/ 1834 w 1926"/>
                <a:gd name="T71" fmla="*/ 3992 h 4045"/>
                <a:gd name="T72" fmla="*/ 1773 w 1926"/>
                <a:gd name="T73" fmla="*/ 4032 h 4045"/>
                <a:gd name="T74" fmla="*/ 1702 w 1926"/>
                <a:gd name="T75" fmla="*/ 4045 h 4045"/>
                <a:gd name="T76" fmla="*/ 188 w 1926"/>
                <a:gd name="T77" fmla="*/ 4041 h 4045"/>
                <a:gd name="T78" fmla="*/ 122 w 1926"/>
                <a:gd name="T79" fmla="*/ 4014 h 4045"/>
                <a:gd name="T80" fmla="*/ 66 w 1926"/>
                <a:gd name="T81" fmla="*/ 3964 h 4045"/>
                <a:gd name="T82" fmla="*/ 25 w 1926"/>
                <a:gd name="T83" fmla="*/ 3897 h 4045"/>
                <a:gd name="T84" fmla="*/ 3 w 1926"/>
                <a:gd name="T85" fmla="*/ 3816 h 4045"/>
                <a:gd name="T86" fmla="*/ 0 w 1926"/>
                <a:gd name="T87" fmla="*/ 273 h 4045"/>
                <a:gd name="T88" fmla="*/ 12 w 1926"/>
                <a:gd name="T89" fmla="*/ 188 h 4045"/>
                <a:gd name="T90" fmla="*/ 43 w 1926"/>
                <a:gd name="T91" fmla="*/ 113 h 4045"/>
                <a:gd name="T92" fmla="*/ 92 w 1926"/>
                <a:gd name="T93" fmla="*/ 53 h 4045"/>
                <a:gd name="T94" fmla="*/ 154 w 1926"/>
                <a:gd name="T95" fmla="*/ 13 h 4045"/>
                <a:gd name="T96" fmla="*/ 224 w 1926"/>
                <a:gd name="T97" fmla="*/ 0 h 4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26" h="4045">
                  <a:moveTo>
                    <a:pt x="963" y="3636"/>
                  </a:moveTo>
                  <a:lnTo>
                    <a:pt x="937" y="3639"/>
                  </a:lnTo>
                  <a:lnTo>
                    <a:pt x="914" y="3649"/>
                  </a:lnTo>
                  <a:lnTo>
                    <a:pt x="893" y="3665"/>
                  </a:lnTo>
                  <a:lnTo>
                    <a:pt x="876" y="3686"/>
                  </a:lnTo>
                  <a:lnTo>
                    <a:pt x="863" y="3712"/>
                  </a:lnTo>
                  <a:lnTo>
                    <a:pt x="854" y="3741"/>
                  </a:lnTo>
                  <a:lnTo>
                    <a:pt x="851" y="3772"/>
                  </a:lnTo>
                  <a:lnTo>
                    <a:pt x="854" y="3804"/>
                  </a:lnTo>
                  <a:lnTo>
                    <a:pt x="863" y="3832"/>
                  </a:lnTo>
                  <a:lnTo>
                    <a:pt x="876" y="3857"/>
                  </a:lnTo>
                  <a:lnTo>
                    <a:pt x="893" y="3878"/>
                  </a:lnTo>
                  <a:lnTo>
                    <a:pt x="914" y="3894"/>
                  </a:lnTo>
                  <a:lnTo>
                    <a:pt x="937" y="3905"/>
                  </a:lnTo>
                  <a:lnTo>
                    <a:pt x="963" y="3909"/>
                  </a:lnTo>
                  <a:lnTo>
                    <a:pt x="988" y="3905"/>
                  </a:lnTo>
                  <a:lnTo>
                    <a:pt x="1013" y="3894"/>
                  </a:lnTo>
                  <a:lnTo>
                    <a:pt x="1033" y="3878"/>
                  </a:lnTo>
                  <a:lnTo>
                    <a:pt x="1051" y="3857"/>
                  </a:lnTo>
                  <a:lnTo>
                    <a:pt x="1064" y="3832"/>
                  </a:lnTo>
                  <a:lnTo>
                    <a:pt x="1072" y="3804"/>
                  </a:lnTo>
                  <a:lnTo>
                    <a:pt x="1075" y="3772"/>
                  </a:lnTo>
                  <a:lnTo>
                    <a:pt x="1072" y="3741"/>
                  </a:lnTo>
                  <a:lnTo>
                    <a:pt x="1064" y="3712"/>
                  </a:lnTo>
                  <a:lnTo>
                    <a:pt x="1051" y="3686"/>
                  </a:lnTo>
                  <a:lnTo>
                    <a:pt x="1033" y="3665"/>
                  </a:lnTo>
                  <a:lnTo>
                    <a:pt x="1013" y="3649"/>
                  </a:lnTo>
                  <a:lnTo>
                    <a:pt x="988" y="3639"/>
                  </a:lnTo>
                  <a:lnTo>
                    <a:pt x="963" y="3636"/>
                  </a:lnTo>
                  <a:close/>
                  <a:moveTo>
                    <a:pt x="156" y="434"/>
                  </a:moveTo>
                  <a:lnTo>
                    <a:pt x="156" y="3540"/>
                  </a:lnTo>
                  <a:lnTo>
                    <a:pt x="1770" y="3540"/>
                  </a:lnTo>
                  <a:lnTo>
                    <a:pt x="1770" y="434"/>
                  </a:lnTo>
                  <a:lnTo>
                    <a:pt x="156" y="434"/>
                  </a:lnTo>
                  <a:close/>
                  <a:moveTo>
                    <a:pt x="727" y="197"/>
                  </a:moveTo>
                  <a:lnTo>
                    <a:pt x="716" y="200"/>
                  </a:lnTo>
                  <a:lnTo>
                    <a:pt x="707" y="207"/>
                  </a:lnTo>
                  <a:lnTo>
                    <a:pt x="701" y="217"/>
                  </a:lnTo>
                  <a:lnTo>
                    <a:pt x="699" y="230"/>
                  </a:lnTo>
                  <a:lnTo>
                    <a:pt x="701" y="243"/>
                  </a:lnTo>
                  <a:lnTo>
                    <a:pt x="707" y="254"/>
                  </a:lnTo>
                  <a:lnTo>
                    <a:pt x="716" y="260"/>
                  </a:lnTo>
                  <a:lnTo>
                    <a:pt x="727" y="262"/>
                  </a:lnTo>
                  <a:lnTo>
                    <a:pt x="1199" y="262"/>
                  </a:lnTo>
                  <a:lnTo>
                    <a:pt x="1210" y="260"/>
                  </a:lnTo>
                  <a:lnTo>
                    <a:pt x="1218" y="254"/>
                  </a:lnTo>
                  <a:lnTo>
                    <a:pt x="1224" y="243"/>
                  </a:lnTo>
                  <a:lnTo>
                    <a:pt x="1226" y="230"/>
                  </a:lnTo>
                  <a:lnTo>
                    <a:pt x="1224" y="217"/>
                  </a:lnTo>
                  <a:lnTo>
                    <a:pt x="1218" y="207"/>
                  </a:lnTo>
                  <a:lnTo>
                    <a:pt x="1210" y="200"/>
                  </a:lnTo>
                  <a:lnTo>
                    <a:pt x="1199" y="197"/>
                  </a:lnTo>
                  <a:lnTo>
                    <a:pt x="727" y="197"/>
                  </a:lnTo>
                  <a:close/>
                  <a:moveTo>
                    <a:pt x="224" y="0"/>
                  </a:moveTo>
                  <a:lnTo>
                    <a:pt x="1702" y="0"/>
                  </a:lnTo>
                  <a:lnTo>
                    <a:pt x="1738" y="4"/>
                  </a:lnTo>
                  <a:lnTo>
                    <a:pt x="1773" y="13"/>
                  </a:lnTo>
                  <a:lnTo>
                    <a:pt x="1805" y="31"/>
                  </a:lnTo>
                  <a:lnTo>
                    <a:pt x="1834" y="53"/>
                  </a:lnTo>
                  <a:lnTo>
                    <a:pt x="1860" y="81"/>
                  </a:lnTo>
                  <a:lnTo>
                    <a:pt x="1882" y="113"/>
                  </a:lnTo>
                  <a:lnTo>
                    <a:pt x="1900" y="148"/>
                  </a:lnTo>
                  <a:lnTo>
                    <a:pt x="1915" y="188"/>
                  </a:lnTo>
                  <a:lnTo>
                    <a:pt x="1923" y="229"/>
                  </a:lnTo>
                  <a:lnTo>
                    <a:pt x="1926" y="273"/>
                  </a:lnTo>
                  <a:lnTo>
                    <a:pt x="1926" y="3772"/>
                  </a:lnTo>
                  <a:lnTo>
                    <a:pt x="1923" y="3816"/>
                  </a:lnTo>
                  <a:lnTo>
                    <a:pt x="1915" y="3857"/>
                  </a:lnTo>
                  <a:lnTo>
                    <a:pt x="1900" y="3897"/>
                  </a:lnTo>
                  <a:lnTo>
                    <a:pt x="1882" y="3932"/>
                  </a:lnTo>
                  <a:lnTo>
                    <a:pt x="1860" y="3964"/>
                  </a:lnTo>
                  <a:lnTo>
                    <a:pt x="1834" y="3992"/>
                  </a:lnTo>
                  <a:lnTo>
                    <a:pt x="1805" y="4014"/>
                  </a:lnTo>
                  <a:lnTo>
                    <a:pt x="1773" y="4032"/>
                  </a:lnTo>
                  <a:lnTo>
                    <a:pt x="1738" y="4041"/>
                  </a:lnTo>
                  <a:lnTo>
                    <a:pt x="1702" y="4045"/>
                  </a:lnTo>
                  <a:lnTo>
                    <a:pt x="224" y="4045"/>
                  </a:lnTo>
                  <a:lnTo>
                    <a:pt x="188" y="4041"/>
                  </a:lnTo>
                  <a:lnTo>
                    <a:pt x="154" y="4032"/>
                  </a:lnTo>
                  <a:lnTo>
                    <a:pt x="122" y="4014"/>
                  </a:lnTo>
                  <a:lnTo>
                    <a:pt x="92" y="3992"/>
                  </a:lnTo>
                  <a:lnTo>
                    <a:pt x="66" y="3964"/>
                  </a:lnTo>
                  <a:lnTo>
                    <a:pt x="43" y="3932"/>
                  </a:lnTo>
                  <a:lnTo>
                    <a:pt x="25" y="3897"/>
                  </a:lnTo>
                  <a:lnTo>
                    <a:pt x="12" y="3857"/>
                  </a:lnTo>
                  <a:lnTo>
                    <a:pt x="3" y="3816"/>
                  </a:lnTo>
                  <a:lnTo>
                    <a:pt x="0" y="3772"/>
                  </a:lnTo>
                  <a:lnTo>
                    <a:pt x="0" y="273"/>
                  </a:lnTo>
                  <a:lnTo>
                    <a:pt x="3" y="229"/>
                  </a:lnTo>
                  <a:lnTo>
                    <a:pt x="12" y="188"/>
                  </a:lnTo>
                  <a:lnTo>
                    <a:pt x="25" y="148"/>
                  </a:lnTo>
                  <a:lnTo>
                    <a:pt x="43" y="113"/>
                  </a:lnTo>
                  <a:lnTo>
                    <a:pt x="66" y="81"/>
                  </a:lnTo>
                  <a:lnTo>
                    <a:pt x="92" y="53"/>
                  </a:lnTo>
                  <a:lnTo>
                    <a:pt x="122" y="31"/>
                  </a:lnTo>
                  <a:lnTo>
                    <a:pt x="154" y="13"/>
                  </a:lnTo>
                  <a:lnTo>
                    <a:pt x="188" y="4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1" name="사각형: 둥근 모서리 5">
              <a:extLst>
                <a:ext uri="{FF2B5EF4-FFF2-40B4-BE49-F238E27FC236}">
                  <a16:creationId xmlns:a16="http://schemas.microsoft.com/office/drawing/2014/main" id="{29433077-90B3-4432-AB1E-87BD95D8FF5C}"/>
                </a:ext>
              </a:extLst>
            </p:cNvPr>
            <p:cNvSpPr/>
            <p:nvPr/>
          </p:nvSpPr>
          <p:spPr>
            <a:xfrm>
              <a:off x="11735345" y="131353"/>
              <a:ext cx="241213" cy="241213"/>
            </a:xfrm>
            <a:prstGeom prst="ellipse">
              <a:avLst/>
            </a:prstGeom>
            <a:solidFill>
              <a:srgbClr val="CC0000"/>
            </a:solidFill>
            <a:ln>
              <a:noFill/>
            </a:ln>
            <a:effectLst>
              <a:outerShdw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>
                <a:defRPr/>
              </a:pPr>
              <a:r>
                <a:rPr lang="en-US" altLang="ko-KR" sz="1200" b="1" kern="0" dirty="0">
                  <a:solidFill>
                    <a:prstClr val="white"/>
                  </a:solidFill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06004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A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양쪽 모서리가 둥근 사각형 4"/>
          <p:cNvSpPr/>
          <p:nvPr/>
        </p:nvSpPr>
        <p:spPr>
          <a:xfrm>
            <a:off x="274458" y="348343"/>
            <a:ext cx="11664000" cy="6509657"/>
          </a:xfrm>
          <a:prstGeom prst="round2SameRect">
            <a:avLst>
              <a:gd name="adj1" fmla="val 5233"/>
              <a:gd name="adj2" fmla="val 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양쪽 모서리가 둥근 사각형 5"/>
          <p:cNvSpPr/>
          <p:nvPr/>
        </p:nvSpPr>
        <p:spPr>
          <a:xfrm>
            <a:off x="328458" y="414000"/>
            <a:ext cx="11556000" cy="6444000"/>
          </a:xfrm>
          <a:prstGeom prst="round2SameRect">
            <a:avLst>
              <a:gd name="adj1" fmla="val 4913"/>
              <a:gd name="adj2" fmla="val 0"/>
            </a:avLst>
          </a:prstGeom>
          <a:solidFill>
            <a:srgbClr val="01A7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1" latinLnBrk="0">
              <a:defRPr/>
            </a:pPr>
            <a:r>
              <a:rPr lang="en-US" altLang="ko-KR" sz="2800" b="1" i="1" kern="0" dirty="0">
                <a:solidFill>
                  <a:prstClr val="white"/>
                </a:solidFill>
              </a:rPr>
              <a:t>PPT PRESENTATION </a:t>
            </a:r>
            <a:r>
              <a:rPr lang="en-US" altLang="ja-JP" sz="800" kern="0" dirty="0">
                <a:solidFill>
                  <a:prstClr val="white"/>
                </a:solidFill>
              </a:rPr>
              <a:t>PAPOZIP</a:t>
            </a:r>
            <a:r>
              <a:rPr lang="ja-JP" altLang="en-US" sz="8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800" kern="0" dirty="0">
                <a:solidFill>
                  <a:prstClr val="white"/>
                </a:solidFill>
              </a:rPr>
              <a:t>ppt</a:t>
            </a:r>
            <a:r>
              <a:rPr lang="ja-JP" altLang="en-US" sz="800" kern="0" dirty="0">
                <a:solidFill>
                  <a:prstClr val="white"/>
                </a:solidFill>
              </a:rPr>
              <a:t>を作る楽しさを感じてください</a:t>
            </a:r>
            <a:endParaRPr lang="en-US" altLang="ko-KR" sz="1400" i="1" kern="0" dirty="0">
              <a:solidFill>
                <a:prstClr val="white"/>
              </a:solidFill>
            </a:endParaRPr>
          </a:p>
          <a:p>
            <a:pPr algn="ctr"/>
            <a:endParaRPr lang="ko-KR" altLang="en-US" sz="1000" dirty="0">
              <a:solidFill>
                <a:prstClr val="white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328458" y="1068343"/>
            <a:ext cx="11556000" cy="5789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0" name="사각형: 둥근 모서리 5">
            <a:extLst>
              <a:ext uri="{FF2B5EF4-FFF2-40B4-BE49-F238E27FC236}">
                <a16:creationId xmlns:a16="http://schemas.microsoft.com/office/drawing/2014/main" id="{29433077-90B3-4432-AB1E-87BD95D8FF5C}"/>
              </a:ext>
            </a:extLst>
          </p:cNvPr>
          <p:cNvSpPr/>
          <p:nvPr/>
        </p:nvSpPr>
        <p:spPr>
          <a:xfrm>
            <a:off x="11281274" y="215219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01A7CE"/>
              </a:gs>
              <a:gs pos="100000">
                <a:srgbClr val="00D0AC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tlCol="0" anchor="ctr"/>
          <a:lstStyle/>
          <a:p>
            <a:pPr>
              <a:defRPr/>
            </a:pPr>
            <a:endParaRPr lang="en-US" altLang="ko-KR" sz="400" kern="0" dirty="0">
              <a:solidFill>
                <a:prstClr val="white"/>
              </a:solidFill>
            </a:endParaRPr>
          </a:p>
        </p:txBody>
      </p:sp>
      <p:sp>
        <p:nvSpPr>
          <p:cNvPr id="15" name="Freeform 36">
            <a:extLst>
              <a:ext uri="{FF2B5EF4-FFF2-40B4-BE49-F238E27FC236}">
                <a16:creationId xmlns:a16="http://schemas.microsoft.com/office/drawing/2014/main" id="{10D33EC3-8543-4845-97A2-D38BE89D3A5F}"/>
              </a:ext>
            </a:extLst>
          </p:cNvPr>
          <p:cNvSpPr>
            <a:spLocks noEditPoints="1"/>
          </p:cNvSpPr>
          <p:nvPr/>
        </p:nvSpPr>
        <p:spPr bwMode="auto">
          <a:xfrm>
            <a:off x="11521180" y="372566"/>
            <a:ext cx="240188" cy="403979"/>
          </a:xfrm>
          <a:custGeom>
            <a:avLst/>
            <a:gdLst>
              <a:gd name="T0" fmla="*/ 937 w 1926"/>
              <a:gd name="T1" fmla="*/ 3639 h 4045"/>
              <a:gd name="T2" fmla="*/ 893 w 1926"/>
              <a:gd name="T3" fmla="*/ 3665 h 4045"/>
              <a:gd name="T4" fmla="*/ 863 w 1926"/>
              <a:gd name="T5" fmla="*/ 3712 h 4045"/>
              <a:gd name="T6" fmla="*/ 851 w 1926"/>
              <a:gd name="T7" fmla="*/ 3772 h 4045"/>
              <a:gd name="T8" fmla="*/ 863 w 1926"/>
              <a:gd name="T9" fmla="*/ 3832 h 4045"/>
              <a:gd name="T10" fmla="*/ 893 w 1926"/>
              <a:gd name="T11" fmla="*/ 3878 h 4045"/>
              <a:gd name="T12" fmla="*/ 937 w 1926"/>
              <a:gd name="T13" fmla="*/ 3905 h 4045"/>
              <a:gd name="T14" fmla="*/ 988 w 1926"/>
              <a:gd name="T15" fmla="*/ 3905 h 4045"/>
              <a:gd name="T16" fmla="*/ 1033 w 1926"/>
              <a:gd name="T17" fmla="*/ 3878 h 4045"/>
              <a:gd name="T18" fmla="*/ 1064 w 1926"/>
              <a:gd name="T19" fmla="*/ 3832 h 4045"/>
              <a:gd name="T20" fmla="*/ 1075 w 1926"/>
              <a:gd name="T21" fmla="*/ 3772 h 4045"/>
              <a:gd name="T22" fmla="*/ 1064 w 1926"/>
              <a:gd name="T23" fmla="*/ 3712 h 4045"/>
              <a:gd name="T24" fmla="*/ 1033 w 1926"/>
              <a:gd name="T25" fmla="*/ 3665 h 4045"/>
              <a:gd name="T26" fmla="*/ 988 w 1926"/>
              <a:gd name="T27" fmla="*/ 3639 h 4045"/>
              <a:gd name="T28" fmla="*/ 156 w 1926"/>
              <a:gd name="T29" fmla="*/ 434 h 4045"/>
              <a:gd name="T30" fmla="*/ 1770 w 1926"/>
              <a:gd name="T31" fmla="*/ 3540 h 4045"/>
              <a:gd name="T32" fmla="*/ 156 w 1926"/>
              <a:gd name="T33" fmla="*/ 434 h 4045"/>
              <a:gd name="T34" fmla="*/ 716 w 1926"/>
              <a:gd name="T35" fmla="*/ 200 h 4045"/>
              <a:gd name="T36" fmla="*/ 701 w 1926"/>
              <a:gd name="T37" fmla="*/ 217 h 4045"/>
              <a:gd name="T38" fmla="*/ 701 w 1926"/>
              <a:gd name="T39" fmla="*/ 243 h 4045"/>
              <a:gd name="T40" fmla="*/ 716 w 1926"/>
              <a:gd name="T41" fmla="*/ 260 h 4045"/>
              <a:gd name="T42" fmla="*/ 1199 w 1926"/>
              <a:gd name="T43" fmla="*/ 262 h 4045"/>
              <a:gd name="T44" fmla="*/ 1218 w 1926"/>
              <a:gd name="T45" fmla="*/ 254 h 4045"/>
              <a:gd name="T46" fmla="*/ 1226 w 1926"/>
              <a:gd name="T47" fmla="*/ 230 h 4045"/>
              <a:gd name="T48" fmla="*/ 1218 w 1926"/>
              <a:gd name="T49" fmla="*/ 207 h 4045"/>
              <a:gd name="T50" fmla="*/ 1199 w 1926"/>
              <a:gd name="T51" fmla="*/ 197 h 4045"/>
              <a:gd name="T52" fmla="*/ 224 w 1926"/>
              <a:gd name="T53" fmla="*/ 0 h 4045"/>
              <a:gd name="T54" fmla="*/ 1738 w 1926"/>
              <a:gd name="T55" fmla="*/ 4 h 4045"/>
              <a:gd name="T56" fmla="*/ 1805 w 1926"/>
              <a:gd name="T57" fmla="*/ 31 h 4045"/>
              <a:gd name="T58" fmla="*/ 1860 w 1926"/>
              <a:gd name="T59" fmla="*/ 81 h 4045"/>
              <a:gd name="T60" fmla="*/ 1900 w 1926"/>
              <a:gd name="T61" fmla="*/ 148 h 4045"/>
              <a:gd name="T62" fmla="*/ 1923 w 1926"/>
              <a:gd name="T63" fmla="*/ 229 h 4045"/>
              <a:gd name="T64" fmla="*/ 1926 w 1926"/>
              <a:gd name="T65" fmla="*/ 3772 h 4045"/>
              <a:gd name="T66" fmla="*/ 1915 w 1926"/>
              <a:gd name="T67" fmla="*/ 3857 h 4045"/>
              <a:gd name="T68" fmla="*/ 1882 w 1926"/>
              <a:gd name="T69" fmla="*/ 3932 h 4045"/>
              <a:gd name="T70" fmla="*/ 1834 w 1926"/>
              <a:gd name="T71" fmla="*/ 3992 h 4045"/>
              <a:gd name="T72" fmla="*/ 1773 w 1926"/>
              <a:gd name="T73" fmla="*/ 4032 h 4045"/>
              <a:gd name="T74" fmla="*/ 1702 w 1926"/>
              <a:gd name="T75" fmla="*/ 4045 h 4045"/>
              <a:gd name="T76" fmla="*/ 188 w 1926"/>
              <a:gd name="T77" fmla="*/ 4041 h 4045"/>
              <a:gd name="T78" fmla="*/ 122 w 1926"/>
              <a:gd name="T79" fmla="*/ 4014 h 4045"/>
              <a:gd name="T80" fmla="*/ 66 w 1926"/>
              <a:gd name="T81" fmla="*/ 3964 h 4045"/>
              <a:gd name="T82" fmla="*/ 25 w 1926"/>
              <a:gd name="T83" fmla="*/ 3897 h 4045"/>
              <a:gd name="T84" fmla="*/ 3 w 1926"/>
              <a:gd name="T85" fmla="*/ 3816 h 4045"/>
              <a:gd name="T86" fmla="*/ 0 w 1926"/>
              <a:gd name="T87" fmla="*/ 273 h 4045"/>
              <a:gd name="T88" fmla="*/ 12 w 1926"/>
              <a:gd name="T89" fmla="*/ 188 h 4045"/>
              <a:gd name="T90" fmla="*/ 43 w 1926"/>
              <a:gd name="T91" fmla="*/ 113 h 4045"/>
              <a:gd name="T92" fmla="*/ 92 w 1926"/>
              <a:gd name="T93" fmla="*/ 53 h 4045"/>
              <a:gd name="T94" fmla="*/ 154 w 1926"/>
              <a:gd name="T95" fmla="*/ 13 h 4045"/>
              <a:gd name="T96" fmla="*/ 224 w 1926"/>
              <a:gd name="T97" fmla="*/ 0 h 40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926" h="4045">
                <a:moveTo>
                  <a:pt x="963" y="3636"/>
                </a:moveTo>
                <a:lnTo>
                  <a:pt x="937" y="3639"/>
                </a:lnTo>
                <a:lnTo>
                  <a:pt x="914" y="3649"/>
                </a:lnTo>
                <a:lnTo>
                  <a:pt x="893" y="3665"/>
                </a:lnTo>
                <a:lnTo>
                  <a:pt x="876" y="3686"/>
                </a:lnTo>
                <a:lnTo>
                  <a:pt x="863" y="3712"/>
                </a:lnTo>
                <a:lnTo>
                  <a:pt x="854" y="3741"/>
                </a:lnTo>
                <a:lnTo>
                  <a:pt x="851" y="3772"/>
                </a:lnTo>
                <a:lnTo>
                  <a:pt x="854" y="3804"/>
                </a:lnTo>
                <a:lnTo>
                  <a:pt x="863" y="3832"/>
                </a:lnTo>
                <a:lnTo>
                  <a:pt x="876" y="3857"/>
                </a:lnTo>
                <a:lnTo>
                  <a:pt x="893" y="3878"/>
                </a:lnTo>
                <a:lnTo>
                  <a:pt x="914" y="3894"/>
                </a:lnTo>
                <a:lnTo>
                  <a:pt x="937" y="3905"/>
                </a:lnTo>
                <a:lnTo>
                  <a:pt x="963" y="3909"/>
                </a:lnTo>
                <a:lnTo>
                  <a:pt x="988" y="3905"/>
                </a:lnTo>
                <a:lnTo>
                  <a:pt x="1013" y="3894"/>
                </a:lnTo>
                <a:lnTo>
                  <a:pt x="1033" y="3878"/>
                </a:lnTo>
                <a:lnTo>
                  <a:pt x="1051" y="3857"/>
                </a:lnTo>
                <a:lnTo>
                  <a:pt x="1064" y="3832"/>
                </a:lnTo>
                <a:lnTo>
                  <a:pt x="1072" y="3804"/>
                </a:lnTo>
                <a:lnTo>
                  <a:pt x="1075" y="3772"/>
                </a:lnTo>
                <a:lnTo>
                  <a:pt x="1072" y="3741"/>
                </a:lnTo>
                <a:lnTo>
                  <a:pt x="1064" y="3712"/>
                </a:lnTo>
                <a:lnTo>
                  <a:pt x="1051" y="3686"/>
                </a:lnTo>
                <a:lnTo>
                  <a:pt x="1033" y="3665"/>
                </a:lnTo>
                <a:lnTo>
                  <a:pt x="1013" y="3649"/>
                </a:lnTo>
                <a:lnTo>
                  <a:pt x="988" y="3639"/>
                </a:lnTo>
                <a:lnTo>
                  <a:pt x="963" y="3636"/>
                </a:lnTo>
                <a:close/>
                <a:moveTo>
                  <a:pt x="156" y="434"/>
                </a:moveTo>
                <a:lnTo>
                  <a:pt x="156" y="3540"/>
                </a:lnTo>
                <a:lnTo>
                  <a:pt x="1770" y="3540"/>
                </a:lnTo>
                <a:lnTo>
                  <a:pt x="1770" y="434"/>
                </a:lnTo>
                <a:lnTo>
                  <a:pt x="156" y="434"/>
                </a:lnTo>
                <a:close/>
                <a:moveTo>
                  <a:pt x="727" y="197"/>
                </a:moveTo>
                <a:lnTo>
                  <a:pt x="716" y="200"/>
                </a:lnTo>
                <a:lnTo>
                  <a:pt x="707" y="207"/>
                </a:lnTo>
                <a:lnTo>
                  <a:pt x="701" y="217"/>
                </a:lnTo>
                <a:lnTo>
                  <a:pt x="699" y="230"/>
                </a:lnTo>
                <a:lnTo>
                  <a:pt x="701" y="243"/>
                </a:lnTo>
                <a:lnTo>
                  <a:pt x="707" y="254"/>
                </a:lnTo>
                <a:lnTo>
                  <a:pt x="716" y="260"/>
                </a:lnTo>
                <a:lnTo>
                  <a:pt x="727" y="262"/>
                </a:lnTo>
                <a:lnTo>
                  <a:pt x="1199" y="262"/>
                </a:lnTo>
                <a:lnTo>
                  <a:pt x="1210" y="260"/>
                </a:lnTo>
                <a:lnTo>
                  <a:pt x="1218" y="254"/>
                </a:lnTo>
                <a:lnTo>
                  <a:pt x="1224" y="243"/>
                </a:lnTo>
                <a:lnTo>
                  <a:pt x="1226" y="230"/>
                </a:lnTo>
                <a:lnTo>
                  <a:pt x="1224" y="217"/>
                </a:lnTo>
                <a:lnTo>
                  <a:pt x="1218" y="207"/>
                </a:lnTo>
                <a:lnTo>
                  <a:pt x="1210" y="200"/>
                </a:lnTo>
                <a:lnTo>
                  <a:pt x="1199" y="197"/>
                </a:lnTo>
                <a:lnTo>
                  <a:pt x="727" y="197"/>
                </a:lnTo>
                <a:close/>
                <a:moveTo>
                  <a:pt x="224" y="0"/>
                </a:moveTo>
                <a:lnTo>
                  <a:pt x="1702" y="0"/>
                </a:lnTo>
                <a:lnTo>
                  <a:pt x="1738" y="4"/>
                </a:lnTo>
                <a:lnTo>
                  <a:pt x="1773" y="13"/>
                </a:lnTo>
                <a:lnTo>
                  <a:pt x="1805" y="31"/>
                </a:lnTo>
                <a:lnTo>
                  <a:pt x="1834" y="53"/>
                </a:lnTo>
                <a:lnTo>
                  <a:pt x="1860" y="81"/>
                </a:lnTo>
                <a:lnTo>
                  <a:pt x="1882" y="113"/>
                </a:lnTo>
                <a:lnTo>
                  <a:pt x="1900" y="148"/>
                </a:lnTo>
                <a:lnTo>
                  <a:pt x="1915" y="188"/>
                </a:lnTo>
                <a:lnTo>
                  <a:pt x="1923" y="229"/>
                </a:lnTo>
                <a:lnTo>
                  <a:pt x="1926" y="273"/>
                </a:lnTo>
                <a:lnTo>
                  <a:pt x="1926" y="3772"/>
                </a:lnTo>
                <a:lnTo>
                  <a:pt x="1923" y="3816"/>
                </a:lnTo>
                <a:lnTo>
                  <a:pt x="1915" y="3857"/>
                </a:lnTo>
                <a:lnTo>
                  <a:pt x="1900" y="3897"/>
                </a:lnTo>
                <a:lnTo>
                  <a:pt x="1882" y="3932"/>
                </a:lnTo>
                <a:lnTo>
                  <a:pt x="1860" y="3964"/>
                </a:lnTo>
                <a:lnTo>
                  <a:pt x="1834" y="3992"/>
                </a:lnTo>
                <a:lnTo>
                  <a:pt x="1805" y="4014"/>
                </a:lnTo>
                <a:lnTo>
                  <a:pt x="1773" y="4032"/>
                </a:lnTo>
                <a:lnTo>
                  <a:pt x="1738" y="4041"/>
                </a:lnTo>
                <a:lnTo>
                  <a:pt x="1702" y="4045"/>
                </a:lnTo>
                <a:lnTo>
                  <a:pt x="224" y="4045"/>
                </a:lnTo>
                <a:lnTo>
                  <a:pt x="188" y="4041"/>
                </a:lnTo>
                <a:lnTo>
                  <a:pt x="154" y="4032"/>
                </a:lnTo>
                <a:lnTo>
                  <a:pt x="122" y="4014"/>
                </a:lnTo>
                <a:lnTo>
                  <a:pt x="92" y="3992"/>
                </a:lnTo>
                <a:lnTo>
                  <a:pt x="66" y="3964"/>
                </a:lnTo>
                <a:lnTo>
                  <a:pt x="43" y="3932"/>
                </a:lnTo>
                <a:lnTo>
                  <a:pt x="25" y="3897"/>
                </a:lnTo>
                <a:lnTo>
                  <a:pt x="12" y="3857"/>
                </a:lnTo>
                <a:lnTo>
                  <a:pt x="3" y="3816"/>
                </a:lnTo>
                <a:lnTo>
                  <a:pt x="0" y="3772"/>
                </a:lnTo>
                <a:lnTo>
                  <a:pt x="0" y="273"/>
                </a:lnTo>
                <a:lnTo>
                  <a:pt x="3" y="229"/>
                </a:lnTo>
                <a:lnTo>
                  <a:pt x="12" y="188"/>
                </a:lnTo>
                <a:lnTo>
                  <a:pt x="25" y="148"/>
                </a:lnTo>
                <a:lnTo>
                  <a:pt x="43" y="113"/>
                </a:lnTo>
                <a:lnTo>
                  <a:pt x="66" y="81"/>
                </a:lnTo>
                <a:lnTo>
                  <a:pt x="92" y="53"/>
                </a:lnTo>
                <a:lnTo>
                  <a:pt x="122" y="31"/>
                </a:lnTo>
                <a:lnTo>
                  <a:pt x="154" y="13"/>
                </a:lnTo>
                <a:lnTo>
                  <a:pt x="188" y="4"/>
                </a:lnTo>
                <a:lnTo>
                  <a:pt x="224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1" name="사각형: 둥근 모서리 5">
            <a:extLst>
              <a:ext uri="{FF2B5EF4-FFF2-40B4-BE49-F238E27FC236}">
                <a16:creationId xmlns:a16="http://schemas.microsoft.com/office/drawing/2014/main" id="{29433077-90B3-4432-AB1E-87BD95D8FF5C}"/>
              </a:ext>
            </a:extLst>
          </p:cNvPr>
          <p:cNvSpPr/>
          <p:nvPr/>
        </p:nvSpPr>
        <p:spPr>
          <a:xfrm>
            <a:off x="11735345" y="131353"/>
            <a:ext cx="241213" cy="241213"/>
          </a:xfrm>
          <a:prstGeom prst="ellipse">
            <a:avLst/>
          </a:prstGeom>
          <a:solidFill>
            <a:srgbClr val="CC0000"/>
          </a:solidFill>
          <a:ln>
            <a:noFill/>
          </a:ln>
          <a:effectLst>
            <a:outerShdw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defRPr/>
            </a:pPr>
            <a:r>
              <a:rPr lang="en-US" altLang="ko-KR" sz="1400" b="1" kern="0" dirty="0">
                <a:solidFill>
                  <a:prstClr val="white"/>
                </a:solidFill>
              </a:rPr>
              <a:t>1</a:t>
            </a:r>
          </a:p>
        </p:txBody>
      </p:sp>
      <p:sp>
        <p:nvSpPr>
          <p:cNvPr id="28" name="타원 27"/>
          <p:cNvSpPr/>
          <p:nvPr/>
        </p:nvSpPr>
        <p:spPr>
          <a:xfrm>
            <a:off x="1533870" y="2187633"/>
            <a:ext cx="2311613" cy="2311613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177800" dist="152400" dir="3600000" sx="98000" sy="98000" algn="tl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cxnSp>
        <p:nvCxnSpPr>
          <p:cNvPr id="29" name="직선 연결선 28"/>
          <p:cNvCxnSpPr/>
          <p:nvPr/>
        </p:nvCxnSpPr>
        <p:spPr>
          <a:xfrm>
            <a:off x="1771677" y="3568443"/>
            <a:ext cx="1836000" cy="0"/>
          </a:xfrm>
          <a:prstGeom prst="line">
            <a:avLst/>
          </a:prstGeom>
          <a:ln w="25400" cap="rnd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원호 29"/>
          <p:cNvSpPr/>
          <p:nvPr/>
        </p:nvSpPr>
        <p:spPr>
          <a:xfrm>
            <a:off x="1854242" y="2494356"/>
            <a:ext cx="1698171" cy="1698171"/>
          </a:xfrm>
          <a:prstGeom prst="arc">
            <a:avLst>
              <a:gd name="adj1" fmla="val 11000853"/>
              <a:gd name="adj2" fmla="val 0"/>
            </a:avLst>
          </a:prstGeom>
          <a:ln w="130175" cap="rnd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31" name="원호 30"/>
          <p:cNvSpPr/>
          <p:nvPr/>
        </p:nvSpPr>
        <p:spPr>
          <a:xfrm>
            <a:off x="1840592" y="2494355"/>
            <a:ext cx="1698171" cy="1698171"/>
          </a:xfrm>
          <a:prstGeom prst="arc">
            <a:avLst>
              <a:gd name="adj1" fmla="val 11000853"/>
              <a:gd name="adj2" fmla="val 19194418"/>
            </a:avLst>
          </a:prstGeom>
          <a:ln w="130175" cap="rnd">
            <a:solidFill>
              <a:srgbClr val="01A7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32" name="타원 31"/>
          <p:cNvSpPr/>
          <p:nvPr/>
        </p:nvSpPr>
        <p:spPr>
          <a:xfrm>
            <a:off x="3516413" y="2683511"/>
            <a:ext cx="72000" cy="72000"/>
          </a:xfrm>
          <a:prstGeom prst="ellipse">
            <a:avLst/>
          </a:prstGeom>
          <a:solidFill>
            <a:srgbClr val="01A7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208976" y="2885231"/>
            <a:ext cx="988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70</a:t>
            </a:r>
            <a:r>
              <a:rPr lang="en-US" altLang="ko-KR" dirty="0">
                <a:solidFill>
                  <a:prstClr val="black">
                    <a:lumMod val="75000"/>
                    <a:lumOff val="25000"/>
                  </a:prstClr>
                </a:solidFill>
              </a:rPr>
              <a:t>%</a:t>
            </a:r>
            <a:endParaRPr lang="en-US" altLang="ko-KR" sz="7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3FA00699-5178-465A-9F3F-130CF1431F70}"/>
              </a:ext>
            </a:extLst>
          </p:cNvPr>
          <p:cNvSpPr/>
          <p:nvPr/>
        </p:nvSpPr>
        <p:spPr>
          <a:xfrm>
            <a:off x="1192300" y="3715143"/>
            <a:ext cx="2994752" cy="2192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</a:t>
            </a:r>
          </a:p>
          <a:p>
            <a:pPr algn="ctr">
              <a:lnSpc>
                <a:spcPct val="150000"/>
              </a:lnSpc>
            </a:pPr>
            <a:endParaRPr lang="en-US" altLang="ko-KR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endParaRPr lang="en-US" altLang="ko-KR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ja-JP" altLang="en-US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kumimoji="0" lang="en-US" altLang="ja-JP" sz="105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PAPOZIP</a:t>
            </a: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と一緒に</a:t>
            </a:r>
            <a:r>
              <a:rPr kumimoji="0" lang="en-US" altLang="ja-JP" sz="105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ppt</a:t>
            </a: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を作る楽しさを感じてください</a:t>
            </a:r>
            <a:endParaRPr lang="ko-KR" altLang="en-US" sz="105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49" name="타원 48"/>
          <p:cNvSpPr/>
          <p:nvPr/>
        </p:nvSpPr>
        <p:spPr>
          <a:xfrm>
            <a:off x="4883356" y="2187633"/>
            <a:ext cx="2311613" cy="2311613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177800" dist="152400" dir="3600000" sx="98000" sy="98000" algn="tl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cxnSp>
        <p:nvCxnSpPr>
          <p:cNvPr id="50" name="직선 연결선 49"/>
          <p:cNvCxnSpPr/>
          <p:nvPr/>
        </p:nvCxnSpPr>
        <p:spPr>
          <a:xfrm>
            <a:off x="5121163" y="3568443"/>
            <a:ext cx="1836000" cy="0"/>
          </a:xfrm>
          <a:prstGeom prst="line">
            <a:avLst/>
          </a:prstGeom>
          <a:ln w="25400" cap="rnd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원호 50"/>
          <p:cNvSpPr/>
          <p:nvPr/>
        </p:nvSpPr>
        <p:spPr>
          <a:xfrm>
            <a:off x="5203728" y="2494356"/>
            <a:ext cx="1698171" cy="1698171"/>
          </a:xfrm>
          <a:prstGeom prst="arc">
            <a:avLst>
              <a:gd name="adj1" fmla="val 11000853"/>
              <a:gd name="adj2" fmla="val 0"/>
            </a:avLst>
          </a:prstGeom>
          <a:ln w="130175" cap="rnd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2" name="원호 51"/>
          <p:cNvSpPr/>
          <p:nvPr/>
        </p:nvSpPr>
        <p:spPr>
          <a:xfrm>
            <a:off x="5190078" y="2494355"/>
            <a:ext cx="1698171" cy="1698171"/>
          </a:xfrm>
          <a:prstGeom prst="arc">
            <a:avLst>
              <a:gd name="adj1" fmla="val 11000853"/>
              <a:gd name="adj2" fmla="val 19194418"/>
            </a:avLst>
          </a:prstGeom>
          <a:ln w="130175" cap="rnd">
            <a:solidFill>
              <a:srgbClr val="01A7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3" name="타원 52"/>
          <p:cNvSpPr/>
          <p:nvPr/>
        </p:nvSpPr>
        <p:spPr>
          <a:xfrm>
            <a:off x="6865899" y="2683511"/>
            <a:ext cx="72000" cy="72000"/>
          </a:xfrm>
          <a:prstGeom prst="ellipse">
            <a:avLst/>
          </a:prstGeom>
          <a:solidFill>
            <a:srgbClr val="01A7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558462" y="2885231"/>
            <a:ext cx="988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70</a:t>
            </a:r>
            <a:r>
              <a:rPr lang="en-US" altLang="ko-KR" dirty="0">
                <a:solidFill>
                  <a:prstClr val="black">
                    <a:lumMod val="75000"/>
                    <a:lumOff val="25000"/>
                  </a:prstClr>
                </a:solidFill>
              </a:rPr>
              <a:t>%</a:t>
            </a:r>
            <a:endParaRPr lang="en-US" altLang="ko-KR" sz="7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5" name="직사각형 54">
            <a:extLst>
              <a:ext uri="{FF2B5EF4-FFF2-40B4-BE49-F238E27FC236}">
                <a16:creationId xmlns:a16="http://schemas.microsoft.com/office/drawing/2014/main" id="{3FA00699-5178-465A-9F3F-130CF1431F70}"/>
              </a:ext>
            </a:extLst>
          </p:cNvPr>
          <p:cNvSpPr/>
          <p:nvPr/>
        </p:nvSpPr>
        <p:spPr>
          <a:xfrm>
            <a:off x="4541786" y="3715143"/>
            <a:ext cx="2994752" cy="2192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</a:t>
            </a:r>
          </a:p>
          <a:p>
            <a:pPr algn="ctr">
              <a:lnSpc>
                <a:spcPct val="150000"/>
              </a:lnSpc>
            </a:pPr>
            <a:endParaRPr lang="en-US" altLang="ko-KR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endParaRPr lang="en-US" altLang="ko-KR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詳しい内容を書いてみよう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05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PAPOZIP</a:t>
            </a: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と一緒に</a:t>
            </a:r>
            <a:r>
              <a:rPr kumimoji="0" lang="en-US" altLang="ja-JP" sz="105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ppt</a:t>
            </a: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を作る楽しさを感じてください</a:t>
            </a:r>
            <a:endParaRPr kumimoji="0" lang="ko-KR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6" name="타원 55"/>
          <p:cNvSpPr/>
          <p:nvPr/>
        </p:nvSpPr>
        <p:spPr>
          <a:xfrm>
            <a:off x="8232842" y="2187633"/>
            <a:ext cx="2311613" cy="2311613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177800" dist="152400" dir="3600000" sx="98000" sy="98000" algn="tl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cxnSp>
        <p:nvCxnSpPr>
          <p:cNvPr id="57" name="직선 연결선 56"/>
          <p:cNvCxnSpPr/>
          <p:nvPr/>
        </p:nvCxnSpPr>
        <p:spPr>
          <a:xfrm>
            <a:off x="8470649" y="3568443"/>
            <a:ext cx="1836000" cy="0"/>
          </a:xfrm>
          <a:prstGeom prst="line">
            <a:avLst/>
          </a:prstGeom>
          <a:ln w="25400" cap="rnd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원호 57"/>
          <p:cNvSpPr/>
          <p:nvPr/>
        </p:nvSpPr>
        <p:spPr>
          <a:xfrm>
            <a:off x="8553214" y="2494356"/>
            <a:ext cx="1698171" cy="1698171"/>
          </a:xfrm>
          <a:prstGeom prst="arc">
            <a:avLst>
              <a:gd name="adj1" fmla="val 11000853"/>
              <a:gd name="adj2" fmla="val 0"/>
            </a:avLst>
          </a:prstGeom>
          <a:ln w="130175" cap="rnd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9" name="원호 58"/>
          <p:cNvSpPr/>
          <p:nvPr/>
        </p:nvSpPr>
        <p:spPr>
          <a:xfrm>
            <a:off x="8539564" y="2494355"/>
            <a:ext cx="1698171" cy="1698171"/>
          </a:xfrm>
          <a:prstGeom prst="arc">
            <a:avLst>
              <a:gd name="adj1" fmla="val 11000853"/>
              <a:gd name="adj2" fmla="val 19194418"/>
            </a:avLst>
          </a:prstGeom>
          <a:ln w="130175" cap="rnd">
            <a:solidFill>
              <a:srgbClr val="01A7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0" name="타원 59"/>
          <p:cNvSpPr/>
          <p:nvPr/>
        </p:nvSpPr>
        <p:spPr>
          <a:xfrm>
            <a:off x="10215385" y="2683511"/>
            <a:ext cx="72000" cy="72000"/>
          </a:xfrm>
          <a:prstGeom prst="ellipse">
            <a:avLst/>
          </a:prstGeom>
          <a:solidFill>
            <a:srgbClr val="01A7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8907948" y="2885231"/>
            <a:ext cx="988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70</a:t>
            </a:r>
            <a:r>
              <a:rPr lang="en-US" altLang="ko-KR" dirty="0">
                <a:solidFill>
                  <a:prstClr val="black">
                    <a:lumMod val="75000"/>
                    <a:lumOff val="25000"/>
                  </a:prstClr>
                </a:solidFill>
              </a:rPr>
              <a:t>%</a:t>
            </a:r>
            <a:endParaRPr lang="en-US" altLang="ko-KR" sz="7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2" name="직사각형 61">
            <a:extLst>
              <a:ext uri="{FF2B5EF4-FFF2-40B4-BE49-F238E27FC236}">
                <a16:creationId xmlns:a16="http://schemas.microsoft.com/office/drawing/2014/main" id="{3FA00699-5178-465A-9F3F-130CF1431F70}"/>
              </a:ext>
            </a:extLst>
          </p:cNvPr>
          <p:cNvSpPr/>
          <p:nvPr/>
        </p:nvSpPr>
        <p:spPr>
          <a:xfrm>
            <a:off x="7891272" y="3715143"/>
            <a:ext cx="2994752" cy="2192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</a:t>
            </a:r>
          </a:p>
          <a:p>
            <a:pPr algn="ctr">
              <a:lnSpc>
                <a:spcPct val="150000"/>
              </a:lnSpc>
            </a:pPr>
            <a:endParaRPr lang="en-US" altLang="ko-KR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endParaRPr lang="en-US" altLang="ko-KR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詳しい内容を書いてみよう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05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PAPOZIP</a:t>
            </a: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と一緒に</a:t>
            </a:r>
            <a:r>
              <a:rPr kumimoji="0" lang="en-US" altLang="ja-JP" sz="105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ppt</a:t>
            </a: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を作る楽しさを感じてください</a:t>
            </a:r>
            <a:endParaRPr kumimoji="0" lang="ko-KR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2443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A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양쪽 모서리가 둥근 사각형 4"/>
          <p:cNvSpPr/>
          <p:nvPr/>
        </p:nvSpPr>
        <p:spPr>
          <a:xfrm>
            <a:off x="274458" y="348343"/>
            <a:ext cx="11664000" cy="6509657"/>
          </a:xfrm>
          <a:prstGeom prst="round2SameRect">
            <a:avLst>
              <a:gd name="adj1" fmla="val 5233"/>
              <a:gd name="adj2" fmla="val 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양쪽 모서리가 둥근 사각형 5"/>
          <p:cNvSpPr/>
          <p:nvPr/>
        </p:nvSpPr>
        <p:spPr>
          <a:xfrm>
            <a:off x="328458" y="414000"/>
            <a:ext cx="11556000" cy="6444000"/>
          </a:xfrm>
          <a:prstGeom prst="round2SameRect">
            <a:avLst>
              <a:gd name="adj1" fmla="val 4913"/>
              <a:gd name="adj2" fmla="val 0"/>
            </a:avLst>
          </a:prstGeom>
          <a:solidFill>
            <a:srgbClr val="01A7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1" latinLnBrk="0">
              <a:defRPr/>
            </a:pPr>
            <a:r>
              <a:rPr lang="en-US" altLang="ko-KR" sz="2800" b="1" i="1" kern="0" dirty="0">
                <a:solidFill>
                  <a:prstClr val="white"/>
                </a:solidFill>
              </a:rPr>
              <a:t>PPT PRESENTATION </a:t>
            </a:r>
            <a:r>
              <a:rPr lang="en-US" altLang="ja-JP" sz="800" kern="0" dirty="0">
                <a:solidFill>
                  <a:prstClr val="white"/>
                </a:solidFill>
              </a:rPr>
              <a:t>PAPOZIP</a:t>
            </a:r>
            <a:r>
              <a:rPr lang="ja-JP" altLang="en-US" sz="8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800" kern="0" dirty="0">
                <a:solidFill>
                  <a:prstClr val="white"/>
                </a:solidFill>
              </a:rPr>
              <a:t>ppt</a:t>
            </a:r>
            <a:r>
              <a:rPr lang="ja-JP" altLang="en-US" sz="800" kern="0" dirty="0">
                <a:solidFill>
                  <a:prstClr val="white"/>
                </a:solidFill>
              </a:rPr>
              <a:t>を作る楽しさを感じてください</a:t>
            </a:r>
            <a:endParaRPr lang="ko-KR" altLang="en-US" sz="1000" dirty="0">
              <a:solidFill>
                <a:prstClr val="white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328458" y="1068343"/>
            <a:ext cx="11556000" cy="5789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0" name="사각형: 둥근 모서리 5">
            <a:extLst>
              <a:ext uri="{FF2B5EF4-FFF2-40B4-BE49-F238E27FC236}">
                <a16:creationId xmlns:a16="http://schemas.microsoft.com/office/drawing/2014/main" id="{29433077-90B3-4432-AB1E-87BD95D8FF5C}"/>
              </a:ext>
            </a:extLst>
          </p:cNvPr>
          <p:cNvSpPr/>
          <p:nvPr/>
        </p:nvSpPr>
        <p:spPr>
          <a:xfrm>
            <a:off x="11281274" y="215219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01A7CE"/>
              </a:gs>
              <a:gs pos="100000">
                <a:srgbClr val="00D0AC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tlCol="0" anchor="ctr"/>
          <a:lstStyle/>
          <a:p>
            <a:pPr>
              <a:defRPr/>
            </a:pPr>
            <a:endParaRPr lang="en-US" altLang="ko-KR" sz="400" kern="0" dirty="0">
              <a:solidFill>
                <a:prstClr val="white"/>
              </a:solidFill>
            </a:endParaRPr>
          </a:p>
        </p:txBody>
      </p:sp>
      <p:sp>
        <p:nvSpPr>
          <p:cNvPr id="15" name="Freeform 36">
            <a:extLst>
              <a:ext uri="{FF2B5EF4-FFF2-40B4-BE49-F238E27FC236}">
                <a16:creationId xmlns:a16="http://schemas.microsoft.com/office/drawing/2014/main" id="{10D33EC3-8543-4845-97A2-D38BE89D3A5F}"/>
              </a:ext>
            </a:extLst>
          </p:cNvPr>
          <p:cNvSpPr>
            <a:spLocks noEditPoints="1"/>
          </p:cNvSpPr>
          <p:nvPr/>
        </p:nvSpPr>
        <p:spPr bwMode="auto">
          <a:xfrm>
            <a:off x="11521180" y="372566"/>
            <a:ext cx="240188" cy="403979"/>
          </a:xfrm>
          <a:custGeom>
            <a:avLst/>
            <a:gdLst>
              <a:gd name="T0" fmla="*/ 937 w 1926"/>
              <a:gd name="T1" fmla="*/ 3639 h 4045"/>
              <a:gd name="T2" fmla="*/ 893 w 1926"/>
              <a:gd name="T3" fmla="*/ 3665 h 4045"/>
              <a:gd name="T4" fmla="*/ 863 w 1926"/>
              <a:gd name="T5" fmla="*/ 3712 h 4045"/>
              <a:gd name="T6" fmla="*/ 851 w 1926"/>
              <a:gd name="T7" fmla="*/ 3772 h 4045"/>
              <a:gd name="T8" fmla="*/ 863 w 1926"/>
              <a:gd name="T9" fmla="*/ 3832 h 4045"/>
              <a:gd name="T10" fmla="*/ 893 w 1926"/>
              <a:gd name="T11" fmla="*/ 3878 h 4045"/>
              <a:gd name="T12" fmla="*/ 937 w 1926"/>
              <a:gd name="T13" fmla="*/ 3905 h 4045"/>
              <a:gd name="T14" fmla="*/ 988 w 1926"/>
              <a:gd name="T15" fmla="*/ 3905 h 4045"/>
              <a:gd name="T16" fmla="*/ 1033 w 1926"/>
              <a:gd name="T17" fmla="*/ 3878 h 4045"/>
              <a:gd name="T18" fmla="*/ 1064 w 1926"/>
              <a:gd name="T19" fmla="*/ 3832 h 4045"/>
              <a:gd name="T20" fmla="*/ 1075 w 1926"/>
              <a:gd name="T21" fmla="*/ 3772 h 4045"/>
              <a:gd name="T22" fmla="*/ 1064 w 1926"/>
              <a:gd name="T23" fmla="*/ 3712 h 4045"/>
              <a:gd name="T24" fmla="*/ 1033 w 1926"/>
              <a:gd name="T25" fmla="*/ 3665 h 4045"/>
              <a:gd name="T26" fmla="*/ 988 w 1926"/>
              <a:gd name="T27" fmla="*/ 3639 h 4045"/>
              <a:gd name="T28" fmla="*/ 156 w 1926"/>
              <a:gd name="T29" fmla="*/ 434 h 4045"/>
              <a:gd name="T30" fmla="*/ 1770 w 1926"/>
              <a:gd name="T31" fmla="*/ 3540 h 4045"/>
              <a:gd name="T32" fmla="*/ 156 w 1926"/>
              <a:gd name="T33" fmla="*/ 434 h 4045"/>
              <a:gd name="T34" fmla="*/ 716 w 1926"/>
              <a:gd name="T35" fmla="*/ 200 h 4045"/>
              <a:gd name="T36" fmla="*/ 701 w 1926"/>
              <a:gd name="T37" fmla="*/ 217 h 4045"/>
              <a:gd name="T38" fmla="*/ 701 w 1926"/>
              <a:gd name="T39" fmla="*/ 243 h 4045"/>
              <a:gd name="T40" fmla="*/ 716 w 1926"/>
              <a:gd name="T41" fmla="*/ 260 h 4045"/>
              <a:gd name="T42" fmla="*/ 1199 w 1926"/>
              <a:gd name="T43" fmla="*/ 262 h 4045"/>
              <a:gd name="T44" fmla="*/ 1218 w 1926"/>
              <a:gd name="T45" fmla="*/ 254 h 4045"/>
              <a:gd name="T46" fmla="*/ 1226 w 1926"/>
              <a:gd name="T47" fmla="*/ 230 h 4045"/>
              <a:gd name="T48" fmla="*/ 1218 w 1926"/>
              <a:gd name="T49" fmla="*/ 207 h 4045"/>
              <a:gd name="T50" fmla="*/ 1199 w 1926"/>
              <a:gd name="T51" fmla="*/ 197 h 4045"/>
              <a:gd name="T52" fmla="*/ 224 w 1926"/>
              <a:gd name="T53" fmla="*/ 0 h 4045"/>
              <a:gd name="T54" fmla="*/ 1738 w 1926"/>
              <a:gd name="T55" fmla="*/ 4 h 4045"/>
              <a:gd name="T56" fmla="*/ 1805 w 1926"/>
              <a:gd name="T57" fmla="*/ 31 h 4045"/>
              <a:gd name="T58" fmla="*/ 1860 w 1926"/>
              <a:gd name="T59" fmla="*/ 81 h 4045"/>
              <a:gd name="T60" fmla="*/ 1900 w 1926"/>
              <a:gd name="T61" fmla="*/ 148 h 4045"/>
              <a:gd name="T62" fmla="*/ 1923 w 1926"/>
              <a:gd name="T63" fmla="*/ 229 h 4045"/>
              <a:gd name="T64" fmla="*/ 1926 w 1926"/>
              <a:gd name="T65" fmla="*/ 3772 h 4045"/>
              <a:gd name="T66" fmla="*/ 1915 w 1926"/>
              <a:gd name="T67" fmla="*/ 3857 h 4045"/>
              <a:gd name="T68" fmla="*/ 1882 w 1926"/>
              <a:gd name="T69" fmla="*/ 3932 h 4045"/>
              <a:gd name="T70" fmla="*/ 1834 w 1926"/>
              <a:gd name="T71" fmla="*/ 3992 h 4045"/>
              <a:gd name="T72" fmla="*/ 1773 w 1926"/>
              <a:gd name="T73" fmla="*/ 4032 h 4045"/>
              <a:gd name="T74" fmla="*/ 1702 w 1926"/>
              <a:gd name="T75" fmla="*/ 4045 h 4045"/>
              <a:gd name="T76" fmla="*/ 188 w 1926"/>
              <a:gd name="T77" fmla="*/ 4041 h 4045"/>
              <a:gd name="T78" fmla="*/ 122 w 1926"/>
              <a:gd name="T79" fmla="*/ 4014 h 4045"/>
              <a:gd name="T80" fmla="*/ 66 w 1926"/>
              <a:gd name="T81" fmla="*/ 3964 h 4045"/>
              <a:gd name="T82" fmla="*/ 25 w 1926"/>
              <a:gd name="T83" fmla="*/ 3897 h 4045"/>
              <a:gd name="T84" fmla="*/ 3 w 1926"/>
              <a:gd name="T85" fmla="*/ 3816 h 4045"/>
              <a:gd name="T86" fmla="*/ 0 w 1926"/>
              <a:gd name="T87" fmla="*/ 273 h 4045"/>
              <a:gd name="T88" fmla="*/ 12 w 1926"/>
              <a:gd name="T89" fmla="*/ 188 h 4045"/>
              <a:gd name="T90" fmla="*/ 43 w 1926"/>
              <a:gd name="T91" fmla="*/ 113 h 4045"/>
              <a:gd name="T92" fmla="*/ 92 w 1926"/>
              <a:gd name="T93" fmla="*/ 53 h 4045"/>
              <a:gd name="T94" fmla="*/ 154 w 1926"/>
              <a:gd name="T95" fmla="*/ 13 h 4045"/>
              <a:gd name="T96" fmla="*/ 224 w 1926"/>
              <a:gd name="T97" fmla="*/ 0 h 40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926" h="4045">
                <a:moveTo>
                  <a:pt x="963" y="3636"/>
                </a:moveTo>
                <a:lnTo>
                  <a:pt x="937" y="3639"/>
                </a:lnTo>
                <a:lnTo>
                  <a:pt x="914" y="3649"/>
                </a:lnTo>
                <a:lnTo>
                  <a:pt x="893" y="3665"/>
                </a:lnTo>
                <a:lnTo>
                  <a:pt x="876" y="3686"/>
                </a:lnTo>
                <a:lnTo>
                  <a:pt x="863" y="3712"/>
                </a:lnTo>
                <a:lnTo>
                  <a:pt x="854" y="3741"/>
                </a:lnTo>
                <a:lnTo>
                  <a:pt x="851" y="3772"/>
                </a:lnTo>
                <a:lnTo>
                  <a:pt x="854" y="3804"/>
                </a:lnTo>
                <a:lnTo>
                  <a:pt x="863" y="3832"/>
                </a:lnTo>
                <a:lnTo>
                  <a:pt x="876" y="3857"/>
                </a:lnTo>
                <a:lnTo>
                  <a:pt x="893" y="3878"/>
                </a:lnTo>
                <a:lnTo>
                  <a:pt x="914" y="3894"/>
                </a:lnTo>
                <a:lnTo>
                  <a:pt x="937" y="3905"/>
                </a:lnTo>
                <a:lnTo>
                  <a:pt x="963" y="3909"/>
                </a:lnTo>
                <a:lnTo>
                  <a:pt x="988" y="3905"/>
                </a:lnTo>
                <a:lnTo>
                  <a:pt x="1013" y="3894"/>
                </a:lnTo>
                <a:lnTo>
                  <a:pt x="1033" y="3878"/>
                </a:lnTo>
                <a:lnTo>
                  <a:pt x="1051" y="3857"/>
                </a:lnTo>
                <a:lnTo>
                  <a:pt x="1064" y="3832"/>
                </a:lnTo>
                <a:lnTo>
                  <a:pt x="1072" y="3804"/>
                </a:lnTo>
                <a:lnTo>
                  <a:pt x="1075" y="3772"/>
                </a:lnTo>
                <a:lnTo>
                  <a:pt x="1072" y="3741"/>
                </a:lnTo>
                <a:lnTo>
                  <a:pt x="1064" y="3712"/>
                </a:lnTo>
                <a:lnTo>
                  <a:pt x="1051" y="3686"/>
                </a:lnTo>
                <a:lnTo>
                  <a:pt x="1033" y="3665"/>
                </a:lnTo>
                <a:lnTo>
                  <a:pt x="1013" y="3649"/>
                </a:lnTo>
                <a:lnTo>
                  <a:pt x="988" y="3639"/>
                </a:lnTo>
                <a:lnTo>
                  <a:pt x="963" y="3636"/>
                </a:lnTo>
                <a:close/>
                <a:moveTo>
                  <a:pt x="156" y="434"/>
                </a:moveTo>
                <a:lnTo>
                  <a:pt x="156" y="3540"/>
                </a:lnTo>
                <a:lnTo>
                  <a:pt x="1770" y="3540"/>
                </a:lnTo>
                <a:lnTo>
                  <a:pt x="1770" y="434"/>
                </a:lnTo>
                <a:lnTo>
                  <a:pt x="156" y="434"/>
                </a:lnTo>
                <a:close/>
                <a:moveTo>
                  <a:pt x="727" y="197"/>
                </a:moveTo>
                <a:lnTo>
                  <a:pt x="716" y="200"/>
                </a:lnTo>
                <a:lnTo>
                  <a:pt x="707" y="207"/>
                </a:lnTo>
                <a:lnTo>
                  <a:pt x="701" y="217"/>
                </a:lnTo>
                <a:lnTo>
                  <a:pt x="699" y="230"/>
                </a:lnTo>
                <a:lnTo>
                  <a:pt x="701" y="243"/>
                </a:lnTo>
                <a:lnTo>
                  <a:pt x="707" y="254"/>
                </a:lnTo>
                <a:lnTo>
                  <a:pt x="716" y="260"/>
                </a:lnTo>
                <a:lnTo>
                  <a:pt x="727" y="262"/>
                </a:lnTo>
                <a:lnTo>
                  <a:pt x="1199" y="262"/>
                </a:lnTo>
                <a:lnTo>
                  <a:pt x="1210" y="260"/>
                </a:lnTo>
                <a:lnTo>
                  <a:pt x="1218" y="254"/>
                </a:lnTo>
                <a:lnTo>
                  <a:pt x="1224" y="243"/>
                </a:lnTo>
                <a:lnTo>
                  <a:pt x="1226" y="230"/>
                </a:lnTo>
                <a:lnTo>
                  <a:pt x="1224" y="217"/>
                </a:lnTo>
                <a:lnTo>
                  <a:pt x="1218" y="207"/>
                </a:lnTo>
                <a:lnTo>
                  <a:pt x="1210" y="200"/>
                </a:lnTo>
                <a:lnTo>
                  <a:pt x="1199" y="197"/>
                </a:lnTo>
                <a:lnTo>
                  <a:pt x="727" y="197"/>
                </a:lnTo>
                <a:close/>
                <a:moveTo>
                  <a:pt x="224" y="0"/>
                </a:moveTo>
                <a:lnTo>
                  <a:pt x="1702" y="0"/>
                </a:lnTo>
                <a:lnTo>
                  <a:pt x="1738" y="4"/>
                </a:lnTo>
                <a:lnTo>
                  <a:pt x="1773" y="13"/>
                </a:lnTo>
                <a:lnTo>
                  <a:pt x="1805" y="31"/>
                </a:lnTo>
                <a:lnTo>
                  <a:pt x="1834" y="53"/>
                </a:lnTo>
                <a:lnTo>
                  <a:pt x="1860" y="81"/>
                </a:lnTo>
                <a:lnTo>
                  <a:pt x="1882" y="113"/>
                </a:lnTo>
                <a:lnTo>
                  <a:pt x="1900" y="148"/>
                </a:lnTo>
                <a:lnTo>
                  <a:pt x="1915" y="188"/>
                </a:lnTo>
                <a:lnTo>
                  <a:pt x="1923" y="229"/>
                </a:lnTo>
                <a:lnTo>
                  <a:pt x="1926" y="273"/>
                </a:lnTo>
                <a:lnTo>
                  <a:pt x="1926" y="3772"/>
                </a:lnTo>
                <a:lnTo>
                  <a:pt x="1923" y="3816"/>
                </a:lnTo>
                <a:lnTo>
                  <a:pt x="1915" y="3857"/>
                </a:lnTo>
                <a:lnTo>
                  <a:pt x="1900" y="3897"/>
                </a:lnTo>
                <a:lnTo>
                  <a:pt x="1882" y="3932"/>
                </a:lnTo>
                <a:lnTo>
                  <a:pt x="1860" y="3964"/>
                </a:lnTo>
                <a:lnTo>
                  <a:pt x="1834" y="3992"/>
                </a:lnTo>
                <a:lnTo>
                  <a:pt x="1805" y="4014"/>
                </a:lnTo>
                <a:lnTo>
                  <a:pt x="1773" y="4032"/>
                </a:lnTo>
                <a:lnTo>
                  <a:pt x="1738" y="4041"/>
                </a:lnTo>
                <a:lnTo>
                  <a:pt x="1702" y="4045"/>
                </a:lnTo>
                <a:lnTo>
                  <a:pt x="224" y="4045"/>
                </a:lnTo>
                <a:lnTo>
                  <a:pt x="188" y="4041"/>
                </a:lnTo>
                <a:lnTo>
                  <a:pt x="154" y="4032"/>
                </a:lnTo>
                <a:lnTo>
                  <a:pt x="122" y="4014"/>
                </a:lnTo>
                <a:lnTo>
                  <a:pt x="92" y="3992"/>
                </a:lnTo>
                <a:lnTo>
                  <a:pt x="66" y="3964"/>
                </a:lnTo>
                <a:lnTo>
                  <a:pt x="43" y="3932"/>
                </a:lnTo>
                <a:lnTo>
                  <a:pt x="25" y="3897"/>
                </a:lnTo>
                <a:lnTo>
                  <a:pt x="12" y="3857"/>
                </a:lnTo>
                <a:lnTo>
                  <a:pt x="3" y="3816"/>
                </a:lnTo>
                <a:lnTo>
                  <a:pt x="0" y="3772"/>
                </a:lnTo>
                <a:lnTo>
                  <a:pt x="0" y="273"/>
                </a:lnTo>
                <a:lnTo>
                  <a:pt x="3" y="229"/>
                </a:lnTo>
                <a:lnTo>
                  <a:pt x="12" y="188"/>
                </a:lnTo>
                <a:lnTo>
                  <a:pt x="25" y="148"/>
                </a:lnTo>
                <a:lnTo>
                  <a:pt x="43" y="113"/>
                </a:lnTo>
                <a:lnTo>
                  <a:pt x="66" y="81"/>
                </a:lnTo>
                <a:lnTo>
                  <a:pt x="92" y="53"/>
                </a:lnTo>
                <a:lnTo>
                  <a:pt x="122" y="31"/>
                </a:lnTo>
                <a:lnTo>
                  <a:pt x="154" y="13"/>
                </a:lnTo>
                <a:lnTo>
                  <a:pt x="188" y="4"/>
                </a:lnTo>
                <a:lnTo>
                  <a:pt x="224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1" name="사각형: 둥근 모서리 5">
            <a:extLst>
              <a:ext uri="{FF2B5EF4-FFF2-40B4-BE49-F238E27FC236}">
                <a16:creationId xmlns:a16="http://schemas.microsoft.com/office/drawing/2014/main" id="{29433077-90B3-4432-AB1E-87BD95D8FF5C}"/>
              </a:ext>
            </a:extLst>
          </p:cNvPr>
          <p:cNvSpPr/>
          <p:nvPr/>
        </p:nvSpPr>
        <p:spPr>
          <a:xfrm>
            <a:off x="11735345" y="131353"/>
            <a:ext cx="241213" cy="241213"/>
          </a:xfrm>
          <a:prstGeom prst="ellipse">
            <a:avLst/>
          </a:prstGeom>
          <a:solidFill>
            <a:srgbClr val="CC0000"/>
          </a:solidFill>
          <a:ln>
            <a:noFill/>
          </a:ln>
          <a:effectLst>
            <a:outerShdw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defRPr/>
            </a:pPr>
            <a:r>
              <a:rPr lang="en-US" altLang="ko-KR" sz="1400" b="1" kern="0" dirty="0">
                <a:solidFill>
                  <a:prstClr val="white"/>
                </a:solidFill>
              </a:rPr>
              <a:t>1</a:t>
            </a:r>
          </a:p>
        </p:txBody>
      </p:sp>
      <p:grpSp>
        <p:nvGrpSpPr>
          <p:cNvPr id="2" name="그룹 1"/>
          <p:cNvGrpSpPr/>
          <p:nvPr/>
        </p:nvGrpSpPr>
        <p:grpSpPr>
          <a:xfrm>
            <a:off x="1321851" y="1845000"/>
            <a:ext cx="9705172" cy="4229881"/>
            <a:chOff x="937177" y="1449702"/>
            <a:chExt cx="10649027" cy="4641248"/>
          </a:xfrm>
        </p:grpSpPr>
        <p:grpSp>
          <p:nvGrpSpPr>
            <p:cNvPr id="35" name="그룹 34"/>
            <p:cNvGrpSpPr/>
            <p:nvPr/>
          </p:nvGrpSpPr>
          <p:grpSpPr>
            <a:xfrm>
              <a:off x="1489084" y="2897469"/>
              <a:ext cx="8907820" cy="1974936"/>
              <a:chOff x="1489084" y="2897469"/>
              <a:chExt cx="8907820" cy="1974936"/>
            </a:xfrm>
          </p:grpSpPr>
          <p:sp>
            <p:nvSpPr>
              <p:cNvPr id="36" name="타원 35"/>
              <p:cNvSpPr/>
              <p:nvPr/>
            </p:nvSpPr>
            <p:spPr>
              <a:xfrm>
                <a:off x="1489084" y="4728796"/>
                <a:ext cx="143609" cy="143609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  <p:sp>
            <p:nvSpPr>
              <p:cNvPr id="37" name="타원 36"/>
              <p:cNvSpPr/>
              <p:nvPr/>
            </p:nvSpPr>
            <p:spPr>
              <a:xfrm>
                <a:off x="5202571" y="2897469"/>
                <a:ext cx="143609" cy="143609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  <p:sp>
            <p:nvSpPr>
              <p:cNvPr id="38" name="타원 37"/>
              <p:cNvSpPr/>
              <p:nvPr/>
            </p:nvSpPr>
            <p:spPr>
              <a:xfrm>
                <a:off x="6760794" y="4494486"/>
                <a:ext cx="143609" cy="143609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  <p:sp>
            <p:nvSpPr>
              <p:cNvPr id="39" name="타원 38"/>
              <p:cNvSpPr/>
              <p:nvPr/>
            </p:nvSpPr>
            <p:spPr>
              <a:xfrm>
                <a:off x="10253295" y="2901390"/>
                <a:ext cx="143609" cy="143609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  <p:cxnSp>
            <p:nvCxnSpPr>
              <p:cNvPr id="40" name="직선 연결선 39"/>
              <p:cNvCxnSpPr/>
              <p:nvPr/>
            </p:nvCxnSpPr>
            <p:spPr>
              <a:xfrm flipV="1">
                <a:off x="1560890" y="2979226"/>
                <a:ext cx="1859662" cy="1821375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oval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직선 연결선 40"/>
              <p:cNvCxnSpPr/>
              <p:nvPr/>
            </p:nvCxnSpPr>
            <p:spPr>
              <a:xfrm rot="16200000" flipV="1">
                <a:off x="3416275" y="2983503"/>
                <a:ext cx="932377" cy="92382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직선 연결선 41"/>
              <p:cNvCxnSpPr/>
              <p:nvPr/>
            </p:nvCxnSpPr>
            <p:spPr>
              <a:xfrm flipV="1">
                <a:off x="4344372" y="2973196"/>
                <a:ext cx="929832" cy="926348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  <a:headEnd type="none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직선 연결선 42"/>
              <p:cNvCxnSpPr/>
              <p:nvPr/>
            </p:nvCxnSpPr>
            <p:spPr>
              <a:xfrm flipH="1" flipV="1">
                <a:off x="5274206" y="2973195"/>
                <a:ext cx="1558394" cy="1598805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직선 연결선 43"/>
              <p:cNvCxnSpPr/>
              <p:nvPr/>
            </p:nvCxnSpPr>
            <p:spPr>
              <a:xfrm flipV="1">
                <a:off x="6832599" y="3639621"/>
                <a:ext cx="929832" cy="926348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  <a:headEnd type="oval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직선 연결선 44"/>
              <p:cNvCxnSpPr/>
              <p:nvPr/>
            </p:nvCxnSpPr>
            <p:spPr>
              <a:xfrm rot="16200000" flipV="1">
                <a:off x="7758154" y="3643901"/>
                <a:ext cx="932377" cy="92382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직선 연결선 45"/>
              <p:cNvCxnSpPr/>
              <p:nvPr/>
            </p:nvCxnSpPr>
            <p:spPr>
              <a:xfrm flipV="1">
                <a:off x="8686253" y="2973195"/>
                <a:ext cx="1638847" cy="1586746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oval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" name="직사각형 46"/>
            <p:cNvSpPr/>
            <p:nvPr/>
          </p:nvSpPr>
          <p:spPr>
            <a:xfrm>
              <a:off x="1357018" y="5151627"/>
              <a:ext cx="3223774" cy="93932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400" b="1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CONTENTS A</a:t>
              </a:r>
            </a:p>
            <a:p>
              <a:pPr>
                <a:lnSpc>
                  <a:spcPct val="150000"/>
                </a:lnSpc>
              </a:pPr>
              <a:r>
                <a:rPr lang="ja-JP" altLang="en-US" sz="110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詳しい内容を書いてみよう</a:t>
              </a:r>
            </a:p>
            <a:p>
              <a:pPr>
                <a:lnSpc>
                  <a:spcPct val="150000"/>
                </a:lnSpc>
              </a:pPr>
              <a:r>
                <a:rPr lang="en-US" altLang="ja-JP" sz="80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PAPOZIP</a:t>
              </a:r>
              <a:r>
                <a:rPr lang="ja-JP" altLang="en-US" sz="80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と一緒に</a:t>
              </a:r>
              <a:r>
                <a:rPr lang="en-US" altLang="ja-JP" sz="80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ppt</a:t>
              </a:r>
              <a:r>
                <a:rPr lang="ja-JP" altLang="en-US" sz="80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を作る楽しさを感じてください</a:t>
              </a:r>
            </a:p>
          </p:txBody>
        </p:sp>
        <p:sp>
          <p:nvSpPr>
            <p:cNvPr id="48" name="직사각형 47"/>
            <p:cNvSpPr/>
            <p:nvPr/>
          </p:nvSpPr>
          <p:spPr>
            <a:xfrm>
              <a:off x="4041290" y="1449702"/>
              <a:ext cx="2609780" cy="11397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ko-KR" sz="1400" b="1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CONTENTS A</a:t>
              </a:r>
            </a:p>
            <a:p>
              <a:pPr algn="ctr">
                <a:lnSpc>
                  <a:spcPct val="150000"/>
                </a:lnSpc>
              </a:pPr>
              <a:r>
                <a:rPr lang="ja-JP" altLang="en-US" sz="110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詳しい内容を書いてみよう</a:t>
              </a:r>
            </a:p>
            <a:p>
              <a:pPr algn="ctr">
                <a:lnSpc>
                  <a:spcPct val="150000"/>
                </a:lnSpc>
              </a:pPr>
              <a:r>
                <a:rPr kumimoji="0" lang="en-US" altLang="ja-JP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ea typeface="游ゴシック" panose="020B0400000000000000" pitchFamily="34" charset="-128"/>
                </a:rPr>
                <a:t>PAPOZIP</a:t>
              </a:r>
              <a:r>
                <a:rPr kumimoji="0" lang="ja-JP" alt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ea typeface="游ゴシック" panose="020B0400000000000000" pitchFamily="34" charset="-128"/>
                </a:rPr>
                <a:t>と一緒に</a:t>
              </a:r>
              <a:r>
                <a:rPr kumimoji="0" lang="en-US" altLang="ja-JP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ea typeface="游ゴシック" panose="020B0400000000000000" pitchFamily="34" charset="-128"/>
                </a:rPr>
                <a:t>ppt</a:t>
              </a:r>
              <a:r>
                <a:rPr kumimoji="0" lang="ja-JP" alt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ea typeface="游ゴシック" panose="020B0400000000000000" pitchFamily="34" charset="-128"/>
                </a:rPr>
                <a:t>を作る楽しさを感じてください</a:t>
              </a:r>
              <a:endParaRPr lang="ko-KR" altLang="en-US" sz="800" dirty="0">
                <a:solidFill>
                  <a:prstClr val="black">
                    <a:lumMod val="75000"/>
                    <a:lumOff val="25000"/>
                  </a:prstClr>
                </a:solidFill>
              </a:endParaRPr>
            </a:p>
          </p:txBody>
        </p:sp>
        <p:sp>
          <p:nvSpPr>
            <p:cNvPr id="63" name="직사각형 62"/>
            <p:cNvSpPr/>
            <p:nvPr/>
          </p:nvSpPr>
          <p:spPr>
            <a:xfrm>
              <a:off x="6466136" y="5151627"/>
              <a:ext cx="3223774" cy="9165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400" b="1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CONTENTS A</a:t>
              </a:r>
            </a:p>
            <a:p>
              <a:pPr marL="0" marR="0" lvl="0" indent="0" defTabSz="914400" rtl="0" eaLnBrk="1" fontAlgn="auto" latinLnBrk="1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맑은 고딕" panose="020F0502020204030204"/>
                  <a:ea typeface="游ゴシック" panose="020B0400000000000000" pitchFamily="34" charset="-128"/>
                  <a:cs typeface="+mn-cs"/>
                </a:rPr>
                <a:t>詳しい内容を書いてみよう</a:t>
              </a:r>
            </a:p>
            <a:p>
              <a:pPr marL="0" marR="0" lvl="0" indent="0" defTabSz="914400" rtl="0" eaLnBrk="1" fontAlgn="auto" latinLnBrk="1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맑은 고딕" panose="020F0502020204030204"/>
                  <a:ea typeface="游ゴシック" panose="020B0400000000000000" pitchFamily="34" charset="-128"/>
                  <a:cs typeface="+mn-cs"/>
                </a:rPr>
                <a:t>PAPOZIP</a:t>
              </a:r>
              <a:r>
                <a:rPr kumimoji="0" lang="ja-JP" alt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맑은 고딕" panose="020F0502020204030204"/>
                  <a:ea typeface="游ゴシック" panose="020B0400000000000000" pitchFamily="34" charset="-128"/>
                  <a:cs typeface="+mn-cs"/>
                </a:rPr>
                <a:t>と一緒に</a:t>
              </a:r>
              <a:r>
                <a:rPr kumimoji="0" lang="en-US" altLang="ja-JP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맑은 고딕" panose="020F0502020204030204"/>
                  <a:ea typeface="游ゴシック" panose="020B0400000000000000" pitchFamily="34" charset="-128"/>
                  <a:cs typeface="+mn-cs"/>
                </a:rPr>
                <a:t>ppt</a:t>
              </a:r>
              <a:r>
                <a:rPr kumimoji="0" lang="ja-JP" alt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맑은 고딕" panose="020F0502020204030204"/>
                  <a:ea typeface="游ゴシック" panose="020B0400000000000000" pitchFamily="34" charset="-128"/>
                  <a:cs typeface="+mn-cs"/>
                </a:rPr>
                <a:t>を作る楽しさを感じてください</a:t>
              </a:r>
              <a:endParaRPr kumimoji="0" lang="ko-KR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64" name="직사각형 63"/>
            <p:cNvSpPr/>
            <p:nvPr/>
          </p:nvSpPr>
          <p:spPr>
            <a:xfrm>
              <a:off x="8962189" y="1489454"/>
              <a:ext cx="2624015" cy="11397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ko-KR" sz="1400" b="1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CONTENTS A</a:t>
              </a:r>
            </a:p>
            <a:p>
              <a:pPr marL="0" marR="0" lvl="0" indent="0" algn="ctr" defTabSz="914400" rtl="0" eaLnBrk="1" fontAlgn="auto" latinLnBrk="1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맑은 고딕" panose="020F0502020204030204"/>
                  <a:ea typeface="游ゴシック" panose="020B0400000000000000" pitchFamily="34" charset="-128"/>
                  <a:cs typeface="+mn-cs"/>
                </a:rPr>
                <a:t>詳しい内容を書いてみよう</a:t>
              </a:r>
            </a:p>
            <a:p>
              <a:pPr marL="0" marR="0" lvl="0" indent="0" algn="ctr" defTabSz="914400" rtl="0" eaLnBrk="1" fontAlgn="auto" latinLnBrk="1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맑은 고딕" panose="020F0502020204030204"/>
                  <a:ea typeface="游ゴシック" panose="020B0400000000000000" pitchFamily="34" charset="-128"/>
                  <a:cs typeface="+mn-cs"/>
                </a:rPr>
                <a:t>PAPOZIP</a:t>
              </a:r>
              <a:r>
                <a:rPr kumimoji="0" lang="ja-JP" alt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맑은 고딕" panose="020F0502020204030204"/>
                  <a:ea typeface="游ゴシック" panose="020B0400000000000000" pitchFamily="34" charset="-128"/>
                  <a:cs typeface="+mn-cs"/>
                </a:rPr>
                <a:t>と一緒に</a:t>
              </a:r>
              <a:r>
                <a:rPr kumimoji="0" lang="en-US" altLang="ja-JP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맑은 고딕" panose="020F0502020204030204"/>
                  <a:ea typeface="游ゴシック" panose="020B0400000000000000" pitchFamily="34" charset="-128"/>
                  <a:cs typeface="+mn-cs"/>
                </a:rPr>
                <a:t>ppt</a:t>
              </a:r>
              <a:r>
                <a:rPr kumimoji="0" lang="ja-JP" alt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맑은 고딕" panose="020F0502020204030204"/>
                  <a:ea typeface="游ゴシック" panose="020B0400000000000000" pitchFamily="34" charset="-128"/>
                  <a:cs typeface="+mn-cs"/>
                </a:rPr>
                <a:t>を作る楽しさを感じてください</a:t>
              </a:r>
              <a:endParaRPr kumimoji="0" lang="ko-KR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65" name="원호 64"/>
            <p:cNvSpPr/>
            <p:nvPr/>
          </p:nvSpPr>
          <p:spPr>
            <a:xfrm>
              <a:off x="937177" y="1572792"/>
              <a:ext cx="1315898" cy="1315898"/>
            </a:xfrm>
            <a:prstGeom prst="arc">
              <a:avLst>
                <a:gd name="adj1" fmla="val 21384239"/>
                <a:gd name="adj2" fmla="val 16375048"/>
              </a:avLst>
            </a:prstGeom>
            <a:ln w="38100">
              <a:solidFill>
                <a:srgbClr val="01A7C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1600">
                <a:solidFill>
                  <a:prstClr val="black">
                    <a:lumMod val="75000"/>
                    <a:lumOff val="25000"/>
                  </a:prstClr>
                </a:solidFill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1777836" y="1489454"/>
              <a:ext cx="78310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rgbClr val="01A7CE"/>
                  </a:solidFill>
                </a:rPr>
                <a:t>75</a:t>
              </a:r>
              <a:r>
                <a:rPr lang="en-US" altLang="ko-KR" sz="1400" b="1" dirty="0">
                  <a:solidFill>
                    <a:srgbClr val="01A7CE"/>
                  </a:solidFill>
                </a:rPr>
                <a:t>%</a:t>
              </a:r>
              <a:endParaRPr lang="en-US" altLang="ko-KR" sz="900" b="1" dirty="0">
                <a:solidFill>
                  <a:srgbClr val="01A7CE"/>
                </a:solidFill>
              </a:endParaRPr>
            </a:p>
          </p:txBody>
        </p:sp>
        <p:sp>
          <p:nvSpPr>
            <p:cNvPr id="67" name="직사각형 66"/>
            <p:cNvSpPr/>
            <p:nvPr/>
          </p:nvSpPr>
          <p:spPr>
            <a:xfrm>
              <a:off x="978982" y="2030286"/>
              <a:ext cx="1225192" cy="332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ko-KR" sz="1050" b="1" dirty="0">
                  <a:solidFill>
                    <a:srgbClr val="01A7CE"/>
                  </a:solidFill>
                </a:rPr>
                <a:t>CONTENTS B</a:t>
              </a:r>
            </a:p>
          </p:txBody>
        </p:sp>
        <p:cxnSp>
          <p:nvCxnSpPr>
            <p:cNvPr id="68" name="직선 화살표 연결선 67"/>
            <p:cNvCxnSpPr/>
            <p:nvPr/>
          </p:nvCxnSpPr>
          <p:spPr>
            <a:xfrm flipH="1" flipV="1">
              <a:off x="2560943" y="2130657"/>
              <a:ext cx="744965" cy="758033"/>
            </a:xfrm>
            <a:prstGeom prst="straightConnector1">
              <a:avLst/>
            </a:prstGeom>
            <a:ln>
              <a:solidFill>
                <a:srgbClr val="01A7CE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타원 68"/>
            <p:cNvSpPr/>
            <p:nvPr/>
          </p:nvSpPr>
          <p:spPr>
            <a:xfrm>
              <a:off x="3351078" y="2945519"/>
              <a:ext cx="143609" cy="14360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rgbClr val="01A7C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>
                <a:solidFill>
                  <a:prstClr val="black">
                    <a:lumMod val="75000"/>
                    <a:lumOff val="25000"/>
                  </a:prst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02536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A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양쪽 모서리가 둥근 사각형 4"/>
          <p:cNvSpPr/>
          <p:nvPr/>
        </p:nvSpPr>
        <p:spPr>
          <a:xfrm>
            <a:off x="274458" y="348343"/>
            <a:ext cx="11664000" cy="6509657"/>
          </a:xfrm>
          <a:prstGeom prst="round2SameRect">
            <a:avLst>
              <a:gd name="adj1" fmla="val 5233"/>
              <a:gd name="adj2" fmla="val 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양쪽 모서리가 둥근 사각형 5"/>
          <p:cNvSpPr/>
          <p:nvPr/>
        </p:nvSpPr>
        <p:spPr>
          <a:xfrm>
            <a:off x="328458" y="414000"/>
            <a:ext cx="11556000" cy="6444000"/>
          </a:xfrm>
          <a:prstGeom prst="round2SameRect">
            <a:avLst>
              <a:gd name="adj1" fmla="val 4913"/>
              <a:gd name="adj2" fmla="val 0"/>
            </a:avLst>
          </a:prstGeom>
          <a:solidFill>
            <a:srgbClr val="01A7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1" latinLnBrk="0">
              <a:defRPr/>
            </a:pPr>
            <a:r>
              <a:rPr lang="en-US" altLang="ko-KR" sz="2800" b="1" i="1" kern="0" dirty="0">
                <a:solidFill>
                  <a:prstClr val="white"/>
                </a:solidFill>
              </a:rPr>
              <a:t>PPT PRESENTATION </a:t>
            </a:r>
            <a:r>
              <a:rPr lang="en-US" altLang="ja-JP" sz="800" kern="0" dirty="0">
                <a:solidFill>
                  <a:prstClr val="white"/>
                </a:solidFill>
              </a:rPr>
              <a:t>PAPOZIP</a:t>
            </a:r>
            <a:r>
              <a:rPr lang="ja-JP" altLang="en-US" sz="8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800" kern="0" dirty="0">
                <a:solidFill>
                  <a:prstClr val="white"/>
                </a:solidFill>
              </a:rPr>
              <a:t>ppt</a:t>
            </a:r>
            <a:r>
              <a:rPr lang="ja-JP" altLang="en-US" sz="800" kern="0" dirty="0">
                <a:solidFill>
                  <a:prstClr val="white"/>
                </a:solidFill>
              </a:rPr>
              <a:t>を作る楽しさを感じてください</a:t>
            </a:r>
            <a:endParaRPr lang="ko-KR" altLang="en-US" sz="1000" dirty="0">
              <a:solidFill>
                <a:prstClr val="white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328458" y="1068343"/>
            <a:ext cx="11556000" cy="5789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0" name="사각형: 둥근 모서리 5">
            <a:extLst>
              <a:ext uri="{FF2B5EF4-FFF2-40B4-BE49-F238E27FC236}">
                <a16:creationId xmlns:a16="http://schemas.microsoft.com/office/drawing/2014/main" id="{29433077-90B3-4432-AB1E-87BD95D8FF5C}"/>
              </a:ext>
            </a:extLst>
          </p:cNvPr>
          <p:cNvSpPr/>
          <p:nvPr/>
        </p:nvSpPr>
        <p:spPr>
          <a:xfrm>
            <a:off x="11281274" y="215219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01A7CE"/>
              </a:gs>
              <a:gs pos="100000">
                <a:srgbClr val="00D0AC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tlCol="0" anchor="ctr"/>
          <a:lstStyle/>
          <a:p>
            <a:pPr>
              <a:defRPr/>
            </a:pPr>
            <a:endParaRPr lang="en-US" altLang="ko-KR" sz="400" kern="0" dirty="0">
              <a:solidFill>
                <a:prstClr val="white"/>
              </a:solidFill>
            </a:endParaRPr>
          </a:p>
        </p:txBody>
      </p:sp>
      <p:sp>
        <p:nvSpPr>
          <p:cNvPr id="15" name="Freeform 36">
            <a:extLst>
              <a:ext uri="{FF2B5EF4-FFF2-40B4-BE49-F238E27FC236}">
                <a16:creationId xmlns:a16="http://schemas.microsoft.com/office/drawing/2014/main" id="{10D33EC3-8543-4845-97A2-D38BE89D3A5F}"/>
              </a:ext>
            </a:extLst>
          </p:cNvPr>
          <p:cNvSpPr>
            <a:spLocks noEditPoints="1"/>
          </p:cNvSpPr>
          <p:nvPr/>
        </p:nvSpPr>
        <p:spPr bwMode="auto">
          <a:xfrm>
            <a:off x="11521180" y="372566"/>
            <a:ext cx="240188" cy="403979"/>
          </a:xfrm>
          <a:custGeom>
            <a:avLst/>
            <a:gdLst>
              <a:gd name="T0" fmla="*/ 937 w 1926"/>
              <a:gd name="T1" fmla="*/ 3639 h 4045"/>
              <a:gd name="T2" fmla="*/ 893 w 1926"/>
              <a:gd name="T3" fmla="*/ 3665 h 4045"/>
              <a:gd name="T4" fmla="*/ 863 w 1926"/>
              <a:gd name="T5" fmla="*/ 3712 h 4045"/>
              <a:gd name="T6" fmla="*/ 851 w 1926"/>
              <a:gd name="T7" fmla="*/ 3772 h 4045"/>
              <a:gd name="T8" fmla="*/ 863 w 1926"/>
              <a:gd name="T9" fmla="*/ 3832 h 4045"/>
              <a:gd name="T10" fmla="*/ 893 w 1926"/>
              <a:gd name="T11" fmla="*/ 3878 h 4045"/>
              <a:gd name="T12" fmla="*/ 937 w 1926"/>
              <a:gd name="T13" fmla="*/ 3905 h 4045"/>
              <a:gd name="T14" fmla="*/ 988 w 1926"/>
              <a:gd name="T15" fmla="*/ 3905 h 4045"/>
              <a:gd name="T16" fmla="*/ 1033 w 1926"/>
              <a:gd name="T17" fmla="*/ 3878 h 4045"/>
              <a:gd name="T18" fmla="*/ 1064 w 1926"/>
              <a:gd name="T19" fmla="*/ 3832 h 4045"/>
              <a:gd name="T20" fmla="*/ 1075 w 1926"/>
              <a:gd name="T21" fmla="*/ 3772 h 4045"/>
              <a:gd name="T22" fmla="*/ 1064 w 1926"/>
              <a:gd name="T23" fmla="*/ 3712 h 4045"/>
              <a:gd name="T24" fmla="*/ 1033 w 1926"/>
              <a:gd name="T25" fmla="*/ 3665 h 4045"/>
              <a:gd name="T26" fmla="*/ 988 w 1926"/>
              <a:gd name="T27" fmla="*/ 3639 h 4045"/>
              <a:gd name="T28" fmla="*/ 156 w 1926"/>
              <a:gd name="T29" fmla="*/ 434 h 4045"/>
              <a:gd name="T30" fmla="*/ 1770 w 1926"/>
              <a:gd name="T31" fmla="*/ 3540 h 4045"/>
              <a:gd name="T32" fmla="*/ 156 w 1926"/>
              <a:gd name="T33" fmla="*/ 434 h 4045"/>
              <a:gd name="T34" fmla="*/ 716 w 1926"/>
              <a:gd name="T35" fmla="*/ 200 h 4045"/>
              <a:gd name="T36" fmla="*/ 701 w 1926"/>
              <a:gd name="T37" fmla="*/ 217 h 4045"/>
              <a:gd name="T38" fmla="*/ 701 w 1926"/>
              <a:gd name="T39" fmla="*/ 243 h 4045"/>
              <a:gd name="T40" fmla="*/ 716 w 1926"/>
              <a:gd name="T41" fmla="*/ 260 h 4045"/>
              <a:gd name="T42" fmla="*/ 1199 w 1926"/>
              <a:gd name="T43" fmla="*/ 262 h 4045"/>
              <a:gd name="T44" fmla="*/ 1218 w 1926"/>
              <a:gd name="T45" fmla="*/ 254 h 4045"/>
              <a:gd name="T46" fmla="*/ 1226 w 1926"/>
              <a:gd name="T47" fmla="*/ 230 h 4045"/>
              <a:gd name="T48" fmla="*/ 1218 w 1926"/>
              <a:gd name="T49" fmla="*/ 207 h 4045"/>
              <a:gd name="T50" fmla="*/ 1199 w 1926"/>
              <a:gd name="T51" fmla="*/ 197 h 4045"/>
              <a:gd name="T52" fmla="*/ 224 w 1926"/>
              <a:gd name="T53" fmla="*/ 0 h 4045"/>
              <a:gd name="T54" fmla="*/ 1738 w 1926"/>
              <a:gd name="T55" fmla="*/ 4 h 4045"/>
              <a:gd name="T56" fmla="*/ 1805 w 1926"/>
              <a:gd name="T57" fmla="*/ 31 h 4045"/>
              <a:gd name="T58" fmla="*/ 1860 w 1926"/>
              <a:gd name="T59" fmla="*/ 81 h 4045"/>
              <a:gd name="T60" fmla="*/ 1900 w 1926"/>
              <a:gd name="T61" fmla="*/ 148 h 4045"/>
              <a:gd name="T62" fmla="*/ 1923 w 1926"/>
              <a:gd name="T63" fmla="*/ 229 h 4045"/>
              <a:gd name="T64" fmla="*/ 1926 w 1926"/>
              <a:gd name="T65" fmla="*/ 3772 h 4045"/>
              <a:gd name="T66" fmla="*/ 1915 w 1926"/>
              <a:gd name="T67" fmla="*/ 3857 h 4045"/>
              <a:gd name="T68" fmla="*/ 1882 w 1926"/>
              <a:gd name="T69" fmla="*/ 3932 h 4045"/>
              <a:gd name="T70" fmla="*/ 1834 w 1926"/>
              <a:gd name="T71" fmla="*/ 3992 h 4045"/>
              <a:gd name="T72" fmla="*/ 1773 w 1926"/>
              <a:gd name="T73" fmla="*/ 4032 h 4045"/>
              <a:gd name="T74" fmla="*/ 1702 w 1926"/>
              <a:gd name="T75" fmla="*/ 4045 h 4045"/>
              <a:gd name="T76" fmla="*/ 188 w 1926"/>
              <a:gd name="T77" fmla="*/ 4041 h 4045"/>
              <a:gd name="T78" fmla="*/ 122 w 1926"/>
              <a:gd name="T79" fmla="*/ 4014 h 4045"/>
              <a:gd name="T80" fmla="*/ 66 w 1926"/>
              <a:gd name="T81" fmla="*/ 3964 h 4045"/>
              <a:gd name="T82" fmla="*/ 25 w 1926"/>
              <a:gd name="T83" fmla="*/ 3897 h 4045"/>
              <a:gd name="T84" fmla="*/ 3 w 1926"/>
              <a:gd name="T85" fmla="*/ 3816 h 4045"/>
              <a:gd name="T86" fmla="*/ 0 w 1926"/>
              <a:gd name="T87" fmla="*/ 273 h 4045"/>
              <a:gd name="T88" fmla="*/ 12 w 1926"/>
              <a:gd name="T89" fmla="*/ 188 h 4045"/>
              <a:gd name="T90" fmla="*/ 43 w 1926"/>
              <a:gd name="T91" fmla="*/ 113 h 4045"/>
              <a:gd name="T92" fmla="*/ 92 w 1926"/>
              <a:gd name="T93" fmla="*/ 53 h 4045"/>
              <a:gd name="T94" fmla="*/ 154 w 1926"/>
              <a:gd name="T95" fmla="*/ 13 h 4045"/>
              <a:gd name="T96" fmla="*/ 224 w 1926"/>
              <a:gd name="T97" fmla="*/ 0 h 40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926" h="4045">
                <a:moveTo>
                  <a:pt x="963" y="3636"/>
                </a:moveTo>
                <a:lnTo>
                  <a:pt x="937" y="3639"/>
                </a:lnTo>
                <a:lnTo>
                  <a:pt x="914" y="3649"/>
                </a:lnTo>
                <a:lnTo>
                  <a:pt x="893" y="3665"/>
                </a:lnTo>
                <a:lnTo>
                  <a:pt x="876" y="3686"/>
                </a:lnTo>
                <a:lnTo>
                  <a:pt x="863" y="3712"/>
                </a:lnTo>
                <a:lnTo>
                  <a:pt x="854" y="3741"/>
                </a:lnTo>
                <a:lnTo>
                  <a:pt x="851" y="3772"/>
                </a:lnTo>
                <a:lnTo>
                  <a:pt x="854" y="3804"/>
                </a:lnTo>
                <a:lnTo>
                  <a:pt x="863" y="3832"/>
                </a:lnTo>
                <a:lnTo>
                  <a:pt x="876" y="3857"/>
                </a:lnTo>
                <a:lnTo>
                  <a:pt x="893" y="3878"/>
                </a:lnTo>
                <a:lnTo>
                  <a:pt x="914" y="3894"/>
                </a:lnTo>
                <a:lnTo>
                  <a:pt x="937" y="3905"/>
                </a:lnTo>
                <a:lnTo>
                  <a:pt x="963" y="3909"/>
                </a:lnTo>
                <a:lnTo>
                  <a:pt x="988" y="3905"/>
                </a:lnTo>
                <a:lnTo>
                  <a:pt x="1013" y="3894"/>
                </a:lnTo>
                <a:lnTo>
                  <a:pt x="1033" y="3878"/>
                </a:lnTo>
                <a:lnTo>
                  <a:pt x="1051" y="3857"/>
                </a:lnTo>
                <a:lnTo>
                  <a:pt x="1064" y="3832"/>
                </a:lnTo>
                <a:lnTo>
                  <a:pt x="1072" y="3804"/>
                </a:lnTo>
                <a:lnTo>
                  <a:pt x="1075" y="3772"/>
                </a:lnTo>
                <a:lnTo>
                  <a:pt x="1072" y="3741"/>
                </a:lnTo>
                <a:lnTo>
                  <a:pt x="1064" y="3712"/>
                </a:lnTo>
                <a:lnTo>
                  <a:pt x="1051" y="3686"/>
                </a:lnTo>
                <a:lnTo>
                  <a:pt x="1033" y="3665"/>
                </a:lnTo>
                <a:lnTo>
                  <a:pt x="1013" y="3649"/>
                </a:lnTo>
                <a:lnTo>
                  <a:pt x="988" y="3639"/>
                </a:lnTo>
                <a:lnTo>
                  <a:pt x="963" y="3636"/>
                </a:lnTo>
                <a:close/>
                <a:moveTo>
                  <a:pt x="156" y="434"/>
                </a:moveTo>
                <a:lnTo>
                  <a:pt x="156" y="3540"/>
                </a:lnTo>
                <a:lnTo>
                  <a:pt x="1770" y="3540"/>
                </a:lnTo>
                <a:lnTo>
                  <a:pt x="1770" y="434"/>
                </a:lnTo>
                <a:lnTo>
                  <a:pt x="156" y="434"/>
                </a:lnTo>
                <a:close/>
                <a:moveTo>
                  <a:pt x="727" y="197"/>
                </a:moveTo>
                <a:lnTo>
                  <a:pt x="716" y="200"/>
                </a:lnTo>
                <a:lnTo>
                  <a:pt x="707" y="207"/>
                </a:lnTo>
                <a:lnTo>
                  <a:pt x="701" y="217"/>
                </a:lnTo>
                <a:lnTo>
                  <a:pt x="699" y="230"/>
                </a:lnTo>
                <a:lnTo>
                  <a:pt x="701" y="243"/>
                </a:lnTo>
                <a:lnTo>
                  <a:pt x="707" y="254"/>
                </a:lnTo>
                <a:lnTo>
                  <a:pt x="716" y="260"/>
                </a:lnTo>
                <a:lnTo>
                  <a:pt x="727" y="262"/>
                </a:lnTo>
                <a:lnTo>
                  <a:pt x="1199" y="262"/>
                </a:lnTo>
                <a:lnTo>
                  <a:pt x="1210" y="260"/>
                </a:lnTo>
                <a:lnTo>
                  <a:pt x="1218" y="254"/>
                </a:lnTo>
                <a:lnTo>
                  <a:pt x="1224" y="243"/>
                </a:lnTo>
                <a:lnTo>
                  <a:pt x="1226" y="230"/>
                </a:lnTo>
                <a:lnTo>
                  <a:pt x="1224" y="217"/>
                </a:lnTo>
                <a:lnTo>
                  <a:pt x="1218" y="207"/>
                </a:lnTo>
                <a:lnTo>
                  <a:pt x="1210" y="200"/>
                </a:lnTo>
                <a:lnTo>
                  <a:pt x="1199" y="197"/>
                </a:lnTo>
                <a:lnTo>
                  <a:pt x="727" y="197"/>
                </a:lnTo>
                <a:close/>
                <a:moveTo>
                  <a:pt x="224" y="0"/>
                </a:moveTo>
                <a:lnTo>
                  <a:pt x="1702" y="0"/>
                </a:lnTo>
                <a:lnTo>
                  <a:pt x="1738" y="4"/>
                </a:lnTo>
                <a:lnTo>
                  <a:pt x="1773" y="13"/>
                </a:lnTo>
                <a:lnTo>
                  <a:pt x="1805" y="31"/>
                </a:lnTo>
                <a:lnTo>
                  <a:pt x="1834" y="53"/>
                </a:lnTo>
                <a:lnTo>
                  <a:pt x="1860" y="81"/>
                </a:lnTo>
                <a:lnTo>
                  <a:pt x="1882" y="113"/>
                </a:lnTo>
                <a:lnTo>
                  <a:pt x="1900" y="148"/>
                </a:lnTo>
                <a:lnTo>
                  <a:pt x="1915" y="188"/>
                </a:lnTo>
                <a:lnTo>
                  <a:pt x="1923" y="229"/>
                </a:lnTo>
                <a:lnTo>
                  <a:pt x="1926" y="273"/>
                </a:lnTo>
                <a:lnTo>
                  <a:pt x="1926" y="3772"/>
                </a:lnTo>
                <a:lnTo>
                  <a:pt x="1923" y="3816"/>
                </a:lnTo>
                <a:lnTo>
                  <a:pt x="1915" y="3857"/>
                </a:lnTo>
                <a:lnTo>
                  <a:pt x="1900" y="3897"/>
                </a:lnTo>
                <a:lnTo>
                  <a:pt x="1882" y="3932"/>
                </a:lnTo>
                <a:lnTo>
                  <a:pt x="1860" y="3964"/>
                </a:lnTo>
                <a:lnTo>
                  <a:pt x="1834" y="3992"/>
                </a:lnTo>
                <a:lnTo>
                  <a:pt x="1805" y="4014"/>
                </a:lnTo>
                <a:lnTo>
                  <a:pt x="1773" y="4032"/>
                </a:lnTo>
                <a:lnTo>
                  <a:pt x="1738" y="4041"/>
                </a:lnTo>
                <a:lnTo>
                  <a:pt x="1702" y="4045"/>
                </a:lnTo>
                <a:lnTo>
                  <a:pt x="224" y="4045"/>
                </a:lnTo>
                <a:lnTo>
                  <a:pt x="188" y="4041"/>
                </a:lnTo>
                <a:lnTo>
                  <a:pt x="154" y="4032"/>
                </a:lnTo>
                <a:lnTo>
                  <a:pt x="122" y="4014"/>
                </a:lnTo>
                <a:lnTo>
                  <a:pt x="92" y="3992"/>
                </a:lnTo>
                <a:lnTo>
                  <a:pt x="66" y="3964"/>
                </a:lnTo>
                <a:lnTo>
                  <a:pt x="43" y="3932"/>
                </a:lnTo>
                <a:lnTo>
                  <a:pt x="25" y="3897"/>
                </a:lnTo>
                <a:lnTo>
                  <a:pt x="12" y="3857"/>
                </a:lnTo>
                <a:lnTo>
                  <a:pt x="3" y="3816"/>
                </a:lnTo>
                <a:lnTo>
                  <a:pt x="0" y="3772"/>
                </a:lnTo>
                <a:lnTo>
                  <a:pt x="0" y="273"/>
                </a:lnTo>
                <a:lnTo>
                  <a:pt x="3" y="229"/>
                </a:lnTo>
                <a:lnTo>
                  <a:pt x="12" y="188"/>
                </a:lnTo>
                <a:lnTo>
                  <a:pt x="25" y="148"/>
                </a:lnTo>
                <a:lnTo>
                  <a:pt x="43" y="113"/>
                </a:lnTo>
                <a:lnTo>
                  <a:pt x="66" y="81"/>
                </a:lnTo>
                <a:lnTo>
                  <a:pt x="92" y="53"/>
                </a:lnTo>
                <a:lnTo>
                  <a:pt x="122" y="31"/>
                </a:lnTo>
                <a:lnTo>
                  <a:pt x="154" y="13"/>
                </a:lnTo>
                <a:lnTo>
                  <a:pt x="188" y="4"/>
                </a:lnTo>
                <a:lnTo>
                  <a:pt x="224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1" name="사각형: 둥근 모서리 5">
            <a:extLst>
              <a:ext uri="{FF2B5EF4-FFF2-40B4-BE49-F238E27FC236}">
                <a16:creationId xmlns:a16="http://schemas.microsoft.com/office/drawing/2014/main" id="{29433077-90B3-4432-AB1E-87BD95D8FF5C}"/>
              </a:ext>
            </a:extLst>
          </p:cNvPr>
          <p:cNvSpPr/>
          <p:nvPr/>
        </p:nvSpPr>
        <p:spPr>
          <a:xfrm>
            <a:off x="11735345" y="131353"/>
            <a:ext cx="241213" cy="241213"/>
          </a:xfrm>
          <a:prstGeom prst="ellipse">
            <a:avLst/>
          </a:prstGeom>
          <a:solidFill>
            <a:srgbClr val="CC0000"/>
          </a:solidFill>
          <a:ln>
            <a:noFill/>
          </a:ln>
          <a:effectLst>
            <a:outerShdw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defRPr/>
            </a:pPr>
            <a:r>
              <a:rPr lang="en-US" altLang="ko-KR" sz="1400" b="1" kern="0" dirty="0">
                <a:solidFill>
                  <a:prstClr val="white"/>
                </a:solidFill>
              </a:rPr>
              <a:t>1</a:t>
            </a:r>
          </a:p>
        </p:txBody>
      </p:sp>
      <p:grpSp>
        <p:nvGrpSpPr>
          <p:cNvPr id="31" name="그룹 30"/>
          <p:cNvGrpSpPr/>
          <p:nvPr/>
        </p:nvGrpSpPr>
        <p:grpSpPr>
          <a:xfrm rot="16200000">
            <a:off x="5180936" y="1429812"/>
            <a:ext cx="1866710" cy="3778522"/>
            <a:chOff x="5033983" y="1690686"/>
            <a:chExt cx="2132115" cy="4315738"/>
          </a:xfrm>
        </p:grpSpPr>
        <p:grpSp>
          <p:nvGrpSpPr>
            <p:cNvPr id="32" name="그룹 31"/>
            <p:cNvGrpSpPr/>
            <p:nvPr/>
          </p:nvGrpSpPr>
          <p:grpSpPr>
            <a:xfrm>
              <a:off x="5033983" y="2381317"/>
              <a:ext cx="2132115" cy="867485"/>
              <a:chOff x="3497283" y="2025717"/>
              <a:chExt cx="2132115" cy="867485"/>
            </a:xfrm>
          </p:grpSpPr>
          <p:sp>
            <p:nvSpPr>
              <p:cNvPr id="49" name="양쪽 모서리가 둥근 사각형 48"/>
              <p:cNvSpPr/>
              <p:nvPr/>
            </p:nvSpPr>
            <p:spPr>
              <a:xfrm rot="16200000">
                <a:off x="3417179" y="2105821"/>
                <a:ext cx="252001" cy="91793"/>
              </a:xfrm>
              <a:prstGeom prst="round2SameRect">
                <a:avLst>
                  <a:gd name="adj1" fmla="val 22901"/>
                  <a:gd name="adj2" fmla="val 0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0" name="양쪽 모서리가 둥근 사각형 49"/>
              <p:cNvSpPr/>
              <p:nvPr/>
            </p:nvSpPr>
            <p:spPr>
              <a:xfrm rot="16200000">
                <a:off x="3417179" y="2413562"/>
                <a:ext cx="252001" cy="91793"/>
              </a:xfrm>
              <a:prstGeom prst="round2SameRect">
                <a:avLst>
                  <a:gd name="adj1" fmla="val 22901"/>
                  <a:gd name="adj2" fmla="val 0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1" name="양쪽 모서리가 둥근 사각형 50"/>
              <p:cNvSpPr/>
              <p:nvPr/>
            </p:nvSpPr>
            <p:spPr>
              <a:xfrm rot="16200000">
                <a:off x="3417179" y="2721305"/>
                <a:ext cx="252001" cy="91793"/>
              </a:xfrm>
              <a:prstGeom prst="round2SameRect">
                <a:avLst>
                  <a:gd name="adj1" fmla="val 22901"/>
                  <a:gd name="adj2" fmla="val 0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2" name="양쪽 모서리가 둥근 사각형 51"/>
              <p:cNvSpPr/>
              <p:nvPr/>
            </p:nvSpPr>
            <p:spPr>
              <a:xfrm rot="16200000">
                <a:off x="5237417" y="2335737"/>
                <a:ext cx="576000" cy="207963"/>
              </a:xfrm>
              <a:prstGeom prst="round2SameRect">
                <a:avLst>
                  <a:gd name="adj1" fmla="val 0"/>
                  <a:gd name="adj2" fmla="val 33962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33" name="모서리가 둥근 직사각형 32"/>
            <p:cNvSpPr/>
            <p:nvPr/>
          </p:nvSpPr>
          <p:spPr>
            <a:xfrm>
              <a:off x="5071500" y="1702462"/>
              <a:ext cx="2017824" cy="4303962"/>
            </a:xfrm>
            <a:prstGeom prst="roundRect">
              <a:avLst>
                <a:gd name="adj" fmla="val 12658"/>
              </a:avLst>
            </a:prstGeom>
            <a:solidFill>
              <a:schemeClr val="tx2">
                <a:lumMod val="75000"/>
              </a:schemeClr>
            </a:solidFill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4" name="양쪽 모서리가 둥근 사각형 33"/>
            <p:cNvSpPr/>
            <p:nvPr/>
          </p:nvSpPr>
          <p:spPr>
            <a:xfrm>
              <a:off x="5557382" y="1690686"/>
              <a:ext cx="1052514" cy="252412"/>
            </a:xfrm>
            <a:prstGeom prst="round2SameRect">
              <a:avLst>
                <a:gd name="adj1" fmla="val 0"/>
                <a:gd name="adj2" fmla="val 33962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54" name="모서리가 둥근 직사각형 53"/>
          <p:cNvSpPr/>
          <p:nvPr/>
        </p:nvSpPr>
        <p:spPr>
          <a:xfrm>
            <a:off x="4646860" y="1659907"/>
            <a:ext cx="1082304" cy="267700"/>
          </a:xfrm>
          <a:prstGeom prst="roundRect">
            <a:avLst>
              <a:gd name="adj" fmla="val 50000"/>
            </a:avLst>
          </a:prstGeom>
          <a:solidFill>
            <a:srgbClr val="01A7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prstClr val="white"/>
                </a:solidFill>
              </a:rPr>
              <a:t>CONTENTS A</a:t>
            </a:r>
          </a:p>
        </p:txBody>
      </p:sp>
      <p:sp>
        <p:nvSpPr>
          <p:cNvPr id="55" name="직사각형 54"/>
          <p:cNvSpPr/>
          <p:nvPr/>
        </p:nvSpPr>
        <p:spPr>
          <a:xfrm>
            <a:off x="4367339" y="4889289"/>
            <a:ext cx="1680881" cy="14146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488" algn="ctr">
              <a:lnSpc>
                <a:spcPct val="150000"/>
              </a:lnSpc>
            </a:pPr>
            <a:r>
              <a:rPr lang="en-US" altLang="ko-KR" b="1" u="sng" dirty="0">
                <a:solidFill>
                  <a:srgbClr val="44546A">
                    <a:lumMod val="50000"/>
                  </a:srgbClr>
                </a:solidFill>
              </a:rPr>
              <a:t>STEP. 1</a:t>
            </a:r>
          </a:p>
          <a:p>
            <a:pPr marL="90488" algn="ctr">
              <a:lnSpc>
                <a:spcPct val="150000"/>
              </a:lnSpc>
            </a:pPr>
            <a:r>
              <a:rPr lang="en-US" altLang="ko-KR" sz="1200" dirty="0">
                <a:solidFill>
                  <a:srgbClr val="44546A">
                    <a:lumMod val="50000"/>
                  </a:srgbClr>
                </a:solidFill>
              </a:rPr>
              <a:t>PowerPoint is a computer program created by Microsoft Office</a:t>
            </a:r>
          </a:p>
        </p:txBody>
      </p:sp>
      <p:sp>
        <p:nvSpPr>
          <p:cNvPr id="56" name="직사각형 55"/>
          <p:cNvSpPr/>
          <p:nvPr/>
        </p:nvSpPr>
        <p:spPr>
          <a:xfrm>
            <a:off x="1600200" y="4889289"/>
            <a:ext cx="2545451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488" algn="ctr">
              <a:lnSpc>
                <a:spcPct val="150000"/>
              </a:lnSpc>
            </a:pPr>
            <a:r>
              <a:rPr lang="en-US" altLang="ko-KR" b="1" u="sng" dirty="0">
                <a:solidFill>
                  <a:srgbClr val="44546A">
                    <a:lumMod val="50000"/>
                  </a:srgbClr>
                </a:solidFill>
              </a:rPr>
              <a:t>STEP. 1</a:t>
            </a:r>
          </a:p>
          <a:p>
            <a:pPr marL="90488" algn="ctr">
              <a:lnSpc>
                <a:spcPct val="150000"/>
              </a:lnSpc>
            </a:pPr>
            <a:r>
              <a:rPr lang="en-US" altLang="ko-KR" sz="1200" dirty="0">
                <a:solidFill>
                  <a:srgbClr val="44546A">
                    <a:lumMod val="50000"/>
                  </a:srgbClr>
                </a:solidFill>
              </a:rPr>
              <a:t>PowerPoint is a computer program created by Microsoft Office</a:t>
            </a:r>
          </a:p>
        </p:txBody>
      </p:sp>
      <p:sp>
        <p:nvSpPr>
          <p:cNvPr id="57" name="직사각형 56"/>
          <p:cNvSpPr/>
          <p:nvPr/>
        </p:nvSpPr>
        <p:spPr>
          <a:xfrm>
            <a:off x="6161187" y="4889289"/>
            <a:ext cx="2404096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488" algn="ctr">
              <a:lnSpc>
                <a:spcPct val="150000"/>
              </a:lnSpc>
            </a:pPr>
            <a:r>
              <a:rPr lang="en-US" altLang="ko-KR" b="1" u="sng" dirty="0">
                <a:solidFill>
                  <a:srgbClr val="44546A">
                    <a:lumMod val="50000"/>
                  </a:srgbClr>
                </a:solidFill>
              </a:rPr>
              <a:t>STEP. 1</a:t>
            </a:r>
          </a:p>
          <a:p>
            <a:pPr marL="90488" algn="ctr">
              <a:lnSpc>
                <a:spcPct val="150000"/>
              </a:lnSpc>
            </a:pPr>
            <a:r>
              <a:rPr lang="en-US" altLang="ko-KR" sz="1200" dirty="0">
                <a:solidFill>
                  <a:srgbClr val="44546A">
                    <a:lumMod val="50000"/>
                  </a:srgbClr>
                </a:solidFill>
              </a:rPr>
              <a:t>PowerPoint is a computer program created by Microsoft Office</a:t>
            </a:r>
          </a:p>
        </p:txBody>
      </p:sp>
      <p:cxnSp>
        <p:nvCxnSpPr>
          <p:cNvPr id="58" name="직선 화살표 연결선 57"/>
          <p:cNvCxnSpPr>
            <a:stCxn id="50" idx="3"/>
            <a:endCxn id="55" idx="0"/>
          </p:cNvCxnSpPr>
          <p:nvPr/>
        </p:nvCxnSpPr>
        <p:spPr>
          <a:xfrm flipH="1">
            <a:off x="5207780" y="4252429"/>
            <a:ext cx="1662" cy="636860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꺾인 연결선 58"/>
          <p:cNvCxnSpPr>
            <a:stCxn id="49" idx="3"/>
            <a:endCxn id="56" idx="0"/>
          </p:cNvCxnSpPr>
          <p:nvPr/>
        </p:nvCxnSpPr>
        <p:spPr>
          <a:xfrm rot="5400000">
            <a:off x="3588038" y="3537318"/>
            <a:ext cx="636860" cy="2067083"/>
          </a:xfrm>
          <a:prstGeom prst="bentConnector3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꺾인 연결선 59"/>
          <p:cNvCxnSpPr>
            <a:stCxn id="51" idx="3"/>
            <a:endCxn id="57" idx="0"/>
          </p:cNvCxnSpPr>
          <p:nvPr/>
        </p:nvCxnSpPr>
        <p:spPr>
          <a:xfrm rot="16200000" flipH="1">
            <a:off x="6102626" y="3628679"/>
            <a:ext cx="636861" cy="1884357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직사각형 60"/>
          <p:cNvSpPr/>
          <p:nvPr/>
        </p:nvSpPr>
        <p:spPr>
          <a:xfrm>
            <a:off x="5929616" y="1589036"/>
            <a:ext cx="3416244" cy="553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1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  <a:endParaRPr lang="en-US" altLang="ja-JP" sz="110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>
              <a:lnSpc>
                <a:spcPct val="150000"/>
              </a:lnSpc>
            </a:pPr>
            <a:r>
              <a:rPr kumimoji="0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PAPOZIP</a:t>
            </a:r>
            <a:r>
              <a: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と一緒に</a:t>
            </a:r>
            <a:r>
              <a:rPr kumimoji="0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ppt</a:t>
            </a:r>
            <a:r>
              <a: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を作る楽しさを感じてください</a:t>
            </a:r>
            <a:endParaRPr lang="ko-KR" altLang="en-US" sz="10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cxnSp>
        <p:nvCxnSpPr>
          <p:cNvPr id="62" name="직선 화살표 연결선 61"/>
          <p:cNvCxnSpPr>
            <a:stCxn id="52" idx="1"/>
            <a:endCxn id="54" idx="2"/>
          </p:cNvCxnSpPr>
          <p:nvPr/>
        </p:nvCxnSpPr>
        <p:spPr>
          <a:xfrm flipH="1" flipV="1">
            <a:off x="5188012" y="1927607"/>
            <a:ext cx="4147" cy="458107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직사각형 69"/>
          <p:cNvSpPr/>
          <p:nvPr/>
        </p:nvSpPr>
        <p:spPr>
          <a:xfrm>
            <a:off x="8834719" y="4889289"/>
            <a:ext cx="2233331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488" algn="ctr">
              <a:lnSpc>
                <a:spcPct val="150000"/>
              </a:lnSpc>
            </a:pPr>
            <a:r>
              <a:rPr lang="en-US" altLang="ko-KR" b="1" u="sng" dirty="0">
                <a:solidFill>
                  <a:srgbClr val="44546A">
                    <a:lumMod val="50000"/>
                  </a:srgbClr>
                </a:solidFill>
              </a:rPr>
              <a:t>STEP. 1</a:t>
            </a:r>
          </a:p>
          <a:p>
            <a:pPr marL="90488" algn="ctr">
              <a:lnSpc>
                <a:spcPct val="150000"/>
              </a:lnSpc>
            </a:pPr>
            <a:r>
              <a:rPr lang="en-US" altLang="ko-KR" sz="1200" dirty="0">
                <a:solidFill>
                  <a:srgbClr val="44546A">
                    <a:lumMod val="50000"/>
                  </a:srgbClr>
                </a:solidFill>
              </a:rPr>
              <a:t>PowerPoint is a computer program created by Microsoft Office</a:t>
            </a:r>
          </a:p>
        </p:txBody>
      </p:sp>
      <p:cxnSp>
        <p:nvCxnSpPr>
          <p:cNvPr id="71" name="꺾인 연결선 70"/>
          <p:cNvCxnSpPr>
            <a:endCxn id="70" idx="0"/>
          </p:cNvCxnSpPr>
          <p:nvPr/>
        </p:nvCxnSpPr>
        <p:spPr>
          <a:xfrm>
            <a:off x="8035414" y="3333421"/>
            <a:ext cx="1915971" cy="1555868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직사각형 71"/>
          <p:cNvSpPr/>
          <p:nvPr/>
        </p:nvSpPr>
        <p:spPr>
          <a:xfrm>
            <a:off x="1158495" y="2785292"/>
            <a:ext cx="2393402" cy="946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3200" b="1" i="1" dirty="0">
                <a:solidFill>
                  <a:srgbClr val="313745"/>
                </a:solidFill>
              </a:rPr>
              <a:t>CONTENTS</a:t>
            </a:r>
          </a:p>
          <a:p>
            <a:pPr algn="ctr">
              <a:lnSpc>
                <a:spcPct val="150000"/>
              </a:lnSpc>
            </a:pPr>
            <a:r>
              <a:rPr lang="en-US" altLang="ja-JP" sz="500" dirty="0">
                <a:solidFill>
                  <a:srgbClr val="313745"/>
                </a:solidFill>
              </a:rPr>
              <a:t>PAPOZIP</a:t>
            </a:r>
            <a:r>
              <a:rPr lang="ja-JP" altLang="en-US" sz="500" dirty="0">
                <a:solidFill>
                  <a:srgbClr val="313745"/>
                </a:solidFill>
              </a:rPr>
              <a:t>と一緒に</a:t>
            </a:r>
            <a:r>
              <a:rPr lang="en-US" altLang="ja-JP" sz="500" dirty="0">
                <a:solidFill>
                  <a:srgbClr val="313745"/>
                </a:solidFill>
              </a:rPr>
              <a:t>ppt</a:t>
            </a:r>
            <a:r>
              <a:rPr lang="ja-JP" altLang="en-US" sz="500" dirty="0">
                <a:solidFill>
                  <a:srgbClr val="313745"/>
                </a:solidFill>
              </a:rPr>
              <a:t>を作る楽しさを感じてください</a:t>
            </a:r>
            <a:endParaRPr lang="ko-KR" altLang="en-US" sz="1400" dirty="0">
              <a:solidFill>
                <a:srgbClr val="31374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591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A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양쪽 모서리가 둥근 사각형 4"/>
          <p:cNvSpPr/>
          <p:nvPr/>
        </p:nvSpPr>
        <p:spPr>
          <a:xfrm>
            <a:off x="274458" y="348343"/>
            <a:ext cx="11664000" cy="6509657"/>
          </a:xfrm>
          <a:prstGeom prst="round2SameRect">
            <a:avLst>
              <a:gd name="adj1" fmla="val 5233"/>
              <a:gd name="adj2" fmla="val 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양쪽 모서리가 둥근 사각형 5"/>
          <p:cNvSpPr/>
          <p:nvPr/>
        </p:nvSpPr>
        <p:spPr>
          <a:xfrm>
            <a:off x="328458" y="414000"/>
            <a:ext cx="11556000" cy="6444000"/>
          </a:xfrm>
          <a:prstGeom prst="round2SameRect">
            <a:avLst>
              <a:gd name="adj1" fmla="val 4913"/>
              <a:gd name="adj2" fmla="val 0"/>
            </a:avLst>
          </a:prstGeom>
          <a:solidFill>
            <a:srgbClr val="01A7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1" latinLnBrk="0">
              <a:defRPr/>
            </a:pPr>
            <a:r>
              <a:rPr lang="en-US" altLang="ko-KR" sz="2800" b="1" i="1" kern="0" dirty="0">
                <a:solidFill>
                  <a:prstClr val="white"/>
                </a:solidFill>
              </a:rPr>
              <a:t>PPT PRESENTATION </a:t>
            </a:r>
            <a:r>
              <a:rPr lang="en-US" altLang="ja-JP" sz="800" kern="0" dirty="0">
                <a:solidFill>
                  <a:prstClr val="white"/>
                </a:solidFill>
              </a:rPr>
              <a:t>PAPOZIP</a:t>
            </a:r>
            <a:r>
              <a:rPr lang="ja-JP" altLang="en-US" sz="8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800" kern="0" dirty="0">
                <a:solidFill>
                  <a:prstClr val="white"/>
                </a:solidFill>
              </a:rPr>
              <a:t>ppt</a:t>
            </a:r>
            <a:r>
              <a:rPr lang="ja-JP" altLang="en-US" sz="800" kern="0" dirty="0">
                <a:solidFill>
                  <a:prstClr val="white"/>
                </a:solidFill>
              </a:rPr>
              <a:t>を作る楽しさを感じてください</a:t>
            </a:r>
            <a:endParaRPr lang="ko-KR" altLang="en-US" sz="1000" dirty="0">
              <a:solidFill>
                <a:prstClr val="white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328458" y="1068343"/>
            <a:ext cx="11556000" cy="5789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0" name="사각형: 둥근 모서리 5">
            <a:extLst>
              <a:ext uri="{FF2B5EF4-FFF2-40B4-BE49-F238E27FC236}">
                <a16:creationId xmlns:a16="http://schemas.microsoft.com/office/drawing/2014/main" id="{29433077-90B3-4432-AB1E-87BD95D8FF5C}"/>
              </a:ext>
            </a:extLst>
          </p:cNvPr>
          <p:cNvSpPr/>
          <p:nvPr/>
        </p:nvSpPr>
        <p:spPr>
          <a:xfrm>
            <a:off x="11281274" y="215219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01A7CE"/>
              </a:gs>
              <a:gs pos="100000">
                <a:srgbClr val="00D0AC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tlCol="0" anchor="ctr"/>
          <a:lstStyle/>
          <a:p>
            <a:pPr>
              <a:defRPr/>
            </a:pPr>
            <a:endParaRPr lang="en-US" altLang="ko-KR" sz="400" kern="0" dirty="0">
              <a:solidFill>
                <a:prstClr val="white"/>
              </a:solidFill>
            </a:endParaRPr>
          </a:p>
        </p:txBody>
      </p:sp>
      <p:sp>
        <p:nvSpPr>
          <p:cNvPr id="15" name="Freeform 36">
            <a:extLst>
              <a:ext uri="{FF2B5EF4-FFF2-40B4-BE49-F238E27FC236}">
                <a16:creationId xmlns:a16="http://schemas.microsoft.com/office/drawing/2014/main" id="{10D33EC3-8543-4845-97A2-D38BE89D3A5F}"/>
              </a:ext>
            </a:extLst>
          </p:cNvPr>
          <p:cNvSpPr>
            <a:spLocks noEditPoints="1"/>
          </p:cNvSpPr>
          <p:nvPr/>
        </p:nvSpPr>
        <p:spPr bwMode="auto">
          <a:xfrm>
            <a:off x="11521180" y="372566"/>
            <a:ext cx="240188" cy="403979"/>
          </a:xfrm>
          <a:custGeom>
            <a:avLst/>
            <a:gdLst>
              <a:gd name="T0" fmla="*/ 937 w 1926"/>
              <a:gd name="T1" fmla="*/ 3639 h 4045"/>
              <a:gd name="T2" fmla="*/ 893 w 1926"/>
              <a:gd name="T3" fmla="*/ 3665 h 4045"/>
              <a:gd name="T4" fmla="*/ 863 w 1926"/>
              <a:gd name="T5" fmla="*/ 3712 h 4045"/>
              <a:gd name="T6" fmla="*/ 851 w 1926"/>
              <a:gd name="T7" fmla="*/ 3772 h 4045"/>
              <a:gd name="T8" fmla="*/ 863 w 1926"/>
              <a:gd name="T9" fmla="*/ 3832 h 4045"/>
              <a:gd name="T10" fmla="*/ 893 w 1926"/>
              <a:gd name="T11" fmla="*/ 3878 h 4045"/>
              <a:gd name="T12" fmla="*/ 937 w 1926"/>
              <a:gd name="T13" fmla="*/ 3905 h 4045"/>
              <a:gd name="T14" fmla="*/ 988 w 1926"/>
              <a:gd name="T15" fmla="*/ 3905 h 4045"/>
              <a:gd name="T16" fmla="*/ 1033 w 1926"/>
              <a:gd name="T17" fmla="*/ 3878 h 4045"/>
              <a:gd name="T18" fmla="*/ 1064 w 1926"/>
              <a:gd name="T19" fmla="*/ 3832 h 4045"/>
              <a:gd name="T20" fmla="*/ 1075 w 1926"/>
              <a:gd name="T21" fmla="*/ 3772 h 4045"/>
              <a:gd name="T22" fmla="*/ 1064 w 1926"/>
              <a:gd name="T23" fmla="*/ 3712 h 4045"/>
              <a:gd name="T24" fmla="*/ 1033 w 1926"/>
              <a:gd name="T25" fmla="*/ 3665 h 4045"/>
              <a:gd name="T26" fmla="*/ 988 w 1926"/>
              <a:gd name="T27" fmla="*/ 3639 h 4045"/>
              <a:gd name="T28" fmla="*/ 156 w 1926"/>
              <a:gd name="T29" fmla="*/ 434 h 4045"/>
              <a:gd name="T30" fmla="*/ 1770 w 1926"/>
              <a:gd name="T31" fmla="*/ 3540 h 4045"/>
              <a:gd name="T32" fmla="*/ 156 w 1926"/>
              <a:gd name="T33" fmla="*/ 434 h 4045"/>
              <a:gd name="T34" fmla="*/ 716 w 1926"/>
              <a:gd name="T35" fmla="*/ 200 h 4045"/>
              <a:gd name="T36" fmla="*/ 701 w 1926"/>
              <a:gd name="T37" fmla="*/ 217 h 4045"/>
              <a:gd name="T38" fmla="*/ 701 w 1926"/>
              <a:gd name="T39" fmla="*/ 243 h 4045"/>
              <a:gd name="T40" fmla="*/ 716 w 1926"/>
              <a:gd name="T41" fmla="*/ 260 h 4045"/>
              <a:gd name="T42" fmla="*/ 1199 w 1926"/>
              <a:gd name="T43" fmla="*/ 262 h 4045"/>
              <a:gd name="T44" fmla="*/ 1218 w 1926"/>
              <a:gd name="T45" fmla="*/ 254 h 4045"/>
              <a:gd name="T46" fmla="*/ 1226 w 1926"/>
              <a:gd name="T47" fmla="*/ 230 h 4045"/>
              <a:gd name="T48" fmla="*/ 1218 w 1926"/>
              <a:gd name="T49" fmla="*/ 207 h 4045"/>
              <a:gd name="T50" fmla="*/ 1199 w 1926"/>
              <a:gd name="T51" fmla="*/ 197 h 4045"/>
              <a:gd name="T52" fmla="*/ 224 w 1926"/>
              <a:gd name="T53" fmla="*/ 0 h 4045"/>
              <a:gd name="T54" fmla="*/ 1738 w 1926"/>
              <a:gd name="T55" fmla="*/ 4 h 4045"/>
              <a:gd name="T56" fmla="*/ 1805 w 1926"/>
              <a:gd name="T57" fmla="*/ 31 h 4045"/>
              <a:gd name="T58" fmla="*/ 1860 w 1926"/>
              <a:gd name="T59" fmla="*/ 81 h 4045"/>
              <a:gd name="T60" fmla="*/ 1900 w 1926"/>
              <a:gd name="T61" fmla="*/ 148 h 4045"/>
              <a:gd name="T62" fmla="*/ 1923 w 1926"/>
              <a:gd name="T63" fmla="*/ 229 h 4045"/>
              <a:gd name="T64" fmla="*/ 1926 w 1926"/>
              <a:gd name="T65" fmla="*/ 3772 h 4045"/>
              <a:gd name="T66" fmla="*/ 1915 w 1926"/>
              <a:gd name="T67" fmla="*/ 3857 h 4045"/>
              <a:gd name="T68" fmla="*/ 1882 w 1926"/>
              <a:gd name="T69" fmla="*/ 3932 h 4045"/>
              <a:gd name="T70" fmla="*/ 1834 w 1926"/>
              <a:gd name="T71" fmla="*/ 3992 h 4045"/>
              <a:gd name="T72" fmla="*/ 1773 w 1926"/>
              <a:gd name="T73" fmla="*/ 4032 h 4045"/>
              <a:gd name="T74" fmla="*/ 1702 w 1926"/>
              <a:gd name="T75" fmla="*/ 4045 h 4045"/>
              <a:gd name="T76" fmla="*/ 188 w 1926"/>
              <a:gd name="T77" fmla="*/ 4041 h 4045"/>
              <a:gd name="T78" fmla="*/ 122 w 1926"/>
              <a:gd name="T79" fmla="*/ 4014 h 4045"/>
              <a:gd name="T80" fmla="*/ 66 w 1926"/>
              <a:gd name="T81" fmla="*/ 3964 h 4045"/>
              <a:gd name="T82" fmla="*/ 25 w 1926"/>
              <a:gd name="T83" fmla="*/ 3897 h 4045"/>
              <a:gd name="T84" fmla="*/ 3 w 1926"/>
              <a:gd name="T85" fmla="*/ 3816 h 4045"/>
              <a:gd name="T86" fmla="*/ 0 w 1926"/>
              <a:gd name="T87" fmla="*/ 273 h 4045"/>
              <a:gd name="T88" fmla="*/ 12 w 1926"/>
              <a:gd name="T89" fmla="*/ 188 h 4045"/>
              <a:gd name="T90" fmla="*/ 43 w 1926"/>
              <a:gd name="T91" fmla="*/ 113 h 4045"/>
              <a:gd name="T92" fmla="*/ 92 w 1926"/>
              <a:gd name="T93" fmla="*/ 53 h 4045"/>
              <a:gd name="T94" fmla="*/ 154 w 1926"/>
              <a:gd name="T95" fmla="*/ 13 h 4045"/>
              <a:gd name="T96" fmla="*/ 224 w 1926"/>
              <a:gd name="T97" fmla="*/ 0 h 40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926" h="4045">
                <a:moveTo>
                  <a:pt x="963" y="3636"/>
                </a:moveTo>
                <a:lnTo>
                  <a:pt x="937" y="3639"/>
                </a:lnTo>
                <a:lnTo>
                  <a:pt x="914" y="3649"/>
                </a:lnTo>
                <a:lnTo>
                  <a:pt x="893" y="3665"/>
                </a:lnTo>
                <a:lnTo>
                  <a:pt x="876" y="3686"/>
                </a:lnTo>
                <a:lnTo>
                  <a:pt x="863" y="3712"/>
                </a:lnTo>
                <a:lnTo>
                  <a:pt x="854" y="3741"/>
                </a:lnTo>
                <a:lnTo>
                  <a:pt x="851" y="3772"/>
                </a:lnTo>
                <a:lnTo>
                  <a:pt x="854" y="3804"/>
                </a:lnTo>
                <a:lnTo>
                  <a:pt x="863" y="3832"/>
                </a:lnTo>
                <a:lnTo>
                  <a:pt x="876" y="3857"/>
                </a:lnTo>
                <a:lnTo>
                  <a:pt x="893" y="3878"/>
                </a:lnTo>
                <a:lnTo>
                  <a:pt x="914" y="3894"/>
                </a:lnTo>
                <a:lnTo>
                  <a:pt x="937" y="3905"/>
                </a:lnTo>
                <a:lnTo>
                  <a:pt x="963" y="3909"/>
                </a:lnTo>
                <a:lnTo>
                  <a:pt x="988" y="3905"/>
                </a:lnTo>
                <a:lnTo>
                  <a:pt x="1013" y="3894"/>
                </a:lnTo>
                <a:lnTo>
                  <a:pt x="1033" y="3878"/>
                </a:lnTo>
                <a:lnTo>
                  <a:pt x="1051" y="3857"/>
                </a:lnTo>
                <a:lnTo>
                  <a:pt x="1064" y="3832"/>
                </a:lnTo>
                <a:lnTo>
                  <a:pt x="1072" y="3804"/>
                </a:lnTo>
                <a:lnTo>
                  <a:pt x="1075" y="3772"/>
                </a:lnTo>
                <a:lnTo>
                  <a:pt x="1072" y="3741"/>
                </a:lnTo>
                <a:lnTo>
                  <a:pt x="1064" y="3712"/>
                </a:lnTo>
                <a:lnTo>
                  <a:pt x="1051" y="3686"/>
                </a:lnTo>
                <a:lnTo>
                  <a:pt x="1033" y="3665"/>
                </a:lnTo>
                <a:lnTo>
                  <a:pt x="1013" y="3649"/>
                </a:lnTo>
                <a:lnTo>
                  <a:pt x="988" y="3639"/>
                </a:lnTo>
                <a:lnTo>
                  <a:pt x="963" y="3636"/>
                </a:lnTo>
                <a:close/>
                <a:moveTo>
                  <a:pt x="156" y="434"/>
                </a:moveTo>
                <a:lnTo>
                  <a:pt x="156" y="3540"/>
                </a:lnTo>
                <a:lnTo>
                  <a:pt x="1770" y="3540"/>
                </a:lnTo>
                <a:lnTo>
                  <a:pt x="1770" y="434"/>
                </a:lnTo>
                <a:lnTo>
                  <a:pt x="156" y="434"/>
                </a:lnTo>
                <a:close/>
                <a:moveTo>
                  <a:pt x="727" y="197"/>
                </a:moveTo>
                <a:lnTo>
                  <a:pt x="716" y="200"/>
                </a:lnTo>
                <a:lnTo>
                  <a:pt x="707" y="207"/>
                </a:lnTo>
                <a:lnTo>
                  <a:pt x="701" y="217"/>
                </a:lnTo>
                <a:lnTo>
                  <a:pt x="699" y="230"/>
                </a:lnTo>
                <a:lnTo>
                  <a:pt x="701" y="243"/>
                </a:lnTo>
                <a:lnTo>
                  <a:pt x="707" y="254"/>
                </a:lnTo>
                <a:lnTo>
                  <a:pt x="716" y="260"/>
                </a:lnTo>
                <a:lnTo>
                  <a:pt x="727" y="262"/>
                </a:lnTo>
                <a:lnTo>
                  <a:pt x="1199" y="262"/>
                </a:lnTo>
                <a:lnTo>
                  <a:pt x="1210" y="260"/>
                </a:lnTo>
                <a:lnTo>
                  <a:pt x="1218" y="254"/>
                </a:lnTo>
                <a:lnTo>
                  <a:pt x="1224" y="243"/>
                </a:lnTo>
                <a:lnTo>
                  <a:pt x="1226" y="230"/>
                </a:lnTo>
                <a:lnTo>
                  <a:pt x="1224" y="217"/>
                </a:lnTo>
                <a:lnTo>
                  <a:pt x="1218" y="207"/>
                </a:lnTo>
                <a:lnTo>
                  <a:pt x="1210" y="200"/>
                </a:lnTo>
                <a:lnTo>
                  <a:pt x="1199" y="197"/>
                </a:lnTo>
                <a:lnTo>
                  <a:pt x="727" y="197"/>
                </a:lnTo>
                <a:close/>
                <a:moveTo>
                  <a:pt x="224" y="0"/>
                </a:moveTo>
                <a:lnTo>
                  <a:pt x="1702" y="0"/>
                </a:lnTo>
                <a:lnTo>
                  <a:pt x="1738" y="4"/>
                </a:lnTo>
                <a:lnTo>
                  <a:pt x="1773" y="13"/>
                </a:lnTo>
                <a:lnTo>
                  <a:pt x="1805" y="31"/>
                </a:lnTo>
                <a:lnTo>
                  <a:pt x="1834" y="53"/>
                </a:lnTo>
                <a:lnTo>
                  <a:pt x="1860" y="81"/>
                </a:lnTo>
                <a:lnTo>
                  <a:pt x="1882" y="113"/>
                </a:lnTo>
                <a:lnTo>
                  <a:pt x="1900" y="148"/>
                </a:lnTo>
                <a:lnTo>
                  <a:pt x="1915" y="188"/>
                </a:lnTo>
                <a:lnTo>
                  <a:pt x="1923" y="229"/>
                </a:lnTo>
                <a:lnTo>
                  <a:pt x="1926" y="273"/>
                </a:lnTo>
                <a:lnTo>
                  <a:pt x="1926" y="3772"/>
                </a:lnTo>
                <a:lnTo>
                  <a:pt x="1923" y="3816"/>
                </a:lnTo>
                <a:lnTo>
                  <a:pt x="1915" y="3857"/>
                </a:lnTo>
                <a:lnTo>
                  <a:pt x="1900" y="3897"/>
                </a:lnTo>
                <a:lnTo>
                  <a:pt x="1882" y="3932"/>
                </a:lnTo>
                <a:lnTo>
                  <a:pt x="1860" y="3964"/>
                </a:lnTo>
                <a:lnTo>
                  <a:pt x="1834" y="3992"/>
                </a:lnTo>
                <a:lnTo>
                  <a:pt x="1805" y="4014"/>
                </a:lnTo>
                <a:lnTo>
                  <a:pt x="1773" y="4032"/>
                </a:lnTo>
                <a:lnTo>
                  <a:pt x="1738" y="4041"/>
                </a:lnTo>
                <a:lnTo>
                  <a:pt x="1702" y="4045"/>
                </a:lnTo>
                <a:lnTo>
                  <a:pt x="224" y="4045"/>
                </a:lnTo>
                <a:lnTo>
                  <a:pt x="188" y="4041"/>
                </a:lnTo>
                <a:lnTo>
                  <a:pt x="154" y="4032"/>
                </a:lnTo>
                <a:lnTo>
                  <a:pt x="122" y="4014"/>
                </a:lnTo>
                <a:lnTo>
                  <a:pt x="92" y="3992"/>
                </a:lnTo>
                <a:lnTo>
                  <a:pt x="66" y="3964"/>
                </a:lnTo>
                <a:lnTo>
                  <a:pt x="43" y="3932"/>
                </a:lnTo>
                <a:lnTo>
                  <a:pt x="25" y="3897"/>
                </a:lnTo>
                <a:lnTo>
                  <a:pt x="12" y="3857"/>
                </a:lnTo>
                <a:lnTo>
                  <a:pt x="3" y="3816"/>
                </a:lnTo>
                <a:lnTo>
                  <a:pt x="0" y="3772"/>
                </a:lnTo>
                <a:lnTo>
                  <a:pt x="0" y="273"/>
                </a:lnTo>
                <a:lnTo>
                  <a:pt x="3" y="229"/>
                </a:lnTo>
                <a:lnTo>
                  <a:pt x="12" y="188"/>
                </a:lnTo>
                <a:lnTo>
                  <a:pt x="25" y="148"/>
                </a:lnTo>
                <a:lnTo>
                  <a:pt x="43" y="113"/>
                </a:lnTo>
                <a:lnTo>
                  <a:pt x="66" y="81"/>
                </a:lnTo>
                <a:lnTo>
                  <a:pt x="92" y="53"/>
                </a:lnTo>
                <a:lnTo>
                  <a:pt x="122" y="31"/>
                </a:lnTo>
                <a:lnTo>
                  <a:pt x="154" y="13"/>
                </a:lnTo>
                <a:lnTo>
                  <a:pt x="188" y="4"/>
                </a:lnTo>
                <a:lnTo>
                  <a:pt x="224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1" name="사각형: 둥근 모서리 5">
            <a:extLst>
              <a:ext uri="{FF2B5EF4-FFF2-40B4-BE49-F238E27FC236}">
                <a16:creationId xmlns:a16="http://schemas.microsoft.com/office/drawing/2014/main" id="{29433077-90B3-4432-AB1E-87BD95D8FF5C}"/>
              </a:ext>
            </a:extLst>
          </p:cNvPr>
          <p:cNvSpPr/>
          <p:nvPr/>
        </p:nvSpPr>
        <p:spPr>
          <a:xfrm>
            <a:off x="11735345" y="131353"/>
            <a:ext cx="241213" cy="241213"/>
          </a:xfrm>
          <a:prstGeom prst="ellipse">
            <a:avLst/>
          </a:prstGeom>
          <a:solidFill>
            <a:srgbClr val="CC0000"/>
          </a:solidFill>
          <a:ln>
            <a:noFill/>
          </a:ln>
          <a:effectLst>
            <a:outerShdw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defRPr/>
            </a:pPr>
            <a:r>
              <a:rPr lang="en-US" altLang="ko-KR" sz="1400" b="1" kern="0" dirty="0">
                <a:solidFill>
                  <a:prstClr val="white"/>
                </a:solidFill>
              </a:rPr>
              <a:t>1</a:t>
            </a:r>
          </a:p>
        </p:txBody>
      </p:sp>
      <p:sp>
        <p:nvSpPr>
          <p:cNvPr id="30" name="직사각형 29"/>
          <p:cNvSpPr/>
          <p:nvPr/>
        </p:nvSpPr>
        <p:spPr>
          <a:xfrm>
            <a:off x="1206227" y="2283283"/>
            <a:ext cx="5400000" cy="3937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49.7%</a:t>
            </a:r>
            <a:endParaRPr lang="ko-KR" altLang="en-US" sz="1100" dirty="0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1206229" y="2283283"/>
            <a:ext cx="2682000" cy="393700"/>
          </a:xfrm>
          <a:prstGeom prst="rect">
            <a:avLst/>
          </a:prstGeom>
          <a:solidFill>
            <a:srgbClr val="B0E796"/>
          </a:solidFill>
          <a:ln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>
                <a:solidFill>
                  <a:prstClr val="white"/>
                </a:solidFill>
              </a:rPr>
              <a:t>CONTENT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sp>
        <p:nvSpPr>
          <p:cNvPr id="36" name="직사각형 35"/>
          <p:cNvSpPr/>
          <p:nvPr/>
        </p:nvSpPr>
        <p:spPr>
          <a:xfrm>
            <a:off x="1206229" y="2821010"/>
            <a:ext cx="5400000" cy="3937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58.9%</a:t>
            </a:r>
            <a:endParaRPr lang="ko-KR" altLang="en-US" sz="1100" dirty="0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1206229" y="2821010"/>
            <a:ext cx="3178800" cy="393700"/>
          </a:xfrm>
          <a:prstGeom prst="rect">
            <a:avLst/>
          </a:prstGeom>
          <a:solidFill>
            <a:srgbClr val="01A7CE"/>
          </a:solidFill>
          <a:ln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>
                <a:solidFill>
                  <a:prstClr val="white"/>
                </a:solidFill>
              </a:rPr>
              <a:t>CONTENT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cxnSp>
        <p:nvCxnSpPr>
          <p:cNvPr id="38" name="직선 화살표 연결선 37"/>
          <p:cNvCxnSpPr/>
          <p:nvPr/>
        </p:nvCxnSpPr>
        <p:spPr>
          <a:xfrm>
            <a:off x="2137169" y="3598805"/>
            <a:ext cx="2669060" cy="0"/>
          </a:xfrm>
          <a:prstGeom prst="straightConnector1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직사각형 38"/>
          <p:cNvSpPr/>
          <p:nvPr/>
        </p:nvSpPr>
        <p:spPr>
          <a:xfrm>
            <a:off x="1310978" y="3475694"/>
            <a:ext cx="70564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900" dirty="0">
                <a:solidFill>
                  <a:prstClr val="white">
                    <a:lumMod val="50000"/>
                  </a:prstClr>
                </a:solidFill>
              </a:rPr>
              <a:t>CONTENT</a:t>
            </a:r>
            <a:endParaRPr lang="ko-KR" altLang="en-US" sz="11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id="{3FA00699-5178-465A-9F3F-130CF1431F70}"/>
              </a:ext>
            </a:extLst>
          </p:cNvPr>
          <p:cNvSpPr/>
          <p:nvPr/>
        </p:nvSpPr>
        <p:spPr>
          <a:xfrm>
            <a:off x="7207250" y="2283283"/>
            <a:ext cx="3950459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srgbClr val="44546A">
                    <a:lumMod val="75000"/>
                  </a:srgbClr>
                </a:solidFill>
              </a:rPr>
              <a:t>CONTENTS</a:t>
            </a:r>
          </a:p>
          <a:p>
            <a:pPr>
              <a:lnSpc>
                <a:spcPct val="150000"/>
              </a:lnSpc>
            </a:pPr>
            <a:r>
              <a:rPr lang="ja-JP" altLang="en-US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  <a:endParaRPr lang="en-US" altLang="ja-JP" sz="140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>
              <a:lnSpc>
                <a:spcPct val="150000"/>
              </a:lnSpc>
            </a:pPr>
            <a:r>
              <a:rPr kumimoji="0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PAPOZIP</a:t>
            </a:r>
            <a:r>
              <a: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と一緒に</a:t>
            </a:r>
            <a:r>
              <a:rPr kumimoji="0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ppt</a:t>
            </a:r>
            <a:r>
              <a: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を作る楽しさを感じてください</a:t>
            </a:r>
            <a:endParaRPr lang="ko-KR" altLang="en-US" sz="10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1" name="직사각형 40"/>
          <p:cNvSpPr/>
          <p:nvPr/>
        </p:nvSpPr>
        <p:spPr>
          <a:xfrm>
            <a:off x="1206227" y="4406782"/>
            <a:ext cx="5400000" cy="3937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49.7%</a:t>
            </a:r>
            <a:endParaRPr lang="ko-KR" altLang="en-US" sz="1100" dirty="0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1206229" y="4406782"/>
            <a:ext cx="2682000" cy="393700"/>
          </a:xfrm>
          <a:prstGeom prst="rect">
            <a:avLst/>
          </a:prstGeom>
          <a:solidFill>
            <a:srgbClr val="B0E796"/>
          </a:solidFill>
          <a:ln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>
                <a:solidFill>
                  <a:prstClr val="white"/>
                </a:solidFill>
              </a:rPr>
              <a:t>CONTENT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sp>
        <p:nvSpPr>
          <p:cNvPr id="43" name="직사각형 42"/>
          <p:cNvSpPr/>
          <p:nvPr/>
        </p:nvSpPr>
        <p:spPr>
          <a:xfrm>
            <a:off x="1206229" y="4944509"/>
            <a:ext cx="5400000" cy="3937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58.9%</a:t>
            </a:r>
            <a:endParaRPr lang="ko-KR" altLang="en-US" sz="1100" dirty="0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1206229" y="4944509"/>
            <a:ext cx="3178800" cy="393700"/>
          </a:xfrm>
          <a:prstGeom prst="rect">
            <a:avLst/>
          </a:prstGeom>
          <a:solidFill>
            <a:srgbClr val="01A7CE"/>
          </a:solidFill>
          <a:ln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>
                <a:solidFill>
                  <a:prstClr val="white"/>
                </a:solidFill>
              </a:rPr>
              <a:t>CONTENT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cxnSp>
        <p:nvCxnSpPr>
          <p:cNvPr id="45" name="직선 화살표 연결선 44"/>
          <p:cNvCxnSpPr/>
          <p:nvPr/>
        </p:nvCxnSpPr>
        <p:spPr>
          <a:xfrm>
            <a:off x="2137169" y="5722304"/>
            <a:ext cx="2669060" cy="0"/>
          </a:xfrm>
          <a:prstGeom prst="straightConnector1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직사각형 45"/>
          <p:cNvSpPr/>
          <p:nvPr/>
        </p:nvSpPr>
        <p:spPr>
          <a:xfrm>
            <a:off x="1310978" y="5599193"/>
            <a:ext cx="70564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900" dirty="0">
                <a:solidFill>
                  <a:prstClr val="white">
                    <a:lumMod val="50000"/>
                  </a:prstClr>
                </a:solidFill>
              </a:rPr>
              <a:t>CONTENT</a:t>
            </a:r>
            <a:endParaRPr lang="ko-KR" altLang="en-US" sz="11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47" name="직사각형 46">
            <a:extLst>
              <a:ext uri="{FF2B5EF4-FFF2-40B4-BE49-F238E27FC236}">
                <a16:creationId xmlns:a16="http://schemas.microsoft.com/office/drawing/2014/main" id="{3FA00699-5178-465A-9F3F-130CF1431F70}"/>
              </a:ext>
            </a:extLst>
          </p:cNvPr>
          <p:cNvSpPr/>
          <p:nvPr/>
        </p:nvSpPr>
        <p:spPr>
          <a:xfrm>
            <a:off x="7207250" y="4406782"/>
            <a:ext cx="3950459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srgbClr val="44546A">
                    <a:lumMod val="75000"/>
                  </a:srgbClr>
                </a:solidFill>
              </a:rPr>
              <a:t>CONTENTS</a:t>
            </a:r>
          </a:p>
          <a:p>
            <a:pPr>
              <a:lnSpc>
                <a:spcPct val="150000"/>
              </a:lnSpc>
            </a:pPr>
            <a:r>
              <a:rPr lang="ja-JP" altLang="en-US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  <a:endParaRPr lang="en-US" altLang="ja-JP" sz="140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0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Enjoy</a:t>
            </a:r>
            <a:r>
              <a:rPr lang="ko-KR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 your stylish business and campus life with BIZCAM </a:t>
            </a:r>
          </a:p>
        </p:txBody>
      </p:sp>
    </p:spTree>
    <p:extLst>
      <p:ext uri="{BB962C8B-B14F-4D97-AF65-F5344CB8AC3E}">
        <p14:creationId xmlns:p14="http://schemas.microsoft.com/office/powerpoint/2010/main" val="2714526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A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양쪽 모서리가 둥근 사각형 4"/>
          <p:cNvSpPr/>
          <p:nvPr/>
        </p:nvSpPr>
        <p:spPr>
          <a:xfrm>
            <a:off x="274458" y="348343"/>
            <a:ext cx="11664000" cy="6509657"/>
          </a:xfrm>
          <a:prstGeom prst="round2SameRect">
            <a:avLst>
              <a:gd name="adj1" fmla="val 5233"/>
              <a:gd name="adj2" fmla="val 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양쪽 모서리가 둥근 사각형 5"/>
          <p:cNvSpPr/>
          <p:nvPr/>
        </p:nvSpPr>
        <p:spPr>
          <a:xfrm>
            <a:off x="328458" y="414000"/>
            <a:ext cx="11556000" cy="6444000"/>
          </a:xfrm>
          <a:prstGeom prst="round2SameRect">
            <a:avLst>
              <a:gd name="adj1" fmla="val 4913"/>
              <a:gd name="adj2" fmla="val 0"/>
            </a:avLst>
          </a:prstGeom>
          <a:solidFill>
            <a:srgbClr val="01A7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1" latinLnBrk="0">
              <a:defRPr/>
            </a:pPr>
            <a:r>
              <a:rPr lang="en-US" altLang="ko-KR" sz="2800" b="1" i="1" kern="0" dirty="0">
                <a:solidFill>
                  <a:prstClr val="white"/>
                </a:solidFill>
              </a:rPr>
              <a:t>PPT PRESENTATION </a:t>
            </a:r>
            <a:r>
              <a:rPr lang="en-US" altLang="ja-JP" sz="800" kern="0" dirty="0">
                <a:solidFill>
                  <a:prstClr val="white"/>
                </a:solidFill>
              </a:rPr>
              <a:t>PAPOZIP</a:t>
            </a:r>
            <a:r>
              <a:rPr lang="ja-JP" altLang="en-US" sz="8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800" kern="0" dirty="0">
                <a:solidFill>
                  <a:prstClr val="white"/>
                </a:solidFill>
              </a:rPr>
              <a:t>ppt</a:t>
            </a:r>
            <a:r>
              <a:rPr lang="ja-JP" altLang="en-US" sz="800" kern="0" dirty="0">
                <a:solidFill>
                  <a:prstClr val="white"/>
                </a:solidFill>
              </a:rPr>
              <a:t>を作る楽しさを感じてください</a:t>
            </a:r>
            <a:endParaRPr lang="ko-KR" altLang="en-US" sz="1000" dirty="0">
              <a:solidFill>
                <a:prstClr val="white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328458" y="1068343"/>
            <a:ext cx="11556000" cy="5789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0" name="사각형: 둥근 모서리 5">
            <a:extLst>
              <a:ext uri="{FF2B5EF4-FFF2-40B4-BE49-F238E27FC236}">
                <a16:creationId xmlns:a16="http://schemas.microsoft.com/office/drawing/2014/main" id="{29433077-90B3-4432-AB1E-87BD95D8FF5C}"/>
              </a:ext>
            </a:extLst>
          </p:cNvPr>
          <p:cNvSpPr/>
          <p:nvPr/>
        </p:nvSpPr>
        <p:spPr>
          <a:xfrm>
            <a:off x="11281274" y="215219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01A7CE"/>
              </a:gs>
              <a:gs pos="100000">
                <a:srgbClr val="00D0AC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tlCol="0" anchor="ctr"/>
          <a:lstStyle/>
          <a:p>
            <a:pPr>
              <a:defRPr/>
            </a:pPr>
            <a:endParaRPr lang="en-US" altLang="ko-KR" sz="400" kern="0" dirty="0">
              <a:solidFill>
                <a:prstClr val="white"/>
              </a:solidFill>
            </a:endParaRPr>
          </a:p>
        </p:txBody>
      </p:sp>
      <p:sp>
        <p:nvSpPr>
          <p:cNvPr id="15" name="Freeform 36">
            <a:extLst>
              <a:ext uri="{FF2B5EF4-FFF2-40B4-BE49-F238E27FC236}">
                <a16:creationId xmlns:a16="http://schemas.microsoft.com/office/drawing/2014/main" id="{10D33EC3-8543-4845-97A2-D38BE89D3A5F}"/>
              </a:ext>
            </a:extLst>
          </p:cNvPr>
          <p:cNvSpPr>
            <a:spLocks noEditPoints="1"/>
          </p:cNvSpPr>
          <p:nvPr/>
        </p:nvSpPr>
        <p:spPr bwMode="auto">
          <a:xfrm>
            <a:off x="11521180" y="372566"/>
            <a:ext cx="240188" cy="403979"/>
          </a:xfrm>
          <a:custGeom>
            <a:avLst/>
            <a:gdLst>
              <a:gd name="T0" fmla="*/ 937 w 1926"/>
              <a:gd name="T1" fmla="*/ 3639 h 4045"/>
              <a:gd name="T2" fmla="*/ 893 w 1926"/>
              <a:gd name="T3" fmla="*/ 3665 h 4045"/>
              <a:gd name="T4" fmla="*/ 863 w 1926"/>
              <a:gd name="T5" fmla="*/ 3712 h 4045"/>
              <a:gd name="T6" fmla="*/ 851 w 1926"/>
              <a:gd name="T7" fmla="*/ 3772 h 4045"/>
              <a:gd name="T8" fmla="*/ 863 w 1926"/>
              <a:gd name="T9" fmla="*/ 3832 h 4045"/>
              <a:gd name="T10" fmla="*/ 893 w 1926"/>
              <a:gd name="T11" fmla="*/ 3878 h 4045"/>
              <a:gd name="T12" fmla="*/ 937 w 1926"/>
              <a:gd name="T13" fmla="*/ 3905 h 4045"/>
              <a:gd name="T14" fmla="*/ 988 w 1926"/>
              <a:gd name="T15" fmla="*/ 3905 h 4045"/>
              <a:gd name="T16" fmla="*/ 1033 w 1926"/>
              <a:gd name="T17" fmla="*/ 3878 h 4045"/>
              <a:gd name="T18" fmla="*/ 1064 w 1926"/>
              <a:gd name="T19" fmla="*/ 3832 h 4045"/>
              <a:gd name="T20" fmla="*/ 1075 w 1926"/>
              <a:gd name="T21" fmla="*/ 3772 h 4045"/>
              <a:gd name="T22" fmla="*/ 1064 w 1926"/>
              <a:gd name="T23" fmla="*/ 3712 h 4045"/>
              <a:gd name="T24" fmla="*/ 1033 w 1926"/>
              <a:gd name="T25" fmla="*/ 3665 h 4045"/>
              <a:gd name="T26" fmla="*/ 988 w 1926"/>
              <a:gd name="T27" fmla="*/ 3639 h 4045"/>
              <a:gd name="T28" fmla="*/ 156 w 1926"/>
              <a:gd name="T29" fmla="*/ 434 h 4045"/>
              <a:gd name="T30" fmla="*/ 1770 w 1926"/>
              <a:gd name="T31" fmla="*/ 3540 h 4045"/>
              <a:gd name="T32" fmla="*/ 156 w 1926"/>
              <a:gd name="T33" fmla="*/ 434 h 4045"/>
              <a:gd name="T34" fmla="*/ 716 w 1926"/>
              <a:gd name="T35" fmla="*/ 200 h 4045"/>
              <a:gd name="T36" fmla="*/ 701 w 1926"/>
              <a:gd name="T37" fmla="*/ 217 h 4045"/>
              <a:gd name="T38" fmla="*/ 701 w 1926"/>
              <a:gd name="T39" fmla="*/ 243 h 4045"/>
              <a:gd name="T40" fmla="*/ 716 w 1926"/>
              <a:gd name="T41" fmla="*/ 260 h 4045"/>
              <a:gd name="T42" fmla="*/ 1199 w 1926"/>
              <a:gd name="T43" fmla="*/ 262 h 4045"/>
              <a:gd name="T44" fmla="*/ 1218 w 1926"/>
              <a:gd name="T45" fmla="*/ 254 h 4045"/>
              <a:gd name="T46" fmla="*/ 1226 w 1926"/>
              <a:gd name="T47" fmla="*/ 230 h 4045"/>
              <a:gd name="T48" fmla="*/ 1218 w 1926"/>
              <a:gd name="T49" fmla="*/ 207 h 4045"/>
              <a:gd name="T50" fmla="*/ 1199 w 1926"/>
              <a:gd name="T51" fmla="*/ 197 h 4045"/>
              <a:gd name="T52" fmla="*/ 224 w 1926"/>
              <a:gd name="T53" fmla="*/ 0 h 4045"/>
              <a:gd name="T54" fmla="*/ 1738 w 1926"/>
              <a:gd name="T55" fmla="*/ 4 h 4045"/>
              <a:gd name="T56" fmla="*/ 1805 w 1926"/>
              <a:gd name="T57" fmla="*/ 31 h 4045"/>
              <a:gd name="T58" fmla="*/ 1860 w 1926"/>
              <a:gd name="T59" fmla="*/ 81 h 4045"/>
              <a:gd name="T60" fmla="*/ 1900 w 1926"/>
              <a:gd name="T61" fmla="*/ 148 h 4045"/>
              <a:gd name="T62" fmla="*/ 1923 w 1926"/>
              <a:gd name="T63" fmla="*/ 229 h 4045"/>
              <a:gd name="T64" fmla="*/ 1926 w 1926"/>
              <a:gd name="T65" fmla="*/ 3772 h 4045"/>
              <a:gd name="T66" fmla="*/ 1915 w 1926"/>
              <a:gd name="T67" fmla="*/ 3857 h 4045"/>
              <a:gd name="T68" fmla="*/ 1882 w 1926"/>
              <a:gd name="T69" fmla="*/ 3932 h 4045"/>
              <a:gd name="T70" fmla="*/ 1834 w 1926"/>
              <a:gd name="T71" fmla="*/ 3992 h 4045"/>
              <a:gd name="T72" fmla="*/ 1773 w 1926"/>
              <a:gd name="T73" fmla="*/ 4032 h 4045"/>
              <a:gd name="T74" fmla="*/ 1702 w 1926"/>
              <a:gd name="T75" fmla="*/ 4045 h 4045"/>
              <a:gd name="T76" fmla="*/ 188 w 1926"/>
              <a:gd name="T77" fmla="*/ 4041 h 4045"/>
              <a:gd name="T78" fmla="*/ 122 w 1926"/>
              <a:gd name="T79" fmla="*/ 4014 h 4045"/>
              <a:gd name="T80" fmla="*/ 66 w 1926"/>
              <a:gd name="T81" fmla="*/ 3964 h 4045"/>
              <a:gd name="T82" fmla="*/ 25 w 1926"/>
              <a:gd name="T83" fmla="*/ 3897 h 4045"/>
              <a:gd name="T84" fmla="*/ 3 w 1926"/>
              <a:gd name="T85" fmla="*/ 3816 h 4045"/>
              <a:gd name="T86" fmla="*/ 0 w 1926"/>
              <a:gd name="T87" fmla="*/ 273 h 4045"/>
              <a:gd name="T88" fmla="*/ 12 w 1926"/>
              <a:gd name="T89" fmla="*/ 188 h 4045"/>
              <a:gd name="T90" fmla="*/ 43 w 1926"/>
              <a:gd name="T91" fmla="*/ 113 h 4045"/>
              <a:gd name="T92" fmla="*/ 92 w 1926"/>
              <a:gd name="T93" fmla="*/ 53 h 4045"/>
              <a:gd name="T94" fmla="*/ 154 w 1926"/>
              <a:gd name="T95" fmla="*/ 13 h 4045"/>
              <a:gd name="T96" fmla="*/ 224 w 1926"/>
              <a:gd name="T97" fmla="*/ 0 h 40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926" h="4045">
                <a:moveTo>
                  <a:pt x="963" y="3636"/>
                </a:moveTo>
                <a:lnTo>
                  <a:pt x="937" y="3639"/>
                </a:lnTo>
                <a:lnTo>
                  <a:pt x="914" y="3649"/>
                </a:lnTo>
                <a:lnTo>
                  <a:pt x="893" y="3665"/>
                </a:lnTo>
                <a:lnTo>
                  <a:pt x="876" y="3686"/>
                </a:lnTo>
                <a:lnTo>
                  <a:pt x="863" y="3712"/>
                </a:lnTo>
                <a:lnTo>
                  <a:pt x="854" y="3741"/>
                </a:lnTo>
                <a:lnTo>
                  <a:pt x="851" y="3772"/>
                </a:lnTo>
                <a:lnTo>
                  <a:pt x="854" y="3804"/>
                </a:lnTo>
                <a:lnTo>
                  <a:pt x="863" y="3832"/>
                </a:lnTo>
                <a:lnTo>
                  <a:pt x="876" y="3857"/>
                </a:lnTo>
                <a:lnTo>
                  <a:pt x="893" y="3878"/>
                </a:lnTo>
                <a:lnTo>
                  <a:pt x="914" y="3894"/>
                </a:lnTo>
                <a:lnTo>
                  <a:pt x="937" y="3905"/>
                </a:lnTo>
                <a:lnTo>
                  <a:pt x="963" y="3909"/>
                </a:lnTo>
                <a:lnTo>
                  <a:pt x="988" y="3905"/>
                </a:lnTo>
                <a:lnTo>
                  <a:pt x="1013" y="3894"/>
                </a:lnTo>
                <a:lnTo>
                  <a:pt x="1033" y="3878"/>
                </a:lnTo>
                <a:lnTo>
                  <a:pt x="1051" y="3857"/>
                </a:lnTo>
                <a:lnTo>
                  <a:pt x="1064" y="3832"/>
                </a:lnTo>
                <a:lnTo>
                  <a:pt x="1072" y="3804"/>
                </a:lnTo>
                <a:lnTo>
                  <a:pt x="1075" y="3772"/>
                </a:lnTo>
                <a:lnTo>
                  <a:pt x="1072" y="3741"/>
                </a:lnTo>
                <a:lnTo>
                  <a:pt x="1064" y="3712"/>
                </a:lnTo>
                <a:lnTo>
                  <a:pt x="1051" y="3686"/>
                </a:lnTo>
                <a:lnTo>
                  <a:pt x="1033" y="3665"/>
                </a:lnTo>
                <a:lnTo>
                  <a:pt x="1013" y="3649"/>
                </a:lnTo>
                <a:lnTo>
                  <a:pt x="988" y="3639"/>
                </a:lnTo>
                <a:lnTo>
                  <a:pt x="963" y="3636"/>
                </a:lnTo>
                <a:close/>
                <a:moveTo>
                  <a:pt x="156" y="434"/>
                </a:moveTo>
                <a:lnTo>
                  <a:pt x="156" y="3540"/>
                </a:lnTo>
                <a:lnTo>
                  <a:pt x="1770" y="3540"/>
                </a:lnTo>
                <a:lnTo>
                  <a:pt x="1770" y="434"/>
                </a:lnTo>
                <a:lnTo>
                  <a:pt x="156" y="434"/>
                </a:lnTo>
                <a:close/>
                <a:moveTo>
                  <a:pt x="727" y="197"/>
                </a:moveTo>
                <a:lnTo>
                  <a:pt x="716" y="200"/>
                </a:lnTo>
                <a:lnTo>
                  <a:pt x="707" y="207"/>
                </a:lnTo>
                <a:lnTo>
                  <a:pt x="701" y="217"/>
                </a:lnTo>
                <a:lnTo>
                  <a:pt x="699" y="230"/>
                </a:lnTo>
                <a:lnTo>
                  <a:pt x="701" y="243"/>
                </a:lnTo>
                <a:lnTo>
                  <a:pt x="707" y="254"/>
                </a:lnTo>
                <a:lnTo>
                  <a:pt x="716" y="260"/>
                </a:lnTo>
                <a:lnTo>
                  <a:pt x="727" y="262"/>
                </a:lnTo>
                <a:lnTo>
                  <a:pt x="1199" y="262"/>
                </a:lnTo>
                <a:lnTo>
                  <a:pt x="1210" y="260"/>
                </a:lnTo>
                <a:lnTo>
                  <a:pt x="1218" y="254"/>
                </a:lnTo>
                <a:lnTo>
                  <a:pt x="1224" y="243"/>
                </a:lnTo>
                <a:lnTo>
                  <a:pt x="1226" y="230"/>
                </a:lnTo>
                <a:lnTo>
                  <a:pt x="1224" y="217"/>
                </a:lnTo>
                <a:lnTo>
                  <a:pt x="1218" y="207"/>
                </a:lnTo>
                <a:lnTo>
                  <a:pt x="1210" y="200"/>
                </a:lnTo>
                <a:lnTo>
                  <a:pt x="1199" y="197"/>
                </a:lnTo>
                <a:lnTo>
                  <a:pt x="727" y="197"/>
                </a:lnTo>
                <a:close/>
                <a:moveTo>
                  <a:pt x="224" y="0"/>
                </a:moveTo>
                <a:lnTo>
                  <a:pt x="1702" y="0"/>
                </a:lnTo>
                <a:lnTo>
                  <a:pt x="1738" y="4"/>
                </a:lnTo>
                <a:lnTo>
                  <a:pt x="1773" y="13"/>
                </a:lnTo>
                <a:lnTo>
                  <a:pt x="1805" y="31"/>
                </a:lnTo>
                <a:lnTo>
                  <a:pt x="1834" y="53"/>
                </a:lnTo>
                <a:lnTo>
                  <a:pt x="1860" y="81"/>
                </a:lnTo>
                <a:lnTo>
                  <a:pt x="1882" y="113"/>
                </a:lnTo>
                <a:lnTo>
                  <a:pt x="1900" y="148"/>
                </a:lnTo>
                <a:lnTo>
                  <a:pt x="1915" y="188"/>
                </a:lnTo>
                <a:lnTo>
                  <a:pt x="1923" y="229"/>
                </a:lnTo>
                <a:lnTo>
                  <a:pt x="1926" y="273"/>
                </a:lnTo>
                <a:lnTo>
                  <a:pt x="1926" y="3772"/>
                </a:lnTo>
                <a:lnTo>
                  <a:pt x="1923" y="3816"/>
                </a:lnTo>
                <a:lnTo>
                  <a:pt x="1915" y="3857"/>
                </a:lnTo>
                <a:lnTo>
                  <a:pt x="1900" y="3897"/>
                </a:lnTo>
                <a:lnTo>
                  <a:pt x="1882" y="3932"/>
                </a:lnTo>
                <a:lnTo>
                  <a:pt x="1860" y="3964"/>
                </a:lnTo>
                <a:lnTo>
                  <a:pt x="1834" y="3992"/>
                </a:lnTo>
                <a:lnTo>
                  <a:pt x="1805" y="4014"/>
                </a:lnTo>
                <a:lnTo>
                  <a:pt x="1773" y="4032"/>
                </a:lnTo>
                <a:lnTo>
                  <a:pt x="1738" y="4041"/>
                </a:lnTo>
                <a:lnTo>
                  <a:pt x="1702" y="4045"/>
                </a:lnTo>
                <a:lnTo>
                  <a:pt x="224" y="4045"/>
                </a:lnTo>
                <a:lnTo>
                  <a:pt x="188" y="4041"/>
                </a:lnTo>
                <a:lnTo>
                  <a:pt x="154" y="4032"/>
                </a:lnTo>
                <a:lnTo>
                  <a:pt x="122" y="4014"/>
                </a:lnTo>
                <a:lnTo>
                  <a:pt x="92" y="3992"/>
                </a:lnTo>
                <a:lnTo>
                  <a:pt x="66" y="3964"/>
                </a:lnTo>
                <a:lnTo>
                  <a:pt x="43" y="3932"/>
                </a:lnTo>
                <a:lnTo>
                  <a:pt x="25" y="3897"/>
                </a:lnTo>
                <a:lnTo>
                  <a:pt x="12" y="3857"/>
                </a:lnTo>
                <a:lnTo>
                  <a:pt x="3" y="3816"/>
                </a:lnTo>
                <a:lnTo>
                  <a:pt x="0" y="3772"/>
                </a:lnTo>
                <a:lnTo>
                  <a:pt x="0" y="273"/>
                </a:lnTo>
                <a:lnTo>
                  <a:pt x="3" y="229"/>
                </a:lnTo>
                <a:lnTo>
                  <a:pt x="12" y="188"/>
                </a:lnTo>
                <a:lnTo>
                  <a:pt x="25" y="148"/>
                </a:lnTo>
                <a:lnTo>
                  <a:pt x="43" y="113"/>
                </a:lnTo>
                <a:lnTo>
                  <a:pt x="66" y="81"/>
                </a:lnTo>
                <a:lnTo>
                  <a:pt x="92" y="53"/>
                </a:lnTo>
                <a:lnTo>
                  <a:pt x="122" y="31"/>
                </a:lnTo>
                <a:lnTo>
                  <a:pt x="154" y="13"/>
                </a:lnTo>
                <a:lnTo>
                  <a:pt x="188" y="4"/>
                </a:lnTo>
                <a:lnTo>
                  <a:pt x="224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1" name="사각형: 둥근 모서리 5">
            <a:extLst>
              <a:ext uri="{FF2B5EF4-FFF2-40B4-BE49-F238E27FC236}">
                <a16:creationId xmlns:a16="http://schemas.microsoft.com/office/drawing/2014/main" id="{29433077-90B3-4432-AB1E-87BD95D8FF5C}"/>
              </a:ext>
            </a:extLst>
          </p:cNvPr>
          <p:cNvSpPr/>
          <p:nvPr/>
        </p:nvSpPr>
        <p:spPr>
          <a:xfrm>
            <a:off x="11735345" y="131353"/>
            <a:ext cx="241213" cy="241213"/>
          </a:xfrm>
          <a:prstGeom prst="ellipse">
            <a:avLst/>
          </a:prstGeom>
          <a:solidFill>
            <a:srgbClr val="CC0000"/>
          </a:solidFill>
          <a:ln>
            <a:noFill/>
          </a:ln>
          <a:effectLst>
            <a:outerShdw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defRPr/>
            </a:pPr>
            <a:r>
              <a:rPr lang="en-US" altLang="ko-KR" sz="1400" b="1" kern="0" dirty="0">
                <a:solidFill>
                  <a:prstClr val="white"/>
                </a:solidFill>
              </a:rPr>
              <a:t>1</a:t>
            </a:r>
          </a:p>
        </p:txBody>
      </p:sp>
      <p:sp>
        <p:nvSpPr>
          <p:cNvPr id="22" name="타원 21"/>
          <p:cNvSpPr/>
          <p:nvPr/>
        </p:nvSpPr>
        <p:spPr>
          <a:xfrm>
            <a:off x="5308179" y="1829288"/>
            <a:ext cx="1748118" cy="1748118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90500" sx="102000" sy="102000" algn="ctr" rotWithShape="0">
              <a:prstClr val="black">
                <a:alpha val="1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lnSpc>
                <a:spcPct val="150000"/>
              </a:lnSpc>
            </a:pPr>
            <a:endParaRPr lang="en-US" altLang="ko-KR" sz="11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endParaRPr lang="en-US" altLang="ko-KR" sz="11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詳しい内容を書いてみよう</a:t>
            </a:r>
          </a:p>
        </p:txBody>
      </p:sp>
      <p:sp>
        <p:nvSpPr>
          <p:cNvPr id="23" name="원호 22"/>
          <p:cNvSpPr/>
          <p:nvPr/>
        </p:nvSpPr>
        <p:spPr>
          <a:xfrm>
            <a:off x="4113035" y="634144"/>
            <a:ext cx="4138405" cy="4138405"/>
          </a:xfrm>
          <a:prstGeom prst="arc">
            <a:avLst>
              <a:gd name="adj1" fmla="val 17877858"/>
              <a:gd name="adj2" fmla="val 14589057"/>
            </a:avLst>
          </a:prstGeom>
          <a:noFill/>
          <a:ln>
            <a:solidFill>
              <a:srgbClr val="01A7CE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4" name="타원 23"/>
          <p:cNvSpPr/>
          <p:nvPr/>
        </p:nvSpPr>
        <p:spPr>
          <a:xfrm>
            <a:off x="7535053" y="3048365"/>
            <a:ext cx="1058082" cy="1058082"/>
          </a:xfrm>
          <a:prstGeom prst="ellipse">
            <a:avLst/>
          </a:prstGeom>
          <a:solidFill>
            <a:srgbClr val="01A7CE"/>
          </a:solidFill>
          <a:ln>
            <a:noFill/>
          </a:ln>
          <a:effectLst>
            <a:outerShdw blurRad="190500" sx="102000" sy="102000" algn="ctr" rotWithShape="0">
              <a:prstClr val="black">
                <a:alpha val="1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900" b="1" dirty="0">
                <a:solidFill>
                  <a:prstClr val="white"/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600" dirty="0">
                <a:solidFill>
                  <a:prstClr val="white"/>
                </a:solidFill>
              </a:rPr>
              <a:t>詳しい内容を書いてみよう</a:t>
            </a:r>
          </a:p>
        </p:txBody>
      </p:sp>
      <p:sp>
        <p:nvSpPr>
          <p:cNvPr id="25" name="타원 24"/>
          <p:cNvSpPr/>
          <p:nvPr/>
        </p:nvSpPr>
        <p:spPr>
          <a:xfrm>
            <a:off x="3715775" y="3048365"/>
            <a:ext cx="1058082" cy="1058082"/>
          </a:xfrm>
          <a:prstGeom prst="ellipse">
            <a:avLst/>
          </a:prstGeom>
          <a:solidFill>
            <a:srgbClr val="01A7CE"/>
          </a:solidFill>
          <a:ln>
            <a:noFill/>
          </a:ln>
          <a:effectLst>
            <a:outerShdw blurRad="190500" sx="102000" sy="102000" algn="ctr" rotWithShape="0">
              <a:prstClr val="black">
                <a:alpha val="1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900" b="1" dirty="0">
                <a:solidFill>
                  <a:prstClr val="white"/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600" dirty="0">
                <a:solidFill>
                  <a:prstClr val="white"/>
                </a:solidFill>
              </a:rPr>
              <a:t>詳しい内容を書いてみよう</a:t>
            </a:r>
          </a:p>
        </p:txBody>
      </p:sp>
      <p:sp>
        <p:nvSpPr>
          <p:cNvPr id="26" name="타원 25"/>
          <p:cNvSpPr/>
          <p:nvPr/>
        </p:nvSpPr>
        <p:spPr>
          <a:xfrm>
            <a:off x="5713724" y="4243508"/>
            <a:ext cx="1058082" cy="1058082"/>
          </a:xfrm>
          <a:prstGeom prst="ellipse">
            <a:avLst/>
          </a:prstGeom>
          <a:solidFill>
            <a:schemeClr val="bg1"/>
          </a:solidFill>
          <a:ln>
            <a:solidFill>
              <a:srgbClr val="01A7CE"/>
            </a:solidFill>
          </a:ln>
          <a:effectLst>
            <a:outerShdw blurRad="190500" sx="102000" sy="102000" algn="ctr" rotWithShape="0">
              <a:prstClr val="black">
                <a:alpha val="1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9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詳しい内容を書いてみよう</a:t>
            </a:r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3FA00699-5178-465A-9F3F-130CF1431F70}"/>
              </a:ext>
            </a:extLst>
          </p:cNvPr>
          <p:cNvSpPr/>
          <p:nvPr/>
        </p:nvSpPr>
        <p:spPr>
          <a:xfrm>
            <a:off x="1149957" y="5048898"/>
            <a:ext cx="253099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</a:t>
            </a:r>
          </a:p>
          <a:p>
            <a:pPr algn="ctr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  <a:endParaRPr lang="ko-KR" altLang="en-US" sz="9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8" name="Freeform 6"/>
          <p:cNvSpPr>
            <a:spLocks/>
          </p:cNvSpPr>
          <p:nvPr/>
        </p:nvSpPr>
        <p:spPr bwMode="auto">
          <a:xfrm>
            <a:off x="6002790" y="2249593"/>
            <a:ext cx="407535" cy="361319"/>
          </a:xfrm>
          <a:custGeom>
            <a:avLst/>
            <a:gdLst>
              <a:gd name="T0" fmla="*/ 2689 w 3491"/>
              <a:gd name="T1" fmla="*/ 15 h 3097"/>
              <a:gd name="T2" fmla="*/ 2963 w 3491"/>
              <a:gd name="T3" fmla="*/ 108 h 3097"/>
              <a:gd name="T4" fmla="*/ 3204 w 3491"/>
              <a:gd name="T5" fmla="*/ 281 h 3097"/>
              <a:gd name="T6" fmla="*/ 3382 w 3491"/>
              <a:gd name="T7" fmla="*/ 518 h 3097"/>
              <a:gd name="T8" fmla="*/ 3475 w 3491"/>
              <a:gd name="T9" fmla="*/ 786 h 3097"/>
              <a:gd name="T10" fmla="*/ 3486 w 3491"/>
              <a:gd name="T11" fmla="*/ 1066 h 3097"/>
              <a:gd name="T12" fmla="*/ 3413 w 3491"/>
              <a:gd name="T13" fmla="*/ 1339 h 3097"/>
              <a:gd name="T14" fmla="*/ 3256 w 3491"/>
              <a:gd name="T15" fmla="*/ 1586 h 3097"/>
              <a:gd name="T16" fmla="*/ 1965 w 3491"/>
              <a:gd name="T17" fmla="*/ 2838 h 3097"/>
              <a:gd name="T18" fmla="*/ 1873 w 3491"/>
              <a:gd name="T19" fmla="*/ 2828 h 3097"/>
              <a:gd name="T20" fmla="*/ 1821 w 3491"/>
              <a:gd name="T21" fmla="*/ 2749 h 3097"/>
              <a:gd name="T22" fmla="*/ 1853 w 3491"/>
              <a:gd name="T23" fmla="*/ 2662 h 3097"/>
              <a:gd name="T24" fmla="*/ 3153 w 3491"/>
              <a:gd name="T25" fmla="*/ 1355 h 3097"/>
              <a:gd name="T26" fmla="*/ 3242 w 3491"/>
              <a:gd name="T27" fmla="*/ 1126 h 3097"/>
              <a:gd name="T28" fmla="*/ 3253 w 3491"/>
              <a:gd name="T29" fmla="*/ 885 h 3097"/>
              <a:gd name="T30" fmla="*/ 3183 w 3491"/>
              <a:gd name="T31" fmla="*/ 653 h 3097"/>
              <a:gd name="T32" fmla="*/ 3035 w 3491"/>
              <a:gd name="T33" fmla="*/ 448 h 3097"/>
              <a:gd name="T34" fmla="*/ 2825 w 3491"/>
              <a:gd name="T35" fmla="*/ 301 h 3097"/>
              <a:gd name="T36" fmla="*/ 2586 w 3491"/>
              <a:gd name="T37" fmla="*/ 234 h 3097"/>
              <a:gd name="T38" fmla="*/ 2340 w 3491"/>
              <a:gd name="T39" fmla="*/ 243 h 3097"/>
              <a:gd name="T40" fmla="*/ 2108 w 3491"/>
              <a:gd name="T41" fmla="*/ 331 h 3097"/>
              <a:gd name="T42" fmla="*/ 378 w 3491"/>
              <a:gd name="T43" fmla="*/ 1972 h 3097"/>
              <a:gd name="T44" fmla="*/ 258 w 3491"/>
              <a:gd name="T45" fmla="*/ 2149 h 3097"/>
              <a:gd name="T46" fmla="*/ 218 w 3491"/>
              <a:gd name="T47" fmla="*/ 2350 h 3097"/>
              <a:gd name="T48" fmla="*/ 258 w 3491"/>
              <a:gd name="T49" fmla="*/ 2551 h 3097"/>
              <a:gd name="T50" fmla="*/ 378 w 3491"/>
              <a:gd name="T51" fmla="*/ 2728 h 3097"/>
              <a:gd name="T52" fmla="*/ 558 w 3491"/>
              <a:gd name="T53" fmla="*/ 2846 h 3097"/>
              <a:gd name="T54" fmla="*/ 763 w 3491"/>
              <a:gd name="T55" fmla="*/ 2885 h 3097"/>
              <a:gd name="T56" fmla="*/ 968 w 3491"/>
              <a:gd name="T57" fmla="*/ 2846 h 3097"/>
              <a:gd name="T58" fmla="*/ 1149 w 3491"/>
              <a:gd name="T59" fmla="*/ 2728 h 3097"/>
              <a:gd name="T60" fmla="*/ 2809 w 3491"/>
              <a:gd name="T61" fmla="*/ 1091 h 3097"/>
              <a:gd name="T62" fmla="*/ 2837 w 3491"/>
              <a:gd name="T63" fmla="*/ 942 h 3097"/>
              <a:gd name="T64" fmla="*/ 2791 w 3491"/>
              <a:gd name="T65" fmla="*/ 797 h 3097"/>
              <a:gd name="T66" fmla="*/ 2677 w 3491"/>
              <a:gd name="T67" fmla="*/ 685 h 3097"/>
              <a:gd name="T68" fmla="*/ 2528 w 3491"/>
              <a:gd name="T69" fmla="*/ 641 h 3097"/>
              <a:gd name="T70" fmla="*/ 2377 w 3491"/>
              <a:gd name="T71" fmla="*/ 668 h 3097"/>
              <a:gd name="T72" fmla="*/ 1082 w 3491"/>
              <a:gd name="T73" fmla="*/ 1906 h 3097"/>
              <a:gd name="T74" fmla="*/ 992 w 3491"/>
              <a:gd name="T75" fmla="*/ 1937 h 3097"/>
              <a:gd name="T76" fmla="*/ 911 w 3491"/>
              <a:gd name="T77" fmla="*/ 1887 h 3097"/>
              <a:gd name="T78" fmla="*/ 900 w 3491"/>
              <a:gd name="T79" fmla="*/ 1796 h 3097"/>
              <a:gd name="T80" fmla="*/ 2165 w 3491"/>
              <a:gd name="T81" fmla="*/ 546 h 3097"/>
              <a:gd name="T82" fmla="*/ 2354 w 3491"/>
              <a:gd name="T83" fmla="*/ 449 h 3097"/>
              <a:gd name="T84" fmla="*/ 2562 w 3491"/>
              <a:gd name="T85" fmla="*/ 429 h 3097"/>
              <a:gd name="T86" fmla="*/ 2763 w 3491"/>
              <a:gd name="T87" fmla="*/ 488 h 3097"/>
              <a:gd name="T88" fmla="*/ 2932 w 3491"/>
              <a:gd name="T89" fmla="*/ 623 h 3097"/>
              <a:gd name="T90" fmla="*/ 3032 w 3491"/>
              <a:gd name="T91" fmla="*/ 809 h 3097"/>
              <a:gd name="T92" fmla="*/ 3053 w 3491"/>
              <a:gd name="T93" fmla="*/ 1012 h 3097"/>
              <a:gd name="T94" fmla="*/ 2993 w 3491"/>
              <a:gd name="T95" fmla="*/ 1209 h 3097"/>
              <a:gd name="T96" fmla="*/ 1303 w 3491"/>
              <a:gd name="T97" fmla="*/ 2879 h 3097"/>
              <a:gd name="T98" fmla="*/ 1094 w 3491"/>
              <a:gd name="T99" fmla="*/ 3025 h 3097"/>
              <a:gd name="T100" fmla="*/ 855 w 3491"/>
              <a:gd name="T101" fmla="*/ 3092 h 3097"/>
              <a:gd name="T102" fmla="*/ 609 w 3491"/>
              <a:gd name="T103" fmla="*/ 3083 h 3097"/>
              <a:gd name="T104" fmla="*/ 377 w 3491"/>
              <a:gd name="T105" fmla="*/ 2995 h 3097"/>
              <a:gd name="T106" fmla="*/ 178 w 3491"/>
              <a:gd name="T107" fmla="*/ 2832 h 3097"/>
              <a:gd name="T108" fmla="*/ 51 w 3491"/>
              <a:gd name="T109" fmla="*/ 2617 h 3097"/>
              <a:gd name="T110" fmla="*/ 0 w 3491"/>
              <a:gd name="T111" fmla="*/ 2381 h 3097"/>
              <a:gd name="T112" fmla="*/ 30 w 3491"/>
              <a:gd name="T113" fmla="*/ 2141 h 3097"/>
              <a:gd name="T114" fmla="*/ 139 w 3491"/>
              <a:gd name="T115" fmla="*/ 1920 h 3097"/>
              <a:gd name="T116" fmla="*/ 1872 w 3491"/>
              <a:gd name="T117" fmla="*/ 230 h 3097"/>
              <a:gd name="T118" fmla="*/ 2123 w 3491"/>
              <a:gd name="T119" fmla="*/ 76 h 3097"/>
              <a:gd name="T120" fmla="*/ 2402 w 3491"/>
              <a:gd name="T121" fmla="*/ 5 h 3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491" h="3097">
                <a:moveTo>
                  <a:pt x="2474" y="0"/>
                </a:moveTo>
                <a:lnTo>
                  <a:pt x="2546" y="0"/>
                </a:lnTo>
                <a:lnTo>
                  <a:pt x="2618" y="5"/>
                </a:lnTo>
                <a:lnTo>
                  <a:pt x="2689" y="15"/>
                </a:lnTo>
                <a:lnTo>
                  <a:pt x="2758" y="31"/>
                </a:lnTo>
                <a:lnTo>
                  <a:pt x="2828" y="51"/>
                </a:lnTo>
                <a:lnTo>
                  <a:pt x="2896" y="76"/>
                </a:lnTo>
                <a:lnTo>
                  <a:pt x="2963" y="108"/>
                </a:lnTo>
                <a:lnTo>
                  <a:pt x="3026" y="143"/>
                </a:lnTo>
                <a:lnTo>
                  <a:pt x="3088" y="183"/>
                </a:lnTo>
                <a:lnTo>
                  <a:pt x="3147" y="230"/>
                </a:lnTo>
                <a:lnTo>
                  <a:pt x="3204" y="281"/>
                </a:lnTo>
                <a:lnTo>
                  <a:pt x="3256" y="336"/>
                </a:lnTo>
                <a:lnTo>
                  <a:pt x="3303" y="394"/>
                </a:lnTo>
                <a:lnTo>
                  <a:pt x="3345" y="455"/>
                </a:lnTo>
                <a:lnTo>
                  <a:pt x="3382" y="518"/>
                </a:lnTo>
                <a:lnTo>
                  <a:pt x="3413" y="582"/>
                </a:lnTo>
                <a:lnTo>
                  <a:pt x="3439" y="650"/>
                </a:lnTo>
                <a:lnTo>
                  <a:pt x="3460" y="717"/>
                </a:lnTo>
                <a:lnTo>
                  <a:pt x="3475" y="786"/>
                </a:lnTo>
                <a:lnTo>
                  <a:pt x="3486" y="856"/>
                </a:lnTo>
                <a:lnTo>
                  <a:pt x="3491" y="926"/>
                </a:lnTo>
                <a:lnTo>
                  <a:pt x="3491" y="996"/>
                </a:lnTo>
                <a:lnTo>
                  <a:pt x="3486" y="1066"/>
                </a:lnTo>
                <a:lnTo>
                  <a:pt x="3475" y="1136"/>
                </a:lnTo>
                <a:lnTo>
                  <a:pt x="3460" y="1205"/>
                </a:lnTo>
                <a:lnTo>
                  <a:pt x="3439" y="1273"/>
                </a:lnTo>
                <a:lnTo>
                  <a:pt x="3413" y="1339"/>
                </a:lnTo>
                <a:lnTo>
                  <a:pt x="3382" y="1404"/>
                </a:lnTo>
                <a:lnTo>
                  <a:pt x="3345" y="1467"/>
                </a:lnTo>
                <a:lnTo>
                  <a:pt x="3303" y="1528"/>
                </a:lnTo>
                <a:lnTo>
                  <a:pt x="3256" y="1586"/>
                </a:lnTo>
                <a:lnTo>
                  <a:pt x="3204" y="1641"/>
                </a:lnTo>
                <a:lnTo>
                  <a:pt x="2007" y="2813"/>
                </a:lnTo>
                <a:lnTo>
                  <a:pt x="1988" y="2828"/>
                </a:lnTo>
                <a:lnTo>
                  <a:pt x="1965" y="2838"/>
                </a:lnTo>
                <a:lnTo>
                  <a:pt x="1942" y="2844"/>
                </a:lnTo>
                <a:lnTo>
                  <a:pt x="1918" y="2844"/>
                </a:lnTo>
                <a:lnTo>
                  <a:pt x="1894" y="2838"/>
                </a:lnTo>
                <a:lnTo>
                  <a:pt x="1873" y="2828"/>
                </a:lnTo>
                <a:lnTo>
                  <a:pt x="1853" y="2813"/>
                </a:lnTo>
                <a:lnTo>
                  <a:pt x="1837" y="2793"/>
                </a:lnTo>
                <a:lnTo>
                  <a:pt x="1827" y="2772"/>
                </a:lnTo>
                <a:lnTo>
                  <a:pt x="1821" y="2749"/>
                </a:lnTo>
                <a:lnTo>
                  <a:pt x="1821" y="2726"/>
                </a:lnTo>
                <a:lnTo>
                  <a:pt x="1827" y="2703"/>
                </a:lnTo>
                <a:lnTo>
                  <a:pt x="1837" y="2681"/>
                </a:lnTo>
                <a:lnTo>
                  <a:pt x="1853" y="2662"/>
                </a:lnTo>
                <a:lnTo>
                  <a:pt x="3035" y="1505"/>
                </a:lnTo>
                <a:lnTo>
                  <a:pt x="3079" y="1458"/>
                </a:lnTo>
                <a:lnTo>
                  <a:pt x="3118" y="1407"/>
                </a:lnTo>
                <a:lnTo>
                  <a:pt x="3153" y="1355"/>
                </a:lnTo>
                <a:lnTo>
                  <a:pt x="3183" y="1300"/>
                </a:lnTo>
                <a:lnTo>
                  <a:pt x="3208" y="1243"/>
                </a:lnTo>
                <a:lnTo>
                  <a:pt x="3228" y="1185"/>
                </a:lnTo>
                <a:lnTo>
                  <a:pt x="3242" y="1126"/>
                </a:lnTo>
                <a:lnTo>
                  <a:pt x="3253" y="1066"/>
                </a:lnTo>
                <a:lnTo>
                  <a:pt x="3257" y="1006"/>
                </a:lnTo>
                <a:lnTo>
                  <a:pt x="3257" y="946"/>
                </a:lnTo>
                <a:lnTo>
                  <a:pt x="3253" y="885"/>
                </a:lnTo>
                <a:lnTo>
                  <a:pt x="3242" y="826"/>
                </a:lnTo>
                <a:lnTo>
                  <a:pt x="3228" y="766"/>
                </a:lnTo>
                <a:lnTo>
                  <a:pt x="3208" y="709"/>
                </a:lnTo>
                <a:lnTo>
                  <a:pt x="3183" y="653"/>
                </a:lnTo>
                <a:lnTo>
                  <a:pt x="3153" y="598"/>
                </a:lnTo>
                <a:lnTo>
                  <a:pt x="3118" y="545"/>
                </a:lnTo>
                <a:lnTo>
                  <a:pt x="3079" y="495"/>
                </a:lnTo>
                <a:lnTo>
                  <a:pt x="3035" y="448"/>
                </a:lnTo>
                <a:lnTo>
                  <a:pt x="2985" y="403"/>
                </a:lnTo>
                <a:lnTo>
                  <a:pt x="2935" y="364"/>
                </a:lnTo>
                <a:lnTo>
                  <a:pt x="2881" y="331"/>
                </a:lnTo>
                <a:lnTo>
                  <a:pt x="2825" y="301"/>
                </a:lnTo>
                <a:lnTo>
                  <a:pt x="2767" y="277"/>
                </a:lnTo>
                <a:lnTo>
                  <a:pt x="2708" y="258"/>
                </a:lnTo>
                <a:lnTo>
                  <a:pt x="2648" y="243"/>
                </a:lnTo>
                <a:lnTo>
                  <a:pt x="2586" y="234"/>
                </a:lnTo>
                <a:lnTo>
                  <a:pt x="2525" y="229"/>
                </a:lnTo>
                <a:lnTo>
                  <a:pt x="2464" y="229"/>
                </a:lnTo>
                <a:lnTo>
                  <a:pt x="2402" y="234"/>
                </a:lnTo>
                <a:lnTo>
                  <a:pt x="2340" y="243"/>
                </a:lnTo>
                <a:lnTo>
                  <a:pt x="2280" y="258"/>
                </a:lnTo>
                <a:lnTo>
                  <a:pt x="2221" y="277"/>
                </a:lnTo>
                <a:lnTo>
                  <a:pt x="2164" y="301"/>
                </a:lnTo>
                <a:lnTo>
                  <a:pt x="2108" y="331"/>
                </a:lnTo>
                <a:lnTo>
                  <a:pt x="2055" y="364"/>
                </a:lnTo>
                <a:lnTo>
                  <a:pt x="2003" y="403"/>
                </a:lnTo>
                <a:lnTo>
                  <a:pt x="1955" y="448"/>
                </a:lnTo>
                <a:lnTo>
                  <a:pt x="378" y="1972"/>
                </a:lnTo>
                <a:lnTo>
                  <a:pt x="341" y="2013"/>
                </a:lnTo>
                <a:lnTo>
                  <a:pt x="307" y="2057"/>
                </a:lnTo>
                <a:lnTo>
                  <a:pt x="280" y="2102"/>
                </a:lnTo>
                <a:lnTo>
                  <a:pt x="258" y="2149"/>
                </a:lnTo>
                <a:lnTo>
                  <a:pt x="241" y="2199"/>
                </a:lnTo>
                <a:lnTo>
                  <a:pt x="228" y="2248"/>
                </a:lnTo>
                <a:lnTo>
                  <a:pt x="220" y="2299"/>
                </a:lnTo>
                <a:lnTo>
                  <a:pt x="218" y="2350"/>
                </a:lnTo>
                <a:lnTo>
                  <a:pt x="220" y="2402"/>
                </a:lnTo>
                <a:lnTo>
                  <a:pt x="228" y="2452"/>
                </a:lnTo>
                <a:lnTo>
                  <a:pt x="241" y="2503"/>
                </a:lnTo>
                <a:lnTo>
                  <a:pt x="258" y="2551"/>
                </a:lnTo>
                <a:lnTo>
                  <a:pt x="280" y="2599"/>
                </a:lnTo>
                <a:lnTo>
                  <a:pt x="307" y="2644"/>
                </a:lnTo>
                <a:lnTo>
                  <a:pt x="341" y="2687"/>
                </a:lnTo>
                <a:lnTo>
                  <a:pt x="378" y="2728"/>
                </a:lnTo>
                <a:lnTo>
                  <a:pt x="419" y="2765"/>
                </a:lnTo>
                <a:lnTo>
                  <a:pt x="463" y="2796"/>
                </a:lnTo>
                <a:lnTo>
                  <a:pt x="509" y="2824"/>
                </a:lnTo>
                <a:lnTo>
                  <a:pt x="558" y="2846"/>
                </a:lnTo>
                <a:lnTo>
                  <a:pt x="608" y="2863"/>
                </a:lnTo>
                <a:lnTo>
                  <a:pt x="660" y="2874"/>
                </a:lnTo>
                <a:lnTo>
                  <a:pt x="711" y="2882"/>
                </a:lnTo>
                <a:lnTo>
                  <a:pt x="763" y="2885"/>
                </a:lnTo>
                <a:lnTo>
                  <a:pt x="816" y="2882"/>
                </a:lnTo>
                <a:lnTo>
                  <a:pt x="867" y="2874"/>
                </a:lnTo>
                <a:lnTo>
                  <a:pt x="919" y="2863"/>
                </a:lnTo>
                <a:lnTo>
                  <a:pt x="968" y="2846"/>
                </a:lnTo>
                <a:lnTo>
                  <a:pt x="1018" y="2824"/>
                </a:lnTo>
                <a:lnTo>
                  <a:pt x="1064" y="2796"/>
                </a:lnTo>
                <a:lnTo>
                  <a:pt x="1108" y="2765"/>
                </a:lnTo>
                <a:lnTo>
                  <a:pt x="1149" y="2728"/>
                </a:lnTo>
                <a:lnTo>
                  <a:pt x="2741" y="1187"/>
                </a:lnTo>
                <a:lnTo>
                  <a:pt x="2768" y="1158"/>
                </a:lnTo>
                <a:lnTo>
                  <a:pt x="2791" y="1125"/>
                </a:lnTo>
                <a:lnTo>
                  <a:pt x="2809" y="1091"/>
                </a:lnTo>
                <a:lnTo>
                  <a:pt x="2823" y="1055"/>
                </a:lnTo>
                <a:lnTo>
                  <a:pt x="2831" y="1018"/>
                </a:lnTo>
                <a:lnTo>
                  <a:pt x="2837" y="980"/>
                </a:lnTo>
                <a:lnTo>
                  <a:pt x="2837" y="942"/>
                </a:lnTo>
                <a:lnTo>
                  <a:pt x="2831" y="904"/>
                </a:lnTo>
                <a:lnTo>
                  <a:pt x="2823" y="867"/>
                </a:lnTo>
                <a:lnTo>
                  <a:pt x="2809" y="832"/>
                </a:lnTo>
                <a:lnTo>
                  <a:pt x="2791" y="797"/>
                </a:lnTo>
                <a:lnTo>
                  <a:pt x="2768" y="764"/>
                </a:lnTo>
                <a:lnTo>
                  <a:pt x="2741" y="734"/>
                </a:lnTo>
                <a:lnTo>
                  <a:pt x="2710" y="707"/>
                </a:lnTo>
                <a:lnTo>
                  <a:pt x="2677" y="685"/>
                </a:lnTo>
                <a:lnTo>
                  <a:pt x="2642" y="668"/>
                </a:lnTo>
                <a:lnTo>
                  <a:pt x="2605" y="654"/>
                </a:lnTo>
                <a:lnTo>
                  <a:pt x="2567" y="645"/>
                </a:lnTo>
                <a:lnTo>
                  <a:pt x="2528" y="641"/>
                </a:lnTo>
                <a:lnTo>
                  <a:pt x="2490" y="641"/>
                </a:lnTo>
                <a:lnTo>
                  <a:pt x="2452" y="645"/>
                </a:lnTo>
                <a:lnTo>
                  <a:pt x="2415" y="654"/>
                </a:lnTo>
                <a:lnTo>
                  <a:pt x="2377" y="668"/>
                </a:lnTo>
                <a:lnTo>
                  <a:pt x="2343" y="685"/>
                </a:lnTo>
                <a:lnTo>
                  <a:pt x="2309" y="707"/>
                </a:lnTo>
                <a:lnTo>
                  <a:pt x="2278" y="734"/>
                </a:lnTo>
                <a:lnTo>
                  <a:pt x="1082" y="1906"/>
                </a:lnTo>
                <a:lnTo>
                  <a:pt x="1062" y="1922"/>
                </a:lnTo>
                <a:lnTo>
                  <a:pt x="1040" y="1931"/>
                </a:lnTo>
                <a:lnTo>
                  <a:pt x="1017" y="1937"/>
                </a:lnTo>
                <a:lnTo>
                  <a:pt x="992" y="1937"/>
                </a:lnTo>
                <a:lnTo>
                  <a:pt x="969" y="1931"/>
                </a:lnTo>
                <a:lnTo>
                  <a:pt x="947" y="1922"/>
                </a:lnTo>
                <a:lnTo>
                  <a:pt x="927" y="1906"/>
                </a:lnTo>
                <a:lnTo>
                  <a:pt x="911" y="1887"/>
                </a:lnTo>
                <a:lnTo>
                  <a:pt x="900" y="1865"/>
                </a:lnTo>
                <a:lnTo>
                  <a:pt x="896" y="1842"/>
                </a:lnTo>
                <a:lnTo>
                  <a:pt x="896" y="1819"/>
                </a:lnTo>
                <a:lnTo>
                  <a:pt x="900" y="1796"/>
                </a:lnTo>
                <a:lnTo>
                  <a:pt x="911" y="1775"/>
                </a:lnTo>
                <a:lnTo>
                  <a:pt x="927" y="1755"/>
                </a:lnTo>
                <a:lnTo>
                  <a:pt x="2123" y="583"/>
                </a:lnTo>
                <a:lnTo>
                  <a:pt x="2165" y="546"/>
                </a:lnTo>
                <a:lnTo>
                  <a:pt x="2209" y="515"/>
                </a:lnTo>
                <a:lnTo>
                  <a:pt x="2255" y="488"/>
                </a:lnTo>
                <a:lnTo>
                  <a:pt x="2304" y="465"/>
                </a:lnTo>
                <a:lnTo>
                  <a:pt x="2354" y="449"/>
                </a:lnTo>
                <a:lnTo>
                  <a:pt x="2405" y="436"/>
                </a:lnTo>
                <a:lnTo>
                  <a:pt x="2457" y="429"/>
                </a:lnTo>
                <a:lnTo>
                  <a:pt x="2509" y="427"/>
                </a:lnTo>
                <a:lnTo>
                  <a:pt x="2562" y="429"/>
                </a:lnTo>
                <a:lnTo>
                  <a:pt x="2613" y="436"/>
                </a:lnTo>
                <a:lnTo>
                  <a:pt x="2665" y="449"/>
                </a:lnTo>
                <a:lnTo>
                  <a:pt x="2714" y="465"/>
                </a:lnTo>
                <a:lnTo>
                  <a:pt x="2763" y="488"/>
                </a:lnTo>
                <a:lnTo>
                  <a:pt x="2810" y="515"/>
                </a:lnTo>
                <a:lnTo>
                  <a:pt x="2854" y="546"/>
                </a:lnTo>
                <a:lnTo>
                  <a:pt x="2895" y="583"/>
                </a:lnTo>
                <a:lnTo>
                  <a:pt x="2932" y="623"/>
                </a:lnTo>
                <a:lnTo>
                  <a:pt x="2965" y="666"/>
                </a:lnTo>
                <a:lnTo>
                  <a:pt x="2993" y="713"/>
                </a:lnTo>
                <a:lnTo>
                  <a:pt x="3015" y="760"/>
                </a:lnTo>
                <a:lnTo>
                  <a:pt x="3032" y="809"/>
                </a:lnTo>
                <a:lnTo>
                  <a:pt x="3045" y="859"/>
                </a:lnTo>
                <a:lnTo>
                  <a:pt x="3053" y="910"/>
                </a:lnTo>
                <a:lnTo>
                  <a:pt x="3055" y="961"/>
                </a:lnTo>
                <a:lnTo>
                  <a:pt x="3053" y="1012"/>
                </a:lnTo>
                <a:lnTo>
                  <a:pt x="3045" y="1063"/>
                </a:lnTo>
                <a:lnTo>
                  <a:pt x="3032" y="1113"/>
                </a:lnTo>
                <a:lnTo>
                  <a:pt x="3015" y="1162"/>
                </a:lnTo>
                <a:lnTo>
                  <a:pt x="2993" y="1209"/>
                </a:lnTo>
                <a:lnTo>
                  <a:pt x="2965" y="1255"/>
                </a:lnTo>
                <a:lnTo>
                  <a:pt x="2932" y="1298"/>
                </a:lnTo>
                <a:lnTo>
                  <a:pt x="2895" y="1339"/>
                </a:lnTo>
                <a:lnTo>
                  <a:pt x="1303" y="2879"/>
                </a:lnTo>
                <a:lnTo>
                  <a:pt x="1255" y="2923"/>
                </a:lnTo>
                <a:lnTo>
                  <a:pt x="1203" y="2962"/>
                </a:lnTo>
                <a:lnTo>
                  <a:pt x="1150" y="2995"/>
                </a:lnTo>
                <a:lnTo>
                  <a:pt x="1094" y="3025"/>
                </a:lnTo>
                <a:lnTo>
                  <a:pt x="1036" y="3049"/>
                </a:lnTo>
                <a:lnTo>
                  <a:pt x="977" y="3068"/>
                </a:lnTo>
                <a:lnTo>
                  <a:pt x="917" y="3083"/>
                </a:lnTo>
                <a:lnTo>
                  <a:pt x="855" y="3092"/>
                </a:lnTo>
                <a:lnTo>
                  <a:pt x="794" y="3097"/>
                </a:lnTo>
                <a:lnTo>
                  <a:pt x="733" y="3097"/>
                </a:lnTo>
                <a:lnTo>
                  <a:pt x="671" y="3092"/>
                </a:lnTo>
                <a:lnTo>
                  <a:pt x="609" y="3083"/>
                </a:lnTo>
                <a:lnTo>
                  <a:pt x="549" y="3068"/>
                </a:lnTo>
                <a:lnTo>
                  <a:pt x="490" y="3049"/>
                </a:lnTo>
                <a:lnTo>
                  <a:pt x="433" y="3025"/>
                </a:lnTo>
                <a:lnTo>
                  <a:pt x="377" y="2995"/>
                </a:lnTo>
                <a:lnTo>
                  <a:pt x="323" y="2962"/>
                </a:lnTo>
                <a:lnTo>
                  <a:pt x="272" y="2923"/>
                </a:lnTo>
                <a:lnTo>
                  <a:pt x="224" y="2879"/>
                </a:lnTo>
                <a:lnTo>
                  <a:pt x="178" y="2832"/>
                </a:lnTo>
                <a:lnTo>
                  <a:pt x="139" y="2782"/>
                </a:lnTo>
                <a:lnTo>
                  <a:pt x="104" y="2729"/>
                </a:lnTo>
                <a:lnTo>
                  <a:pt x="75" y="2674"/>
                </a:lnTo>
                <a:lnTo>
                  <a:pt x="51" y="2617"/>
                </a:lnTo>
                <a:lnTo>
                  <a:pt x="30" y="2560"/>
                </a:lnTo>
                <a:lnTo>
                  <a:pt x="15" y="2501"/>
                </a:lnTo>
                <a:lnTo>
                  <a:pt x="5" y="2441"/>
                </a:lnTo>
                <a:lnTo>
                  <a:pt x="0" y="2381"/>
                </a:lnTo>
                <a:lnTo>
                  <a:pt x="0" y="2321"/>
                </a:lnTo>
                <a:lnTo>
                  <a:pt x="5" y="2260"/>
                </a:lnTo>
                <a:lnTo>
                  <a:pt x="15" y="2200"/>
                </a:lnTo>
                <a:lnTo>
                  <a:pt x="30" y="2141"/>
                </a:lnTo>
                <a:lnTo>
                  <a:pt x="51" y="2083"/>
                </a:lnTo>
                <a:lnTo>
                  <a:pt x="75" y="2027"/>
                </a:lnTo>
                <a:lnTo>
                  <a:pt x="104" y="1972"/>
                </a:lnTo>
                <a:lnTo>
                  <a:pt x="139" y="1920"/>
                </a:lnTo>
                <a:lnTo>
                  <a:pt x="178" y="1869"/>
                </a:lnTo>
                <a:lnTo>
                  <a:pt x="224" y="1822"/>
                </a:lnTo>
                <a:lnTo>
                  <a:pt x="1815" y="281"/>
                </a:lnTo>
                <a:lnTo>
                  <a:pt x="1872" y="230"/>
                </a:lnTo>
                <a:lnTo>
                  <a:pt x="1931" y="183"/>
                </a:lnTo>
                <a:lnTo>
                  <a:pt x="1992" y="143"/>
                </a:lnTo>
                <a:lnTo>
                  <a:pt x="2057" y="108"/>
                </a:lnTo>
                <a:lnTo>
                  <a:pt x="2123" y="76"/>
                </a:lnTo>
                <a:lnTo>
                  <a:pt x="2191" y="51"/>
                </a:lnTo>
                <a:lnTo>
                  <a:pt x="2261" y="31"/>
                </a:lnTo>
                <a:lnTo>
                  <a:pt x="2331" y="15"/>
                </a:lnTo>
                <a:lnTo>
                  <a:pt x="2402" y="5"/>
                </a:lnTo>
                <a:lnTo>
                  <a:pt x="2474" y="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29" name="왼쪽 대괄호 28"/>
          <p:cNvSpPr/>
          <p:nvPr/>
        </p:nvSpPr>
        <p:spPr>
          <a:xfrm rot="16200000">
            <a:off x="4699259" y="1291316"/>
            <a:ext cx="2938359" cy="6452456"/>
          </a:xfrm>
          <a:prstGeom prst="leftBracket">
            <a:avLst>
              <a:gd name="adj" fmla="val 109797"/>
            </a:avLst>
          </a:prstGeom>
          <a:noFill/>
          <a:ln>
            <a:solidFill>
              <a:srgbClr val="01A7CE"/>
            </a:solidFill>
            <a:prstDash val="dash"/>
            <a:headEnd type="oval" w="lg" len="lg"/>
            <a:tailEnd type="oval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1" name="타원 30"/>
          <p:cNvSpPr/>
          <p:nvPr/>
        </p:nvSpPr>
        <p:spPr>
          <a:xfrm>
            <a:off x="3638785" y="4899549"/>
            <a:ext cx="259551" cy="259551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292100" sx="105000" sy="105000" algn="ctr" rotWithShape="0">
              <a:schemeClr val="tx1">
                <a:alpha val="17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lnSpc>
                <a:spcPct val="150000"/>
              </a:lnSpc>
            </a:pPr>
            <a:endParaRPr lang="ko-KR" altLang="en-US" sz="600" dirty="0">
              <a:solidFill>
                <a:prstClr val="white"/>
              </a:solidFill>
            </a:endParaRPr>
          </a:p>
        </p:txBody>
      </p:sp>
      <p:sp>
        <p:nvSpPr>
          <p:cNvPr id="32" name="타원 31"/>
          <p:cNvSpPr/>
          <p:nvPr/>
        </p:nvSpPr>
        <p:spPr>
          <a:xfrm>
            <a:off x="8461774" y="4899549"/>
            <a:ext cx="259551" cy="259551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292100" sx="105000" sy="105000" algn="ctr" rotWithShape="0">
              <a:schemeClr val="tx1">
                <a:alpha val="17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lnSpc>
                <a:spcPct val="150000"/>
              </a:lnSpc>
            </a:pPr>
            <a:endParaRPr lang="ko-KR" altLang="en-US" sz="6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3FA00699-5178-465A-9F3F-130CF1431F70}"/>
              </a:ext>
            </a:extLst>
          </p:cNvPr>
          <p:cNvSpPr/>
          <p:nvPr/>
        </p:nvSpPr>
        <p:spPr>
          <a:xfrm>
            <a:off x="8464357" y="5048897"/>
            <a:ext cx="2530999" cy="10869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</a:t>
            </a:r>
          </a:p>
          <a:p>
            <a:pPr algn="ctr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52" name="타원 51"/>
          <p:cNvSpPr/>
          <p:nvPr/>
        </p:nvSpPr>
        <p:spPr>
          <a:xfrm>
            <a:off x="2417632" y="1829288"/>
            <a:ext cx="1085842" cy="1085842"/>
          </a:xfrm>
          <a:prstGeom prst="ellipse">
            <a:avLst/>
          </a:prstGeom>
          <a:blipFill>
            <a:blip r:embed="rId2"/>
            <a:stretch>
              <a:fillRect t="-6000" b="-19000"/>
            </a:stretch>
          </a:blipFill>
          <a:ln>
            <a:solidFill>
              <a:schemeClr val="bg1"/>
            </a:solidFill>
          </a:ln>
          <a:effectLst>
            <a:outerShdw blurRad="190500" sx="102000" sy="102000" algn="ctr" rotWithShape="0">
              <a:prstClr val="black">
                <a:alpha val="1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53" name="타원 52"/>
          <p:cNvSpPr/>
          <p:nvPr/>
        </p:nvSpPr>
        <p:spPr>
          <a:xfrm>
            <a:off x="8836365" y="1829288"/>
            <a:ext cx="1085842" cy="1085842"/>
          </a:xfrm>
          <a:prstGeom prst="ellipse">
            <a:avLst/>
          </a:prstGeom>
          <a:blipFill dpi="0" rotWithShape="1">
            <a:blip r:embed="rId3"/>
            <a:srcRect/>
            <a:stretch>
              <a:fillRect l="-62000" t="-6000" r="-19000" b="-19000"/>
            </a:stretch>
          </a:blipFill>
          <a:ln>
            <a:solidFill>
              <a:schemeClr val="bg1"/>
            </a:solidFill>
          </a:ln>
          <a:effectLst>
            <a:outerShdw blurRad="190500" sx="102000" sy="102000" algn="ctr" rotWithShape="0">
              <a:prstClr val="black">
                <a:alpha val="1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534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타원 5"/>
          <p:cNvSpPr/>
          <p:nvPr/>
        </p:nvSpPr>
        <p:spPr>
          <a:xfrm>
            <a:off x="7804849" y="2051510"/>
            <a:ext cx="2537503" cy="2537503"/>
          </a:xfrm>
          <a:prstGeom prst="ellipse">
            <a:avLst/>
          </a:prstGeom>
          <a:solidFill>
            <a:srgbClr val="00D0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0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208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172</a:t>
            </a:r>
          </a:p>
        </p:txBody>
      </p:sp>
      <p:sp>
        <p:nvSpPr>
          <p:cNvPr id="7" name="타원 6"/>
          <p:cNvSpPr/>
          <p:nvPr/>
        </p:nvSpPr>
        <p:spPr>
          <a:xfrm>
            <a:off x="4799979" y="2051510"/>
            <a:ext cx="2537503" cy="2537503"/>
          </a:xfrm>
          <a:prstGeom prst="ellipse">
            <a:avLst/>
          </a:prstGeom>
          <a:solidFill>
            <a:srgbClr val="01A7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1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167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206</a:t>
            </a:r>
          </a:p>
        </p:txBody>
      </p:sp>
      <p:sp>
        <p:nvSpPr>
          <p:cNvPr id="8" name="타원 7"/>
          <p:cNvSpPr/>
          <p:nvPr/>
        </p:nvSpPr>
        <p:spPr>
          <a:xfrm>
            <a:off x="1795109" y="2051510"/>
            <a:ext cx="2537503" cy="2537503"/>
          </a:xfrm>
          <a:prstGeom prst="ellipse">
            <a:avLst/>
          </a:prstGeom>
          <a:solidFill>
            <a:srgbClr val="FFEA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R 255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G 234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B 209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3EB56BA4-1D06-350F-0CAE-D68F3387C866}"/>
              </a:ext>
            </a:extLst>
          </p:cNvPr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2818F2BA-312F-FA42-BA7B-26F2DAC56A19}"/>
              </a:ext>
            </a:extLst>
          </p:cNvPr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371567"/>
      </p:ext>
    </p:extLst>
  </p:cSld>
  <p:clrMapOvr>
    <a:masterClrMapping/>
  </p:clrMapOvr>
</p:sld>
</file>

<file path=ppt/theme/theme1.xml><?xml version="1.0" encoding="utf-8"?>
<a:theme xmlns:a="http://schemas.openxmlformats.org/drawingml/2006/main" name="28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760</Words>
  <Application>Microsoft Office PowerPoint</Application>
  <PresentationFormat>와이드스크린</PresentationFormat>
  <Paragraphs>103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1" baseType="lpstr">
      <vt:lpstr>游ゴシック</vt:lpstr>
      <vt:lpstr>맑은 고딕</vt:lpstr>
      <vt:lpstr>Arial</vt:lpstr>
      <vt:lpstr>28_Office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현석 조</cp:lastModifiedBy>
  <cp:revision>2</cp:revision>
  <dcterms:created xsi:type="dcterms:W3CDTF">2021-04-25T05:59:56Z</dcterms:created>
  <dcterms:modified xsi:type="dcterms:W3CDTF">2025-02-13T04:15:56Z</dcterms:modified>
</cp:coreProperties>
</file>