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42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82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29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74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5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1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81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11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85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34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35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63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59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사다리꼴 2062"/>
          <p:cNvSpPr/>
          <p:nvPr/>
        </p:nvSpPr>
        <p:spPr>
          <a:xfrm flipV="1">
            <a:off x="4641850" y="8914"/>
            <a:ext cx="2813050" cy="3737583"/>
          </a:xfrm>
          <a:prstGeom prst="trapezoid">
            <a:avLst>
              <a:gd name="adj" fmla="val 15548"/>
            </a:avLst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13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0" y="5629507"/>
            <a:ext cx="12192000" cy="1228493"/>
          </a:xfrm>
          <a:prstGeom prst="rect">
            <a:avLst/>
          </a:prstGeom>
          <a:solidFill>
            <a:srgbClr val="FFDFBE"/>
          </a:solidFill>
          <a:ln>
            <a:noFill/>
          </a:ln>
          <a:effectLst>
            <a:outerShdw dist="12700" dir="16200000" rotWithShape="0">
              <a:schemeClr val="tx1">
                <a:lumMod val="85000"/>
                <a:lumOff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자유형 31"/>
          <p:cNvSpPr>
            <a:spLocks/>
          </p:cNvSpPr>
          <p:nvPr/>
        </p:nvSpPr>
        <p:spPr bwMode="auto">
          <a:xfrm>
            <a:off x="4221451" y="3448340"/>
            <a:ext cx="3952875" cy="3121025"/>
          </a:xfrm>
          <a:custGeom>
            <a:avLst/>
            <a:gdLst>
              <a:gd name="connsiteX0" fmla="*/ 1078722 w 3952875"/>
              <a:gd name="connsiteY0" fmla="*/ 0 h 3121025"/>
              <a:gd name="connsiteX1" fmla="*/ 3068357 w 3952875"/>
              <a:gd name="connsiteY1" fmla="*/ 0 h 3121025"/>
              <a:gd name="connsiteX2" fmla="*/ 3114382 w 3952875"/>
              <a:gd name="connsiteY2" fmla="*/ 1058 h 3121025"/>
              <a:gd name="connsiteX3" fmla="*/ 3203257 w 3952875"/>
              <a:gd name="connsiteY3" fmla="*/ 10056 h 3121025"/>
              <a:gd name="connsiteX4" fmla="*/ 3290016 w 3952875"/>
              <a:gd name="connsiteY4" fmla="*/ 27522 h 3121025"/>
              <a:gd name="connsiteX5" fmla="*/ 3373072 w 3952875"/>
              <a:gd name="connsiteY5" fmla="*/ 53456 h 3121025"/>
              <a:gd name="connsiteX6" fmla="*/ 3452424 w 3952875"/>
              <a:gd name="connsiteY6" fmla="*/ 87329 h 3121025"/>
              <a:gd name="connsiteX7" fmla="*/ 3527545 w 3952875"/>
              <a:gd name="connsiteY7" fmla="*/ 127554 h 3121025"/>
              <a:gd name="connsiteX8" fmla="*/ 3597904 w 3952875"/>
              <a:gd name="connsiteY8" fmla="*/ 175717 h 3121025"/>
              <a:gd name="connsiteX9" fmla="*/ 3663502 w 3952875"/>
              <a:gd name="connsiteY9" fmla="*/ 229703 h 3121025"/>
              <a:gd name="connsiteX10" fmla="*/ 3723281 w 3952875"/>
              <a:gd name="connsiteY10" fmla="*/ 290040 h 3121025"/>
              <a:gd name="connsiteX11" fmla="*/ 3777770 w 3952875"/>
              <a:gd name="connsiteY11" fmla="*/ 355669 h 3121025"/>
              <a:gd name="connsiteX12" fmla="*/ 3825382 w 3952875"/>
              <a:gd name="connsiteY12" fmla="*/ 426062 h 3121025"/>
              <a:gd name="connsiteX13" fmla="*/ 3866116 w 3952875"/>
              <a:gd name="connsiteY13" fmla="*/ 501218 h 3121025"/>
              <a:gd name="connsiteX14" fmla="*/ 3899973 w 3952875"/>
              <a:gd name="connsiteY14" fmla="*/ 580609 h 3121025"/>
              <a:gd name="connsiteX15" fmla="*/ 3925895 w 3952875"/>
              <a:gd name="connsiteY15" fmla="*/ 663704 h 3121025"/>
              <a:gd name="connsiteX16" fmla="*/ 3943353 w 3952875"/>
              <a:gd name="connsiteY16" fmla="*/ 749975 h 3121025"/>
              <a:gd name="connsiteX17" fmla="*/ 3952346 w 3952875"/>
              <a:gd name="connsiteY17" fmla="*/ 839421 h 3121025"/>
              <a:gd name="connsiteX18" fmla="*/ 3952875 w 3952875"/>
              <a:gd name="connsiteY18" fmla="*/ 884939 h 3121025"/>
              <a:gd name="connsiteX19" fmla="*/ 3952875 w 3952875"/>
              <a:gd name="connsiteY19" fmla="*/ 2581247 h 3121025"/>
              <a:gd name="connsiteX20" fmla="*/ 3952346 w 3952875"/>
              <a:gd name="connsiteY20" fmla="*/ 2596596 h 3121025"/>
              <a:gd name="connsiteX21" fmla="*/ 3947056 w 3952875"/>
              <a:gd name="connsiteY21" fmla="*/ 2625706 h 3121025"/>
              <a:gd name="connsiteX22" fmla="*/ 3935947 w 3952875"/>
              <a:gd name="connsiteY22" fmla="*/ 2652169 h 3121025"/>
              <a:gd name="connsiteX23" fmla="*/ 3919547 w 3952875"/>
              <a:gd name="connsiteY23" fmla="*/ 2675457 h 3121025"/>
              <a:gd name="connsiteX24" fmla="*/ 3899973 w 3952875"/>
              <a:gd name="connsiteY24" fmla="*/ 2695040 h 3121025"/>
              <a:gd name="connsiteX25" fmla="*/ 3899962 w 3952875"/>
              <a:gd name="connsiteY25" fmla="*/ 2695048 h 3121025"/>
              <a:gd name="connsiteX26" fmla="*/ 3474292 w 3952875"/>
              <a:gd name="connsiteY26" fmla="*/ 3121025 h 3121025"/>
              <a:gd name="connsiteX27" fmla="*/ 3175000 w 3952875"/>
              <a:gd name="connsiteY27" fmla="*/ 2821517 h 3121025"/>
              <a:gd name="connsiteX28" fmla="*/ 3267311 w 3952875"/>
              <a:gd name="connsiteY28" fmla="*/ 2728913 h 3121025"/>
              <a:gd name="connsiteX29" fmla="*/ 341271 w 3952875"/>
              <a:gd name="connsiteY29" fmla="*/ 2728913 h 3121025"/>
              <a:gd name="connsiteX30" fmla="*/ 326459 w 3952875"/>
              <a:gd name="connsiteY30" fmla="*/ 2728384 h 3121025"/>
              <a:gd name="connsiteX31" fmla="*/ 296834 w 3952875"/>
              <a:gd name="connsiteY31" fmla="*/ 2722562 h 3121025"/>
              <a:gd name="connsiteX32" fmla="*/ 270912 w 3952875"/>
              <a:gd name="connsiteY32" fmla="*/ 2711447 h 3121025"/>
              <a:gd name="connsiteX33" fmla="*/ 247106 w 3952875"/>
              <a:gd name="connsiteY33" fmla="*/ 2695040 h 3121025"/>
              <a:gd name="connsiteX34" fmla="*/ 227532 w 3952875"/>
              <a:gd name="connsiteY34" fmla="*/ 2675457 h 3121025"/>
              <a:gd name="connsiteX35" fmla="*/ 211133 w 3952875"/>
              <a:gd name="connsiteY35" fmla="*/ 2652169 h 3121025"/>
              <a:gd name="connsiteX36" fmla="*/ 200552 w 3952875"/>
              <a:gd name="connsiteY36" fmla="*/ 2625706 h 3121025"/>
              <a:gd name="connsiteX37" fmla="*/ 194204 w 3952875"/>
              <a:gd name="connsiteY37" fmla="*/ 2596596 h 3121025"/>
              <a:gd name="connsiteX38" fmla="*/ 194204 w 3952875"/>
              <a:gd name="connsiteY38" fmla="*/ 2581247 h 3121025"/>
              <a:gd name="connsiteX39" fmla="*/ 193682 w 3952875"/>
              <a:gd name="connsiteY39" fmla="*/ 906407 h 3121025"/>
              <a:gd name="connsiteX40" fmla="*/ 0 w 3952875"/>
              <a:gd name="connsiteY40" fmla="*/ 710671 h 3121025"/>
              <a:gd name="connsiteX41" fmla="*/ 463710 w 3952875"/>
              <a:gd name="connsiteY41" fmla="*/ 247650 h 3121025"/>
              <a:gd name="connsiteX42" fmla="*/ 464894 w 3952875"/>
              <a:gd name="connsiteY42" fmla="*/ 248561 h 3121025"/>
              <a:gd name="connsiteX43" fmla="*/ 483577 w 3952875"/>
              <a:gd name="connsiteY43" fmla="*/ 229703 h 3121025"/>
              <a:gd name="connsiteX44" fmla="*/ 549175 w 3952875"/>
              <a:gd name="connsiteY44" fmla="*/ 175717 h 3121025"/>
              <a:gd name="connsiteX45" fmla="*/ 619535 w 3952875"/>
              <a:gd name="connsiteY45" fmla="*/ 127554 h 3121025"/>
              <a:gd name="connsiteX46" fmla="*/ 694655 w 3952875"/>
              <a:gd name="connsiteY46" fmla="*/ 87329 h 3121025"/>
              <a:gd name="connsiteX47" fmla="*/ 774008 w 3952875"/>
              <a:gd name="connsiteY47" fmla="*/ 53456 h 3121025"/>
              <a:gd name="connsiteX48" fmla="*/ 857063 w 3952875"/>
              <a:gd name="connsiteY48" fmla="*/ 27522 h 3121025"/>
              <a:gd name="connsiteX49" fmla="*/ 943822 w 3952875"/>
              <a:gd name="connsiteY49" fmla="*/ 10056 h 3121025"/>
              <a:gd name="connsiteX50" fmla="*/ 1032697 w 3952875"/>
              <a:gd name="connsiteY50" fmla="*/ 1058 h 312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952875" h="3121025">
                <a:moveTo>
                  <a:pt x="1078722" y="0"/>
                </a:moveTo>
                <a:lnTo>
                  <a:pt x="3068357" y="0"/>
                </a:lnTo>
                <a:lnTo>
                  <a:pt x="3114382" y="1058"/>
                </a:lnTo>
                <a:lnTo>
                  <a:pt x="3203257" y="10056"/>
                </a:lnTo>
                <a:lnTo>
                  <a:pt x="3290016" y="27522"/>
                </a:lnTo>
                <a:lnTo>
                  <a:pt x="3373072" y="53456"/>
                </a:lnTo>
                <a:lnTo>
                  <a:pt x="3452424" y="87329"/>
                </a:lnTo>
                <a:lnTo>
                  <a:pt x="3527545" y="127554"/>
                </a:lnTo>
                <a:lnTo>
                  <a:pt x="3597904" y="175717"/>
                </a:lnTo>
                <a:lnTo>
                  <a:pt x="3663502" y="229703"/>
                </a:lnTo>
                <a:lnTo>
                  <a:pt x="3723281" y="290040"/>
                </a:lnTo>
                <a:lnTo>
                  <a:pt x="3777770" y="355669"/>
                </a:lnTo>
                <a:lnTo>
                  <a:pt x="3825382" y="426062"/>
                </a:lnTo>
                <a:lnTo>
                  <a:pt x="3866116" y="501218"/>
                </a:lnTo>
                <a:lnTo>
                  <a:pt x="3899973" y="580609"/>
                </a:lnTo>
                <a:lnTo>
                  <a:pt x="3925895" y="663704"/>
                </a:lnTo>
                <a:lnTo>
                  <a:pt x="3943353" y="749975"/>
                </a:lnTo>
                <a:lnTo>
                  <a:pt x="3952346" y="839421"/>
                </a:lnTo>
                <a:lnTo>
                  <a:pt x="3952875" y="884939"/>
                </a:lnTo>
                <a:lnTo>
                  <a:pt x="3952875" y="2581247"/>
                </a:lnTo>
                <a:lnTo>
                  <a:pt x="3952346" y="2596596"/>
                </a:lnTo>
                <a:lnTo>
                  <a:pt x="3947056" y="2625706"/>
                </a:lnTo>
                <a:lnTo>
                  <a:pt x="3935947" y="2652169"/>
                </a:lnTo>
                <a:lnTo>
                  <a:pt x="3919547" y="2675457"/>
                </a:lnTo>
                <a:lnTo>
                  <a:pt x="3899973" y="2695040"/>
                </a:lnTo>
                <a:lnTo>
                  <a:pt x="3899962" y="2695048"/>
                </a:lnTo>
                <a:lnTo>
                  <a:pt x="3474292" y="3121025"/>
                </a:lnTo>
                <a:lnTo>
                  <a:pt x="3175000" y="2821517"/>
                </a:lnTo>
                <a:lnTo>
                  <a:pt x="3267311" y="2728913"/>
                </a:lnTo>
                <a:lnTo>
                  <a:pt x="341271" y="2728913"/>
                </a:lnTo>
                <a:lnTo>
                  <a:pt x="326459" y="2728384"/>
                </a:lnTo>
                <a:lnTo>
                  <a:pt x="296834" y="2722562"/>
                </a:lnTo>
                <a:lnTo>
                  <a:pt x="270912" y="2711447"/>
                </a:lnTo>
                <a:lnTo>
                  <a:pt x="247106" y="2695040"/>
                </a:lnTo>
                <a:lnTo>
                  <a:pt x="227532" y="2675457"/>
                </a:lnTo>
                <a:lnTo>
                  <a:pt x="211133" y="2652169"/>
                </a:lnTo>
                <a:lnTo>
                  <a:pt x="200552" y="2625706"/>
                </a:lnTo>
                <a:lnTo>
                  <a:pt x="194204" y="2596596"/>
                </a:lnTo>
                <a:lnTo>
                  <a:pt x="194204" y="2581247"/>
                </a:lnTo>
                <a:lnTo>
                  <a:pt x="193682" y="906407"/>
                </a:lnTo>
                <a:lnTo>
                  <a:pt x="0" y="710671"/>
                </a:lnTo>
                <a:lnTo>
                  <a:pt x="463710" y="247650"/>
                </a:lnTo>
                <a:lnTo>
                  <a:pt x="464894" y="248561"/>
                </a:lnTo>
                <a:lnTo>
                  <a:pt x="483577" y="229703"/>
                </a:lnTo>
                <a:lnTo>
                  <a:pt x="549175" y="175717"/>
                </a:lnTo>
                <a:lnTo>
                  <a:pt x="619535" y="127554"/>
                </a:lnTo>
                <a:lnTo>
                  <a:pt x="694655" y="87329"/>
                </a:lnTo>
                <a:lnTo>
                  <a:pt x="774008" y="53456"/>
                </a:lnTo>
                <a:lnTo>
                  <a:pt x="857063" y="27522"/>
                </a:lnTo>
                <a:lnTo>
                  <a:pt x="943822" y="10056"/>
                </a:lnTo>
                <a:lnTo>
                  <a:pt x="1032697" y="1058"/>
                </a:lnTo>
                <a:close/>
              </a:path>
            </a:pathLst>
          </a:custGeom>
          <a:solidFill>
            <a:srgbClr val="FA9C90"/>
          </a:solidFill>
          <a:ln w="9525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>
            <a:outerShdw dir="18900000" sy="23000" kx="-1200000" algn="bl" rotWithShape="0">
              <a:prstClr val="black">
                <a:alpha val="18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8" name="Freeform 12"/>
          <p:cNvSpPr>
            <a:spLocks/>
          </p:cNvSpPr>
          <p:nvPr/>
        </p:nvSpPr>
        <p:spPr bwMode="auto">
          <a:xfrm>
            <a:off x="7620288" y="3856327"/>
            <a:ext cx="369888" cy="1471613"/>
          </a:xfrm>
          <a:custGeom>
            <a:avLst/>
            <a:gdLst>
              <a:gd name="T0" fmla="*/ 115 w 699"/>
              <a:gd name="T1" fmla="*/ 18 h 2782"/>
              <a:gd name="T2" fmla="*/ 104 w 699"/>
              <a:gd name="T3" fmla="*/ 9 h 2782"/>
              <a:gd name="T4" fmla="*/ 78 w 699"/>
              <a:gd name="T5" fmla="*/ 0 h 2782"/>
              <a:gd name="T6" fmla="*/ 52 w 699"/>
              <a:gd name="T7" fmla="*/ 2 h 2782"/>
              <a:gd name="T8" fmla="*/ 27 w 699"/>
              <a:gd name="T9" fmla="*/ 14 h 2782"/>
              <a:gd name="T10" fmla="*/ 17 w 699"/>
              <a:gd name="T11" fmla="*/ 23 h 2782"/>
              <a:gd name="T12" fmla="*/ 8 w 699"/>
              <a:gd name="T13" fmla="*/ 35 h 2782"/>
              <a:gd name="T14" fmla="*/ 0 w 699"/>
              <a:gd name="T15" fmla="*/ 60 h 2782"/>
              <a:gd name="T16" fmla="*/ 1 w 699"/>
              <a:gd name="T17" fmla="*/ 87 h 2782"/>
              <a:gd name="T18" fmla="*/ 12 w 699"/>
              <a:gd name="T19" fmla="*/ 111 h 2782"/>
              <a:gd name="T20" fmla="*/ 23 w 699"/>
              <a:gd name="T21" fmla="*/ 121 h 2782"/>
              <a:gd name="T22" fmla="*/ 86 w 699"/>
              <a:gd name="T23" fmla="*/ 180 h 2782"/>
              <a:gd name="T24" fmla="*/ 200 w 699"/>
              <a:gd name="T25" fmla="*/ 305 h 2782"/>
              <a:gd name="T26" fmla="*/ 299 w 699"/>
              <a:gd name="T27" fmla="*/ 441 h 2782"/>
              <a:gd name="T28" fmla="*/ 383 w 699"/>
              <a:gd name="T29" fmla="*/ 586 h 2782"/>
              <a:gd name="T30" fmla="*/ 452 w 699"/>
              <a:gd name="T31" fmla="*/ 740 h 2782"/>
              <a:gd name="T32" fmla="*/ 505 w 699"/>
              <a:gd name="T33" fmla="*/ 900 h 2782"/>
              <a:gd name="T34" fmla="*/ 540 w 699"/>
              <a:gd name="T35" fmla="*/ 1065 h 2782"/>
              <a:gd name="T36" fmla="*/ 558 w 699"/>
              <a:gd name="T37" fmla="*/ 1233 h 2782"/>
              <a:gd name="T38" fmla="*/ 559 w 699"/>
              <a:gd name="T39" fmla="*/ 1319 h 2782"/>
              <a:gd name="T40" fmla="*/ 559 w 699"/>
              <a:gd name="T41" fmla="*/ 2713 h 2782"/>
              <a:gd name="T42" fmla="*/ 560 w 699"/>
              <a:gd name="T43" fmla="*/ 2727 h 2782"/>
              <a:gd name="T44" fmla="*/ 571 w 699"/>
              <a:gd name="T45" fmla="*/ 2752 h 2782"/>
              <a:gd name="T46" fmla="*/ 589 w 699"/>
              <a:gd name="T47" fmla="*/ 2771 h 2782"/>
              <a:gd name="T48" fmla="*/ 614 w 699"/>
              <a:gd name="T49" fmla="*/ 2781 h 2782"/>
              <a:gd name="T50" fmla="*/ 629 w 699"/>
              <a:gd name="T51" fmla="*/ 2782 h 2782"/>
              <a:gd name="T52" fmla="*/ 644 w 699"/>
              <a:gd name="T53" fmla="*/ 2781 h 2782"/>
              <a:gd name="T54" fmla="*/ 669 w 699"/>
              <a:gd name="T55" fmla="*/ 2771 h 2782"/>
              <a:gd name="T56" fmla="*/ 688 w 699"/>
              <a:gd name="T57" fmla="*/ 2752 h 2782"/>
              <a:gd name="T58" fmla="*/ 698 w 699"/>
              <a:gd name="T59" fmla="*/ 2727 h 2782"/>
              <a:gd name="T60" fmla="*/ 699 w 699"/>
              <a:gd name="T61" fmla="*/ 2713 h 2782"/>
              <a:gd name="T62" fmla="*/ 699 w 699"/>
              <a:gd name="T63" fmla="*/ 1319 h 2782"/>
              <a:gd name="T64" fmla="*/ 698 w 699"/>
              <a:gd name="T65" fmla="*/ 1273 h 2782"/>
              <a:gd name="T66" fmla="*/ 694 w 699"/>
              <a:gd name="T67" fmla="*/ 1180 h 2782"/>
              <a:gd name="T68" fmla="*/ 677 w 699"/>
              <a:gd name="T69" fmla="*/ 1043 h 2782"/>
              <a:gd name="T70" fmla="*/ 638 w 699"/>
              <a:gd name="T71" fmla="*/ 863 h 2782"/>
              <a:gd name="T72" fmla="*/ 582 w 699"/>
              <a:gd name="T73" fmla="*/ 690 h 2782"/>
              <a:gd name="T74" fmla="*/ 507 w 699"/>
              <a:gd name="T75" fmla="*/ 524 h 2782"/>
              <a:gd name="T76" fmla="*/ 416 w 699"/>
              <a:gd name="T77" fmla="*/ 365 h 2782"/>
              <a:gd name="T78" fmla="*/ 307 w 699"/>
              <a:gd name="T79" fmla="*/ 218 h 2782"/>
              <a:gd name="T80" fmla="*/ 215 w 699"/>
              <a:gd name="T81" fmla="*/ 114 h 2782"/>
              <a:gd name="T82" fmla="*/ 149 w 699"/>
              <a:gd name="T83" fmla="*/ 49 h 2782"/>
              <a:gd name="T84" fmla="*/ 115 w 699"/>
              <a:gd name="T85" fmla="*/ 18 h 2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99" h="2782">
                <a:moveTo>
                  <a:pt x="115" y="18"/>
                </a:moveTo>
                <a:lnTo>
                  <a:pt x="104" y="9"/>
                </a:lnTo>
                <a:lnTo>
                  <a:pt x="78" y="0"/>
                </a:lnTo>
                <a:lnTo>
                  <a:pt x="52" y="2"/>
                </a:lnTo>
                <a:lnTo>
                  <a:pt x="27" y="14"/>
                </a:lnTo>
                <a:lnTo>
                  <a:pt x="17" y="23"/>
                </a:lnTo>
                <a:lnTo>
                  <a:pt x="8" y="35"/>
                </a:lnTo>
                <a:lnTo>
                  <a:pt x="0" y="60"/>
                </a:lnTo>
                <a:lnTo>
                  <a:pt x="1" y="87"/>
                </a:lnTo>
                <a:lnTo>
                  <a:pt x="12" y="111"/>
                </a:lnTo>
                <a:lnTo>
                  <a:pt x="23" y="121"/>
                </a:lnTo>
                <a:lnTo>
                  <a:pt x="86" y="180"/>
                </a:lnTo>
                <a:lnTo>
                  <a:pt x="200" y="305"/>
                </a:lnTo>
                <a:lnTo>
                  <a:pt x="299" y="441"/>
                </a:lnTo>
                <a:lnTo>
                  <a:pt x="383" y="586"/>
                </a:lnTo>
                <a:lnTo>
                  <a:pt x="452" y="740"/>
                </a:lnTo>
                <a:lnTo>
                  <a:pt x="505" y="900"/>
                </a:lnTo>
                <a:lnTo>
                  <a:pt x="540" y="1065"/>
                </a:lnTo>
                <a:lnTo>
                  <a:pt x="558" y="1233"/>
                </a:lnTo>
                <a:lnTo>
                  <a:pt x="559" y="1319"/>
                </a:lnTo>
                <a:lnTo>
                  <a:pt x="559" y="2713"/>
                </a:lnTo>
                <a:lnTo>
                  <a:pt x="560" y="2727"/>
                </a:lnTo>
                <a:lnTo>
                  <a:pt x="571" y="2752"/>
                </a:lnTo>
                <a:lnTo>
                  <a:pt x="589" y="2771"/>
                </a:lnTo>
                <a:lnTo>
                  <a:pt x="614" y="2781"/>
                </a:lnTo>
                <a:lnTo>
                  <a:pt x="629" y="2782"/>
                </a:lnTo>
                <a:lnTo>
                  <a:pt x="644" y="2781"/>
                </a:lnTo>
                <a:lnTo>
                  <a:pt x="669" y="2771"/>
                </a:lnTo>
                <a:lnTo>
                  <a:pt x="688" y="2752"/>
                </a:lnTo>
                <a:lnTo>
                  <a:pt x="698" y="2727"/>
                </a:lnTo>
                <a:lnTo>
                  <a:pt x="699" y="2713"/>
                </a:lnTo>
                <a:lnTo>
                  <a:pt x="699" y="1319"/>
                </a:lnTo>
                <a:lnTo>
                  <a:pt x="698" y="1273"/>
                </a:lnTo>
                <a:lnTo>
                  <a:pt x="694" y="1180"/>
                </a:lnTo>
                <a:lnTo>
                  <a:pt x="677" y="1043"/>
                </a:lnTo>
                <a:lnTo>
                  <a:pt x="638" y="863"/>
                </a:lnTo>
                <a:lnTo>
                  <a:pt x="582" y="690"/>
                </a:lnTo>
                <a:lnTo>
                  <a:pt x="507" y="524"/>
                </a:lnTo>
                <a:lnTo>
                  <a:pt x="416" y="365"/>
                </a:lnTo>
                <a:lnTo>
                  <a:pt x="307" y="218"/>
                </a:lnTo>
                <a:lnTo>
                  <a:pt x="215" y="114"/>
                </a:lnTo>
                <a:lnTo>
                  <a:pt x="149" y="49"/>
                </a:lnTo>
                <a:lnTo>
                  <a:pt x="115" y="18"/>
                </a:lnTo>
                <a:close/>
              </a:path>
            </a:pathLst>
          </a:custGeom>
          <a:solidFill>
            <a:srgbClr val="F87462"/>
          </a:solidFill>
          <a:ln w="9525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1" name="Freeform 15"/>
          <p:cNvSpPr>
            <a:spLocks/>
          </p:cNvSpPr>
          <p:nvPr/>
        </p:nvSpPr>
        <p:spPr bwMode="auto">
          <a:xfrm>
            <a:off x="4873913" y="3595977"/>
            <a:ext cx="2473325" cy="147638"/>
          </a:xfrm>
          <a:custGeom>
            <a:avLst/>
            <a:gdLst>
              <a:gd name="T0" fmla="*/ 4655 w 4672"/>
              <a:gd name="T1" fmla="*/ 49 h 279"/>
              <a:gd name="T2" fmla="*/ 4664 w 4672"/>
              <a:gd name="T3" fmla="*/ 39 h 279"/>
              <a:gd name="T4" fmla="*/ 4672 w 4672"/>
              <a:gd name="T5" fmla="*/ 21 h 279"/>
              <a:gd name="T6" fmla="*/ 4665 w 4672"/>
              <a:gd name="T7" fmla="*/ 8 h 279"/>
              <a:gd name="T8" fmla="*/ 4649 w 4672"/>
              <a:gd name="T9" fmla="*/ 0 h 279"/>
              <a:gd name="T10" fmla="*/ 4635 w 4672"/>
              <a:gd name="T11" fmla="*/ 0 h 279"/>
              <a:gd name="T12" fmla="*/ 315 w 4672"/>
              <a:gd name="T13" fmla="*/ 0 h 279"/>
              <a:gd name="T14" fmla="*/ 300 w 4672"/>
              <a:gd name="T15" fmla="*/ 1 h 279"/>
              <a:gd name="T16" fmla="*/ 268 w 4672"/>
              <a:gd name="T17" fmla="*/ 8 h 279"/>
              <a:gd name="T18" fmla="*/ 236 w 4672"/>
              <a:gd name="T19" fmla="*/ 22 h 279"/>
              <a:gd name="T20" fmla="*/ 207 w 4672"/>
              <a:gd name="T21" fmla="*/ 40 h 279"/>
              <a:gd name="T22" fmla="*/ 196 w 4672"/>
              <a:gd name="T23" fmla="*/ 49 h 279"/>
              <a:gd name="T24" fmla="*/ 16 w 4672"/>
              <a:gd name="T25" fmla="*/ 230 h 279"/>
              <a:gd name="T26" fmla="*/ 7 w 4672"/>
              <a:gd name="T27" fmla="*/ 239 h 279"/>
              <a:gd name="T28" fmla="*/ 0 w 4672"/>
              <a:gd name="T29" fmla="*/ 257 h 279"/>
              <a:gd name="T30" fmla="*/ 6 w 4672"/>
              <a:gd name="T31" fmla="*/ 271 h 279"/>
              <a:gd name="T32" fmla="*/ 23 w 4672"/>
              <a:gd name="T33" fmla="*/ 278 h 279"/>
              <a:gd name="T34" fmla="*/ 37 w 4672"/>
              <a:gd name="T35" fmla="*/ 279 h 279"/>
              <a:gd name="T36" fmla="*/ 4356 w 4672"/>
              <a:gd name="T37" fmla="*/ 279 h 279"/>
              <a:gd name="T38" fmla="*/ 4371 w 4672"/>
              <a:gd name="T39" fmla="*/ 278 h 279"/>
              <a:gd name="T40" fmla="*/ 4403 w 4672"/>
              <a:gd name="T41" fmla="*/ 271 h 279"/>
              <a:gd name="T42" fmla="*/ 4435 w 4672"/>
              <a:gd name="T43" fmla="*/ 257 h 279"/>
              <a:gd name="T44" fmla="*/ 4464 w 4672"/>
              <a:gd name="T45" fmla="*/ 239 h 279"/>
              <a:gd name="T46" fmla="*/ 4475 w 4672"/>
              <a:gd name="T47" fmla="*/ 230 h 279"/>
              <a:gd name="T48" fmla="*/ 4655 w 4672"/>
              <a:gd name="T49" fmla="*/ 49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672" h="279">
                <a:moveTo>
                  <a:pt x="4655" y="49"/>
                </a:moveTo>
                <a:lnTo>
                  <a:pt x="4664" y="39"/>
                </a:lnTo>
                <a:lnTo>
                  <a:pt x="4672" y="21"/>
                </a:lnTo>
                <a:lnTo>
                  <a:pt x="4665" y="8"/>
                </a:lnTo>
                <a:lnTo>
                  <a:pt x="4649" y="0"/>
                </a:lnTo>
                <a:lnTo>
                  <a:pt x="4635" y="0"/>
                </a:lnTo>
                <a:lnTo>
                  <a:pt x="315" y="0"/>
                </a:lnTo>
                <a:lnTo>
                  <a:pt x="300" y="1"/>
                </a:lnTo>
                <a:lnTo>
                  <a:pt x="268" y="8"/>
                </a:lnTo>
                <a:lnTo>
                  <a:pt x="236" y="22"/>
                </a:lnTo>
                <a:lnTo>
                  <a:pt x="207" y="40"/>
                </a:lnTo>
                <a:lnTo>
                  <a:pt x="196" y="49"/>
                </a:lnTo>
                <a:lnTo>
                  <a:pt x="16" y="230"/>
                </a:lnTo>
                <a:lnTo>
                  <a:pt x="7" y="239"/>
                </a:lnTo>
                <a:lnTo>
                  <a:pt x="0" y="257"/>
                </a:lnTo>
                <a:lnTo>
                  <a:pt x="6" y="271"/>
                </a:lnTo>
                <a:lnTo>
                  <a:pt x="23" y="278"/>
                </a:lnTo>
                <a:lnTo>
                  <a:pt x="37" y="279"/>
                </a:lnTo>
                <a:lnTo>
                  <a:pt x="4356" y="279"/>
                </a:lnTo>
                <a:lnTo>
                  <a:pt x="4371" y="278"/>
                </a:lnTo>
                <a:lnTo>
                  <a:pt x="4403" y="271"/>
                </a:lnTo>
                <a:lnTo>
                  <a:pt x="4435" y="257"/>
                </a:lnTo>
                <a:lnTo>
                  <a:pt x="4464" y="239"/>
                </a:lnTo>
                <a:lnTo>
                  <a:pt x="4475" y="230"/>
                </a:lnTo>
                <a:lnTo>
                  <a:pt x="4655" y="49"/>
                </a:lnTo>
                <a:close/>
              </a:path>
            </a:pathLst>
          </a:custGeom>
          <a:solidFill>
            <a:srgbClr val="656D78"/>
          </a:solidFill>
          <a:ln w="9525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>
            <a:innerShdw dist="50800" dir="162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051" name="그룹 2050"/>
          <p:cNvGrpSpPr/>
          <p:nvPr/>
        </p:nvGrpSpPr>
        <p:grpSpPr>
          <a:xfrm>
            <a:off x="7917151" y="4664365"/>
            <a:ext cx="736600" cy="222250"/>
            <a:chOff x="7917151" y="4664365"/>
            <a:chExt cx="736600" cy="222250"/>
          </a:xfrm>
        </p:grpSpPr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7917151" y="4738977"/>
              <a:ext cx="220663" cy="73025"/>
            </a:xfrm>
            <a:custGeom>
              <a:avLst/>
              <a:gdLst>
                <a:gd name="T0" fmla="*/ 348 w 418"/>
                <a:gd name="T1" fmla="*/ 139 h 139"/>
                <a:gd name="T2" fmla="*/ 70 w 418"/>
                <a:gd name="T3" fmla="*/ 139 h 139"/>
                <a:gd name="T4" fmla="*/ 55 w 418"/>
                <a:gd name="T5" fmla="*/ 138 h 139"/>
                <a:gd name="T6" fmla="*/ 30 w 418"/>
                <a:gd name="T7" fmla="*/ 128 h 139"/>
                <a:gd name="T8" fmla="*/ 12 w 418"/>
                <a:gd name="T9" fmla="*/ 109 h 139"/>
                <a:gd name="T10" fmla="*/ 1 w 418"/>
                <a:gd name="T11" fmla="*/ 84 h 139"/>
                <a:gd name="T12" fmla="*/ 0 w 418"/>
                <a:gd name="T13" fmla="*/ 69 h 139"/>
                <a:gd name="T14" fmla="*/ 1 w 418"/>
                <a:gd name="T15" fmla="*/ 55 h 139"/>
                <a:gd name="T16" fmla="*/ 12 w 418"/>
                <a:gd name="T17" fmla="*/ 30 h 139"/>
                <a:gd name="T18" fmla="*/ 30 w 418"/>
                <a:gd name="T19" fmla="*/ 12 h 139"/>
                <a:gd name="T20" fmla="*/ 55 w 418"/>
                <a:gd name="T21" fmla="*/ 1 h 139"/>
                <a:gd name="T22" fmla="*/ 70 w 418"/>
                <a:gd name="T23" fmla="*/ 0 h 139"/>
                <a:gd name="T24" fmla="*/ 348 w 418"/>
                <a:gd name="T25" fmla="*/ 0 h 139"/>
                <a:gd name="T26" fmla="*/ 363 w 418"/>
                <a:gd name="T27" fmla="*/ 1 h 139"/>
                <a:gd name="T28" fmla="*/ 388 w 418"/>
                <a:gd name="T29" fmla="*/ 12 h 139"/>
                <a:gd name="T30" fmla="*/ 407 w 418"/>
                <a:gd name="T31" fmla="*/ 30 h 139"/>
                <a:gd name="T32" fmla="*/ 417 w 418"/>
                <a:gd name="T33" fmla="*/ 55 h 139"/>
                <a:gd name="T34" fmla="*/ 418 w 418"/>
                <a:gd name="T35" fmla="*/ 69 h 139"/>
                <a:gd name="T36" fmla="*/ 417 w 418"/>
                <a:gd name="T37" fmla="*/ 84 h 139"/>
                <a:gd name="T38" fmla="*/ 407 w 418"/>
                <a:gd name="T39" fmla="*/ 109 h 139"/>
                <a:gd name="T40" fmla="*/ 388 w 418"/>
                <a:gd name="T41" fmla="*/ 128 h 139"/>
                <a:gd name="T42" fmla="*/ 363 w 418"/>
                <a:gd name="T43" fmla="*/ 138 h 139"/>
                <a:gd name="T44" fmla="*/ 348 w 418"/>
                <a:gd name="T45" fmla="*/ 13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18" h="139">
                  <a:moveTo>
                    <a:pt x="348" y="139"/>
                  </a:moveTo>
                  <a:lnTo>
                    <a:pt x="70" y="139"/>
                  </a:lnTo>
                  <a:lnTo>
                    <a:pt x="55" y="138"/>
                  </a:lnTo>
                  <a:lnTo>
                    <a:pt x="30" y="128"/>
                  </a:lnTo>
                  <a:lnTo>
                    <a:pt x="12" y="109"/>
                  </a:lnTo>
                  <a:lnTo>
                    <a:pt x="1" y="84"/>
                  </a:lnTo>
                  <a:lnTo>
                    <a:pt x="0" y="69"/>
                  </a:lnTo>
                  <a:lnTo>
                    <a:pt x="1" y="55"/>
                  </a:lnTo>
                  <a:lnTo>
                    <a:pt x="12" y="30"/>
                  </a:lnTo>
                  <a:lnTo>
                    <a:pt x="30" y="12"/>
                  </a:lnTo>
                  <a:lnTo>
                    <a:pt x="55" y="1"/>
                  </a:lnTo>
                  <a:lnTo>
                    <a:pt x="70" y="0"/>
                  </a:lnTo>
                  <a:lnTo>
                    <a:pt x="348" y="0"/>
                  </a:lnTo>
                  <a:lnTo>
                    <a:pt x="363" y="1"/>
                  </a:lnTo>
                  <a:lnTo>
                    <a:pt x="388" y="12"/>
                  </a:lnTo>
                  <a:lnTo>
                    <a:pt x="407" y="30"/>
                  </a:lnTo>
                  <a:lnTo>
                    <a:pt x="417" y="55"/>
                  </a:lnTo>
                  <a:lnTo>
                    <a:pt x="418" y="69"/>
                  </a:lnTo>
                  <a:lnTo>
                    <a:pt x="417" y="84"/>
                  </a:lnTo>
                  <a:lnTo>
                    <a:pt x="407" y="109"/>
                  </a:lnTo>
                  <a:lnTo>
                    <a:pt x="388" y="128"/>
                  </a:lnTo>
                  <a:lnTo>
                    <a:pt x="363" y="138"/>
                  </a:lnTo>
                  <a:lnTo>
                    <a:pt x="348" y="139"/>
                  </a:lnTo>
                  <a:close/>
                </a:path>
              </a:pathLst>
            </a:custGeom>
            <a:solidFill>
              <a:srgbClr val="E6E9ED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8064788" y="4664365"/>
              <a:ext cx="588963" cy="222250"/>
            </a:xfrm>
            <a:custGeom>
              <a:avLst/>
              <a:gdLst>
                <a:gd name="T0" fmla="*/ 906 w 1115"/>
                <a:gd name="T1" fmla="*/ 0 h 418"/>
                <a:gd name="T2" fmla="*/ 70 w 1115"/>
                <a:gd name="T3" fmla="*/ 0 h 418"/>
                <a:gd name="T4" fmla="*/ 55 w 1115"/>
                <a:gd name="T5" fmla="*/ 1 h 418"/>
                <a:gd name="T6" fmla="*/ 30 w 1115"/>
                <a:gd name="T7" fmla="*/ 11 h 418"/>
                <a:gd name="T8" fmla="*/ 12 w 1115"/>
                <a:gd name="T9" fmla="*/ 30 h 418"/>
                <a:gd name="T10" fmla="*/ 1 w 1115"/>
                <a:gd name="T11" fmla="*/ 55 h 418"/>
                <a:gd name="T12" fmla="*/ 0 w 1115"/>
                <a:gd name="T13" fmla="*/ 70 h 418"/>
                <a:gd name="T14" fmla="*/ 0 w 1115"/>
                <a:gd name="T15" fmla="*/ 349 h 418"/>
                <a:gd name="T16" fmla="*/ 1 w 1115"/>
                <a:gd name="T17" fmla="*/ 363 h 418"/>
                <a:gd name="T18" fmla="*/ 12 w 1115"/>
                <a:gd name="T19" fmla="*/ 388 h 418"/>
                <a:gd name="T20" fmla="*/ 30 w 1115"/>
                <a:gd name="T21" fmla="*/ 407 h 418"/>
                <a:gd name="T22" fmla="*/ 55 w 1115"/>
                <a:gd name="T23" fmla="*/ 417 h 418"/>
                <a:gd name="T24" fmla="*/ 69 w 1115"/>
                <a:gd name="T25" fmla="*/ 418 h 418"/>
                <a:gd name="T26" fmla="*/ 906 w 1115"/>
                <a:gd name="T27" fmla="*/ 418 h 418"/>
                <a:gd name="T28" fmla="*/ 927 w 1115"/>
                <a:gd name="T29" fmla="*/ 418 h 418"/>
                <a:gd name="T30" fmla="*/ 967 w 1115"/>
                <a:gd name="T31" fmla="*/ 410 h 418"/>
                <a:gd name="T32" fmla="*/ 1004 w 1115"/>
                <a:gd name="T33" fmla="*/ 394 h 418"/>
                <a:gd name="T34" fmla="*/ 1038 w 1115"/>
                <a:gd name="T35" fmla="*/ 371 h 418"/>
                <a:gd name="T36" fmla="*/ 1053 w 1115"/>
                <a:gd name="T37" fmla="*/ 357 h 418"/>
                <a:gd name="T38" fmla="*/ 1068 w 1115"/>
                <a:gd name="T39" fmla="*/ 342 h 418"/>
                <a:gd name="T40" fmla="*/ 1091 w 1115"/>
                <a:gd name="T41" fmla="*/ 308 h 418"/>
                <a:gd name="T42" fmla="*/ 1106 w 1115"/>
                <a:gd name="T43" fmla="*/ 271 h 418"/>
                <a:gd name="T44" fmla="*/ 1114 w 1115"/>
                <a:gd name="T45" fmla="*/ 230 h 418"/>
                <a:gd name="T46" fmla="*/ 1115 w 1115"/>
                <a:gd name="T47" fmla="*/ 209 h 418"/>
                <a:gd name="T48" fmla="*/ 1114 w 1115"/>
                <a:gd name="T49" fmla="*/ 188 h 418"/>
                <a:gd name="T50" fmla="*/ 1106 w 1115"/>
                <a:gd name="T51" fmla="*/ 147 h 418"/>
                <a:gd name="T52" fmla="*/ 1090 w 1115"/>
                <a:gd name="T53" fmla="*/ 110 h 418"/>
                <a:gd name="T54" fmla="*/ 1067 w 1115"/>
                <a:gd name="T55" fmla="*/ 76 h 418"/>
                <a:gd name="T56" fmla="*/ 1039 w 1115"/>
                <a:gd name="T57" fmla="*/ 48 h 418"/>
                <a:gd name="T58" fmla="*/ 1005 w 1115"/>
                <a:gd name="T59" fmla="*/ 25 h 418"/>
                <a:gd name="T60" fmla="*/ 968 w 1115"/>
                <a:gd name="T61" fmla="*/ 9 h 418"/>
                <a:gd name="T62" fmla="*/ 927 w 1115"/>
                <a:gd name="T63" fmla="*/ 1 h 418"/>
                <a:gd name="T64" fmla="*/ 906 w 1115"/>
                <a:gd name="T6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15" h="418">
                  <a:moveTo>
                    <a:pt x="906" y="0"/>
                  </a:moveTo>
                  <a:lnTo>
                    <a:pt x="70" y="0"/>
                  </a:lnTo>
                  <a:lnTo>
                    <a:pt x="55" y="1"/>
                  </a:lnTo>
                  <a:lnTo>
                    <a:pt x="30" y="11"/>
                  </a:lnTo>
                  <a:lnTo>
                    <a:pt x="12" y="30"/>
                  </a:lnTo>
                  <a:lnTo>
                    <a:pt x="1" y="55"/>
                  </a:lnTo>
                  <a:lnTo>
                    <a:pt x="0" y="70"/>
                  </a:lnTo>
                  <a:lnTo>
                    <a:pt x="0" y="349"/>
                  </a:lnTo>
                  <a:lnTo>
                    <a:pt x="1" y="363"/>
                  </a:lnTo>
                  <a:lnTo>
                    <a:pt x="12" y="388"/>
                  </a:lnTo>
                  <a:lnTo>
                    <a:pt x="30" y="407"/>
                  </a:lnTo>
                  <a:lnTo>
                    <a:pt x="55" y="417"/>
                  </a:lnTo>
                  <a:lnTo>
                    <a:pt x="69" y="418"/>
                  </a:lnTo>
                  <a:lnTo>
                    <a:pt x="906" y="418"/>
                  </a:lnTo>
                  <a:lnTo>
                    <a:pt x="927" y="418"/>
                  </a:lnTo>
                  <a:lnTo>
                    <a:pt x="967" y="410"/>
                  </a:lnTo>
                  <a:lnTo>
                    <a:pt x="1004" y="394"/>
                  </a:lnTo>
                  <a:lnTo>
                    <a:pt x="1038" y="371"/>
                  </a:lnTo>
                  <a:lnTo>
                    <a:pt x="1053" y="357"/>
                  </a:lnTo>
                  <a:lnTo>
                    <a:pt x="1068" y="342"/>
                  </a:lnTo>
                  <a:lnTo>
                    <a:pt x="1091" y="308"/>
                  </a:lnTo>
                  <a:lnTo>
                    <a:pt x="1106" y="271"/>
                  </a:lnTo>
                  <a:lnTo>
                    <a:pt x="1114" y="230"/>
                  </a:lnTo>
                  <a:lnTo>
                    <a:pt x="1115" y="209"/>
                  </a:lnTo>
                  <a:lnTo>
                    <a:pt x="1114" y="188"/>
                  </a:lnTo>
                  <a:lnTo>
                    <a:pt x="1106" y="147"/>
                  </a:lnTo>
                  <a:lnTo>
                    <a:pt x="1090" y="110"/>
                  </a:lnTo>
                  <a:lnTo>
                    <a:pt x="1067" y="76"/>
                  </a:lnTo>
                  <a:lnTo>
                    <a:pt x="1039" y="48"/>
                  </a:lnTo>
                  <a:lnTo>
                    <a:pt x="1005" y="25"/>
                  </a:lnTo>
                  <a:lnTo>
                    <a:pt x="968" y="9"/>
                  </a:lnTo>
                  <a:lnTo>
                    <a:pt x="927" y="1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656D78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049" name="그룹 2048"/>
          <p:cNvGrpSpPr/>
          <p:nvPr/>
        </p:nvGrpSpPr>
        <p:grpSpPr>
          <a:xfrm>
            <a:off x="4781998" y="2248257"/>
            <a:ext cx="2537248" cy="2487691"/>
            <a:chOff x="9028056" y="0"/>
            <a:chExt cx="2653718" cy="2601886"/>
          </a:xfrm>
        </p:grpSpPr>
        <p:sp>
          <p:nvSpPr>
            <p:cNvPr id="57" name="Freeform 6"/>
            <p:cNvSpPr>
              <a:spLocks/>
            </p:cNvSpPr>
            <p:nvPr/>
          </p:nvSpPr>
          <p:spPr bwMode="auto">
            <a:xfrm>
              <a:off x="9108521" y="0"/>
              <a:ext cx="2573253" cy="2577418"/>
            </a:xfrm>
            <a:custGeom>
              <a:avLst/>
              <a:gdLst>
                <a:gd name="T0" fmla="*/ 1909 w 3708"/>
                <a:gd name="T1" fmla="*/ 0 h 3715"/>
                <a:gd name="T2" fmla="*/ 2025 w 3708"/>
                <a:gd name="T3" fmla="*/ 5 h 3715"/>
                <a:gd name="T4" fmla="*/ 2149 w 3708"/>
                <a:gd name="T5" fmla="*/ 15 h 3715"/>
                <a:gd name="T6" fmla="*/ 2279 w 3708"/>
                <a:gd name="T7" fmla="*/ 30 h 3715"/>
                <a:gd name="T8" fmla="*/ 2413 w 3708"/>
                <a:gd name="T9" fmla="*/ 51 h 3715"/>
                <a:gd name="T10" fmla="*/ 2551 w 3708"/>
                <a:gd name="T11" fmla="*/ 79 h 3715"/>
                <a:gd name="T12" fmla="*/ 2687 w 3708"/>
                <a:gd name="T13" fmla="*/ 113 h 3715"/>
                <a:gd name="T14" fmla="*/ 2824 w 3708"/>
                <a:gd name="T15" fmla="*/ 155 h 3715"/>
                <a:gd name="T16" fmla="*/ 2956 w 3708"/>
                <a:gd name="T17" fmla="*/ 206 h 3715"/>
                <a:gd name="T18" fmla="*/ 3084 w 3708"/>
                <a:gd name="T19" fmla="*/ 264 h 3715"/>
                <a:gd name="T20" fmla="*/ 3206 w 3708"/>
                <a:gd name="T21" fmla="*/ 330 h 3715"/>
                <a:gd name="T22" fmla="*/ 3317 w 3708"/>
                <a:gd name="T23" fmla="*/ 407 h 3715"/>
                <a:gd name="T24" fmla="*/ 3419 w 3708"/>
                <a:gd name="T25" fmla="*/ 493 h 3715"/>
                <a:gd name="T26" fmla="*/ 3508 w 3708"/>
                <a:gd name="T27" fmla="*/ 589 h 3715"/>
                <a:gd name="T28" fmla="*/ 3584 w 3708"/>
                <a:gd name="T29" fmla="*/ 696 h 3715"/>
                <a:gd name="T30" fmla="*/ 3642 w 3708"/>
                <a:gd name="T31" fmla="*/ 814 h 3715"/>
                <a:gd name="T32" fmla="*/ 3684 w 3708"/>
                <a:gd name="T33" fmla="*/ 943 h 3715"/>
                <a:gd name="T34" fmla="*/ 3706 w 3708"/>
                <a:gd name="T35" fmla="*/ 1086 h 3715"/>
                <a:gd name="T36" fmla="*/ 3706 w 3708"/>
                <a:gd name="T37" fmla="*/ 1214 h 3715"/>
                <a:gd name="T38" fmla="*/ 3684 w 3708"/>
                <a:gd name="T39" fmla="*/ 1320 h 3715"/>
                <a:gd name="T40" fmla="*/ 3645 w 3708"/>
                <a:gd name="T41" fmla="*/ 1426 h 3715"/>
                <a:gd name="T42" fmla="*/ 3587 w 3708"/>
                <a:gd name="T43" fmla="*/ 1526 h 3715"/>
                <a:gd name="T44" fmla="*/ 3516 w 3708"/>
                <a:gd name="T45" fmla="*/ 1612 h 3715"/>
                <a:gd name="T46" fmla="*/ 3476 w 3708"/>
                <a:gd name="T47" fmla="*/ 3367 h 3715"/>
                <a:gd name="T48" fmla="*/ 3464 w 3708"/>
                <a:gd name="T49" fmla="*/ 3460 h 3715"/>
                <a:gd name="T50" fmla="*/ 3429 w 3708"/>
                <a:gd name="T51" fmla="*/ 3542 h 3715"/>
                <a:gd name="T52" fmla="*/ 3375 w 3708"/>
                <a:gd name="T53" fmla="*/ 3613 h 3715"/>
                <a:gd name="T54" fmla="*/ 3304 w 3708"/>
                <a:gd name="T55" fmla="*/ 3668 h 3715"/>
                <a:gd name="T56" fmla="*/ 3221 w 3708"/>
                <a:gd name="T57" fmla="*/ 3703 h 3715"/>
                <a:gd name="T58" fmla="*/ 3129 w 3708"/>
                <a:gd name="T59" fmla="*/ 3715 h 3715"/>
                <a:gd name="T60" fmla="*/ 533 w 3708"/>
                <a:gd name="T61" fmla="*/ 3712 h 3715"/>
                <a:gd name="T62" fmla="*/ 443 w 3708"/>
                <a:gd name="T63" fmla="*/ 3688 h 3715"/>
                <a:gd name="T64" fmla="*/ 367 w 3708"/>
                <a:gd name="T65" fmla="*/ 3643 h 3715"/>
                <a:gd name="T66" fmla="*/ 305 w 3708"/>
                <a:gd name="T67" fmla="*/ 3579 h 3715"/>
                <a:gd name="T68" fmla="*/ 259 w 3708"/>
                <a:gd name="T69" fmla="*/ 3503 h 3715"/>
                <a:gd name="T70" fmla="*/ 235 w 3708"/>
                <a:gd name="T71" fmla="*/ 3414 h 3715"/>
                <a:gd name="T72" fmla="*/ 231 w 3708"/>
                <a:gd name="T73" fmla="*/ 1649 h 3715"/>
                <a:gd name="T74" fmla="*/ 155 w 3708"/>
                <a:gd name="T75" fmla="*/ 1571 h 3715"/>
                <a:gd name="T76" fmla="*/ 90 w 3708"/>
                <a:gd name="T77" fmla="*/ 1477 h 3715"/>
                <a:gd name="T78" fmla="*/ 42 w 3708"/>
                <a:gd name="T79" fmla="*/ 1374 h 3715"/>
                <a:gd name="T80" fmla="*/ 11 w 3708"/>
                <a:gd name="T81" fmla="*/ 1267 h 3715"/>
                <a:gd name="T82" fmla="*/ 0 w 3708"/>
                <a:gd name="T83" fmla="*/ 1160 h 3715"/>
                <a:gd name="T84" fmla="*/ 11 w 3708"/>
                <a:gd name="T85" fmla="*/ 1013 h 3715"/>
                <a:gd name="T86" fmla="*/ 43 w 3708"/>
                <a:gd name="T87" fmla="*/ 878 h 3715"/>
                <a:gd name="T88" fmla="*/ 92 w 3708"/>
                <a:gd name="T89" fmla="*/ 753 h 3715"/>
                <a:gd name="T90" fmla="*/ 160 w 3708"/>
                <a:gd name="T91" fmla="*/ 641 h 3715"/>
                <a:gd name="T92" fmla="*/ 243 w 3708"/>
                <a:gd name="T93" fmla="*/ 540 h 3715"/>
                <a:gd name="T94" fmla="*/ 339 w 3708"/>
                <a:gd name="T95" fmla="*/ 449 h 3715"/>
                <a:gd name="T96" fmla="*/ 446 w 3708"/>
                <a:gd name="T97" fmla="*/ 368 h 3715"/>
                <a:gd name="T98" fmla="*/ 562 w 3708"/>
                <a:gd name="T99" fmla="*/ 296 h 3715"/>
                <a:gd name="T100" fmla="*/ 687 w 3708"/>
                <a:gd name="T101" fmla="*/ 233 h 3715"/>
                <a:gd name="T102" fmla="*/ 817 w 3708"/>
                <a:gd name="T103" fmla="*/ 180 h 3715"/>
                <a:gd name="T104" fmla="*/ 953 w 3708"/>
                <a:gd name="T105" fmla="*/ 134 h 3715"/>
                <a:gd name="T106" fmla="*/ 1089 w 3708"/>
                <a:gd name="T107" fmla="*/ 95 h 3715"/>
                <a:gd name="T108" fmla="*/ 1226 w 3708"/>
                <a:gd name="T109" fmla="*/ 65 h 3715"/>
                <a:gd name="T110" fmla="*/ 1362 w 3708"/>
                <a:gd name="T111" fmla="*/ 40 h 3715"/>
                <a:gd name="T112" fmla="*/ 1494 w 3708"/>
                <a:gd name="T113" fmla="*/ 22 h 3715"/>
                <a:gd name="T114" fmla="*/ 1622 w 3708"/>
                <a:gd name="T115" fmla="*/ 9 h 3715"/>
                <a:gd name="T116" fmla="*/ 1743 w 3708"/>
                <a:gd name="T117" fmla="*/ 2 h 3715"/>
                <a:gd name="T118" fmla="*/ 1853 w 3708"/>
                <a:gd name="T119" fmla="*/ 0 h 3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708" h="3715">
                  <a:moveTo>
                    <a:pt x="1853" y="0"/>
                  </a:moveTo>
                  <a:lnTo>
                    <a:pt x="1909" y="0"/>
                  </a:lnTo>
                  <a:lnTo>
                    <a:pt x="1966" y="2"/>
                  </a:lnTo>
                  <a:lnTo>
                    <a:pt x="2025" y="5"/>
                  </a:lnTo>
                  <a:lnTo>
                    <a:pt x="2086" y="9"/>
                  </a:lnTo>
                  <a:lnTo>
                    <a:pt x="2149" y="15"/>
                  </a:lnTo>
                  <a:lnTo>
                    <a:pt x="2213" y="22"/>
                  </a:lnTo>
                  <a:lnTo>
                    <a:pt x="2279" y="30"/>
                  </a:lnTo>
                  <a:lnTo>
                    <a:pt x="2347" y="40"/>
                  </a:lnTo>
                  <a:lnTo>
                    <a:pt x="2413" y="51"/>
                  </a:lnTo>
                  <a:lnTo>
                    <a:pt x="2482" y="65"/>
                  </a:lnTo>
                  <a:lnTo>
                    <a:pt x="2551" y="79"/>
                  </a:lnTo>
                  <a:lnTo>
                    <a:pt x="2619" y="95"/>
                  </a:lnTo>
                  <a:lnTo>
                    <a:pt x="2687" y="113"/>
                  </a:lnTo>
                  <a:lnTo>
                    <a:pt x="2756" y="134"/>
                  </a:lnTo>
                  <a:lnTo>
                    <a:pt x="2824" y="155"/>
                  </a:lnTo>
                  <a:lnTo>
                    <a:pt x="2891" y="180"/>
                  </a:lnTo>
                  <a:lnTo>
                    <a:pt x="2956" y="206"/>
                  </a:lnTo>
                  <a:lnTo>
                    <a:pt x="3022" y="233"/>
                  </a:lnTo>
                  <a:lnTo>
                    <a:pt x="3084" y="264"/>
                  </a:lnTo>
                  <a:lnTo>
                    <a:pt x="3146" y="296"/>
                  </a:lnTo>
                  <a:lnTo>
                    <a:pt x="3206" y="330"/>
                  </a:lnTo>
                  <a:lnTo>
                    <a:pt x="3262" y="368"/>
                  </a:lnTo>
                  <a:lnTo>
                    <a:pt x="3317" y="407"/>
                  </a:lnTo>
                  <a:lnTo>
                    <a:pt x="3369" y="449"/>
                  </a:lnTo>
                  <a:lnTo>
                    <a:pt x="3419" y="493"/>
                  </a:lnTo>
                  <a:lnTo>
                    <a:pt x="3465" y="540"/>
                  </a:lnTo>
                  <a:lnTo>
                    <a:pt x="3508" y="589"/>
                  </a:lnTo>
                  <a:lnTo>
                    <a:pt x="3548" y="641"/>
                  </a:lnTo>
                  <a:lnTo>
                    <a:pt x="3584" y="696"/>
                  </a:lnTo>
                  <a:lnTo>
                    <a:pt x="3615" y="753"/>
                  </a:lnTo>
                  <a:lnTo>
                    <a:pt x="3642" y="814"/>
                  </a:lnTo>
                  <a:lnTo>
                    <a:pt x="3666" y="878"/>
                  </a:lnTo>
                  <a:lnTo>
                    <a:pt x="3684" y="943"/>
                  </a:lnTo>
                  <a:lnTo>
                    <a:pt x="3698" y="1013"/>
                  </a:lnTo>
                  <a:lnTo>
                    <a:pt x="3706" y="1086"/>
                  </a:lnTo>
                  <a:lnTo>
                    <a:pt x="3708" y="1160"/>
                  </a:lnTo>
                  <a:lnTo>
                    <a:pt x="3706" y="1214"/>
                  </a:lnTo>
                  <a:lnTo>
                    <a:pt x="3698" y="1267"/>
                  </a:lnTo>
                  <a:lnTo>
                    <a:pt x="3684" y="1320"/>
                  </a:lnTo>
                  <a:lnTo>
                    <a:pt x="3666" y="1374"/>
                  </a:lnTo>
                  <a:lnTo>
                    <a:pt x="3645" y="1426"/>
                  </a:lnTo>
                  <a:lnTo>
                    <a:pt x="3618" y="1477"/>
                  </a:lnTo>
                  <a:lnTo>
                    <a:pt x="3587" y="1526"/>
                  </a:lnTo>
                  <a:lnTo>
                    <a:pt x="3553" y="1571"/>
                  </a:lnTo>
                  <a:lnTo>
                    <a:pt x="3516" y="1612"/>
                  </a:lnTo>
                  <a:lnTo>
                    <a:pt x="3476" y="1649"/>
                  </a:lnTo>
                  <a:lnTo>
                    <a:pt x="3476" y="3367"/>
                  </a:lnTo>
                  <a:lnTo>
                    <a:pt x="3473" y="3414"/>
                  </a:lnTo>
                  <a:lnTo>
                    <a:pt x="3464" y="3460"/>
                  </a:lnTo>
                  <a:lnTo>
                    <a:pt x="3449" y="3503"/>
                  </a:lnTo>
                  <a:lnTo>
                    <a:pt x="3429" y="3542"/>
                  </a:lnTo>
                  <a:lnTo>
                    <a:pt x="3404" y="3579"/>
                  </a:lnTo>
                  <a:lnTo>
                    <a:pt x="3375" y="3613"/>
                  </a:lnTo>
                  <a:lnTo>
                    <a:pt x="3341" y="3643"/>
                  </a:lnTo>
                  <a:lnTo>
                    <a:pt x="3304" y="3668"/>
                  </a:lnTo>
                  <a:lnTo>
                    <a:pt x="3264" y="3688"/>
                  </a:lnTo>
                  <a:lnTo>
                    <a:pt x="3221" y="3703"/>
                  </a:lnTo>
                  <a:lnTo>
                    <a:pt x="3176" y="3712"/>
                  </a:lnTo>
                  <a:lnTo>
                    <a:pt x="3129" y="3715"/>
                  </a:lnTo>
                  <a:lnTo>
                    <a:pt x="579" y="3715"/>
                  </a:lnTo>
                  <a:lnTo>
                    <a:pt x="533" y="3712"/>
                  </a:lnTo>
                  <a:lnTo>
                    <a:pt x="486" y="3703"/>
                  </a:lnTo>
                  <a:lnTo>
                    <a:pt x="443" y="3688"/>
                  </a:lnTo>
                  <a:lnTo>
                    <a:pt x="404" y="3668"/>
                  </a:lnTo>
                  <a:lnTo>
                    <a:pt x="367" y="3643"/>
                  </a:lnTo>
                  <a:lnTo>
                    <a:pt x="334" y="3613"/>
                  </a:lnTo>
                  <a:lnTo>
                    <a:pt x="305" y="3579"/>
                  </a:lnTo>
                  <a:lnTo>
                    <a:pt x="279" y="3542"/>
                  </a:lnTo>
                  <a:lnTo>
                    <a:pt x="259" y="3503"/>
                  </a:lnTo>
                  <a:lnTo>
                    <a:pt x="244" y="3460"/>
                  </a:lnTo>
                  <a:lnTo>
                    <a:pt x="235" y="3414"/>
                  </a:lnTo>
                  <a:lnTo>
                    <a:pt x="231" y="3367"/>
                  </a:lnTo>
                  <a:lnTo>
                    <a:pt x="231" y="1649"/>
                  </a:lnTo>
                  <a:lnTo>
                    <a:pt x="192" y="1612"/>
                  </a:lnTo>
                  <a:lnTo>
                    <a:pt x="155" y="1571"/>
                  </a:lnTo>
                  <a:lnTo>
                    <a:pt x="121" y="1526"/>
                  </a:lnTo>
                  <a:lnTo>
                    <a:pt x="90" y="1477"/>
                  </a:lnTo>
                  <a:lnTo>
                    <a:pt x="64" y="1426"/>
                  </a:lnTo>
                  <a:lnTo>
                    <a:pt x="42" y="1374"/>
                  </a:lnTo>
                  <a:lnTo>
                    <a:pt x="24" y="1320"/>
                  </a:lnTo>
                  <a:lnTo>
                    <a:pt x="11" y="1267"/>
                  </a:lnTo>
                  <a:lnTo>
                    <a:pt x="3" y="1214"/>
                  </a:lnTo>
                  <a:lnTo>
                    <a:pt x="0" y="1160"/>
                  </a:lnTo>
                  <a:lnTo>
                    <a:pt x="3" y="1086"/>
                  </a:lnTo>
                  <a:lnTo>
                    <a:pt x="11" y="1013"/>
                  </a:lnTo>
                  <a:lnTo>
                    <a:pt x="25" y="943"/>
                  </a:lnTo>
                  <a:lnTo>
                    <a:pt x="43" y="878"/>
                  </a:lnTo>
                  <a:lnTo>
                    <a:pt x="65" y="814"/>
                  </a:lnTo>
                  <a:lnTo>
                    <a:pt x="92" y="753"/>
                  </a:lnTo>
                  <a:lnTo>
                    <a:pt x="124" y="696"/>
                  </a:lnTo>
                  <a:lnTo>
                    <a:pt x="160" y="641"/>
                  </a:lnTo>
                  <a:lnTo>
                    <a:pt x="200" y="589"/>
                  </a:lnTo>
                  <a:lnTo>
                    <a:pt x="243" y="540"/>
                  </a:lnTo>
                  <a:lnTo>
                    <a:pt x="289" y="493"/>
                  </a:lnTo>
                  <a:lnTo>
                    <a:pt x="339" y="449"/>
                  </a:lnTo>
                  <a:lnTo>
                    <a:pt x="390" y="407"/>
                  </a:lnTo>
                  <a:lnTo>
                    <a:pt x="446" y="368"/>
                  </a:lnTo>
                  <a:lnTo>
                    <a:pt x="503" y="330"/>
                  </a:lnTo>
                  <a:lnTo>
                    <a:pt x="562" y="296"/>
                  </a:lnTo>
                  <a:lnTo>
                    <a:pt x="624" y="264"/>
                  </a:lnTo>
                  <a:lnTo>
                    <a:pt x="687" y="233"/>
                  </a:lnTo>
                  <a:lnTo>
                    <a:pt x="752" y="206"/>
                  </a:lnTo>
                  <a:lnTo>
                    <a:pt x="817" y="180"/>
                  </a:lnTo>
                  <a:lnTo>
                    <a:pt x="885" y="155"/>
                  </a:lnTo>
                  <a:lnTo>
                    <a:pt x="953" y="134"/>
                  </a:lnTo>
                  <a:lnTo>
                    <a:pt x="1020" y="113"/>
                  </a:lnTo>
                  <a:lnTo>
                    <a:pt x="1089" y="95"/>
                  </a:lnTo>
                  <a:lnTo>
                    <a:pt x="1158" y="79"/>
                  </a:lnTo>
                  <a:lnTo>
                    <a:pt x="1226" y="65"/>
                  </a:lnTo>
                  <a:lnTo>
                    <a:pt x="1295" y="51"/>
                  </a:lnTo>
                  <a:lnTo>
                    <a:pt x="1362" y="40"/>
                  </a:lnTo>
                  <a:lnTo>
                    <a:pt x="1429" y="30"/>
                  </a:lnTo>
                  <a:lnTo>
                    <a:pt x="1494" y="22"/>
                  </a:lnTo>
                  <a:lnTo>
                    <a:pt x="1559" y="15"/>
                  </a:lnTo>
                  <a:lnTo>
                    <a:pt x="1622" y="9"/>
                  </a:lnTo>
                  <a:lnTo>
                    <a:pt x="1683" y="5"/>
                  </a:lnTo>
                  <a:lnTo>
                    <a:pt x="1743" y="2"/>
                  </a:lnTo>
                  <a:lnTo>
                    <a:pt x="1799" y="0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rgbClr val="F7C292"/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Freeform 6"/>
            <p:cNvSpPr>
              <a:spLocks/>
            </p:cNvSpPr>
            <p:nvPr/>
          </p:nvSpPr>
          <p:spPr bwMode="auto">
            <a:xfrm>
              <a:off x="9028056" y="24468"/>
              <a:ext cx="2573253" cy="2577418"/>
            </a:xfrm>
            <a:custGeom>
              <a:avLst/>
              <a:gdLst>
                <a:gd name="T0" fmla="*/ 1909 w 3708"/>
                <a:gd name="T1" fmla="*/ 0 h 3715"/>
                <a:gd name="T2" fmla="*/ 2025 w 3708"/>
                <a:gd name="T3" fmla="*/ 5 h 3715"/>
                <a:gd name="T4" fmla="*/ 2149 w 3708"/>
                <a:gd name="T5" fmla="*/ 15 h 3715"/>
                <a:gd name="T6" fmla="*/ 2279 w 3708"/>
                <a:gd name="T7" fmla="*/ 30 h 3715"/>
                <a:gd name="T8" fmla="*/ 2413 w 3708"/>
                <a:gd name="T9" fmla="*/ 51 h 3715"/>
                <a:gd name="T10" fmla="*/ 2551 w 3708"/>
                <a:gd name="T11" fmla="*/ 79 h 3715"/>
                <a:gd name="T12" fmla="*/ 2687 w 3708"/>
                <a:gd name="T13" fmla="*/ 113 h 3715"/>
                <a:gd name="T14" fmla="*/ 2824 w 3708"/>
                <a:gd name="T15" fmla="*/ 155 h 3715"/>
                <a:gd name="T16" fmla="*/ 2956 w 3708"/>
                <a:gd name="T17" fmla="*/ 206 h 3715"/>
                <a:gd name="T18" fmla="*/ 3084 w 3708"/>
                <a:gd name="T19" fmla="*/ 264 h 3715"/>
                <a:gd name="T20" fmla="*/ 3206 w 3708"/>
                <a:gd name="T21" fmla="*/ 330 h 3715"/>
                <a:gd name="T22" fmla="*/ 3317 w 3708"/>
                <a:gd name="T23" fmla="*/ 407 h 3715"/>
                <a:gd name="T24" fmla="*/ 3419 w 3708"/>
                <a:gd name="T25" fmla="*/ 493 h 3715"/>
                <a:gd name="T26" fmla="*/ 3508 w 3708"/>
                <a:gd name="T27" fmla="*/ 589 h 3715"/>
                <a:gd name="T28" fmla="*/ 3584 w 3708"/>
                <a:gd name="T29" fmla="*/ 696 h 3715"/>
                <a:gd name="T30" fmla="*/ 3642 w 3708"/>
                <a:gd name="T31" fmla="*/ 814 h 3715"/>
                <a:gd name="T32" fmla="*/ 3684 w 3708"/>
                <a:gd name="T33" fmla="*/ 943 h 3715"/>
                <a:gd name="T34" fmla="*/ 3706 w 3708"/>
                <a:gd name="T35" fmla="*/ 1086 h 3715"/>
                <a:gd name="T36" fmla="*/ 3706 w 3708"/>
                <a:gd name="T37" fmla="*/ 1214 h 3715"/>
                <a:gd name="T38" fmla="*/ 3684 w 3708"/>
                <a:gd name="T39" fmla="*/ 1320 h 3715"/>
                <a:gd name="T40" fmla="*/ 3645 w 3708"/>
                <a:gd name="T41" fmla="*/ 1426 h 3715"/>
                <a:gd name="T42" fmla="*/ 3587 w 3708"/>
                <a:gd name="T43" fmla="*/ 1526 h 3715"/>
                <a:gd name="T44" fmla="*/ 3516 w 3708"/>
                <a:gd name="T45" fmla="*/ 1612 h 3715"/>
                <a:gd name="T46" fmla="*/ 3476 w 3708"/>
                <a:gd name="T47" fmla="*/ 3367 h 3715"/>
                <a:gd name="T48" fmla="*/ 3464 w 3708"/>
                <a:gd name="T49" fmla="*/ 3460 h 3715"/>
                <a:gd name="T50" fmla="*/ 3429 w 3708"/>
                <a:gd name="T51" fmla="*/ 3542 h 3715"/>
                <a:gd name="T52" fmla="*/ 3375 w 3708"/>
                <a:gd name="T53" fmla="*/ 3613 h 3715"/>
                <a:gd name="T54" fmla="*/ 3304 w 3708"/>
                <a:gd name="T55" fmla="*/ 3668 h 3715"/>
                <a:gd name="T56" fmla="*/ 3221 w 3708"/>
                <a:gd name="T57" fmla="*/ 3703 h 3715"/>
                <a:gd name="T58" fmla="*/ 3129 w 3708"/>
                <a:gd name="T59" fmla="*/ 3715 h 3715"/>
                <a:gd name="T60" fmla="*/ 533 w 3708"/>
                <a:gd name="T61" fmla="*/ 3712 h 3715"/>
                <a:gd name="T62" fmla="*/ 443 w 3708"/>
                <a:gd name="T63" fmla="*/ 3688 h 3715"/>
                <a:gd name="T64" fmla="*/ 367 w 3708"/>
                <a:gd name="T65" fmla="*/ 3643 h 3715"/>
                <a:gd name="T66" fmla="*/ 305 w 3708"/>
                <a:gd name="T67" fmla="*/ 3579 h 3715"/>
                <a:gd name="T68" fmla="*/ 259 w 3708"/>
                <a:gd name="T69" fmla="*/ 3503 h 3715"/>
                <a:gd name="T70" fmla="*/ 235 w 3708"/>
                <a:gd name="T71" fmla="*/ 3414 h 3715"/>
                <a:gd name="T72" fmla="*/ 231 w 3708"/>
                <a:gd name="T73" fmla="*/ 1649 h 3715"/>
                <a:gd name="T74" fmla="*/ 155 w 3708"/>
                <a:gd name="T75" fmla="*/ 1571 h 3715"/>
                <a:gd name="T76" fmla="*/ 90 w 3708"/>
                <a:gd name="T77" fmla="*/ 1477 h 3715"/>
                <a:gd name="T78" fmla="*/ 42 w 3708"/>
                <a:gd name="T79" fmla="*/ 1374 h 3715"/>
                <a:gd name="T80" fmla="*/ 11 w 3708"/>
                <a:gd name="T81" fmla="*/ 1267 h 3715"/>
                <a:gd name="T82" fmla="*/ 0 w 3708"/>
                <a:gd name="T83" fmla="*/ 1160 h 3715"/>
                <a:gd name="T84" fmla="*/ 11 w 3708"/>
                <a:gd name="T85" fmla="*/ 1013 h 3715"/>
                <a:gd name="T86" fmla="*/ 43 w 3708"/>
                <a:gd name="T87" fmla="*/ 878 h 3715"/>
                <a:gd name="T88" fmla="*/ 92 w 3708"/>
                <a:gd name="T89" fmla="*/ 753 h 3715"/>
                <a:gd name="T90" fmla="*/ 160 w 3708"/>
                <a:gd name="T91" fmla="*/ 641 h 3715"/>
                <a:gd name="T92" fmla="*/ 243 w 3708"/>
                <a:gd name="T93" fmla="*/ 540 h 3715"/>
                <a:gd name="T94" fmla="*/ 339 w 3708"/>
                <a:gd name="T95" fmla="*/ 449 h 3715"/>
                <a:gd name="T96" fmla="*/ 446 w 3708"/>
                <a:gd name="T97" fmla="*/ 368 h 3715"/>
                <a:gd name="T98" fmla="*/ 562 w 3708"/>
                <a:gd name="T99" fmla="*/ 296 h 3715"/>
                <a:gd name="T100" fmla="*/ 687 w 3708"/>
                <a:gd name="T101" fmla="*/ 233 h 3715"/>
                <a:gd name="T102" fmla="*/ 817 w 3708"/>
                <a:gd name="T103" fmla="*/ 180 h 3715"/>
                <a:gd name="T104" fmla="*/ 953 w 3708"/>
                <a:gd name="T105" fmla="*/ 134 h 3715"/>
                <a:gd name="T106" fmla="*/ 1089 w 3708"/>
                <a:gd name="T107" fmla="*/ 95 h 3715"/>
                <a:gd name="T108" fmla="*/ 1226 w 3708"/>
                <a:gd name="T109" fmla="*/ 65 h 3715"/>
                <a:gd name="T110" fmla="*/ 1362 w 3708"/>
                <a:gd name="T111" fmla="*/ 40 h 3715"/>
                <a:gd name="T112" fmla="*/ 1494 w 3708"/>
                <a:gd name="T113" fmla="*/ 22 h 3715"/>
                <a:gd name="T114" fmla="*/ 1622 w 3708"/>
                <a:gd name="T115" fmla="*/ 9 h 3715"/>
                <a:gd name="T116" fmla="*/ 1743 w 3708"/>
                <a:gd name="T117" fmla="*/ 2 h 3715"/>
                <a:gd name="T118" fmla="*/ 1853 w 3708"/>
                <a:gd name="T119" fmla="*/ 0 h 3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708" h="3715">
                  <a:moveTo>
                    <a:pt x="1853" y="0"/>
                  </a:moveTo>
                  <a:lnTo>
                    <a:pt x="1909" y="0"/>
                  </a:lnTo>
                  <a:lnTo>
                    <a:pt x="1966" y="2"/>
                  </a:lnTo>
                  <a:lnTo>
                    <a:pt x="2025" y="5"/>
                  </a:lnTo>
                  <a:lnTo>
                    <a:pt x="2086" y="9"/>
                  </a:lnTo>
                  <a:lnTo>
                    <a:pt x="2149" y="15"/>
                  </a:lnTo>
                  <a:lnTo>
                    <a:pt x="2213" y="22"/>
                  </a:lnTo>
                  <a:lnTo>
                    <a:pt x="2279" y="30"/>
                  </a:lnTo>
                  <a:lnTo>
                    <a:pt x="2347" y="40"/>
                  </a:lnTo>
                  <a:lnTo>
                    <a:pt x="2413" y="51"/>
                  </a:lnTo>
                  <a:lnTo>
                    <a:pt x="2482" y="65"/>
                  </a:lnTo>
                  <a:lnTo>
                    <a:pt x="2551" y="79"/>
                  </a:lnTo>
                  <a:lnTo>
                    <a:pt x="2619" y="95"/>
                  </a:lnTo>
                  <a:lnTo>
                    <a:pt x="2687" y="113"/>
                  </a:lnTo>
                  <a:lnTo>
                    <a:pt x="2756" y="134"/>
                  </a:lnTo>
                  <a:lnTo>
                    <a:pt x="2824" y="155"/>
                  </a:lnTo>
                  <a:lnTo>
                    <a:pt x="2891" y="180"/>
                  </a:lnTo>
                  <a:lnTo>
                    <a:pt x="2956" y="206"/>
                  </a:lnTo>
                  <a:lnTo>
                    <a:pt x="3022" y="233"/>
                  </a:lnTo>
                  <a:lnTo>
                    <a:pt x="3084" y="264"/>
                  </a:lnTo>
                  <a:lnTo>
                    <a:pt x="3146" y="296"/>
                  </a:lnTo>
                  <a:lnTo>
                    <a:pt x="3206" y="330"/>
                  </a:lnTo>
                  <a:lnTo>
                    <a:pt x="3262" y="368"/>
                  </a:lnTo>
                  <a:lnTo>
                    <a:pt x="3317" y="407"/>
                  </a:lnTo>
                  <a:lnTo>
                    <a:pt x="3369" y="449"/>
                  </a:lnTo>
                  <a:lnTo>
                    <a:pt x="3419" y="493"/>
                  </a:lnTo>
                  <a:lnTo>
                    <a:pt x="3465" y="540"/>
                  </a:lnTo>
                  <a:lnTo>
                    <a:pt x="3508" y="589"/>
                  </a:lnTo>
                  <a:lnTo>
                    <a:pt x="3548" y="641"/>
                  </a:lnTo>
                  <a:lnTo>
                    <a:pt x="3584" y="696"/>
                  </a:lnTo>
                  <a:lnTo>
                    <a:pt x="3615" y="753"/>
                  </a:lnTo>
                  <a:lnTo>
                    <a:pt x="3642" y="814"/>
                  </a:lnTo>
                  <a:lnTo>
                    <a:pt x="3666" y="878"/>
                  </a:lnTo>
                  <a:lnTo>
                    <a:pt x="3684" y="943"/>
                  </a:lnTo>
                  <a:lnTo>
                    <a:pt x="3698" y="1013"/>
                  </a:lnTo>
                  <a:lnTo>
                    <a:pt x="3706" y="1086"/>
                  </a:lnTo>
                  <a:lnTo>
                    <a:pt x="3708" y="1160"/>
                  </a:lnTo>
                  <a:lnTo>
                    <a:pt x="3706" y="1214"/>
                  </a:lnTo>
                  <a:lnTo>
                    <a:pt x="3698" y="1267"/>
                  </a:lnTo>
                  <a:lnTo>
                    <a:pt x="3684" y="1320"/>
                  </a:lnTo>
                  <a:lnTo>
                    <a:pt x="3666" y="1374"/>
                  </a:lnTo>
                  <a:lnTo>
                    <a:pt x="3645" y="1426"/>
                  </a:lnTo>
                  <a:lnTo>
                    <a:pt x="3618" y="1477"/>
                  </a:lnTo>
                  <a:lnTo>
                    <a:pt x="3587" y="1526"/>
                  </a:lnTo>
                  <a:lnTo>
                    <a:pt x="3553" y="1571"/>
                  </a:lnTo>
                  <a:lnTo>
                    <a:pt x="3516" y="1612"/>
                  </a:lnTo>
                  <a:lnTo>
                    <a:pt x="3476" y="1649"/>
                  </a:lnTo>
                  <a:lnTo>
                    <a:pt x="3476" y="3367"/>
                  </a:lnTo>
                  <a:lnTo>
                    <a:pt x="3473" y="3414"/>
                  </a:lnTo>
                  <a:lnTo>
                    <a:pt x="3464" y="3460"/>
                  </a:lnTo>
                  <a:lnTo>
                    <a:pt x="3449" y="3503"/>
                  </a:lnTo>
                  <a:lnTo>
                    <a:pt x="3429" y="3542"/>
                  </a:lnTo>
                  <a:lnTo>
                    <a:pt x="3404" y="3579"/>
                  </a:lnTo>
                  <a:lnTo>
                    <a:pt x="3375" y="3613"/>
                  </a:lnTo>
                  <a:lnTo>
                    <a:pt x="3341" y="3643"/>
                  </a:lnTo>
                  <a:lnTo>
                    <a:pt x="3304" y="3668"/>
                  </a:lnTo>
                  <a:lnTo>
                    <a:pt x="3264" y="3688"/>
                  </a:lnTo>
                  <a:lnTo>
                    <a:pt x="3221" y="3703"/>
                  </a:lnTo>
                  <a:lnTo>
                    <a:pt x="3176" y="3712"/>
                  </a:lnTo>
                  <a:lnTo>
                    <a:pt x="3129" y="3715"/>
                  </a:lnTo>
                  <a:lnTo>
                    <a:pt x="579" y="3715"/>
                  </a:lnTo>
                  <a:lnTo>
                    <a:pt x="533" y="3712"/>
                  </a:lnTo>
                  <a:lnTo>
                    <a:pt x="486" y="3703"/>
                  </a:lnTo>
                  <a:lnTo>
                    <a:pt x="443" y="3688"/>
                  </a:lnTo>
                  <a:lnTo>
                    <a:pt x="404" y="3668"/>
                  </a:lnTo>
                  <a:lnTo>
                    <a:pt x="367" y="3643"/>
                  </a:lnTo>
                  <a:lnTo>
                    <a:pt x="334" y="3613"/>
                  </a:lnTo>
                  <a:lnTo>
                    <a:pt x="305" y="3579"/>
                  </a:lnTo>
                  <a:lnTo>
                    <a:pt x="279" y="3542"/>
                  </a:lnTo>
                  <a:lnTo>
                    <a:pt x="259" y="3503"/>
                  </a:lnTo>
                  <a:lnTo>
                    <a:pt x="244" y="3460"/>
                  </a:lnTo>
                  <a:lnTo>
                    <a:pt x="235" y="3414"/>
                  </a:lnTo>
                  <a:lnTo>
                    <a:pt x="231" y="3367"/>
                  </a:lnTo>
                  <a:lnTo>
                    <a:pt x="231" y="1649"/>
                  </a:lnTo>
                  <a:lnTo>
                    <a:pt x="192" y="1612"/>
                  </a:lnTo>
                  <a:lnTo>
                    <a:pt x="155" y="1571"/>
                  </a:lnTo>
                  <a:lnTo>
                    <a:pt x="121" y="1526"/>
                  </a:lnTo>
                  <a:lnTo>
                    <a:pt x="90" y="1477"/>
                  </a:lnTo>
                  <a:lnTo>
                    <a:pt x="64" y="1426"/>
                  </a:lnTo>
                  <a:lnTo>
                    <a:pt x="42" y="1374"/>
                  </a:lnTo>
                  <a:lnTo>
                    <a:pt x="24" y="1320"/>
                  </a:lnTo>
                  <a:lnTo>
                    <a:pt x="11" y="1267"/>
                  </a:lnTo>
                  <a:lnTo>
                    <a:pt x="3" y="1214"/>
                  </a:lnTo>
                  <a:lnTo>
                    <a:pt x="0" y="1160"/>
                  </a:lnTo>
                  <a:lnTo>
                    <a:pt x="3" y="1086"/>
                  </a:lnTo>
                  <a:lnTo>
                    <a:pt x="11" y="1013"/>
                  </a:lnTo>
                  <a:lnTo>
                    <a:pt x="25" y="943"/>
                  </a:lnTo>
                  <a:lnTo>
                    <a:pt x="43" y="878"/>
                  </a:lnTo>
                  <a:lnTo>
                    <a:pt x="65" y="814"/>
                  </a:lnTo>
                  <a:lnTo>
                    <a:pt x="92" y="753"/>
                  </a:lnTo>
                  <a:lnTo>
                    <a:pt x="124" y="696"/>
                  </a:lnTo>
                  <a:lnTo>
                    <a:pt x="160" y="641"/>
                  </a:lnTo>
                  <a:lnTo>
                    <a:pt x="200" y="589"/>
                  </a:lnTo>
                  <a:lnTo>
                    <a:pt x="243" y="540"/>
                  </a:lnTo>
                  <a:lnTo>
                    <a:pt x="289" y="493"/>
                  </a:lnTo>
                  <a:lnTo>
                    <a:pt x="339" y="449"/>
                  </a:lnTo>
                  <a:lnTo>
                    <a:pt x="390" y="407"/>
                  </a:lnTo>
                  <a:lnTo>
                    <a:pt x="446" y="368"/>
                  </a:lnTo>
                  <a:lnTo>
                    <a:pt x="503" y="330"/>
                  </a:lnTo>
                  <a:lnTo>
                    <a:pt x="562" y="296"/>
                  </a:lnTo>
                  <a:lnTo>
                    <a:pt x="624" y="264"/>
                  </a:lnTo>
                  <a:lnTo>
                    <a:pt x="687" y="233"/>
                  </a:lnTo>
                  <a:lnTo>
                    <a:pt x="752" y="206"/>
                  </a:lnTo>
                  <a:lnTo>
                    <a:pt x="817" y="180"/>
                  </a:lnTo>
                  <a:lnTo>
                    <a:pt x="885" y="155"/>
                  </a:lnTo>
                  <a:lnTo>
                    <a:pt x="953" y="134"/>
                  </a:lnTo>
                  <a:lnTo>
                    <a:pt x="1020" y="113"/>
                  </a:lnTo>
                  <a:lnTo>
                    <a:pt x="1089" y="95"/>
                  </a:lnTo>
                  <a:lnTo>
                    <a:pt x="1158" y="79"/>
                  </a:lnTo>
                  <a:lnTo>
                    <a:pt x="1226" y="65"/>
                  </a:lnTo>
                  <a:lnTo>
                    <a:pt x="1295" y="51"/>
                  </a:lnTo>
                  <a:lnTo>
                    <a:pt x="1362" y="40"/>
                  </a:lnTo>
                  <a:lnTo>
                    <a:pt x="1429" y="30"/>
                  </a:lnTo>
                  <a:lnTo>
                    <a:pt x="1494" y="22"/>
                  </a:lnTo>
                  <a:lnTo>
                    <a:pt x="1559" y="15"/>
                  </a:lnTo>
                  <a:lnTo>
                    <a:pt x="1622" y="9"/>
                  </a:lnTo>
                  <a:lnTo>
                    <a:pt x="1683" y="5"/>
                  </a:lnTo>
                  <a:lnTo>
                    <a:pt x="1743" y="2"/>
                  </a:lnTo>
                  <a:lnTo>
                    <a:pt x="1799" y="0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rgbClr val="FFFCF3"/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144000" numCol="1" anchor="b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2400" b="1" dirty="0">
                  <a:solidFill>
                    <a:srgbClr val="AC763A"/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START~!!</a:t>
              </a:r>
              <a:endParaRPr lang="ko-KR" altLang="en-US" sz="2400" b="1" dirty="0">
                <a:solidFill>
                  <a:srgbClr val="AC763A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</p:grpSp>
      <p:sp>
        <p:nvSpPr>
          <p:cNvPr id="78" name="직사각형 77"/>
          <p:cNvSpPr>
            <a:spLocks/>
          </p:cNvSpPr>
          <p:nvPr/>
        </p:nvSpPr>
        <p:spPr bwMode="auto">
          <a:xfrm>
            <a:off x="4893469" y="3750464"/>
            <a:ext cx="2309812" cy="215545"/>
          </a:xfrm>
          <a:prstGeom prst="rect">
            <a:avLst/>
          </a:prstGeom>
          <a:solidFill>
            <a:srgbClr val="FA9C90"/>
          </a:solidFill>
          <a:ln w="9525">
            <a:noFill/>
            <a:round/>
            <a:headEnd/>
            <a:tailEnd/>
          </a:ln>
          <a:effectLst>
            <a:outerShdw dist="12700" dir="16200000" sx="98000" sy="98000" rotWithShape="0">
              <a:prstClr val="black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972213" y="3891252"/>
            <a:ext cx="3760788" cy="2727325"/>
          </a:xfrm>
          <a:custGeom>
            <a:avLst/>
            <a:gdLst>
              <a:gd name="T0" fmla="*/ 6827 w 7106"/>
              <a:gd name="T1" fmla="*/ 5156 h 5156"/>
              <a:gd name="T2" fmla="*/ 279 w 7106"/>
              <a:gd name="T3" fmla="*/ 5156 h 5156"/>
              <a:gd name="T4" fmla="*/ 250 w 7106"/>
              <a:gd name="T5" fmla="*/ 5155 h 5156"/>
              <a:gd name="T6" fmla="*/ 195 w 7106"/>
              <a:gd name="T7" fmla="*/ 5144 h 5156"/>
              <a:gd name="T8" fmla="*/ 145 w 7106"/>
              <a:gd name="T9" fmla="*/ 5123 h 5156"/>
              <a:gd name="T10" fmla="*/ 101 w 7106"/>
              <a:gd name="T11" fmla="*/ 5092 h 5156"/>
              <a:gd name="T12" fmla="*/ 63 w 7106"/>
              <a:gd name="T13" fmla="*/ 5055 h 5156"/>
              <a:gd name="T14" fmla="*/ 33 w 7106"/>
              <a:gd name="T15" fmla="*/ 5011 h 5156"/>
              <a:gd name="T16" fmla="*/ 13 w 7106"/>
              <a:gd name="T17" fmla="*/ 4961 h 5156"/>
              <a:gd name="T18" fmla="*/ 1 w 7106"/>
              <a:gd name="T19" fmla="*/ 4906 h 5156"/>
              <a:gd name="T20" fmla="*/ 0 w 7106"/>
              <a:gd name="T21" fmla="*/ 4877 h 5156"/>
              <a:gd name="T22" fmla="*/ 0 w 7106"/>
              <a:gd name="T23" fmla="*/ 1672 h 5156"/>
              <a:gd name="T24" fmla="*/ 1 w 7106"/>
              <a:gd name="T25" fmla="*/ 1586 h 5156"/>
              <a:gd name="T26" fmla="*/ 19 w 7106"/>
              <a:gd name="T27" fmla="*/ 1417 h 5156"/>
              <a:gd name="T28" fmla="*/ 52 w 7106"/>
              <a:gd name="T29" fmla="*/ 1254 h 5156"/>
              <a:gd name="T30" fmla="*/ 100 w 7106"/>
              <a:gd name="T31" fmla="*/ 1097 h 5156"/>
              <a:gd name="T32" fmla="*/ 164 w 7106"/>
              <a:gd name="T33" fmla="*/ 947 h 5156"/>
              <a:gd name="T34" fmla="*/ 241 w 7106"/>
              <a:gd name="T35" fmla="*/ 805 h 5156"/>
              <a:gd name="T36" fmla="*/ 331 w 7106"/>
              <a:gd name="T37" fmla="*/ 672 h 5156"/>
              <a:gd name="T38" fmla="*/ 434 w 7106"/>
              <a:gd name="T39" fmla="*/ 548 h 5156"/>
              <a:gd name="T40" fmla="*/ 548 w 7106"/>
              <a:gd name="T41" fmla="*/ 434 h 5156"/>
              <a:gd name="T42" fmla="*/ 671 w 7106"/>
              <a:gd name="T43" fmla="*/ 332 h 5156"/>
              <a:gd name="T44" fmla="*/ 805 w 7106"/>
              <a:gd name="T45" fmla="*/ 241 h 5156"/>
              <a:gd name="T46" fmla="*/ 947 w 7106"/>
              <a:gd name="T47" fmla="*/ 165 h 5156"/>
              <a:gd name="T48" fmla="*/ 1096 w 7106"/>
              <a:gd name="T49" fmla="*/ 101 h 5156"/>
              <a:gd name="T50" fmla="*/ 1254 w 7106"/>
              <a:gd name="T51" fmla="*/ 52 h 5156"/>
              <a:gd name="T52" fmla="*/ 1417 w 7106"/>
              <a:gd name="T53" fmla="*/ 19 h 5156"/>
              <a:gd name="T54" fmla="*/ 1585 w 7106"/>
              <a:gd name="T55" fmla="*/ 2 h 5156"/>
              <a:gd name="T56" fmla="*/ 1672 w 7106"/>
              <a:gd name="T57" fmla="*/ 0 h 5156"/>
              <a:gd name="T58" fmla="*/ 5434 w 7106"/>
              <a:gd name="T59" fmla="*/ 0 h 5156"/>
              <a:gd name="T60" fmla="*/ 5520 w 7106"/>
              <a:gd name="T61" fmla="*/ 2 h 5156"/>
              <a:gd name="T62" fmla="*/ 5689 w 7106"/>
              <a:gd name="T63" fmla="*/ 19 h 5156"/>
              <a:gd name="T64" fmla="*/ 5852 w 7106"/>
              <a:gd name="T65" fmla="*/ 52 h 5156"/>
              <a:gd name="T66" fmla="*/ 6009 w 7106"/>
              <a:gd name="T67" fmla="*/ 101 h 5156"/>
              <a:gd name="T68" fmla="*/ 6159 w 7106"/>
              <a:gd name="T69" fmla="*/ 165 h 5156"/>
              <a:gd name="T70" fmla="*/ 6301 w 7106"/>
              <a:gd name="T71" fmla="*/ 241 h 5156"/>
              <a:gd name="T72" fmla="*/ 6435 w 7106"/>
              <a:gd name="T73" fmla="*/ 332 h 5156"/>
              <a:gd name="T74" fmla="*/ 6558 w 7106"/>
              <a:gd name="T75" fmla="*/ 434 h 5156"/>
              <a:gd name="T76" fmla="*/ 6672 w 7106"/>
              <a:gd name="T77" fmla="*/ 548 h 5156"/>
              <a:gd name="T78" fmla="*/ 6775 w 7106"/>
              <a:gd name="T79" fmla="*/ 672 h 5156"/>
              <a:gd name="T80" fmla="*/ 6865 w 7106"/>
              <a:gd name="T81" fmla="*/ 805 h 5156"/>
              <a:gd name="T82" fmla="*/ 6942 w 7106"/>
              <a:gd name="T83" fmla="*/ 947 h 5156"/>
              <a:gd name="T84" fmla="*/ 7005 w 7106"/>
              <a:gd name="T85" fmla="*/ 1097 h 5156"/>
              <a:gd name="T86" fmla="*/ 7054 w 7106"/>
              <a:gd name="T87" fmla="*/ 1254 h 5156"/>
              <a:gd name="T88" fmla="*/ 7087 w 7106"/>
              <a:gd name="T89" fmla="*/ 1417 h 5156"/>
              <a:gd name="T90" fmla="*/ 7104 w 7106"/>
              <a:gd name="T91" fmla="*/ 1586 h 5156"/>
              <a:gd name="T92" fmla="*/ 7106 w 7106"/>
              <a:gd name="T93" fmla="*/ 1672 h 5156"/>
              <a:gd name="T94" fmla="*/ 7106 w 7106"/>
              <a:gd name="T95" fmla="*/ 4877 h 5156"/>
              <a:gd name="T96" fmla="*/ 7105 w 7106"/>
              <a:gd name="T97" fmla="*/ 4906 h 5156"/>
              <a:gd name="T98" fmla="*/ 7093 w 7106"/>
              <a:gd name="T99" fmla="*/ 4961 h 5156"/>
              <a:gd name="T100" fmla="*/ 7073 w 7106"/>
              <a:gd name="T101" fmla="*/ 5011 h 5156"/>
              <a:gd name="T102" fmla="*/ 7042 w 7106"/>
              <a:gd name="T103" fmla="*/ 5055 h 5156"/>
              <a:gd name="T104" fmla="*/ 7005 w 7106"/>
              <a:gd name="T105" fmla="*/ 5092 h 5156"/>
              <a:gd name="T106" fmla="*/ 6961 w 7106"/>
              <a:gd name="T107" fmla="*/ 5123 h 5156"/>
              <a:gd name="T108" fmla="*/ 6911 w 7106"/>
              <a:gd name="T109" fmla="*/ 5144 h 5156"/>
              <a:gd name="T110" fmla="*/ 6856 w 7106"/>
              <a:gd name="T111" fmla="*/ 5155 h 5156"/>
              <a:gd name="T112" fmla="*/ 6827 w 7106"/>
              <a:gd name="T113" fmla="*/ 5156 h 5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106" h="5156">
                <a:moveTo>
                  <a:pt x="6827" y="5156"/>
                </a:moveTo>
                <a:lnTo>
                  <a:pt x="279" y="5156"/>
                </a:lnTo>
                <a:lnTo>
                  <a:pt x="250" y="5155"/>
                </a:lnTo>
                <a:lnTo>
                  <a:pt x="195" y="5144"/>
                </a:lnTo>
                <a:lnTo>
                  <a:pt x="145" y="5123"/>
                </a:lnTo>
                <a:lnTo>
                  <a:pt x="101" y="5092"/>
                </a:lnTo>
                <a:lnTo>
                  <a:pt x="63" y="5055"/>
                </a:lnTo>
                <a:lnTo>
                  <a:pt x="33" y="5011"/>
                </a:lnTo>
                <a:lnTo>
                  <a:pt x="13" y="4961"/>
                </a:lnTo>
                <a:lnTo>
                  <a:pt x="1" y="4906"/>
                </a:lnTo>
                <a:lnTo>
                  <a:pt x="0" y="4877"/>
                </a:lnTo>
                <a:lnTo>
                  <a:pt x="0" y="1672"/>
                </a:lnTo>
                <a:lnTo>
                  <a:pt x="1" y="1586"/>
                </a:lnTo>
                <a:lnTo>
                  <a:pt x="19" y="1417"/>
                </a:lnTo>
                <a:lnTo>
                  <a:pt x="52" y="1254"/>
                </a:lnTo>
                <a:lnTo>
                  <a:pt x="100" y="1097"/>
                </a:lnTo>
                <a:lnTo>
                  <a:pt x="164" y="947"/>
                </a:lnTo>
                <a:lnTo>
                  <a:pt x="241" y="805"/>
                </a:lnTo>
                <a:lnTo>
                  <a:pt x="331" y="672"/>
                </a:lnTo>
                <a:lnTo>
                  <a:pt x="434" y="548"/>
                </a:lnTo>
                <a:lnTo>
                  <a:pt x="548" y="434"/>
                </a:lnTo>
                <a:lnTo>
                  <a:pt x="671" y="332"/>
                </a:lnTo>
                <a:lnTo>
                  <a:pt x="805" y="241"/>
                </a:lnTo>
                <a:lnTo>
                  <a:pt x="947" y="165"/>
                </a:lnTo>
                <a:lnTo>
                  <a:pt x="1096" y="101"/>
                </a:lnTo>
                <a:lnTo>
                  <a:pt x="1254" y="52"/>
                </a:lnTo>
                <a:lnTo>
                  <a:pt x="1417" y="19"/>
                </a:lnTo>
                <a:lnTo>
                  <a:pt x="1585" y="2"/>
                </a:lnTo>
                <a:lnTo>
                  <a:pt x="1672" y="0"/>
                </a:lnTo>
                <a:lnTo>
                  <a:pt x="5434" y="0"/>
                </a:lnTo>
                <a:lnTo>
                  <a:pt x="5520" y="2"/>
                </a:lnTo>
                <a:lnTo>
                  <a:pt x="5689" y="19"/>
                </a:lnTo>
                <a:lnTo>
                  <a:pt x="5852" y="52"/>
                </a:lnTo>
                <a:lnTo>
                  <a:pt x="6009" y="101"/>
                </a:lnTo>
                <a:lnTo>
                  <a:pt x="6159" y="165"/>
                </a:lnTo>
                <a:lnTo>
                  <a:pt x="6301" y="241"/>
                </a:lnTo>
                <a:lnTo>
                  <a:pt x="6435" y="332"/>
                </a:lnTo>
                <a:lnTo>
                  <a:pt x="6558" y="434"/>
                </a:lnTo>
                <a:lnTo>
                  <a:pt x="6672" y="548"/>
                </a:lnTo>
                <a:lnTo>
                  <a:pt x="6775" y="672"/>
                </a:lnTo>
                <a:lnTo>
                  <a:pt x="6865" y="805"/>
                </a:lnTo>
                <a:lnTo>
                  <a:pt x="6942" y="947"/>
                </a:lnTo>
                <a:lnTo>
                  <a:pt x="7005" y="1097"/>
                </a:lnTo>
                <a:lnTo>
                  <a:pt x="7054" y="1254"/>
                </a:lnTo>
                <a:lnTo>
                  <a:pt x="7087" y="1417"/>
                </a:lnTo>
                <a:lnTo>
                  <a:pt x="7104" y="1586"/>
                </a:lnTo>
                <a:lnTo>
                  <a:pt x="7106" y="1672"/>
                </a:lnTo>
                <a:lnTo>
                  <a:pt x="7106" y="4877"/>
                </a:lnTo>
                <a:lnTo>
                  <a:pt x="7105" y="4906"/>
                </a:lnTo>
                <a:lnTo>
                  <a:pt x="7093" y="4961"/>
                </a:lnTo>
                <a:lnTo>
                  <a:pt x="7073" y="5011"/>
                </a:lnTo>
                <a:lnTo>
                  <a:pt x="7042" y="5055"/>
                </a:lnTo>
                <a:lnTo>
                  <a:pt x="7005" y="5092"/>
                </a:lnTo>
                <a:lnTo>
                  <a:pt x="6961" y="5123"/>
                </a:lnTo>
                <a:lnTo>
                  <a:pt x="6911" y="5144"/>
                </a:lnTo>
                <a:lnTo>
                  <a:pt x="6856" y="5155"/>
                </a:lnTo>
                <a:lnTo>
                  <a:pt x="6827" y="5156"/>
                </a:lnTo>
                <a:close/>
              </a:path>
            </a:pathLst>
          </a:custGeom>
          <a:solidFill>
            <a:srgbClr val="F0EADC"/>
          </a:solidFill>
          <a:ln w="9525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250000"/>
              </a:lnSpc>
            </a:pPr>
            <a:r>
              <a:rPr lang="ko-KR" altLang="en-US" sz="3600" b="1" dirty="0">
                <a:ln>
                  <a:solidFill>
                    <a:sysClr val="windowText" lastClr="000000"/>
                  </a:solidFill>
                </a:ln>
                <a:noFill/>
                <a:latin typeface="Tmon몬소리 Black" panose="02000A03000000000000" pitchFamily="2" charset="-127"/>
                <a:ea typeface="Tmon몬소리 Black" panose="02000A03000000000000" pitchFamily="2" charset="-127"/>
              </a:rPr>
              <a:t>趙炫錫</a:t>
            </a:r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>
            <a:off x="4318296" y="6130493"/>
            <a:ext cx="884238" cy="45719"/>
          </a:xfrm>
          <a:prstGeom prst="roundRect">
            <a:avLst>
              <a:gd name="adj" fmla="val 50000"/>
            </a:avLst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6" name="Freeform 10"/>
          <p:cNvSpPr>
            <a:spLocks/>
          </p:cNvSpPr>
          <p:nvPr/>
        </p:nvSpPr>
        <p:spPr bwMode="auto">
          <a:xfrm>
            <a:off x="7953663" y="5586702"/>
            <a:ext cx="147638" cy="220663"/>
          </a:xfrm>
          <a:custGeom>
            <a:avLst/>
            <a:gdLst>
              <a:gd name="T0" fmla="*/ 279 w 279"/>
              <a:gd name="T1" fmla="*/ 209 h 418"/>
              <a:gd name="T2" fmla="*/ 278 w 279"/>
              <a:gd name="T3" fmla="*/ 187 h 418"/>
              <a:gd name="T4" fmla="*/ 273 w 279"/>
              <a:gd name="T5" fmla="*/ 146 h 418"/>
              <a:gd name="T6" fmla="*/ 262 w 279"/>
              <a:gd name="T7" fmla="*/ 109 h 418"/>
              <a:gd name="T8" fmla="*/ 247 w 279"/>
              <a:gd name="T9" fmla="*/ 76 h 418"/>
              <a:gd name="T10" fmla="*/ 228 w 279"/>
              <a:gd name="T11" fmla="*/ 47 h 418"/>
              <a:gd name="T12" fmla="*/ 206 w 279"/>
              <a:gd name="T13" fmla="*/ 25 h 418"/>
              <a:gd name="T14" fmla="*/ 181 w 279"/>
              <a:gd name="T15" fmla="*/ 9 h 418"/>
              <a:gd name="T16" fmla="*/ 154 w 279"/>
              <a:gd name="T17" fmla="*/ 1 h 418"/>
              <a:gd name="T18" fmla="*/ 139 w 279"/>
              <a:gd name="T19" fmla="*/ 0 h 418"/>
              <a:gd name="T20" fmla="*/ 125 w 279"/>
              <a:gd name="T21" fmla="*/ 1 h 418"/>
              <a:gd name="T22" fmla="*/ 97 w 279"/>
              <a:gd name="T23" fmla="*/ 9 h 418"/>
              <a:gd name="T24" fmla="*/ 73 w 279"/>
              <a:gd name="T25" fmla="*/ 25 h 418"/>
              <a:gd name="T26" fmla="*/ 50 w 279"/>
              <a:gd name="T27" fmla="*/ 47 h 418"/>
              <a:gd name="T28" fmla="*/ 31 w 279"/>
              <a:gd name="T29" fmla="*/ 76 h 418"/>
              <a:gd name="T30" fmla="*/ 17 w 279"/>
              <a:gd name="T31" fmla="*/ 109 h 418"/>
              <a:gd name="T32" fmla="*/ 6 w 279"/>
              <a:gd name="T33" fmla="*/ 146 h 418"/>
              <a:gd name="T34" fmla="*/ 0 w 279"/>
              <a:gd name="T35" fmla="*/ 187 h 418"/>
              <a:gd name="T36" fmla="*/ 0 w 279"/>
              <a:gd name="T37" fmla="*/ 209 h 418"/>
              <a:gd name="T38" fmla="*/ 0 w 279"/>
              <a:gd name="T39" fmla="*/ 231 h 418"/>
              <a:gd name="T40" fmla="*/ 6 w 279"/>
              <a:gd name="T41" fmla="*/ 272 h 418"/>
              <a:gd name="T42" fmla="*/ 17 w 279"/>
              <a:gd name="T43" fmla="*/ 309 h 418"/>
              <a:gd name="T44" fmla="*/ 31 w 279"/>
              <a:gd name="T45" fmla="*/ 342 h 418"/>
              <a:gd name="T46" fmla="*/ 50 w 279"/>
              <a:gd name="T47" fmla="*/ 371 h 418"/>
              <a:gd name="T48" fmla="*/ 73 w 279"/>
              <a:gd name="T49" fmla="*/ 393 h 418"/>
              <a:gd name="T50" fmla="*/ 97 w 279"/>
              <a:gd name="T51" fmla="*/ 409 h 418"/>
              <a:gd name="T52" fmla="*/ 125 w 279"/>
              <a:gd name="T53" fmla="*/ 417 h 418"/>
              <a:gd name="T54" fmla="*/ 139 w 279"/>
              <a:gd name="T55" fmla="*/ 418 h 418"/>
              <a:gd name="T56" fmla="*/ 154 w 279"/>
              <a:gd name="T57" fmla="*/ 417 h 418"/>
              <a:gd name="T58" fmla="*/ 181 w 279"/>
              <a:gd name="T59" fmla="*/ 409 h 418"/>
              <a:gd name="T60" fmla="*/ 206 w 279"/>
              <a:gd name="T61" fmla="*/ 393 h 418"/>
              <a:gd name="T62" fmla="*/ 228 w 279"/>
              <a:gd name="T63" fmla="*/ 371 h 418"/>
              <a:gd name="T64" fmla="*/ 247 w 279"/>
              <a:gd name="T65" fmla="*/ 342 h 418"/>
              <a:gd name="T66" fmla="*/ 262 w 279"/>
              <a:gd name="T67" fmla="*/ 309 h 418"/>
              <a:gd name="T68" fmla="*/ 273 w 279"/>
              <a:gd name="T69" fmla="*/ 272 h 418"/>
              <a:gd name="T70" fmla="*/ 278 w 279"/>
              <a:gd name="T71" fmla="*/ 231 h 418"/>
              <a:gd name="T72" fmla="*/ 279 w 279"/>
              <a:gd name="T73" fmla="*/ 209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9" h="418">
                <a:moveTo>
                  <a:pt x="279" y="209"/>
                </a:moveTo>
                <a:lnTo>
                  <a:pt x="278" y="187"/>
                </a:lnTo>
                <a:lnTo>
                  <a:pt x="273" y="146"/>
                </a:lnTo>
                <a:lnTo>
                  <a:pt x="262" y="109"/>
                </a:lnTo>
                <a:lnTo>
                  <a:pt x="247" y="76"/>
                </a:lnTo>
                <a:lnTo>
                  <a:pt x="228" y="47"/>
                </a:lnTo>
                <a:lnTo>
                  <a:pt x="206" y="25"/>
                </a:lnTo>
                <a:lnTo>
                  <a:pt x="181" y="9"/>
                </a:lnTo>
                <a:lnTo>
                  <a:pt x="154" y="1"/>
                </a:lnTo>
                <a:lnTo>
                  <a:pt x="139" y="0"/>
                </a:lnTo>
                <a:lnTo>
                  <a:pt x="125" y="1"/>
                </a:lnTo>
                <a:lnTo>
                  <a:pt x="97" y="9"/>
                </a:lnTo>
                <a:lnTo>
                  <a:pt x="73" y="25"/>
                </a:lnTo>
                <a:lnTo>
                  <a:pt x="50" y="47"/>
                </a:lnTo>
                <a:lnTo>
                  <a:pt x="31" y="76"/>
                </a:lnTo>
                <a:lnTo>
                  <a:pt x="17" y="109"/>
                </a:lnTo>
                <a:lnTo>
                  <a:pt x="6" y="146"/>
                </a:lnTo>
                <a:lnTo>
                  <a:pt x="0" y="187"/>
                </a:lnTo>
                <a:lnTo>
                  <a:pt x="0" y="209"/>
                </a:lnTo>
                <a:lnTo>
                  <a:pt x="0" y="231"/>
                </a:lnTo>
                <a:lnTo>
                  <a:pt x="6" y="272"/>
                </a:lnTo>
                <a:lnTo>
                  <a:pt x="17" y="309"/>
                </a:lnTo>
                <a:lnTo>
                  <a:pt x="31" y="342"/>
                </a:lnTo>
                <a:lnTo>
                  <a:pt x="50" y="371"/>
                </a:lnTo>
                <a:lnTo>
                  <a:pt x="73" y="393"/>
                </a:lnTo>
                <a:lnTo>
                  <a:pt x="97" y="409"/>
                </a:lnTo>
                <a:lnTo>
                  <a:pt x="125" y="417"/>
                </a:lnTo>
                <a:lnTo>
                  <a:pt x="139" y="418"/>
                </a:lnTo>
                <a:lnTo>
                  <a:pt x="154" y="417"/>
                </a:lnTo>
                <a:lnTo>
                  <a:pt x="181" y="409"/>
                </a:lnTo>
                <a:lnTo>
                  <a:pt x="206" y="393"/>
                </a:lnTo>
                <a:lnTo>
                  <a:pt x="228" y="371"/>
                </a:lnTo>
                <a:lnTo>
                  <a:pt x="247" y="342"/>
                </a:lnTo>
                <a:lnTo>
                  <a:pt x="262" y="309"/>
                </a:lnTo>
                <a:lnTo>
                  <a:pt x="273" y="272"/>
                </a:lnTo>
                <a:lnTo>
                  <a:pt x="278" y="231"/>
                </a:lnTo>
                <a:lnTo>
                  <a:pt x="279" y="209"/>
                </a:lnTo>
                <a:close/>
              </a:path>
            </a:pathLst>
          </a:custGeom>
          <a:solidFill>
            <a:srgbClr val="DA4453"/>
          </a:solidFill>
          <a:ln w="9525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7880638" y="5586702"/>
            <a:ext cx="146050" cy="220663"/>
          </a:xfrm>
          <a:custGeom>
            <a:avLst/>
            <a:gdLst>
              <a:gd name="T0" fmla="*/ 139 w 278"/>
              <a:gd name="T1" fmla="*/ 209 h 418"/>
              <a:gd name="T2" fmla="*/ 139 w 278"/>
              <a:gd name="T3" fmla="*/ 231 h 418"/>
              <a:gd name="T4" fmla="*/ 145 w 278"/>
              <a:gd name="T5" fmla="*/ 272 h 418"/>
              <a:gd name="T6" fmla="*/ 156 w 278"/>
              <a:gd name="T7" fmla="*/ 309 h 418"/>
              <a:gd name="T8" fmla="*/ 170 w 278"/>
              <a:gd name="T9" fmla="*/ 343 h 418"/>
              <a:gd name="T10" fmla="*/ 189 w 278"/>
              <a:gd name="T11" fmla="*/ 371 h 418"/>
              <a:gd name="T12" fmla="*/ 212 w 278"/>
              <a:gd name="T13" fmla="*/ 393 h 418"/>
              <a:gd name="T14" fmla="*/ 237 w 278"/>
              <a:gd name="T15" fmla="*/ 409 h 418"/>
              <a:gd name="T16" fmla="*/ 264 w 278"/>
              <a:gd name="T17" fmla="*/ 417 h 418"/>
              <a:gd name="T18" fmla="*/ 278 w 278"/>
              <a:gd name="T19" fmla="*/ 418 h 418"/>
              <a:gd name="T20" fmla="*/ 139 w 278"/>
              <a:gd name="T21" fmla="*/ 418 h 418"/>
              <a:gd name="T22" fmla="*/ 124 w 278"/>
              <a:gd name="T23" fmla="*/ 417 h 418"/>
              <a:gd name="T24" fmla="*/ 97 w 278"/>
              <a:gd name="T25" fmla="*/ 409 h 418"/>
              <a:gd name="T26" fmla="*/ 72 w 278"/>
              <a:gd name="T27" fmla="*/ 393 h 418"/>
              <a:gd name="T28" fmla="*/ 50 w 278"/>
              <a:gd name="T29" fmla="*/ 371 h 418"/>
              <a:gd name="T30" fmla="*/ 31 w 278"/>
              <a:gd name="T31" fmla="*/ 343 h 418"/>
              <a:gd name="T32" fmla="*/ 17 w 278"/>
              <a:gd name="T33" fmla="*/ 309 h 418"/>
              <a:gd name="T34" fmla="*/ 5 w 278"/>
              <a:gd name="T35" fmla="*/ 272 h 418"/>
              <a:gd name="T36" fmla="*/ 0 w 278"/>
              <a:gd name="T37" fmla="*/ 231 h 418"/>
              <a:gd name="T38" fmla="*/ 0 w 278"/>
              <a:gd name="T39" fmla="*/ 209 h 418"/>
              <a:gd name="T40" fmla="*/ 0 w 278"/>
              <a:gd name="T41" fmla="*/ 187 h 418"/>
              <a:gd name="T42" fmla="*/ 5 w 278"/>
              <a:gd name="T43" fmla="*/ 146 h 418"/>
              <a:gd name="T44" fmla="*/ 17 w 278"/>
              <a:gd name="T45" fmla="*/ 109 h 418"/>
              <a:gd name="T46" fmla="*/ 31 w 278"/>
              <a:gd name="T47" fmla="*/ 75 h 418"/>
              <a:gd name="T48" fmla="*/ 50 w 278"/>
              <a:gd name="T49" fmla="*/ 47 h 418"/>
              <a:gd name="T50" fmla="*/ 72 w 278"/>
              <a:gd name="T51" fmla="*/ 25 h 418"/>
              <a:gd name="T52" fmla="*/ 97 w 278"/>
              <a:gd name="T53" fmla="*/ 9 h 418"/>
              <a:gd name="T54" fmla="*/ 124 w 278"/>
              <a:gd name="T55" fmla="*/ 1 h 418"/>
              <a:gd name="T56" fmla="*/ 139 w 278"/>
              <a:gd name="T57" fmla="*/ 0 h 418"/>
              <a:gd name="T58" fmla="*/ 278 w 278"/>
              <a:gd name="T59" fmla="*/ 0 h 418"/>
              <a:gd name="T60" fmla="*/ 263 w 278"/>
              <a:gd name="T61" fmla="*/ 1 h 418"/>
              <a:gd name="T62" fmla="*/ 237 w 278"/>
              <a:gd name="T63" fmla="*/ 9 h 418"/>
              <a:gd name="T64" fmla="*/ 212 w 278"/>
              <a:gd name="T65" fmla="*/ 25 h 418"/>
              <a:gd name="T66" fmla="*/ 189 w 278"/>
              <a:gd name="T67" fmla="*/ 47 h 418"/>
              <a:gd name="T68" fmla="*/ 170 w 278"/>
              <a:gd name="T69" fmla="*/ 75 h 418"/>
              <a:gd name="T70" fmla="*/ 156 w 278"/>
              <a:gd name="T71" fmla="*/ 109 h 418"/>
              <a:gd name="T72" fmla="*/ 145 w 278"/>
              <a:gd name="T73" fmla="*/ 146 h 418"/>
              <a:gd name="T74" fmla="*/ 139 w 278"/>
              <a:gd name="T75" fmla="*/ 187 h 418"/>
              <a:gd name="T76" fmla="*/ 139 w 278"/>
              <a:gd name="T77" fmla="*/ 209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78" h="418">
                <a:moveTo>
                  <a:pt x="139" y="209"/>
                </a:moveTo>
                <a:lnTo>
                  <a:pt x="139" y="231"/>
                </a:lnTo>
                <a:lnTo>
                  <a:pt x="145" y="272"/>
                </a:lnTo>
                <a:lnTo>
                  <a:pt x="156" y="309"/>
                </a:lnTo>
                <a:lnTo>
                  <a:pt x="170" y="343"/>
                </a:lnTo>
                <a:lnTo>
                  <a:pt x="189" y="371"/>
                </a:lnTo>
                <a:lnTo>
                  <a:pt x="212" y="393"/>
                </a:lnTo>
                <a:lnTo>
                  <a:pt x="237" y="409"/>
                </a:lnTo>
                <a:lnTo>
                  <a:pt x="264" y="417"/>
                </a:lnTo>
                <a:lnTo>
                  <a:pt x="278" y="418"/>
                </a:lnTo>
                <a:lnTo>
                  <a:pt x="139" y="418"/>
                </a:lnTo>
                <a:lnTo>
                  <a:pt x="124" y="417"/>
                </a:lnTo>
                <a:lnTo>
                  <a:pt x="97" y="409"/>
                </a:lnTo>
                <a:lnTo>
                  <a:pt x="72" y="393"/>
                </a:lnTo>
                <a:lnTo>
                  <a:pt x="50" y="371"/>
                </a:lnTo>
                <a:lnTo>
                  <a:pt x="31" y="343"/>
                </a:lnTo>
                <a:lnTo>
                  <a:pt x="17" y="309"/>
                </a:lnTo>
                <a:lnTo>
                  <a:pt x="5" y="272"/>
                </a:lnTo>
                <a:lnTo>
                  <a:pt x="0" y="231"/>
                </a:lnTo>
                <a:lnTo>
                  <a:pt x="0" y="209"/>
                </a:lnTo>
                <a:lnTo>
                  <a:pt x="0" y="187"/>
                </a:lnTo>
                <a:lnTo>
                  <a:pt x="5" y="146"/>
                </a:lnTo>
                <a:lnTo>
                  <a:pt x="17" y="109"/>
                </a:lnTo>
                <a:lnTo>
                  <a:pt x="31" y="75"/>
                </a:lnTo>
                <a:lnTo>
                  <a:pt x="50" y="47"/>
                </a:lnTo>
                <a:lnTo>
                  <a:pt x="72" y="25"/>
                </a:lnTo>
                <a:lnTo>
                  <a:pt x="97" y="9"/>
                </a:lnTo>
                <a:lnTo>
                  <a:pt x="124" y="1"/>
                </a:lnTo>
                <a:lnTo>
                  <a:pt x="139" y="0"/>
                </a:lnTo>
                <a:lnTo>
                  <a:pt x="278" y="0"/>
                </a:lnTo>
                <a:lnTo>
                  <a:pt x="263" y="1"/>
                </a:lnTo>
                <a:lnTo>
                  <a:pt x="237" y="9"/>
                </a:lnTo>
                <a:lnTo>
                  <a:pt x="212" y="25"/>
                </a:lnTo>
                <a:lnTo>
                  <a:pt x="189" y="47"/>
                </a:lnTo>
                <a:lnTo>
                  <a:pt x="170" y="75"/>
                </a:lnTo>
                <a:lnTo>
                  <a:pt x="156" y="109"/>
                </a:lnTo>
                <a:lnTo>
                  <a:pt x="145" y="146"/>
                </a:lnTo>
                <a:lnTo>
                  <a:pt x="139" y="187"/>
                </a:lnTo>
                <a:lnTo>
                  <a:pt x="139" y="209"/>
                </a:lnTo>
                <a:close/>
              </a:path>
            </a:pathLst>
          </a:custGeom>
          <a:solidFill>
            <a:srgbClr val="ED5565"/>
          </a:solidFill>
          <a:ln w="9525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6655944" y="5671958"/>
            <a:ext cx="653916" cy="653916"/>
            <a:chOff x="6650314" y="5681299"/>
            <a:chExt cx="653916" cy="653916"/>
          </a:xfrm>
        </p:grpSpPr>
        <p:sp>
          <p:nvSpPr>
            <p:cNvPr id="54" name="자유형 53"/>
            <p:cNvSpPr>
              <a:spLocks/>
            </p:cNvSpPr>
            <p:nvPr/>
          </p:nvSpPr>
          <p:spPr bwMode="auto">
            <a:xfrm>
              <a:off x="6709854" y="5740839"/>
              <a:ext cx="534836" cy="534836"/>
            </a:xfrm>
            <a:custGeom>
              <a:avLst/>
              <a:gdLst>
                <a:gd name="connsiteX0" fmla="*/ 454708 w 534836"/>
                <a:gd name="connsiteY0" fmla="*/ 0 h 534836"/>
                <a:gd name="connsiteX1" fmla="*/ 498612 w 534836"/>
                <a:gd name="connsiteY1" fmla="*/ 36224 h 534836"/>
                <a:gd name="connsiteX2" fmla="*/ 534836 w 534836"/>
                <a:gd name="connsiteY2" fmla="*/ 80127 h 534836"/>
                <a:gd name="connsiteX3" fmla="*/ 80127 w 534836"/>
                <a:gd name="connsiteY3" fmla="*/ 534836 h 534836"/>
                <a:gd name="connsiteX4" fmla="*/ 36224 w 534836"/>
                <a:gd name="connsiteY4" fmla="*/ 498612 h 534836"/>
                <a:gd name="connsiteX5" fmla="*/ 0 w 534836"/>
                <a:gd name="connsiteY5" fmla="*/ 454708 h 534836"/>
                <a:gd name="connsiteX6" fmla="*/ 454708 w 534836"/>
                <a:gd name="connsiteY6" fmla="*/ 0 h 534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4836" h="534836">
                  <a:moveTo>
                    <a:pt x="454708" y="0"/>
                  </a:moveTo>
                  <a:lnTo>
                    <a:pt x="498612" y="36224"/>
                  </a:lnTo>
                  <a:lnTo>
                    <a:pt x="534836" y="80127"/>
                  </a:lnTo>
                  <a:lnTo>
                    <a:pt x="80127" y="534836"/>
                  </a:lnTo>
                  <a:lnTo>
                    <a:pt x="36224" y="498612"/>
                  </a:lnTo>
                  <a:lnTo>
                    <a:pt x="0" y="454708"/>
                  </a:lnTo>
                  <a:lnTo>
                    <a:pt x="45470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자유형 51"/>
            <p:cNvSpPr>
              <a:spLocks/>
            </p:cNvSpPr>
            <p:nvPr/>
          </p:nvSpPr>
          <p:spPr bwMode="auto">
            <a:xfrm>
              <a:off x="6650314" y="5681299"/>
              <a:ext cx="514248" cy="514248"/>
            </a:xfrm>
            <a:custGeom>
              <a:avLst/>
              <a:gdLst>
                <a:gd name="connsiteX0" fmla="*/ 326958 w 514248"/>
                <a:gd name="connsiteY0" fmla="*/ 0 h 514248"/>
                <a:gd name="connsiteX1" fmla="*/ 509763 w 514248"/>
                <a:gd name="connsiteY1" fmla="*/ 55839 h 514248"/>
                <a:gd name="connsiteX2" fmla="*/ 514248 w 514248"/>
                <a:gd name="connsiteY2" fmla="*/ 59540 h 514248"/>
                <a:gd name="connsiteX3" fmla="*/ 59540 w 514248"/>
                <a:gd name="connsiteY3" fmla="*/ 514248 h 514248"/>
                <a:gd name="connsiteX4" fmla="*/ 55839 w 514248"/>
                <a:gd name="connsiteY4" fmla="*/ 509763 h 514248"/>
                <a:gd name="connsiteX5" fmla="*/ 0 w 514248"/>
                <a:gd name="connsiteY5" fmla="*/ 326958 h 514248"/>
                <a:gd name="connsiteX6" fmla="*/ 326958 w 514248"/>
                <a:gd name="connsiteY6" fmla="*/ 0 h 514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4248" h="514248">
                  <a:moveTo>
                    <a:pt x="326958" y="0"/>
                  </a:moveTo>
                  <a:cubicBezTo>
                    <a:pt x="394673" y="0"/>
                    <a:pt x="457581" y="20585"/>
                    <a:pt x="509763" y="55839"/>
                  </a:cubicBezTo>
                  <a:lnTo>
                    <a:pt x="514248" y="59540"/>
                  </a:lnTo>
                  <a:lnTo>
                    <a:pt x="59540" y="514248"/>
                  </a:lnTo>
                  <a:lnTo>
                    <a:pt x="55839" y="509763"/>
                  </a:lnTo>
                  <a:cubicBezTo>
                    <a:pt x="20585" y="457581"/>
                    <a:pt x="0" y="394673"/>
                    <a:pt x="0" y="326958"/>
                  </a:cubicBezTo>
                  <a:cubicBezTo>
                    <a:pt x="0" y="146384"/>
                    <a:pt x="146384" y="0"/>
                    <a:pt x="326958" y="0"/>
                  </a:cubicBezTo>
                  <a:close/>
                </a:path>
              </a:pathLst>
            </a:custGeom>
            <a:solidFill>
              <a:srgbClr val="FA9C90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자유형 50"/>
            <p:cNvSpPr>
              <a:spLocks/>
            </p:cNvSpPr>
            <p:nvPr/>
          </p:nvSpPr>
          <p:spPr bwMode="auto">
            <a:xfrm>
              <a:off x="6789981" y="5820966"/>
              <a:ext cx="514249" cy="514249"/>
            </a:xfrm>
            <a:custGeom>
              <a:avLst/>
              <a:gdLst>
                <a:gd name="connsiteX0" fmla="*/ 454709 w 514249"/>
                <a:gd name="connsiteY0" fmla="*/ 0 h 514249"/>
                <a:gd name="connsiteX1" fmla="*/ 458410 w 514249"/>
                <a:gd name="connsiteY1" fmla="*/ 4486 h 514249"/>
                <a:gd name="connsiteX2" fmla="*/ 514249 w 514249"/>
                <a:gd name="connsiteY2" fmla="*/ 187291 h 514249"/>
                <a:gd name="connsiteX3" fmla="*/ 187291 w 514249"/>
                <a:gd name="connsiteY3" fmla="*/ 514249 h 514249"/>
                <a:gd name="connsiteX4" fmla="*/ 4486 w 514249"/>
                <a:gd name="connsiteY4" fmla="*/ 458410 h 514249"/>
                <a:gd name="connsiteX5" fmla="*/ 0 w 514249"/>
                <a:gd name="connsiteY5" fmla="*/ 454709 h 514249"/>
                <a:gd name="connsiteX6" fmla="*/ 454709 w 514249"/>
                <a:gd name="connsiteY6" fmla="*/ 0 h 514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4249" h="514249">
                  <a:moveTo>
                    <a:pt x="454709" y="0"/>
                  </a:moveTo>
                  <a:lnTo>
                    <a:pt x="458410" y="4486"/>
                  </a:lnTo>
                  <a:cubicBezTo>
                    <a:pt x="493664" y="56669"/>
                    <a:pt x="514249" y="119576"/>
                    <a:pt x="514249" y="187291"/>
                  </a:cubicBezTo>
                  <a:cubicBezTo>
                    <a:pt x="514249" y="367865"/>
                    <a:pt x="367865" y="514249"/>
                    <a:pt x="187291" y="514249"/>
                  </a:cubicBezTo>
                  <a:cubicBezTo>
                    <a:pt x="119576" y="514249"/>
                    <a:pt x="56669" y="493664"/>
                    <a:pt x="4486" y="458410"/>
                  </a:cubicBezTo>
                  <a:lnTo>
                    <a:pt x="0" y="454709"/>
                  </a:lnTo>
                  <a:lnTo>
                    <a:pt x="454709" y="0"/>
                  </a:lnTo>
                  <a:close/>
                </a:path>
              </a:pathLst>
            </a:custGeom>
            <a:solidFill>
              <a:srgbClr val="FA9C90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5" name="Freeform 9"/>
          <p:cNvSpPr>
            <a:spLocks/>
          </p:cNvSpPr>
          <p:nvPr/>
        </p:nvSpPr>
        <p:spPr bwMode="auto">
          <a:xfrm>
            <a:off x="4318296" y="5983649"/>
            <a:ext cx="534692" cy="45719"/>
          </a:xfrm>
          <a:prstGeom prst="roundRect">
            <a:avLst>
              <a:gd name="adj" fmla="val 50000"/>
            </a:avLst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6499697" y="5541722"/>
            <a:ext cx="932336" cy="914388"/>
            <a:chOff x="9128762" y="2831655"/>
            <a:chExt cx="2883917" cy="2828400"/>
          </a:xfrm>
        </p:grpSpPr>
        <p:sp>
          <p:nvSpPr>
            <p:cNvPr id="38" name="타원 37"/>
            <p:cNvSpPr/>
            <p:nvPr/>
          </p:nvSpPr>
          <p:spPr>
            <a:xfrm>
              <a:off x="9474117" y="3103194"/>
              <a:ext cx="2285325" cy="2285325"/>
            </a:xfrm>
            <a:prstGeom prst="ellipse">
              <a:avLst/>
            </a:prstGeom>
            <a:noFill/>
            <a:ln w="6350">
              <a:solidFill>
                <a:schemeClr val="tx1">
                  <a:lumMod val="85000"/>
                  <a:lumOff val="15000"/>
                </a:schemeClr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>
                <a:solidFill>
                  <a:srgbClr val="F1543F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0616777" y="2831655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모서리가 둥근 직사각형 39"/>
            <p:cNvSpPr/>
            <p:nvPr/>
          </p:nvSpPr>
          <p:spPr>
            <a:xfrm rot="5400000">
              <a:off x="11921768" y="4116175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모서리가 둥근 직사각형 40"/>
            <p:cNvSpPr/>
            <p:nvPr/>
          </p:nvSpPr>
          <p:spPr>
            <a:xfrm rot="5400000">
              <a:off x="9183674" y="4116175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모서리가 둥근 직사각형 41"/>
            <p:cNvSpPr/>
            <p:nvPr/>
          </p:nvSpPr>
          <p:spPr>
            <a:xfrm>
              <a:off x="10616777" y="5514232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모서리가 둥근 직사각형 42"/>
            <p:cNvSpPr/>
            <p:nvPr/>
          </p:nvSpPr>
          <p:spPr>
            <a:xfrm rot="2700000">
              <a:off x="9645072" y="5173479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모서리가 둥근 직사각형 43"/>
            <p:cNvSpPr/>
            <p:nvPr/>
          </p:nvSpPr>
          <p:spPr>
            <a:xfrm rot="2700000">
              <a:off x="11552486" y="3210167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모서리가 둥근 직사각형 44"/>
            <p:cNvSpPr/>
            <p:nvPr/>
          </p:nvSpPr>
          <p:spPr>
            <a:xfrm rot="18900000">
              <a:off x="11562840" y="5173478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모서리가 둥근 직사각형 45"/>
            <p:cNvSpPr/>
            <p:nvPr/>
          </p:nvSpPr>
          <p:spPr>
            <a:xfrm rot="18900000">
              <a:off x="9645072" y="3210658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65" name="직사각형 2064"/>
          <p:cNvSpPr/>
          <p:nvPr/>
        </p:nvSpPr>
        <p:spPr>
          <a:xfrm>
            <a:off x="3000375" y="842066"/>
            <a:ext cx="6096000" cy="9598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0">
              <a:defRPr/>
            </a:pPr>
            <a:r>
              <a:rPr lang="en-US" altLang="ko-KR" sz="4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>
                    <a:lumMod val="7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と一緒に</a:t>
            </a:r>
            <a:r>
              <a:rPr lang="en-US" altLang="ja-JP" sz="800" kern="0" dirty="0">
                <a:solidFill>
                  <a:prstClr val="white">
                    <a:lumMod val="7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を作る楽しさを感じてください</a:t>
            </a:r>
            <a:endParaRPr lang="en-US" altLang="ko-KR" sz="1400" i="1" kern="0" dirty="0">
              <a:solidFill>
                <a:prstClr val="white">
                  <a:lumMod val="7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594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3.7037E-6 L 0.00013 0.0638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22222E-6 L 0.00066 -0.7868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935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6" dur="1500" fill="hold"/>
                                        <p:tgtEl>
                                          <p:spTgt spid="20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3" grpId="0" animBg="1"/>
      <p:bldP spid="2063" grpId="1" animBg="1"/>
      <p:bldP spid="20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FFF2CD"/>
          </a:fgClr>
          <a:bgClr>
            <a:srgbClr val="FFFCF3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직사각형 2064"/>
          <p:cNvSpPr/>
          <p:nvPr/>
        </p:nvSpPr>
        <p:spPr>
          <a:xfrm>
            <a:off x="1612867" y="188860"/>
            <a:ext cx="6096000" cy="827278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defRPr/>
            </a:pPr>
            <a:r>
              <a:rPr lang="en-US" altLang="ko-KR" sz="3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 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en-US" altLang="ko-KR" sz="1600" i="1" kern="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7" name="Freeform 6"/>
          <p:cNvSpPr>
            <a:spLocks/>
          </p:cNvSpPr>
          <p:nvPr/>
        </p:nvSpPr>
        <p:spPr bwMode="auto">
          <a:xfrm>
            <a:off x="11872686" y="0"/>
            <a:ext cx="319314" cy="6858000"/>
          </a:xfrm>
          <a:prstGeom prst="rect">
            <a:avLst/>
          </a:prstGeom>
          <a:pattFill prst="wave">
            <a:fgClr>
              <a:srgbClr val="FFD2A6"/>
            </a:fgClr>
            <a:bgClr>
              <a:srgbClr val="F7C292"/>
            </a:bgClr>
          </a:patt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 prstMaterial="dkEdge"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4" name="Freeform 6"/>
          <p:cNvSpPr>
            <a:spLocks/>
          </p:cNvSpPr>
          <p:nvPr/>
        </p:nvSpPr>
        <p:spPr bwMode="auto">
          <a:xfrm>
            <a:off x="11872686" y="0"/>
            <a:ext cx="69932" cy="6858000"/>
          </a:xfrm>
          <a:prstGeom prst="rect">
            <a:avLst/>
          </a:prstGeom>
          <a:solidFill>
            <a:schemeClr val="tx1">
              <a:alpha val="14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 prstMaterial="dkEdge"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400338" y="188860"/>
            <a:ext cx="932953" cy="798802"/>
            <a:chOff x="3972213" y="2610204"/>
            <a:chExt cx="4681538" cy="4008373"/>
          </a:xfrm>
        </p:grpSpPr>
        <p:sp>
          <p:nvSpPr>
            <p:cNvPr id="81" name="자유형 80"/>
            <p:cNvSpPr>
              <a:spLocks/>
            </p:cNvSpPr>
            <p:nvPr/>
          </p:nvSpPr>
          <p:spPr bwMode="auto">
            <a:xfrm>
              <a:off x="4221451" y="3448340"/>
              <a:ext cx="3952875" cy="3121025"/>
            </a:xfrm>
            <a:custGeom>
              <a:avLst/>
              <a:gdLst>
                <a:gd name="connsiteX0" fmla="*/ 1078722 w 3952875"/>
                <a:gd name="connsiteY0" fmla="*/ 0 h 3121025"/>
                <a:gd name="connsiteX1" fmla="*/ 3068357 w 3952875"/>
                <a:gd name="connsiteY1" fmla="*/ 0 h 3121025"/>
                <a:gd name="connsiteX2" fmla="*/ 3114382 w 3952875"/>
                <a:gd name="connsiteY2" fmla="*/ 1058 h 3121025"/>
                <a:gd name="connsiteX3" fmla="*/ 3203257 w 3952875"/>
                <a:gd name="connsiteY3" fmla="*/ 10056 h 3121025"/>
                <a:gd name="connsiteX4" fmla="*/ 3290016 w 3952875"/>
                <a:gd name="connsiteY4" fmla="*/ 27522 h 3121025"/>
                <a:gd name="connsiteX5" fmla="*/ 3373072 w 3952875"/>
                <a:gd name="connsiteY5" fmla="*/ 53456 h 3121025"/>
                <a:gd name="connsiteX6" fmla="*/ 3452424 w 3952875"/>
                <a:gd name="connsiteY6" fmla="*/ 87329 h 3121025"/>
                <a:gd name="connsiteX7" fmla="*/ 3527545 w 3952875"/>
                <a:gd name="connsiteY7" fmla="*/ 127554 h 3121025"/>
                <a:gd name="connsiteX8" fmla="*/ 3597904 w 3952875"/>
                <a:gd name="connsiteY8" fmla="*/ 175717 h 3121025"/>
                <a:gd name="connsiteX9" fmla="*/ 3663502 w 3952875"/>
                <a:gd name="connsiteY9" fmla="*/ 229703 h 3121025"/>
                <a:gd name="connsiteX10" fmla="*/ 3723281 w 3952875"/>
                <a:gd name="connsiteY10" fmla="*/ 290040 h 3121025"/>
                <a:gd name="connsiteX11" fmla="*/ 3777770 w 3952875"/>
                <a:gd name="connsiteY11" fmla="*/ 355669 h 3121025"/>
                <a:gd name="connsiteX12" fmla="*/ 3825382 w 3952875"/>
                <a:gd name="connsiteY12" fmla="*/ 426062 h 3121025"/>
                <a:gd name="connsiteX13" fmla="*/ 3866116 w 3952875"/>
                <a:gd name="connsiteY13" fmla="*/ 501218 h 3121025"/>
                <a:gd name="connsiteX14" fmla="*/ 3899973 w 3952875"/>
                <a:gd name="connsiteY14" fmla="*/ 580609 h 3121025"/>
                <a:gd name="connsiteX15" fmla="*/ 3925895 w 3952875"/>
                <a:gd name="connsiteY15" fmla="*/ 663704 h 3121025"/>
                <a:gd name="connsiteX16" fmla="*/ 3943353 w 3952875"/>
                <a:gd name="connsiteY16" fmla="*/ 749975 h 3121025"/>
                <a:gd name="connsiteX17" fmla="*/ 3952346 w 3952875"/>
                <a:gd name="connsiteY17" fmla="*/ 839421 h 3121025"/>
                <a:gd name="connsiteX18" fmla="*/ 3952875 w 3952875"/>
                <a:gd name="connsiteY18" fmla="*/ 884939 h 3121025"/>
                <a:gd name="connsiteX19" fmla="*/ 3952875 w 3952875"/>
                <a:gd name="connsiteY19" fmla="*/ 2581247 h 3121025"/>
                <a:gd name="connsiteX20" fmla="*/ 3952346 w 3952875"/>
                <a:gd name="connsiteY20" fmla="*/ 2596596 h 3121025"/>
                <a:gd name="connsiteX21" fmla="*/ 3947056 w 3952875"/>
                <a:gd name="connsiteY21" fmla="*/ 2625706 h 3121025"/>
                <a:gd name="connsiteX22" fmla="*/ 3935947 w 3952875"/>
                <a:gd name="connsiteY22" fmla="*/ 2652169 h 3121025"/>
                <a:gd name="connsiteX23" fmla="*/ 3919547 w 3952875"/>
                <a:gd name="connsiteY23" fmla="*/ 2675457 h 3121025"/>
                <a:gd name="connsiteX24" fmla="*/ 3899973 w 3952875"/>
                <a:gd name="connsiteY24" fmla="*/ 2695040 h 3121025"/>
                <a:gd name="connsiteX25" fmla="*/ 3899962 w 3952875"/>
                <a:gd name="connsiteY25" fmla="*/ 2695048 h 3121025"/>
                <a:gd name="connsiteX26" fmla="*/ 3474292 w 3952875"/>
                <a:gd name="connsiteY26" fmla="*/ 3121025 h 3121025"/>
                <a:gd name="connsiteX27" fmla="*/ 3175000 w 3952875"/>
                <a:gd name="connsiteY27" fmla="*/ 2821517 h 3121025"/>
                <a:gd name="connsiteX28" fmla="*/ 3267311 w 3952875"/>
                <a:gd name="connsiteY28" fmla="*/ 2728913 h 3121025"/>
                <a:gd name="connsiteX29" fmla="*/ 341271 w 3952875"/>
                <a:gd name="connsiteY29" fmla="*/ 2728913 h 3121025"/>
                <a:gd name="connsiteX30" fmla="*/ 326459 w 3952875"/>
                <a:gd name="connsiteY30" fmla="*/ 2728384 h 3121025"/>
                <a:gd name="connsiteX31" fmla="*/ 296834 w 3952875"/>
                <a:gd name="connsiteY31" fmla="*/ 2722562 h 3121025"/>
                <a:gd name="connsiteX32" fmla="*/ 270912 w 3952875"/>
                <a:gd name="connsiteY32" fmla="*/ 2711447 h 3121025"/>
                <a:gd name="connsiteX33" fmla="*/ 247106 w 3952875"/>
                <a:gd name="connsiteY33" fmla="*/ 2695040 h 3121025"/>
                <a:gd name="connsiteX34" fmla="*/ 227532 w 3952875"/>
                <a:gd name="connsiteY34" fmla="*/ 2675457 h 3121025"/>
                <a:gd name="connsiteX35" fmla="*/ 211133 w 3952875"/>
                <a:gd name="connsiteY35" fmla="*/ 2652169 h 3121025"/>
                <a:gd name="connsiteX36" fmla="*/ 200552 w 3952875"/>
                <a:gd name="connsiteY36" fmla="*/ 2625706 h 3121025"/>
                <a:gd name="connsiteX37" fmla="*/ 194204 w 3952875"/>
                <a:gd name="connsiteY37" fmla="*/ 2596596 h 3121025"/>
                <a:gd name="connsiteX38" fmla="*/ 194204 w 3952875"/>
                <a:gd name="connsiteY38" fmla="*/ 2581247 h 3121025"/>
                <a:gd name="connsiteX39" fmla="*/ 193682 w 3952875"/>
                <a:gd name="connsiteY39" fmla="*/ 906407 h 3121025"/>
                <a:gd name="connsiteX40" fmla="*/ 0 w 3952875"/>
                <a:gd name="connsiteY40" fmla="*/ 710671 h 3121025"/>
                <a:gd name="connsiteX41" fmla="*/ 463710 w 3952875"/>
                <a:gd name="connsiteY41" fmla="*/ 247650 h 3121025"/>
                <a:gd name="connsiteX42" fmla="*/ 464894 w 3952875"/>
                <a:gd name="connsiteY42" fmla="*/ 248561 h 3121025"/>
                <a:gd name="connsiteX43" fmla="*/ 483577 w 3952875"/>
                <a:gd name="connsiteY43" fmla="*/ 229703 h 3121025"/>
                <a:gd name="connsiteX44" fmla="*/ 549175 w 3952875"/>
                <a:gd name="connsiteY44" fmla="*/ 175717 h 3121025"/>
                <a:gd name="connsiteX45" fmla="*/ 619535 w 3952875"/>
                <a:gd name="connsiteY45" fmla="*/ 127554 h 3121025"/>
                <a:gd name="connsiteX46" fmla="*/ 694655 w 3952875"/>
                <a:gd name="connsiteY46" fmla="*/ 87329 h 3121025"/>
                <a:gd name="connsiteX47" fmla="*/ 774008 w 3952875"/>
                <a:gd name="connsiteY47" fmla="*/ 53456 h 3121025"/>
                <a:gd name="connsiteX48" fmla="*/ 857063 w 3952875"/>
                <a:gd name="connsiteY48" fmla="*/ 27522 h 3121025"/>
                <a:gd name="connsiteX49" fmla="*/ 943822 w 3952875"/>
                <a:gd name="connsiteY49" fmla="*/ 10056 h 3121025"/>
                <a:gd name="connsiteX50" fmla="*/ 1032697 w 3952875"/>
                <a:gd name="connsiteY50" fmla="*/ 1058 h 312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952875" h="3121025">
                  <a:moveTo>
                    <a:pt x="1078722" y="0"/>
                  </a:moveTo>
                  <a:lnTo>
                    <a:pt x="3068357" y="0"/>
                  </a:lnTo>
                  <a:lnTo>
                    <a:pt x="3114382" y="1058"/>
                  </a:lnTo>
                  <a:lnTo>
                    <a:pt x="3203257" y="10056"/>
                  </a:lnTo>
                  <a:lnTo>
                    <a:pt x="3290016" y="27522"/>
                  </a:lnTo>
                  <a:lnTo>
                    <a:pt x="3373072" y="53456"/>
                  </a:lnTo>
                  <a:lnTo>
                    <a:pt x="3452424" y="87329"/>
                  </a:lnTo>
                  <a:lnTo>
                    <a:pt x="3527545" y="127554"/>
                  </a:lnTo>
                  <a:lnTo>
                    <a:pt x="3597904" y="175717"/>
                  </a:lnTo>
                  <a:lnTo>
                    <a:pt x="3663502" y="229703"/>
                  </a:lnTo>
                  <a:lnTo>
                    <a:pt x="3723281" y="290040"/>
                  </a:lnTo>
                  <a:lnTo>
                    <a:pt x="3777770" y="355669"/>
                  </a:lnTo>
                  <a:lnTo>
                    <a:pt x="3825382" y="426062"/>
                  </a:lnTo>
                  <a:lnTo>
                    <a:pt x="3866116" y="501218"/>
                  </a:lnTo>
                  <a:lnTo>
                    <a:pt x="3899973" y="580609"/>
                  </a:lnTo>
                  <a:lnTo>
                    <a:pt x="3925895" y="663704"/>
                  </a:lnTo>
                  <a:lnTo>
                    <a:pt x="3943353" y="749975"/>
                  </a:lnTo>
                  <a:lnTo>
                    <a:pt x="3952346" y="839421"/>
                  </a:lnTo>
                  <a:lnTo>
                    <a:pt x="3952875" y="884939"/>
                  </a:lnTo>
                  <a:lnTo>
                    <a:pt x="3952875" y="2581247"/>
                  </a:lnTo>
                  <a:lnTo>
                    <a:pt x="3952346" y="2596596"/>
                  </a:lnTo>
                  <a:lnTo>
                    <a:pt x="3947056" y="2625706"/>
                  </a:lnTo>
                  <a:lnTo>
                    <a:pt x="3935947" y="2652169"/>
                  </a:lnTo>
                  <a:lnTo>
                    <a:pt x="3919547" y="2675457"/>
                  </a:lnTo>
                  <a:lnTo>
                    <a:pt x="3899973" y="2695040"/>
                  </a:lnTo>
                  <a:lnTo>
                    <a:pt x="3899962" y="2695048"/>
                  </a:lnTo>
                  <a:lnTo>
                    <a:pt x="3474292" y="3121025"/>
                  </a:lnTo>
                  <a:lnTo>
                    <a:pt x="3175000" y="2821517"/>
                  </a:lnTo>
                  <a:lnTo>
                    <a:pt x="3267311" y="2728913"/>
                  </a:lnTo>
                  <a:lnTo>
                    <a:pt x="341271" y="2728913"/>
                  </a:lnTo>
                  <a:lnTo>
                    <a:pt x="326459" y="2728384"/>
                  </a:lnTo>
                  <a:lnTo>
                    <a:pt x="296834" y="2722562"/>
                  </a:lnTo>
                  <a:lnTo>
                    <a:pt x="270912" y="2711447"/>
                  </a:lnTo>
                  <a:lnTo>
                    <a:pt x="247106" y="2695040"/>
                  </a:lnTo>
                  <a:lnTo>
                    <a:pt x="227532" y="2675457"/>
                  </a:lnTo>
                  <a:lnTo>
                    <a:pt x="211133" y="2652169"/>
                  </a:lnTo>
                  <a:lnTo>
                    <a:pt x="200552" y="2625706"/>
                  </a:lnTo>
                  <a:lnTo>
                    <a:pt x="194204" y="2596596"/>
                  </a:lnTo>
                  <a:lnTo>
                    <a:pt x="194204" y="2581247"/>
                  </a:lnTo>
                  <a:lnTo>
                    <a:pt x="193682" y="906407"/>
                  </a:lnTo>
                  <a:lnTo>
                    <a:pt x="0" y="710671"/>
                  </a:lnTo>
                  <a:lnTo>
                    <a:pt x="463710" y="247650"/>
                  </a:lnTo>
                  <a:lnTo>
                    <a:pt x="464894" y="248561"/>
                  </a:lnTo>
                  <a:lnTo>
                    <a:pt x="483577" y="229703"/>
                  </a:lnTo>
                  <a:lnTo>
                    <a:pt x="549175" y="175717"/>
                  </a:lnTo>
                  <a:lnTo>
                    <a:pt x="619535" y="127554"/>
                  </a:lnTo>
                  <a:lnTo>
                    <a:pt x="694655" y="87329"/>
                  </a:lnTo>
                  <a:lnTo>
                    <a:pt x="774008" y="53456"/>
                  </a:lnTo>
                  <a:lnTo>
                    <a:pt x="857063" y="27522"/>
                  </a:lnTo>
                  <a:lnTo>
                    <a:pt x="943822" y="10056"/>
                  </a:lnTo>
                  <a:lnTo>
                    <a:pt x="1032697" y="1058"/>
                  </a:lnTo>
                  <a:close/>
                </a:path>
              </a:pathLst>
            </a:custGeom>
            <a:solidFill>
              <a:srgbClr val="FA9C90"/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  <a:effectLst>
              <a:outerShdw dir="18900000" sy="23000" kx="-1200000" algn="bl" rotWithShape="0">
                <a:prstClr val="black">
                  <a:alpha val="1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2" name="Freeform 12"/>
            <p:cNvSpPr>
              <a:spLocks/>
            </p:cNvSpPr>
            <p:nvPr/>
          </p:nvSpPr>
          <p:spPr bwMode="auto">
            <a:xfrm>
              <a:off x="7620288" y="3856327"/>
              <a:ext cx="369888" cy="1471613"/>
            </a:xfrm>
            <a:custGeom>
              <a:avLst/>
              <a:gdLst>
                <a:gd name="T0" fmla="*/ 115 w 699"/>
                <a:gd name="T1" fmla="*/ 18 h 2782"/>
                <a:gd name="T2" fmla="*/ 104 w 699"/>
                <a:gd name="T3" fmla="*/ 9 h 2782"/>
                <a:gd name="T4" fmla="*/ 78 w 699"/>
                <a:gd name="T5" fmla="*/ 0 h 2782"/>
                <a:gd name="T6" fmla="*/ 52 w 699"/>
                <a:gd name="T7" fmla="*/ 2 h 2782"/>
                <a:gd name="T8" fmla="*/ 27 w 699"/>
                <a:gd name="T9" fmla="*/ 14 h 2782"/>
                <a:gd name="T10" fmla="*/ 17 w 699"/>
                <a:gd name="T11" fmla="*/ 23 h 2782"/>
                <a:gd name="T12" fmla="*/ 8 w 699"/>
                <a:gd name="T13" fmla="*/ 35 h 2782"/>
                <a:gd name="T14" fmla="*/ 0 w 699"/>
                <a:gd name="T15" fmla="*/ 60 h 2782"/>
                <a:gd name="T16" fmla="*/ 1 w 699"/>
                <a:gd name="T17" fmla="*/ 87 h 2782"/>
                <a:gd name="T18" fmla="*/ 12 w 699"/>
                <a:gd name="T19" fmla="*/ 111 h 2782"/>
                <a:gd name="T20" fmla="*/ 23 w 699"/>
                <a:gd name="T21" fmla="*/ 121 h 2782"/>
                <a:gd name="T22" fmla="*/ 86 w 699"/>
                <a:gd name="T23" fmla="*/ 180 h 2782"/>
                <a:gd name="T24" fmla="*/ 200 w 699"/>
                <a:gd name="T25" fmla="*/ 305 h 2782"/>
                <a:gd name="T26" fmla="*/ 299 w 699"/>
                <a:gd name="T27" fmla="*/ 441 h 2782"/>
                <a:gd name="T28" fmla="*/ 383 w 699"/>
                <a:gd name="T29" fmla="*/ 586 h 2782"/>
                <a:gd name="T30" fmla="*/ 452 w 699"/>
                <a:gd name="T31" fmla="*/ 740 h 2782"/>
                <a:gd name="T32" fmla="*/ 505 w 699"/>
                <a:gd name="T33" fmla="*/ 900 h 2782"/>
                <a:gd name="T34" fmla="*/ 540 w 699"/>
                <a:gd name="T35" fmla="*/ 1065 h 2782"/>
                <a:gd name="T36" fmla="*/ 558 w 699"/>
                <a:gd name="T37" fmla="*/ 1233 h 2782"/>
                <a:gd name="T38" fmla="*/ 559 w 699"/>
                <a:gd name="T39" fmla="*/ 1319 h 2782"/>
                <a:gd name="T40" fmla="*/ 559 w 699"/>
                <a:gd name="T41" fmla="*/ 2713 h 2782"/>
                <a:gd name="T42" fmla="*/ 560 w 699"/>
                <a:gd name="T43" fmla="*/ 2727 h 2782"/>
                <a:gd name="T44" fmla="*/ 571 w 699"/>
                <a:gd name="T45" fmla="*/ 2752 h 2782"/>
                <a:gd name="T46" fmla="*/ 589 w 699"/>
                <a:gd name="T47" fmla="*/ 2771 h 2782"/>
                <a:gd name="T48" fmla="*/ 614 w 699"/>
                <a:gd name="T49" fmla="*/ 2781 h 2782"/>
                <a:gd name="T50" fmla="*/ 629 w 699"/>
                <a:gd name="T51" fmla="*/ 2782 h 2782"/>
                <a:gd name="T52" fmla="*/ 644 w 699"/>
                <a:gd name="T53" fmla="*/ 2781 h 2782"/>
                <a:gd name="T54" fmla="*/ 669 w 699"/>
                <a:gd name="T55" fmla="*/ 2771 h 2782"/>
                <a:gd name="T56" fmla="*/ 688 w 699"/>
                <a:gd name="T57" fmla="*/ 2752 h 2782"/>
                <a:gd name="T58" fmla="*/ 698 w 699"/>
                <a:gd name="T59" fmla="*/ 2727 h 2782"/>
                <a:gd name="T60" fmla="*/ 699 w 699"/>
                <a:gd name="T61" fmla="*/ 2713 h 2782"/>
                <a:gd name="T62" fmla="*/ 699 w 699"/>
                <a:gd name="T63" fmla="*/ 1319 h 2782"/>
                <a:gd name="T64" fmla="*/ 698 w 699"/>
                <a:gd name="T65" fmla="*/ 1273 h 2782"/>
                <a:gd name="T66" fmla="*/ 694 w 699"/>
                <a:gd name="T67" fmla="*/ 1180 h 2782"/>
                <a:gd name="T68" fmla="*/ 677 w 699"/>
                <a:gd name="T69" fmla="*/ 1043 h 2782"/>
                <a:gd name="T70" fmla="*/ 638 w 699"/>
                <a:gd name="T71" fmla="*/ 863 h 2782"/>
                <a:gd name="T72" fmla="*/ 582 w 699"/>
                <a:gd name="T73" fmla="*/ 690 h 2782"/>
                <a:gd name="T74" fmla="*/ 507 w 699"/>
                <a:gd name="T75" fmla="*/ 524 h 2782"/>
                <a:gd name="T76" fmla="*/ 416 w 699"/>
                <a:gd name="T77" fmla="*/ 365 h 2782"/>
                <a:gd name="T78" fmla="*/ 307 w 699"/>
                <a:gd name="T79" fmla="*/ 218 h 2782"/>
                <a:gd name="T80" fmla="*/ 215 w 699"/>
                <a:gd name="T81" fmla="*/ 114 h 2782"/>
                <a:gd name="T82" fmla="*/ 149 w 699"/>
                <a:gd name="T83" fmla="*/ 49 h 2782"/>
                <a:gd name="T84" fmla="*/ 115 w 699"/>
                <a:gd name="T85" fmla="*/ 18 h 2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2782">
                  <a:moveTo>
                    <a:pt x="115" y="18"/>
                  </a:moveTo>
                  <a:lnTo>
                    <a:pt x="104" y="9"/>
                  </a:lnTo>
                  <a:lnTo>
                    <a:pt x="78" y="0"/>
                  </a:lnTo>
                  <a:lnTo>
                    <a:pt x="52" y="2"/>
                  </a:lnTo>
                  <a:lnTo>
                    <a:pt x="27" y="14"/>
                  </a:lnTo>
                  <a:lnTo>
                    <a:pt x="17" y="23"/>
                  </a:lnTo>
                  <a:lnTo>
                    <a:pt x="8" y="35"/>
                  </a:lnTo>
                  <a:lnTo>
                    <a:pt x="0" y="60"/>
                  </a:lnTo>
                  <a:lnTo>
                    <a:pt x="1" y="87"/>
                  </a:lnTo>
                  <a:lnTo>
                    <a:pt x="12" y="111"/>
                  </a:lnTo>
                  <a:lnTo>
                    <a:pt x="23" y="121"/>
                  </a:lnTo>
                  <a:lnTo>
                    <a:pt x="86" y="180"/>
                  </a:lnTo>
                  <a:lnTo>
                    <a:pt x="200" y="305"/>
                  </a:lnTo>
                  <a:lnTo>
                    <a:pt x="299" y="441"/>
                  </a:lnTo>
                  <a:lnTo>
                    <a:pt x="383" y="586"/>
                  </a:lnTo>
                  <a:lnTo>
                    <a:pt x="452" y="740"/>
                  </a:lnTo>
                  <a:lnTo>
                    <a:pt x="505" y="900"/>
                  </a:lnTo>
                  <a:lnTo>
                    <a:pt x="540" y="1065"/>
                  </a:lnTo>
                  <a:lnTo>
                    <a:pt x="558" y="1233"/>
                  </a:lnTo>
                  <a:lnTo>
                    <a:pt x="559" y="1319"/>
                  </a:lnTo>
                  <a:lnTo>
                    <a:pt x="559" y="2713"/>
                  </a:lnTo>
                  <a:lnTo>
                    <a:pt x="560" y="2727"/>
                  </a:lnTo>
                  <a:lnTo>
                    <a:pt x="571" y="2752"/>
                  </a:lnTo>
                  <a:lnTo>
                    <a:pt x="589" y="2771"/>
                  </a:lnTo>
                  <a:lnTo>
                    <a:pt x="614" y="2781"/>
                  </a:lnTo>
                  <a:lnTo>
                    <a:pt x="629" y="2782"/>
                  </a:lnTo>
                  <a:lnTo>
                    <a:pt x="644" y="2781"/>
                  </a:lnTo>
                  <a:lnTo>
                    <a:pt x="669" y="2771"/>
                  </a:lnTo>
                  <a:lnTo>
                    <a:pt x="688" y="2752"/>
                  </a:lnTo>
                  <a:lnTo>
                    <a:pt x="698" y="2727"/>
                  </a:lnTo>
                  <a:lnTo>
                    <a:pt x="699" y="2713"/>
                  </a:lnTo>
                  <a:lnTo>
                    <a:pt x="699" y="1319"/>
                  </a:lnTo>
                  <a:lnTo>
                    <a:pt x="698" y="1273"/>
                  </a:lnTo>
                  <a:lnTo>
                    <a:pt x="694" y="1180"/>
                  </a:lnTo>
                  <a:lnTo>
                    <a:pt x="677" y="1043"/>
                  </a:lnTo>
                  <a:lnTo>
                    <a:pt x="638" y="863"/>
                  </a:lnTo>
                  <a:lnTo>
                    <a:pt x="582" y="690"/>
                  </a:lnTo>
                  <a:lnTo>
                    <a:pt x="507" y="524"/>
                  </a:lnTo>
                  <a:lnTo>
                    <a:pt x="416" y="365"/>
                  </a:lnTo>
                  <a:lnTo>
                    <a:pt x="307" y="218"/>
                  </a:lnTo>
                  <a:lnTo>
                    <a:pt x="215" y="114"/>
                  </a:lnTo>
                  <a:lnTo>
                    <a:pt x="149" y="49"/>
                  </a:lnTo>
                  <a:lnTo>
                    <a:pt x="115" y="18"/>
                  </a:lnTo>
                  <a:close/>
                </a:path>
              </a:pathLst>
            </a:custGeom>
            <a:solidFill>
              <a:srgbClr val="F87462"/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15"/>
            <p:cNvSpPr>
              <a:spLocks/>
            </p:cNvSpPr>
            <p:nvPr/>
          </p:nvSpPr>
          <p:spPr bwMode="auto">
            <a:xfrm>
              <a:off x="4873913" y="3595977"/>
              <a:ext cx="2473325" cy="147638"/>
            </a:xfrm>
            <a:custGeom>
              <a:avLst/>
              <a:gdLst>
                <a:gd name="T0" fmla="*/ 4655 w 4672"/>
                <a:gd name="T1" fmla="*/ 49 h 279"/>
                <a:gd name="T2" fmla="*/ 4664 w 4672"/>
                <a:gd name="T3" fmla="*/ 39 h 279"/>
                <a:gd name="T4" fmla="*/ 4672 w 4672"/>
                <a:gd name="T5" fmla="*/ 21 h 279"/>
                <a:gd name="T6" fmla="*/ 4665 w 4672"/>
                <a:gd name="T7" fmla="*/ 8 h 279"/>
                <a:gd name="T8" fmla="*/ 4649 w 4672"/>
                <a:gd name="T9" fmla="*/ 0 h 279"/>
                <a:gd name="T10" fmla="*/ 4635 w 4672"/>
                <a:gd name="T11" fmla="*/ 0 h 279"/>
                <a:gd name="T12" fmla="*/ 315 w 4672"/>
                <a:gd name="T13" fmla="*/ 0 h 279"/>
                <a:gd name="T14" fmla="*/ 300 w 4672"/>
                <a:gd name="T15" fmla="*/ 1 h 279"/>
                <a:gd name="T16" fmla="*/ 268 w 4672"/>
                <a:gd name="T17" fmla="*/ 8 h 279"/>
                <a:gd name="T18" fmla="*/ 236 w 4672"/>
                <a:gd name="T19" fmla="*/ 22 h 279"/>
                <a:gd name="T20" fmla="*/ 207 w 4672"/>
                <a:gd name="T21" fmla="*/ 40 h 279"/>
                <a:gd name="T22" fmla="*/ 196 w 4672"/>
                <a:gd name="T23" fmla="*/ 49 h 279"/>
                <a:gd name="T24" fmla="*/ 16 w 4672"/>
                <a:gd name="T25" fmla="*/ 230 h 279"/>
                <a:gd name="T26" fmla="*/ 7 w 4672"/>
                <a:gd name="T27" fmla="*/ 239 h 279"/>
                <a:gd name="T28" fmla="*/ 0 w 4672"/>
                <a:gd name="T29" fmla="*/ 257 h 279"/>
                <a:gd name="T30" fmla="*/ 6 w 4672"/>
                <a:gd name="T31" fmla="*/ 271 h 279"/>
                <a:gd name="T32" fmla="*/ 23 w 4672"/>
                <a:gd name="T33" fmla="*/ 278 h 279"/>
                <a:gd name="T34" fmla="*/ 37 w 4672"/>
                <a:gd name="T35" fmla="*/ 279 h 279"/>
                <a:gd name="T36" fmla="*/ 4356 w 4672"/>
                <a:gd name="T37" fmla="*/ 279 h 279"/>
                <a:gd name="T38" fmla="*/ 4371 w 4672"/>
                <a:gd name="T39" fmla="*/ 278 h 279"/>
                <a:gd name="T40" fmla="*/ 4403 w 4672"/>
                <a:gd name="T41" fmla="*/ 271 h 279"/>
                <a:gd name="T42" fmla="*/ 4435 w 4672"/>
                <a:gd name="T43" fmla="*/ 257 h 279"/>
                <a:gd name="T44" fmla="*/ 4464 w 4672"/>
                <a:gd name="T45" fmla="*/ 239 h 279"/>
                <a:gd name="T46" fmla="*/ 4475 w 4672"/>
                <a:gd name="T47" fmla="*/ 230 h 279"/>
                <a:gd name="T48" fmla="*/ 4655 w 4672"/>
                <a:gd name="T49" fmla="*/ 4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672" h="279">
                  <a:moveTo>
                    <a:pt x="4655" y="49"/>
                  </a:moveTo>
                  <a:lnTo>
                    <a:pt x="4664" y="39"/>
                  </a:lnTo>
                  <a:lnTo>
                    <a:pt x="4672" y="21"/>
                  </a:lnTo>
                  <a:lnTo>
                    <a:pt x="4665" y="8"/>
                  </a:lnTo>
                  <a:lnTo>
                    <a:pt x="4649" y="0"/>
                  </a:lnTo>
                  <a:lnTo>
                    <a:pt x="4635" y="0"/>
                  </a:lnTo>
                  <a:lnTo>
                    <a:pt x="315" y="0"/>
                  </a:lnTo>
                  <a:lnTo>
                    <a:pt x="300" y="1"/>
                  </a:lnTo>
                  <a:lnTo>
                    <a:pt x="268" y="8"/>
                  </a:lnTo>
                  <a:lnTo>
                    <a:pt x="236" y="22"/>
                  </a:lnTo>
                  <a:lnTo>
                    <a:pt x="207" y="40"/>
                  </a:lnTo>
                  <a:lnTo>
                    <a:pt x="196" y="49"/>
                  </a:lnTo>
                  <a:lnTo>
                    <a:pt x="16" y="230"/>
                  </a:lnTo>
                  <a:lnTo>
                    <a:pt x="7" y="239"/>
                  </a:lnTo>
                  <a:lnTo>
                    <a:pt x="0" y="257"/>
                  </a:lnTo>
                  <a:lnTo>
                    <a:pt x="6" y="271"/>
                  </a:lnTo>
                  <a:lnTo>
                    <a:pt x="23" y="278"/>
                  </a:lnTo>
                  <a:lnTo>
                    <a:pt x="37" y="279"/>
                  </a:lnTo>
                  <a:lnTo>
                    <a:pt x="4356" y="279"/>
                  </a:lnTo>
                  <a:lnTo>
                    <a:pt x="4371" y="278"/>
                  </a:lnTo>
                  <a:lnTo>
                    <a:pt x="4403" y="271"/>
                  </a:lnTo>
                  <a:lnTo>
                    <a:pt x="4435" y="257"/>
                  </a:lnTo>
                  <a:lnTo>
                    <a:pt x="4464" y="239"/>
                  </a:lnTo>
                  <a:lnTo>
                    <a:pt x="4475" y="230"/>
                  </a:lnTo>
                  <a:lnTo>
                    <a:pt x="4655" y="49"/>
                  </a:lnTo>
                  <a:close/>
                </a:path>
              </a:pathLst>
            </a:custGeom>
            <a:solidFill>
              <a:srgbClr val="656D78"/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  <a:effectLst>
              <a:innerShdw dist="50800" dir="162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84" name="그룹 83"/>
            <p:cNvGrpSpPr/>
            <p:nvPr/>
          </p:nvGrpSpPr>
          <p:grpSpPr>
            <a:xfrm>
              <a:off x="7917151" y="4664365"/>
              <a:ext cx="736600" cy="222250"/>
              <a:chOff x="7917151" y="4664365"/>
              <a:chExt cx="736600" cy="222250"/>
            </a:xfrm>
          </p:grpSpPr>
          <p:sp>
            <p:nvSpPr>
              <p:cNvPr id="85" name="Freeform 13"/>
              <p:cNvSpPr>
                <a:spLocks/>
              </p:cNvSpPr>
              <p:nvPr/>
            </p:nvSpPr>
            <p:spPr bwMode="auto">
              <a:xfrm>
                <a:off x="7917151" y="4738977"/>
                <a:ext cx="220663" cy="73025"/>
              </a:xfrm>
              <a:custGeom>
                <a:avLst/>
                <a:gdLst>
                  <a:gd name="T0" fmla="*/ 348 w 418"/>
                  <a:gd name="T1" fmla="*/ 139 h 139"/>
                  <a:gd name="T2" fmla="*/ 70 w 418"/>
                  <a:gd name="T3" fmla="*/ 139 h 139"/>
                  <a:gd name="T4" fmla="*/ 55 w 418"/>
                  <a:gd name="T5" fmla="*/ 138 h 139"/>
                  <a:gd name="T6" fmla="*/ 30 w 418"/>
                  <a:gd name="T7" fmla="*/ 128 h 139"/>
                  <a:gd name="T8" fmla="*/ 12 w 418"/>
                  <a:gd name="T9" fmla="*/ 109 h 139"/>
                  <a:gd name="T10" fmla="*/ 1 w 418"/>
                  <a:gd name="T11" fmla="*/ 84 h 139"/>
                  <a:gd name="T12" fmla="*/ 0 w 418"/>
                  <a:gd name="T13" fmla="*/ 69 h 139"/>
                  <a:gd name="T14" fmla="*/ 1 w 418"/>
                  <a:gd name="T15" fmla="*/ 55 h 139"/>
                  <a:gd name="T16" fmla="*/ 12 w 418"/>
                  <a:gd name="T17" fmla="*/ 30 h 139"/>
                  <a:gd name="T18" fmla="*/ 30 w 418"/>
                  <a:gd name="T19" fmla="*/ 12 h 139"/>
                  <a:gd name="T20" fmla="*/ 55 w 418"/>
                  <a:gd name="T21" fmla="*/ 1 h 139"/>
                  <a:gd name="T22" fmla="*/ 70 w 418"/>
                  <a:gd name="T23" fmla="*/ 0 h 139"/>
                  <a:gd name="T24" fmla="*/ 348 w 418"/>
                  <a:gd name="T25" fmla="*/ 0 h 139"/>
                  <a:gd name="T26" fmla="*/ 363 w 418"/>
                  <a:gd name="T27" fmla="*/ 1 h 139"/>
                  <a:gd name="T28" fmla="*/ 388 w 418"/>
                  <a:gd name="T29" fmla="*/ 12 h 139"/>
                  <a:gd name="T30" fmla="*/ 407 w 418"/>
                  <a:gd name="T31" fmla="*/ 30 h 139"/>
                  <a:gd name="T32" fmla="*/ 417 w 418"/>
                  <a:gd name="T33" fmla="*/ 55 h 139"/>
                  <a:gd name="T34" fmla="*/ 418 w 418"/>
                  <a:gd name="T35" fmla="*/ 69 h 139"/>
                  <a:gd name="T36" fmla="*/ 417 w 418"/>
                  <a:gd name="T37" fmla="*/ 84 h 139"/>
                  <a:gd name="T38" fmla="*/ 407 w 418"/>
                  <a:gd name="T39" fmla="*/ 109 h 139"/>
                  <a:gd name="T40" fmla="*/ 388 w 418"/>
                  <a:gd name="T41" fmla="*/ 128 h 139"/>
                  <a:gd name="T42" fmla="*/ 363 w 418"/>
                  <a:gd name="T43" fmla="*/ 138 h 139"/>
                  <a:gd name="T44" fmla="*/ 348 w 418"/>
                  <a:gd name="T45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18" h="139">
                    <a:moveTo>
                      <a:pt x="348" y="139"/>
                    </a:moveTo>
                    <a:lnTo>
                      <a:pt x="70" y="139"/>
                    </a:lnTo>
                    <a:lnTo>
                      <a:pt x="55" y="138"/>
                    </a:lnTo>
                    <a:lnTo>
                      <a:pt x="30" y="128"/>
                    </a:lnTo>
                    <a:lnTo>
                      <a:pt x="12" y="109"/>
                    </a:lnTo>
                    <a:lnTo>
                      <a:pt x="1" y="84"/>
                    </a:lnTo>
                    <a:lnTo>
                      <a:pt x="0" y="69"/>
                    </a:lnTo>
                    <a:lnTo>
                      <a:pt x="1" y="55"/>
                    </a:lnTo>
                    <a:lnTo>
                      <a:pt x="12" y="30"/>
                    </a:lnTo>
                    <a:lnTo>
                      <a:pt x="30" y="12"/>
                    </a:lnTo>
                    <a:lnTo>
                      <a:pt x="55" y="1"/>
                    </a:lnTo>
                    <a:lnTo>
                      <a:pt x="70" y="0"/>
                    </a:lnTo>
                    <a:lnTo>
                      <a:pt x="348" y="0"/>
                    </a:lnTo>
                    <a:lnTo>
                      <a:pt x="363" y="1"/>
                    </a:lnTo>
                    <a:lnTo>
                      <a:pt x="388" y="12"/>
                    </a:lnTo>
                    <a:lnTo>
                      <a:pt x="407" y="30"/>
                    </a:lnTo>
                    <a:lnTo>
                      <a:pt x="417" y="55"/>
                    </a:lnTo>
                    <a:lnTo>
                      <a:pt x="418" y="69"/>
                    </a:lnTo>
                    <a:lnTo>
                      <a:pt x="417" y="84"/>
                    </a:lnTo>
                    <a:lnTo>
                      <a:pt x="407" y="109"/>
                    </a:lnTo>
                    <a:lnTo>
                      <a:pt x="388" y="128"/>
                    </a:lnTo>
                    <a:lnTo>
                      <a:pt x="363" y="138"/>
                    </a:lnTo>
                    <a:lnTo>
                      <a:pt x="348" y="139"/>
                    </a:lnTo>
                    <a:close/>
                  </a:path>
                </a:pathLst>
              </a:custGeom>
              <a:solidFill>
                <a:srgbClr val="E6E9ED"/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Freeform 22"/>
              <p:cNvSpPr>
                <a:spLocks/>
              </p:cNvSpPr>
              <p:nvPr/>
            </p:nvSpPr>
            <p:spPr bwMode="auto">
              <a:xfrm>
                <a:off x="8064788" y="4664365"/>
                <a:ext cx="588963" cy="222250"/>
              </a:xfrm>
              <a:custGeom>
                <a:avLst/>
                <a:gdLst>
                  <a:gd name="T0" fmla="*/ 906 w 1115"/>
                  <a:gd name="T1" fmla="*/ 0 h 418"/>
                  <a:gd name="T2" fmla="*/ 70 w 1115"/>
                  <a:gd name="T3" fmla="*/ 0 h 418"/>
                  <a:gd name="T4" fmla="*/ 55 w 1115"/>
                  <a:gd name="T5" fmla="*/ 1 h 418"/>
                  <a:gd name="T6" fmla="*/ 30 w 1115"/>
                  <a:gd name="T7" fmla="*/ 11 h 418"/>
                  <a:gd name="T8" fmla="*/ 12 w 1115"/>
                  <a:gd name="T9" fmla="*/ 30 h 418"/>
                  <a:gd name="T10" fmla="*/ 1 w 1115"/>
                  <a:gd name="T11" fmla="*/ 55 h 418"/>
                  <a:gd name="T12" fmla="*/ 0 w 1115"/>
                  <a:gd name="T13" fmla="*/ 70 h 418"/>
                  <a:gd name="T14" fmla="*/ 0 w 1115"/>
                  <a:gd name="T15" fmla="*/ 349 h 418"/>
                  <a:gd name="T16" fmla="*/ 1 w 1115"/>
                  <a:gd name="T17" fmla="*/ 363 h 418"/>
                  <a:gd name="T18" fmla="*/ 12 w 1115"/>
                  <a:gd name="T19" fmla="*/ 388 h 418"/>
                  <a:gd name="T20" fmla="*/ 30 w 1115"/>
                  <a:gd name="T21" fmla="*/ 407 h 418"/>
                  <a:gd name="T22" fmla="*/ 55 w 1115"/>
                  <a:gd name="T23" fmla="*/ 417 h 418"/>
                  <a:gd name="T24" fmla="*/ 69 w 1115"/>
                  <a:gd name="T25" fmla="*/ 418 h 418"/>
                  <a:gd name="T26" fmla="*/ 906 w 1115"/>
                  <a:gd name="T27" fmla="*/ 418 h 418"/>
                  <a:gd name="T28" fmla="*/ 927 w 1115"/>
                  <a:gd name="T29" fmla="*/ 418 h 418"/>
                  <a:gd name="T30" fmla="*/ 967 w 1115"/>
                  <a:gd name="T31" fmla="*/ 410 h 418"/>
                  <a:gd name="T32" fmla="*/ 1004 w 1115"/>
                  <a:gd name="T33" fmla="*/ 394 h 418"/>
                  <a:gd name="T34" fmla="*/ 1038 w 1115"/>
                  <a:gd name="T35" fmla="*/ 371 h 418"/>
                  <a:gd name="T36" fmla="*/ 1053 w 1115"/>
                  <a:gd name="T37" fmla="*/ 357 h 418"/>
                  <a:gd name="T38" fmla="*/ 1068 w 1115"/>
                  <a:gd name="T39" fmla="*/ 342 h 418"/>
                  <a:gd name="T40" fmla="*/ 1091 w 1115"/>
                  <a:gd name="T41" fmla="*/ 308 h 418"/>
                  <a:gd name="T42" fmla="*/ 1106 w 1115"/>
                  <a:gd name="T43" fmla="*/ 271 h 418"/>
                  <a:gd name="T44" fmla="*/ 1114 w 1115"/>
                  <a:gd name="T45" fmla="*/ 230 h 418"/>
                  <a:gd name="T46" fmla="*/ 1115 w 1115"/>
                  <a:gd name="T47" fmla="*/ 209 h 418"/>
                  <a:gd name="T48" fmla="*/ 1114 w 1115"/>
                  <a:gd name="T49" fmla="*/ 188 h 418"/>
                  <a:gd name="T50" fmla="*/ 1106 w 1115"/>
                  <a:gd name="T51" fmla="*/ 147 h 418"/>
                  <a:gd name="T52" fmla="*/ 1090 w 1115"/>
                  <a:gd name="T53" fmla="*/ 110 h 418"/>
                  <a:gd name="T54" fmla="*/ 1067 w 1115"/>
                  <a:gd name="T55" fmla="*/ 76 h 418"/>
                  <a:gd name="T56" fmla="*/ 1039 w 1115"/>
                  <a:gd name="T57" fmla="*/ 48 h 418"/>
                  <a:gd name="T58" fmla="*/ 1005 w 1115"/>
                  <a:gd name="T59" fmla="*/ 25 h 418"/>
                  <a:gd name="T60" fmla="*/ 968 w 1115"/>
                  <a:gd name="T61" fmla="*/ 9 h 418"/>
                  <a:gd name="T62" fmla="*/ 927 w 1115"/>
                  <a:gd name="T63" fmla="*/ 1 h 418"/>
                  <a:gd name="T64" fmla="*/ 906 w 1115"/>
                  <a:gd name="T65" fmla="*/ 0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15" h="418">
                    <a:moveTo>
                      <a:pt x="906" y="0"/>
                    </a:moveTo>
                    <a:lnTo>
                      <a:pt x="70" y="0"/>
                    </a:lnTo>
                    <a:lnTo>
                      <a:pt x="55" y="1"/>
                    </a:lnTo>
                    <a:lnTo>
                      <a:pt x="30" y="11"/>
                    </a:lnTo>
                    <a:lnTo>
                      <a:pt x="12" y="30"/>
                    </a:lnTo>
                    <a:lnTo>
                      <a:pt x="1" y="55"/>
                    </a:lnTo>
                    <a:lnTo>
                      <a:pt x="0" y="70"/>
                    </a:lnTo>
                    <a:lnTo>
                      <a:pt x="0" y="349"/>
                    </a:lnTo>
                    <a:lnTo>
                      <a:pt x="1" y="363"/>
                    </a:lnTo>
                    <a:lnTo>
                      <a:pt x="12" y="388"/>
                    </a:lnTo>
                    <a:lnTo>
                      <a:pt x="30" y="407"/>
                    </a:lnTo>
                    <a:lnTo>
                      <a:pt x="55" y="417"/>
                    </a:lnTo>
                    <a:lnTo>
                      <a:pt x="69" y="418"/>
                    </a:lnTo>
                    <a:lnTo>
                      <a:pt x="906" y="418"/>
                    </a:lnTo>
                    <a:lnTo>
                      <a:pt x="927" y="418"/>
                    </a:lnTo>
                    <a:lnTo>
                      <a:pt x="967" y="410"/>
                    </a:lnTo>
                    <a:lnTo>
                      <a:pt x="1004" y="394"/>
                    </a:lnTo>
                    <a:lnTo>
                      <a:pt x="1038" y="371"/>
                    </a:lnTo>
                    <a:lnTo>
                      <a:pt x="1053" y="357"/>
                    </a:lnTo>
                    <a:lnTo>
                      <a:pt x="1068" y="342"/>
                    </a:lnTo>
                    <a:lnTo>
                      <a:pt x="1091" y="308"/>
                    </a:lnTo>
                    <a:lnTo>
                      <a:pt x="1106" y="271"/>
                    </a:lnTo>
                    <a:lnTo>
                      <a:pt x="1114" y="230"/>
                    </a:lnTo>
                    <a:lnTo>
                      <a:pt x="1115" y="209"/>
                    </a:lnTo>
                    <a:lnTo>
                      <a:pt x="1114" y="188"/>
                    </a:lnTo>
                    <a:lnTo>
                      <a:pt x="1106" y="147"/>
                    </a:lnTo>
                    <a:lnTo>
                      <a:pt x="1090" y="110"/>
                    </a:lnTo>
                    <a:lnTo>
                      <a:pt x="1067" y="76"/>
                    </a:lnTo>
                    <a:lnTo>
                      <a:pt x="1039" y="48"/>
                    </a:lnTo>
                    <a:lnTo>
                      <a:pt x="1005" y="25"/>
                    </a:lnTo>
                    <a:lnTo>
                      <a:pt x="968" y="9"/>
                    </a:lnTo>
                    <a:lnTo>
                      <a:pt x="927" y="1"/>
                    </a:lnTo>
                    <a:lnTo>
                      <a:pt x="906" y="0"/>
                    </a:lnTo>
                    <a:close/>
                  </a:path>
                </a:pathLst>
              </a:custGeom>
              <a:solidFill>
                <a:srgbClr val="656D78"/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7" name="그룹 86"/>
            <p:cNvGrpSpPr/>
            <p:nvPr/>
          </p:nvGrpSpPr>
          <p:grpSpPr>
            <a:xfrm>
              <a:off x="4781998" y="2610204"/>
              <a:ext cx="2537248" cy="2487691"/>
              <a:chOff x="9028056" y="378561"/>
              <a:chExt cx="2653718" cy="2601886"/>
            </a:xfrm>
          </p:grpSpPr>
          <p:sp>
            <p:nvSpPr>
              <p:cNvPr id="88" name="Freeform 6"/>
              <p:cNvSpPr>
                <a:spLocks/>
              </p:cNvSpPr>
              <p:nvPr/>
            </p:nvSpPr>
            <p:spPr bwMode="auto">
              <a:xfrm>
                <a:off x="9108521" y="378561"/>
                <a:ext cx="2573253" cy="2577418"/>
              </a:xfrm>
              <a:custGeom>
                <a:avLst/>
                <a:gdLst>
                  <a:gd name="T0" fmla="*/ 1909 w 3708"/>
                  <a:gd name="T1" fmla="*/ 0 h 3715"/>
                  <a:gd name="T2" fmla="*/ 2025 w 3708"/>
                  <a:gd name="T3" fmla="*/ 5 h 3715"/>
                  <a:gd name="T4" fmla="*/ 2149 w 3708"/>
                  <a:gd name="T5" fmla="*/ 15 h 3715"/>
                  <a:gd name="T6" fmla="*/ 2279 w 3708"/>
                  <a:gd name="T7" fmla="*/ 30 h 3715"/>
                  <a:gd name="T8" fmla="*/ 2413 w 3708"/>
                  <a:gd name="T9" fmla="*/ 51 h 3715"/>
                  <a:gd name="T10" fmla="*/ 2551 w 3708"/>
                  <a:gd name="T11" fmla="*/ 79 h 3715"/>
                  <a:gd name="T12" fmla="*/ 2687 w 3708"/>
                  <a:gd name="T13" fmla="*/ 113 h 3715"/>
                  <a:gd name="T14" fmla="*/ 2824 w 3708"/>
                  <a:gd name="T15" fmla="*/ 155 h 3715"/>
                  <a:gd name="T16" fmla="*/ 2956 w 3708"/>
                  <a:gd name="T17" fmla="*/ 206 h 3715"/>
                  <a:gd name="T18" fmla="*/ 3084 w 3708"/>
                  <a:gd name="T19" fmla="*/ 264 h 3715"/>
                  <a:gd name="T20" fmla="*/ 3206 w 3708"/>
                  <a:gd name="T21" fmla="*/ 330 h 3715"/>
                  <a:gd name="T22" fmla="*/ 3317 w 3708"/>
                  <a:gd name="T23" fmla="*/ 407 h 3715"/>
                  <a:gd name="T24" fmla="*/ 3419 w 3708"/>
                  <a:gd name="T25" fmla="*/ 493 h 3715"/>
                  <a:gd name="T26" fmla="*/ 3508 w 3708"/>
                  <a:gd name="T27" fmla="*/ 589 h 3715"/>
                  <a:gd name="T28" fmla="*/ 3584 w 3708"/>
                  <a:gd name="T29" fmla="*/ 696 h 3715"/>
                  <a:gd name="T30" fmla="*/ 3642 w 3708"/>
                  <a:gd name="T31" fmla="*/ 814 h 3715"/>
                  <a:gd name="T32" fmla="*/ 3684 w 3708"/>
                  <a:gd name="T33" fmla="*/ 943 h 3715"/>
                  <a:gd name="T34" fmla="*/ 3706 w 3708"/>
                  <a:gd name="T35" fmla="*/ 1086 h 3715"/>
                  <a:gd name="T36" fmla="*/ 3706 w 3708"/>
                  <a:gd name="T37" fmla="*/ 1214 h 3715"/>
                  <a:gd name="T38" fmla="*/ 3684 w 3708"/>
                  <a:gd name="T39" fmla="*/ 1320 h 3715"/>
                  <a:gd name="T40" fmla="*/ 3645 w 3708"/>
                  <a:gd name="T41" fmla="*/ 1426 h 3715"/>
                  <a:gd name="T42" fmla="*/ 3587 w 3708"/>
                  <a:gd name="T43" fmla="*/ 1526 h 3715"/>
                  <a:gd name="T44" fmla="*/ 3516 w 3708"/>
                  <a:gd name="T45" fmla="*/ 1612 h 3715"/>
                  <a:gd name="T46" fmla="*/ 3476 w 3708"/>
                  <a:gd name="T47" fmla="*/ 3367 h 3715"/>
                  <a:gd name="T48" fmla="*/ 3464 w 3708"/>
                  <a:gd name="T49" fmla="*/ 3460 h 3715"/>
                  <a:gd name="T50" fmla="*/ 3429 w 3708"/>
                  <a:gd name="T51" fmla="*/ 3542 h 3715"/>
                  <a:gd name="T52" fmla="*/ 3375 w 3708"/>
                  <a:gd name="T53" fmla="*/ 3613 h 3715"/>
                  <a:gd name="T54" fmla="*/ 3304 w 3708"/>
                  <a:gd name="T55" fmla="*/ 3668 h 3715"/>
                  <a:gd name="T56" fmla="*/ 3221 w 3708"/>
                  <a:gd name="T57" fmla="*/ 3703 h 3715"/>
                  <a:gd name="T58" fmla="*/ 3129 w 3708"/>
                  <a:gd name="T59" fmla="*/ 3715 h 3715"/>
                  <a:gd name="T60" fmla="*/ 533 w 3708"/>
                  <a:gd name="T61" fmla="*/ 3712 h 3715"/>
                  <a:gd name="T62" fmla="*/ 443 w 3708"/>
                  <a:gd name="T63" fmla="*/ 3688 h 3715"/>
                  <a:gd name="T64" fmla="*/ 367 w 3708"/>
                  <a:gd name="T65" fmla="*/ 3643 h 3715"/>
                  <a:gd name="T66" fmla="*/ 305 w 3708"/>
                  <a:gd name="T67" fmla="*/ 3579 h 3715"/>
                  <a:gd name="T68" fmla="*/ 259 w 3708"/>
                  <a:gd name="T69" fmla="*/ 3503 h 3715"/>
                  <a:gd name="T70" fmla="*/ 235 w 3708"/>
                  <a:gd name="T71" fmla="*/ 3414 h 3715"/>
                  <a:gd name="T72" fmla="*/ 231 w 3708"/>
                  <a:gd name="T73" fmla="*/ 1649 h 3715"/>
                  <a:gd name="T74" fmla="*/ 155 w 3708"/>
                  <a:gd name="T75" fmla="*/ 1571 h 3715"/>
                  <a:gd name="T76" fmla="*/ 90 w 3708"/>
                  <a:gd name="T77" fmla="*/ 1477 h 3715"/>
                  <a:gd name="T78" fmla="*/ 42 w 3708"/>
                  <a:gd name="T79" fmla="*/ 1374 h 3715"/>
                  <a:gd name="T80" fmla="*/ 11 w 3708"/>
                  <a:gd name="T81" fmla="*/ 1267 h 3715"/>
                  <a:gd name="T82" fmla="*/ 0 w 3708"/>
                  <a:gd name="T83" fmla="*/ 1160 h 3715"/>
                  <a:gd name="T84" fmla="*/ 11 w 3708"/>
                  <a:gd name="T85" fmla="*/ 1013 h 3715"/>
                  <a:gd name="T86" fmla="*/ 43 w 3708"/>
                  <a:gd name="T87" fmla="*/ 878 h 3715"/>
                  <a:gd name="T88" fmla="*/ 92 w 3708"/>
                  <a:gd name="T89" fmla="*/ 753 h 3715"/>
                  <a:gd name="T90" fmla="*/ 160 w 3708"/>
                  <a:gd name="T91" fmla="*/ 641 h 3715"/>
                  <a:gd name="T92" fmla="*/ 243 w 3708"/>
                  <a:gd name="T93" fmla="*/ 540 h 3715"/>
                  <a:gd name="T94" fmla="*/ 339 w 3708"/>
                  <a:gd name="T95" fmla="*/ 449 h 3715"/>
                  <a:gd name="T96" fmla="*/ 446 w 3708"/>
                  <a:gd name="T97" fmla="*/ 368 h 3715"/>
                  <a:gd name="T98" fmla="*/ 562 w 3708"/>
                  <a:gd name="T99" fmla="*/ 296 h 3715"/>
                  <a:gd name="T100" fmla="*/ 687 w 3708"/>
                  <a:gd name="T101" fmla="*/ 233 h 3715"/>
                  <a:gd name="T102" fmla="*/ 817 w 3708"/>
                  <a:gd name="T103" fmla="*/ 180 h 3715"/>
                  <a:gd name="T104" fmla="*/ 953 w 3708"/>
                  <a:gd name="T105" fmla="*/ 134 h 3715"/>
                  <a:gd name="T106" fmla="*/ 1089 w 3708"/>
                  <a:gd name="T107" fmla="*/ 95 h 3715"/>
                  <a:gd name="T108" fmla="*/ 1226 w 3708"/>
                  <a:gd name="T109" fmla="*/ 65 h 3715"/>
                  <a:gd name="T110" fmla="*/ 1362 w 3708"/>
                  <a:gd name="T111" fmla="*/ 40 h 3715"/>
                  <a:gd name="T112" fmla="*/ 1494 w 3708"/>
                  <a:gd name="T113" fmla="*/ 22 h 3715"/>
                  <a:gd name="T114" fmla="*/ 1622 w 3708"/>
                  <a:gd name="T115" fmla="*/ 9 h 3715"/>
                  <a:gd name="T116" fmla="*/ 1743 w 3708"/>
                  <a:gd name="T117" fmla="*/ 2 h 3715"/>
                  <a:gd name="T118" fmla="*/ 1853 w 3708"/>
                  <a:gd name="T119" fmla="*/ 0 h 3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708" h="3715">
                    <a:moveTo>
                      <a:pt x="1853" y="0"/>
                    </a:moveTo>
                    <a:lnTo>
                      <a:pt x="1909" y="0"/>
                    </a:lnTo>
                    <a:lnTo>
                      <a:pt x="1966" y="2"/>
                    </a:lnTo>
                    <a:lnTo>
                      <a:pt x="2025" y="5"/>
                    </a:lnTo>
                    <a:lnTo>
                      <a:pt x="2086" y="9"/>
                    </a:lnTo>
                    <a:lnTo>
                      <a:pt x="2149" y="15"/>
                    </a:lnTo>
                    <a:lnTo>
                      <a:pt x="2213" y="22"/>
                    </a:lnTo>
                    <a:lnTo>
                      <a:pt x="2279" y="30"/>
                    </a:lnTo>
                    <a:lnTo>
                      <a:pt x="2347" y="40"/>
                    </a:lnTo>
                    <a:lnTo>
                      <a:pt x="2413" y="51"/>
                    </a:lnTo>
                    <a:lnTo>
                      <a:pt x="2482" y="65"/>
                    </a:lnTo>
                    <a:lnTo>
                      <a:pt x="2551" y="79"/>
                    </a:lnTo>
                    <a:lnTo>
                      <a:pt x="2619" y="95"/>
                    </a:lnTo>
                    <a:lnTo>
                      <a:pt x="2687" y="113"/>
                    </a:lnTo>
                    <a:lnTo>
                      <a:pt x="2756" y="134"/>
                    </a:lnTo>
                    <a:lnTo>
                      <a:pt x="2824" y="155"/>
                    </a:lnTo>
                    <a:lnTo>
                      <a:pt x="2891" y="180"/>
                    </a:lnTo>
                    <a:lnTo>
                      <a:pt x="2956" y="206"/>
                    </a:lnTo>
                    <a:lnTo>
                      <a:pt x="3022" y="233"/>
                    </a:lnTo>
                    <a:lnTo>
                      <a:pt x="3084" y="264"/>
                    </a:lnTo>
                    <a:lnTo>
                      <a:pt x="3146" y="296"/>
                    </a:lnTo>
                    <a:lnTo>
                      <a:pt x="3206" y="330"/>
                    </a:lnTo>
                    <a:lnTo>
                      <a:pt x="3262" y="368"/>
                    </a:lnTo>
                    <a:lnTo>
                      <a:pt x="3317" y="407"/>
                    </a:lnTo>
                    <a:lnTo>
                      <a:pt x="3369" y="449"/>
                    </a:lnTo>
                    <a:lnTo>
                      <a:pt x="3419" y="493"/>
                    </a:lnTo>
                    <a:lnTo>
                      <a:pt x="3465" y="540"/>
                    </a:lnTo>
                    <a:lnTo>
                      <a:pt x="3508" y="589"/>
                    </a:lnTo>
                    <a:lnTo>
                      <a:pt x="3548" y="641"/>
                    </a:lnTo>
                    <a:lnTo>
                      <a:pt x="3584" y="696"/>
                    </a:lnTo>
                    <a:lnTo>
                      <a:pt x="3615" y="753"/>
                    </a:lnTo>
                    <a:lnTo>
                      <a:pt x="3642" y="814"/>
                    </a:lnTo>
                    <a:lnTo>
                      <a:pt x="3666" y="878"/>
                    </a:lnTo>
                    <a:lnTo>
                      <a:pt x="3684" y="943"/>
                    </a:lnTo>
                    <a:lnTo>
                      <a:pt x="3698" y="1013"/>
                    </a:lnTo>
                    <a:lnTo>
                      <a:pt x="3706" y="1086"/>
                    </a:lnTo>
                    <a:lnTo>
                      <a:pt x="3708" y="1160"/>
                    </a:lnTo>
                    <a:lnTo>
                      <a:pt x="3706" y="1214"/>
                    </a:lnTo>
                    <a:lnTo>
                      <a:pt x="3698" y="1267"/>
                    </a:lnTo>
                    <a:lnTo>
                      <a:pt x="3684" y="1320"/>
                    </a:lnTo>
                    <a:lnTo>
                      <a:pt x="3666" y="1374"/>
                    </a:lnTo>
                    <a:lnTo>
                      <a:pt x="3645" y="1426"/>
                    </a:lnTo>
                    <a:lnTo>
                      <a:pt x="3618" y="1477"/>
                    </a:lnTo>
                    <a:lnTo>
                      <a:pt x="3587" y="1526"/>
                    </a:lnTo>
                    <a:lnTo>
                      <a:pt x="3553" y="1571"/>
                    </a:lnTo>
                    <a:lnTo>
                      <a:pt x="3516" y="1612"/>
                    </a:lnTo>
                    <a:lnTo>
                      <a:pt x="3476" y="1649"/>
                    </a:lnTo>
                    <a:lnTo>
                      <a:pt x="3476" y="3367"/>
                    </a:lnTo>
                    <a:lnTo>
                      <a:pt x="3473" y="3414"/>
                    </a:lnTo>
                    <a:lnTo>
                      <a:pt x="3464" y="3460"/>
                    </a:lnTo>
                    <a:lnTo>
                      <a:pt x="3449" y="3503"/>
                    </a:lnTo>
                    <a:lnTo>
                      <a:pt x="3429" y="3542"/>
                    </a:lnTo>
                    <a:lnTo>
                      <a:pt x="3404" y="3579"/>
                    </a:lnTo>
                    <a:lnTo>
                      <a:pt x="3375" y="3613"/>
                    </a:lnTo>
                    <a:lnTo>
                      <a:pt x="3341" y="3643"/>
                    </a:lnTo>
                    <a:lnTo>
                      <a:pt x="3304" y="3668"/>
                    </a:lnTo>
                    <a:lnTo>
                      <a:pt x="3264" y="3688"/>
                    </a:lnTo>
                    <a:lnTo>
                      <a:pt x="3221" y="3703"/>
                    </a:lnTo>
                    <a:lnTo>
                      <a:pt x="3176" y="3712"/>
                    </a:lnTo>
                    <a:lnTo>
                      <a:pt x="3129" y="3715"/>
                    </a:lnTo>
                    <a:lnTo>
                      <a:pt x="579" y="3715"/>
                    </a:lnTo>
                    <a:lnTo>
                      <a:pt x="533" y="3712"/>
                    </a:lnTo>
                    <a:lnTo>
                      <a:pt x="486" y="3703"/>
                    </a:lnTo>
                    <a:lnTo>
                      <a:pt x="443" y="3688"/>
                    </a:lnTo>
                    <a:lnTo>
                      <a:pt x="404" y="3668"/>
                    </a:lnTo>
                    <a:lnTo>
                      <a:pt x="367" y="3643"/>
                    </a:lnTo>
                    <a:lnTo>
                      <a:pt x="334" y="3613"/>
                    </a:lnTo>
                    <a:lnTo>
                      <a:pt x="305" y="3579"/>
                    </a:lnTo>
                    <a:lnTo>
                      <a:pt x="279" y="3542"/>
                    </a:lnTo>
                    <a:lnTo>
                      <a:pt x="259" y="3503"/>
                    </a:lnTo>
                    <a:lnTo>
                      <a:pt x="244" y="3460"/>
                    </a:lnTo>
                    <a:lnTo>
                      <a:pt x="235" y="3414"/>
                    </a:lnTo>
                    <a:lnTo>
                      <a:pt x="231" y="3367"/>
                    </a:lnTo>
                    <a:lnTo>
                      <a:pt x="231" y="1649"/>
                    </a:lnTo>
                    <a:lnTo>
                      <a:pt x="192" y="1612"/>
                    </a:lnTo>
                    <a:lnTo>
                      <a:pt x="155" y="1571"/>
                    </a:lnTo>
                    <a:lnTo>
                      <a:pt x="121" y="1526"/>
                    </a:lnTo>
                    <a:lnTo>
                      <a:pt x="90" y="1477"/>
                    </a:lnTo>
                    <a:lnTo>
                      <a:pt x="64" y="1426"/>
                    </a:lnTo>
                    <a:lnTo>
                      <a:pt x="42" y="1374"/>
                    </a:lnTo>
                    <a:lnTo>
                      <a:pt x="24" y="1320"/>
                    </a:lnTo>
                    <a:lnTo>
                      <a:pt x="11" y="1267"/>
                    </a:lnTo>
                    <a:lnTo>
                      <a:pt x="3" y="1214"/>
                    </a:lnTo>
                    <a:lnTo>
                      <a:pt x="0" y="1160"/>
                    </a:lnTo>
                    <a:lnTo>
                      <a:pt x="3" y="1086"/>
                    </a:lnTo>
                    <a:lnTo>
                      <a:pt x="11" y="1013"/>
                    </a:lnTo>
                    <a:lnTo>
                      <a:pt x="25" y="943"/>
                    </a:lnTo>
                    <a:lnTo>
                      <a:pt x="43" y="878"/>
                    </a:lnTo>
                    <a:lnTo>
                      <a:pt x="65" y="814"/>
                    </a:lnTo>
                    <a:lnTo>
                      <a:pt x="92" y="753"/>
                    </a:lnTo>
                    <a:lnTo>
                      <a:pt x="124" y="696"/>
                    </a:lnTo>
                    <a:lnTo>
                      <a:pt x="160" y="641"/>
                    </a:lnTo>
                    <a:lnTo>
                      <a:pt x="200" y="589"/>
                    </a:lnTo>
                    <a:lnTo>
                      <a:pt x="243" y="540"/>
                    </a:lnTo>
                    <a:lnTo>
                      <a:pt x="289" y="493"/>
                    </a:lnTo>
                    <a:lnTo>
                      <a:pt x="339" y="449"/>
                    </a:lnTo>
                    <a:lnTo>
                      <a:pt x="390" y="407"/>
                    </a:lnTo>
                    <a:lnTo>
                      <a:pt x="446" y="368"/>
                    </a:lnTo>
                    <a:lnTo>
                      <a:pt x="503" y="330"/>
                    </a:lnTo>
                    <a:lnTo>
                      <a:pt x="562" y="296"/>
                    </a:lnTo>
                    <a:lnTo>
                      <a:pt x="624" y="264"/>
                    </a:lnTo>
                    <a:lnTo>
                      <a:pt x="687" y="233"/>
                    </a:lnTo>
                    <a:lnTo>
                      <a:pt x="752" y="206"/>
                    </a:lnTo>
                    <a:lnTo>
                      <a:pt x="817" y="180"/>
                    </a:lnTo>
                    <a:lnTo>
                      <a:pt x="885" y="155"/>
                    </a:lnTo>
                    <a:lnTo>
                      <a:pt x="953" y="134"/>
                    </a:lnTo>
                    <a:lnTo>
                      <a:pt x="1020" y="113"/>
                    </a:lnTo>
                    <a:lnTo>
                      <a:pt x="1089" y="95"/>
                    </a:lnTo>
                    <a:lnTo>
                      <a:pt x="1158" y="79"/>
                    </a:lnTo>
                    <a:lnTo>
                      <a:pt x="1226" y="65"/>
                    </a:lnTo>
                    <a:lnTo>
                      <a:pt x="1295" y="51"/>
                    </a:lnTo>
                    <a:lnTo>
                      <a:pt x="1362" y="40"/>
                    </a:lnTo>
                    <a:lnTo>
                      <a:pt x="1429" y="30"/>
                    </a:lnTo>
                    <a:lnTo>
                      <a:pt x="1494" y="22"/>
                    </a:lnTo>
                    <a:lnTo>
                      <a:pt x="1559" y="15"/>
                    </a:lnTo>
                    <a:lnTo>
                      <a:pt x="1622" y="9"/>
                    </a:lnTo>
                    <a:lnTo>
                      <a:pt x="1683" y="5"/>
                    </a:lnTo>
                    <a:lnTo>
                      <a:pt x="1743" y="2"/>
                    </a:lnTo>
                    <a:lnTo>
                      <a:pt x="1799" y="0"/>
                    </a:lnTo>
                    <a:lnTo>
                      <a:pt x="1853" y="0"/>
                    </a:lnTo>
                    <a:close/>
                  </a:path>
                </a:pathLst>
              </a:custGeom>
              <a:solidFill>
                <a:srgbClr val="F7C292"/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Freeform 6"/>
              <p:cNvSpPr>
                <a:spLocks/>
              </p:cNvSpPr>
              <p:nvPr/>
            </p:nvSpPr>
            <p:spPr bwMode="auto">
              <a:xfrm>
                <a:off x="9028056" y="403029"/>
                <a:ext cx="2573253" cy="2577418"/>
              </a:xfrm>
              <a:custGeom>
                <a:avLst/>
                <a:gdLst>
                  <a:gd name="T0" fmla="*/ 1909 w 3708"/>
                  <a:gd name="T1" fmla="*/ 0 h 3715"/>
                  <a:gd name="T2" fmla="*/ 2025 w 3708"/>
                  <a:gd name="T3" fmla="*/ 5 h 3715"/>
                  <a:gd name="T4" fmla="*/ 2149 w 3708"/>
                  <a:gd name="T5" fmla="*/ 15 h 3715"/>
                  <a:gd name="T6" fmla="*/ 2279 w 3708"/>
                  <a:gd name="T7" fmla="*/ 30 h 3715"/>
                  <a:gd name="T8" fmla="*/ 2413 w 3708"/>
                  <a:gd name="T9" fmla="*/ 51 h 3715"/>
                  <a:gd name="T10" fmla="*/ 2551 w 3708"/>
                  <a:gd name="T11" fmla="*/ 79 h 3715"/>
                  <a:gd name="T12" fmla="*/ 2687 w 3708"/>
                  <a:gd name="T13" fmla="*/ 113 h 3715"/>
                  <a:gd name="T14" fmla="*/ 2824 w 3708"/>
                  <a:gd name="T15" fmla="*/ 155 h 3715"/>
                  <a:gd name="T16" fmla="*/ 2956 w 3708"/>
                  <a:gd name="T17" fmla="*/ 206 h 3715"/>
                  <a:gd name="T18" fmla="*/ 3084 w 3708"/>
                  <a:gd name="T19" fmla="*/ 264 h 3715"/>
                  <a:gd name="T20" fmla="*/ 3206 w 3708"/>
                  <a:gd name="T21" fmla="*/ 330 h 3715"/>
                  <a:gd name="T22" fmla="*/ 3317 w 3708"/>
                  <a:gd name="T23" fmla="*/ 407 h 3715"/>
                  <a:gd name="T24" fmla="*/ 3419 w 3708"/>
                  <a:gd name="T25" fmla="*/ 493 h 3715"/>
                  <a:gd name="T26" fmla="*/ 3508 w 3708"/>
                  <a:gd name="T27" fmla="*/ 589 h 3715"/>
                  <a:gd name="T28" fmla="*/ 3584 w 3708"/>
                  <a:gd name="T29" fmla="*/ 696 h 3715"/>
                  <a:gd name="T30" fmla="*/ 3642 w 3708"/>
                  <a:gd name="T31" fmla="*/ 814 h 3715"/>
                  <a:gd name="T32" fmla="*/ 3684 w 3708"/>
                  <a:gd name="T33" fmla="*/ 943 h 3715"/>
                  <a:gd name="T34" fmla="*/ 3706 w 3708"/>
                  <a:gd name="T35" fmla="*/ 1086 h 3715"/>
                  <a:gd name="T36" fmla="*/ 3706 w 3708"/>
                  <a:gd name="T37" fmla="*/ 1214 h 3715"/>
                  <a:gd name="T38" fmla="*/ 3684 w 3708"/>
                  <a:gd name="T39" fmla="*/ 1320 h 3715"/>
                  <a:gd name="T40" fmla="*/ 3645 w 3708"/>
                  <a:gd name="T41" fmla="*/ 1426 h 3715"/>
                  <a:gd name="T42" fmla="*/ 3587 w 3708"/>
                  <a:gd name="T43" fmla="*/ 1526 h 3715"/>
                  <a:gd name="T44" fmla="*/ 3516 w 3708"/>
                  <a:gd name="T45" fmla="*/ 1612 h 3715"/>
                  <a:gd name="T46" fmla="*/ 3476 w 3708"/>
                  <a:gd name="T47" fmla="*/ 3367 h 3715"/>
                  <a:gd name="T48" fmla="*/ 3464 w 3708"/>
                  <a:gd name="T49" fmla="*/ 3460 h 3715"/>
                  <a:gd name="T50" fmla="*/ 3429 w 3708"/>
                  <a:gd name="T51" fmla="*/ 3542 h 3715"/>
                  <a:gd name="T52" fmla="*/ 3375 w 3708"/>
                  <a:gd name="T53" fmla="*/ 3613 h 3715"/>
                  <a:gd name="T54" fmla="*/ 3304 w 3708"/>
                  <a:gd name="T55" fmla="*/ 3668 h 3715"/>
                  <a:gd name="T56" fmla="*/ 3221 w 3708"/>
                  <a:gd name="T57" fmla="*/ 3703 h 3715"/>
                  <a:gd name="T58" fmla="*/ 3129 w 3708"/>
                  <a:gd name="T59" fmla="*/ 3715 h 3715"/>
                  <a:gd name="T60" fmla="*/ 533 w 3708"/>
                  <a:gd name="T61" fmla="*/ 3712 h 3715"/>
                  <a:gd name="T62" fmla="*/ 443 w 3708"/>
                  <a:gd name="T63" fmla="*/ 3688 h 3715"/>
                  <a:gd name="T64" fmla="*/ 367 w 3708"/>
                  <a:gd name="T65" fmla="*/ 3643 h 3715"/>
                  <a:gd name="T66" fmla="*/ 305 w 3708"/>
                  <a:gd name="T67" fmla="*/ 3579 h 3715"/>
                  <a:gd name="T68" fmla="*/ 259 w 3708"/>
                  <a:gd name="T69" fmla="*/ 3503 h 3715"/>
                  <a:gd name="T70" fmla="*/ 235 w 3708"/>
                  <a:gd name="T71" fmla="*/ 3414 h 3715"/>
                  <a:gd name="T72" fmla="*/ 231 w 3708"/>
                  <a:gd name="T73" fmla="*/ 1649 h 3715"/>
                  <a:gd name="T74" fmla="*/ 155 w 3708"/>
                  <a:gd name="T75" fmla="*/ 1571 h 3715"/>
                  <a:gd name="T76" fmla="*/ 90 w 3708"/>
                  <a:gd name="T77" fmla="*/ 1477 h 3715"/>
                  <a:gd name="T78" fmla="*/ 42 w 3708"/>
                  <a:gd name="T79" fmla="*/ 1374 h 3715"/>
                  <a:gd name="T80" fmla="*/ 11 w 3708"/>
                  <a:gd name="T81" fmla="*/ 1267 h 3715"/>
                  <a:gd name="T82" fmla="*/ 0 w 3708"/>
                  <a:gd name="T83" fmla="*/ 1160 h 3715"/>
                  <a:gd name="T84" fmla="*/ 11 w 3708"/>
                  <a:gd name="T85" fmla="*/ 1013 h 3715"/>
                  <a:gd name="T86" fmla="*/ 43 w 3708"/>
                  <a:gd name="T87" fmla="*/ 878 h 3715"/>
                  <a:gd name="T88" fmla="*/ 92 w 3708"/>
                  <a:gd name="T89" fmla="*/ 753 h 3715"/>
                  <a:gd name="T90" fmla="*/ 160 w 3708"/>
                  <a:gd name="T91" fmla="*/ 641 h 3715"/>
                  <a:gd name="T92" fmla="*/ 243 w 3708"/>
                  <a:gd name="T93" fmla="*/ 540 h 3715"/>
                  <a:gd name="T94" fmla="*/ 339 w 3708"/>
                  <a:gd name="T95" fmla="*/ 449 h 3715"/>
                  <a:gd name="T96" fmla="*/ 446 w 3708"/>
                  <a:gd name="T97" fmla="*/ 368 h 3715"/>
                  <a:gd name="T98" fmla="*/ 562 w 3708"/>
                  <a:gd name="T99" fmla="*/ 296 h 3715"/>
                  <a:gd name="T100" fmla="*/ 687 w 3708"/>
                  <a:gd name="T101" fmla="*/ 233 h 3715"/>
                  <a:gd name="T102" fmla="*/ 817 w 3708"/>
                  <a:gd name="T103" fmla="*/ 180 h 3715"/>
                  <a:gd name="T104" fmla="*/ 953 w 3708"/>
                  <a:gd name="T105" fmla="*/ 134 h 3715"/>
                  <a:gd name="T106" fmla="*/ 1089 w 3708"/>
                  <a:gd name="T107" fmla="*/ 95 h 3715"/>
                  <a:gd name="T108" fmla="*/ 1226 w 3708"/>
                  <a:gd name="T109" fmla="*/ 65 h 3715"/>
                  <a:gd name="T110" fmla="*/ 1362 w 3708"/>
                  <a:gd name="T111" fmla="*/ 40 h 3715"/>
                  <a:gd name="T112" fmla="*/ 1494 w 3708"/>
                  <a:gd name="T113" fmla="*/ 22 h 3715"/>
                  <a:gd name="T114" fmla="*/ 1622 w 3708"/>
                  <a:gd name="T115" fmla="*/ 9 h 3715"/>
                  <a:gd name="T116" fmla="*/ 1743 w 3708"/>
                  <a:gd name="T117" fmla="*/ 2 h 3715"/>
                  <a:gd name="T118" fmla="*/ 1853 w 3708"/>
                  <a:gd name="T119" fmla="*/ 0 h 3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708" h="3715">
                    <a:moveTo>
                      <a:pt x="1853" y="0"/>
                    </a:moveTo>
                    <a:lnTo>
                      <a:pt x="1909" y="0"/>
                    </a:lnTo>
                    <a:lnTo>
                      <a:pt x="1966" y="2"/>
                    </a:lnTo>
                    <a:lnTo>
                      <a:pt x="2025" y="5"/>
                    </a:lnTo>
                    <a:lnTo>
                      <a:pt x="2086" y="9"/>
                    </a:lnTo>
                    <a:lnTo>
                      <a:pt x="2149" y="15"/>
                    </a:lnTo>
                    <a:lnTo>
                      <a:pt x="2213" y="22"/>
                    </a:lnTo>
                    <a:lnTo>
                      <a:pt x="2279" y="30"/>
                    </a:lnTo>
                    <a:lnTo>
                      <a:pt x="2347" y="40"/>
                    </a:lnTo>
                    <a:lnTo>
                      <a:pt x="2413" y="51"/>
                    </a:lnTo>
                    <a:lnTo>
                      <a:pt x="2482" y="65"/>
                    </a:lnTo>
                    <a:lnTo>
                      <a:pt x="2551" y="79"/>
                    </a:lnTo>
                    <a:lnTo>
                      <a:pt x="2619" y="95"/>
                    </a:lnTo>
                    <a:lnTo>
                      <a:pt x="2687" y="113"/>
                    </a:lnTo>
                    <a:lnTo>
                      <a:pt x="2756" y="134"/>
                    </a:lnTo>
                    <a:lnTo>
                      <a:pt x="2824" y="155"/>
                    </a:lnTo>
                    <a:lnTo>
                      <a:pt x="2891" y="180"/>
                    </a:lnTo>
                    <a:lnTo>
                      <a:pt x="2956" y="206"/>
                    </a:lnTo>
                    <a:lnTo>
                      <a:pt x="3022" y="233"/>
                    </a:lnTo>
                    <a:lnTo>
                      <a:pt x="3084" y="264"/>
                    </a:lnTo>
                    <a:lnTo>
                      <a:pt x="3146" y="296"/>
                    </a:lnTo>
                    <a:lnTo>
                      <a:pt x="3206" y="330"/>
                    </a:lnTo>
                    <a:lnTo>
                      <a:pt x="3262" y="368"/>
                    </a:lnTo>
                    <a:lnTo>
                      <a:pt x="3317" y="407"/>
                    </a:lnTo>
                    <a:lnTo>
                      <a:pt x="3369" y="449"/>
                    </a:lnTo>
                    <a:lnTo>
                      <a:pt x="3419" y="493"/>
                    </a:lnTo>
                    <a:lnTo>
                      <a:pt x="3465" y="540"/>
                    </a:lnTo>
                    <a:lnTo>
                      <a:pt x="3508" y="589"/>
                    </a:lnTo>
                    <a:lnTo>
                      <a:pt x="3548" y="641"/>
                    </a:lnTo>
                    <a:lnTo>
                      <a:pt x="3584" y="696"/>
                    </a:lnTo>
                    <a:lnTo>
                      <a:pt x="3615" y="753"/>
                    </a:lnTo>
                    <a:lnTo>
                      <a:pt x="3642" y="814"/>
                    </a:lnTo>
                    <a:lnTo>
                      <a:pt x="3666" y="878"/>
                    </a:lnTo>
                    <a:lnTo>
                      <a:pt x="3684" y="943"/>
                    </a:lnTo>
                    <a:lnTo>
                      <a:pt x="3698" y="1013"/>
                    </a:lnTo>
                    <a:lnTo>
                      <a:pt x="3706" y="1086"/>
                    </a:lnTo>
                    <a:lnTo>
                      <a:pt x="3708" y="1160"/>
                    </a:lnTo>
                    <a:lnTo>
                      <a:pt x="3706" y="1214"/>
                    </a:lnTo>
                    <a:lnTo>
                      <a:pt x="3698" y="1267"/>
                    </a:lnTo>
                    <a:lnTo>
                      <a:pt x="3684" y="1320"/>
                    </a:lnTo>
                    <a:lnTo>
                      <a:pt x="3666" y="1374"/>
                    </a:lnTo>
                    <a:lnTo>
                      <a:pt x="3645" y="1426"/>
                    </a:lnTo>
                    <a:lnTo>
                      <a:pt x="3618" y="1477"/>
                    </a:lnTo>
                    <a:lnTo>
                      <a:pt x="3587" y="1526"/>
                    </a:lnTo>
                    <a:lnTo>
                      <a:pt x="3553" y="1571"/>
                    </a:lnTo>
                    <a:lnTo>
                      <a:pt x="3516" y="1612"/>
                    </a:lnTo>
                    <a:lnTo>
                      <a:pt x="3476" y="1649"/>
                    </a:lnTo>
                    <a:lnTo>
                      <a:pt x="3476" y="3367"/>
                    </a:lnTo>
                    <a:lnTo>
                      <a:pt x="3473" y="3414"/>
                    </a:lnTo>
                    <a:lnTo>
                      <a:pt x="3464" y="3460"/>
                    </a:lnTo>
                    <a:lnTo>
                      <a:pt x="3449" y="3503"/>
                    </a:lnTo>
                    <a:lnTo>
                      <a:pt x="3429" y="3542"/>
                    </a:lnTo>
                    <a:lnTo>
                      <a:pt x="3404" y="3579"/>
                    </a:lnTo>
                    <a:lnTo>
                      <a:pt x="3375" y="3613"/>
                    </a:lnTo>
                    <a:lnTo>
                      <a:pt x="3341" y="3643"/>
                    </a:lnTo>
                    <a:lnTo>
                      <a:pt x="3304" y="3668"/>
                    </a:lnTo>
                    <a:lnTo>
                      <a:pt x="3264" y="3688"/>
                    </a:lnTo>
                    <a:lnTo>
                      <a:pt x="3221" y="3703"/>
                    </a:lnTo>
                    <a:lnTo>
                      <a:pt x="3176" y="3712"/>
                    </a:lnTo>
                    <a:lnTo>
                      <a:pt x="3129" y="3715"/>
                    </a:lnTo>
                    <a:lnTo>
                      <a:pt x="579" y="3715"/>
                    </a:lnTo>
                    <a:lnTo>
                      <a:pt x="533" y="3712"/>
                    </a:lnTo>
                    <a:lnTo>
                      <a:pt x="486" y="3703"/>
                    </a:lnTo>
                    <a:lnTo>
                      <a:pt x="443" y="3688"/>
                    </a:lnTo>
                    <a:lnTo>
                      <a:pt x="404" y="3668"/>
                    </a:lnTo>
                    <a:lnTo>
                      <a:pt x="367" y="3643"/>
                    </a:lnTo>
                    <a:lnTo>
                      <a:pt x="334" y="3613"/>
                    </a:lnTo>
                    <a:lnTo>
                      <a:pt x="305" y="3579"/>
                    </a:lnTo>
                    <a:lnTo>
                      <a:pt x="279" y="3542"/>
                    </a:lnTo>
                    <a:lnTo>
                      <a:pt x="259" y="3503"/>
                    </a:lnTo>
                    <a:lnTo>
                      <a:pt x="244" y="3460"/>
                    </a:lnTo>
                    <a:lnTo>
                      <a:pt x="235" y="3414"/>
                    </a:lnTo>
                    <a:lnTo>
                      <a:pt x="231" y="3367"/>
                    </a:lnTo>
                    <a:lnTo>
                      <a:pt x="231" y="1649"/>
                    </a:lnTo>
                    <a:lnTo>
                      <a:pt x="192" y="1612"/>
                    </a:lnTo>
                    <a:lnTo>
                      <a:pt x="155" y="1571"/>
                    </a:lnTo>
                    <a:lnTo>
                      <a:pt x="121" y="1526"/>
                    </a:lnTo>
                    <a:lnTo>
                      <a:pt x="90" y="1477"/>
                    </a:lnTo>
                    <a:lnTo>
                      <a:pt x="64" y="1426"/>
                    </a:lnTo>
                    <a:lnTo>
                      <a:pt x="42" y="1374"/>
                    </a:lnTo>
                    <a:lnTo>
                      <a:pt x="24" y="1320"/>
                    </a:lnTo>
                    <a:lnTo>
                      <a:pt x="11" y="1267"/>
                    </a:lnTo>
                    <a:lnTo>
                      <a:pt x="3" y="1214"/>
                    </a:lnTo>
                    <a:lnTo>
                      <a:pt x="0" y="1160"/>
                    </a:lnTo>
                    <a:lnTo>
                      <a:pt x="3" y="1086"/>
                    </a:lnTo>
                    <a:lnTo>
                      <a:pt x="11" y="1013"/>
                    </a:lnTo>
                    <a:lnTo>
                      <a:pt x="25" y="943"/>
                    </a:lnTo>
                    <a:lnTo>
                      <a:pt x="43" y="878"/>
                    </a:lnTo>
                    <a:lnTo>
                      <a:pt x="65" y="814"/>
                    </a:lnTo>
                    <a:lnTo>
                      <a:pt x="92" y="753"/>
                    </a:lnTo>
                    <a:lnTo>
                      <a:pt x="124" y="696"/>
                    </a:lnTo>
                    <a:lnTo>
                      <a:pt x="160" y="641"/>
                    </a:lnTo>
                    <a:lnTo>
                      <a:pt x="200" y="589"/>
                    </a:lnTo>
                    <a:lnTo>
                      <a:pt x="243" y="540"/>
                    </a:lnTo>
                    <a:lnTo>
                      <a:pt x="289" y="493"/>
                    </a:lnTo>
                    <a:lnTo>
                      <a:pt x="339" y="449"/>
                    </a:lnTo>
                    <a:lnTo>
                      <a:pt x="390" y="407"/>
                    </a:lnTo>
                    <a:lnTo>
                      <a:pt x="446" y="368"/>
                    </a:lnTo>
                    <a:lnTo>
                      <a:pt x="503" y="330"/>
                    </a:lnTo>
                    <a:lnTo>
                      <a:pt x="562" y="296"/>
                    </a:lnTo>
                    <a:lnTo>
                      <a:pt x="624" y="264"/>
                    </a:lnTo>
                    <a:lnTo>
                      <a:pt x="687" y="233"/>
                    </a:lnTo>
                    <a:lnTo>
                      <a:pt x="752" y="206"/>
                    </a:lnTo>
                    <a:lnTo>
                      <a:pt x="817" y="180"/>
                    </a:lnTo>
                    <a:lnTo>
                      <a:pt x="885" y="155"/>
                    </a:lnTo>
                    <a:lnTo>
                      <a:pt x="953" y="134"/>
                    </a:lnTo>
                    <a:lnTo>
                      <a:pt x="1020" y="113"/>
                    </a:lnTo>
                    <a:lnTo>
                      <a:pt x="1089" y="95"/>
                    </a:lnTo>
                    <a:lnTo>
                      <a:pt x="1158" y="79"/>
                    </a:lnTo>
                    <a:lnTo>
                      <a:pt x="1226" y="65"/>
                    </a:lnTo>
                    <a:lnTo>
                      <a:pt x="1295" y="51"/>
                    </a:lnTo>
                    <a:lnTo>
                      <a:pt x="1362" y="40"/>
                    </a:lnTo>
                    <a:lnTo>
                      <a:pt x="1429" y="30"/>
                    </a:lnTo>
                    <a:lnTo>
                      <a:pt x="1494" y="22"/>
                    </a:lnTo>
                    <a:lnTo>
                      <a:pt x="1559" y="15"/>
                    </a:lnTo>
                    <a:lnTo>
                      <a:pt x="1622" y="9"/>
                    </a:lnTo>
                    <a:lnTo>
                      <a:pt x="1683" y="5"/>
                    </a:lnTo>
                    <a:lnTo>
                      <a:pt x="1743" y="2"/>
                    </a:lnTo>
                    <a:lnTo>
                      <a:pt x="1799" y="0"/>
                    </a:lnTo>
                    <a:lnTo>
                      <a:pt x="1853" y="0"/>
                    </a:lnTo>
                    <a:close/>
                  </a:path>
                </a:pathLst>
              </a:custGeom>
              <a:solidFill>
                <a:srgbClr val="FFFCF3"/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144000" numCol="1" anchor="b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ko-KR" altLang="en-US" sz="2400" b="1" dirty="0">
                  <a:solidFill>
                    <a:srgbClr val="F87462"/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endParaRPr>
              </a:p>
            </p:txBody>
          </p:sp>
        </p:grpSp>
        <p:sp>
          <p:nvSpPr>
            <p:cNvPr id="90" name="직사각형 89"/>
            <p:cNvSpPr>
              <a:spLocks/>
            </p:cNvSpPr>
            <p:nvPr/>
          </p:nvSpPr>
          <p:spPr bwMode="auto">
            <a:xfrm>
              <a:off x="4893469" y="3750464"/>
              <a:ext cx="2309812" cy="215545"/>
            </a:xfrm>
            <a:prstGeom prst="rect">
              <a:avLst/>
            </a:prstGeom>
            <a:solidFill>
              <a:srgbClr val="FA9C90"/>
            </a:solidFill>
            <a:ln w="0">
              <a:noFill/>
              <a:round/>
              <a:headEnd/>
              <a:tailEnd/>
            </a:ln>
            <a:effectLst>
              <a:outerShdw dist="12700" dir="16200000" sx="98000" sy="98000" rotWithShape="0">
                <a:prstClr val="black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1" name="Freeform 8"/>
            <p:cNvSpPr>
              <a:spLocks/>
            </p:cNvSpPr>
            <p:nvPr/>
          </p:nvSpPr>
          <p:spPr bwMode="auto">
            <a:xfrm>
              <a:off x="3972213" y="3891252"/>
              <a:ext cx="3760788" cy="2727325"/>
            </a:xfrm>
            <a:custGeom>
              <a:avLst/>
              <a:gdLst>
                <a:gd name="T0" fmla="*/ 6827 w 7106"/>
                <a:gd name="T1" fmla="*/ 5156 h 5156"/>
                <a:gd name="T2" fmla="*/ 279 w 7106"/>
                <a:gd name="T3" fmla="*/ 5156 h 5156"/>
                <a:gd name="T4" fmla="*/ 250 w 7106"/>
                <a:gd name="T5" fmla="*/ 5155 h 5156"/>
                <a:gd name="T6" fmla="*/ 195 w 7106"/>
                <a:gd name="T7" fmla="*/ 5144 h 5156"/>
                <a:gd name="T8" fmla="*/ 145 w 7106"/>
                <a:gd name="T9" fmla="*/ 5123 h 5156"/>
                <a:gd name="T10" fmla="*/ 101 w 7106"/>
                <a:gd name="T11" fmla="*/ 5092 h 5156"/>
                <a:gd name="T12" fmla="*/ 63 w 7106"/>
                <a:gd name="T13" fmla="*/ 5055 h 5156"/>
                <a:gd name="T14" fmla="*/ 33 w 7106"/>
                <a:gd name="T15" fmla="*/ 5011 h 5156"/>
                <a:gd name="T16" fmla="*/ 13 w 7106"/>
                <a:gd name="T17" fmla="*/ 4961 h 5156"/>
                <a:gd name="T18" fmla="*/ 1 w 7106"/>
                <a:gd name="T19" fmla="*/ 4906 h 5156"/>
                <a:gd name="T20" fmla="*/ 0 w 7106"/>
                <a:gd name="T21" fmla="*/ 4877 h 5156"/>
                <a:gd name="T22" fmla="*/ 0 w 7106"/>
                <a:gd name="T23" fmla="*/ 1672 h 5156"/>
                <a:gd name="T24" fmla="*/ 1 w 7106"/>
                <a:gd name="T25" fmla="*/ 1586 h 5156"/>
                <a:gd name="T26" fmla="*/ 19 w 7106"/>
                <a:gd name="T27" fmla="*/ 1417 h 5156"/>
                <a:gd name="T28" fmla="*/ 52 w 7106"/>
                <a:gd name="T29" fmla="*/ 1254 h 5156"/>
                <a:gd name="T30" fmla="*/ 100 w 7106"/>
                <a:gd name="T31" fmla="*/ 1097 h 5156"/>
                <a:gd name="T32" fmla="*/ 164 w 7106"/>
                <a:gd name="T33" fmla="*/ 947 h 5156"/>
                <a:gd name="T34" fmla="*/ 241 w 7106"/>
                <a:gd name="T35" fmla="*/ 805 h 5156"/>
                <a:gd name="T36" fmla="*/ 331 w 7106"/>
                <a:gd name="T37" fmla="*/ 672 h 5156"/>
                <a:gd name="T38" fmla="*/ 434 w 7106"/>
                <a:gd name="T39" fmla="*/ 548 h 5156"/>
                <a:gd name="T40" fmla="*/ 548 w 7106"/>
                <a:gd name="T41" fmla="*/ 434 h 5156"/>
                <a:gd name="T42" fmla="*/ 671 w 7106"/>
                <a:gd name="T43" fmla="*/ 332 h 5156"/>
                <a:gd name="T44" fmla="*/ 805 w 7106"/>
                <a:gd name="T45" fmla="*/ 241 h 5156"/>
                <a:gd name="T46" fmla="*/ 947 w 7106"/>
                <a:gd name="T47" fmla="*/ 165 h 5156"/>
                <a:gd name="T48" fmla="*/ 1096 w 7106"/>
                <a:gd name="T49" fmla="*/ 101 h 5156"/>
                <a:gd name="T50" fmla="*/ 1254 w 7106"/>
                <a:gd name="T51" fmla="*/ 52 h 5156"/>
                <a:gd name="T52" fmla="*/ 1417 w 7106"/>
                <a:gd name="T53" fmla="*/ 19 h 5156"/>
                <a:gd name="T54" fmla="*/ 1585 w 7106"/>
                <a:gd name="T55" fmla="*/ 2 h 5156"/>
                <a:gd name="T56" fmla="*/ 1672 w 7106"/>
                <a:gd name="T57" fmla="*/ 0 h 5156"/>
                <a:gd name="T58" fmla="*/ 5434 w 7106"/>
                <a:gd name="T59" fmla="*/ 0 h 5156"/>
                <a:gd name="T60" fmla="*/ 5520 w 7106"/>
                <a:gd name="T61" fmla="*/ 2 h 5156"/>
                <a:gd name="T62" fmla="*/ 5689 w 7106"/>
                <a:gd name="T63" fmla="*/ 19 h 5156"/>
                <a:gd name="T64" fmla="*/ 5852 w 7106"/>
                <a:gd name="T65" fmla="*/ 52 h 5156"/>
                <a:gd name="T66" fmla="*/ 6009 w 7106"/>
                <a:gd name="T67" fmla="*/ 101 h 5156"/>
                <a:gd name="T68" fmla="*/ 6159 w 7106"/>
                <a:gd name="T69" fmla="*/ 165 h 5156"/>
                <a:gd name="T70" fmla="*/ 6301 w 7106"/>
                <a:gd name="T71" fmla="*/ 241 h 5156"/>
                <a:gd name="T72" fmla="*/ 6435 w 7106"/>
                <a:gd name="T73" fmla="*/ 332 h 5156"/>
                <a:gd name="T74" fmla="*/ 6558 w 7106"/>
                <a:gd name="T75" fmla="*/ 434 h 5156"/>
                <a:gd name="T76" fmla="*/ 6672 w 7106"/>
                <a:gd name="T77" fmla="*/ 548 h 5156"/>
                <a:gd name="T78" fmla="*/ 6775 w 7106"/>
                <a:gd name="T79" fmla="*/ 672 h 5156"/>
                <a:gd name="T80" fmla="*/ 6865 w 7106"/>
                <a:gd name="T81" fmla="*/ 805 h 5156"/>
                <a:gd name="T82" fmla="*/ 6942 w 7106"/>
                <a:gd name="T83" fmla="*/ 947 h 5156"/>
                <a:gd name="T84" fmla="*/ 7005 w 7106"/>
                <a:gd name="T85" fmla="*/ 1097 h 5156"/>
                <a:gd name="T86" fmla="*/ 7054 w 7106"/>
                <a:gd name="T87" fmla="*/ 1254 h 5156"/>
                <a:gd name="T88" fmla="*/ 7087 w 7106"/>
                <a:gd name="T89" fmla="*/ 1417 h 5156"/>
                <a:gd name="T90" fmla="*/ 7104 w 7106"/>
                <a:gd name="T91" fmla="*/ 1586 h 5156"/>
                <a:gd name="T92" fmla="*/ 7106 w 7106"/>
                <a:gd name="T93" fmla="*/ 1672 h 5156"/>
                <a:gd name="T94" fmla="*/ 7106 w 7106"/>
                <a:gd name="T95" fmla="*/ 4877 h 5156"/>
                <a:gd name="T96" fmla="*/ 7105 w 7106"/>
                <a:gd name="T97" fmla="*/ 4906 h 5156"/>
                <a:gd name="T98" fmla="*/ 7093 w 7106"/>
                <a:gd name="T99" fmla="*/ 4961 h 5156"/>
                <a:gd name="T100" fmla="*/ 7073 w 7106"/>
                <a:gd name="T101" fmla="*/ 5011 h 5156"/>
                <a:gd name="T102" fmla="*/ 7042 w 7106"/>
                <a:gd name="T103" fmla="*/ 5055 h 5156"/>
                <a:gd name="T104" fmla="*/ 7005 w 7106"/>
                <a:gd name="T105" fmla="*/ 5092 h 5156"/>
                <a:gd name="T106" fmla="*/ 6961 w 7106"/>
                <a:gd name="T107" fmla="*/ 5123 h 5156"/>
                <a:gd name="T108" fmla="*/ 6911 w 7106"/>
                <a:gd name="T109" fmla="*/ 5144 h 5156"/>
                <a:gd name="T110" fmla="*/ 6856 w 7106"/>
                <a:gd name="T111" fmla="*/ 5155 h 5156"/>
                <a:gd name="T112" fmla="*/ 6827 w 7106"/>
                <a:gd name="T113" fmla="*/ 5156 h 5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106" h="5156">
                  <a:moveTo>
                    <a:pt x="6827" y="5156"/>
                  </a:moveTo>
                  <a:lnTo>
                    <a:pt x="279" y="5156"/>
                  </a:lnTo>
                  <a:lnTo>
                    <a:pt x="250" y="5155"/>
                  </a:lnTo>
                  <a:lnTo>
                    <a:pt x="195" y="5144"/>
                  </a:lnTo>
                  <a:lnTo>
                    <a:pt x="145" y="5123"/>
                  </a:lnTo>
                  <a:lnTo>
                    <a:pt x="101" y="5092"/>
                  </a:lnTo>
                  <a:lnTo>
                    <a:pt x="63" y="5055"/>
                  </a:lnTo>
                  <a:lnTo>
                    <a:pt x="33" y="5011"/>
                  </a:lnTo>
                  <a:lnTo>
                    <a:pt x="13" y="4961"/>
                  </a:lnTo>
                  <a:lnTo>
                    <a:pt x="1" y="4906"/>
                  </a:lnTo>
                  <a:lnTo>
                    <a:pt x="0" y="4877"/>
                  </a:lnTo>
                  <a:lnTo>
                    <a:pt x="0" y="1672"/>
                  </a:lnTo>
                  <a:lnTo>
                    <a:pt x="1" y="1586"/>
                  </a:lnTo>
                  <a:lnTo>
                    <a:pt x="19" y="1417"/>
                  </a:lnTo>
                  <a:lnTo>
                    <a:pt x="52" y="1254"/>
                  </a:lnTo>
                  <a:lnTo>
                    <a:pt x="100" y="1097"/>
                  </a:lnTo>
                  <a:lnTo>
                    <a:pt x="164" y="947"/>
                  </a:lnTo>
                  <a:lnTo>
                    <a:pt x="241" y="805"/>
                  </a:lnTo>
                  <a:lnTo>
                    <a:pt x="331" y="672"/>
                  </a:lnTo>
                  <a:lnTo>
                    <a:pt x="434" y="548"/>
                  </a:lnTo>
                  <a:lnTo>
                    <a:pt x="548" y="434"/>
                  </a:lnTo>
                  <a:lnTo>
                    <a:pt x="671" y="332"/>
                  </a:lnTo>
                  <a:lnTo>
                    <a:pt x="805" y="241"/>
                  </a:lnTo>
                  <a:lnTo>
                    <a:pt x="947" y="165"/>
                  </a:lnTo>
                  <a:lnTo>
                    <a:pt x="1096" y="101"/>
                  </a:lnTo>
                  <a:lnTo>
                    <a:pt x="1254" y="52"/>
                  </a:lnTo>
                  <a:lnTo>
                    <a:pt x="1417" y="19"/>
                  </a:lnTo>
                  <a:lnTo>
                    <a:pt x="1585" y="2"/>
                  </a:lnTo>
                  <a:lnTo>
                    <a:pt x="1672" y="0"/>
                  </a:lnTo>
                  <a:lnTo>
                    <a:pt x="5434" y="0"/>
                  </a:lnTo>
                  <a:lnTo>
                    <a:pt x="5520" y="2"/>
                  </a:lnTo>
                  <a:lnTo>
                    <a:pt x="5689" y="19"/>
                  </a:lnTo>
                  <a:lnTo>
                    <a:pt x="5852" y="52"/>
                  </a:lnTo>
                  <a:lnTo>
                    <a:pt x="6009" y="101"/>
                  </a:lnTo>
                  <a:lnTo>
                    <a:pt x="6159" y="165"/>
                  </a:lnTo>
                  <a:lnTo>
                    <a:pt x="6301" y="241"/>
                  </a:lnTo>
                  <a:lnTo>
                    <a:pt x="6435" y="332"/>
                  </a:lnTo>
                  <a:lnTo>
                    <a:pt x="6558" y="434"/>
                  </a:lnTo>
                  <a:lnTo>
                    <a:pt x="6672" y="548"/>
                  </a:lnTo>
                  <a:lnTo>
                    <a:pt x="6775" y="672"/>
                  </a:lnTo>
                  <a:lnTo>
                    <a:pt x="6865" y="805"/>
                  </a:lnTo>
                  <a:lnTo>
                    <a:pt x="6942" y="947"/>
                  </a:lnTo>
                  <a:lnTo>
                    <a:pt x="7005" y="1097"/>
                  </a:lnTo>
                  <a:lnTo>
                    <a:pt x="7054" y="1254"/>
                  </a:lnTo>
                  <a:lnTo>
                    <a:pt x="7087" y="1417"/>
                  </a:lnTo>
                  <a:lnTo>
                    <a:pt x="7104" y="1586"/>
                  </a:lnTo>
                  <a:lnTo>
                    <a:pt x="7106" y="1672"/>
                  </a:lnTo>
                  <a:lnTo>
                    <a:pt x="7106" y="4877"/>
                  </a:lnTo>
                  <a:lnTo>
                    <a:pt x="7105" y="4906"/>
                  </a:lnTo>
                  <a:lnTo>
                    <a:pt x="7093" y="4961"/>
                  </a:lnTo>
                  <a:lnTo>
                    <a:pt x="7073" y="5011"/>
                  </a:lnTo>
                  <a:lnTo>
                    <a:pt x="7042" y="5055"/>
                  </a:lnTo>
                  <a:lnTo>
                    <a:pt x="7005" y="5092"/>
                  </a:lnTo>
                  <a:lnTo>
                    <a:pt x="6961" y="5123"/>
                  </a:lnTo>
                  <a:lnTo>
                    <a:pt x="6911" y="5144"/>
                  </a:lnTo>
                  <a:lnTo>
                    <a:pt x="6856" y="5155"/>
                  </a:lnTo>
                  <a:lnTo>
                    <a:pt x="6827" y="5156"/>
                  </a:lnTo>
                  <a:close/>
                </a:path>
              </a:pathLst>
            </a:custGeom>
            <a:solidFill>
              <a:srgbClr val="F0EADC"/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2400" b="1" dirty="0">
                  <a:ln w="3175">
                    <a:solidFill>
                      <a:sysClr val="windowText" lastClr="000000"/>
                    </a:solidFill>
                  </a:ln>
                  <a:noFill/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01</a:t>
              </a:r>
              <a:endParaRPr lang="ko-KR" altLang="en-US" sz="2400" b="1" dirty="0">
                <a:ln w="3175">
                  <a:solidFill>
                    <a:sysClr val="windowText" lastClr="000000"/>
                  </a:solidFill>
                </a:ln>
                <a:noFill/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  <p:sp>
          <p:nvSpPr>
            <p:cNvPr id="92" name="Freeform 9"/>
            <p:cNvSpPr>
              <a:spLocks/>
            </p:cNvSpPr>
            <p:nvPr/>
          </p:nvSpPr>
          <p:spPr bwMode="auto">
            <a:xfrm>
              <a:off x="4318296" y="6130493"/>
              <a:ext cx="884238" cy="45719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10"/>
            <p:cNvSpPr>
              <a:spLocks/>
            </p:cNvSpPr>
            <p:nvPr/>
          </p:nvSpPr>
          <p:spPr bwMode="auto">
            <a:xfrm>
              <a:off x="7953663" y="5586702"/>
              <a:ext cx="147638" cy="220663"/>
            </a:xfrm>
            <a:custGeom>
              <a:avLst/>
              <a:gdLst>
                <a:gd name="T0" fmla="*/ 279 w 279"/>
                <a:gd name="T1" fmla="*/ 209 h 418"/>
                <a:gd name="T2" fmla="*/ 278 w 279"/>
                <a:gd name="T3" fmla="*/ 187 h 418"/>
                <a:gd name="T4" fmla="*/ 273 w 279"/>
                <a:gd name="T5" fmla="*/ 146 h 418"/>
                <a:gd name="T6" fmla="*/ 262 w 279"/>
                <a:gd name="T7" fmla="*/ 109 h 418"/>
                <a:gd name="T8" fmla="*/ 247 w 279"/>
                <a:gd name="T9" fmla="*/ 76 h 418"/>
                <a:gd name="T10" fmla="*/ 228 w 279"/>
                <a:gd name="T11" fmla="*/ 47 h 418"/>
                <a:gd name="T12" fmla="*/ 206 w 279"/>
                <a:gd name="T13" fmla="*/ 25 h 418"/>
                <a:gd name="T14" fmla="*/ 181 w 279"/>
                <a:gd name="T15" fmla="*/ 9 h 418"/>
                <a:gd name="T16" fmla="*/ 154 w 279"/>
                <a:gd name="T17" fmla="*/ 1 h 418"/>
                <a:gd name="T18" fmla="*/ 139 w 279"/>
                <a:gd name="T19" fmla="*/ 0 h 418"/>
                <a:gd name="T20" fmla="*/ 125 w 279"/>
                <a:gd name="T21" fmla="*/ 1 h 418"/>
                <a:gd name="T22" fmla="*/ 97 w 279"/>
                <a:gd name="T23" fmla="*/ 9 h 418"/>
                <a:gd name="T24" fmla="*/ 73 w 279"/>
                <a:gd name="T25" fmla="*/ 25 h 418"/>
                <a:gd name="T26" fmla="*/ 50 w 279"/>
                <a:gd name="T27" fmla="*/ 47 h 418"/>
                <a:gd name="T28" fmla="*/ 31 w 279"/>
                <a:gd name="T29" fmla="*/ 76 h 418"/>
                <a:gd name="T30" fmla="*/ 17 w 279"/>
                <a:gd name="T31" fmla="*/ 109 h 418"/>
                <a:gd name="T32" fmla="*/ 6 w 279"/>
                <a:gd name="T33" fmla="*/ 146 h 418"/>
                <a:gd name="T34" fmla="*/ 0 w 279"/>
                <a:gd name="T35" fmla="*/ 187 h 418"/>
                <a:gd name="T36" fmla="*/ 0 w 279"/>
                <a:gd name="T37" fmla="*/ 209 h 418"/>
                <a:gd name="T38" fmla="*/ 0 w 279"/>
                <a:gd name="T39" fmla="*/ 231 h 418"/>
                <a:gd name="T40" fmla="*/ 6 w 279"/>
                <a:gd name="T41" fmla="*/ 272 h 418"/>
                <a:gd name="T42" fmla="*/ 17 w 279"/>
                <a:gd name="T43" fmla="*/ 309 h 418"/>
                <a:gd name="T44" fmla="*/ 31 w 279"/>
                <a:gd name="T45" fmla="*/ 342 h 418"/>
                <a:gd name="T46" fmla="*/ 50 w 279"/>
                <a:gd name="T47" fmla="*/ 371 h 418"/>
                <a:gd name="T48" fmla="*/ 73 w 279"/>
                <a:gd name="T49" fmla="*/ 393 h 418"/>
                <a:gd name="T50" fmla="*/ 97 w 279"/>
                <a:gd name="T51" fmla="*/ 409 h 418"/>
                <a:gd name="T52" fmla="*/ 125 w 279"/>
                <a:gd name="T53" fmla="*/ 417 h 418"/>
                <a:gd name="T54" fmla="*/ 139 w 279"/>
                <a:gd name="T55" fmla="*/ 418 h 418"/>
                <a:gd name="T56" fmla="*/ 154 w 279"/>
                <a:gd name="T57" fmla="*/ 417 h 418"/>
                <a:gd name="T58" fmla="*/ 181 w 279"/>
                <a:gd name="T59" fmla="*/ 409 h 418"/>
                <a:gd name="T60" fmla="*/ 206 w 279"/>
                <a:gd name="T61" fmla="*/ 393 h 418"/>
                <a:gd name="T62" fmla="*/ 228 w 279"/>
                <a:gd name="T63" fmla="*/ 371 h 418"/>
                <a:gd name="T64" fmla="*/ 247 w 279"/>
                <a:gd name="T65" fmla="*/ 342 h 418"/>
                <a:gd name="T66" fmla="*/ 262 w 279"/>
                <a:gd name="T67" fmla="*/ 309 h 418"/>
                <a:gd name="T68" fmla="*/ 273 w 279"/>
                <a:gd name="T69" fmla="*/ 272 h 418"/>
                <a:gd name="T70" fmla="*/ 278 w 279"/>
                <a:gd name="T71" fmla="*/ 231 h 418"/>
                <a:gd name="T72" fmla="*/ 279 w 279"/>
                <a:gd name="T73" fmla="*/ 209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9" h="418">
                  <a:moveTo>
                    <a:pt x="279" y="209"/>
                  </a:moveTo>
                  <a:lnTo>
                    <a:pt x="278" y="187"/>
                  </a:lnTo>
                  <a:lnTo>
                    <a:pt x="273" y="146"/>
                  </a:lnTo>
                  <a:lnTo>
                    <a:pt x="262" y="109"/>
                  </a:lnTo>
                  <a:lnTo>
                    <a:pt x="247" y="76"/>
                  </a:lnTo>
                  <a:lnTo>
                    <a:pt x="228" y="47"/>
                  </a:lnTo>
                  <a:lnTo>
                    <a:pt x="206" y="25"/>
                  </a:lnTo>
                  <a:lnTo>
                    <a:pt x="181" y="9"/>
                  </a:lnTo>
                  <a:lnTo>
                    <a:pt x="154" y="1"/>
                  </a:lnTo>
                  <a:lnTo>
                    <a:pt x="139" y="0"/>
                  </a:lnTo>
                  <a:lnTo>
                    <a:pt x="125" y="1"/>
                  </a:lnTo>
                  <a:lnTo>
                    <a:pt x="97" y="9"/>
                  </a:lnTo>
                  <a:lnTo>
                    <a:pt x="73" y="25"/>
                  </a:lnTo>
                  <a:lnTo>
                    <a:pt x="50" y="47"/>
                  </a:lnTo>
                  <a:lnTo>
                    <a:pt x="31" y="76"/>
                  </a:lnTo>
                  <a:lnTo>
                    <a:pt x="17" y="109"/>
                  </a:lnTo>
                  <a:lnTo>
                    <a:pt x="6" y="146"/>
                  </a:lnTo>
                  <a:lnTo>
                    <a:pt x="0" y="187"/>
                  </a:lnTo>
                  <a:lnTo>
                    <a:pt x="0" y="209"/>
                  </a:lnTo>
                  <a:lnTo>
                    <a:pt x="0" y="231"/>
                  </a:lnTo>
                  <a:lnTo>
                    <a:pt x="6" y="272"/>
                  </a:lnTo>
                  <a:lnTo>
                    <a:pt x="17" y="309"/>
                  </a:lnTo>
                  <a:lnTo>
                    <a:pt x="31" y="342"/>
                  </a:lnTo>
                  <a:lnTo>
                    <a:pt x="50" y="371"/>
                  </a:lnTo>
                  <a:lnTo>
                    <a:pt x="73" y="393"/>
                  </a:lnTo>
                  <a:lnTo>
                    <a:pt x="97" y="409"/>
                  </a:lnTo>
                  <a:lnTo>
                    <a:pt x="125" y="417"/>
                  </a:lnTo>
                  <a:lnTo>
                    <a:pt x="139" y="418"/>
                  </a:lnTo>
                  <a:lnTo>
                    <a:pt x="154" y="417"/>
                  </a:lnTo>
                  <a:lnTo>
                    <a:pt x="181" y="409"/>
                  </a:lnTo>
                  <a:lnTo>
                    <a:pt x="206" y="393"/>
                  </a:lnTo>
                  <a:lnTo>
                    <a:pt x="228" y="371"/>
                  </a:lnTo>
                  <a:lnTo>
                    <a:pt x="247" y="342"/>
                  </a:lnTo>
                  <a:lnTo>
                    <a:pt x="262" y="309"/>
                  </a:lnTo>
                  <a:lnTo>
                    <a:pt x="273" y="272"/>
                  </a:lnTo>
                  <a:lnTo>
                    <a:pt x="278" y="231"/>
                  </a:lnTo>
                  <a:lnTo>
                    <a:pt x="279" y="209"/>
                  </a:lnTo>
                  <a:close/>
                </a:path>
              </a:pathLst>
            </a:custGeom>
            <a:solidFill>
              <a:srgbClr val="DA4453"/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11"/>
            <p:cNvSpPr>
              <a:spLocks/>
            </p:cNvSpPr>
            <p:nvPr/>
          </p:nvSpPr>
          <p:spPr bwMode="auto">
            <a:xfrm>
              <a:off x="7880638" y="5586702"/>
              <a:ext cx="146050" cy="220663"/>
            </a:xfrm>
            <a:custGeom>
              <a:avLst/>
              <a:gdLst>
                <a:gd name="T0" fmla="*/ 139 w 278"/>
                <a:gd name="T1" fmla="*/ 209 h 418"/>
                <a:gd name="T2" fmla="*/ 139 w 278"/>
                <a:gd name="T3" fmla="*/ 231 h 418"/>
                <a:gd name="T4" fmla="*/ 145 w 278"/>
                <a:gd name="T5" fmla="*/ 272 h 418"/>
                <a:gd name="T6" fmla="*/ 156 w 278"/>
                <a:gd name="T7" fmla="*/ 309 h 418"/>
                <a:gd name="T8" fmla="*/ 170 w 278"/>
                <a:gd name="T9" fmla="*/ 343 h 418"/>
                <a:gd name="T10" fmla="*/ 189 w 278"/>
                <a:gd name="T11" fmla="*/ 371 h 418"/>
                <a:gd name="T12" fmla="*/ 212 w 278"/>
                <a:gd name="T13" fmla="*/ 393 h 418"/>
                <a:gd name="T14" fmla="*/ 237 w 278"/>
                <a:gd name="T15" fmla="*/ 409 h 418"/>
                <a:gd name="T16" fmla="*/ 264 w 278"/>
                <a:gd name="T17" fmla="*/ 417 h 418"/>
                <a:gd name="T18" fmla="*/ 278 w 278"/>
                <a:gd name="T19" fmla="*/ 418 h 418"/>
                <a:gd name="T20" fmla="*/ 139 w 278"/>
                <a:gd name="T21" fmla="*/ 418 h 418"/>
                <a:gd name="T22" fmla="*/ 124 w 278"/>
                <a:gd name="T23" fmla="*/ 417 h 418"/>
                <a:gd name="T24" fmla="*/ 97 w 278"/>
                <a:gd name="T25" fmla="*/ 409 h 418"/>
                <a:gd name="T26" fmla="*/ 72 w 278"/>
                <a:gd name="T27" fmla="*/ 393 h 418"/>
                <a:gd name="T28" fmla="*/ 50 w 278"/>
                <a:gd name="T29" fmla="*/ 371 h 418"/>
                <a:gd name="T30" fmla="*/ 31 w 278"/>
                <a:gd name="T31" fmla="*/ 343 h 418"/>
                <a:gd name="T32" fmla="*/ 17 w 278"/>
                <a:gd name="T33" fmla="*/ 309 h 418"/>
                <a:gd name="T34" fmla="*/ 5 w 278"/>
                <a:gd name="T35" fmla="*/ 272 h 418"/>
                <a:gd name="T36" fmla="*/ 0 w 278"/>
                <a:gd name="T37" fmla="*/ 231 h 418"/>
                <a:gd name="T38" fmla="*/ 0 w 278"/>
                <a:gd name="T39" fmla="*/ 209 h 418"/>
                <a:gd name="T40" fmla="*/ 0 w 278"/>
                <a:gd name="T41" fmla="*/ 187 h 418"/>
                <a:gd name="T42" fmla="*/ 5 w 278"/>
                <a:gd name="T43" fmla="*/ 146 h 418"/>
                <a:gd name="T44" fmla="*/ 17 w 278"/>
                <a:gd name="T45" fmla="*/ 109 h 418"/>
                <a:gd name="T46" fmla="*/ 31 w 278"/>
                <a:gd name="T47" fmla="*/ 75 h 418"/>
                <a:gd name="T48" fmla="*/ 50 w 278"/>
                <a:gd name="T49" fmla="*/ 47 h 418"/>
                <a:gd name="T50" fmla="*/ 72 w 278"/>
                <a:gd name="T51" fmla="*/ 25 h 418"/>
                <a:gd name="T52" fmla="*/ 97 w 278"/>
                <a:gd name="T53" fmla="*/ 9 h 418"/>
                <a:gd name="T54" fmla="*/ 124 w 278"/>
                <a:gd name="T55" fmla="*/ 1 h 418"/>
                <a:gd name="T56" fmla="*/ 139 w 278"/>
                <a:gd name="T57" fmla="*/ 0 h 418"/>
                <a:gd name="T58" fmla="*/ 278 w 278"/>
                <a:gd name="T59" fmla="*/ 0 h 418"/>
                <a:gd name="T60" fmla="*/ 263 w 278"/>
                <a:gd name="T61" fmla="*/ 1 h 418"/>
                <a:gd name="T62" fmla="*/ 237 w 278"/>
                <a:gd name="T63" fmla="*/ 9 h 418"/>
                <a:gd name="T64" fmla="*/ 212 w 278"/>
                <a:gd name="T65" fmla="*/ 25 h 418"/>
                <a:gd name="T66" fmla="*/ 189 w 278"/>
                <a:gd name="T67" fmla="*/ 47 h 418"/>
                <a:gd name="T68" fmla="*/ 170 w 278"/>
                <a:gd name="T69" fmla="*/ 75 h 418"/>
                <a:gd name="T70" fmla="*/ 156 w 278"/>
                <a:gd name="T71" fmla="*/ 109 h 418"/>
                <a:gd name="T72" fmla="*/ 145 w 278"/>
                <a:gd name="T73" fmla="*/ 146 h 418"/>
                <a:gd name="T74" fmla="*/ 139 w 278"/>
                <a:gd name="T75" fmla="*/ 187 h 418"/>
                <a:gd name="T76" fmla="*/ 139 w 278"/>
                <a:gd name="T77" fmla="*/ 209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78" h="418">
                  <a:moveTo>
                    <a:pt x="139" y="209"/>
                  </a:moveTo>
                  <a:lnTo>
                    <a:pt x="139" y="231"/>
                  </a:lnTo>
                  <a:lnTo>
                    <a:pt x="145" y="272"/>
                  </a:lnTo>
                  <a:lnTo>
                    <a:pt x="156" y="309"/>
                  </a:lnTo>
                  <a:lnTo>
                    <a:pt x="170" y="343"/>
                  </a:lnTo>
                  <a:lnTo>
                    <a:pt x="189" y="371"/>
                  </a:lnTo>
                  <a:lnTo>
                    <a:pt x="212" y="393"/>
                  </a:lnTo>
                  <a:lnTo>
                    <a:pt x="237" y="409"/>
                  </a:lnTo>
                  <a:lnTo>
                    <a:pt x="264" y="417"/>
                  </a:lnTo>
                  <a:lnTo>
                    <a:pt x="278" y="418"/>
                  </a:lnTo>
                  <a:lnTo>
                    <a:pt x="139" y="418"/>
                  </a:lnTo>
                  <a:lnTo>
                    <a:pt x="124" y="417"/>
                  </a:lnTo>
                  <a:lnTo>
                    <a:pt x="97" y="409"/>
                  </a:lnTo>
                  <a:lnTo>
                    <a:pt x="72" y="393"/>
                  </a:lnTo>
                  <a:lnTo>
                    <a:pt x="50" y="371"/>
                  </a:lnTo>
                  <a:lnTo>
                    <a:pt x="31" y="343"/>
                  </a:lnTo>
                  <a:lnTo>
                    <a:pt x="17" y="309"/>
                  </a:lnTo>
                  <a:lnTo>
                    <a:pt x="5" y="272"/>
                  </a:lnTo>
                  <a:lnTo>
                    <a:pt x="0" y="231"/>
                  </a:lnTo>
                  <a:lnTo>
                    <a:pt x="0" y="209"/>
                  </a:lnTo>
                  <a:lnTo>
                    <a:pt x="0" y="187"/>
                  </a:lnTo>
                  <a:lnTo>
                    <a:pt x="5" y="146"/>
                  </a:lnTo>
                  <a:lnTo>
                    <a:pt x="17" y="109"/>
                  </a:lnTo>
                  <a:lnTo>
                    <a:pt x="31" y="75"/>
                  </a:lnTo>
                  <a:lnTo>
                    <a:pt x="50" y="47"/>
                  </a:lnTo>
                  <a:lnTo>
                    <a:pt x="72" y="25"/>
                  </a:lnTo>
                  <a:lnTo>
                    <a:pt x="97" y="9"/>
                  </a:lnTo>
                  <a:lnTo>
                    <a:pt x="124" y="1"/>
                  </a:lnTo>
                  <a:lnTo>
                    <a:pt x="139" y="0"/>
                  </a:lnTo>
                  <a:lnTo>
                    <a:pt x="278" y="0"/>
                  </a:lnTo>
                  <a:lnTo>
                    <a:pt x="263" y="1"/>
                  </a:lnTo>
                  <a:lnTo>
                    <a:pt x="237" y="9"/>
                  </a:lnTo>
                  <a:lnTo>
                    <a:pt x="212" y="25"/>
                  </a:lnTo>
                  <a:lnTo>
                    <a:pt x="189" y="47"/>
                  </a:lnTo>
                  <a:lnTo>
                    <a:pt x="170" y="75"/>
                  </a:lnTo>
                  <a:lnTo>
                    <a:pt x="156" y="109"/>
                  </a:lnTo>
                  <a:lnTo>
                    <a:pt x="145" y="146"/>
                  </a:lnTo>
                  <a:lnTo>
                    <a:pt x="139" y="187"/>
                  </a:lnTo>
                  <a:lnTo>
                    <a:pt x="139" y="209"/>
                  </a:lnTo>
                  <a:close/>
                </a:path>
              </a:pathLst>
            </a:custGeom>
            <a:solidFill>
              <a:srgbClr val="ED5565"/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95" name="그룹 94"/>
            <p:cNvGrpSpPr/>
            <p:nvPr/>
          </p:nvGrpSpPr>
          <p:grpSpPr>
            <a:xfrm>
              <a:off x="6655944" y="5671958"/>
              <a:ext cx="653916" cy="653916"/>
              <a:chOff x="6650314" y="5681299"/>
              <a:chExt cx="653916" cy="653916"/>
            </a:xfrm>
          </p:grpSpPr>
          <p:sp>
            <p:nvSpPr>
              <p:cNvPr id="96" name="자유형 95"/>
              <p:cNvSpPr>
                <a:spLocks/>
              </p:cNvSpPr>
              <p:nvPr/>
            </p:nvSpPr>
            <p:spPr bwMode="auto">
              <a:xfrm>
                <a:off x="6709854" y="5740839"/>
                <a:ext cx="534836" cy="534836"/>
              </a:xfrm>
              <a:custGeom>
                <a:avLst/>
                <a:gdLst>
                  <a:gd name="connsiteX0" fmla="*/ 454708 w 534836"/>
                  <a:gd name="connsiteY0" fmla="*/ 0 h 534836"/>
                  <a:gd name="connsiteX1" fmla="*/ 498612 w 534836"/>
                  <a:gd name="connsiteY1" fmla="*/ 36224 h 534836"/>
                  <a:gd name="connsiteX2" fmla="*/ 534836 w 534836"/>
                  <a:gd name="connsiteY2" fmla="*/ 80127 h 534836"/>
                  <a:gd name="connsiteX3" fmla="*/ 80127 w 534836"/>
                  <a:gd name="connsiteY3" fmla="*/ 534836 h 534836"/>
                  <a:gd name="connsiteX4" fmla="*/ 36224 w 534836"/>
                  <a:gd name="connsiteY4" fmla="*/ 498612 h 534836"/>
                  <a:gd name="connsiteX5" fmla="*/ 0 w 534836"/>
                  <a:gd name="connsiteY5" fmla="*/ 454708 h 534836"/>
                  <a:gd name="connsiteX6" fmla="*/ 454708 w 534836"/>
                  <a:gd name="connsiteY6" fmla="*/ 0 h 534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4836" h="534836">
                    <a:moveTo>
                      <a:pt x="454708" y="0"/>
                    </a:moveTo>
                    <a:lnTo>
                      <a:pt x="498612" y="36224"/>
                    </a:lnTo>
                    <a:lnTo>
                      <a:pt x="534836" y="80127"/>
                    </a:lnTo>
                    <a:lnTo>
                      <a:pt x="80127" y="534836"/>
                    </a:lnTo>
                    <a:lnTo>
                      <a:pt x="36224" y="498612"/>
                    </a:lnTo>
                    <a:lnTo>
                      <a:pt x="0" y="454708"/>
                    </a:lnTo>
                    <a:lnTo>
                      <a:pt x="454708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자유형 96"/>
              <p:cNvSpPr>
                <a:spLocks/>
              </p:cNvSpPr>
              <p:nvPr/>
            </p:nvSpPr>
            <p:spPr bwMode="auto">
              <a:xfrm>
                <a:off x="6650314" y="5681299"/>
                <a:ext cx="514248" cy="514248"/>
              </a:xfrm>
              <a:custGeom>
                <a:avLst/>
                <a:gdLst>
                  <a:gd name="connsiteX0" fmla="*/ 326958 w 514248"/>
                  <a:gd name="connsiteY0" fmla="*/ 0 h 514248"/>
                  <a:gd name="connsiteX1" fmla="*/ 509763 w 514248"/>
                  <a:gd name="connsiteY1" fmla="*/ 55839 h 514248"/>
                  <a:gd name="connsiteX2" fmla="*/ 514248 w 514248"/>
                  <a:gd name="connsiteY2" fmla="*/ 59540 h 514248"/>
                  <a:gd name="connsiteX3" fmla="*/ 59540 w 514248"/>
                  <a:gd name="connsiteY3" fmla="*/ 514248 h 514248"/>
                  <a:gd name="connsiteX4" fmla="*/ 55839 w 514248"/>
                  <a:gd name="connsiteY4" fmla="*/ 509763 h 514248"/>
                  <a:gd name="connsiteX5" fmla="*/ 0 w 514248"/>
                  <a:gd name="connsiteY5" fmla="*/ 326958 h 514248"/>
                  <a:gd name="connsiteX6" fmla="*/ 326958 w 514248"/>
                  <a:gd name="connsiteY6" fmla="*/ 0 h 514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248" h="514248">
                    <a:moveTo>
                      <a:pt x="326958" y="0"/>
                    </a:moveTo>
                    <a:cubicBezTo>
                      <a:pt x="394673" y="0"/>
                      <a:pt x="457581" y="20585"/>
                      <a:pt x="509763" y="55839"/>
                    </a:cubicBezTo>
                    <a:lnTo>
                      <a:pt x="514248" y="59540"/>
                    </a:lnTo>
                    <a:lnTo>
                      <a:pt x="59540" y="514248"/>
                    </a:lnTo>
                    <a:lnTo>
                      <a:pt x="55839" y="509763"/>
                    </a:lnTo>
                    <a:cubicBezTo>
                      <a:pt x="20585" y="457581"/>
                      <a:pt x="0" y="394673"/>
                      <a:pt x="0" y="326958"/>
                    </a:cubicBezTo>
                    <a:cubicBezTo>
                      <a:pt x="0" y="146384"/>
                      <a:pt x="146384" y="0"/>
                      <a:pt x="326958" y="0"/>
                    </a:cubicBezTo>
                    <a:close/>
                  </a:path>
                </a:pathLst>
              </a:custGeom>
              <a:solidFill>
                <a:srgbClr val="FA9C90"/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자유형 97"/>
              <p:cNvSpPr>
                <a:spLocks/>
              </p:cNvSpPr>
              <p:nvPr/>
            </p:nvSpPr>
            <p:spPr bwMode="auto">
              <a:xfrm>
                <a:off x="6789981" y="5820966"/>
                <a:ext cx="514249" cy="514249"/>
              </a:xfrm>
              <a:custGeom>
                <a:avLst/>
                <a:gdLst>
                  <a:gd name="connsiteX0" fmla="*/ 454709 w 514249"/>
                  <a:gd name="connsiteY0" fmla="*/ 0 h 514249"/>
                  <a:gd name="connsiteX1" fmla="*/ 458410 w 514249"/>
                  <a:gd name="connsiteY1" fmla="*/ 4486 h 514249"/>
                  <a:gd name="connsiteX2" fmla="*/ 514249 w 514249"/>
                  <a:gd name="connsiteY2" fmla="*/ 187291 h 514249"/>
                  <a:gd name="connsiteX3" fmla="*/ 187291 w 514249"/>
                  <a:gd name="connsiteY3" fmla="*/ 514249 h 514249"/>
                  <a:gd name="connsiteX4" fmla="*/ 4486 w 514249"/>
                  <a:gd name="connsiteY4" fmla="*/ 458410 h 514249"/>
                  <a:gd name="connsiteX5" fmla="*/ 0 w 514249"/>
                  <a:gd name="connsiteY5" fmla="*/ 454709 h 514249"/>
                  <a:gd name="connsiteX6" fmla="*/ 454709 w 514249"/>
                  <a:gd name="connsiteY6" fmla="*/ 0 h 514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249" h="514249">
                    <a:moveTo>
                      <a:pt x="454709" y="0"/>
                    </a:moveTo>
                    <a:lnTo>
                      <a:pt x="458410" y="4486"/>
                    </a:lnTo>
                    <a:cubicBezTo>
                      <a:pt x="493664" y="56669"/>
                      <a:pt x="514249" y="119576"/>
                      <a:pt x="514249" y="187291"/>
                    </a:cubicBezTo>
                    <a:cubicBezTo>
                      <a:pt x="514249" y="367865"/>
                      <a:pt x="367865" y="514249"/>
                      <a:pt x="187291" y="514249"/>
                    </a:cubicBezTo>
                    <a:cubicBezTo>
                      <a:pt x="119576" y="514249"/>
                      <a:pt x="56669" y="493664"/>
                      <a:pt x="4486" y="458410"/>
                    </a:cubicBezTo>
                    <a:lnTo>
                      <a:pt x="0" y="454709"/>
                    </a:lnTo>
                    <a:lnTo>
                      <a:pt x="454709" y="0"/>
                    </a:lnTo>
                    <a:close/>
                  </a:path>
                </a:pathLst>
              </a:custGeom>
              <a:solidFill>
                <a:srgbClr val="FA9C90"/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99" name="Freeform 9"/>
            <p:cNvSpPr>
              <a:spLocks/>
            </p:cNvSpPr>
            <p:nvPr/>
          </p:nvSpPr>
          <p:spPr bwMode="auto">
            <a:xfrm>
              <a:off x="4318296" y="5983649"/>
              <a:ext cx="534692" cy="45719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 w="0">
              <a:solidFill>
                <a:schemeClr val="tx1">
                  <a:lumMod val="85000"/>
                  <a:lumOff val="1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00" name="그룹 99"/>
            <p:cNvGrpSpPr/>
            <p:nvPr/>
          </p:nvGrpSpPr>
          <p:grpSpPr>
            <a:xfrm>
              <a:off x="6499697" y="5541722"/>
              <a:ext cx="932336" cy="914388"/>
              <a:chOff x="9128762" y="2831655"/>
              <a:chExt cx="2883917" cy="2828400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9474117" y="3103194"/>
                <a:ext cx="2285325" cy="2285325"/>
              </a:xfrm>
              <a:prstGeom prst="ellipse">
                <a:avLst/>
              </a:prstGeom>
              <a:noFill/>
              <a:ln w="0">
                <a:solidFill>
                  <a:schemeClr val="tx1">
                    <a:lumMod val="85000"/>
                    <a:lumOff val="15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800">
                  <a:solidFill>
                    <a:srgbClr val="F1543F"/>
                  </a:solidFill>
                </a:endParaRPr>
              </a:p>
            </p:txBody>
          </p:sp>
          <p:sp>
            <p:nvSpPr>
              <p:cNvPr id="102" name="모서리가 둥근 직사각형 101"/>
              <p:cNvSpPr/>
              <p:nvPr/>
            </p:nvSpPr>
            <p:spPr>
              <a:xfrm>
                <a:off x="10616777" y="2831655"/>
                <a:ext cx="36000" cy="145823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3" name="모서리가 둥근 직사각형 102"/>
              <p:cNvSpPr/>
              <p:nvPr/>
            </p:nvSpPr>
            <p:spPr>
              <a:xfrm rot="5400000">
                <a:off x="11921768" y="4116175"/>
                <a:ext cx="36000" cy="145823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4" name="모서리가 둥근 직사각형 103"/>
              <p:cNvSpPr/>
              <p:nvPr/>
            </p:nvSpPr>
            <p:spPr>
              <a:xfrm rot="5400000">
                <a:off x="9183674" y="4116175"/>
                <a:ext cx="36000" cy="145823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모서리가 둥근 직사각형 104"/>
              <p:cNvSpPr/>
              <p:nvPr/>
            </p:nvSpPr>
            <p:spPr>
              <a:xfrm>
                <a:off x="10616777" y="5514232"/>
                <a:ext cx="36000" cy="145823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모서리가 둥근 직사각형 105"/>
              <p:cNvSpPr/>
              <p:nvPr/>
            </p:nvSpPr>
            <p:spPr>
              <a:xfrm rot="2700000">
                <a:off x="9645072" y="5173479"/>
                <a:ext cx="36000" cy="145823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7" name="모서리가 둥근 직사각형 106"/>
              <p:cNvSpPr/>
              <p:nvPr/>
            </p:nvSpPr>
            <p:spPr>
              <a:xfrm rot="2700000">
                <a:off x="11552486" y="3210167"/>
                <a:ext cx="36000" cy="145823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8" name="모서리가 둥근 직사각형 107"/>
              <p:cNvSpPr/>
              <p:nvPr/>
            </p:nvSpPr>
            <p:spPr>
              <a:xfrm rot="18900000">
                <a:off x="11562840" y="5173478"/>
                <a:ext cx="36000" cy="145823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모서리가 둥근 직사각형 108"/>
              <p:cNvSpPr/>
              <p:nvPr/>
            </p:nvSpPr>
            <p:spPr>
              <a:xfrm rot="18900000">
                <a:off x="9645072" y="3210658"/>
                <a:ext cx="36000" cy="145823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 w="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58211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4838616" y="2051510"/>
            <a:ext cx="2537503" cy="2537503"/>
          </a:xfrm>
          <a:prstGeom prst="ellipse">
            <a:avLst/>
          </a:prstGeom>
          <a:solidFill>
            <a:srgbClr val="F0E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234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220</a:t>
            </a:r>
          </a:p>
        </p:txBody>
      </p:sp>
      <p:sp>
        <p:nvSpPr>
          <p:cNvPr id="7" name="타원 6"/>
          <p:cNvSpPr/>
          <p:nvPr/>
        </p:nvSpPr>
        <p:spPr>
          <a:xfrm>
            <a:off x="1833746" y="2051510"/>
            <a:ext cx="2537503" cy="2537503"/>
          </a:xfrm>
          <a:prstGeom prst="ellipse">
            <a:avLst/>
          </a:prstGeom>
          <a:solidFill>
            <a:srgbClr val="FFD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223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190</a:t>
            </a:r>
          </a:p>
        </p:txBody>
      </p:sp>
      <p:sp>
        <p:nvSpPr>
          <p:cNvPr id="8" name="타원 7"/>
          <p:cNvSpPr/>
          <p:nvPr/>
        </p:nvSpPr>
        <p:spPr>
          <a:xfrm>
            <a:off x="7832517" y="2051509"/>
            <a:ext cx="2537503" cy="2537503"/>
          </a:xfrm>
          <a:prstGeom prst="ellipse">
            <a:avLst/>
          </a:prstGeom>
          <a:solidFill>
            <a:srgbClr val="FA9C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156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144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F3CAFDE-9C4D-F8E4-AC5A-81C10B0BDF7C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3301FE4-3B0A-4B26-3D35-D6FF0071898B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9541"/>
      </p:ext>
    </p:extLst>
  </p:cSld>
  <p:clrMapOvr>
    <a:masterClrMapping/>
  </p:clrMapOvr>
</p:sld>
</file>

<file path=ppt/theme/theme1.xml><?xml version="1.0" encoding="utf-8"?>
<a:theme xmlns:a="http://schemas.openxmlformats.org/drawingml/2006/main" name="2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</Words>
  <Application>Microsoft Office PowerPoint</Application>
  <PresentationFormat>와이드스크린</PresentationFormat>
  <Paragraphs>19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Tmon몬소리 Black</vt:lpstr>
      <vt:lpstr>맑은 고딕</vt:lpstr>
      <vt:lpstr>야놀자 야체 B</vt:lpstr>
      <vt:lpstr>Arial</vt:lpstr>
      <vt:lpstr>28_Office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2021-04-20T14:54:29Z</dcterms:created>
  <dcterms:modified xsi:type="dcterms:W3CDTF">2025-02-11T02:19:01Z</dcterms:modified>
</cp:coreProperties>
</file>