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13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92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0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3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30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02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1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24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80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77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6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2025-01-13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AA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그룹 45"/>
          <p:cNvGrpSpPr/>
          <p:nvPr/>
        </p:nvGrpSpPr>
        <p:grpSpPr>
          <a:xfrm>
            <a:off x="4257012" y="2283120"/>
            <a:ext cx="4570567" cy="1814738"/>
            <a:chOff x="1882052" y="4871812"/>
            <a:chExt cx="4570567" cy="1814738"/>
          </a:xfrm>
        </p:grpSpPr>
        <p:sp>
          <p:nvSpPr>
            <p:cNvPr id="47" name="직사각형 46"/>
            <p:cNvSpPr/>
            <p:nvPr/>
          </p:nvSpPr>
          <p:spPr>
            <a:xfrm>
              <a:off x="1882052" y="4871812"/>
              <a:ext cx="4570567" cy="1814738"/>
            </a:xfrm>
            <a:prstGeom prst="rect">
              <a:avLst/>
            </a:prstGeom>
            <a:solidFill>
              <a:srgbClr val="C5C8CD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95250" h="18415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ko-KR" sz="900" dirty="0">
                <a:solidFill>
                  <a:prstClr val="white"/>
                </a:solidFill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1960031" y="4922086"/>
              <a:ext cx="4392000" cy="252000"/>
            </a:xfrm>
            <a:prstGeom prst="rect">
              <a:avLst/>
            </a:prstGeom>
            <a:solidFill>
              <a:srgbClr val="0200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endParaRPr lang="en-US" altLang="ko-KR" sz="1200" b="1" dirty="0">
                <a:solidFill>
                  <a:prstClr val="white"/>
                </a:solidFill>
                <a:latin typeface="Microsoft PhagsPa" panose="020B0502040204020203" pitchFamily="34" charset="0"/>
              </a:endParaRPr>
            </a:p>
          </p:txBody>
        </p:sp>
        <p:grpSp>
          <p:nvGrpSpPr>
            <p:cNvPr id="49" name="그룹 48"/>
            <p:cNvGrpSpPr/>
            <p:nvPr/>
          </p:nvGrpSpPr>
          <p:grpSpPr>
            <a:xfrm>
              <a:off x="5817611" y="4970711"/>
              <a:ext cx="500041" cy="136643"/>
              <a:chOff x="8194870" y="2242488"/>
              <a:chExt cx="912901" cy="249463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50" name="직사각형 49"/>
              <p:cNvSpPr/>
              <p:nvPr/>
            </p:nvSpPr>
            <p:spPr>
              <a:xfrm>
                <a:off x="8194870" y="2242488"/>
                <a:ext cx="249463" cy="249463"/>
              </a:xfrm>
              <a:prstGeom prst="rect">
                <a:avLst/>
              </a:prstGeom>
              <a:gradFill flip="none" rotWithShape="1"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  <a:tileRect r="-100000" b="-100000"/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직사각형 50"/>
              <p:cNvSpPr/>
              <p:nvPr/>
            </p:nvSpPr>
            <p:spPr>
              <a:xfrm>
                <a:off x="8526589" y="2242488"/>
                <a:ext cx="249463" cy="249463"/>
              </a:xfrm>
              <a:prstGeom prst="rect">
                <a:avLst/>
              </a:prstGeom>
              <a:gradFill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직사각형 51"/>
              <p:cNvSpPr/>
              <p:nvPr/>
            </p:nvSpPr>
            <p:spPr>
              <a:xfrm>
                <a:off x="8858308" y="2242488"/>
                <a:ext cx="249463" cy="249463"/>
              </a:xfrm>
              <a:prstGeom prst="rect">
                <a:avLst/>
              </a:prstGeom>
              <a:gradFill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직사각형 52"/>
              <p:cNvSpPr/>
              <p:nvPr/>
            </p:nvSpPr>
            <p:spPr>
              <a:xfrm>
                <a:off x="8581608" y="2297640"/>
                <a:ext cx="139157" cy="139157"/>
              </a:xfrm>
              <a:prstGeom prst="rect">
                <a:avLst/>
              </a:prstGeom>
              <a:solidFill>
                <a:srgbClr val="C5C8CD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직사각형 53"/>
              <p:cNvSpPr/>
              <p:nvPr/>
            </p:nvSpPr>
            <p:spPr>
              <a:xfrm>
                <a:off x="8247601" y="2424197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직사각형 54"/>
              <p:cNvSpPr/>
              <p:nvPr/>
            </p:nvSpPr>
            <p:spPr>
              <a:xfrm rot="2700000">
                <a:off x="8918184" y="2351776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6" name="직사각형 55"/>
              <p:cNvSpPr/>
              <p:nvPr/>
            </p:nvSpPr>
            <p:spPr>
              <a:xfrm rot="18900000">
                <a:off x="8918183" y="2348934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" name="그룹 1"/>
          <p:cNvGrpSpPr/>
          <p:nvPr/>
        </p:nvGrpSpPr>
        <p:grpSpPr>
          <a:xfrm>
            <a:off x="4037236" y="2456219"/>
            <a:ext cx="4570567" cy="1814738"/>
            <a:chOff x="1882052" y="4871812"/>
            <a:chExt cx="4570567" cy="1814738"/>
          </a:xfrm>
        </p:grpSpPr>
        <p:sp>
          <p:nvSpPr>
            <p:cNvPr id="34" name="직사각형 33"/>
            <p:cNvSpPr/>
            <p:nvPr/>
          </p:nvSpPr>
          <p:spPr>
            <a:xfrm>
              <a:off x="1882052" y="4871812"/>
              <a:ext cx="4570567" cy="1814738"/>
            </a:xfrm>
            <a:prstGeom prst="rect">
              <a:avLst/>
            </a:prstGeom>
            <a:solidFill>
              <a:srgbClr val="C5C8CD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95250" h="18415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altLang="ko-KR" sz="900" dirty="0">
                <a:solidFill>
                  <a:prstClr val="white"/>
                </a:solidFill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1960031" y="4922086"/>
              <a:ext cx="4392000" cy="252000"/>
            </a:xfrm>
            <a:prstGeom prst="rect">
              <a:avLst/>
            </a:prstGeom>
            <a:solidFill>
              <a:srgbClr val="0200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endParaRPr lang="en-US" altLang="ko-KR" sz="1200" b="1" dirty="0">
                <a:solidFill>
                  <a:prstClr val="white"/>
                </a:solidFill>
                <a:latin typeface="Microsoft PhagsPa" panose="020B0502040204020203" pitchFamily="34" charset="0"/>
              </a:endParaRPr>
            </a:p>
          </p:txBody>
        </p:sp>
        <p:grpSp>
          <p:nvGrpSpPr>
            <p:cNvPr id="36" name="그룹 35"/>
            <p:cNvGrpSpPr/>
            <p:nvPr/>
          </p:nvGrpSpPr>
          <p:grpSpPr>
            <a:xfrm>
              <a:off x="5817611" y="4970711"/>
              <a:ext cx="500041" cy="136643"/>
              <a:chOff x="8194870" y="2242488"/>
              <a:chExt cx="912901" cy="249463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7" name="직사각형 36"/>
              <p:cNvSpPr/>
              <p:nvPr/>
            </p:nvSpPr>
            <p:spPr>
              <a:xfrm>
                <a:off x="8194870" y="2242488"/>
                <a:ext cx="249463" cy="249463"/>
              </a:xfrm>
              <a:prstGeom prst="rect">
                <a:avLst/>
              </a:prstGeom>
              <a:gradFill flip="none" rotWithShape="1"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  <a:tileRect r="-100000" b="-100000"/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8526589" y="2242488"/>
                <a:ext cx="249463" cy="249463"/>
              </a:xfrm>
              <a:prstGeom prst="rect">
                <a:avLst/>
              </a:prstGeom>
              <a:gradFill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9" name="직사각형 38"/>
              <p:cNvSpPr/>
              <p:nvPr/>
            </p:nvSpPr>
            <p:spPr>
              <a:xfrm>
                <a:off x="8858308" y="2242488"/>
                <a:ext cx="249463" cy="249463"/>
              </a:xfrm>
              <a:prstGeom prst="rect">
                <a:avLst/>
              </a:prstGeom>
              <a:gradFill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8581608" y="2297640"/>
                <a:ext cx="139157" cy="139157"/>
              </a:xfrm>
              <a:prstGeom prst="rect">
                <a:avLst/>
              </a:prstGeom>
              <a:solidFill>
                <a:srgbClr val="C5C8CD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8247601" y="2424197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직사각형 41"/>
              <p:cNvSpPr/>
              <p:nvPr/>
            </p:nvSpPr>
            <p:spPr>
              <a:xfrm rot="2700000">
                <a:off x="8918184" y="2351776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직사각형 42"/>
              <p:cNvSpPr/>
              <p:nvPr/>
            </p:nvSpPr>
            <p:spPr>
              <a:xfrm rot="18900000">
                <a:off x="8918183" y="2348934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9" name="직사각형 8"/>
          <p:cNvSpPr/>
          <p:nvPr/>
        </p:nvSpPr>
        <p:spPr>
          <a:xfrm>
            <a:off x="3820544" y="2623912"/>
            <a:ext cx="4570567" cy="1814738"/>
          </a:xfrm>
          <a:prstGeom prst="rect">
            <a:avLst/>
          </a:prstGeom>
          <a:solidFill>
            <a:srgbClr val="C5C8CD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softEdge">
            <a:bevelT w="95250" h="18415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i="1" dirty="0">
                <a:solidFill>
                  <a:prstClr val="white"/>
                </a:solidFill>
              </a:rPr>
              <a:t>PPT PRESENTATION 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white"/>
                </a:solidFill>
              </a:rPr>
              <a:t>PAPOZIP</a:t>
            </a:r>
            <a:r>
              <a:rPr lang="ja-JP" altLang="en-US" sz="900" dirty="0">
                <a:solidFill>
                  <a:prstClr val="white"/>
                </a:solidFill>
              </a:rPr>
              <a:t>と一緒に</a:t>
            </a:r>
            <a:r>
              <a:rPr lang="en-US" altLang="ja-JP" sz="900" dirty="0" err="1">
                <a:solidFill>
                  <a:prstClr val="white"/>
                </a:solidFill>
              </a:rPr>
              <a:t>ppt</a:t>
            </a:r>
            <a:r>
              <a:rPr lang="ja-JP" altLang="en-US" sz="90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3898523" y="2674186"/>
            <a:ext cx="4392000" cy="252000"/>
          </a:xfrm>
          <a:prstGeom prst="rect">
            <a:avLst/>
          </a:prstGeom>
          <a:solidFill>
            <a:srgbClr val="020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ko-KR" altLang="en-US" sz="1200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経営 </a:t>
            </a:r>
            <a:r>
              <a:rPr lang="en-US" altLang="ko-KR" sz="1200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20123457 </a:t>
            </a:r>
            <a:r>
              <a:rPr lang="ko-KR" altLang="en-US" sz="1200" b="1" dirty="0">
                <a:solidFill>
                  <a:prstClr val="white"/>
                </a:solidFill>
                <a:latin typeface="Microsoft PhagsPa" panose="020B0502040204020203" pitchFamily="34" charset="0"/>
              </a:rPr>
              <a:t>炫錫</a:t>
            </a:r>
          </a:p>
        </p:txBody>
      </p:sp>
      <p:grpSp>
        <p:nvGrpSpPr>
          <p:cNvPr id="19" name="그룹 18"/>
          <p:cNvGrpSpPr/>
          <p:nvPr/>
        </p:nvGrpSpPr>
        <p:grpSpPr>
          <a:xfrm>
            <a:off x="7756103" y="2722811"/>
            <a:ext cx="500041" cy="136643"/>
            <a:chOff x="8194870" y="2242488"/>
            <a:chExt cx="912901" cy="24946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직사각형 11"/>
            <p:cNvSpPr/>
            <p:nvPr/>
          </p:nvSpPr>
          <p:spPr>
            <a:xfrm>
              <a:off x="8194870" y="2242488"/>
              <a:ext cx="249463" cy="249463"/>
            </a:xfrm>
            <a:prstGeom prst="rect">
              <a:avLst/>
            </a:prstGeom>
            <a:gradFill flip="none" rotWithShape="1">
              <a:gsLst>
                <a:gs pos="93000">
                  <a:srgbClr val="D8DADE"/>
                </a:gs>
                <a:gs pos="87000">
                  <a:srgbClr val="C5C8CD"/>
                </a:gs>
              </a:gsLst>
              <a:path path="rect">
                <a:fillToRect l="100000" t="100000"/>
              </a:path>
              <a:tileRect r="-100000" b="-100000"/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8526589" y="2242488"/>
              <a:ext cx="249463" cy="249463"/>
            </a:xfrm>
            <a:prstGeom prst="rect">
              <a:avLst/>
            </a:prstGeom>
            <a:gradFill>
              <a:gsLst>
                <a:gs pos="93000">
                  <a:srgbClr val="D8DADE"/>
                </a:gs>
                <a:gs pos="87000">
                  <a:srgbClr val="C5C8CD"/>
                </a:gs>
              </a:gsLst>
              <a:path path="rect">
                <a:fillToRect l="100000" t="100000"/>
              </a:path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8858308" y="2242488"/>
              <a:ext cx="249463" cy="249463"/>
            </a:xfrm>
            <a:prstGeom prst="rect">
              <a:avLst/>
            </a:prstGeom>
            <a:gradFill>
              <a:gsLst>
                <a:gs pos="93000">
                  <a:srgbClr val="D8DADE"/>
                </a:gs>
                <a:gs pos="87000">
                  <a:srgbClr val="C5C8CD"/>
                </a:gs>
              </a:gsLst>
              <a:path path="rect">
                <a:fillToRect l="100000" t="100000"/>
              </a:path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8581608" y="2297640"/>
              <a:ext cx="139157" cy="139157"/>
            </a:xfrm>
            <a:prstGeom prst="rect">
              <a:avLst/>
            </a:prstGeom>
            <a:solidFill>
              <a:srgbClr val="C5C8CD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8247601" y="2424197"/>
              <a:ext cx="144000" cy="252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 rot="2700000">
              <a:off x="8918184" y="2351776"/>
              <a:ext cx="144000" cy="252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 rot="18900000">
              <a:off x="8918183" y="2348934"/>
              <a:ext cx="144000" cy="252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31" name="그림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018" y="2719739"/>
            <a:ext cx="166436" cy="166436"/>
          </a:xfrm>
          <a:prstGeom prst="rect">
            <a:avLst/>
          </a:prstGeom>
        </p:spPr>
      </p:pic>
      <p:pic>
        <p:nvPicPr>
          <p:cNvPr id="32" name="그림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336" y="2683414"/>
            <a:ext cx="205482" cy="20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92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4AAA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그룹 32"/>
          <p:cNvGrpSpPr/>
          <p:nvPr/>
        </p:nvGrpSpPr>
        <p:grpSpPr>
          <a:xfrm>
            <a:off x="201044" y="242661"/>
            <a:ext cx="11819959" cy="6379015"/>
            <a:chOff x="172016" y="257175"/>
            <a:chExt cx="11819959" cy="6379015"/>
          </a:xfrm>
        </p:grpSpPr>
        <p:sp>
          <p:nvSpPr>
            <p:cNvPr id="9" name="직사각형 8"/>
            <p:cNvSpPr/>
            <p:nvPr/>
          </p:nvSpPr>
          <p:spPr>
            <a:xfrm>
              <a:off x="172016" y="257175"/>
              <a:ext cx="11819959" cy="6379015"/>
            </a:xfrm>
            <a:prstGeom prst="rect">
              <a:avLst/>
            </a:prstGeom>
            <a:solidFill>
              <a:srgbClr val="C5C8CD"/>
            </a:solidFill>
            <a:ln>
              <a:noFill/>
            </a:ln>
            <a:effectLst>
              <a:outerShdw blurRad="317500" dist="698500" dir="5400000" sx="90000" sy="9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95250" h="18415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49995" y="307450"/>
              <a:ext cx="11664000" cy="252000"/>
            </a:xfrm>
            <a:prstGeom prst="rect">
              <a:avLst/>
            </a:prstGeom>
            <a:solidFill>
              <a:srgbClr val="0200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/>
              <a:r>
                <a:rPr lang="en-US" altLang="ko-KR" sz="1200" b="1" dirty="0">
                  <a:solidFill>
                    <a:prstClr val="white"/>
                  </a:solidFill>
                  <a:latin typeface="Microsoft PhagsPa" panose="020B0502040204020203" pitchFamily="34" charset="0"/>
                </a:rPr>
                <a:t>Title - PPT presentation</a:t>
              </a:r>
            </a:p>
          </p:txBody>
        </p:sp>
        <p:grpSp>
          <p:nvGrpSpPr>
            <p:cNvPr id="19" name="그룹 18"/>
            <p:cNvGrpSpPr/>
            <p:nvPr/>
          </p:nvGrpSpPr>
          <p:grpSpPr>
            <a:xfrm>
              <a:off x="11314134" y="368243"/>
              <a:ext cx="500041" cy="136643"/>
              <a:chOff x="8194870" y="2242488"/>
              <a:chExt cx="912901" cy="249463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직사각형 11"/>
              <p:cNvSpPr/>
              <p:nvPr/>
            </p:nvSpPr>
            <p:spPr>
              <a:xfrm>
                <a:off x="8194870" y="2242488"/>
                <a:ext cx="249463" cy="249463"/>
              </a:xfrm>
              <a:prstGeom prst="rect">
                <a:avLst/>
              </a:prstGeom>
              <a:gradFill flip="none" rotWithShape="1"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  <a:tileRect r="-100000" b="-100000"/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직사각형 12"/>
              <p:cNvSpPr/>
              <p:nvPr/>
            </p:nvSpPr>
            <p:spPr>
              <a:xfrm>
                <a:off x="8526589" y="2242488"/>
                <a:ext cx="249463" cy="249463"/>
              </a:xfrm>
              <a:prstGeom prst="rect">
                <a:avLst/>
              </a:prstGeom>
              <a:gradFill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직사각형 13"/>
              <p:cNvSpPr/>
              <p:nvPr/>
            </p:nvSpPr>
            <p:spPr>
              <a:xfrm>
                <a:off x="8858308" y="2242488"/>
                <a:ext cx="249463" cy="249463"/>
              </a:xfrm>
              <a:prstGeom prst="rect">
                <a:avLst/>
              </a:prstGeom>
              <a:gradFill>
                <a:gsLst>
                  <a:gs pos="93000">
                    <a:srgbClr val="D8DADE"/>
                  </a:gs>
                  <a:gs pos="87000">
                    <a:srgbClr val="C5C8CD"/>
                  </a:gs>
                </a:gsLst>
                <a:path path="rect">
                  <a:fillToRect l="100000" t="100000"/>
                </a:path>
              </a:gra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직사각형 14"/>
              <p:cNvSpPr/>
              <p:nvPr/>
            </p:nvSpPr>
            <p:spPr>
              <a:xfrm>
                <a:off x="8581608" y="2297640"/>
                <a:ext cx="139157" cy="139157"/>
              </a:xfrm>
              <a:prstGeom prst="rect">
                <a:avLst/>
              </a:prstGeom>
              <a:solidFill>
                <a:srgbClr val="C5C8CD"/>
              </a:soli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직사각형 15"/>
              <p:cNvSpPr/>
              <p:nvPr/>
            </p:nvSpPr>
            <p:spPr>
              <a:xfrm>
                <a:off x="8247601" y="2424197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>
              <a:xfrm rot="2700000">
                <a:off x="8918184" y="2351776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>
              <a:xfrm rot="18900000">
                <a:off x="8918183" y="2348934"/>
                <a:ext cx="144000" cy="252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254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0" name="직사각형 19"/>
            <p:cNvSpPr/>
            <p:nvPr/>
          </p:nvSpPr>
          <p:spPr>
            <a:xfrm>
              <a:off x="249994" y="814811"/>
              <a:ext cx="11664001" cy="57398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innerShdw blurRad="50800" dist="12700" dir="162000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1712236" y="814812"/>
              <a:ext cx="196996" cy="5739898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11719908" y="838623"/>
              <a:ext cx="177294" cy="177294"/>
            </a:xfrm>
            <a:prstGeom prst="rect">
              <a:avLst/>
            </a:prstGeom>
            <a:gradFill flip="none" rotWithShape="1">
              <a:gsLst>
                <a:gs pos="93000">
                  <a:srgbClr val="D8DADE"/>
                </a:gs>
                <a:gs pos="87000">
                  <a:srgbClr val="C5C8CD"/>
                </a:gs>
              </a:gsLst>
              <a:path path="rect">
                <a:fillToRect l="100000" t="100000"/>
              </a:path>
              <a:tileRect r="-100000" b="-100000"/>
            </a:gradFill>
            <a:ln w="25400">
              <a:noFill/>
            </a:ln>
            <a:effectLst>
              <a:outerShdw dist="12700" dir="2700000" sx="103000" sy="103000" algn="tl" rotWithShape="0">
                <a:schemeClr val="tx1">
                  <a:lumMod val="75000"/>
                  <a:lumOff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700" dirty="0">
                  <a:solidFill>
                    <a:prstClr val="white">
                      <a:lumMod val="65000"/>
                    </a:prstClr>
                  </a:solidFill>
                </a:rPr>
                <a:t>▲</a:t>
              </a: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11716999" y="6169738"/>
              <a:ext cx="177294" cy="177294"/>
            </a:xfrm>
            <a:prstGeom prst="rect">
              <a:avLst/>
            </a:prstGeom>
            <a:gradFill flip="none" rotWithShape="1">
              <a:gsLst>
                <a:gs pos="93000">
                  <a:srgbClr val="D8DADE"/>
                </a:gs>
                <a:gs pos="87000">
                  <a:srgbClr val="C5C8CD"/>
                </a:gs>
              </a:gsLst>
              <a:path path="rect">
                <a:fillToRect l="100000" t="100000"/>
              </a:path>
              <a:tileRect r="-100000" b="-100000"/>
            </a:gradFill>
            <a:ln w="25400">
              <a:noFill/>
            </a:ln>
            <a:effectLst>
              <a:outerShdw dist="12700" dir="2700000" sx="103000" sy="103000" algn="tl" rotWithShape="0">
                <a:schemeClr val="tx1">
                  <a:lumMod val="75000"/>
                  <a:lumOff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700" dirty="0">
                  <a:solidFill>
                    <a:prstClr val="white">
                      <a:lumMod val="65000"/>
                    </a:prstClr>
                  </a:solidFill>
                </a:rPr>
                <a:t>▼</a:t>
              </a: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259520" y="6349413"/>
              <a:ext cx="11457479" cy="198000"/>
            </a:xfrm>
            <a:prstGeom prst="rect">
              <a:avLst/>
            </a:pr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11530062" y="6349412"/>
              <a:ext cx="177294" cy="177294"/>
            </a:xfrm>
            <a:prstGeom prst="rect">
              <a:avLst/>
            </a:prstGeom>
            <a:gradFill flip="none" rotWithShape="1">
              <a:gsLst>
                <a:gs pos="93000">
                  <a:srgbClr val="D8DADE"/>
                </a:gs>
                <a:gs pos="87000">
                  <a:srgbClr val="C5C8CD"/>
                </a:gs>
              </a:gsLst>
              <a:path path="rect">
                <a:fillToRect l="100000" t="100000"/>
              </a:path>
              <a:tileRect r="-100000" b="-100000"/>
            </a:gradFill>
            <a:ln w="25400">
              <a:noFill/>
            </a:ln>
            <a:effectLst>
              <a:outerShdw dist="12700" dir="2700000" sx="103000" sy="103000" algn="tl" rotWithShape="0">
                <a:schemeClr val="tx1">
                  <a:lumMod val="75000"/>
                  <a:lumOff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700" dirty="0">
                  <a:solidFill>
                    <a:prstClr val="white">
                      <a:lumMod val="65000"/>
                    </a:prstClr>
                  </a:solidFill>
                </a:rPr>
                <a:t>▶</a:t>
              </a: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259520" y="6359766"/>
              <a:ext cx="177294" cy="177294"/>
            </a:xfrm>
            <a:prstGeom prst="rect">
              <a:avLst/>
            </a:prstGeom>
            <a:gradFill flip="none" rotWithShape="1">
              <a:gsLst>
                <a:gs pos="93000">
                  <a:srgbClr val="D8DADE"/>
                </a:gs>
                <a:gs pos="87000">
                  <a:srgbClr val="C5C8CD"/>
                </a:gs>
              </a:gsLst>
              <a:path path="rect">
                <a:fillToRect l="100000" t="100000"/>
              </a:path>
              <a:tileRect r="-100000" b="-100000"/>
            </a:gradFill>
            <a:ln w="25400">
              <a:noFill/>
            </a:ln>
            <a:effectLst>
              <a:outerShdw dist="12700" dir="2700000" sx="103000" sy="103000" algn="tl" rotWithShape="0">
                <a:schemeClr val="tx1">
                  <a:lumMod val="75000"/>
                  <a:lumOff val="2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700" dirty="0">
                  <a:solidFill>
                    <a:prstClr val="white">
                      <a:lumMod val="65000"/>
                    </a:prstClr>
                  </a:solidFill>
                </a:rPr>
                <a:t>◀</a:t>
              </a: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724290" y="572736"/>
              <a:ext cx="2356735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8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PhagsPa" panose="020B0502040204020203" pitchFamily="34" charset="0"/>
                </a:rPr>
                <a:t>PAPOZIP</a:t>
              </a:r>
              <a:r>
                <a:rPr lang="ja-JP" altLang="en-US" sz="8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PhagsPa" panose="020B0502040204020203" pitchFamily="34" charset="0"/>
                </a:rPr>
                <a:t>と一緒に</a:t>
              </a:r>
              <a:r>
                <a:rPr lang="en-US" altLang="ja-JP" sz="800" dirty="0" err="1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PhagsPa" panose="020B0502040204020203" pitchFamily="34" charset="0"/>
                </a:rPr>
                <a:t>ppt</a:t>
              </a:r>
              <a:r>
                <a:rPr lang="ja-JP" altLang="en-US" sz="8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icrosoft PhagsPa" panose="020B0502040204020203" pitchFamily="34" charset="0"/>
                </a:rPr>
                <a:t>を作る楽しさを感じてください</a:t>
              </a:r>
            </a:p>
          </p:txBody>
        </p:sp>
        <p:pic>
          <p:nvPicPr>
            <p:cNvPr id="31" name="그림 3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490" y="353003"/>
              <a:ext cx="166436" cy="166436"/>
            </a:xfrm>
            <a:prstGeom prst="rect">
              <a:avLst/>
            </a:prstGeom>
          </p:spPr>
        </p:pic>
        <p:pic>
          <p:nvPicPr>
            <p:cNvPr id="32" name="그림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808" y="316678"/>
              <a:ext cx="205482" cy="2054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4989930" y="2083231"/>
            <a:ext cx="2437969" cy="2437969"/>
          </a:xfrm>
          <a:prstGeom prst="ellipse">
            <a:avLst/>
          </a:prstGeom>
          <a:solidFill>
            <a:srgbClr val="C5C8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197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200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205</a:t>
            </a:r>
          </a:p>
        </p:txBody>
      </p:sp>
      <p:sp>
        <p:nvSpPr>
          <p:cNvPr id="11" name="타원 10"/>
          <p:cNvSpPr/>
          <p:nvPr/>
        </p:nvSpPr>
        <p:spPr>
          <a:xfrm>
            <a:off x="1941837" y="2083231"/>
            <a:ext cx="2437969" cy="2437969"/>
          </a:xfrm>
          <a:prstGeom prst="ellipse">
            <a:avLst/>
          </a:prstGeom>
          <a:solidFill>
            <a:srgbClr val="54AA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84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170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169</a:t>
            </a:r>
          </a:p>
        </p:txBody>
      </p:sp>
      <p:sp>
        <p:nvSpPr>
          <p:cNvPr id="12" name="타원 11"/>
          <p:cNvSpPr/>
          <p:nvPr/>
        </p:nvSpPr>
        <p:spPr>
          <a:xfrm>
            <a:off x="8038022" y="2083230"/>
            <a:ext cx="2437969" cy="2437969"/>
          </a:xfrm>
          <a:prstGeom prst="ellipse">
            <a:avLst/>
          </a:prstGeom>
          <a:solidFill>
            <a:srgbClr val="020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172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50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133</Words>
  <Application>Microsoft Office PowerPoint</Application>
  <PresentationFormat>와이드스크린</PresentationFormat>
  <Paragraphs>21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ＭＳ Ｐゴシック</vt:lpstr>
      <vt:lpstr>맑은 고딕</vt:lpstr>
      <vt:lpstr>Arial</vt:lpstr>
      <vt:lpstr>Microsoft PhagsPa</vt:lpstr>
      <vt:lpstr>1_Office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2021-03-17T14:57:42Z</dcterms:created>
  <dcterms:modified xsi:type="dcterms:W3CDTF">2025-01-13T01:33:12Z</dcterms:modified>
</cp:coreProperties>
</file>