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5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0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8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87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1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6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60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81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56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5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7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20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71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8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4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9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8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9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7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5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3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493462" y="995667"/>
            <a:ext cx="3240000" cy="3240000"/>
          </a:xfrm>
          <a:prstGeom prst="rect">
            <a:avLst/>
          </a:prstGeom>
          <a:solidFill>
            <a:schemeClr val="bg1"/>
          </a:solidFill>
          <a:ln w="187325">
            <a:gradFill>
              <a:gsLst>
                <a:gs pos="50000">
                  <a:srgbClr val="EFCCCA"/>
                </a:gs>
                <a:gs pos="50000">
                  <a:schemeClr val="bg1">
                    <a:lumMod val="85000"/>
                  </a:schemeClr>
                </a:gs>
              </a:gsLst>
              <a:lin ang="66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000" dirty="0">
                <a:solidFill>
                  <a:srgbClr val="E9B7B5"/>
                </a:solidFill>
              </a:rPr>
              <a:t>ざらざらし</a:t>
            </a:r>
            <a:r>
              <a:rPr lang="ja-JP" altLang="en-US" sz="2000" dirty="0" smtClean="0">
                <a:solidFill>
                  <a:srgbClr val="E9B7B5"/>
                </a:solidFill>
              </a:rPr>
              <a:t>た</a:t>
            </a:r>
            <a:endParaRPr lang="en-US" altLang="ja-JP" sz="2000" dirty="0" smtClean="0">
              <a:solidFill>
                <a:srgbClr val="E9B7B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rgbClr val="E9B7B5"/>
                </a:solidFill>
              </a:rPr>
              <a:t>PPT</a:t>
            </a:r>
          </a:p>
          <a:p>
            <a:pPr algn="ctr">
              <a:lnSpc>
                <a:spcPct val="150000"/>
              </a:lnSpc>
            </a:pPr>
            <a:r>
              <a:rPr lang="ja-JP" altLang="en-US" sz="2000" dirty="0" smtClean="0">
                <a:solidFill>
                  <a:srgbClr val="E9B7B5"/>
                </a:solidFill>
              </a:rPr>
              <a:t>デ</a:t>
            </a:r>
            <a:r>
              <a:rPr lang="ja-JP" altLang="en-US" sz="2000" dirty="0">
                <a:solidFill>
                  <a:srgbClr val="E9B7B5"/>
                </a:solidFill>
              </a:rPr>
              <a:t>ザイン</a:t>
            </a:r>
            <a:endParaRPr lang="ko-KR" altLang="en-US" sz="2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065462" y="444294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2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200" kern="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200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12247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B3ACB3"/>
            </a:gs>
            <a:gs pos="50000">
              <a:srgbClr val="F8E9E8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gradFill>
              <a:gsLst>
                <a:gs pos="50000">
                  <a:srgbClr val="EFCCCA"/>
                </a:gs>
                <a:gs pos="50000">
                  <a:schemeClr val="bg1">
                    <a:lumMod val="85000"/>
                  </a:schemeClr>
                </a:gs>
              </a:gsLst>
              <a:lin ang="6600000" scaled="0"/>
            </a:gradFill>
          </a:ln>
          <a:effectLst>
            <a:outerShdw blurRad="431800" dist="241300" dir="5400000" sx="97000" sy="97000" algn="t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780127" y="2051611"/>
            <a:ext cx="6541547" cy="271095"/>
          </a:xfrm>
          <a:prstGeom prst="rect">
            <a:avLst/>
          </a:prstGeom>
          <a:gradFill>
            <a:gsLst>
              <a:gs pos="50000">
                <a:schemeClr val="bg1">
                  <a:lumMod val="85000"/>
                </a:schemeClr>
              </a:gs>
              <a:gs pos="50000">
                <a:srgbClr val="FF9999"/>
              </a:gs>
            </a:gsLst>
            <a:lin ang="127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50%                                                                                                      50%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80128" y="1485927"/>
            <a:ext cx="703496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rgbClr val="FF9999"/>
                </a:solidFill>
              </a:rPr>
              <a:t>남성</a:t>
            </a:r>
            <a:r>
              <a:rPr lang="ko-KR" altLang="en-US" sz="1400" b="1" dirty="0">
                <a:solidFill>
                  <a:srgbClr val="7AB9DF"/>
                </a:solidFill>
              </a:rPr>
              <a:t>                                                   </a:t>
            </a: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여성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98439" y="2068790"/>
            <a:ext cx="50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代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780127" y="2632636"/>
            <a:ext cx="6541547" cy="271095"/>
          </a:xfrm>
          <a:prstGeom prst="rect">
            <a:avLst/>
          </a:prstGeom>
          <a:gradFill>
            <a:gsLst>
              <a:gs pos="66000">
                <a:schemeClr val="bg1">
                  <a:lumMod val="85000"/>
                </a:schemeClr>
              </a:gs>
              <a:gs pos="66000">
                <a:srgbClr val="FF9999"/>
              </a:gs>
            </a:gsLst>
            <a:lin ang="127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44%                                                                                                      66%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098438" y="2649815"/>
            <a:ext cx="508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代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780127" y="3213661"/>
            <a:ext cx="6541547" cy="271095"/>
          </a:xfrm>
          <a:prstGeom prst="rect">
            <a:avLst/>
          </a:prstGeom>
          <a:gradFill>
            <a:gsLst>
              <a:gs pos="66000">
                <a:schemeClr val="bg1">
                  <a:lumMod val="85000"/>
                </a:schemeClr>
              </a:gs>
              <a:gs pos="66000">
                <a:srgbClr val="FF9999"/>
              </a:gs>
            </a:gsLst>
            <a:lin ang="127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58%                                                                                                      42%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098438" y="3230840"/>
            <a:ext cx="508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30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代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780127" y="3794686"/>
            <a:ext cx="6541547" cy="271095"/>
          </a:xfrm>
          <a:prstGeom prst="rect">
            <a:avLst/>
          </a:prstGeom>
          <a:gradFill>
            <a:gsLst>
              <a:gs pos="72000">
                <a:schemeClr val="bg1">
                  <a:lumMod val="85000"/>
                </a:schemeClr>
              </a:gs>
              <a:gs pos="72000">
                <a:srgbClr val="FF9999"/>
              </a:gs>
            </a:gsLst>
            <a:lin ang="127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28%                                                                                                      72%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098438" y="3811865"/>
            <a:ext cx="508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40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代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780127" y="4375711"/>
            <a:ext cx="6541547" cy="271095"/>
          </a:xfrm>
          <a:prstGeom prst="rect">
            <a:avLst/>
          </a:prstGeom>
          <a:gradFill>
            <a:gsLst>
              <a:gs pos="15000">
                <a:schemeClr val="bg1">
                  <a:lumMod val="85000"/>
                </a:schemeClr>
              </a:gs>
              <a:gs pos="15000">
                <a:srgbClr val="FF9999"/>
              </a:gs>
            </a:gsLst>
            <a:lin ang="127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85%                                                                                                      15%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098438" y="4392890"/>
            <a:ext cx="508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50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代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80127" y="4956736"/>
            <a:ext cx="6541547" cy="271095"/>
          </a:xfrm>
          <a:prstGeom prst="rect">
            <a:avLst/>
          </a:prstGeom>
          <a:gradFill>
            <a:gsLst>
              <a:gs pos="22000">
                <a:schemeClr val="bg1">
                  <a:lumMod val="85000"/>
                </a:schemeClr>
              </a:gs>
              <a:gs pos="22000">
                <a:srgbClr val="FF9999"/>
              </a:gs>
            </a:gsLst>
            <a:lin ang="127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78%                                                                                                      22%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098438" y="4973915"/>
            <a:ext cx="508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60</a:t>
            </a: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代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721388" y="5537761"/>
            <a:ext cx="5571712" cy="66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FF9999"/>
                </a:solidFill>
              </a:rPr>
              <a:t>50</a:t>
            </a:r>
            <a:r>
              <a:rPr lang="ja-JP" altLang="en-US" sz="1400" b="1" dirty="0">
                <a:solidFill>
                  <a:srgbClr val="FF9999"/>
                </a:solidFill>
              </a:rPr>
              <a:t>代以上の男</a:t>
            </a:r>
            <a:r>
              <a:rPr lang="ja-JP" altLang="en-US" sz="1400" b="1" dirty="0" smtClean="0">
                <a:solidFill>
                  <a:srgbClr val="FF9999"/>
                </a:solidFill>
              </a:rPr>
              <a:t>性</a:t>
            </a:r>
            <a:endParaRPr lang="en-US" altLang="ja-JP" sz="1400" b="1" dirty="0" smtClean="0">
              <a:solidFill>
                <a:srgbClr val="FF9999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詳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しい内容を書いてみよ</a:t>
            </a:r>
            <a:r>
              <a:rPr lang="ja-JP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う </a:t>
            </a: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955800" y="4216628"/>
            <a:ext cx="7859296" cy="1174487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B3ACB3"/>
            </a:gs>
            <a:gs pos="50000">
              <a:srgbClr val="F8E9E8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gradFill>
              <a:gsLst>
                <a:gs pos="50000">
                  <a:srgbClr val="EFCCCA"/>
                </a:gs>
                <a:gs pos="50000">
                  <a:schemeClr val="bg1">
                    <a:lumMod val="85000"/>
                  </a:schemeClr>
                </a:gs>
              </a:gsLst>
              <a:lin ang="6600000" scaled="0"/>
            </a:gradFill>
          </a:ln>
          <a:effectLst>
            <a:outerShdw blurRad="431800" dist="241300" dir="5400000" sx="97000" sy="97000" algn="t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xmlns="" id="{7FEC52E6-E0E1-427E-87A8-FEE2AAF979A8}"/>
              </a:ext>
            </a:extLst>
          </p:cNvPr>
          <p:cNvSpPr/>
          <p:nvPr/>
        </p:nvSpPr>
        <p:spPr>
          <a:xfrm>
            <a:off x="1519992" y="2907732"/>
            <a:ext cx="22471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44" name="그룹 43"/>
          <p:cNvGrpSpPr/>
          <p:nvPr/>
        </p:nvGrpSpPr>
        <p:grpSpPr>
          <a:xfrm>
            <a:off x="4165663" y="2472405"/>
            <a:ext cx="4095451" cy="2462406"/>
            <a:chOff x="1628277" y="1203807"/>
            <a:chExt cx="5306828" cy="3190751"/>
          </a:xfrm>
        </p:grpSpPr>
        <p:grpSp>
          <p:nvGrpSpPr>
            <p:cNvPr id="45" name="그룹 44">
              <a:extLst>
                <a:ext uri="{FF2B5EF4-FFF2-40B4-BE49-F238E27FC236}">
                  <a16:creationId xmlns="" xmlns:a16="http://schemas.microsoft.com/office/drawing/2014/main" id="{10484DE4-5860-418C-9EB7-CD77C7C8E9AB}"/>
                </a:ext>
              </a:extLst>
            </p:cNvPr>
            <p:cNvGrpSpPr/>
            <p:nvPr/>
          </p:nvGrpSpPr>
          <p:grpSpPr>
            <a:xfrm>
              <a:off x="1628277" y="1451457"/>
              <a:ext cx="2635104" cy="2943101"/>
              <a:chOff x="563635" y="1895599"/>
              <a:chExt cx="2635104" cy="2943101"/>
            </a:xfrm>
          </p:grpSpPr>
          <p:sp>
            <p:nvSpPr>
              <p:cNvPr id="52" name="사각형: 둥근 모서리 4">
                <a:extLst>
                  <a:ext uri="{FF2B5EF4-FFF2-40B4-BE49-F238E27FC236}">
                    <a16:creationId xmlns="" xmlns:a16="http://schemas.microsoft.com/office/drawing/2014/main" id="{94D904D1-7FA3-460B-AAD9-621DBD47A584}"/>
                  </a:ext>
                </a:extLst>
              </p:cNvPr>
              <p:cNvSpPr/>
              <p:nvPr/>
            </p:nvSpPr>
            <p:spPr>
              <a:xfrm>
                <a:off x="563635" y="1895599"/>
                <a:ext cx="2428874" cy="2695451"/>
              </a:xfrm>
              <a:prstGeom prst="roundRect">
                <a:avLst>
                  <a:gd name="adj" fmla="val 19289"/>
                </a:avLst>
              </a:prstGeom>
              <a:solidFill>
                <a:schemeClr val="bg1"/>
              </a:solidFill>
              <a:ln w="66675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사각형: 둥근 모서리 6">
                <a:extLst>
                  <a:ext uri="{FF2B5EF4-FFF2-40B4-BE49-F238E27FC236}">
                    <a16:creationId xmlns="" xmlns:a16="http://schemas.microsoft.com/office/drawing/2014/main" id="{959D46A7-E5CB-4604-950E-6FABD6C9648B}"/>
                  </a:ext>
                </a:extLst>
              </p:cNvPr>
              <p:cNvSpPr/>
              <p:nvPr/>
            </p:nvSpPr>
            <p:spPr>
              <a:xfrm>
                <a:off x="2297185" y="2257550"/>
                <a:ext cx="798439" cy="258115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666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4" name="직선 연결선 53">
                <a:extLst>
                  <a:ext uri="{FF2B5EF4-FFF2-40B4-BE49-F238E27FC236}">
                    <a16:creationId xmlns="" xmlns:a16="http://schemas.microsoft.com/office/drawing/2014/main" id="{5DC62F41-1575-4902-BB03-6A0FBEC273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3459" y="2228850"/>
                <a:ext cx="225280" cy="949325"/>
              </a:xfrm>
              <a:prstGeom prst="line">
                <a:avLst/>
              </a:prstGeom>
              <a:ln w="66675">
                <a:solidFill>
                  <a:srgbClr val="FF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그룹 45">
              <a:extLst>
                <a:ext uri="{FF2B5EF4-FFF2-40B4-BE49-F238E27FC236}">
                  <a16:creationId xmlns="" xmlns:a16="http://schemas.microsoft.com/office/drawing/2014/main" id="{6538CCF9-3D5D-4153-92FE-FE2E7860A686}"/>
                </a:ext>
              </a:extLst>
            </p:cNvPr>
            <p:cNvGrpSpPr/>
            <p:nvPr/>
          </p:nvGrpSpPr>
          <p:grpSpPr>
            <a:xfrm flipH="1" flipV="1">
              <a:off x="4300001" y="1203807"/>
              <a:ext cx="2635104" cy="2943101"/>
              <a:chOff x="563635" y="1895599"/>
              <a:chExt cx="2635104" cy="2943101"/>
            </a:xfrm>
          </p:grpSpPr>
          <p:sp>
            <p:nvSpPr>
              <p:cNvPr id="49" name="사각형: 둥근 모서리 23">
                <a:extLst>
                  <a:ext uri="{FF2B5EF4-FFF2-40B4-BE49-F238E27FC236}">
                    <a16:creationId xmlns="" xmlns:a16="http://schemas.microsoft.com/office/drawing/2014/main" id="{26D5E1FC-8493-4C17-86FE-B1C7DD616C0F}"/>
                  </a:ext>
                </a:extLst>
              </p:cNvPr>
              <p:cNvSpPr/>
              <p:nvPr/>
            </p:nvSpPr>
            <p:spPr>
              <a:xfrm>
                <a:off x="563635" y="1895599"/>
                <a:ext cx="2428874" cy="2695451"/>
              </a:xfrm>
              <a:prstGeom prst="roundRect">
                <a:avLst>
                  <a:gd name="adj" fmla="val 19289"/>
                </a:avLst>
              </a:prstGeom>
              <a:solidFill>
                <a:schemeClr val="bg1"/>
              </a:solidFill>
              <a:ln w="666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사각형: 둥근 모서리 24">
                <a:extLst>
                  <a:ext uri="{FF2B5EF4-FFF2-40B4-BE49-F238E27FC236}">
                    <a16:creationId xmlns="" xmlns:a16="http://schemas.microsoft.com/office/drawing/2014/main" id="{B58E4162-D501-42DB-A805-DDB5BA45862F}"/>
                  </a:ext>
                </a:extLst>
              </p:cNvPr>
              <p:cNvSpPr/>
              <p:nvPr/>
            </p:nvSpPr>
            <p:spPr>
              <a:xfrm>
                <a:off x="2457018" y="2257550"/>
                <a:ext cx="638606" cy="258115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666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1" name="직선 연결선 50">
                <a:extLst>
                  <a:ext uri="{FF2B5EF4-FFF2-40B4-BE49-F238E27FC236}">
                    <a16:creationId xmlns="" xmlns:a16="http://schemas.microsoft.com/office/drawing/2014/main" id="{6EDF2F4E-4867-46E6-97FB-F6C9F3608C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3459" y="2228850"/>
                <a:ext cx="225280" cy="949325"/>
              </a:xfrm>
              <a:prstGeom prst="line">
                <a:avLst/>
              </a:prstGeom>
              <a:ln w="666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타원 46">
              <a:extLst>
                <a:ext uri="{FF2B5EF4-FFF2-40B4-BE49-F238E27FC236}">
                  <a16:creationId xmlns="" xmlns:a16="http://schemas.microsoft.com/office/drawing/2014/main" id="{F71BFEB7-7D7F-445C-A37E-C9180A04E352}"/>
                </a:ext>
              </a:extLst>
            </p:cNvPr>
            <p:cNvSpPr/>
            <p:nvPr/>
          </p:nvSpPr>
          <p:spPr>
            <a:xfrm>
              <a:off x="3361827" y="4056908"/>
              <a:ext cx="180000" cy="180000"/>
            </a:xfrm>
            <a:prstGeom prst="ellipse">
              <a:avLst/>
            </a:prstGeom>
            <a:solidFill>
              <a:schemeClr val="bg1"/>
            </a:solidFill>
            <a:ln w="66675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타원 47">
              <a:extLst>
                <a:ext uri="{FF2B5EF4-FFF2-40B4-BE49-F238E27FC236}">
                  <a16:creationId xmlns="" xmlns:a16="http://schemas.microsoft.com/office/drawing/2014/main" id="{3685309A-A414-4202-B240-9FB3172989F7}"/>
                </a:ext>
              </a:extLst>
            </p:cNvPr>
            <p:cNvSpPr/>
            <p:nvPr/>
          </p:nvSpPr>
          <p:spPr>
            <a:xfrm>
              <a:off x="5041722" y="1361457"/>
              <a:ext cx="180000" cy="180000"/>
            </a:xfrm>
            <a:prstGeom prst="ellipse">
              <a:avLst/>
            </a:prstGeom>
            <a:solidFill>
              <a:schemeClr val="bg1"/>
            </a:solidFill>
            <a:ln w="666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5" name="직사각형 54">
            <a:extLst>
              <a:ext uri="{FF2B5EF4-FFF2-40B4-BE49-F238E27FC236}">
                <a16:creationId xmlns:a16="http://schemas.microsoft.com/office/drawing/2014/main" xmlns="" id="{7FEC52E6-E0E1-427E-87A8-FEE2AAF979A8}"/>
              </a:ext>
            </a:extLst>
          </p:cNvPr>
          <p:cNvSpPr/>
          <p:nvPr/>
        </p:nvSpPr>
        <p:spPr>
          <a:xfrm>
            <a:off x="8524245" y="2871567"/>
            <a:ext cx="22471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A339E56A-620E-4329-B7EE-B4BD6B4D541A}"/>
              </a:ext>
            </a:extLst>
          </p:cNvPr>
          <p:cNvSpPr/>
          <p:nvPr/>
        </p:nvSpPr>
        <p:spPr>
          <a:xfrm>
            <a:off x="5102883" y="4994037"/>
            <a:ext cx="11384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>
                <a:solidFill>
                  <a:srgbClr val="FF9999"/>
                </a:solidFill>
              </a:rPr>
              <a:t>63</a:t>
            </a:r>
            <a:r>
              <a:rPr lang="en-US" altLang="ko-KR" sz="2800" dirty="0">
                <a:solidFill>
                  <a:srgbClr val="FF9999"/>
                </a:solidFill>
              </a:rPr>
              <a:t>%</a:t>
            </a:r>
            <a:endParaRPr lang="en-US" altLang="ko-KR" sz="2400" b="1" dirty="0">
              <a:solidFill>
                <a:srgbClr val="FF9999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A339E56A-620E-4329-B7EE-B4BD6B4D541A}"/>
              </a:ext>
            </a:extLst>
          </p:cNvPr>
          <p:cNvSpPr/>
          <p:nvPr/>
        </p:nvSpPr>
        <p:spPr>
          <a:xfrm>
            <a:off x="6369614" y="1607404"/>
            <a:ext cx="11384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63</a:t>
            </a:r>
            <a:r>
              <a:rPr lang="en-US" altLang="ko-KR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%</a:t>
            </a:r>
            <a:endParaRPr lang="en-US" altLang="ko-KR" sz="24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xmlns="" id="{ACD81FEF-CA58-44A2-91C9-C7F74B4B1DD8}"/>
              </a:ext>
            </a:extLst>
          </p:cNvPr>
          <p:cNvGrpSpPr/>
          <p:nvPr/>
        </p:nvGrpSpPr>
        <p:grpSpPr>
          <a:xfrm>
            <a:off x="7063060" y="3377648"/>
            <a:ext cx="645757" cy="651918"/>
            <a:chOff x="9397467" y="1647402"/>
            <a:chExt cx="1213018" cy="1213018"/>
          </a:xfrm>
        </p:grpSpPr>
        <p:sp>
          <p:nvSpPr>
            <p:cNvPr id="59" name="타원 58">
              <a:extLst>
                <a:ext uri="{FF2B5EF4-FFF2-40B4-BE49-F238E27FC236}">
                  <a16:creationId xmlns:a16="http://schemas.microsoft.com/office/drawing/2014/main" xmlns="" id="{E60A28FE-2387-4C00-8463-31275B2FD7FF}"/>
                </a:ext>
              </a:extLst>
            </p:cNvPr>
            <p:cNvSpPr/>
            <p:nvPr/>
          </p:nvSpPr>
          <p:spPr>
            <a:xfrm>
              <a:off x="9397467" y="1647402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60" name="그림 59">
              <a:extLst>
                <a:ext uri="{FF2B5EF4-FFF2-40B4-BE49-F238E27FC236}">
                  <a16:creationId xmlns:a16="http://schemas.microsoft.com/office/drawing/2014/main" xmlns="" id="{C1AC5B33-9F4F-4F26-82EB-6B5740ADD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1440" y="1841375"/>
              <a:ext cx="825071" cy="825071"/>
            </a:xfrm>
            <a:prstGeom prst="rect">
              <a:avLst/>
            </a:prstGeom>
          </p:spPr>
        </p:pic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xmlns="" id="{CE405468-AD75-4F4B-B49F-F4AE4F111DD9}"/>
              </a:ext>
            </a:extLst>
          </p:cNvPr>
          <p:cNvGrpSpPr/>
          <p:nvPr/>
        </p:nvGrpSpPr>
        <p:grpSpPr>
          <a:xfrm>
            <a:off x="4718831" y="3416655"/>
            <a:ext cx="645757" cy="645757"/>
            <a:chOff x="6444315" y="1406771"/>
            <a:chExt cx="1213018" cy="1213018"/>
          </a:xfrm>
        </p:grpSpPr>
        <p:sp>
          <p:nvSpPr>
            <p:cNvPr id="62" name="타원 61">
              <a:extLst>
                <a:ext uri="{FF2B5EF4-FFF2-40B4-BE49-F238E27FC236}">
                  <a16:creationId xmlns:a16="http://schemas.microsoft.com/office/drawing/2014/main" xmlns="" id="{6DF9D710-A985-46A3-824A-13A0F8463F9A}"/>
                </a:ext>
              </a:extLst>
            </p:cNvPr>
            <p:cNvSpPr/>
            <p:nvPr/>
          </p:nvSpPr>
          <p:spPr>
            <a:xfrm>
              <a:off x="6444315" y="1406771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63" name="그림 62">
              <a:extLst>
                <a:ext uri="{FF2B5EF4-FFF2-40B4-BE49-F238E27FC236}">
                  <a16:creationId xmlns:a16="http://schemas.microsoft.com/office/drawing/2014/main" xmlns="" id="{56218433-C24A-4C25-B94E-D7800BD09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0419" y="1572875"/>
              <a:ext cx="880809" cy="8808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17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B3ACB3"/>
            </a:gs>
            <a:gs pos="50000">
              <a:srgbClr val="F8E9E8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gradFill>
              <a:gsLst>
                <a:gs pos="50000">
                  <a:srgbClr val="EFCCCA"/>
                </a:gs>
                <a:gs pos="50000">
                  <a:schemeClr val="bg1">
                    <a:lumMod val="85000"/>
                  </a:schemeClr>
                </a:gs>
              </a:gsLst>
              <a:lin ang="6600000" scaled="0"/>
            </a:gradFill>
          </a:ln>
          <a:effectLst>
            <a:outerShdw blurRad="431800" dist="241300" dir="5400000" sx="97000" sy="97000" algn="t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24" name="Group 4"/>
          <p:cNvGrpSpPr>
            <a:grpSpLocks noChangeAspect="1"/>
          </p:cNvGrpSpPr>
          <p:nvPr/>
        </p:nvGrpSpPr>
        <p:grpSpPr bwMode="auto">
          <a:xfrm>
            <a:off x="2126116" y="2354832"/>
            <a:ext cx="191548" cy="227022"/>
            <a:chOff x="1227" y="337"/>
            <a:chExt cx="2608" cy="3091"/>
          </a:xfrm>
          <a:solidFill>
            <a:srgbClr val="FF9999"/>
          </a:solidFill>
        </p:grpSpPr>
        <p:sp>
          <p:nvSpPr>
            <p:cNvPr id="25" name="Freeform 5"/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9"/>
          <p:cNvGrpSpPr>
            <a:grpSpLocks noChangeAspect="1"/>
          </p:cNvGrpSpPr>
          <p:nvPr/>
        </p:nvGrpSpPr>
        <p:grpSpPr bwMode="auto">
          <a:xfrm>
            <a:off x="2128200" y="2821453"/>
            <a:ext cx="177796" cy="207573"/>
            <a:chOff x="4789" y="306"/>
            <a:chExt cx="2675" cy="3123"/>
          </a:xfrm>
          <a:solidFill>
            <a:srgbClr val="FF9999"/>
          </a:solidFill>
        </p:grpSpPr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모서리가 둥근 직사각형 29"/>
          <p:cNvSpPr/>
          <p:nvPr/>
        </p:nvSpPr>
        <p:spPr>
          <a:xfrm>
            <a:off x="25785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29214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2643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6072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39501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42930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4635995" y="238760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4978895" y="2387600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rgbClr val="FAD0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321795" y="2387600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rgbClr val="FAD0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5664695" y="2387600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rgbClr val="FAD0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25785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29214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32643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36072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39501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6" name="모서리가 둥근 직사각형 65"/>
          <p:cNvSpPr/>
          <p:nvPr/>
        </p:nvSpPr>
        <p:spPr>
          <a:xfrm>
            <a:off x="42930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46359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49788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5321795" y="2766650"/>
            <a:ext cx="241170" cy="24117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5664695" y="2766650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rgbClr val="FAD0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7041391" y="2168863"/>
            <a:ext cx="4119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6007595" y="2168863"/>
            <a:ext cx="5501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srgbClr val="FF9999"/>
                </a:solidFill>
              </a:rPr>
              <a:t>70%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srgbClr val="FF9999"/>
                </a:solidFill>
              </a:rPr>
              <a:t>90%</a:t>
            </a:r>
            <a:endParaRPr lang="ko-KR" altLang="en-US" dirty="0">
              <a:solidFill>
                <a:srgbClr val="FF9999"/>
              </a:solidFill>
            </a:endParaRPr>
          </a:p>
        </p:txBody>
      </p:sp>
      <p:grpSp>
        <p:nvGrpSpPr>
          <p:cNvPr id="73" name="Group 4"/>
          <p:cNvGrpSpPr>
            <a:grpSpLocks noChangeAspect="1"/>
          </p:cNvGrpSpPr>
          <p:nvPr/>
        </p:nvGrpSpPr>
        <p:grpSpPr bwMode="auto">
          <a:xfrm>
            <a:off x="2126116" y="4370391"/>
            <a:ext cx="191548" cy="227022"/>
            <a:chOff x="1227" y="337"/>
            <a:chExt cx="2608" cy="3091"/>
          </a:xfrm>
          <a:solidFill>
            <a:schemeClr val="bg1">
              <a:lumMod val="85000"/>
            </a:schemeClr>
          </a:solidFill>
        </p:grpSpPr>
        <p:sp>
          <p:nvSpPr>
            <p:cNvPr id="74" name="Freeform 5"/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6"/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oup 9"/>
          <p:cNvGrpSpPr>
            <a:grpSpLocks noChangeAspect="1"/>
          </p:cNvGrpSpPr>
          <p:nvPr/>
        </p:nvGrpSpPr>
        <p:grpSpPr bwMode="auto">
          <a:xfrm>
            <a:off x="2128200" y="4837012"/>
            <a:ext cx="177796" cy="207573"/>
            <a:chOff x="4789" y="306"/>
            <a:chExt cx="2675" cy="3123"/>
          </a:xfrm>
          <a:solidFill>
            <a:schemeClr val="bg1">
              <a:lumMod val="85000"/>
            </a:schemeClr>
          </a:solidFill>
        </p:grpSpPr>
        <p:sp>
          <p:nvSpPr>
            <p:cNvPr id="77" name="Freeform 10"/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11"/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9" name="모서리가 둥근 직사각형 78"/>
          <p:cNvSpPr/>
          <p:nvPr/>
        </p:nvSpPr>
        <p:spPr>
          <a:xfrm>
            <a:off x="25785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29214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32643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36072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39501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42930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4635995" y="440315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4978895" y="4403159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5321795" y="4403159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5664695" y="4403159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25785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29214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32643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모서리가 둥근 직사각형 91"/>
          <p:cNvSpPr/>
          <p:nvPr/>
        </p:nvSpPr>
        <p:spPr>
          <a:xfrm>
            <a:off x="36072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39501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42930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46359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49788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5321795" y="4782209"/>
            <a:ext cx="241170" cy="2411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5664695" y="4782209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041391" y="4184422"/>
            <a:ext cx="4119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00" name="직사각형 99"/>
          <p:cNvSpPr/>
          <p:nvPr/>
        </p:nvSpPr>
        <p:spPr>
          <a:xfrm>
            <a:off x="6007595" y="4184422"/>
            <a:ext cx="5501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70%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01" name="그룹 100"/>
          <p:cNvGrpSpPr/>
          <p:nvPr/>
        </p:nvGrpSpPr>
        <p:grpSpPr>
          <a:xfrm>
            <a:off x="3489837" y="3270279"/>
            <a:ext cx="720001" cy="995000"/>
            <a:chOff x="2904540" y="3566266"/>
            <a:chExt cx="720001" cy="995000"/>
          </a:xfrm>
          <a:solidFill>
            <a:schemeClr val="bg1">
              <a:lumMod val="85000"/>
            </a:schemeClr>
          </a:solidFill>
        </p:grpSpPr>
        <p:cxnSp>
          <p:nvCxnSpPr>
            <p:cNvPr id="102" name="직선 연결선 101"/>
            <p:cNvCxnSpPr>
              <a:stCxn id="104" idx="6"/>
            </p:cNvCxnSpPr>
            <p:nvPr/>
          </p:nvCxnSpPr>
          <p:spPr>
            <a:xfrm>
              <a:off x="3624540" y="3926266"/>
              <a:ext cx="1" cy="635000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그룹 102"/>
            <p:cNvGrpSpPr/>
            <p:nvPr/>
          </p:nvGrpSpPr>
          <p:grpSpPr>
            <a:xfrm>
              <a:off x="2904540" y="3566266"/>
              <a:ext cx="720000" cy="720000"/>
              <a:chOff x="3309291" y="1253671"/>
              <a:chExt cx="720000" cy="720000"/>
            </a:xfrm>
            <a:grpFill/>
          </p:grpSpPr>
          <p:sp>
            <p:nvSpPr>
              <p:cNvPr id="104" name="눈물 방울 103"/>
              <p:cNvSpPr/>
              <p:nvPr/>
            </p:nvSpPr>
            <p:spPr>
              <a:xfrm rot="5400000">
                <a:off x="3309291" y="1253671"/>
                <a:ext cx="720000" cy="720000"/>
              </a:xfrm>
              <a:prstGeom prst="teardrop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3389841" y="1397732"/>
                <a:ext cx="577637" cy="446276"/>
              </a:xfrm>
              <a:prstGeom prst="rect">
                <a:avLst/>
              </a:prstGeom>
              <a:noFill/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white"/>
                    </a:solidFill>
                  </a:rPr>
                  <a:t>50%</a:t>
                </a:r>
              </a:p>
              <a:p>
                <a:pPr algn="ctr"/>
                <a:r>
                  <a:rPr lang="en-US" altLang="ko-KR" sz="900" dirty="0" smtClean="0">
                    <a:solidFill>
                      <a:prstClr val="white"/>
                    </a:solidFill>
                  </a:rPr>
                  <a:t>(20</a:t>
                </a:r>
                <a:r>
                  <a:rPr lang="ko-KR" altLang="en-US" sz="900" dirty="0" smtClean="0">
                    <a:solidFill>
                      <a:prstClr val="white"/>
                    </a:solidFill>
                  </a:rPr>
                  <a:t>代</a:t>
                </a:r>
                <a:r>
                  <a:rPr lang="en-US" altLang="ko-KR" sz="900" dirty="0" smtClean="0">
                    <a:solidFill>
                      <a:prstClr val="white"/>
                    </a:solidFill>
                  </a:rPr>
                  <a:t>)</a:t>
                </a:r>
                <a:endParaRPr lang="en-US" altLang="ko-KR" sz="900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6" name="그룹 105"/>
          <p:cNvGrpSpPr/>
          <p:nvPr/>
        </p:nvGrpSpPr>
        <p:grpSpPr>
          <a:xfrm>
            <a:off x="4500065" y="3091068"/>
            <a:ext cx="720000" cy="1036653"/>
            <a:chOff x="2904540" y="3249613"/>
            <a:chExt cx="720000" cy="1036653"/>
          </a:xfrm>
          <a:solidFill>
            <a:srgbClr val="FF9999"/>
          </a:solidFill>
        </p:grpSpPr>
        <p:cxnSp>
          <p:nvCxnSpPr>
            <p:cNvPr id="107" name="직선 연결선 106"/>
            <p:cNvCxnSpPr>
              <a:stCxn id="109" idx="7"/>
            </p:cNvCxnSpPr>
            <p:nvPr/>
          </p:nvCxnSpPr>
          <p:spPr>
            <a:xfrm flipV="1">
              <a:off x="3624540" y="3249613"/>
              <a:ext cx="0" cy="316653"/>
            </a:xfrm>
            <a:prstGeom prst="line">
              <a:avLst/>
            </a:prstGeom>
            <a:grpFill/>
            <a:ln w="12700">
              <a:solidFill>
                <a:srgbClr val="FF9999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그룹 107"/>
            <p:cNvGrpSpPr/>
            <p:nvPr/>
          </p:nvGrpSpPr>
          <p:grpSpPr>
            <a:xfrm>
              <a:off x="2904540" y="3566266"/>
              <a:ext cx="720000" cy="720000"/>
              <a:chOff x="3309291" y="1253671"/>
              <a:chExt cx="720000" cy="720000"/>
            </a:xfrm>
            <a:grpFill/>
          </p:grpSpPr>
          <p:sp>
            <p:nvSpPr>
              <p:cNvPr id="109" name="눈물 방울 108"/>
              <p:cNvSpPr/>
              <p:nvPr/>
            </p:nvSpPr>
            <p:spPr>
              <a:xfrm>
                <a:off x="3309291" y="1253671"/>
                <a:ext cx="720000" cy="720000"/>
              </a:xfrm>
              <a:prstGeom prst="teardrop">
                <a:avLst/>
              </a:prstGeom>
              <a:grp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3388252" y="1383443"/>
                <a:ext cx="577637" cy="44627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white"/>
                    </a:solidFill>
                  </a:rPr>
                  <a:t>80%</a:t>
                </a:r>
              </a:p>
              <a:p>
                <a:pPr algn="ctr"/>
                <a:r>
                  <a:rPr lang="en-US" altLang="ko-KR" sz="900" dirty="0" smtClean="0">
                    <a:solidFill>
                      <a:prstClr val="white"/>
                    </a:solidFill>
                  </a:rPr>
                  <a:t>(30</a:t>
                </a:r>
                <a:r>
                  <a:rPr lang="ko-KR" altLang="en-US" sz="900" dirty="0" smtClean="0">
                    <a:solidFill>
                      <a:prstClr val="white"/>
                    </a:solidFill>
                  </a:rPr>
                  <a:t>代</a:t>
                </a:r>
                <a:r>
                  <a:rPr lang="en-US" altLang="ko-KR" sz="900" dirty="0" smtClean="0">
                    <a:solidFill>
                      <a:prstClr val="white"/>
                    </a:solidFill>
                  </a:rPr>
                  <a:t>)</a:t>
                </a:r>
                <a:endParaRPr lang="en-US" altLang="ko-KR" sz="9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32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B3ACB3"/>
            </a:gs>
            <a:gs pos="50000">
              <a:srgbClr val="F8E9E8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gradFill>
              <a:gsLst>
                <a:gs pos="50000">
                  <a:srgbClr val="EFCCCA"/>
                </a:gs>
                <a:gs pos="50000">
                  <a:schemeClr val="bg1">
                    <a:lumMod val="85000"/>
                  </a:schemeClr>
                </a:gs>
              </a:gsLst>
              <a:lin ang="6600000" scaled="0"/>
            </a:gradFill>
          </a:ln>
          <a:effectLst>
            <a:outerShdw blurRad="431800" dist="241300" dir="5400000" sx="97000" sy="97000" algn="t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39" name="원형 138"/>
          <p:cNvSpPr/>
          <p:nvPr/>
        </p:nvSpPr>
        <p:spPr>
          <a:xfrm>
            <a:off x="5012755" y="1717168"/>
            <a:ext cx="2366972" cy="2366972"/>
          </a:xfrm>
          <a:prstGeom prst="pie">
            <a:avLst>
              <a:gd name="adj1" fmla="val 1137"/>
              <a:gd name="adj2" fmla="val 16200000"/>
            </a:avLst>
          </a:prstGeom>
          <a:gradFill>
            <a:gsLst>
              <a:gs pos="50000">
                <a:schemeClr val="bg1">
                  <a:lumMod val="75000"/>
                </a:schemeClr>
              </a:gs>
              <a:gs pos="50000">
                <a:srgbClr val="FF9999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0" name="자유형 139"/>
          <p:cNvSpPr/>
          <p:nvPr/>
        </p:nvSpPr>
        <p:spPr>
          <a:xfrm>
            <a:off x="4905664" y="1667951"/>
            <a:ext cx="2581155" cy="2465407"/>
          </a:xfrm>
          <a:custGeom>
            <a:avLst/>
            <a:gdLst>
              <a:gd name="connsiteX0" fmla="*/ 1290574 w 2581155"/>
              <a:gd name="connsiteY0" fmla="*/ 292667 h 2465407"/>
              <a:gd name="connsiteX1" fmla="*/ 1426373 w 2581155"/>
              <a:gd name="connsiteY1" fmla="*/ 348916 h 2465407"/>
              <a:gd name="connsiteX2" fmla="*/ 2174360 w 2581155"/>
              <a:gd name="connsiteY2" fmla="*/ 1096903 h 2465407"/>
              <a:gd name="connsiteX3" fmla="*/ 2174360 w 2581155"/>
              <a:gd name="connsiteY3" fmla="*/ 1368500 h 2465407"/>
              <a:gd name="connsiteX4" fmla="*/ 1426373 w 2581155"/>
              <a:gd name="connsiteY4" fmla="*/ 2116488 h 2465407"/>
              <a:gd name="connsiteX5" fmla="*/ 1154776 w 2581155"/>
              <a:gd name="connsiteY5" fmla="*/ 2116488 h 2465407"/>
              <a:gd name="connsiteX6" fmla="*/ 406788 w 2581155"/>
              <a:gd name="connsiteY6" fmla="*/ 1368500 h 2465407"/>
              <a:gd name="connsiteX7" fmla="*/ 406788 w 2581155"/>
              <a:gd name="connsiteY7" fmla="*/ 1096903 h 2465407"/>
              <a:gd name="connsiteX8" fmla="*/ 1154776 w 2581155"/>
              <a:gd name="connsiteY8" fmla="*/ 348916 h 2465407"/>
              <a:gd name="connsiteX9" fmla="*/ 1290574 w 2581155"/>
              <a:gd name="connsiteY9" fmla="*/ 292667 h 2465407"/>
              <a:gd name="connsiteX10" fmla="*/ 1290576 w 2581155"/>
              <a:gd name="connsiteY10" fmla="*/ 203826 h 2465407"/>
              <a:gd name="connsiteX11" fmla="*/ 1100539 w 2581155"/>
              <a:gd name="connsiteY11" fmla="*/ 282542 h 2465407"/>
              <a:gd name="connsiteX12" fmla="*/ 340415 w 2581155"/>
              <a:gd name="connsiteY12" fmla="*/ 1042666 h 2465407"/>
              <a:gd name="connsiteX13" fmla="*/ 340415 w 2581155"/>
              <a:gd name="connsiteY13" fmla="*/ 1422740 h 2465407"/>
              <a:gd name="connsiteX14" fmla="*/ 1100539 w 2581155"/>
              <a:gd name="connsiteY14" fmla="*/ 2182863 h 2465407"/>
              <a:gd name="connsiteX15" fmla="*/ 1480613 w 2581155"/>
              <a:gd name="connsiteY15" fmla="*/ 2182863 h 2465407"/>
              <a:gd name="connsiteX16" fmla="*/ 2240736 w 2581155"/>
              <a:gd name="connsiteY16" fmla="*/ 1422740 h 2465407"/>
              <a:gd name="connsiteX17" fmla="*/ 2240736 w 2581155"/>
              <a:gd name="connsiteY17" fmla="*/ 1042666 h 2465407"/>
              <a:gd name="connsiteX18" fmla="*/ 1480613 w 2581155"/>
              <a:gd name="connsiteY18" fmla="*/ 282542 h 2465407"/>
              <a:gd name="connsiteX19" fmla="*/ 1290576 w 2581155"/>
              <a:gd name="connsiteY19" fmla="*/ 203826 h 2465407"/>
              <a:gd name="connsiteX20" fmla="*/ 0 w 2581155"/>
              <a:gd name="connsiteY20" fmla="*/ 0 h 2465407"/>
              <a:gd name="connsiteX21" fmla="*/ 2581155 w 2581155"/>
              <a:gd name="connsiteY21" fmla="*/ 0 h 2465407"/>
              <a:gd name="connsiteX22" fmla="*/ 2581155 w 2581155"/>
              <a:gd name="connsiteY22" fmla="*/ 2465407 h 2465407"/>
              <a:gd name="connsiteX23" fmla="*/ 0 w 2581155"/>
              <a:gd name="connsiteY23" fmla="*/ 2465407 h 246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81155" h="2465407">
                <a:moveTo>
                  <a:pt x="1290574" y="292667"/>
                </a:moveTo>
                <a:cubicBezTo>
                  <a:pt x="1339724" y="292667"/>
                  <a:pt x="1388873" y="311417"/>
                  <a:pt x="1426373" y="348916"/>
                </a:cubicBezTo>
                <a:lnTo>
                  <a:pt x="2174360" y="1096903"/>
                </a:lnTo>
                <a:cubicBezTo>
                  <a:pt x="2249360" y="1171903"/>
                  <a:pt x="2249360" y="1293501"/>
                  <a:pt x="2174360" y="1368500"/>
                </a:cubicBezTo>
                <a:lnTo>
                  <a:pt x="1426373" y="2116488"/>
                </a:lnTo>
                <a:cubicBezTo>
                  <a:pt x="1351373" y="2191487"/>
                  <a:pt x="1229775" y="2191487"/>
                  <a:pt x="1154776" y="2116488"/>
                </a:cubicBezTo>
                <a:lnTo>
                  <a:pt x="406788" y="1368500"/>
                </a:lnTo>
                <a:cubicBezTo>
                  <a:pt x="331789" y="1293501"/>
                  <a:pt x="331789" y="1171903"/>
                  <a:pt x="406788" y="1096903"/>
                </a:cubicBezTo>
                <a:lnTo>
                  <a:pt x="1154776" y="348916"/>
                </a:lnTo>
                <a:cubicBezTo>
                  <a:pt x="1192276" y="311416"/>
                  <a:pt x="1241425" y="292667"/>
                  <a:pt x="1290574" y="292667"/>
                </a:cubicBezTo>
                <a:close/>
                <a:moveTo>
                  <a:pt x="1290576" y="203826"/>
                </a:moveTo>
                <a:cubicBezTo>
                  <a:pt x="1221795" y="203826"/>
                  <a:pt x="1153016" y="230065"/>
                  <a:pt x="1100539" y="282542"/>
                </a:cubicBezTo>
                <a:lnTo>
                  <a:pt x="340415" y="1042666"/>
                </a:lnTo>
                <a:cubicBezTo>
                  <a:pt x="235461" y="1147620"/>
                  <a:pt x="235461" y="1317785"/>
                  <a:pt x="340415" y="1422740"/>
                </a:cubicBezTo>
                <a:lnTo>
                  <a:pt x="1100539" y="2182863"/>
                </a:lnTo>
                <a:cubicBezTo>
                  <a:pt x="1205493" y="2287818"/>
                  <a:pt x="1375658" y="2287818"/>
                  <a:pt x="1480613" y="2182863"/>
                </a:cubicBezTo>
                <a:lnTo>
                  <a:pt x="2240736" y="1422740"/>
                </a:lnTo>
                <a:cubicBezTo>
                  <a:pt x="2345691" y="1317785"/>
                  <a:pt x="2345691" y="1147620"/>
                  <a:pt x="2240736" y="1042666"/>
                </a:cubicBezTo>
                <a:lnTo>
                  <a:pt x="1480613" y="282542"/>
                </a:lnTo>
                <a:cubicBezTo>
                  <a:pt x="1428136" y="230065"/>
                  <a:pt x="1359356" y="203826"/>
                  <a:pt x="1290576" y="203826"/>
                </a:cubicBezTo>
                <a:close/>
                <a:moveTo>
                  <a:pt x="0" y="0"/>
                </a:moveTo>
                <a:lnTo>
                  <a:pt x="2581155" y="0"/>
                </a:lnTo>
                <a:lnTo>
                  <a:pt x="2581155" y="2465407"/>
                </a:lnTo>
                <a:lnTo>
                  <a:pt x="0" y="2465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5169485" y="4669370"/>
            <a:ext cx="2263061" cy="76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5532356" y="4269949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753937" y="2639044"/>
            <a:ext cx="94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4" name="원형 143"/>
          <p:cNvSpPr/>
          <p:nvPr/>
        </p:nvSpPr>
        <p:spPr>
          <a:xfrm>
            <a:off x="1680388" y="1721925"/>
            <a:ext cx="2366972" cy="2366972"/>
          </a:xfrm>
          <a:prstGeom prst="pie">
            <a:avLst>
              <a:gd name="adj1" fmla="val 8734524"/>
              <a:gd name="adj2" fmla="val 16200000"/>
            </a:avLst>
          </a:prstGeom>
          <a:gradFill>
            <a:gsLst>
              <a:gs pos="50000">
                <a:schemeClr val="bg1">
                  <a:lumMod val="75000"/>
                </a:schemeClr>
              </a:gs>
              <a:gs pos="50000">
                <a:srgbClr val="FF9999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5" name="자유형 144"/>
          <p:cNvSpPr/>
          <p:nvPr/>
        </p:nvSpPr>
        <p:spPr>
          <a:xfrm>
            <a:off x="1573297" y="1672708"/>
            <a:ext cx="2581155" cy="2465407"/>
          </a:xfrm>
          <a:custGeom>
            <a:avLst/>
            <a:gdLst>
              <a:gd name="connsiteX0" fmla="*/ 1290574 w 2581155"/>
              <a:gd name="connsiteY0" fmla="*/ 292667 h 2465407"/>
              <a:gd name="connsiteX1" fmla="*/ 1426373 w 2581155"/>
              <a:gd name="connsiteY1" fmla="*/ 348916 h 2465407"/>
              <a:gd name="connsiteX2" fmla="*/ 2174360 w 2581155"/>
              <a:gd name="connsiteY2" fmla="*/ 1096903 h 2465407"/>
              <a:gd name="connsiteX3" fmla="*/ 2174360 w 2581155"/>
              <a:gd name="connsiteY3" fmla="*/ 1368500 h 2465407"/>
              <a:gd name="connsiteX4" fmla="*/ 1426373 w 2581155"/>
              <a:gd name="connsiteY4" fmla="*/ 2116488 h 2465407"/>
              <a:gd name="connsiteX5" fmla="*/ 1154776 w 2581155"/>
              <a:gd name="connsiteY5" fmla="*/ 2116488 h 2465407"/>
              <a:gd name="connsiteX6" fmla="*/ 406788 w 2581155"/>
              <a:gd name="connsiteY6" fmla="*/ 1368500 h 2465407"/>
              <a:gd name="connsiteX7" fmla="*/ 406788 w 2581155"/>
              <a:gd name="connsiteY7" fmla="*/ 1096903 h 2465407"/>
              <a:gd name="connsiteX8" fmla="*/ 1154776 w 2581155"/>
              <a:gd name="connsiteY8" fmla="*/ 348916 h 2465407"/>
              <a:gd name="connsiteX9" fmla="*/ 1290574 w 2581155"/>
              <a:gd name="connsiteY9" fmla="*/ 292667 h 2465407"/>
              <a:gd name="connsiteX10" fmla="*/ 1290576 w 2581155"/>
              <a:gd name="connsiteY10" fmla="*/ 203826 h 2465407"/>
              <a:gd name="connsiteX11" fmla="*/ 1100539 w 2581155"/>
              <a:gd name="connsiteY11" fmla="*/ 282542 h 2465407"/>
              <a:gd name="connsiteX12" fmla="*/ 340415 w 2581155"/>
              <a:gd name="connsiteY12" fmla="*/ 1042666 h 2465407"/>
              <a:gd name="connsiteX13" fmla="*/ 340415 w 2581155"/>
              <a:gd name="connsiteY13" fmla="*/ 1422740 h 2465407"/>
              <a:gd name="connsiteX14" fmla="*/ 1100539 w 2581155"/>
              <a:gd name="connsiteY14" fmla="*/ 2182863 h 2465407"/>
              <a:gd name="connsiteX15" fmla="*/ 1480613 w 2581155"/>
              <a:gd name="connsiteY15" fmla="*/ 2182863 h 2465407"/>
              <a:gd name="connsiteX16" fmla="*/ 2240736 w 2581155"/>
              <a:gd name="connsiteY16" fmla="*/ 1422740 h 2465407"/>
              <a:gd name="connsiteX17" fmla="*/ 2240736 w 2581155"/>
              <a:gd name="connsiteY17" fmla="*/ 1042666 h 2465407"/>
              <a:gd name="connsiteX18" fmla="*/ 1480613 w 2581155"/>
              <a:gd name="connsiteY18" fmla="*/ 282542 h 2465407"/>
              <a:gd name="connsiteX19" fmla="*/ 1290576 w 2581155"/>
              <a:gd name="connsiteY19" fmla="*/ 203826 h 2465407"/>
              <a:gd name="connsiteX20" fmla="*/ 0 w 2581155"/>
              <a:gd name="connsiteY20" fmla="*/ 0 h 2465407"/>
              <a:gd name="connsiteX21" fmla="*/ 2581155 w 2581155"/>
              <a:gd name="connsiteY21" fmla="*/ 0 h 2465407"/>
              <a:gd name="connsiteX22" fmla="*/ 2581155 w 2581155"/>
              <a:gd name="connsiteY22" fmla="*/ 2465407 h 2465407"/>
              <a:gd name="connsiteX23" fmla="*/ 0 w 2581155"/>
              <a:gd name="connsiteY23" fmla="*/ 2465407 h 246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81155" h="2465407">
                <a:moveTo>
                  <a:pt x="1290574" y="292667"/>
                </a:moveTo>
                <a:cubicBezTo>
                  <a:pt x="1339724" y="292667"/>
                  <a:pt x="1388873" y="311417"/>
                  <a:pt x="1426373" y="348916"/>
                </a:cubicBezTo>
                <a:lnTo>
                  <a:pt x="2174360" y="1096903"/>
                </a:lnTo>
                <a:cubicBezTo>
                  <a:pt x="2249360" y="1171903"/>
                  <a:pt x="2249360" y="1293501"/>
                  <a:pt x="2174360" y="1368500"/>
                </a:cubicBezTo>
                <a:lnTo>
                  <a:pt x="1426373" y="2116488"/>
                </a:lnTo>
                <a:cubicBezTo>
                  <a:pt x="1351373" y="2191487"/>
                  <a:pt x="1229775" y="2191487"/>
                  <a:pt x="1154776" y="2116488"/>
                </a:cubicBezTo>
                <a:lnTo>
                  <a:pt x="406788" y="1368500"/>
                </a:lnTo>
                <a:cubicBezTo>
                  <a:pt x="331789" y="1293501"/>
                  <a:pt x="331789" y="1171903"/>
                  <a:pt x="406788" y="1096903"/>
                </a:cubicBezTo>
                <a:lnTo>
                  <a:pt x="1154776" y="348916"/>
                </a:lnTo>
                <a:cubicBezTo>
                  <a:pt x="1192276" y="311416"/>
                  <a:pt x="1241425" y="292667"/>
                  <a:pt x="1290574" y="292667"/>
                </a:cubicBezTo>
                <a:close/>
                <a:moveTo>
                  <a:pt x="1290576" y="203826"/>
                </a:moveTo>
                <a:cubicBezTo>
                  <a:pt x="1221795" y="203826"/>
                  <a:pt x="1153016" y="230065"/>
                  <a:pt x="1100539" y="282542"/>
                </a:cubicBezTo>
                <a:lnTo>
                  <a:pt x="340415" y="1042666"/>
                </a:lnTo>
                <a:cubicBezTo>
                  <a:pt x="235461" y="1147620"/>
                  <a:pt x="235461" y="1317785"/>
                  <a:pt x="340415" y="1422740"/>
                </a:cubicBezTo>
                <a:lnTo>
                  <a:pt x="1100539" y="2182863"/>
                </a:lnTo>
                <a:cubicBezTo>
                  <a:pt x="1205493" y="2287818"/>
                  <a:pt x="1375658" y="2287818"/>
                  <a:pt x="1480613" y="2182863"/>
                </a:cubicBezTo>
                <a:lnTo>
                  <a:pt x="2240736" y="1422740"/>
                </a:lnTo>
                <a:cubicBezTo>
                  <a:pt x="2345691" y="1317785"/>
                  <a:pt x="2345691" y="1147620"/>
                  <a:pt x="2240736" y="1042666"/>
                </a:cubicBezTo>
                <a:lnTo>
                  <a:pt x="1480613" y="282542"/>
                </a:lnTo>
                <a:cubicBezTo>
                  <a:pt x="1428136" y="230065"/>
                  <a:pt x="1359356" y="203826"/>
                  <a:pt x="1290576" y="203826"/>
                </a:cubicBezTo>
                <a:close/>
                <a:moveTo>
                  <a:pt x="0" y="0"/>
                </a:moveTo>
                <a:lnTo>
                  <a:pt x="2581155" y="0"/>
                </a:lnTo>
                <a:lnTo>
                  <a:pt x="2581155" y="2465407"/>
                </a:lnTo>
                <a:lnTo>
                  <a:pt x="0" y="2465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837118" y="4674127"/>
            <a:ext cx="22630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47" name="모서리가 둥근 직사각형 146"/>
          <p:cNvSpPr/>
          <p:nvPr/>
        </p:nvSpPr>
        <p:spPr>
          <a:xfrm>
            <a:off x="2199989" y="4274706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421570" y="2643801"/>
            <a:ext cx="94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30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9" name="원형 148"/>
          <p:cNvSpPr/>
          <p:nvPr/>
        </p:nvSpPr>
        <p:spPr>
          <a:xfrm>
            <a:off x="8295369" y="1717168"/>
            <a:ext cx="2366972" cy="2366972"/>
          </a:xfrm>
          <a:prstGeom prst="pie">
            <a:avLst>
              <a:gd name="adj1" fmla="val 3930616"/>
              <a:gd name="adj2" fmla="val 16200000"/>
            </a:avLst>
          </a:prstGeom>
          <a:gradFill>
            <a:gsLst>
              <a:gs pos="50000">
                <a:schemeClr val="bg1">
                  <a:lumMod val="75000"/>
                </a:schemeClr>
              </a:gs>
              <a:gs pos="50000">
                <a:srgbClr val="FF9999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0" name="자유형 149"/>
          <p:cNvSpPr/>
          <p:nvPr/>
        </p:nvSpPr>
        <p:spPr>
          <a:xfrm>
            <a:off x="8188278" y="1667951"/>
            <a:ext cx="2581155" cy="2465407"/>
          </a:xfrm>
          <a:custGeom>
            <a:avLst/>
            <a:gdLst>
              <a:gd name="connsiteX0" fmla="*/ 1290574 w 2581155"/>
              <a:gd name="connsiteY0" fmla="*/ 292667 h 2465407"/>
              <a:gd name="connsiteX1" fmla="*/ 1426373 w 2581155"/>
              <a:gd name="connsiteY1" fmla="*/ 348916 h 2465407"/>
              <a:gd name="connsiteX2" fmla="*/ 2174360 w 2581155"/>
              <a:gd name="connsiteY2" fmla="*/ 1096903 h 2465407"/>
              <a:gd name="connsiteX3" fmla="*/ 2174360 w 2581155"/>
              <a:gd name="connsiteY3" fmla="*/ 1368500 h 2465407"/>
              <a:gd name="connsiteX4" fmla="*/ 1426373 w 2581155"/>
              <a:gd name="connsiteY4" fmla="*/ 2116488 h 2465407"/>
              <a:gd name="connsiteX5" fmla="*/ 1154776 w 2581155"/>
              <a:gd name="connsiteY5" fmla="*/ 2116488 h 2465407"/>
              <a:gd name="connsiteX6" fmla="*/ 406788 w 2581155"/>
              <a:gd name="connsiteY6" fmla="*/ 1368500 h 2465407"/>
              <a:gd name="connsiteX7" fmla="*/ 406788 w 2581155"/>
              <a:gd name="connsiteY7" fmla="*/ 1096903 h 2465407"/>
              <a:gd name="connsiteX8" fmla="*/ 1154776 w 2581155"/>
              <a:gd name="connsiteY8" fmla="*/ 348916 h 2465407"/>
              <a:gd name="connsiteX9" fmla="*/ 1290574 w 2581155"/>
              <a:gd name="connsiteY9" fmla="*/ 292667 h 2465407"/>
              <a:gd name="connsiteX10" fmla="*/ 1290576 w 2581155"/>
              <a:gd name="connsiteY10" fmla="*/ 203826 h 2465407"/>
              <a:gd name="connsiteX11" fmla="*/ 1100539 w 2581155"/>
              <a:gd name="connsiteY11" fmla="*/ 282542 h 2465407"/>
              <a:gd name="connsiteX12" fmla="*/ 340415 w 2581155"/>
              <a:gd name="connsiteY12" fmla="*/ 1042666 h 2465407"/>
              <a:gd name="connsiteX13" fmla="*/ 340415 w 2581155"/>
              <a:gd name="connsiteY13" fmla="*/ 1422740 h 2465407"/>
              <a:gd name="connsiteX14" fmla="*/ 1100539 w 2581155"/>
              <a:gd name="connsiteY14" fmla="*/ 2182863 h 2465407"/>
              <a:gd name="connsiteX15" fmla="*/ 1480613 w 2581155"/>
              <a:gd name="connsiteY15" fmla="*/ 2182863 h 2465407"/>
              <a:gd name="connsiteX16" fmla="*/ 2240736 w 2581155"/>
              <a:gd name="connsiteY16" fmla="*/ 1422740 h 2465407"/>
              <a:gd name="connsiteX17" fmla="*/ 2240736 w 2581155"/>
              <a:gd name="connsiteY17" fmla="*/ 1042666 h 2465407"/>
              <a:gd name="connsiteX18" fmla="*/ 1480613 w 2581155"/>
              <a:gd name="connsiteY18" fmla="*/ 282542 h 2465407"/>
              <a:gd name="connsiteX19" fmla="*/ 1290576 w 2581155"/>
              <a:gd name="connsiteY19" fmla="*/ 203826 h 2465407"/>
              <a:gd name="connsiteX20" fmla="*/ 0 w 2581155"/>
              <a:gd name="connsiteY20" fmla="*/ 0 h 2465407"/>
              <a:gd name="connsiteX21" fmla="*/ 2581155 w 2581155"/>
              <a:gd name="connsiteY21" fmla="*/ 0 h 2465407"/>
              <a:gd name="connsiteX22" fmla="*/ 2581155 w 2581155"/>
              <a:gd name="connsiteY22" fmla="*/ 2465407 h 2465407"/>
              <a:gd name="connsiteX23" fmla="*/ 0 w 2581155"/>
              <a:gd name="connsiteY23" fmla="*/ 2465407 h 246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81155" h="2465407">
                <a:moveTo>
                  <a:pt x="1290574" y="292667"/>
                </a:moveTo>
                <a:cubicBezTo>
                  <a:pt x="1339724" y="292667"/>
                  <a:pt x="1388873" y="311417"/>
                  <a:pt x="1426373" y="348916"/>
                </a:cubicBezTo>
                <a:lnTo>
                  <a:pt x="2174360" y="1096903"/>
                </a:lnTo>
                <a:cubicBezTo>
                  <a:pt x="2249360" y="1171903"/>
                  <a:pt x="2249360" y="1293501"/>
                  <a:pt x="2174360" y="1368500"/>
                </a:cubicBezTo>
                <a:lnTo>
                  <a:pt x="1426373" y="2116488"/>
                </a:lnTo>
                <a:cubicBezTo>
                  <a:pt x="1351373" y="2191487"/>
                  <a:pt x="1229775" y="2191487"/>
                  <a:pt x="1154776" y="2116488"/>
                </a:cubicBezTo>
                <a:lnTo>
                  <a:pt x="406788" y="1368500"/>
                </a:lnTo>
                <a:cubicBezTo>
                  <a:pt x="331789" y="1293501"/>
                  <a:pt x="331789" y="1171903"/>
                  <a:pt x="406788" y="1096903"/>
                </a:cubicBezTo>
                <a:lnTo>
                  <a:pt x="1154776" y="348916"/>
                </a:lnTo>
                <a:cubicBezTo>
                  <a:pt x="1192276" y="311416"/>
                  <a:pt x="1241425" y="292667"/>
                  <a:pt x="1290574" y="292667"/>
                </a:cubicBezTo>
                <a:close/>
                <a:moveTo>
                  <a:pt x="1290576" y="203826"/>
                </a:moveTo>
                <a:cubicBezTo>
                  <a:pt x="1221795" y="203826"/>
                  <a:pt x="1153016" y="230065"/>
                  <a:pt x="1100539" y="282542"/>
                </a:cubicBezTo>
                <a:lnTo>
                  <a:pt x="340415" y="1042666"/>
                </a:lnTo>
                <a:cubicBezTo>
                  <a:pt x="235461" y="1147620"/>
                  <a:pt x="235461" y="1317785"/>
                  <a:pt x="340415" y="1422740"/>
                </a:cubicBezTo>
                <a:lnTo>
                  <a:pt x="1100539" y="2182863"/>
                </a:lnTo>
                <a:cubicBezTo>
                  <a:pt x="1205493" y="2287818"/>
                  <a:pt x="1375658" y="2287818"/>
                  <a:pt x="1480613" y="2182863"/>
                </a:cubicBezTo>
                <a:lnTo>
                  <a:pt x="2240736" y="1422740"/>
                </a:lnTo>
                <a:cubicBezTo>
                  <a:pt x="2345691" y="1317785"/>
                  <a:pt x="2345691" y="1147620"/>
                  <a:pt x="2240736" y="1042666"/>
                </a:cubicBezTo>
                <a:lnTo>
                  <a:pt x="1480613" y="282542"/>
                </a:lnTo>
                <a:cubicBezTo>
                  <a:pt x="1428136" y="230065"/>
                  <a:pt x="1359356" y="203826"/>
                  <a:pt x="1290576" y="203826"/>
                </a:cubicBezTo>
                <a:close/>
                <a:moveTo>
                  <a:pt x="0" y="0"/>
                </a:moveTo>
                <a:lnTo>
                  <a:pt x="2581155" y="0"/>
                </a:lnTo>
                <a:lnTo>
                  <a:pt x="2581155" y="2465407"/>
                </a:lnTo>
                <a:lnTo>
                  <a:pt x="0" y="2465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8452099" y="4669370"/>
            <a:ext cx="22630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8814970" y="4269949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9036551" y="2639044"/>
            <a:ext cx="94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55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893761" y="2464231"/>
            <a:ext cx="2008163" cy="2008163"/>
          </a:xfrm>
          <a:prstGeom prst="ellipse">
            <a:avLst/>
          </a:prstGeom>
          <a:solidFill>
            <a:srgbClr val="EFC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239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204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202</a:t>
            </a:r>
          </a:p>
        </p:txBody>
      </p:sp>
      <p:sp>
        <p:nvSpPr>
          <p:cNvPr id="8" name="타원 7"/>
          <p:cNvSpPr/>
          <p:nvPr/>
        </p:nvSpPr>
        <p:spPr>
          <a:xfrm>
            <a:off x="6404485" y="2464231"/>
            <a:ext cx="2008163" cy="200816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153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</a:t>
            </a:r>
            <a:r>
              <a:rPr lang="en-US" altLang="ko-KR" sz="2000" b="1" dirty="0" smtClean="0">
                <a:solidFill>
                  <a:prstClr val="white"/>
                </a:solidFill>
              </a:rPr>
              <a:t>153</a:t>
            </a:r>
            <a:endParaRPr lang="en-US" altLang="ko-KR" sz="2000" b="1" dirty="0">
              <a:solidFill>
                <a:prstClr val="white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383037" y="2464231"/>
            <a:ext cx="2008163" cy="2008163"/>
          </a:xfrm>
          <a:prstGeom prst="ellipse">
            <a:avLst/>
          </a:prstGeom>
          <a:solidFill>
            <a:srgbClr val="F8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248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233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232</a:t>
            </a:r>
          </a:p>
        </p:txBody>
      </p:sp>
      <p:sp>
        <p:nvSpPr>
          <p:cNvPr id="12" name="타원 11"/>
          <p:cNvSpPr/>
          <p:nvPr/>
        </p:nvSpPr>
        <p:spPr>
          <a:xfrm>
            <a:off x="8915209" y="2464231"/>
            <a:ext cx="2008163" cy="2008163"/>
          </a:xfrm>
          <a:prstGeom prst="ellipse">
            <a:avLst/>
          </a:prstGeom>
          <a:solidFill>
            <a:srgbClr val="B3A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179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172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179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552</Words>
  <Application>Microsoft Office PowerPoint</Application>
  <PresentationFormat>와이드스크린</PresentationFormat>
  <Paragraphs>77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ＭＳ Ｐゴシック</vt:lpstr>
      <vt:lpstr>맑은 고딕</vt:lpstr>
      <vt:lpstr>游ゴシック</vt:lpstr>
      <vt:lpstr>Arial</vt:lpstr>
      <vt:lpstr>7_Office 테마</vt:lpstr>
      <vt:lpstr>18_Office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2021-03-15T01:16:55Z</dcterms:created>
  <dcterms:modified xsi:type="dcterms:W3CDTF">2025-01-10T02:15:26Z</dcterms:modified>
</cp:coreProperties>
</file>