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93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65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00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087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32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87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210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667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360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3818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956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95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2279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2201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2715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83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74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36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49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08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19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37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45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03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09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493462" y="995667"/>
            <a:ext cx="3240000" cy="3240000"/>
          </a:xfrm>
          <a:prstGeom prst="rect">
            <a:avLst/>
          </a:prstGeom>
          <a:solidFill>
            <a:schemeClr val="bg1"/>
          </a:solidFill>
          <a:ln w="187325">
            <a:gradFill>
              <a:gsLst>
                <a:gs pos="50000">
                  <a:srgbClr val="EFCCCA"/>
                </a:gs>
                <a:gs pos="50000">
                  <a:schemeClr val="bg1">
                    <a:lumMod val="85000"/>
                  </a:schemeClr>
                </a:gs>
              </a:gsLst>
              <a:lin ang="66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2000" dirty="0">
                <a:solidFill>
                  <a:srgbClr val="E9B7B5"/>
                </a:solidFill>
              </a:rPr>
              <a:t>ざらざらし</a:t>
            </a:r>
            <a:r>
              <a:rPr lang="ja-JP" altLang="en-US" sz="2000" dirty="0" smtClean="0">
                <a:solidFill>
                  <a:srgbClr val="E9B7B5"/>
                </a:solidFill>
              </a:rPr>
              <a:t>た</a:t>
            </a:r>
            <a:endParaRPr lang="en-US" altLang="ja-JP" sz="2000" dirty="0" smtClean="0">
              <a:solidFill>
                <a:srgbClr val="E9B7B5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ja-JP" sz="2400" dirty="0" smtClean="0">
                <a:solidFill>
                  <a:srgbClr val="E9B7B5"/>
                </a:solidFill>
              </a:rPr>
              <a:t>PPT</a:t>
            </a:r>
          </a:p>
          <a:p>
            <a:pPr algn="ctr">
              <a:lnSpc>
                <a:spcPct val="150000"/>
              </a:lnSpc>
            </a:pPr>
            <a:r>
              <a:rPr lang="ja-JP" altLang="en-US" sz="2000" dirty="0" smtClean="0">
                <a:solidFill>
                  <a:srgbClr val="E9B7B5"/>
                </a:solidFill>
              </a:rPr>
              <a:t>デ</a:t>
            </a:r>
            <a:r>
              <a:rPr lang="ja-JP" altLang="en-US" sz="2000" dirty="0">
                <a:solidFill>
                  <a:srgbClr val="E9B7B5"/>
                </a:solidFill>
              </a:rPr>
              <a:t>ザイン</a:t>
            </a:r>
            <a:endParaRPr lang="ko-KR" altLang="en-US" sz="20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065462" y="4442948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4400" b="1" i="1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200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1200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1200" kern="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1200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412247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rgbClr val="B3ACB3"/>
            </a:gs>
            <a:gs pos="50000">
              <a:srgbClr val="F8E9E8"/>
            </a:gs>
          </a:gsLst>
          <a:lin ang="6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09575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gradFill>
              <a:gsLst>
                <a:gs pos="50000">
                  <a:srgbClr val="EFCCCA"/>
                </a:gs>
                <a:gs pos="50000">
                  <a:schemeClr val="bg1">
                    <a:lumMod val="85000"/>
                  </a:schemeClr>
                </a:gs>
              </a:gsLst>
              <a:lin ang="6600000" scaled="0"/>
            </a:gradFill>
          </a:ln>
          <a:effectLst>
            <a:outerShdw blurRad="431800" dist="241300" dir="5400000" sx="97000" sy="97000" algn="t" rotWithShape="0">
              <a:prstClr val="black">
                <a:alpha val="3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780127" y="2051611"/>
            <a:ext cx="6541547" cy="271095"/>
          </a:xfrm>
          <a:prstGeom prst="rect">
            <a:avLst/>
          </a:prstGeom>
          <a:gradFill>
            <a:gsLst>
              <a:gs pos="50000">
                <a:schemeClr val="bg1">
                  <a:lumMod val="85000"/>
                </a:schemeClr>
              </a:gs>
              <a:gs pos="50000">
                <a:srgbClr val="FF9999"/>
              </a:gs>
            </a:gsLst>
            <a:lin ang="127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50%                                                                                                      50%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80128" y="1485927"/>
            <a:ext cx="703496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srgbClr val="FF9999"/>
                </a:solidFill>
              </a:rPr>
              <a:t>남성</a:t>
            </a:r>
            <a:r>
              <a:rPr lang="ko-KR" altLang="en-US" sz="1400" b="1" dirty="0">
                <a:solidFill>
                  <a:srgbClr val="7AB9DF"/>
                </a:solidFill>
              </a:rPr>
              <a:t>                                                   </a:t>
            </a:r>
            <a:r>
              <a:rPr lang="ko-KR" altLang="en-US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여성</a:t>
            </a:r>
            <a:endParaRPr lang="en-US" altLang="ko-KR" sz="1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098439" y="2068790"/>
            <a:ext cx="5084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10</a:t>
            </a:r>
            <a:r>
              <a:rPr lang="ko-KR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代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780127" y="2632636"/>
            <a:ext cx="6541547" cy="271095"/>
          </a:xfrm>
          <a:prstGeom prst="rect">
            <a:avLst/>
          </a:prstGeom>
          <a:gradFill>
            <a:gsLst>
              <a:gs pos="66000">
                <a:schemeClr val="bg1">
                  <a:lumMod val="85000"/>
                </a:schemeClr>
              </a:gs>
              <a:gs pos="66000">
                <a:srgbClr val="FF9999"/>
              </a:gs>
            </a:gsLst>
            <a:lin ang="127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44%                                                                                                      66%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098438" y="2649815"/>
            <a:ext cx="5084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</a:t>
            </a:r>
            <a:r>
              <a:rPr lang="ko-KR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代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780127" y="3213661"/>
            <a:ext cx="6541547" cy="271095"/>
          </a:xfrm>
          <a:prstGeom prst="rect">
            <a:avLst/>
          </a:prstGeom>
          <a:gradFill>
            <a:gsLst>
              <a:gs pos="66000">
                <a:schemeClr val="bg1">
                  <a:lumMod val="85000"/>
                </a:schemeClr>
              </a:gs>
              <a:gs pos="66000">
                <a:srgbClr val="FF9999"/>
              </a:gs>
            </a:gsLst>
            <a:lin ang="127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58%                                                                                                      42%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098438" y="3230840"/>
            <a:ext cx="5084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30</a:t>
            </a:r>
            <a:r>
              <a:rPr lang="ko-KR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代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780127" y="3794686"/>
            <a:ext cx="6541547" cy="271095"/>
          </a:xfrm>
          <a:prstGeom prst="rect">
            <a:avLst/>
          </a:prstGeom>
          <a:gradFill>
            <a:gsLst>
              <a:gs pos="72000">
                <a:schemeClr val="bg1">
                  <a:lumMod val="85000"/>
                </a:schemeClr>
              </a:gs>
              <a:gs pos="72000">
                <a:srgbClr val="FF9999"/>
              </a:gs>
            </a:gsLst>
            <a:lin ang="127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28%                                                                                                      72%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098438" y="3811865"/>
            <a:ext cx="5084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40</a:t>
            </a:r>
            <a:r>
              <a:rPr lang="ko-KR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代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780127" y="4375711"/>
            <a:ext cx="6541547" cy="271095"/>
          </a:xfrm>
          <a:prstGeom prst="rect">
            <a:avLst/>
          </a:prstGeom>
          <a:gradFill>
            <a:gsLst>
              <a:gs pos="15000">
                <a:schemeClr val="bg1">
                  <a:lumMod val="85000"/>
                </a:schemeClr>
              </a:gs>
              <a:gs pos="15000">
                <a:srgbClr val="FF9999"/>
              </a:gs>
            </a:gsLst>
            <a:lin ang="127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85%                                                                                                      15%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098438" y="4392890"/>
            <a:ext cx="5084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50</a:t>
            </a:r>
            <a:r>
              <a:rPr lang="ko-KR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代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780127" y="4956736"/>
            <a:ext cx="6541547" cy="271095"/>
          </a:xfrm>
          <a:prstGeom prst="rect">
            <a:avLst/>
          </a:prstGeom>
          <a:gradFill>
            <a:gsLst>
              <a:gs pos="22000">
                <a:schemeClr val="bg1">
                  <a:lumMod val="85000"/>
                </a:schemeClr>
              </a:gs>
              <a:gs pos="22000">
                <a:srgbClr val="FF9999"/>
              </a:gs>
            </a:gsLst>
            <a:lin ang="127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78%                                                                                                      22%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098438" y="4973915"/>
            <a:ext cx="5084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60</a:t>
            </a:r>
            <a:r>
              <a:rPr lang="ko-KR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代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721388" y="5537761"/>
            <a:ext cx="5571712" cy="66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>
                <a:solidFill>
                  <a:srgbClr val="FF9999"/>
                </a:solidFill>
              </a:rPr>
              <a:t>50</a:t>
            </a:r>
            <a:r>
              <a:rPr lang="ja-JP" altLang="en-US" sz="1400" b="1" dirty="0">
                <a:solidFill>
                  <a:srgbClr val="FF9999"/>
                </a:solidFill>
              </a:rPr>
              <a:t>代以上の男</a:t>
            </a:r>
            <a:r>
              <a:rPr lang="ja-JP" altLang="en-US" sz="1400" b="1" dirty="0" smtClean="0">
                <a:solidFill>
                  <a:srgbClr val="FF9999"/>
                </a:solidFill>
              </a:rPr>
              <a:t>性</a:t>
            </a:r>
            <a:endParaRPr lang="en-US" altLang="ja-JP" sz="1400" b="1" dirty="0" smtClean="0">
              <a:solidFill>
                <a:srgbClr val="FF9999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詳</a:t>
            </a: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しい内容を書いてみよ</a:t>
            </a:r>
            <a:r>
              <a:rPr lang="ja-JP" alt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う </a:t>
            </a:r>
            <a:r>
              <a:rPr lang="en-US" altLang="ja-JP" sz="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955800" y="4216628"/>
            <a:ext cx="7859296" cy="1174487"/>
          </a:xfrm>
          <a:prstGeom prst="rect">
            <a:avLst/>
          </a:prstGeom>
          <a:noFill/>
          <a:ln w="15875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62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rgbClr val="B3ACB3"/>
            </a:gs>
            <a:gs pos="50000">
              <a:srgbClr val="F8E9E8"/>
            </a:gs>
          </a:gsLst>
          <a:lin ang="6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09575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gradFill>
              <a:gsLst>
                <a:gs pos="50000">
                  <a:srgbClr val="EFCCCA"/>
                </a:gs>
                <a:gs pos="50000">
                  <a:schemeClr val="bg1">
                    <a:lumMod val="85000"/>
                  </a:schemeClr>
                </a:gs>
              </a:gsLst>
              <a:lin ang="6600000" scaled="0"/>
            </a:gradFill>
          </a:ln>
          <a:effectLst>
            <a:outerShdw blurRad="431800" dist="241300" dir="5400000" sx="97000" sy="97000" algn="t" rotWithShape="0">
              <a:prstClr val="black">
                <a:alpha val="3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xmlns="" id="{7FEC52E6-E0E1-427E-87A8-FEE2AAF979A8}"/>
              </a:ext>
            </a:extLst>
          </p:cNvPr>
          <p:cNvSpPr/>
          <p:nvPr/>
        </p:nvSpPr>
        <p:spPr>
          <a:xfrm>
            <a:off x="1519992" y="2907732"/>
            <a:ext cx="22471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44" name="그룹 43"/>
          <p:cNvGrpSpPr/>
          <p:nvPr/>
        </p:nvGrpSpPr>
        <p:grpSpPr>
          <a:xfrm>
            <a:off x="4165663" y="2472405"/>
            <a:ext cx="4095451" cy="2462406"/>
            <a:chOff x="1628277" y="1203807"/>
            <a:chExt cx="5306828" cy="3190751"/>
          </a:xfrm>
        </p:grpSpPr>
        <p:grpSp>
          <p:nvGrpSpPr>
            <p:cNvPr id="45" name="그룹 44">
              <a:extLst>
                <a:ext uri="{FF2B5EF4-FFF2-40B4-BE49-F238E27FC236}">
                  <a16:creationId xmlns="" xmlns:a16="http://schemas.microsoft.com/office/drawing/2014/main" id="{10484DE4-5860-418C-9EB7-CD77C7C8E9AB}"/>
                </a:ext>
              </a:extLst>
            </p:cNvPr>
            <p:cNvGrpSpPr/>
            <p:nvPr/>
          </p:nvGrpSpPr>
          <p:grpSpPr>
            <a:xfrm>
              <a:off x="1628277" y="1451457"/>
              <a:ext cx="2635104" cy="2943101"/>
              <a:chOff x="563635" y="1895599"/>
              <a:chExt cx="2635104" cy="2943101"/>
            </a:xfrm>
          </p:grpSpPr>
          <p:sp>
            <p:nvSpPr>
              <p:cNvPr id="52" name="사각형: 둥근 모서리 4">
                <a:extLst>
                  <a:ext uri="{FF2B5EF4-FFF2-40B4-BE49-F238E27FC236}">
                    <a16:creationId xmlns="" xmlns:a16="http://schemas.microsoft.com/office/drawing/2014/main" id="{94D904D1-7FA3-460B-AAD9-621DBD47A584}"/>
                  </a:ext>
                </a:extLst>
              </p:cNvPr>
              <p:cNvSpPr/>
              <p:nvPr/>
            </p:nvSpPr>
            <p:spPr>
              <a:xfrm>
                <a:off x="563635" y="1895599"/>
                <a:ext cx="2428874" cy="2695451"/>
              </a:xfrm>
              <a:prstGeom prst="roundRect">
                <a:avLst>
                  <a:gd name="adj" fmla="val 19289"/>
                </a:avLst>
              </a:prstGeom>
              <a:solidFill>
                <a:schemeClr val="bg1"/>
              </a:solidFill>
              <a:ln w="66675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사각형: 둥근 모서리 6">
                <a:extLst>
                  <a:ext uri="{FF2B5EF4-FFF2-40B4-BE49-F238E27FC236}">
                    <a16:creationId xmlns="" xmlns:a16="http://schemas.microsoft.com/office/drawing/2014/main" id="{959D46A7-E5CB-4604-950E-6FABD6C9648B}"/>
                  </a:ext>
                </a:extLst>
              </p:cNvPr>
              <p:cNvSpPr/>
              <p:nvPr/>
            </p:nvSpPr>
            <p:spPr>
              <a:xfrm>
                <a:off x="2297185" y="2257550"/>
                <a:ext cx="798439" cy="2581150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666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54" name="직선 연결선 53">
                <a:extLst>
                  <a:ext uri="{FF2B5EF4-FFF2-40B4-BE49-F238E27FC236}">
                    <a16:creationId xmlns="" xmlns:a16="http://schemas.microsoft.com/office/drawing/2014/main" id="{5DC62F41-1575-4902-BB03-6A0FBEC273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3459" y="2228850"/>
                <a:ext cx="225280" cy="949325"/>
              </a:xfrm>
              <a:prstGeom prst="line">
                <a:avLst/>
              </a:prstGeom>
              <a:ln w="66675">
                <a:solidFill>
                  <a:srgbClr val="FF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그룹 45">
              <a:extLst>
                <a:ext uri="{FF2B5EF4-FFF2-40B4-BE49-F238E27FC236}">
                  <a16:creationId xmlns="" xmlns:a16="http://schemas.microsoft.com/office/drawing/2014/main" id="{6538CCF9-3D5D-4153-92FE-FE2E7860A686}"/>
                </a:ext>
              </a:extLst>
            </p:cNvPr>
            <p:cNvGrpSpPr/>
            <p:nvPr/>
          </p:nvGrpSpPr>
          <p:grpSpPr>
            <a:xfrm flipH="1" flipV="1">
              <a:off x="4300001" y="1203807"/>
              <a:ext cx="2635104" cy="2943101"/>
              <a:chOff x="563635" y="1895599"/>
              <a:chExt cx="2635104" cy="2943101"/>
            </a:xfrm>
          </p:grpSpPr>
          <p:sp>
            <p:nvSpPr>
              <p:cNvPr id="49" name="사각형: 둥근 모서리 23">
                <a:extLst>
                  <a:ext uri="{FF2B5EF4-FFF2-40B4-BE49-F238E27FC236}">
                    <a16:creationId xmlns="" xmlns:a16="http://schemas.microsoft.com/office/drawing/2014/main" id="{26D5E1FC-8493-4C17-86FE-B1C7DD616C0F}"/>
                  </a:ext>
                </a:extLst>
              </p:cNvPr>
              <p:cNvSpPr/>
              <p:nvPr/>
            </p:nvSpPr>
            <p:spPr>
              <a:xfrm>
                <a:off x="563635" y="1895599"/>
                <a:ext cx="2428874" cy="2695451"/>
              </a:xfrm>
              <a:prstGeom prst="roundRect">
                <a:avLst>
                  <a:gd name="adj" fmla="val 19289"/>
                </a:avLst>
              </a:prstGeom>
              <a:solidFill>
                <a:schemeClr val="bg1"/>
              </a:solidFill>
              <a:ln w="666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사각형: 둥근 모서리 24">
                <a:extLst>
                  <a:ext uri="{FF2B5EF4-FFF2-40B4-BE49-F238E27FC236}">
                    <a16:creationId xmlns="" xmlns:a16="http://schemas.microsoft.com/office/drawing/2014/main" id="{B58E4162-D501-42DB-A805-DDB5BA45862F}"/>
                  </a:ext>
                </a:extLst>
              </p:cNvPr>
              <p:cNvSpPr/>
              <p:nvPr/>
            </p:nvSpPr>
            <p:spPr>
              <a:xfrm>
                <a:off x="2457018" y="2257550"/>
                <a:ext cx="638606" cy="2581150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666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51" name="직선 연결선 50">
                <a:extLst>
                  <a:ext uri="{FF2B5EF4-FFF2-40B4-BE49-F238E27FC236}">
                    <a16:creationId xmlns="" xmlns:a16="http://schemas.microsoft.com/office/drawing/2014/main" id="{6EDF2F4E-4867-46E6-97FB-F6C9F3608C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3459" y="2228850"/>
                <a:ext cx="225280" cy="949325"/>
              </a:xfrm>
              <a:prstGeom prst="line">
                <a:avLst/>
              </a:prstGeom>
              <a:ln w="666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타원 46">
              <a:extLst>
                <a:ext uri="{FF2B5EF4-FFF2-40B4-BE49-F238E27FC236}">
                  <a16:creationId xmlns="" xmlns:a16="http://schemas.microsoft.com/office/drawing/2014/main" id="{F71BFEB7-7D7F-445C-A37E-C9180A04E352}"/>
                </a:ext>
              </a:extLst>
            </p:cNvPr>
            <p:cNvSpPr/>
            <p:nvPr/>
          </p:nvSpPr>
          <p:spPr>
            <a:xfrm>
              <a:off x="3361827" y="4056908"/>
              <a:ext cx="180000" cy="180000"/>
            </a:xfrm>
            <a:prstGeom prst="ellipse">
              <a:avLst/>
            </a:prstGeom>
            <a:solidFill>
              <a:schemeClr val="bg1"/>
            </a:solidFill>
            <a:ln w="66675">
              <a:solidFill>
                <a:srgbClr val="FF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8" name="타원 47">
              <a:extLst>
                <a:ext uri="{FF2B5EF4-FFF2-40B4-BE49-F238E27FC236}">
                  <a16:creationId xmlns="" xmlns:a16="http://schemas.microsoft.com/office/drawing/2014/main" id="{3685309A-A414-4202-B240-9FB3172989F7}"/>
                </a:ext>
              </a:extLst>
            </p:cNvPr>
            <p:cNvSpPr/>
            <p:nvPr/>
          </p:nvSpPr>
          <p:spPr>
            <a:xfrm>
              <a:off x="5041722" y="1361457"/>
              <a:ext cx="180000" cy="180000"/>
            </a:xfrm>
            <a:prstGeom prst="ellipse">
              <a:avLst/>
            </a:prstGeom>
            <a:solidFill>
              <a:schemeClr val="bg1"/>
            </a:solidFill>
            <a:ln w="666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55" name="직사각형 54">
            <a:extLst>
              <a:ext uri="{FF2B5EF4-FFF2-40B4-BE49-F238E27FC236}">
                <a16:creationId xmlns:a16="http://schemas.microsoft.com/office/drawing/2014/main" xmlns="" id="{7FEC52E6-E0E1-427E-87A8-FEE2AAF979A8}"/>
              </a:ext>
            </a:extLst>
          </p:cNvPr>
          <p:cNvSpPr/>
          <p:nvPr/>
        </p:nvSpPr>
        <p:spPr>
          <a:xfrm>
            <a:off x="8524245" y="2871567"/>
            <a:ext cx="22471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xmlns="" id="{A339E56A-620E-4329-B7EE-B4BD6B4D541A}"/>
              </a:ext>
            </a:extLst>
          </p:cNvPr>
          <p:cNvSpPr/>
          <p:nvPr/>
        </p:nvSpPr>
        <p:spPr>
          <a:xfrm>
            <a:off x="5102883" y="4994037"/>
            <a:ext cx="11384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>
                <a:solidFill>
                  <a:srgbClr val="FF9999"/>
                </a:solidFill>
              </a:rPr>
              <a:t>63</a:t>
            </a:r>
            <a:r>
              <a:rPr lang="en-US" altLang="ko-KR" sz="2800" dirty="0">
                <a:solidFill>
                  <a:srgbClr val="FF9999"/>
                </a:solidFill>
              </a:rPr>
              <a:t>%</a:t>
            </a:r>
            <a:endParaRPr lang="en-US" altLang="ko-KR" sz="2400" b="1" dirty="0">
              <a:solidFill>
                <a:srgbClr val="FF9999"/>
              </a:solidFill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xmlns="" id="{A339E56A-620E-4329-B7EE-B4BD6B4D541A}"/>
              </a:ext>
            </a:extLst>
          </p:cNvPr>
          <p:cNvSpPr/>
          <p:nvPr/>
        </p:nvSpPr>
        <p:spPr>
          <a:xfrm>
            <a:off x="6369614" y="1607404"/>
            <a:ext cx="11384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63</a:t>
            </a:r>
            <a:r>
              <a:rPr lang="en-US" altLang="ko-KR" sz="2800" dirty="0">
                <a:solidFill>
                  <a:prstClr val="black">
                    <a:lumMod val="50000"/>
                    <a:lumOff val="50000"/>
                  </a:prstClr>
                </a:solidFill>
              </a:rPr>
              <a:t>%</a:t>
            </a:r>
            <a:endParaRPr lang="en-US" altLang="ko-KR" sz="24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58" name="그룹 57">
            <a:extLst>
              <a:ext uri="{FF2B5EF4-FFF2-40B4-BE49-F238E27FC236}">
                <a16:creationId xmlns:a16="http://schemas.microsoft.com/office/drawing/2014/main" xmlns="" id="{ACD81FEF-CA58-44A2-91C9-C7F74B4B1DD8}"/>
              </a:ext>
            </a:extLst>
          </p:cNvPr>
          <p:cNvGrpSpPr/>
          <p:nvPr/>
        </p:nvGrpSpPr>
        <p:grpSpPr>
          <a:xfrm>
            <a:off x="7063060" y="3377648"/>
            <a:ext cx="645757" cy="651918"/>
            <a:chOff x="9397467" y="1647402"/>
            <a:chExt cx="1213018" cy="1213018"/>
          </a:xfrm>
        </p:grpSpPr>
        <p:sp>
          <p:nvSpPr>
            <p:cNvPr id="59" name="타원 58">
              <a:extLst>
                <a:ext uri="{FF2B5EF4-FFF2-40B4-BE49-F238E27FC236}">
                  <a16:creationId xmlns:a16="http://schemas.microsoft.com/office/drawing/2014/main" xmlns="" id="{E60A28FE-2387-4C00-8463-31275B2FD7FF}"/>
                </a:ext>
              </a:extLst>
            </p:cNvPr>
            <p:cNvSpPr/>
            <p:nvPr/>
          </p:nvSpPr>
          <p:spPr>
            <a:xfrm>
              <a:off x="9397467" y="1647402"/>
              <a:ext cx="1213018" cy="12130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60" name="그림 59">
              <a:extLst>
                <a:ext uri="{FF2B5EF4-FFF2-40B4-BE49-F238E27FC236}">
                  <a16:creationId xmlns:a16="http://schemas.microsoft.com/office/drawing/2014/main" xmlns="" id="{C1AC5B33-9F4F-4F26-82EB-6B5740ADD7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1440" y="1841375"/>
              <a:ext cx="825071" cy="825071"/>
            </a:xfrm>
            <a:prstGeom prst="rect">
              <a:avLst/>
            </a:prstGeom>
          </p:spPr>
        </p:pic>
      </p:grpSp>
      <p:grpSp>
        <p:nvGrpSpPr>
          <p:cNvPr id="61" name="그룹 60">
            <a:extLst>
              <a:ext uri="{FF2B5EF4-FFF2-40B4-BE49-F238E27FC236}">
                <a16:creationId xmlns:a16="http://schemas.microsoft.com/office/drawing/2014/main" xmlns="" id="{CE405468-AD75-4F4B-B49F-F4AE4F111DD9}"/>
              </a:ext>
            </a:extLst>
          </p:cNvPr>
          <p:cNvGrpSpPr/>
          <p:nvPr/>
        </p:nvGrpSpPr>
        <p:grpSpPr>
          <a:xfrm>
            <a:off x="4718831" y="3416655"/>
            <a:ext cx="645757" cy="645757"/>
            <a:chOff x="6444315" y="1406771"/>
            <a:chExt cx="1213018" cy="1213018"/>
          </a:xfrm>
        </p:grpSpPr>
        <p:sp>
          <p:nvSpPr>
            <p:cNvPr id="62" name="타원 61">
              <a:extLst>
                <a:ext uri="{FF2B5EF4-FFF2-40B4-BE49-F238E27FC236}">
                  <a16:creationId xmlns:a16="http://schemas.microsoft.com/office/drawing/2014/main" xmlns="" id="{6DF9D710-A985-46A3-824A-13A0F8463F9A}"/>
                </a:ext>
              </a:extLst>
            </p:cNvPr>
            <p:cNvSpPr/>
            <p:nvPr/>
          </p:nvSpPr>
          <p:spPr>
            <a:xfrm>
              <a:off x="6444315" y="1406771"/>
              <a:ext cx="1213018" cy="12130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63" name="그림 62">
              <a:extLst>
                <a:ext uri="{FF2B5EF4-FFF2-40B4-BE49-F238E27FC236}">
                  <a16:creationId xmlns:a16="http://schemas.microsoft.com/office/drawing/2014/main" xmlns="" id="{56218433-C24A-4C25-B94E-D7800BD09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0419" y="1572875"/>
              <a:ext cx="880809" cy="8808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0174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rgbClr val="B3ACB3"/>
            </a:gs>
            <a:gs pos="50000">
              <a:srgbClr val="F8E9E8"/>
            </a:gs>
          </a:gsLst>
          <a:lin ang="6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09575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gradFill>
              <a:gsLst>
                <a:gs pos="50000">
                  <a:srgbClr val="EFCCCA"/>
                </a:gs>
                <a:gs pos="50000">
                  <a:schemeClr val="bg1">
                    <a:lumMod val="85000"/>
                  </a:schemeClr>
                </a:gs>
              </a:gsLst>
              <a:lin ang="6600000" scaled="0"/>
            </a:gradFill>
          </a:ln>
          <a:effectLst>
            <a:outerShdw blurRad="431800" dist="241300" dir="5400000" sx="97000" sy="97000" algn="t" rotWithShape="0">
              <a:prstClr val="black">
                <a:alpha val="3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24" name="Group 4"/>
          <p:cNvGrpSpPr>
            <a:grpSpLocks noChangeAspect="1"/>
          </p:cNvGrpSpPr>
          <p:nvPr/>
        </p:nvGrpSpPr>
        <p:grpSpPr bwMode="auto">
          <a:xfrm>
            <a:off x="2126116" y="2354832"/>
            <a:ext cx="191548" cy="227022"/>
            <a:chOff x="1227" y="337"/>
            <a:chExt cx="2608" cy="3091"/>
          </a:xfrm>
          <a:solidFill>
            <a:srgbClr val="FF9999"/>
          </a:solidFill>
        </p:grpSpPr>
        <p:sp>
          <p:nvSpPr>
            <p:cNvPr id="25" name="Freeform 5"/>
            <p:cNvSpPr>
              <a:spLocks/>
            </p:cNvSpPr>
            <p:nvPr/>
          </p:nvSpPr>
          <p:spPr bwMode="auto">
            <a:xfrm>
              <a:off x="1842" y="337"/>
              <a:ext cx="1378" cy="1834"/>
            </a:xfrm>
            <a:custGeom>
              <a:avLst/>
              <a:gdLst>
                <a:gd name="T0" fmla="*/ 449 w 4135"/>
                <a:gd name="T1" fmla="*/ 4088 h 5500"/>
                <a:gd name="T2" fmla="*/ 567 w 4135"/>
                <a:gd name="T3" fmla="*/ 4417 h 5500"/>
                <a:gd name="T4" fmla="*/ 753 w 4135"/>
                <a:gd name="T5" fmla="*/ 4739 h 5500"/>
                <a:gd name="T6" fmla="*/ 1004 w 4135"/>
                <a:gd name="T7" fmla="*/ 5036 h 5500"/>
                <a:gd name="T8" fmla="*/ 1316 w 4135"/>
                <a:gd name="T9" fmla="*/ 5279 h 5500"/>
                <a:gd name="T10" fmla="*/ 1623 w 4135"/>
                <a:gd name="T11" fmla="*/ 5425 h 5500"/>
                <a:gd name="T12" fmla="*/ 1898 w 4135"/>
                <a:gd name="T13" fmla="*/ 5490 h 5500"/>
                <a:gd name="T14" fmla="*/ 2234 w 4135"/>
                <a:gd name="T15" fmla="*/ 5490 h 5500"/>
                <a:gd name="T16" fmla="*/ 2509 w 4135"/>
                <a:gd name="T17" fmla="*/ 5423 h 5500"/>
                <a:gd name="T18" fmla="*/ 2811 w 4135"/>
                <a:gd name="T19" fmla="*/ 5277 h 5500"/>
                <a:gd name="T20" fmla="*/ 3124 w 4135"/>
                <a:gd name="T21" fmla="*/ 5033 h 5500"/>
                <a:gd name="T22" fmla="*/ 3376 w 4135"/>
                <a:gd name="T23" fmla="*/ 4738 h 5500"/>
                <a:gd name="T24" fmla="*/ 3565 w 4135"/>
                <a:gd name="T25" fmla="*/ 4415 h 5500"/>
                <a:gd name="T26" fmla="*/ 3686 w 4135"/>
                <a:gd name="T27" fmla="*/ 4088 h 5500"/>
                <a:gd name="T28" fmla="*/ 3736 w 4135"/>
                <a:gd name="T29" fmla="*/ 3929 h 5500"/>
                <a:gd name="T30" fmla="*/ 3854 w 4135"/>
                <a:gd name="T31" fmla="*/ 3835 h 5500"/>
                <a:gd name="T32" fmla="*/ 3989 w 4135"/>
                <a:gd name="T33" fmla="*/ 3560 h 5500"/>
                <a:gd name="T34" fmla="*/ 4093 w 4135"/>
                <a:gd name="T35" fmla="*/ 3217 h 5500"/>
                <a:gd name="T36" fmla="*/ 4119 w 4135"/>
                <a:gd name="T37" fmla="*/ 2774 h 5500"/>
                <a:gd name="T38" fmla="*/ 3981 w 4135"/>
                <a:gd name="T39" fmla="*/ 2627 h 5500"/>
                <a:gd name="T40" fmla="*/ 3912 w 4135"/>
                <a:gd name="T41" fmla="*/ 2556 h 5500"/>
                <a:gd name="T42" fmla="*/ 3982 w 4135"/>
                <a:gd name="T43" fmla="*/ 2212 h 5500"/>
                <a:gd name="T44" fmla="*/ 4002 w 4135"/>
                <a:gd name="T45" fmla="*/ 1498 h 5500"/>
                <a:gd name="T46" fmla="*/ 3883 w 4135"/>
                <a:gd name="T47" fmla="*/ 1045 h 5500"/>
                <a:gd name="T48" fmla="*/ 3697 w 4135"/>
                <a:gd name="T49" fmla="*/ 798 h 5500"/>
                <a:gd name="T50" fmla="*/ 3495 w 4135"/>
                <a:gd name="T51" fmla="*/ 682 h 5500"/>
                <a:gd name="T52" fmla="*/ 3420 w 4135"/>
                <a:gd name="T53" fmla="*/ 661 h 5500"/>
                <a:gd name="T54" fmla="*/ 3207 w 4135"/>
                <a:gd name="T55" fmla="*/ 407 h 5500"/>
                <a:gd name="T56" fmla="*/ 2939 w 4135"/>
                <a:gd name="T57" fmla="*/ 217 h 5500"/>
                <a:gd name="T58" fmla="*/ 2690 w 4135"/>
                <a:gd name="T59" fmla="*/ 99 h 5500"/>
                <a:gd name="T60" fmla="*/ 2317 w 4135"/>
                <a:gd name="T61" fmla="*/ 10 h 5500"/>
                <a:gd name="T62" fmla="*/ 1943 w 4135"/>
                <a:gd name="T63" fmla="*/ 6 h 5500"/>
                <a:gd name="T64" fmla="*/ 1639 w 4135"/>
                <a:gd name="T65" fmla="*/ 52 h 5500"/>
                <a:gd name="T66" fmla="*/ 1371 w 4135"/>
                <a:gd name="T67" fmla="*/ 151 h 5500"/>
                <a:gd name="T68" fmla="*/ 1107 w 4135"/>
                <a:gd name="T69" fmla="*/ 305 h 5500"/>
                <a:gd name="T70" fmla="*/ 816 w 4135"/>
                <a:gd name="T71" fmla="*/ 524 h 5500"/>
                <a:gd name="T72" fmla="*/ 579 w 4135"/>
                <a:gd name="T73" fmla="*/ 762 h 5500"/>
                <a:gd name="T74" fmla="*/ 334 w 4135"/>
                <a:gd name="T75" fmla="*/ 1109 h 5500"/>
                <a:gd name="T76" fmla="*/ 188 w 4135"/>
                <a:gd name="T77" fmla="*/ 1466 h 5500"/>
                <a:gd name="T78" fmla="*/ 141 w 4135"/>
                <a:gd name="T79" fmla="*/ 1680 h 5500"/>
                <a:gd name="T80" fmla="*/ 155 w 4135"/>
                <a:gd name="T81" fmla="*/ 2254 h 5500"/>
                <a:gd name="T82" fmla="*/ 223 w 4135"/>
                <a:gd name="T83" fmla="*/ 2559 h 5500"/>
                <a:gd name="T84" fmla="*/ 154 w 4135"/>
                <a:gd name="T85" fmla="*/ 2628 h 5500"/>
                <a:gd name="T86" fmla="*/ 15 w 4135"/>
                <a:gd name="T87" fmla="*/ 2776 h 5500"/>
                <a:gd name="T88" fmla="*/ 41 w 4135"/>
                <a:gd name="T89" fmla="*/ 3220 h 5500"/>
                <a:gd name="T90" fmla="*/ 145 w 4135"/>
                <a:gd name="T91" fmla="*/ 3560 h 5500"/>
                <a:gd name="T92" fmla="*/ 282 w 4135"/>
                <a:gd name="T93" fmla="*/ 3835 h 5500"/>
                <a:gd name="T94" fmla="*/ 400 w 4135"/>
                <a:gd name="T95" fmla="*/ 3929 h 5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35" h="5500">
                  <a:moveTo>
                    <a:pt x="417" y="3931"/>
                  </a:moveTo>
                  <a:lnTo>
                    <a:pt x="426" y="3983"/>
                  </a:lnTo>
                  <a:lnTo>
                    <a:pt x="449" y="4088"/>
                  </a:lnTo>
                  <a:lnTo>
                    <a:pt x="481" y="4196"/>
                  </a:lnTo>
                  <a:lnTo>
                    <a:pt x="521" y="4306"/>
                  </a:lnTo>
                  <a:lnTo>
                    <a:pt x="567" y="4417"/>
                  </a:lnTo>
                  <a:lnTo>
                    <a:pt x="622" y="4526"/>
                  </a:lnTo>
                  <a:lnTo>
                    <a:pt x="684" y="4634"/>
                  </a:lnTo>
                  <a:lnTo>
                    <a:pt x="753" y="4739"/>
                  </a:lnTo>
                  <a:lnTo>
                    <a:pt x="829" y="4843"/>
                  </a:lnTo>
                  <a:lnTo>
                    <a:pt x="913" y="4941"/>
                  </a:lnTo>
                  <a:lnTo>
                    <a:pt x="1004" y="5036"/>
                  </a:lnTo>
                  <a:lnTo>
                    <a:pt x="1102" y="5124"/>
                  </a:lnTo>
                  <a:lnTo>
                    <a:pt x="1205" y="5205"/>
                  </a:lnTo>
                  <a:lnTo>
                    <a:pt x="1316" y="5279"/>
                  </a:lnTo>
                  <a:lnTo>
                    <a:pt x="1434" y="5344"/>
                  </a:lnTo>
                  <a:lnTo>
                    <a:pt x="1558" y="5400"/>
                  </a:lnTo>
                  <a:lnTo>
                    <a:pt x="1623" y="5425"/>
                  </a:lnTo>
                  <a:lnTo>
                    <a:pt x="1678" y="5442"/>
                  </a:lnTo>
                  <a:lnTo>
                    <a:pt x="1787" y="5471"/>
                  </a:lnTo>
                  <a:lnTo>
                    <a:pt x="1898" y="5490"/>
                  </a:lnTo>
                  <a:lnTo>
                    <a:pt x="2010" y="5500"/>
                  </a:lnTo>
                  <a:lnTo>
                    <a:pt x="2123" y="5500"/>
                  </a:lnTo>
                  <a:lnTo>
                    <a:pt x="2234" y="5490"/>
                  </a:lnTo>
                  <a:lnTo>
                    <a:pt x="2346" y="5471"/>
                  </a:lnTo>
                  <a:lnTo>
                    <a:pt x="2455" y="5442"/>
                  </a:lnTo>
                  <a:lnTo>
                    <a:pt x="2509" y="5423"/>
                  </a:lnTo>
                  <a:lnTo>
                    <a:pt x="2572" y="5399"/>
                  </a:lnTo>
                  <a:lnTo>
                    <a:pt x="2695" y="5343"/>
                  </a:lnTo>
                  <a:lnTo>
                    <a:pt x="2811" y="5277"/>
                  </a:lnTo>
                  <a:lnTo>
                    <a:pt x="2922" y="5203"/>
                  </a:lnTo>
                  <a:lnTo>
                    <a:pt x="3026" y="5121"/>
                  </a:lnTo>
                  <a:lnTo>
                    <a:pt x="3124" y="5033"/>
                  </a:lnTo>
                  <a:lnTo>
                    <a:pt x="3215" y="4940"/>
                  </a:lnTo>
                  <a:lnTo>
                    <a:pt x="3300" y="4840"/>
                  </a:lnTo>
                  <a:lnTo>
                    <a:pt x="3376" y="4738"/>
                  </a:lnTo>
                  <a:lnTo>
                    <a:pt x="3446" y="4631"/>
                  </a:lnTo>
                  <a:lnTo>
                    <a:pt x="3510" y="4525"/>
                  </a:lnTo>
                  <a:lnTo>
                    <a:pt x="3565" y="4415"/>
                  </a:lnTo>
                  <a:lnTo>
                    <a:pt x="3613" y="4306"/>
                  </a:lnTo>
                  <a:lnTo>
                    <a:pt x="3652" y="4196"/>
                  </a:lnTo>
                  <a:lnTo>
                    <a:pt x="3686" y="4088"/>
                  </a:lnTo>
                  <a:lnTo>
                    <a:pt x="3710" y="3983"/>
                  </a:lnTo>
                  <a:lnTo>
                    <a:pt x="3719" y="3931"/>
                  </a:lnTo>
                  <a:lnTo>
                    <a:pt x="3736" y="3929"/>
                  </a:lnTo>
                  <a:lnTo>
                    <a:pt x="3773" y="3913"/>
                  </a:lnTo>
                  <a:lnTo>
                    <a:pt x="3812" y="3882"/>
                  </a:lnTo>
                  <a:lnTo>
                    <a:pt x="3854" y="3835"/>
                  </a:lnTo>
                  <a:lnTo>
                    <a:pt x="3899" y="3766"/>
                  </a:lnTo>
                  <a:lnTo>
                    <a:pt x="3943" y="3675"/>
                  </a:lnTo>
                  <a:lnTo>
                    <a:pt x="3989" y="3560"/>
                  </a:lnTo>
                  <a:lnTo>
                    <a:pt x="4038" y="3416"/>
                  </a:lnTo>
                  <a:lnTo>
                    <a:pt x="4063" y="3332"/>
                  </a:lnTo>
                  <a:lnTo>
                    <a:pt x="4093" y="3217"/>
                  </a:lnTo>
                  <a:lnTo>
                    <a:pt x="4128" y="3028"/>
                  </a:lnTo>
                  <a:lnTo>
                    <a:pt x="4135" y="2883"/>
                  </a:lnTo>
                  <a:lnTo>
                    <a:pt x="4119" y="2774"/>
                  </a:lnTo>
                  <a:lnTo>
                    <a:pt x="4084" y="2699"/>
                  </a:lnTo>
                  <a:lnTo>
                    <a:pt x="4037" y="2651"/>
                  </a:lnTo>
                  <a:lnTo>
                    <a:pt x="3981" y="2627"/>
                  </a:lnTo>
                  <a:lnTo>
                    <a:pt x="3920" y="2619"/>
                  </a:lnTo>
                  <a:lnTo>
                    <a:pt x="3890" y="2621"/>
                  </a:lnTo>
                  <a:lnTo>
                    <a:pt x="3912" y="2556"/>
                  </a:lnTo>
                  <a:lnTo>
                    <a:pt x="3946" y="2426"/>
                  </a:lnTo>
                  <a:lnTo>
                    <a:pt x="3959" y="2362"/>
                  </a:lnTo>
                  <a:lnTo>
                    <a:pt x="3982" y="2212"/>
                  </a:lnTo>
                  <a:lnTo>
                    <a:pt x="4010" y="1941"/>
                  </a:lnTo>
                  <a:lnTo>
                    <a:pt x="4015" y="1704"/>
                  </a:lnTo>
                  <a:lnTo>
                    <a:pt x="4002" y="1498"/>
                  </a:lnTo>
                  <a:lnTo>
                    <a:pt x="3975" y="1320"/>
                  </a:lnTo>
                  <a:lnTo>
                    <a:pt x="3935" y="1171"/>
                  </a:lnTo>
                  <a:lnTo>
                    <a:pt x="3883" y="1045"/>
                  </a:lnTo>
                  <a:lnTo>
                    <a:pt x="3825" y="943"/>
                  </a:lnTo>
                  <a:lnTo>
                    <a:pt x="3762" y="861"/>
                  </a:lnTo>
                  <a:lnTo>
                    <a:pt x="3697" y="798"/>
                  </a:lnTo>
                  <a:lnTo>
                    <a:pt x="3634" y="750"/>
                  </a:lnTo>
                  <a:lnTo>
                    <a:pt x="3575" y="716"/>
                  </a:lnTo>
                  <a:lnTo>
                    <a:pt x="3495" y="682"/>
                  </a:lnTo>
                  <a:lnTo>
                    <a:pt x="3431" y="670"/>
                  </a:lnTo>
                  <a:lnTo>
                    <a:pt x="3425" y="668"/>
                  </a:lnTo>
                  <a:lnTo>
                    <a:pt x="3420" y="661"/>
                  </a:lnTo>
                  <a:lnTo>
                    <a:pt x="3366" y="579"/>
                  </a:lnTo>
                  <a:lnTo>
                    <a:pt x="3284" y="482"/>
                  </a:lnTo>
                  <a:lnTo>
                    <a:pt x="3207" y="407"/>
                  </a:lnTo>
                  <a:lnTo>
                    <a:pt x="3115" y="331"/>
                  </a:lnTo>
                  <a:lnTo>
                    <a:pt x="3003" y="255"/>
                  </a:lnTo>
                  <a:lnTo>
                    <a:pt x="2939" y="217"/>
                  </a:lnTo>
                  <a:lnTo>
                    <a:pt x="2893" y="191"/>
                  </a:lnTo>
                  <a:lnTo>
                    <a:pt x="2797" y="142"/>
                  </a:lnTo>
                  <a:lnTo>
                    <a:pt x="2690" y="99"/>
                  </a:lnTo>
                  <a:lnTo>
                    <a:pt x="2575" y="62"/>
                  </a:lnTo>
                  <a:lnTo>
                    <a:pt x="2451" y="32"/>
                  </a:lnTo>
                  <a:lnTo>
                    <a:pt x="2317" y="10"/>
                  </a:lnTo>
                  <a:lnTo>
                    <a:pt x="2175" y="0"/>
                  </a:lnTo>
                  <a:lnTo>
                    <a:pt x="2022" y="0"/>
                  </a:lnTo>
                  <a:lnTo>
                    <a:pt x="1943" y="6"/>
                  </a:lnTo>
                  <a:lnTo>
                    <a:pt x="1889" y="8"/>
                  </a:lnTo>
                  <a:lnTo>
                    <a:pt x="1787" y="21"/>
                  </a:lnTo>
                  <a:lnTo>
                    <a:pt x="1639" y="52"/>
                  </a:lnTo>
                  <a:lnTo>
                    <a:pt x="1545" y="80"/>
                  </a:lnTo>
                  <a:lnTo>
                    <a:pt x="1485" y="102"/>
                  </a:lnTo>
                  <a:lnTo>
                    <a:pt x="1371" y="151"/>
                  </a:lnTo>
                  <a:lnTo>
                    <a:pt x="1261" y="207"/>
                  </a:lnTo>
                  <a:lnTo>
                    <a:pt x="1156" y="272"/>
                  </a:lnTo>
                  <a:lnTo>
                    <a:pt x="1107" y="305"/>
                  </a:lnTo>
                  <a:lnTo>
                    <a:pt x="1047" y="344"/>
                  </a:lnTo>
                  <a:lnTo>
                    <a:pt x="929" y="430"/>
                  </a:lnTo>
                  <a:lnTo>
                    <a:pt x="816" y="524"/>
                  </a:lnTo>
                  <a:lnTo>
                    <a:pt x="708" y="625"/>
                  </a:lnTo>
                  <a:lnTo>
                    <a:pt x="658" y="678"/>
                  </a:lnTo>
                  <a:lnTo>
                    <a:pt x="579" y="762"/>
                  </a:lnTo>
                  <a:lnTo>
                    <a:pt x="466" y="901"/>
                  </a:lnTo>
                  <a:lnTo>
                    <a:pt x="397" y="1002"/>
                  </a:lnTo>
                  <a:lnTo>
                    <a:pt x="334" y="1109"/>
                  </a:lnTo>
                  <a:lnTo>
                    <a:pt x="278" y="1221"/>
                  </a:lnTo>
                  <a:lnTo>
                    <a:pt x="229" y="1341"/>
                  </a:lnTo>
                  <a:lnTo>
                    <a:pt x="188" y="1466"/>
                  </a:lnTo>
                  <a:lnTo>
                    <a:pt x="171" y="1531"/>
                  </a:lnTo>
                  <a:lnTo>
                    <a:pt x="160" y="1580"/>
                  </a:lnTo>
                  <a:lnTo>
                    <a:pt x="141" y="1680"/>
                  </a:lnTo>
                  <a:lnTo>
                    <a:pt x="126" y="1832"/>
                  </a:lnTo>
                  <a:lnTo>
                    <a:pt x="129" y="2039"/>
                  </a:lnTo>
                  <a:lnTo>
                    <a:pt x="155" y="2254"/>
                  </a:lnTo>
                  <a:lnTo>
                    <a:pt x="175" y="2365"/>
                  </a:lnTo>
                  <a:lnTo>
                    <a:pt x="188" y="2429"/>
                  </a:lnTo>
                  <a:lnTo>
                    <a:pt x="223" y="2559"/>
                  </a:lnTo>
                  <a:lnTo>
                    <a:pt x="245" y="2624"/>
                  </a:lnTo>
                  <a:lnTo>
                    <a:pt x="214" y="2621"/>
                  </a:lnTo>
                  <a:lnTo>
                    <a:pt x="154" y="2628"/>
                  </a:lnTo>
                  <a:lnTo>
                    <a:pt x="96" y="2653"/>
                  </a:lnTo>
                  <a:lnTo>
                    <a:pt x="49" y="2700"/>
                  </a:lnTo>
                  <a:lnTo>
                    <a:pt x="15" y="2776"/>
                  </a:lnTo>
                  <a:lnTo>
                    <a:pt x="0" y="2884"/>
                  </a:lnTo>
                  <a:lnTo>
                    <a:pt x="7" y="3030"/>
                  </a:lnTo>
                  <a:lnTo>
                    <a:pt x="41" y="3220"/>
                  </a:lnTo>
                  <a:lnTo>
                    <a:pt x="72" y="3334"/>
                  </a:lnTo>
                  <a:lnTo>
                    <a:pt x="96" y="3417"/>
                  </a:lnTo>
                  <a:lnTo>
                    <a:pt x="145" y="3560"/>
                  </a:lnTo>
                  <a:lnTo>
                    <a:pt x="193" y="3677"/>
                  </a:lnTo>
                  <a:lnTo>
                    <a:pt x="237" y="3766"/>
                  </a:lnTo>
                  <a:lnTo>
                    <a:pt x="282" y="3835"/>
                  </a:lnTo>
                  <a:lnTo>
                    <a:pt x="322" y="3882"/>
                  </a:lnTo>
                  <a:lnTo>
                    <a:pt x="363" y="3913"/>
                  </a:lnTo>
                  <a:lnTo>
                    <a:pt x="400" y="3929"/>
                  </a:lnTo>
                  <a:lnTo>
                    <a:pt x="417" y="39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6"/>
            <p:cNvSpPr>
              <a:spLocks/>
            </p:cNvSpPr>
            <p:nvPr/>
          </p:nvSpPr>
          <p:spPr bwMode="auto">
            <a:xfrm>
              <a:off x="1227" y="2094"/>
              <a:ext cx="2608" cy="1334"/>
            </a:xfrm>
            <a:custGeom>
              <a:avLst/>
              <a:gdLst>
                <a:gd name="T0" fmla="*/ 6989 w 7824"/>
                <a:gd name="T1" fmla="*/ 787 h 4004"/>
                <a:gd name="T2" fmla="*/ 6551 w 7824"/>
                <a:gd name="T3" fmla="*/ 644 h 4004"/>
                <a:gd name="T4" fmla="*/ 5947 w 7824"/>
                <a:gd name="T5" fmla="*/ 378 h 4004"/>
                <a:gd name="T6" fmla="*/ 5514 w 7824"/>
                <a:gd name="T7" fmla="*/ 137 h 4004"/>
                <a:gd name="T8" fmla="*/ 5302 w 7824"/>
                <a:gd name="T9" fmla="*/ 0 h 4004"/>
                <a:gd name="T10" fmla="*/ 4562 w 7824"/>
                <a:gd name="T11" fmla="*/ 2339 h 4004"/>
                <a:gd name="T12" fmla="*/ 4458 w 7824"/>
                <a:gd name="T13" fmla="*/ 2649 h 4004"/>
                <a:gd name="T14" fmla="*/ 4202 w 7824"/>
                <a:gd name="T15" fmla="*/ 1613 h 4004"/>
                <a:gd name="T16" fmla="*/ 4389 w 7824"/>
                <a:gd name="T17" fmla="*/ 1268 h 4004"/>
                <a:gd name="T18" fmla="*/ 4449 w 7824"/>
                <a:gd name="T19" fmla="*/ 1011 h 4004"/>
                <a:gd name="T20" fmla="*/ 4415 w 7824"/>
                <a:gd name="T21" fmla="*/ 831 h 4004"/>
                <a:gd name="T22" fmla="*/ 4315 w 7824"/>
                <a:gd name="T23" fmla="*/ 713 h 4004"/>
                <a:gd name="T24" fmla="*/ 4184 w 7824"/>
                <a:gd name="T25" fmla="*/ 646 h 4004"/>
                <a:gd name="T26" fmla="*/ 4020 w 7824"/>
                <a:gd name="T27" fmla="*/ 610 h 4004"/>
                <a:gd name="T28" fmla="*/ 3913 w 7824"/>
                <a:gd name="T29" fmla="*/ 605 h 4004"/>
                <a:gd name="T30" fmla="*/ 3805 w 7824"/>
                <a:gd name="T31" fmla="*/ 610 h 4004"/>
                <a:gd name="T32" fmla="*/ 3643 w 7824"/>
                <a:gd name="T33" fmla="*/ 646 h 4004"/>
                <a:gd name="T34" fmla="*/ 3510 w 7824"/>
                <a:gd name="T35" fmla="*/ 713 h 4004"/>
                <a:gd name="T36" fmla="*/ 3411 w 7824"/>
                <a:gd name="T37" fmla="*/ 831 h 4004"/>
                <a:gd name="T38" fmla="*/ 3376 w 7824"/>
                <a:gd name="T39" fmla="*/ 1011 h 4004"/>
                <a:gd name="T40" fmla="*/ 3437 w 7824"/>
                <a:gd name="T41" fmla="*/ 1268 h 4004"/>
                <a:gd name="T42" fmla="*/ 3624 w 7824"/>
                <a:gd name="T43" fmla="*/ 1613 h 4004"/>
                <a:gd name="T44" fmla="*/ 3368 w 7824"/>
                <a:gd name="T45" fmla="*/ 2649 h 4004"/>
                <a:gd name="T46" fmla="*/ 3264 w 7824"/>
                <a:gd name="T47" fmla="*/ 2339 h 4004"/>
                <a:gd name="T48" fmla="*/ 2522 w 7824"/>
                <a:gd name="T49" fmla="*/ 0 h 4004"/>
                <a:gd name="T50" fmla="*/ 2310 w 7824"/>
                <a:gd name="T51" fmla="*/ 137 h 4004"/>
                <a:gd name="T52" fmla="*/ 1877 w 7824"/>
                <a:gd name="T53" fmla="*/ 378 h 4004"/>
                <a:gd name="T54" fmla="*/ 1273 w 7824"/>
                <a:gd name="T55" fmla="*/ 644 h 4004"/>
                <a:gd name="T56" fmla="*/ 835 w 7824"/>
                <a:gd name="T57" fmla="*/ 787 h 4004"/>
                <a:gd name="T58" fmla="*/ 677 w 7824"/>
                <a:gd name="T59" fmla="*/ 830 h 4004"/>
                <a:gd name="T60" fmla="*/ 449 w 7824"/>
                <a:gd name="T61" fmla="*/ 942 h 4004"/>
                <a:gd name="T62" fmla="*/ 278 w 7824"/>
                <a:gd name="T63" fmla="*/ 1099 h 4004"/>
                <a:gd name="T64" fmla="*/ 154 w 7824"/>
                <a:gd name="T65" fmla="*/ 1291 h 4004"/>
                <a:gd name="T66" fmla="*/ 73 w 7824"/>
                <a:gd name="T67" fmla="*/ 1502 h 4004"/>
                <a:gd name="T68" fmla="*/ 16 w 7824"/>
                <a:gd name="T69" fmla="*/ 1776 h 4004"/>
                <a:gd name="T70" fmla="*/ 1 w 7824"/>
                <a:gd name="T71" fmla="*/ 2176 h 4004"/>
                <a:gd name="T72" fmla="*/ 12 w 7824"/>
                <a:gd name="T73" fmla="*/ 2329 h 4004"/>
                <a:gd name="T74" fmla="*/ 75 w 7824"/>
                <a:gd name="T75" fmla="*/ 2971 h 4004"/>
                <a:gd name="T76" fmla="*/ 135 w 7824"/>
                <a:gd name="T77" fmla="*/ 3104 h 4004"/>
                <a:gd name="T78" fmla="*/ 766 w 7824"/>
                <a:gd name="T79" fmla="*/ 3409 h 4004"/>
                <a:gd name="T80" fmla="*/ 1230 w 7824"/>
                <a:gd name="T81" fmla="*/ 3582 h 4004"/>
                <a:gd name="T82" fmla="*/ 1805 w 7824"/>
                <a:gd name="T83" fmla="*/ 3749 h 4004"/>
                <a:gd name="T84" fmla="*/ 2485 w 7824"/>
                <a:gd name="T85" fmla="*/ 3890 h 4004"/>
                <a:gd name="T86" fmla="*/ 3265 w 7824"/>
                <a:gd name="T87" fmla="*/ 3981 h 4004"/>
                <a:gd name="T88" fmla="*/ 3913 w 7824"/>
                <a:gd name="T89" fmla="*/ 4004 h 4004"/>
                <a:gd name="T90" fmla="*/ 4562 w 7824"/>
                <a:gd name="T91" fmla="*/ 3982 h 4004"/>
                <a:gd name="T92" fmla="*/ 5341 w 7824"/>
                <a:gd name="T93" fmla="*/ 3890 h 4004"/>
                <a:gd name="T94" fmla="*/ 6021 w 7824"/>
                <a:gd name="T95" fmla="*/ 3750 h 4004"/>
                <a:gd name="T96" fmla="*/ 6595 w 7824"/>
                <a:gd name="T97" fmla="*/ 3583 h 4004"/>
                <a:gd name="T98" fmla="*/ 7059 w 7824"/>
                <a:gd name="T99" fmla="*/ 3411 h 4004"/>
                <a:gd name="T100" fmla="*/ 7690 w 7824"/>
                <a:gd name="T101" fmla="*/ 3104 h 4004"/>
                <a:gd name="T102" fmla="*/ 7751 w 7824"/>
                <a:gd name="T103" fmla="*/ 2971 h 4004"/>
                <a:gd name="T104" fmla="*/ 7814 w 7824"/>
                <a:gd name="T105" fmla="*/ 2329 h 4004"/>
                <a:gd name="T106" fmla="*/ 7824 w 7824"/>
                <a:gd name="T107" fmla="*/ 2176 h 4004"/>
                <a:gd name="T108" fmla="*/ 7808 w 7824"/>
                <a:gd name="T109" fmla="*/ 1776 h 4004"/>
                <a:gd name="T110" fmla="*/ 7752 w 7824"/>
                <a:gd name="T111" fmla="*/ 1502 h 4004"/>
                <a:gd name="T112" fmla="*/ 7670 w 7824"/>
                <a:gd name="T113" fmla="*/ 1291 h 4004"/>
                <a:gd name="T114" fmla="*/ 7546 w 7824"/>
                <a:gd name="T115" fmla="*/ 1099 h 4004"/>
                <a:gd name="T116" fmla="*/ 7375 w 7824"/>
                <a:gd name="T117" fmla="*/ 942 h 4004"/>
                <a:gd name="T118" fmla="*/ 7147 w 7824"/>
                <a:gd name="T119" fmla="*/ 830 h 4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824" h="4004">
                  <a:moveTo>
                    <a:pt x="7079" y="811"/>
                  </a:moveTo>
                  <a:lnTo>
                    <a:pt x="6989" y="787"/>
                  </a:lnTo>
                  <a:lnTo>
                    <a:pt x="6809" y="733"/>
                  </a:lnTo>
                  <a:lnTo>
                    <a:pt x="6551" y="644"/>
                  </a:lnTo>
                  <a:lnTo>
                    <a:pt x="6231" y="512"/>
                  </a:lnTo>
                  <a:lnTo>
                    <a:pt x="5947" y="378"/>
                  </a:lnTo>
                  <a:lnTo>
                    <a:pt x="5705" y="248"/>
                  </a:lnTo>
                  <a:lnTo>
                    <a:pt x="5514" y="137"/>
                  </a:lnTo>
                  <a:lnTo>
                    <a:pt x="5326" y="18"/>
                  </a:lnTo>
                  <a:lnTo>
                    <a:pt x="5302" y="0"/>
                  </a:lnTo>
                  <a:lnTo>
                    <a:pt x="4680" y="1969"/>
                  </a:lnTo>
                  <a:lnTo>
                    <a:pt x="4562" y="2339"/>
                  </a:lnTo>
                  <a:lnTo>
                    <a:pt x="4560" y="2333"/>
                  </a:lnTo>
                  <a:lnTo>
                    <a:pt x="4458" y="2649"/>
                  </a:lnTo>
                  <a:lnTo>
                    <a:pt x="4129" y="1717"/>
                  </a:lnTo>
                  <a:lnTo>
                    <a:pt x="4202" y="1613"/>
                  </a:lnTo>
                  <a:lnTo>
                    <a:pt x="4314" y="1429"/>
                  </a:lnTo>
                  <a:lnTo>
                    <a:pt x="4389" y="1268"/>
                  </a:lnTo>
                  <a:lnTo>
                    <a:pt x="4433" y="1129"/>
                  </a:lnTo>
                  <a:lnTo>
                    <a:pt x="4449" y="1011"/>
                  </a:lnTo>
                  <a:lnTo>
                    <a:pt x="4442" y="912"/>
                  </a:lnTo>
                  <a:lnTo>
                    <a:pt x="4415" y="831"/>
                  </a:lnTo>
                  <a:lnTo>
                    <a:pt x="4371" y="765"/>
                  </a:lnTo>
                  <a:lnTo>
                    <a:pt x="4315" y="713"/>
                  </a:lnTo>
                  <a:lnTo>
                    <a:pt x="4252" y="674"/>
                  </a:lnTo>
                  <a:lnTo>
                    <a:pt x="4184" y="646"/>
                  </a:lnTo>
                  <a:lnTo>
                    <a:pt x="4115" y="627"/>
                  </a:lnTo>
                  <a:lnTo>
                    <a:pt x="4020" y="610"/>
                  </a:lnTo>
                  <a:lnTo>
                    <a:pt x="3931" y="605"/>
                  </a:lnTo>
                  <a:lnTo>
                    <a:pt x="3913" y="605"/>
                  </a:lnTo>
                  <a:lnTo>
                    <a:pt x="3896" y="605"/>
                  </a:lnTo>
                  <a:lnTo>
                    <a:pt x="3805" y="610"/>
                  </a:lnTo>
                  <a:lnTo>
                    <a:pt x="3710" y="627"/>
                  </a:lnTo>
                  <a:lnTo>
                    <a:pt x="3643" y="646"/>
                  </a:lnTo>
                  <a:lnTo>
                    <a:pt x="3574" y="674"/>
                  </a:lnTo>
                  <a:lnTo>
                    <a:pt x="3510" y="713"/>
                  </a:lnTo>
                  <a:lnTo>
                    <a:pt x="3455" y="765"/>
                  </a:lnTo>
                  <a:lnTo>
                    <a:pt x="3411" y="831"/>
                  </a:lnTo>
                  <a:lnTo>
                    <a:pt x="3383" y="912"/>
                  </a:lnTo>
                  <a:lnTo>
                    <a:pt x="3376" y="1011"/>
                  </a:lnTo>
                  <a:lnTo>
                    <a:pt x="3392" y="1129"/>
                  </a:lnTo>
                  <a:lnTo>
                    <a:pt x="3437" y="1268"/>
                  </a:lnTo>
                  <a:lnTo>
                    <a:pt x="3512" y="1429"/>
                  </a:lnTo>
                  <a:lnTo>
                    <a:pt x="3624" y="1613"/>
                  </a:lnTo>
                  <a:lnTo>
                    <a:pt x="3696" y="1717"/>
                  </a:lnTo>
                  <a:lnTo>
                    <a:pt x="3368" y="2649"/>
                  </a:lnTo>
                  <a:lnTo>
                    <a:pt x="3265" y="2333"/>
                  </a:lnTo>
                  <a:lnTo>
                    <a:pt x="3264" y="2339"/>
                  </a:lnTo>
                  <a:lnTo>
                    <a:pt x="3147" y="1969"/>
                  </a:lnTo>
                  <a:lnTo>
                    <a:pt x="2522" y="0"/>
                  </a:lnTo>
                  <a:lnTo>
                    <a:pt x="2498" y="18"/>
                  </a:lnTo>
                  <a:lnTo>
                    <a:pt x="2310" y="137"/>
                  </a:lnTo>
                  <a:lnTo>
                    <a:pt x="2119" y="248"/>
                  </a:lnTo>
                  <a:lnTo>
                    <a:pt x="1877" y="378"/>
                  </a:lnTo>
                  <a:lnTo>
                    <a:pt x="1593" y="512"/>
                  </a:lnTo>
                  <a:lnTo>
                    <a:pt x="1273" y="644"/>
                  </a:lnTo>
                  <a:lnTo>
                    <a:pt x="1015" y="733"/>
                  </a:lnTo>
                  <a:lnTo>
                    <a:pt x="835" y="787"/>
                  </a:lnTo>
                  <a:lnTo>
                    <a:pt x="745" y="811"/>
                  </a:lnTo>
                  <a:lnTo>
                    <a:pt x="677" y="830"/>
                  </a:lnTo>
                  <a:lnTo>
                    <a:pt x="556" y="879"/>
                  </a:lnTo>
                  <a:lnTo>
                    <a:pt x="449" y="942"/>
                  </a:lnTo>
                  <a:lnTo>
                    <a:pt x="357" y="1016"/>
                  </a:lnTo>
                  <a:lnTo>
                    <a:pt x="278" y="1099"/>
                  </a:lnTo>
                  <a:lnTo>
                    <a:pt x="210" y="1191"/>
                  </a:lnTo>
                  <a:lnTo>
                    <a:pt x="154" y="1291"/>
                  </a:lnTo>
                  <a:lnTo>
                    <a:pt x="109" y="1394"/>
                  </a:lnTo>
                  <a:lnTo>
                    <a:pt x="73" y="1502"/>
                  </a:lnTo>
                  <a:lnTo>
                    <a:pt x="45" y="1612"/>
                  </a:lnTo>
                  <a:lnTo>
                    <a:pt x="16" y="1776"/>
                  </a:lnTo>
                  <a:lnTo>
                    <a:pt x="0" y="1986"/>
                  </a:lnTo>
                  <a:lnTo>
                    <a:pt x="1" y="2176"/>
                  </a:lnTo>
                  <a:lnTo>
                    <a:pt x="7" y="2258"/>
                  </a:lnTo>
                  <a:lnTo>
                    <a:pt x="12" y="2329"/>
                  </a:lnTo>
                  <a:lnTo>
                    <a:pt x="46" y="2706"/>
                  </a:lnTo>
                  <a:lnTo>
                    <a:pt x="75" y="2971"/>
                  </a:lnTo>
                  <a:lnTo>
                    <a:pt x="91" y="3075"/>
                  </a:lnTo>
                  <a:lnTo>
                    <a:pt x="135" y="3104"/>
                  </a:lnTo>
                  <a:lnTo>
                    <a:pt x="491" y="3288"/>
                  </a:lnTo>
                  <a:lnTo>
                    <a:pt x="766" y="3409"/>
                  </a:lnTo>
                  <a:lnTo>
                    <a:pt x="984" y="3496"/>
                  </a:lnTo>
                  <a:lnTo>
                    <a:pt x="1230" y="3582"/>
                  </a:lnTo>
                  <a:lnTo>
                    <a:pt x="1504" y="3668"/>
                  </a:lnTo>
                  <a:lnTo>
                    <a:pt x="1805" y="3749"/>
                  </a:lnTo>
                  <a:lnTo>
                    <a:pt x="2132" y="3824"/>
                  </a:lnTo>
                  <a:lnTo>
                    <a:pt x="2485" y="3890"/>
                  </a:lnTo>
                  <a:lnTo>
                    <a:pt x="2862" y="3943"/>
                  </a:lnTo>
                  <a:lnTo>
                    <a:pt x="3265" y="3981"/>
                  </a:lnTo>
                  <a:lnTo>
                    <a:pt x="3690" y="4003"/>
                  </a:lnTo>
                  <a:lnTo>
                    <a:pt x="3913" y="4004"/>
                  </a:lnTo>
                  <a:lnTo>
                    <a:pt x="4135" y="4003"/>
                  </a:lnTo>
                  <a:lnTo>
                    <a:pt x="4562" y="3982"/>
                  </a:lnTo>
                  <a:lnTo>
                    <a:pt x="4963" y="3943"/>
                  </a:lnTo>
                  <a:lnTo>
                    <a:pt x="5341" y="3890"/>
                  </a:lnTo>
                  <a:lnTo>
                    <a:pt x="5694" y="3825"/>
                  </a:lnTo>
                  <a:lnTo>
                    <a:pt x="6021" y="3750"/>
                  </a:lnTo>
                  <a:lnTo>
                    <a:pt x="6322" y="3668"/>
                  </a:lnTo>
                  <a:lnTo>
                    <a:pt x="6595" y="3583"/>
                  </a:lnTo>
                  <a:lnTo>
                    <a:pt x="6842" y="3496"/>
                  </a:lnTo>
                  <a:lnTo>
                    <a:pt x="7059" y="3411"/>
                  </a:lnTo>
                  <a:lnTo>
                    <a:pt x="7336" y="3288"/>
                  </a:lnTo>
                  <a:lnTo>
                    <a:pt x="7690" y="3104"/>
                  </a:lnTo>
                  <a:lnTo>
                    <a:pt x="7735" y="3075"/>
                  </a:lnTo>
                  <a:lnTo>
                    <a:pt x="7751" y="2971"/>
                  </a:lnTo>
                  <a:lnTo>
                    <a:pt x="7781" y="2706"/>
                  </a:lnTo>
                  <a:lnTo>
                    <a:pt x="7814" y="2329"/>
                  </a:lnTo>
                  <a:lnTo>
                    <a:pt x="7820" y="2258"/>
                  </a:lnTo>
                  <a:lnTo>
                    <a:pt x="7824" y="2176"/>
                  </a:lnTo>
                  <a:lnTo>
                    <a:pt x="7824" y="1986"/>
                  </a:lnTo>
                  <a:lnTo>
                    <a:pt x="7808" y="1776"/>
                  </a:lnTo>
                  <a:lnTo>
                    <a:pt x="7779" y="1612"/>
                  </a:lnTo>
                  <a:lnTo>
                    <a:pt x="7752" y="1502"/>
                  </a:lnTo>
                  <a:lnTo>
                    <a:pt x="7715" y="1394"/>
                  </a:lnTo>
                  <a:lnTo>
                    <a:pt x="7670" y="1291"/>
                  </a:lnTo>
                  <a:lnTo>
                    <a:pt x="7614" y="1191"/>
                  </a:lnTo>
                  <a:lnTo>
                    <a:pt x="7546" y="1099"/>
                  </a:lnTo>
                  <a:lnTo>
                    <a:pt x="7467" y="1016"/>
                  </a:lnTo>
                  <a:lnTo>
                    <a:pt x="7375" y="942"/>
                  </a:lnTo>
                  <a:lnTo>
                    <a:pt x="7268" y="879"/>
                  </a:lnTo>
                  <a:lnTo>
                    <a:pt x="7147" y="830"/>
                  </a:lnTo>
                  <a:lnTo>
                    <a:pt x="7079" y="8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9"/>
          <p:cNvGrpSpPr>
            <a:grpSpLocks noChangeAspect="1"/>
          </p:cNvGrpSpPr>
          <p:nvPr/>
        </p:nvGrpSpPr>
        <p:grpSpPr bwMode="auto">
          <a:xfrm>
            <a:off x="2128200" y="2821453"/>
            <a:ext cx="177796" cy="207573"/>
            <a:chOff x="4789" y="306"/>
            <a:chExt cx="2675" cy="3123"/>
          </a:xfrm>
          <a:solidFill>
            <a:srgbClr val="FF9999"/>
          </a:solidFill>
        </p:grpSpPr>
        <p:sp>
          <p:nvSpPr>
            <p:cNvPr id="28" name="Freeform 10"/>
            <p:cNvSpPr>
              <a:spLocks/>
            </p:cNvSpPr>
            <p:nvPr/>
          </p:nvSpPr>
          <p:spPr bwMode="auto">
            <a:xfrm>
              <a:off x="5145" y="306"/>
              <a:ext cx="1953" cy="3050"/>
            </a:xfrm>
            <a:custGeom>
              <a:avLst/>
              <a:gdLst>
                <a:gd name="T0" fmla="*/ 4028 w 5858"/>
                <a:gd name="T1" fmla="*/ 5557 h 9152"/>
                <a:gd name="T2" fmla="*/ 4331 w 5858"/>
                <a:gd name="T3" fmla="*/ 5548 h 9152"/>
                <a:gd name="T4" fmla="*/ 4795 w 5858"/>
                <a:gd name="T5" fmla="*/ 5488 h 9152"/>
                <a:gd name="T6" fmla="*/ 5097 w 5858"/>
                <a:gd name="T7" fmla="*/ 5414 h 9152"/>
                <a:gd name="T8" fmla="*/ 5398 w 5858"/>
                <a:gd name="T9" fmla="*/ 5303 h 9152"/>
                <a:gd name="T10" fmla="*/ 5678 w 5858"/>
                <a:gd name="T11" fmla="*/ 5146 h 9152"/>
                <a:gd name="T12" fmla="*/ 5858 w 5858"/>
                <a:gd name="T13" fmla="*/ 4994 h 9152"/>
                <a:gd name="T14" fmla="*/ 5783 w 5858"/>
                <a:gd name="T15" fmla="*/ 4964 h 9152"/>
                <a:gd name="T16" fmla="*/ 5630 w 5858"/>
                <a:gd name="T17" fmla="*/ 4864 h 9152"/>
                <a:gd name="T18" fmla="*/ 5486 w 5858"/>
                <a:gd name="T19" fmla="*/ 4724 h 9152"/>
                <a:gd name="T20" fmla="*/ 5343 w 5858"/>
                <a:gd name="T21" fmla="*/ 4513 h 9152"/>
                <a:gd name="T22" fmla="*/ 5224 w 5858"/>
                <a:gd name="T23" fmla="*/ 4221 h 9152"/>
                <a:gd name="T24" fmla="*/ 5149 w 5858"/>
                <a:gd name="T25" fmla="*/ 3832 h 9152"/>
                <a:gd name="T26" fmla="*/ 5143 w 5858"/>
                <a:gd name="T27" fmla="*/ 3335 h 9152"/>
                <a:gd name="T28" fmla="*/ 5169 w 5858"/>
                <a:gd name="T29" fmla="*/ 3046 h 9152"/>
                <a:gd name="T30" fmla="*/ 5189 w 5858"/>
                <a:gd name="T31" fmla="*/ 2478 h 9152"/>
                <a:gd name="T32" fmla="*/ 5158 w 5858"/>
                <a:gd name="T33" fmla="*/ 1948 h 9152"/>
                <a:gd name="T34" fmla="*/ 5068 w 5858"/>
                <a:gd name="T35" fmla="*/ 1472 h 9152"/>
                <a:gd name="T36" fmla="*/ 4917 w 5858"/>
                <a:gd name="T37" fmla="*/ 1060 h 9152"/>
                <a:gd name="T38" fmla="*/ 4728 w 5858"/>
                <a:gd name="T39" fmla="*/ 769 h 9152"/>
                <a:gd name="T40" fmla="*/ 4597 w 5858"/>
                <a:gd name="T41" fmla="*/ 634 h 9152"/>
                <a:gd name="T42" fmla="*/ 4448 w 5858"/>
                <a:gd name="T43" fmla="*/ 524 h 9152"/>
                <a:gd name="T44" fmla="*/ 4278 w 5858"/>
                <a:gd name="T45" fmla="*/ 444 h 9152"/>
                <a:gd name="T46" fmla="*/ 4089 w 5858"/>
                <a:gd name="T47" fmla="*/ 392 h 9152"/>
                <a:gd name="T48" fmla="*/ 3880 w 5858"/>
                <a:gd name="T49" fmla="*/ 372 h 9152"/>
                <a:gd name="T50" fmla="*/ 3710 w 5858"/>
                <a:gd name="T51" fmla="*/ 379 h 9152"/>
                <a:gd name="T52" fmla="*/ 3553 w 5858"/>
                <a:gd name="T53" fmla="*/ 239 h 9152"/>
                <a:gd name="T54" fmla="*/ 3353 w 5858"/>
                <a:gd name="T55" fmla="*/ 124 h 9152"/>
                <a:gd name="T56" fmla="*/ 3137 w 5858"/>
                <a:gd name="T57" fmla="*/ 46 h 9152"/>
                <a:gd name="T58" fmla="*/ 2870 w 5858"/>
                <a:gd name="T59" fmla="*/ 3 h 9152"/>
                <a:gd name="T60" fmla="*/ 2552 w 5858"/>
                <a:gd name="T61" fmla="*/ 13 h 9152"/>
                <a:gd name="T62" fmla="*/ 2185 w 5858"/>
                <a:gd name="T63" fmla="*/ 100 h 9152"/>
                <a:gd name="T64" fmla="*/ 2010 w 5858"/>
                <a:gd name="T65" fmla="*/ 165 h 9152"/>
                <a:gd name="T66" fmla="*/ 1770 w 5858"/>
                <a:gd name="T67" fmla="*/ 277 h 9152"/>
                <a:gd name="T68" fmla="*/ 1548 w 5858"/>
                <a:gd name="T69" fmla="*/ 422 h 9152"/>
                <a:gd name="T70" fmla="*/ 1323 w 5858"/>
                <a:gd name="T71" fmla="*/ 640 h 9152"/>
                <a:gd name="T72" fmla="*/ 1112 w 5858"/>
                <a:gd name="T73" fmla="*/ 948 h 9152"/>
                <a:gd name="T74" fmla="*/ 936 w 5858"/>
                <a:gd name="T75" fmla="*/ 1364 h 9152"/>
                <a:gd name="T76" fmla="*/ 814 w 5858"/>
                <a:gd name="T77" fmla="*/ 1907 h 9152"/>
                <a:gd name="T78" fmla="*/ 765 w 5858"/>
                <a:gd name="T79" fmla="*/ 2596 h 9152"/>
                <a:gd name="T80" fmla="*/ 770 w 5858"/>
                <a:gd name="T81" fmla="*/ 2994 h 9152"/>
                <a:gd name="T82" fmla="*/ 734 w 5858"/>
                <a:gd name="T83" fmla="*/ 3660 h 9152"/>
                <a:gd name="T84" fmla="*/ 641 w 5858"/>
                <a:gd name="T85" fmla="*/ 4157 h 9152"/>
                <a:gd name="T86" fmla="*/ 511 w 5858"/>
                <a:gd name="T87" fmla="*/ 4510 h 9152"/>
                <a:gd name="T88" fmla="*/ 364 w 5858"/>
                <a:gd name="T89" fmla="*/ 4742 h 9152"/>
                <a:gd name="T90" fmla="*/ 220 w 5858"/>
                <a:gd name="T91" fmla="*/ 4879 h 9152"/>
                <a:gd name="T92" fmla="*/ 72 w 5858"/>
                <a:gd name="T93" fmla="*/ 4955 h 9152"/>
                <a:gd name="T94" fmla="*/ 0 w 5858"/>
                <a:gd name="T95" fmla="*/ 4969 h 9152"/>
                <a:gd name="T96" fmla="*/ 138 w 5858"/>
                <a:gd name="T97" fmla="*/ 5110 h 9152"/>
                <a:gd name="T98" fmla="*/ 337 w 5858"/>
                <a:gd name="T99" fmla="*/ 5246 h 9152"/>
                <a:gd name="T100" fmla="*/ 569 w 5858"/>
                <a:gd name="T101" fmla="*/ 5358 h 9152"/>
                <a:gd name="T102" fmla="*/ 871 w 5858"/>
                <a:gd name="T103" fmla="*/ 5460 h 9152"/>
                <a:gd name="T104" fmla="*/ 1253 w 5858"/>
                <a:gd name="T105" fmla="*/ 5535 h 9152"/>
                <a:gd name="T106" fmla="*/ 1722 w 5858"/>
                <a:gd name="T107" fmla="*/ 5570 h 9152"/>
                <a:gd name="T108" fmla="*/ 1853 w 5858"/>
                <a:gd name="T109" fmla="*/ 5973 h 9152"/>
                <a:gd name="T110" fmla="*/ 4030 w 5858"/>
                <a:gd name="T111" fmla="*/ 5979 h 9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858" h="9152">
                  <a:moveTo>
                    <a:pt x="4028" y="5950"/>
                  </a:moveTo>
                  <a:lnTo>
                    <a:pt x="4028" y="5557"/>
                  </a:lnTo>
                  <a:lnTo>
                    <a:pt x="4067" y="5558"/>
                  </a:lnTo>
                  <a:lnTo>
                    <a:pt x="4331" y="5548"/>
                  </a:lnTo>
                  <a:lnTo>
                    <a:pt x="4580" y="5522"/>
                  </a:lnTo>
                  <a:lnTo>
                    <a:pt x="4795" y="5488"/>
                  </a:lnTo>
                  <a:lnTo>
                    <a:pt x="4944" y="5456"/>
                  </a:lnTo>
                  <a:lnTo>
                    <a:pt x="5097" y="5414"/>
                  </a:lnTo>
                  <a:lnTo>
                    <a:pt x="5248" y="5365"/>
                  </a:lnTo>
                  <a:lnTo>
                    <a:pt x="5398" y="5303"/>
                  </a:lnTo>
                  <a:lnTo>
                    <a:pt x="5542" y="5231"/>
                  </a:lnTo>
                  <a:lnTo>
                    <a:pt x="5678" y="5146"/>
                  </a:lnTo>
                  <a:lnTo>
                    <a:pt x="5801" y="5048"/>
                  </a:lnTo>
                  <a:lnTo>
                    <a:pt x="5858" y="4994"/>
                  </a:lnTo>
                  <a:lnTo>
                    <a:pt x="5852" y="4992"/>
                  </a:lnTo>
                  <a:lnTo>
                    <a:pt x="5783" y="4964"/>
                  </a:lnTo>
                  <a:lnTo>
                    <a:pt x="5696" y="4913"/>
                  </a:lnTo>
                  <a:lnTo>
                    <a:pt x="5630" y="4864"/>
                  </a:lnTo>
                  <a:lnTo>
                    <a:pt x="5559" y="4802"/>
                  </a:lnTo>
                  <a:lnTo>
                    <a:pt x="5486" y="4724"/>
                  </a:lnTo>
                  <a:lnTo>
                    <a:pt x="5413" y="4628"/>
                  </a:lnTo>
                  <a:lnTo>
                    <a:pt x="5343" y="4513"/>
                  </a:lnTo>
                  <a:lnTo>
                    <a:pt x="5279" y="4377"/>
                  </a:lnTo>
                  <a:lnTo>
                    <a:pt x="5224" y="4221"/>
                  </a:lnTo>
                  <a:lnTo>
                    <a:pt x="5179" y="4038"/>
                  </a:lnTo>
                  <a:lnTo>
                    <a:pt x="5149" y="3832"/>
                  </a:lnTo>
                  <a:lnTo>
                    <a:pt x="5136" y="3597"/>
                  </a:lnTo>
                  <a:lnTo>
                    <a:pt x="5143" y="3335"/>
                  </a:lnTo>
                  <a:lnTo>
                    <a:pt x="5156" y="3191"/>
                  </a:lnTo>
                  <a:lnTo>
                    <a:pt x="5169" y="3046"/>
                  </a:lnTo>
                  <a:lnTo>
                    <a:pt x="5186" y="2759"/>
                  </a:lnTo>
                  <a:lnTo>
                    <a:pt x="5189" y="2478"/>
                  </a:lnTo>
                  <a:lnTo>
                    <a:pt x="5181" y="2209"/>
                  </a:lnTo>
                  <a:lnTo>
                    <a:pt x="5158" y="1948"/>
                  </a:lnTo>
                  <a:lnTo>
                    <a:pt x="5122" y="1702"/>
                  </a:lnTo>
                  <a:lnTo>
                    <a:pt x="5068" y="1472"/>
                  </a:lnTo>
                  <a:lnTo>
                    <a:pt x="5001" y="1257"/>
                  </a:lnTo>
                  <a:lnTo>
                    <a:pt x="4917" y="1060"/>
                  </a:lnTo>
                  <a:lnTo>
                    <a:pt x="4816" y="886"/>
                  </a:lnTo>
                  <a:lnTo>
                    <a:pt x="4728" y="769"/>
                  </a:lnTo>
                  <a:lnTo>
                    <a:pt x="4665" y="699"/>
                  </a:lnTo>
                  <a:lnTo>
                    <a:pt x="4597" y="634"/>
                  </a:lnTo>
                  <a:lnTo>
                    <a:pt x="4524" y="576"/>
                  </a:lnTo>
                  <a:lnTo>
                    <a:pt x="4448" y="524"/>
                  </a:lnTo>
                  <a:lnTo>
                    <a:pt x="4365" y="481"/>
                  </a:lnTo>
                  <a:lnTo>
                    <a:pt x="4278" y="444"/>
                  </a:lnTo>
                  <a:lnTo>
                    <a:pt x="4185" y="414"/>
                  </a:lnTo>
                  <a:lnTo>
                    <a:pt x="4089" y="392"/>
                  </a:lnTo>
                  <a:lnTo>
                    <a:pt x="3987" y="378"/>
                  </a:lnTo>
                  <a:lnTo>
                    <a:pt x="3880" y="372"/>
                  </a:lnTo>
                  <a:lnTo>
                    <a:pt x="3768" y="373"/>
                  </a:lnTo>
                  <a:lnTo>
                    <a:pt x="3710" y="379"/>
                  </a:lnTo>
                  <a:lnTo>
                    <a:pt x="3693" y="357"/>
                  </a:lnTo>
                  <a:lnTo>
                    <a:pt x="3553" y="239"/>
                  </a:lnTo>
                  <a:lnTo>
                    <a:pt x="3441" y="170"/>
                  </a:lnTo>
                  <a:lnTo>
                    <a:pt x="3353" y="124"/>
                  </a:lnTo>
                  <a:lnTo>
                    <a:pt x="3251" y="82"/>
                  </a:lnTo>
                  <a:lnTo>
                    <a:pt x="3137" y="46"/>
                  </a:lnTo>
                  <a:lnTo>
                    <a:pt x="3009" y="19"/>
                  </a:lnTo>
                  <a:lnTo>
                    <a:pt x="2870" y="3"/>
                  </a:lnTo>
                  <a:lnTo>
                    <a:pt x="2718" y="0"/>
                  </a:lnTo>
                  <a:lnTo>
                    <a:pt x="2552" y="13"/>
                  </a:lnTo>
                  <a:lnTo>
                    <a:pt x="2375" y="46"/>
                  </a:lnTo>
                  <a:lnTo>
                    <a:pt x="2185" y="100"/>
                  </a:lnTo>
                  <a:lnTo>
                    <a:pt x="2085" y="137"/>
                  </a:lnTo>
                  <a:lnTo>
                    <a:pt x="2010" y="165"/>
                  </a:lnTo>
                  <a:lnTo>
                    <a:pt x="1872" y="225"/>
                  </a:lnTo>
                  <a:lnTo>
                    <a:pt x="1770" y="277"/>
                  </a:lnTo>
                  <a:lnTo>
                    <a:pt x="1660" y="342"/>
                  </a:lnTo>
                  <a:lnTo>
                    <a:pt x="1548" y="422"/>
                  </a:lnTo>
                  <a:lnTo>
                    <a:pt x="1434" y="522"/>
                  </a:lnTo>
                  <a:lnTo>
                    <a:pt x="1323" y="640"/>
                  </a:lnTo>
                  <a:lnTo>
                    <a:pt x="1214" y="781"/>
                  </a:lnTo>
                  <a:lnTo>
                    <a:pt x="1112" y="948"/>
                  </a:lnTo>
                  <a:lnTo>
                    <a:pt x="1018" y="1141"/>
                  </a:lnTo>
                  <a:lnTo>
                    <a:pt x="936" y="1364"/>
                  </a:lnTo>
                  <a:lnTo>
                    <a:pt x="867" y="1619"/>
                  </a:lnTo>
                  <a:lnTo>
                    <a:pt x="814" y="1907"/>
                  </a:lnTo>
                  <a:lnTo>
                    <a:pt x="779" y="2232"/>
                  </a:lnTo>
                  <a:lnTo>
                    <a:pt x="765" y="2596"/>
                  </a:lnTo>
                  <a:lnTo>
                    <a:pt x="767" y="2795"/>
                  </a:lnTo>
                  <a:lnTo>
                    <a:pt x="770" y="2994"/>
                  </a:lnTo>
                  <a:lnTo>
                    <a:pt x="760" y="3349"/>
                  </a:lnTo>
                  <a:lnTo>
                    <a:pt x="734" y="3660"/>
                  </a:lnTo>
                  <a:lnTo>
                    <a:pt x="694" y="3928"/>
                  </a:lnTo>
                  <a:lnTo>
                    <a:pt x="641" y="4157"/>
                  </a:lnTo>
                  <a:lnTo>
                    <a:pt x="580" y="4350"/>
                  </a:lnTo>
                  <a:lnTo>
                    <a:pt x="511" y="4510"/>
                  </a:lnTo>
                  <a:lnTo>
                    <a:pt x="439" y="4638"/>
                  </a:lnTo>
                  <a:lnTo>
                    <a:pt x="364" y="4742"/>
                  </a:lnTo>
                  <a:lnTo>
                    <a:pt x="291" y="4820"/>
                  </a:lnTo>
                  <a:lnTo>
                    <a:pt x="220" y="4879"/>
                  </a:lnTo>
                  <a:lnTo>
                    <a:pt x="155" y="4919"/>
                  </a:lnTo>
                  <a:lnTo>
                    <a:pt x="72" y="4955"/>
                  </a:lnTo>
                  <a:lnTo>
                    <a:pt x="5" y="4969"/>
                  </a:lnTo>
                  <a:lnTo>
                    <a:pt x="0" y="4969"/>
                  </a:lnTo>
                  <a:lnTo>
                    <a:pt x="13" y="4988"/>
                  </a:lnTo>
                  <a:lnTo>
                    <a:pt x="138" y="5110"/>
                  </a:lnTo>
                  <a:lnTo>
                    <a:pt x="247" y="5190"/>
                  </a:lnTo>
                  <a:lnTo>
                    <a:pt x="337" y="5246"/>
                  </a:lnTo>
                  <a:lnTo>
                    <a:pt x="445" y="5303"/>
                  </a:lnTo>
                  <a:lnTo>
                    <a:pt x="569" y="5358"/>
                  </a:lnTo>
                  <a:lnTo>
                    <a:pt x="710" y="5411"/>
                  </a:lnTo>
                  <a:lnTo>
                    <a:pt x="871" y="5460"/>
                  </a:lnTo>
                  <a:lnTo>
                    <a:pt x="1053" y="5502"/>
                  </a:lnTo>
                  <a:lnTo>
                    <a:pt x="1253" y="5535"/>
                  </a:lnTo>
                  <a:lnTo>
                    <a:pt x="1476" y="5558"/>
                  </a:lnTo>
                  <a:lnTo>
                    <a:pt x="1722" y="5570"/>
                  </a:lnTo>
                  <a:lnTo>
                    <a:pt x="1853" y="5570"/>
                  </a:lnTo>
                  <a:lnTo>
                    <a:pt x="1853" y="5973"/>
                  </a:lnTo>
                  <a:lnTo>
                    <a:pt x="2944" y="9152"/>
                  </a:lnTo>
                  <a:lnTo>
                    <a:pt x="4030" y="5979"/>
                  </a:lnTo>
                  <a:lnTo>
                    <a:pt x="4028" y="59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11"/>
            <p:cNvSpPr>
              <a:spLocks/>
            </p:cNvSpPr>
            <p:nvPr/>
          </p:nvSpPr>
          <p:spPr bwMode="auto">
            <a:xfrm>
              <a:off x="4789" y="2400"/>
              <a:ext cx="2675" cy="1029"/>
            </a:xfrm>
            <a:custGeom>
              <a:avLst/>
              <a:gdLst>
                <a:gd name="T0" fmla="*/ 8023 w 8024"/>
                <a:gd name="T1" fmla="*/ 2914 h 3085"/>
                <a:gd name="T2" fmla="*/ 7804 w 8024"/>
                <a:gd name="T3" fmla="*/ 1705 h 3085"/>
                <a:gd name="T4" fmla="*/ 7788 w 8024"/>
                <a:gd name="T5" fmla="*/ 1631 h 3085"/>
                <a:gd name="T6" fmla="*/ 7745 w 8024"/>
                <a:gd name="T7" fmla="*/ 1490 h 3085"/>
                <a:gd name="T8" fmla="*/ 7686 w 8024"/>
                <a:gd name="T9" fmla="*/ 1356 h 3085"/>
                <a:gd name="T10" fmla="*/ 7612 w 8024"/>
                <a:gd name="T11" fmla="*/ 1231 h 3085"/>
                <a:gd name="T12" fmla="*/ 7524 w 8024"/>
                <a:gd name="T13" fmla="*/ 1114 h 3085"/>
                <a:gd name="T14" fmla="*/ 7424 w 8024"/>
                <a:gd name="T15" fmla="*/ 1009 h 3085"/>
                <a:gd name="T16" fmla="*/ 7311 w 8024"/>
                <a:gd name="T17" fmla="*/ 916 h 3085"/>
                <a:gd name="T18" fmla="*/ 7187 w 8024"/>
                <a:gd name="T19" fmla="*/ 835 h 3085"/>
                <a:gd name="T20" fmla="*/ 7121 w 8024"/>
                <a:gd name="T21" fmla="*/ 800 h 3085"/>
                <a:gd name="T22" fmla="*/ 5750 w 8024"/>
                <a:gd name="T23" fmla="*/ 125 h 3085"/>
                <a:gd name="T24" fmla="*/ 5633 w 8024"/>
                <a:gd name="T25" fmla="*/ 65 h 3085"/>
                <a:gd name="T26" fmla="*/ 5518 w 8024"/>
                <a:gd name="T27" fmla="*/ 0 h 3085"/>
                <a:gd name="T28" fmla="*/ 5950 w 8024"/>
                <a:gd name="T29" fmla="*/ 1274 h 3085"/>
                <a:gd name="T30" fmla="*/ 5345 w 8024"/>
                <a:gd name="T31" fmla="*/ 1228 h 3085"/>
                <a:gd name="T32" fmla="*/ 4013 w 8024"/>
                <a:gd name="T33" fmla="*/ 2868 h 3085"/>
                <a:gd name="T34" fmla="*/ 2679 w 8024"/>
                <a:gd name="T35" fmla="*/ 1228 h 3085"/>
                <a:gd name="T36" fmla="*/ 2074 w 8024"/>
                <a:gd name="T37" fmla="*/ 1274 h 3085"/>
                <a:gd name="T38" fmla="*/ 2516 w 8024"/>
                <a:gd name="T39" fmla="*/ 0 h 3085"/>
                <a:gd name="T40" fmla="*/ 2241 w 8024"/>
                <a:gd name="T41" fmla="*/ 140 h 3085"/>
                <a:gd name="T42" fmla="*/ 903 w 8024"/>
                <a:gd name="T43" fmla="*/ 800 h 3085"/>
                <a:gd name="T44" fmla="*/ 837 w 8024"/>
                <a:gd name="T45" fmla="*/ 835 h 3085"/>
                <a:gd name="T46" fmla="*/ 713 w 8024"/>
                <a:gd name="T47" fmla="*/ 916 h 3085"/>
                <a:gd name="T48" fmla="*/ 601 w 8024"/>
                <a:gd name="T49" fmla="*/ 1009 h 3085"/>
                <a:gd name="T50" fmla="*/ 500 w 8024"/>
                <a:gd name="T51" fmla="*/ 1114 h 3085"/>
                <a:gd name="T52" fmla="*/ 412 w 8024"/>
                <a:gd name="T53" fmla="*/ 1231 h 3085"/>
                <a:gd name="T54" fmla="*/ 338 w 8024"/>
                <a:gd name="T55" fmla="*/ 1356 h 3085"/>
                <a:gd name="T56" fmla="*/ 279 w 8024"/>
                <a:gd name="T57" fmla="*/ 1490 h 3085"/>
                <a:gd name="T58" fmla="*/ 236 w 8024"/>
                <a:gd name="T59" fmla="*/ 1631 h 3085"/>
                <a:gd name="T60" fmla="*/ 222 w 8024"/>
                <a:gd name="T61" fmla="*/ 1705 h 3085"/>
                <a:gd name="T62" fmla="*/ 1 w 8024"/>
                <a:gd name="T63" fmla="*/ 2914 h 3085"/>
                <a:gd name="T64" fmla="*/ 0 w 8024"/>
                <a:gd name="T65" fmla="*/ 2930 h 3085"/>
                <a:gd name="T66" fmla="*/ 1 w 8024"/>
                <a:gd name="T67" fmla="*/ 2963 h 3085"/>
                <a:gd name="T68" fmla="*/ 16 w 8024"/>
                <a:gd name="T69" fmla="*/ 3008 h 3085"/>
                <a:gd name="T70" fmla="*/ 55 w 8024"/>
                <a:gd name="T71" fmla="*/ 3055 h 3085"/>
                <a:gd name="T72" fmla="*/ 97 w 8024"/>
                <a:gd name="T73" fmla="*/ 3077 h 3085"/>
                <a:gd name="T74" fmla="*/ 128 w 8024"/>
                <a:gd name="T75" fmla="*/ 3084 h 3085"/>
                <a:gd name="T76" fmla="*/ 144 w 8024"/>
                <a:gd name="T77" fmla="*/ 3085 h 3085"/>
                <a:gd name="T78" fmla="*/ 7876 w 8024"/>
                <a:gd name="T79" fmla="*/ 3085 h 3085"/>
                <a:gd name="T80" fmla="*/ 7893 w 8024"/>
                <a:gd name="T81" fmla="*/ 3084 h 3085"/>
                <a:gd name="T82" fmla="*/ 7926 w 8024"/>
                <a:gd name="T83" fmla="*/ 3077 h 3085"/>
                <a:gd name="T84" fmla="*/ 7968 w 8024"/>
                <a:gd name="T85" fmla="*/ 3055 h 3085"/>
                <a:gd name="T86" fmla="*/ 8008 w 8024"/>
                <a:gd name="T87" fmla="*/ 3008 h 3085"/>
                <a:gd name="T88" fmla="*/ 8023 w 8024"/>
                <a:gd name="T89" fmla="*/ 2963 h 3085"/>
                <a:gd name="T90" fmla="*/ 8024 w 8024"/>
                <a:gd name="T91" fmla="*/ 2930 h 3085"/>
                <a:gd name="T92" fmla="*/ 8023 w 8024"/>
                <a:gd name="T93" fmla="*/ 2914 h 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024" h="3085">
                  <a:moveTo>
                    <a:pt x="8023" y="2914"/>
                  </a:moveTo>
                  <a:lnTo>
                    <a:pt x="7804" y="1705"/>
                  </a:lnTo>
                  <a:lnTo>
                    <a:pt x="7788" y="1631"/>
                  </a:lnTo>
                  <a:lnTo>
                    <a:pt x="7745" y="1490"/>
                  </a:lnTo>
                  <a:lnTo>
                    <a:pt x="7686" y="1356"/>
                  </a:lnTo>
                  <a:lnTo>
                    <a:pt x="7612" y="1231"/>
                  </a:lnTo>
                  <a:lnTo>
                    <a:pt x="7524" y="1114"/>
                  </a:lnTo>
                  <a:lnTo>
                    <a:pt x="7424" y="1009"/>
                  </a:lnTo>
                  <a:lnTo>
                    <a:pt x="7311" y="916"/>
                  </a:lnTo>
                  <a:lnTo>
                    <a:pt x="7187" y="835"/>
                  </a:lnTo>
                  <a:lnTo>
                    <a:pt x="7121" y="800"/>
                  </a:lnTo>
                  <a:lnTo>
                    <a:pt x="5750" y="125"/>
                  </a:lnTo>
                  <a:lnTo>
                    <a:pt x="5633" y="65"/>
                  </a:lnTo>
                  <a:lnTo>
                    <a:pt x="5518" y="0"/>
                  </a:lnTo>
                  <a:lnTo>
                    <a:pt x="5950" y="1274"/>
                  </a:lnTo>
                  <a:lnTo>
                    <a:pt x="5345" y="1228"/>
                  </a:lnTo>
                  <a:lnTo>
                    <a:pt x="4013" y="2868"/>
                  </a:lnTo>
                  <a:lnTo>
                    <a:pt x="2679" y="1228"/>
                  </a:lnTo>
                  <a:lnTo>
                    <a:pt x="2074" y="1274"/>
                  </a:lnTo>
                  <a:lnTo>
                    <a:pt x="2516" y="0"/>
                  </a:lnTo>
                  <a:lnTo>
                    <a:pt x="2241" y="140"/>
                  </a:lnTo>
                  <a:lnTo>
                    <a:pt x="903" y="800"/>
                  </a:lnTo>
                  <a:lnTo>
                    <a:pt x="837" y="835"/>
                  </a:lnTo>
                  <a:lnTo>
                    <a:pt x="713" y="916"/>
                  </a:lnTo>
                  <a:lnTo>
                    <a:pt x="601" y="1009"/>
                  </a:lnTo>
                  <a:lnTo>
                    <a:pt x="500" y="1114"/>
                  </a:lnTo>
                  <a:lnTo>
                    <a:pt x="412" y="1231"/>
                  </a:lnTo>
                  <a:lnTo>
                    <a:pt x="338" y="1356"/>
                  </a:lnTo>
                  <a:lnTo>
                    <a:pt x="279" y="1490"/>
                  </a:lnTo>
                  <a:lnTo>
                    <a:pt x="236" y="1631"/>
                  </a:lnTo>
                  <a:lnTo>
                    <a:pt x="222" y="1705"/>
                  </a:lnTo>
                  <a:lnTo>
                    <a:pt x="1" y="2914"/>
                  </a:lnTo>
                  <a:lnTo>
                    <a:pt x="0" y="2930"/>
                  </a:lnTo>
                  <a:lnTo>
                    <a:pt x="1" y="2963"/>
                  </a:lnTo>
                  <a:lnTo>
                    <a:pt x="16" y="3008"/>
                  </a:lnTo>
                  <a:lnTo>
                    <a:pt x="55" y="3055"/>
                  </a:lnTo>
                  <a:lnTo>
                    <a:pt x="97" y="3077"/>
                  </a:lnTo>
                  <a:lnTo>
                    <a:pt x="128" y="3084"/>
                  </a:lnTo>
                  <a:lnTo>
                    <a:pt x="144" y="3085"/>
                  </a:lnTo>
                  <a:lnTo>
                    <a:pt x="7876" y="3085"/>
                  </a:lnTo>
                  <a:lnTo>
                    <a:pt x="7893" y="3084"/>
                  </a:lnTo>
                  <a:lnTo>
                    <a:pt x="7926" y="3077"/>
                  </a:lnTo>
                  <a:lnTo>
                    <a:pt x="7968" y="3055"/>
                  </a:lnTo>
                  <a:lnTo>
                    <a:pt x="8008" y="3008"/>
                  </a:lnTo>
                  <a:lnTo>
                    <a:pt x="8023" y="2963"/>
                  </a:lnTo>
                  <a:lnTo>
                    <a:pt x="8024" y="2930"/>
                  </a:lnTo>
                  <a:lnTo>
                    <a:pt x="8023" y="29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30" name="모서리가 둥근 직사각형 29"/>
          <p:cNvSpPr/>
          <p:nvPr/>
        </p:nvSpPr>
        <p:spPr>
          <a:xfrm>
            <a:off x="2578595" y="238760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2921495" y="238760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3264395" y="238760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3607295" y="238760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3950195" y="238760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4293095" y="238760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6" name="모서리가 둥근 직사각형 35"/>
          <p:cNvSpPr/>
          <p:nvPr/>
        </p:nvSpPr>
        <p:spPr>
          <a:xfrm>
            <a:off x="4635995" y="238760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7" name="모서리가 둥근 직사각형 36"/>
          <p:cNvSpPr/>
          <p:nvPr/>
        </p:nvSpPr>
        <p:spPr>
          <a:xfrm>
            <a:off x="4978895" y="2387600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rgbClr val="FAD0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5321795" y="2387600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rgbClr val="FAD0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5664695" y="2387600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rgbClr val="FAD0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2578595" y="276665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1" name="모서리가 둥근 직사각형 40"/>
          <p:cNvSpPr/>
          <p:nvPr/>
        </p:nvSpPr>
        <p:spPr>
          <a:xfrm>
            <a:off x="2921495" y="276665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모서리가 둥근 직사각형 41"/>
          <p:cNvSpPr/>
          <p:nvPr/>
        </p:nvSpPr>
        <p:spPr>
          <a:xfrm>
            <a:off x="3264395" y="276665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4" name="모서리가 둥근 직사각형 63"/>
          <p:cNvSpPr/>
          <p:nvPr/>
        </p:nvSpPr>
        <p:spPr>
          <a:xfrm>
            <a:off x="3607295" y="276665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5" name="모서리가 둥근 직사각형 64"/>
          <p:cNvSpPr/>
          <p:nvPr/>
        </p:nvSpPr>
        <p:spPr>
          <a:xfrm>
            <a:off x="3950195" y="276665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6" name="모서리가 둥근 직사각형 65"/>
          <p:cNvSpPr/>
          <p:nvPr/>
        </p:nvSpPr>
        <p:spPr>
          <a:xfrm>
            <a:off x="4293095" y="276665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7" name="모서리가 둥근 직사각형 66"/>
          <p:cNvSpPr/>
          <p:nvPr/>
        </p:nvSpPr>
        <p:spPr>
          <a:xfrm>
            <a:off x="4635995" y="276665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8" name="모서리가 둥근 직사각형 67"/>
          <p:cNvSpPr/>
          <p:nvPr/>
        </p:nvSpPr>
        <p:spPr>
          <a:xfrm>
            <a:off x="4978895" y="276665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9" name="모서리가 둥근 직사각형 68"/>
          <p:cNvSpPr/>
          <p:nvPr/>
        </p:nvSpPr>
        <p:spPr>
          <a:xfrm>
            <a:off x="5321795" y="2766650"/>
            <a:ext cx="241170" cy="24117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0" name="모서리가 둥근 직사각형 69"/>
          <p:cNvSpPr/>
          <p:nvPr/>
        </p:nvSpPr>
        <p:spPr>
          <a:xfrm>
            <a:off x="5664695" y="2766650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rgbClr val="FAD0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7041391" y="2168863"/>
            <a:ext cx="41195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6007595" y="2168863"/>
            <a:ext cx="55015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400" b="1" dirty="0">
                <a:solidFill>
                  <a:srgbClr val="FF9999"/>
                </a:solidFill>
              </a:rPr>
              <a:t>70%</a:t>
            </a:r>
          </a:p>
          <a:p>
            <a:pPr>
              <a:lnSpc>
                <a:spcPct val="200000"/>
              </a:lnSpc>
            </a:pPr>
            <a:r>
              <a:rPr lang="en-US" altLang="ko-KR" sz="1400" b="1" dirty="0">
                <a:solidFill>
                  <a:srgbClr val="FF9999"/>
                </a:solidFill>
              </a:rPr>
              <a:t>90%</a:t>
            </a:r>
            <a:endParaRPr lang="ko-KR" altLang="en-US" dirty="0">
              <a:solidFill>
                <a:srgbClr val="FF9999"/>
              </a:solidFill>
            </a:endParaRPr>
          </a:p>
        </p:txBody>
      </p:sp>
      <p:grpSp>
        <p:nvGrpSpPr>
          <p:cNvPr id="73" name="Group 4"/>
          <p:cNvGrpSpPr>
            <a:grpSpLocks noChangeAspect="1"/>
          </p:cNvGrpSpPr>
          <p:nvPr/>
        </p:nvGrpSpPr>
        <p:grpSpPr bwMode="auto">
          <a:xfrm>
            <a:off x="2126116" y="4370391"/>
            <a:ext cx="191548" cy="227022"/>
            <a:chOff x="1227" y="337"/>
            <a:chExt cx="2608" cy="3091"/>
          </a:xfrm>
          <a:solidFill>
            <a:schemeClr val="bg1">
              <a:lumMod val="85000"/>
            </a:schemeClr>
          </a:solidFill>
        </p:grpSpPr>
        <p:sp>
          <p:nvSpPr>
            <p:cNvPr id="74" name="Freeform 5"/>
            <p:cNvSpPr>
              <a:spLocks/>
            </p:cNvSpPr>
            <p:nvPr/>
          </p:nvSpPr>
          <p:spPr bwMode="auto">
            <a:xfrm>
              <a:off x="1842" y="337"/>
              <a:ext cx="1378" cy="1834"/>
            </a:xfrm>
            <a:custGeom>
              <a:avLst/>
              <a:gdLst>
                <a:gd name="T0" fmla="*/ 449 w 4135"/>
                <a:gd name="T1" fmla="*/ 4088 h 5500"/>
                <a:gd name="T2" fmla="*/ 567 w 4135"/>
                <a:gd name="T3" fmla="*/ 4417 h 5500"/>
                <a:gd name="T4" fmla="*/ 753 w 4135"/>
                <a:gd name="T5" fmla="*/ 4739 h 5500"/>
                <a:gd name="T6" fmla="*/ 1004 w 4135"/>
                <a:gd name="T7" fmla="*/ 5036 h 5500"/>
                <a:gd name="T8" fmla="*/ 1316 w 4135"/>
                <a:gd name="T9" fmla="*/ 5279 h 5500"/>
                <a:gd name="T10" fmla="*/ 1623 w 4135"/>
                <a:gd name="T11" fmla="*/ 5425 h 5500"/>
                <a:gd name="T12" fmla="*/ 1898 w 4135"/>
                <a:gd name="T13" fmla="*/ 5490 h 5500"/>
                <a:gd name="T14" fmla="*/ 2234 w 4135"/>
                <a:gd name="T15" fmla="*/ 5490 h 5500"/>
                <a:gd name="T16" fmla="*/ 2509 w 4135"/>
                <a:gd name="T17" fmla="*/ 5423 h 5500"/>
                <a:gd name="T18" fmla="*/ 2811 w 4135"/>
                <a:gd name="T19" fmla="*/ 5277 h 5500"/>
                <a:gd name="T20" fmla="*/ 3124 w 4135"/>
                <a:gd name="T21" fmla="*/ 5033 h 5500"/>
                <a:gd name="T22" fmla="*/ 3376 w 4135"/>
                <a:gd name="T23" fmla="*/ 4738 h 5500"/>
                <a:gd name="T24" fmla="*/ 3565 w 4135"/>
                <a:gd name="T25" fmla="*/ 4415 h 5500"/>
                <a:gd name="T26" fmla="*/ 3686 w 4135"/>
                <a:gd name="T27" fmla="*/ 4088 h 5500"/>
                <a:gd name="T28" fmla="*/ 3736 w 4135"/>
                <a:gd name="T29" fmla="*/ 3929 h 5500"/>
                <a:gd name="T30" fmla="*/ 3854 w 4135"/>
                <a:gd name="T31" fmla="*/ 3835 h 5500"/>
                <a:gd name="T32" fmla="*/ 3989 w 4135"/>
                <a:gd name="T33" fmla="*/ 3560 h 5500"/>
                <a:gd name="T34" fmla="*/ 4093 w 4135"/>
                <a:gd name="T35" fmla="*/ 3217 h 5500"/>
                <a:gd name="T36" fmla="*/ 4119 w 4135"/>
                <a:gd name="T37" fmla="*/ 2774 h 5500"/>
                <a:gd name="T38" fmla="*/ 3981 w 4135"/>
                <a:gd name="T39" fmla="*/ 2627 h 5500"/>
                <a:gd name="T40" fmla="*/ 3912 w 4135"/>
                <a:gd name="T41" fmla="*/ 2556 h 5500"/>
                <a:gd name="T42" fmla="*/ 3982 w 4135"/>
                <a:gd name="T43" fmla="*/ 2212 h 5500"/>
                <a:gd name="T44" fmla="*/ 4002 w 4135"/>
                <a:gd name="T45" fmla="*/ 1498 h 5500"/>
                <a:gd name="T46" fmla="*/ 3883 w 4135"/>
                <a:gd name="T47" fmla="*/ 1045 h 5500"/>
                <a:gd name="T48" fmla="*/ 3697 w 4135"/>
                <a:gd name="T49" fmla="*/ 798 h 5500"/>
                <a:gd name="T50" fmla="*/ 3495 w 4135"/>
                <a:gd name="T51" fmla="*/ 682 h 5500"/>
                <a:gd name="T52" fmla="*/ 3420 w 4135"/>
                <a:gd name="T53" fmla="*/ 661 h 5500"/>
                <a:gd name="T54" fmla="*/ 3207 w 4135"/>
                <a:gd name="T55" fmla="*/ 407 h 5500"/>
                <a:gd name="T56" fmla="*/ 2939 w 4135"/>
                <a:gd name="T57" fmla="*/ 217 h 5500"/>
                <a:gd name="T58" fmla="*/ 2690 w 4135"/>
                <a:gd name="T59" fmla="*/ 99 h 5500"/>
                <a:gd name="T60" fmla="*/ 2317 w 4135"/>
                <a:gd name="T61" fmla="*/ 10 h 5500"/>
                <a:gd name="T62" fmla="*/ 1943 w 4135"/>
                <a:gd name="T63" fmla="*/ 6 h 5500"/>
                <a:gd name="T64" fmla="*/ 1639 w 4135"/>
                <a:gd name="T65" fmla="*/ 52 h 5500"/>
                <a:gd name="T66" fmla="*/ 1371 w 4135"/>
                <a:gd name="T67" fmla="*/ 151 h 5500"/>
                <a:gd name="T68" fmla="*/ 1107 w 4135"/>
                <a:gd name="T69" fmla="*/ 305 h 5500"/>
                <a:gd name="T70" fmla="*/ 816 w 4135"/>
                <a:gd name="T71" fmla="*/ 524 h 5500"/>
                <a:gd name="T72" fmla="*/ 579 w 4135"/>
                <a:gd name="T73" fmla="*/ 762 h 5500"/>
                <a:gd name="T74" fmla="*/ 334 w 4135"/>
                <a:gd name="T75" fmla="*/ 1109 h 5500"/>
                <a:gd name="T76" fmla="*/ 188 w 4135"/>
                <a:gd name="T77" fmla="*/ 1466 h 5500"/>
                <a:gd name="T78" fmla="*/ 141 w 4135"/>
                <a:gd name="T79" fmla="*/ 1680 h 5500"/>
                <a:gd name="T80" fmla="*/ 155 w 4135"/>
                <a:gd name="T81" fmla="*/ 2254 h 5500"/>
                <a:gd name="T82" fmla="*/ 223 w 4135"/>
                <a:gd name="T83" fmla="*/ 2559 h 5500"/>
                <a:gd name="T84" fmla="*/ 154 w 4135"/>
                <a:gd name="T85" fmla="*/ 2628 h 5500"/>
                <a:gd name="T86" fmla="*/ 15 w 4135"/>
                <a:gd name="T87" fmla="*/ 2776 h 5500"/>
                <a:gd name="T88" fmla="*/ 41 w 4135"/>
                <a:gd name="T89" fmla="*/ 3220 h 5500"/>
                <a:gd name="T90" fmla="*/ 145 w 4135"/>
                <a:gd name="T91" fmla="*/ 3560 h 5500"/>
                <a:gd name="T92" fmla="*/ 282 w 4135"/>
                <a:gd name="T93" fmla="*/ 3835 h 5500"/>
                <a:gd name="T94" fmla="*/ 400 w 4135"/>
                <a:gd name="T95" fmla="*/ 3929 h 5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35" h="5500">
                  <a:moveTo>
                    <a:pt x="417" y="3931"/>
                  </a:moveTo>
                  <a:lnTo>
                    <a:pt x="426" y="3983"/>
                  </a:lnTo>
                  <a:lnTo>
                    <a:pt x="449" y="4088"/>
                  </a:lnTo>
                  <a:lnTo>
                    <a:pt x="481" y="4196"/>
                  </a:lnTo>
                  <a:lnTo>
                    <a:pt x="521" y="4306"/>
                  </a:lnTo>
                  <a:lnTo>
                    <a:pt x="567" y="4417"/>
                  </a:lnTo>
                  <a:lnTo>
                    <a:pt x="622" y="4526"/>
                  </a:lnTo>
                  <a:lnTo>
                    <a:pt x="684" y="4634"/>
                  </a:lnTo>
                  <a:lnTo>
                    <a:pt x="753" y="4739"/>
                  </a:lnTo>
                  <a:lnTo>
                    <a:pt x="829" y="4843"/>
                  </a:lnTo>
                  <a:lnTo>
                    <a:pt x="913" y="4941"/>
                  </a:lnTo>
                  <a:lnTo>
                    <a:pt x="1004" y="5036"/>
                  </a:lnTo>
                  <a:lnTo>
                    <a:pt x="1102" y="5124"/>
                  </a:lnTo>
                  <a:lnTo>
                    <a:pt x="1205" y="5205"/>
                  </a:lnTo>
                  <a:lnTo>
                    <a:pt x="1316" y="5279"/>
                  </a:lnTo>
                  <a:lnTo>
                    <a:pt x="1434" y="5344"/>
                  </a:lnTo>
                  <a:lnTo>
                    <a:pt x="1558" y="5400"/>
                  </a:lnTo>
                  <a:lnTo>
                    <a:pt x="1623" y="5425"/>
                  </a:lnTo>
                  <a:lnTo>
                    <a:pt x="1678" y="5442"/>
                  </a:lnTo>
                  <a:lnTo>
                    <a:pt x="1787" y="5471"/>
                  </a:lnTo>
                  <a:lnTo>
                    <a:pt x="1898" y="5490"/>
                  </a:lnTo>
                  <a:lnTo>
                    <a:pt x="2010" y="5500"/>
                  </a:lnTo>
                  <a:lnTo>
                    <a:pt x="2123" y="5500"/>
                  </a:lnTo>
                  <a:lnTo>
                    <a:pt x="2234" y="5490"/>
                  </a:lnTo>
                  <a:lnTo>
                    <a:pt x="2346" y="5471"/>
                  </a:lnTo>
                  <a:lnTo>
                    <a:pt x="2455" y="5442"/>
                  </a:lnTo>
                  <a:lnTo>
                    <a:pt x="2509" y="5423"/>
                  </a:lnTo>
                  <a:lnTo>
                    <a:pt x="2572" y="5399"/>
                  </a:lnTo>
                  <a:lnTo>
                    <a:pt x="2695" y="5343"/>
                  </a:lnTo>
                  <a:lnTo>
                    <a:pt x="2811" y="5277"/>
                  </a:lnTo>
                  <a:lnTo>
                    <a:pt x="2922" y="5203"/>
                  </a:lnTo>
                  <a:lnTo>
                    <a:pt x="3026" y="5121"/>
                  </a:lnTo>
                  <a:lnTo>
                    <a:pt x="3124" y="5033"/>
                  </a:lnTo>
                  <a:lnTo>
                    <a:pt x="3215" y="4940"/>
                  </a:lnTo>
                  <a:lnTo>
                    <a:pt x="3300" y="4840"/>
                  </a:lnTo>
                  <a:lnTo>
                    <a:pt x="3376" y="4738"/>
                  </a:lnTo>
                  <a:lnTo>
                    <a:pt x="3446" y="4631"/>
                  </a:lnTo>
                  <a:lnTo>
                    <a:pt x="3510" y="4525"/>
                  </a:lnTo>
                  <a:lnTo>
                    <a:pt x="3565" y="4415"/>
                  </a:lnTo>
                  <a:lnTo>
                    <a:pt x="3613" y="4306"/>
                  </a:lnTo>
                  <a:lnTo>
                    <a:pt x="3652" y="4196"/>
                  </a:lnTo>
                  <a:lnTo>
                    <a:pt x="3686" y="4088"/>
                  </a:lnTo>
                  <a:lnTo>
                    <a:pt x="3710" y="3983"/>
                  </a:lnTo>
                  <a:lnTo>
                    <a:pt x="3719" y="3931"/>
                  </a:lnTo>
                  <a:lnTo>
                    <a:pt x="3736" y="3929"/>
                  </a:lnTo>
                  <a:lnTo>
                    <a:pt x="3773" y="3913"/>
                  </a:lnTo>
                  <a:lnTo>
                    <a:pt x="3812" y="3882"/>
                  </a:lnTo>
                  <a:lnTo>
                    <a:pt x="3854" y="3835"/>
                  </a:lnTo>
                  <a:lnTo>
                    <a:pt x="3899" y="3766"/>
                  </a:lnTo>
                  <a:lnTo>
                    <a:pt x="3943" y="3675"/>
                  </a:lnTo>
                  <a:lnTo>
                    <a:pt x="3989" y="3560"/>
                  </a:lnTo>
                  <a:lnTo>
                    <a:pt x="4038" y="3416"/>
                  </a:lnTo>
                  <a:lnTo>
                    <a:pt x="4063" y="3332"/>
                  </a:lnTo>
                  <a:lnTo>
                    <a:pt x="4093" y="3217"/>
                  </a:lnTo>
                  <a:lnTo>
                    <a:pt x="4128" y="3028"/>
                  </a:lnTo>
                  <a:lnTo>
                    <a:pt x="4135" y="2883"/>
                  </a:lnTo>
                  <a:lnTo>
                    <a:pt x="4119" y="2774"/>
                  </a:lnTo>
                  <a:lnTo>
                    <a:pt x="4084" y="2699"/>
                  </a:lnTo>
                  <a:lnTo>
                    <a:pt x="4037" y="2651"/>
                  </a:lnTo>
                  <a:lnTo>
                    <a:pt x="3981" y="2627"/>
                  </a:lnTo>
                  <a:lnTo>
                    <a:pt x="3920" y="2619"/>
                  </a:lnTo>
                  <a:lnTo>
                    <a:pt x="3890" y="2621"/>
                  </a:lnTo>
                  <a:lnTo>
                    <a:pt x="3912" y="2556"/>
                  </a:lnTo>
                  <a:lnTo>
                    <a:pt x="3946" y="2426"/>
                  </a:lnTo>
                  <a:lnTo>
                    <a:pt x="3959" y="2362"/>
                  </a:lnTo>
                  <a:lnTo>
                    <a:pt x="3982" y="2212"/>
                  </a:lnTo>
                  <a:lnTo>
                    <a:pt x="4010" y="1941"/>
                  </a:lnTo>
                  <a:lnTo>
                    <a:pt x="4015" y="1704"/>
                  </a:lnTo>
                  <a:lnTo>
                    <a:pt x="4002" y="1498"/>
                  </a:lnTo>
                  <a:lnTo>
                    <a:pt x="3975" y="1320"/>
                  </a:lnTo>
                  <a:lnTo>
                    <a:pt x="3935" y="1171"/>
                  </a:lnTo>
                  <a:lnTo>
                    <a:pt x="3883" y="1045"/>
                  </a:lnTo>
                  <a:lnTo>
                    <a:pt x="3825" y="943"/>
                  </a:lnTo>
                  <a:lnTo>
                    <a:pt x="3762" y="861"/>
                  </a:lnTo>
                  <a:lnTo>
                    <a:pt x="3697" y="798"/>
                  </a:lnTo>
                  <a:lnTo>
                    <a:pt x="3634" y="750"/>
                  </a:lnTo>
                  <a:lnTo>
                    <a:pt x="3575" y="716"/>
                  </a:lnTo>
                  <a:lnTo>
                    <a:pt x="3495" y="682"/>
                  </a:lnTo>
                  <a:lnTo>
                    <a:pt x="3431" y="670"/>
                  </a:lnTo>
                  <a:lnTo>
                    <a:pt x="3425" y="668"/>
                  </a:lnTo>
                  <a:lnTo>
                    <a:pt x="3420" y="661"/>
                  </a:lnTo>
                  <a:lnTo>
                    <a:pt x="3366" y="579"/>
                  </a:lnTo>
                  <a:lnTo>
                    <a:pt x="3284" y="482"/>
                  </a:lnTo>
                  <a:lnTo>
                    <a:pt x="3207" y="407"/>
                  </a:lnTo>
                  <a:lnTo>
                    <a:pt x="3115" y="331"/>
                  </a:lnTo>
                  <a:lnTo>
                    <a:pt x="3003" y="255"/>
                  </a:lnTo>
                  <a:lnTo>
                    <a:pt x="2939" y="217"/>
                  </a:lnTo>
                  <a:lnTo>
                    <a:pt x="2893" y="191"/>
                  </a:lnTo>
                  <a:lnTo>
                    <a:pt x="2797" y="142"/>
                  </a:lnTo>
                  <a:lnTo>
                    <a:pt x="2690" y="99"/>
                  </a:lnTo>
                  <a:lnTo>
                    <a:pt x="2575" y="62"/>
                  </a:lnTo>
                  <a:lnTo>
                    <a:pt x="2451" y="32"/>
                  </a:lnTo>
                  <a:lnTo>
                    <a:pt x="2317" y="10"/>
                  </a:lnTo>
                  <a:lnTo>
                    <a:pt x="2175" y="0"/>
                  </a:lnTo>
                  <a:lnTo>
                    <a:pt x="2022" y="0"/>
                  </a:lnTo>
                  <a:lnTo>
                    <a:pt x="1943" y="6"/>
                  </a:lnTo>
                  <a:lnTo>
                    <a:pt x="1889" y="8"/>
                  </a:lnTo>
                  <a:lnTo>
                    <a:pt x="1787" y="21"/>
                  </a:lnTo>
                  <a:lnTo>
                    <a:pt x="1639" y="52"/>
                  </a:lnTo>
                  <a:lnTo>
                    <a:pt x="1545" y="80"/>
                  </a:lnTo>
                  <a:lnTo>
                    <a:pt x="1485" y="102"/>
                  </a:lnTo>
                  <a:lnTo>
                    <a:pt x="1371" y="151"/>
                  </a:lnTo>
                  <a:lnTo>
                    <a:pt x="1261" y="207"/>
                  </a:lnTo>
                  <a:lnTo>
                    <a:pt x="1156" y="272"/>
                  </a:lnTo>
                  <a:lnTo>
                    <a:pt x="1107" y="305"/>
                  </a:lnTo>
                  <a:lnTo>
                    <a:pt x="1047" y="344"/>
                  </a:lnTo>
                  <a:lnTo>
                    <a:pt x="929" y="430"/>
                  </a:lnTo>
                  <a:lnTo>
                    <a:pt x="816" y="524"/>
                  </a:lnTo>
                  <a:lnTo>
                    <a:pt x="708" y="625"/>
                  </a:lnTo>
                  <a:lnTo>
                    <a:pt x="658" y="678"/>
                  </a:lnTo>
                  <a:lnTo>
                    <a:pt x="579" y="762"/>
                  </a:lnTo>
                  <a:lnTo>
                    <a:pt x="466" y="901"/>
                  </a:lnTo>
                  <a:lnTo>
                    <a:pt x="397" y="1002"/>
                  </a:lnTo>
                  <a:lnTo>
                    <a:pt x="334" y="1109"/>
                  </a:lnTo>
                  <a:lnTo>
                    <a:pt x="278" y="1221"/>
                  </a:lnTo>
                  <a:lnTo>
                    <a:pt x="229" y="1341"/>
                  </a:lnTo>
                  <a:lnTo>
                    <a:pt x="188" y="1466"/>
                  </a:lnTo>
                  <a:lnTo>
                    <a:pt x="171" y="1531"/>
                  </a:lnTo>
                  <a:lnTo>
                    <a:pt x="160" y="1580"/>
                  </a:lnTo>
                  <a:lnTo>
                    <a:pt x="141" y="1680"/>
                  </a:lnTo>
                  <a:lnTo>
                    <a:pt x="126" y="1832"/>
                  </a:lnTo>
                  <a:lnTo>
                    <a:pt x="129" y="2039"/>
                  </a:lnTo>
                  <a:lnTo>
                    <a:pt x="155" y="2254"/>
                  </a:lnTo>
                  <a:lnTo>
                    <a:pt x="175" y="2365"/>
                  </a:lnTo>
                  <a:lnTo>
                    <a:pt x="188" y="2429"/>
                  </a:lnTo>
                  <a:lnTo>
                    <a:pt x="223" y="2559"/>
                  </a:lnTo>
                  <a:lnTo>
                    <a:pt x="245" y="2624"/>
                  </a:lnTo>
                  <a:lnTo>
                    <a:pt x="214" y="2621"/>
                  </a:lnTo>
                  <a:lnTo>
                    <a:pt x="154" y="2628"/>
                  </a:lnTo>
                  <a:lnTo>
                    <a:pt x="96" y="2653"/>
                  </a:lnTo>
                  <a:lnTo>
                    <a:pt x="49" y="2700"/>
                  </a:lnTo>
                  <a:lnTo>
                    <a:pt x="15" y="2776"/>
                  </a:lnTo>
                  <a:lnTo>
                    <a:pt x="0" y="2884"/>
                  </a:lnTo>
                  <a:lnTo>
                    <a:pt x="7" y="3030"/>
                  </a:lnTo>
                  <a:lnTo>
                    <a:pt x="41" y="3220"/>
                  </a:lnTo>
                  <a:lnTo>
                    <a:pt x="72" y="3334"/>
                  </a:lnTo>
                  <a:lnTo>
                    <a:pt x="96" y="3417"/>
                  </a:lnTo>
                  <a:lnTo>
                    <a:pt x="145" y="3560"/>
                  </a:lnTo>
                  <a:lnTo>
                    <a:pt x="193" y="3677"/>
                  </a:lnTo>
                  <a:lnTo>
                    <a:pt x="237" y="3766"/>
                  </a:lnTo>
                  <a:lnTo>
                    <a:pt x="282" y="3835"/>
                  </a:lnTo>
                  <a:lnTo>
                    <a:pt x="322" y="3882"/>
                  </a:lnTo>
                  <a:lnTo>
                    <a:pt x="363" y="3913"/>
                  </a:lnTo>
                  <a:lnTo>
                    <a:pt x="400" y="3929"/>
                  </a:lnTo>
                  <a:lnTo>
                    <a:pt x="417" y="39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5" name="Freeform 6"/>
            <p:cNvSpPr>
              <a:spLocks/>
            </p:cNvSpPr>
            <p:nvPr/>
          </p:nvSpPr>
          <p:spPr bwMode="auto">
            <a:xfrm>
              <a:off x="1227" y="2094"/>
              <a:ext cx="2608" cy="1334"/>
            </a:xfrm>
            <a:custGeom>
              <a:avLst/>
              <a:gdLst>
                <a:gd name="T0" fmla="*/ 6989 w 7824"/>
                <a:gd name="T1" fmla="*/ 787 h 4004"/>
                <a:gd name="T2" fmla="*/ 6551 w 7824"/>
                <a:gd name="T3" fmla="*/ 644 h 4004"/>
                <a:gd name="T4" fmla="*/ 5947 w 7824"/>
                <a:gd name="T5" fmla="*/ 378 h 4004"/>
                <a:gd name="T6" fmla="*/ 5514 w 7824"/>
                <a:gd name="T7" fmla="*/ 137 h 4004"/>
                <a:gd name="T8" fmla="*/ 5302 w 7824"/>
                <a:gd name="T9" fmla="*/ 0 h 4004"/>
                <a:gd name="T10" fmla="*/ 4562 w 7824"/>
                <a:gd name="T11" fmla="*/ 2339 h 4004"/>
                <a:gd name="T12" fmla="*/ 4458 w 7824"/>
                <a:gd name="T13" fmla="*/ 2649 h 4004"/>
                <a:gd name="T14" fmla="*/ 4202 w 7824"/>
                <a:gd name="T15" fmla="*/ 1613 h 4004"/>
                <a:gd name="T16" fmla="*/ 4389 w 7824"/>
                <a:gd name="T17" fmla="*/ 1268 h 4004"/>
                <a:gd name="T18" fmla="*/ 4449 w 7824"/>
                <a:gd name="T19" fmla="*/ 1011 h 4004"/>
                <a:gd name="T20" fmla="*/ 4415 w 7824"/>
                <a:gd name="T21" fmla="*/ 831 h 4004"/>
                <a:gd name="T22" fmla="*/ 4315 w 7824"/>
                <a:gd name="T23" fmla="*/ 713 h 4004"/>
                <a:gd name="T24" fmla="*/ 4184 w 7824"/>
                <a:gd name="T25" fmla="*/ 646 h 4004"/>
                <a:gd name="T26" fmla="*/ 4020 w 7824"/>
                <a:gd name="T27" fmla="*/ 610 h 4004"/>
                <a:gd name="T28" fmla="*/ 3913 w 7824"/>
                <a:gd name="T29" fmla="*/ 605 h 4004"/>
                <a:gd name="T30" fmla="*/ 3805 w 7824"/>
                <a:gd name="T31" fmla="*/ 610 h 4004"/>
                <a:gd name="T32" fmla="*/ 3643 w 7824"/>
                <a:gd name="T33" fmla="*/ 646 h 4004"/>
                <a:gd name="T34" fmla="*/ 3510 w 7824"/>
                <a:gd name="T35" fmla="*/ 713 h 4004"/>
                <a:gd name="T36" fmla="*/ 3411 w 7824"/>
                <a:gd name="T37" fmla="*/ 831 h 4004"/>
                <a:gd name="T38" fmla="*/ 3376 w 7824"/>
                <a:gd name="T39" fmla="*/ 1011 h 4004"/>
                <a:gd name="T40" fmla="*/ 3437 w 7824"/>
                <a:gd name="T41" fmla="*/ 1268 h 4004"/>
                <a:gd name="T42" fmla="*/ 3624 w 7824"/>
                <a:gd name="T43" fmla="*/ 1613 h 4004"/>
                <a:gd name="T44" fmla="*/ 3368 w 7824"/>
                <a:gd name="T45" fmla="*/ 2649 h 4004"/>
                <a:gd name="T46" fmla="*/ 3264 w 7824"/>
                <a:gd name="T47" fmla="*/ 2339 h 4004"/>
                <a:gd name="T48" fmla="*/ 2522 w 7824"/>
                <a:gd name="T49" fmla="*/ 0 h 4004"/>
                <a:gd name="T50" fmla="*/ 2310 w 7824"/>
                <a:gd name="T51" fmla="*/ 137 h 4004"/>
                <a:gd name="T52" fmla="*/ 1877 w 7824"/>
                <a:gd name="T53" fmla="*/ 378 h 4004"/>
                <a:gd name="T54" fmla="*/ 1273 w 7824"/>
                <a:gd name="T55" fmla="*/ 644 h 4004"/>
                <a:gd name="T56" fmla="*/ 835 w 7824"/>
                <a:gd name="T57" fmla="*/ 787 h 4004"/>
                <a:gd name="T58" fmla="*/ 677 w 7824"/>
                <a:gd name="T59" fmla="*/ 830 h 4004"/>
                <a:gd name="T60" fmla="*/ 449 w 7824"/>
                <a:gd name="T61" fmla="*/ 942 h 4004"/>
                <a:gd name="T62" fmla="*/ 278 w 7824"/>
                <a:gd name="T63" fmla="*/ 1099 h 4004"/>
                <a:gd name="T64" fmla="*/ 154 w 7824"/>
                <a:gd name="T65" fmla="*/ 1291 h 4004"/>
                <a:gd name="T66" fmla="*/ 73 w 7824"/>
                <a:gd name="T67" fmla="*/ 1502 h 4004"/>
                <a:gd name="T68" fmla="*/ 16 w 7824"/>
                <a:gd name="T69" fmla="*/ 1776 h 4004"/>
                <a:gd name="T70" fmla="*/ 1 w 7824"/>
                <a:gd name="T71" fmla="*/ 2176 h 4004"/>
                <a:gd name="T72" fmla="*/ 12 w 7824"/>
                <a:gd name="T73" fmla="*/ 2329 h 4004"/>
                <a:gd name="T74" fmla="*/ 75 w 7824"/>
                <a:gd name="T75" fmla="*/ 2971 h 4004"/>
                <a:gd name="T76" fmla="*/ 135 w 7824"/>
                <a:gd name="T77" fmla="*/ 3104 h 4004"/>
                <a:gd name="T78" fmla="*/ 766 w 7824"/>
                <a:gd name="T79" fmla="*/ 3409 h 4004"/>
                <a:gd name="T80" fmla="*/ 1230 w 7824"/>
                <a:gd name="T81" fmla="*/ 3582 h 4004"/>
                <a:gd name="T82" fmla="*/ 1805 w 7824"/>
                <a:gd name="T83" fmla="*/ 3749 h 4004"/>
                <a:gd name="T84" fmla="*/ 2485 w 7824"/>
                <a:gd name="T85" fmla="*/ 3890 h 4004"/>
                <a:gd name="T86" fmla="*/ 3265 w 7824"/>
                <a:gd name="T87" fmla="*/ 3981 h 4004"/>
                <a:gd name="T88" fmla="*/ 3913 w 7824"/>
                <a:gd name="T89" fmla="*/ 4004 h 4004"/>
                <a:gd name="T90" fmla="*/ 4562 w 7824"/>
                <a:gd name="T91" fmla="*/ 3982 h 4004"/>
                <a:gd name="T92" fmla="*/ 5341 w 7824"/>
                <a:gd name="T93" fmla="*/ 3890 h 4004"/>
                <a:gd name="T94" fmla="*/ 6021 w 7824"/>
                <a:gd name="T95" fmla="*/ 3750 h 4004"/>
                <a:gd name="T96" fmla="*/ 6595 w 7824"/>
                <a:gd name="T97" fmla="*/ 3583 h 4004"/>
                <a:gd name="T98" fmla="*/ 7059 w 7824"/>
                <a:gd name="T99" fmla="*/ 3411 h 4004"/>
                <a:gd name="T100" fmla="*/ 7690 w 7824"/>
                <a:gd name="T101" fmla="*/ 3104 h 4004"/>
                <a:gd name="T102" fmla="*/ 7751 w 7824"/>
                <a:gd name="T103" fmla="*/ 2971 h 4004"/>
                <a:gd name="T104" fmla="*/ 7814 w 7824"/>
                <a:gd name="T105" fmla="*/ 2329 h 4004"/>
                <a:gd name="T106" fmla="*/ 7824 w 7824"/>
                <a:gd name="T107" fmla="*/ 2176 h 4004"/>
                <a:gd name="T108" fmla="*/ 7808 w 7824"/>
                <a:gd name="T109" fmla="*/ 1776 h 4004"/>
                <a:gd name="T110" fmla="*/ 7752 w 7824"/>
                <a:gd name="T111" fmla="*/ 1502 h 4004"/>
                <a:gd name="T112" fmla="*/ 7670 w 7824"/>
                <a:gd name="T113" fmla="*/ 1291 h 4004"/>
                <a:gd name="T114" fmla="*/ 7546 w 7824"/>
                <a:gd name="T115" fmla="*/ 1099 h 4004"/>
                <a:gd name="T116" fmla="*/ 7375 w 7824"/>
                <a:gd name="T117" fmla="*/ 942 h 4004"/>
                <a:gd name="T118" fmla="*/ 7147 w 7824"/>
                <a:gd name="T119" fmla="*/ 830 h 4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824" h="4004">
                  <a:moveTo>
                    <a:pt x="7079" y="811"/>
                  </a:moveTo>
                  <a:lnTo>
                    <a:pt x="6989" y="787"/>
                  </a:lnTo>
                  <a:lnTo>
                    <a:pt x="6809" y="733"/>
                  </a:lnTo>
                  <a:lnTo>
                    <a:pt x="6551" y="644"/>
                  </a:lnTo>
                  <a:lnTo>
                    <a:pt x="6231" y="512"/>
                  </a:lnTo>
                  <a:lnTo>
                    <a:pt x="5947" y="378"/>
                  </a:lnTo>
                  <a:lnTo>
                    <a:pt x="5705" y="248"/>
                  </a:lnTo>
                  <a:lnTo>
                    <a:pt x="5514" y="137"/>
                  </a:lnTo>
                  <a:lnTo>
                    <a:pt x="5326" y="18"/>
                  </a:lnTo>
                  <a:lnTo>
                    <a:pt x="5302" y="0"/>
                  </a:lnTo>
                  <a:lnTo>
                    <a:pt x="4680" y="1969"/>
                  </a:lnTo>
                  <a:lnTo>
                    <a:pt x="4562" y="2339"/>
                  </a:lnTo>
                  <a:lnTo>
                    <a:pt x="4560" y="2333"/>
                  </a:lnTo>
                  <a:lnTo>
                    <a:pt x="4458" y="2649"/>
                  </a:lnTo>
                  <a:lnTo>
                    <a:pt x="4129" y="1717"/>
                  </a:lnTo>
                  <a:lnTo>
                    <a:pt x="4202" y="1613"/>
                  </a:lnTo>
                  <a:lnTo>
                    <a:pt x="4314" y="1429"/>
                  </a:lnTo>
                  <a:lnTo>
                    <a:pt x="4389" y="1268"/>
                  </a:lnTo>
                  <a:lnTo>
                    <a:pt x="4433" y="1129"/>
                  </a:lnTo>
                  <a:lnTo>
                    <a:pt x="4449" y="1011"/>
                  </a:lnTo>
                  <a:lnTo>
                    <a:pt x="4442" y="912"/>
                  </a:lnTo>
                  <a:lnTo>
                    <a:pt x="4415" y="831"/>
                  </a:lnTo>
                  <a:lnTo>
                    <a:pt x="4371" y="765"/>
                  </a:lnTo>
                  <a:lnTo>
                    <a:pt x="4315" y="713"/>
                  </a:lnTo>
                  <a:lnTo>
                    <a:pt x="4252" y="674"/>
                  </a:lnTo>
                  <a:lnTo>
                    <a:pt x="4184" y="646"/>
                  </a:lnTo>
                  <a:lnTo>
                    <a:pt x="4115" y="627"/>
                  </a:lnTo>
                  <a:lnTo>
                    <a:pt x="4020" y="610"/>
                  </a:lnTo>
                  <a:lnTo>
                    <a:pt x="3931" y="605"/>
                  </a:lnTo>
                  <a:lnTo>
                    <a:pt x="3913" y="605"/>
                  </a:lnTo>
                  <a:lnTo>
                    <a:pt x="3896" y="605"/>
                  </a:lnTo>
                  <a:lnTo>
                    <a:pt x="3805" y="610"/>
                  </a:lnTo>
                  <a:lnTo>
                    <a:pt x="3710" y="627"/>
                  </a:lnTo>
                  <a:lnTo>
                    <a:pt x="3643" y="646"/>
                  </a:lnTo>
                  <a:lnTo>
                    <a:pt x="3574" y="674"/>
                  </a:lnTo>
                  <a:lnTo>
                    <a:pt x="3510" y="713"/>
                  </a:lnTo>
                  <a:lnTo>
                    <a:pt x="3455" y="765"/>
                  </a:lnTo>
                  <a:lnTo>
                    <a:pt x="3411" y="831"/>
                  </a:lnTo>
                  <a:lnTo>
                    <a:pt x="3383" y="912"/>
                  </a:lnTo>
                  <a:lnTo>
                    <a:pt x="3376" y="1011"/>
                  </a:lnTo>
                  <a:lnTo>
                    <a:pt x="3392" y="1129"/>
                  </a:lnTo>
                  <a:lnTo>
                    <a:pt x="3437" y="1268"/>
                  </a:lnTo>
                  <a:lnTo>
                    <a:pt x="3512" y="1429"/>
                  </a:lnTo>
                  <a:lnTo>
                    <a:pt x="3624" y="1613"/>
                  </a:lnTo>
                  <a:lnTo>
                    <a:pt x="3696" y="1717"/>
                  </a:lnTo>
                  <a:lnTo>
                    <a:pt x="3368" y="2649"/>
                  </a:lnTo>
                  <a:lnTo>
                    <a:pt x="3265" y="2333"/>
                  </a:lnTo>
                  <a:lnTo>
                    <a:pt x="3264" y="2339"/>
                  </a:lnTo>
                  <a:lnTo>
                    <a:pt x="3147" y="1969"/>
                  </a:lnTo>
                  <a:lnTo>
                    <a:pt x="2522" y="0"/>
                  </a:lnTo>
                  <a:lnTo>
                    <a:pt x="2498" y="18"/>
                  </a:lnTo>
                  <a:lnTo>
                    <a:pt x="2310" y="137"/>
                  </a:lnTo>
                  <a:lnTo>
                    <a:pt x="2119" y="248"/>
                  </a:lnTo>
                  <a:lnTo>
                    <a:pt x="1877" y="378"/>
                  </a:lnTo>
                  <a:lnTo>
                    <a:pt x="1593" y="512"/>
                  </a:lnTo>
                  <a:lnTo>
                    <a:pt x="1273" y="644"/>
                  </a:lnTo>
                  <a:lnTo>
                    <a:pt x="1015" y="733"/>
                  </a:lnTo>
                  <a:lnTo>
                    <a:pt x="835" y="787"/>
                  </a:lnTo>
                  <a:lnTo>
                    <a:pt x="745" y="811"/>
                  </a:lnTo>
                  <a:lnTo>
                    <a:pt x="677" y="830"/>
                  </a:lnTo>
                  <a:lnTo>
                    <a:pt x="556" y="879"/>
                  </a:lnTo>
                  <a:lnTo>
                    <a:pt x="449" y="942"/>
                  </a:lnTo>
                  <a:lnTo>
                    <a:pt x="357" y="1016"/>
                  </a:lnTo>
                  <a:lnTo>
                    <a:pt x="278" y="1099"/>
                  </a:lnTo>
                  <a:lnTo>
                    <a:pt x="210" y="1191"/>
                  </a:lnTo>
                  <a:lnTo>
                    <a:pt x="154" y="1291"/>
                  </a:lnTo>
                  <a:lnTo>
                    <a:pt x="109" y="1394"/>
                  </a:lnTo>
                  <a:lnTo>
                    <a:pt x="73" y="1502"/>
                  </a:lnTo>
                  <a:lnTo>
                    <a:pt x="45" y="1612"/>
                  </a:lnTo>
                  <a:lnTo>
                    <a:pt x="16" y="1776"/>
                  </a:lnTo>
                  <a:lnTo>
                    <a:pt x="0" y="1986"/>
                  </a:lnTo>
                  <a:lnTo>
                    <a:pt x="1" y="2176"/>
                  </a:lnTo>
                  <a:lnTo>
                    <a:pt x="7" y="2258"/>
                  </a:lnTo>
                  <a:lnTo>
                    <a:pt x="12" y="2329"/>
                  </a:lnTo>
                  <a:lnTo>
                    <a:pt x="46" y="2706"/>
                  </a:lnTo>
                  <a:lnTo>
                    <a:pt x="75" y="2971"/>
                  </a:lnTo>
                  <a:lnTo>
                    <a:pt x="91" y="3075"/>
                  </a:lnTo>
                  <a:lnTo>
                    <a:pt x="135" y="3104"/>
                  </a:lnTo>
                  <a:lnTo>
                    <a:pt x="491" y="3288"/>
                  </a:lnTo>
                  <a:lnTo>
                    <a:pt x="766" y="3409"/>
                  </a:lnTo>
                  <a:lnTo>
                    <a:pt x="984" y="3496"/>
                  </a:lnTo>
                  <a:lnTo>
                    <a:pt x="1230" y="3582"/>
                  </a:lnTo>
                  <a:lnTo>
                    <a:pt x="1504" y="3668"/>
                  </a:lnTo>
                  <a:lnTo>
                    <a:pt x="1805" y="3749"/>
                  </a:lnTo>
                  <a:lnTo>
                    <a:pt x="2132" y="3824"/>
                  </a:lnTo>
                  <a:lnTo>
                    <a:pt x="2485" y="3890"/>
                  </a:lnTo>
                  <a:lnTo>
                    <a:pt x="2862" y="3943"/>
                  </a:lnTo>
                  <a:lnTo>
                    <a:pt x="3265" y="3981"/>
                  </a:lnTo>
                  <a:lnTo>
                    <a:pt x="3690" y="4003"/>
                  </a:lnTo>
                  <a:lnTo>
                    <a:pt x="3913" y="4004"/>
                  </a:lnTo>
                  <a:lnTo>
                    <a:pt x="4135" y="4003"/>
                  </a:lnTo>
                  <a:lnTo>
                    <a:pt x="4562" y="3982"/>
                  </a:lnTo>
                  <a:lnTo>
                    <a:pt x="4963" y="3943"/>
                  </a:lnTo>
                  <a:lnTo>
                    <a:pt x="5341" y="3890"/>
                  </a:lnTo>
                  <a:lnTo>
                    <a:pt x="5694" y="3825"/>
                  </a:lnTo>
                  <a:lnTo>
                    <a:pt x="6021" y="3750"/>
                  </a:lnTo>
                  <a:lnTo>
                    <a:pt x="6322" y="3668"/>
                  </a:lnTo>
                  <a:lnTo>
                    <a:pt x="6595" y="3583"/>
                  </a:lnTo>
                  <a:lnTo>
                    <a:pt x="6842" y="3496"/>
                  </a:lnTo>
                  <a:lnTo>
                    <a:pt x="7059" y="3411"/>
                  </a:lnTo>
                  <a:lnTo>
                    <a:pt x="7336" y="3288"/>
                  </a:lnTo>
                  <a:lnTo>
                    <a:pt x="7690" y="3104"/>
                  </a:lnTo>
                  <a:lnTo>
                    <a:pt x="7735" y="3075"/>
                  </a:lnTo>
                  <a:lnTo>
                    <a:pt x="7751" y="2971"/>
                  </a:lnTo>
                  <a:lnTo>
                    <a:pt x="7781" y="2706"/>
                  </a:lnTo>
                  <a:lnTo>
                    <a:pt x="7814" y="2329"/>
                  </a:lnTo>
                  <a:lnTo>
                    <a:pt x="7820" y="2258"/>
                  </a:lnTo>
                  <a:lnTo>
                    <a:pt x="7824" y="2176"/>
                  </a:lnTo>
                  <a:lnTo>
                    <a:pt x="7824" y="1986"/>
                  </a:lnTo>
                  <a:lnTo>
                    <a:pt x="7808" y="1776"/>
                  </a:lnTo>
                  <a:lnTo>
                    <a:pt x="7779" y="1612"/>
                  </a:lnTo>
                  <a:lnTo>
                    <a:pt x="7752" y="1502"/>
                  </a:lnTo>
                  <a:lnTo>
                    <a:pt x="7715" y="1394"/>
                  </a:lnTo>
                  <a:lnTo>
                    <a:pt x="7670" y="1291"/>
                  </a:lnTo>
                  <a:lnTo>
                    <a:pt x="7614" y="1191"/>
                  </a:lnTo>
                  <a:lnTo>
                    <a:pt x="7546" y="1099"/>
                  </a:lnTo>
                  <a:lnTo>
                    <a:pt x="7467" y="1016"/>
                  </a:lnTo>
                  <a:lnTo>
                    <a:pt x="7375" y="942"/>
                  </a:lnTo>
                  <a:lnTo>
                    <a:pt x="7268" y="879"/>
                  </a:lnTo>
                  <a:lnTo>
                    <a:pt x="7147" y="830"/>
                  </a:lnTo>
                  <a:lnTo>
                    <a:pt x="7079" y="8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6" name="Group 9"/>
          <p:cNvGrpSpPr>
            <a:grpSpLocks noChangeAspect="1"/>
          </p:cNvGrpSpPr>
          <p:nvPr/>
        </p:nvGrpSpPr>
        <p:grpSpPr bwMode="auto">
          <a:xfrm>
            <a:off x="2128200" y="4837012"/>
            <a:ext cx="177796" cy="207573"/>
            <a:chOff x="4789" y="306"/>
            <a:chExt cx="2675" cy="3123"/>
          </a:xfrm>
          <a:solidFill>
            <a:schemeClr val="bg1">
              <a:lumMod val="85000"/>
            </a:schemeClr>
          </a:solidFill>
        </p:grpSpPr>
        <p:sp>
          <p:nvSpPr>
            <p:cNvPr id="77" name="Freeform 10"/>
            <p:cNvSpPr>
              <a:spLocks/>
            </p:cNvSpPr>
            <p:nvPr/>
          </p:nvSpPr>
          <p:spPr bwMode="auto">
            <a:xfrm>
              <a:off x="5145" y="306"/>
              <a:ext cx="1953" cy="3050"/>
            </a:xfrm>
            <a:custGeom>
              <a:avLst/>
              <a:gdLst>
                <a:gd name="T0" fmla="*/ 4028 w 5858"/>
                <a:gd name="T1" fmla="*/ 5557 h 9152"/>
                <a:gd name="T2" fmla="*/ 4331 w 5858"/>
                <a:gd name="T3" fmla="*/ 5548 h 9152"/>
                <a:gd name="T4" fmla="*/ 4795 w 5858"/>
                <a:gd name="T5" fmla="*/ 5488 h 9152"/>
                <a:gd name="T6" fmla="*/ 5097 w 5858"/>
                <a:gd name="T7" fmla="*/ 5414 h 9152"/>
                <a:gd name="T8" fmla="*/ 5398 w 5858"/>
                <a:gd name="T9" fmla="*/ 5303 h 9152"/>
                <a:gd name="T10" fmla="*/ 5678 w 5858"/>
                <a:gd name="T11" fmla="*/ 5146 h 9152"/>
                <a:gd name="T12" fmla="*/ 5858 w 5858"/>
                <a:gd name="T13" fmla="*/ 4994 h 9152"/>
                <a:gd name="T14" fmla="*/ 5783 w 5858"/>
                <a:gd name="T15" fmla="*/ 4964 h 9152"/>
                <a:gd name="T16" fmla="*/ 5630 w 5858"/>
                <a:gd name="T17" fmla="*/ 4864 h 9152"/>
                <a:gd name="T18" fmla="*/ 5486 w 5858"/>
                <a:gd name="T19" fmla="*/ 4724 h 9152"/>
                <a:gd name="T20" fmla="*/ 5343 w 5858"/>
                <a:gd name="T21" fmla="*/ 4513 h 9152"/>
                <a:gd name="T22" fmla="*/ 5224 w 5858"/>
                <a:gd name="T23" fmla="*/ 4221 h 9152"/>
                <a:gd name="T24" fmla="*/ 5149 w 5858"/>
                <a:gd name="T25" fmla="*/ 3832 h 9152"/>
                <a:gd name="T26" fmla="*/ 5143 w 5858"/>
                <a:gd name="T27" fmla="*/ 3335 h 9152"/>
                <a:gd name="T28" fmla="*/ 5169 w 5858"/>
                <a:gd name="T29" fmla="*/ 3046 h 9152"/>
                <a:gd name="T30" fmla="*/ 5189 w 5858"/>
                <a:gd name="T31" fmla="*/ 2478 h 9152"/>
                <a:gd name="T32" fmla="*/ 5158 w 5858"/>
                <a:gd name="T33" fmla="*/ 1948 h 9152"/>
                <a:gd name="T34" fmla="*/ 5068 w 5858"/>
                <a:gd name="T35" fmla="*/ 1472 h 9152"/>
                <a:gd name="T36" fmla="*/ 4917 w 5858"/>
                <a:gd name="T37" fmla="*/ 1060 h 9152"/>
                <a:gd name="T38" fmla="*/ 4728 w 5858"/>
                <a:gd name="T39" fmla="*/ 769 h 9152"/>
                <a:gd name="T40" fmla="*/ 4597 w 5858"/>
                <a:gd name="T41" fmla="*/ 634 h 9152"/>
                <a:gd name="T42" fmla="*/ 4448 w 5858"/>
                <a:gd name="T43" fmla="*/ 524 h 9152"/>
                <a:gd name="T44" fmla="*/ 4278 w 5858"/>
                <a:gd name="T45" fmla="*/ 444 h 9152"/>
                <a:gd name="T46" fmla="*/ 4089 w 5858"/>
                <a:gd name="T47" fmla="*/ 392 h 9152"/>
                <a:gd name="T48" fmla="*/ 3880 w 5858"/>
                <a:gd name="T49" fmla="*/ 372 h 9152"/>
                <a:gd name="T50" fmla="*/ 3710 w 5858"/>
                <a:gd name="T51" fmla="*/ 379 h 9152"/>
                <a:gd name="T52" fmla="*/ 3553 w 5858"/>
                <a:gd name="T53" fmla="*/ 239 h 9152"/>
                <a:gd name="T54" fmla="*/ 3353 w 5858"/>
                <a:gd name="T55" fmla="*/ 124 h 9152"/>
                <a:gd name="T56" fmla="*/ 3137 w 5858"/>
                <a:gd name="T57" fmla="*/ 46 h 9152"/>
                <a:gd name="T58" fmla="*/ 2870 w 5858"/>
                <a:gd name="T59" fmla="*/ 3 h 9152"/>
                <a:gd name="T60" fmla="*/ 2552 w 5858"/>
                <a:gd name="T61" fmla="*/ 13 h 9152"/>
                <a:gd name="T62" fmla="*/ 2185 w 5858"/>
                <a:gd name="T63" fmla="*/ 100 h 9152"/>
                <a:gd name="T64" fmla="*/ 2010 w 5858"/>
                <a:gd name="T65" fmla="*/ 165 h 9152"/>
                <a:gd name="T66" fmla="*/ 1770 w 5858"/>
                <a:gd name="T67" fmla="*/ 277 h 9152"/>
                <a:gd name="T68" fmla="*/ 1548 w 5858"/>
                <a:gd name="T69" fmla="*/ 422 h 9152"/>
                <a:gd name="T70" fmla="*/ 1323 w 5858"/>
                <a:gd name="T71" fmla="*/ 640 h 9152"/>
                <a:gd name="T72" fmla="*/ 1112 w 5858"/>
                <a:gd name="T73" fmla="*/ 948 h 9152"/>
                <a:gd name="T74" fmla="*/ 936 w 5858"/>
                <a:gd name="T75" fmla="*/ 1364 h 9152"/>
                <a:gd name="T76" fmla="*/ 814 w 5858"/>
                <a:gd name="T77" fmla="*/ 1907 h 9152"/>
                <a:gd name="T78" fmla="*/ 765 w 5858"/>
                <a:gd name="T79" fmla="*/ 2596 h 9152"/>
                <a:gd name="T80" fmla="*/ 770 w 5858"/>
                <a:gd name="T81" fmla="*/ 2994 h 9152"/>
                <a:gd name="T82" fmla="*/ 734 w 5858"/>
                <a:gd name="T83" fmla="*/ 3660 h 9152"/>
                <a:gd name="T84" fmla="*/ 641 w 5858"/>
                <a:gd name="T85" fmla="*/ 4157 h 9152"/>
                <a:gd name="T86" fmla="*/ 511 w 5858"/>
                <a:gd name="T87" fmla="*/ 4510 h 9152"/>
                <a:gd name="T88" fmla="*/ 364 w 5858"/>
                <a:gd name="T89" fmla="*/ 4742 h 9152"/>
                <a:gd name="T90" fmla="*/ 220 w 5858"/>
                <a:gd name="T91" fmla="*/ 4879 h 9152"/>
                <a:gd name="T92" fmla="*/ 72 w 5858"/>
                <a:gd name="T93" fmla="*/ 4955 h 9152"/>
                <a:gd name="T94" fmla="*/ 0 w 5858"/>
                <a:gd name="T95" fmla="*/ 4969 h 9152"/>
                <a:gd name="T96" fmla="*/ 138 w 5858"/>
                <a:gd name="T97" fmla="*/ 5110 h 9152"/>
                <a:gd name="T98" fmla="*/ 337 w 5858"/>
                <a:gd name="T99" fmla="*/ 5246 h 9152"/>
                <a:gd name="T100" fmla="*/ 569 w 5858"/>
                <a:gd name="T101" fmla="*/ 5358 h 9152"/>
                <a:gd name="T102" fmla="*/ 871 w 5858"/>
                <a:gd name="T103" fmla="*/ 5460 h 9152"/>
                <a:gd name="T104" fmla="*/ 1253 w 5858"/>
                <a:gd name="T105" fmla="*/ 5535 h 9152"/>
                <a:gd name="T106" fmla="*/ 1722 w 5858"/>
                <a:gd name="T107" fmla="*/ 5570 h 9152"/>
                <a:gd name="T108" fmla="*/ 1853 w 5858"/>
                <a:gd name="T109" fmla="*/ 5973 h 9152"/>
                <a:gd name="T110" fmla="*/ 4030 w 5858"/>
                <a:gd name="T111" fmla="*/ 5979 h 9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858" h="9152">
                  <a:moveTo>
                    <a:pt x="4028" y="5950"/>
                  </a:moveTo>
                  <a:lnTo>
                    <a:pt x="4028" y="5557"/>
                  </a:lnTo>
                  <a:lnTo>
                    <a:pt x="4067" y="5558"/>
                  </a:lnTo>
                  <a:lnTo>
                    <a:pt x="4331" y="5548"/>
                  </a:lnTo>
                  <a:lnTo>
                    <a:pt x="4580" y="5522"/>
                  </a:lnTo>
                  <a:lnTo>
                    <a:pt x="4795" y="5488"/>
                  </a:lnTo>
                  <a:lnTo>
                    <a:pt x="4944" y="5456"/>
                  </a:lnTo>
                  <a:lnTo>
                    <a:pt x="5097" y="5414"/>
                  </a:lnTo>
                  <a:lnTo>
                    <a:pt x="5248" y="5365"/>
                  </a:lnTo>
                  <a:lnTo>
                    <a:pt x="5398" y="5303"/>
                  </a:lnTo>
                  <a:lnTo>
                    <a:pt x="5542" y="5231"/>
                  </a:lnTo>
                  <a:lnTo>
                    <a:pt x="5678" y="5146"/>
                  </a:lnTo>
                  <a:lnTo>
                    <a:pt x="5801" y="5048"/>
                  </a:lnTo>
                  <a:lnTo>
                    <a:pt x="5858" y="4994"/>
                  </a:lnTo>
                  <a:lnTo>
                    <a:pt x="5852" y="4992"/>
                  </a:lnTo>
                  <a:lnTo>
                    <a:pt x="5783" y="4964"/>
                  </a:lnTo>
                  <a:lnTo>
                    <a:pt x="5696" y="4913"/>
                  </a:lnTo>
                  <a:lnTo>
                    <a:pt x="5630" y="4864"/>
                  </a:lnTo>
                  <a:lnTo>
                    <a:pt x="5559" y="4802"/>
                  </a:lnTo>
                  <a:lnTo>
                    <a:pt x="5486" y="4724"/>
                  </a:lnTo>
                  <a:lnTo>
                    <a:pt x="5413" y="4628"/>
                  </a:lnTo>
                  <a:lnTo>
                    <a:pt x="5343" y="4513"/>
                  </a:lnTo>
                  <a:lnTo>
                    <a:pt x="5279" y="4377"/>
                  </a:lnTo>
                  <a:lnTo>
                    <a:pt x="5224" y="4221"/>
                  </a:lnTo>
                  <a:lnTo>
                    <a:pt x="5179" y="4038"/>
                  </a:lnTo>
                  <a:lnTo>
                    <a:pt x="5149" y="3832"/>
                  </a:lnTo>
                  <a:lnTo>
                    <a:pt x="5136" y="3597"/>
                  </a:lnTo>
                  <a:lnTo>
                    <a:pt x="5143" y="3335"/>
                  </a:lnTo>
                  <a:lnTo>
                    <a:pt x="5156" y="3191"/>
                  </a:lnTo>
                  <a:lnTo>
                    <a:pt x="5169" y="3046"/>
                  </a:lnTo>
                  <a:lnTo>
                    <a:pt x="5186" y="2759"/>
                  </a:lnTo>
                  <a:lnTo>
                    <a:pt x="5189" y="2478"/>
                  </a:lnTo>
                  <a:lnTo>
                    <a:pt x="5181" y="2209"/>
                  </a:lnTo>
                  <a:lnTo>
                    <a:pt x="5158" y="1948"/>
                  </a:lnTo>
                  <a:lnTo>
                    <a:pt x="5122" y="1702"/>
                  </a:lnTo>
                  <a:lnTo>
                    <a:pt x="5068" y="1472"/>
                  </a:lnTo>
                  <a:lnTo>
                    <a:pt x="5001" y="1257"/>
                  </a:lnTo>
                  <a:lnTo>
                    <a:pt x="4917" y="1060"/>
                  </a:lnTo>
                  <a:lnTo>
                    <a:pt x="4816" y="886"/>
                  </a:lnTo>
                  <a:lnTo>
                    <a:pt x="4728" y="769"/>
                  </a:lnTo>
                  <a:lnTo>
                    <a:pt x="4665" y="699"/>
                  </a:lnTo>
                  <a:lnTo>
                    <a:pt x="4597" y="634"/>
                  </a:lnTo>
                  <a:lnTo>
                    <a:pt x="4524" y="576"/>
                  </a:lnTo>
                  <a:lnTo>
                    <a:pt x="4448" y="524"/>
                  </a:lnTo>
                  <a:lnTo>
                    <a:pt x="4365" y="481"/>
                  </a:lnTo>
                  <a:lnTo>
                    <a:pt x="4278" y="444"/>
                  </a:lnTo>
                  <a:lnTo>
                    <a:pt x="4185" y="414"/>
                  </a:lnTo>
                  <a:lnTo>
                    <a:pt x="4089" y="392"/>
                  </a:lnTo>
                  <a:lnTo>
                    <a:pt x="3987" y="378"/>
                  </a:lnTo>
                  <a:lnTo>
                    <a:pt x="3880" y="372"/>
                  </a:lnTo>
                  <a:lnTo>
                    <a:pt x="3768" y="373"/>
                  </a:lnTo>
                  <a:lnTo>
                    <a:pt x="3710" y="379"/>
                  </a:lnTo>
                  <a:lnTo>
                    <a:pt x="3693" y="357"/>
                  </a:lnTo>
                  <a:lnTo>
                    <a:pt x="3553" y="239"/>
                  </a:lnTo>
                  <a:lnTo>
                    <a:pt x="3441" y="170"/>
                  </a:lnTo>
                  <a:lnTo>
                    <a:pt x="3353" y="124"/>
                  </a:lnTo>
                  <a:lnTo>
                    <a:pt x="3251" y="82"/>
                  </a:lnTo>
                  <a:lnTo>
                    <a:pt x="3137" y="46"/>
                  </a:lnTo>
                  <a:lnTo>
                    <a:pt x="3009" y="19"/>
                  </a:lnTo>
                  <a:lnTo>
                    <a:pt x="2870" y="3"/>
                  </a:lnTo>
                  <a:lnTo>
                    <a:pt x="2718" y="0"/>
                  </a:lnTo>
                  <a:lnTo>
                    <a:pt x="2552" y="13"/>
                  </a:lnTo>
                  <a:lnTo>
                    <a:pt x="2375" y="46"/>
                  </a:lnTo>
                  <a:lnTo>
                    <a:pt x="2185" y="100"/>
                  </a:lnTo>
                  <a:lnTo>
                    <a:pt x="2085" y="137"/>
                  </a:lnTo>
                  <a:lnTo>
                    <a:pt x="2010" y="165"/>
                  </a:lnTo>
                  <a:lnTo>
                    <a:pt x="1872" y="225"/>
                  </a:lnTo>
                  <a:lnTo>
                    <a:pt x="1770" y="277"/>
                  </a:lnTo>
                  <a:lnTo>
                    <a:pt x="1660" y="342"/>
                  </a:lnTo>
                  <a:lnTo>
                    <a:pt x="1548" y="422"/>
                  </a:lnTo>
                  <a:lnTo>
                    <a:pt x="1434" y="522"/>
                  </a:lnTo>
                  <a:lnTo>
                    <a:pt x="1323" y="640"/>
                  </a:lnTo>
                  <a:lnTo>
                    <a:pt x="1214" y="781"/>
                  </a:lnTo>
                  <a:lnTo>
                    <a:pt x="1112" y="948"/>
                  </a:lnTo>
                  <a:lnTo>
                    <a:pt x="1018" y="1141"/>
                  </a:lnTo>
                  <a:lnTo>
                    <a:pt x="936" y="1364"/>
                  </a:lnTo>
                  <a:lnTo>
                    <a:pt x="867" y="1619"/>
                  </a:lnTo>
                  <a:lnTo>
                    <a:pt x="814" y="1907"/>
                  </a:lnTo>
                  <a:lnTo>
                    <a:pt x="779" y="2232"/>
                  </a:lnTo>
                  <a:lnTo>
                    <a:pt x="765" y="2596"/>
                  </a:lnTo>
                  <a:lnTo>
                    <a:pt x="767" y="2795"/>
                  </a:lnTo>
                  <a:lnTo>
                    <a:pt x="770" y="2994"/>
                  </a:lnTo>
                  <a:lnTo>
                    <a:pt x="760" y="3349"/>
                  </a:lnTo>
                  <a:lnTo>
                    <a:pt x="734" y="3660"/>
                  </a:lnTo>
                  <a:lnTo>
                    <a:pt x="694" y="3928"/>
                  </a:lnTo>
                  <a:lnTo>
                    <a:pt x="641" y="4157"/>
                  </a:lnTo>
                  <a:lnTo>
                    <a:pt x="580" y="4350"/>
                  </a:lnTo>
                  <a:lnTo>
                    <a:pt x="511" y="4510"/>
                  </a:lnTo>
                  <a:lnTo>
                    <a:pt x="439" y="4638"/>
                  </a:lnTo>
                  <a:lnTo>
                    <a:pt x="364" y="4742"/>
                  </a:lnTo>
                  <a:lnTo>
                    <a:pt x="291" y="4820"/>
                  </a:lnTo>
                  <a:lnTo>
                    <a:pt x="220" y="4879"/>
                  </a:lnTo>
                  <a:lnTo>
                    <a:pt x="155" y="4919"/>
                  </a:lnTo>
                  <a:lnTo>
                    <a:pt x="72" y="4955"/>
                  </a:lnTo>
                  <a:lnTo>
                    <a:pt x="5" y="4969"/>
                  </a:lnTo>
                  <a:lnTo>
                    <a:pt x="0" y="4969"/>
                  </a:lnTo>
                  <a:lnTo>
                    <a:pt x="13" y="4988"/>
                  </a:lnTo>
                  <a:lnTo>
                    <a:pt x="138" y="5110"/>
                  </a:lnTo>
                  <a:lnTo>
                    <a:pt x="247" y="5190"/>
                  </a:lnTo>
                  <a:lnTo>
                    <a:pt x="337" y="5246"/>
                  </a:lnTo>
                  <a:lnTo>
                    <a:pt x="445" y="5303"/>
                  </a:lnTo>
                  <a:lnTo>
                    <a:pt x="569" y="5358"/>
                  </a:lnTo>
                  <a:lnTo>
                    <a:pt x="710" y="5411"/>
                  </a:lnTo>
                  <a:lnTo>
                    <a:pt x="871" y="5460"/>
                  </a:lnTo>
                  <a:lnTo>
                    <a:pt x="1053" y="5502"/>
                  </a:lnTo>
                  <a:lnTo>
                    <a:pt x="1253" y="5535"/>
                  </a:lnTo>
                  <a:lnTo>
                    <a:pt x="1476" y="5558"/>
                  </a:lnTo>
                  <a:lnTo>
                    <a:pt x="1722" y="5570"/>
                  </a:lnTo>
                  <a:lnTo>
                    <a:pt x="1853" y="5570"/>
                  </a:lnTo>
                  <a:lnTo>
                    <a:pt x="1853" y="5973"/>
                  </a:lnTo>
                  <a:lnTo>
                    <a:pt x="2944" y="9152"/>
                  </a:lnTo>
                  <a:lnTo>
                    <a:pt x="4030" y="5979"/>
                  </a:lnTo>
                  <a:lnTo>
                    <a:pt x="4028" y="59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8" name="Freeform 11"/>
            <p:cNvSpPr>
              <a:spLocks/>
            </p:cNvSpPr>
            <p:nvPr/>
          </p:nvSpPr>
          <p:spPr bwMode="auto">
            <a:xfrm>
              <a:off x="4789" y="2400"/>
              <a:ext cx="2675" cy="1029"/>
            </a:xfrm>
            <a:custGeom>
              <a:avLst/>
              <a:gdLst>
                <a:gd name="T0" fmla="*/ 8023 w 8024"/>
                <a:gd name="T1" fmla="*/ 2914 h 3085"/>
                <a:gd name="T2" fmla="*/ 7804 w 8024"/>
                <a:gd name="T3" fmla="*/ 1705 h 3085"/>
                <a:gd name="T4" fmla="*/ 7788 w 8024"/>
                <a:gd name="T5" fmla="*/ 1631 h 3085"/>
                <a:gd name="T6" fmla="*/ 7745 w 8024"/>
                <a:gd name="T7" fmla="*/ 1490 h 3085"/>
                <a:gd name="T8" fmla="*/ 7686 w 8024"/>
                <a:gd name="T9" fmla="*/ 1356 h 3085"/>
                <a:gd name="T10" fmla="*/ 7612 w 8024"/>
                <a:gd name="T11" fmla="*/ 1231 h 3085"/>
                <a:gd name="T12" fmla="*/ 7524 w 8024"/>
                <a:gd name="T13" fmla="*/ 1114 h 3085"/>
                <a:gd name="T14" fmla="*/ 7424 w 8024"/>
                <a:gd name="T15" fmla="*/ 1009 h 3085"/>
                <a:gd name="T16" fmla="*/ 7311 w 8024"/>
                <a:gd name="T17" fmla="*/ 916 h 3085"/>
                <a:gd name="T18" fmla="*/ 7187 w 8024"/>
                <a:gd name="T19" fmla="*/ 835 h 3085"/>
                <a:gd name="T20" fmla="*/ 7121 w 8024"/>
                <a:gd name="T21" fmla="*/ 800 h 3085"/>
                <a:gd name="T22" fmla="*/ 5750 w 8024"/>
                <a:gd name="T23" fmla="*/ 125 h 3085"/>
                <a:gd name="T24" fmla="*/ 5633 w 8024"/>
                <a:gd name="T25" fmla="*/ 65 h 3085"/>
                <a:gd name="T26" fmla="*/ 5518 w 8024"/>
                <a:gd name="T27" fmla="*/ 0 h 3085"/>
                <a:gd name="T28" fmla="*/ 5950 w 8024"/>
                <a:gd name="T29" fmla="*/ 1274 h 3085"/>
                <a:gd name="T30" fmla="*/ 5345 w 8024"/>
                <a:gd name="T31" fmla="*/ 1228 h 3085"/>
                <a:gd name="T32" fmla="*/ 4013 w 8024"/>
                <a:gd name="T33" fmla="*/ 2868 h 3085"/>
                <a:gd name="T34" fmla="*/ 2679 w 8024"/>
                <a:gd name="T35" fmla="*/ 1228 h 3085"/>
                <a:gd name="T36" fmla="*/ 2074 w 8024"/>
                <a:gd name="T37" fmla="*/ 1274 h 3085"/>
                <a:gd name="T38" fmla="*/ 2516 w 8024"/>
                <a:gd name="T39" fmla="*/ 0 h 3085"/>
                <a:gd name="T40" fmla="*/ 2241 w 8024"/>
                <a:gd name="T41" fmla="*/ 140 h 3085"/>
                <a:gd name="T42" fmla="*/ 903 w 8024"/>
                <a:gd name="T43" fmla="*/ 800 h 3085"/>
                <a:gd name="T44" fmla="*/ 837 w 8024"/>
                <a:gd name="T45" fmla="*/ 835 h 3085"/>
                <a:gd name="T46" fmla="*/ 713 w 8024"/>
                <a:gd name="T47" fmla="*/ 916 h 3085"/>
                <a:gd name="T48" fmla="*/ 601 w 8024"/>
                <a:gd name="T49" fmla="*/ 1009 h 3085"/>
                <a:gd name="T50" fmla="*/ 500 w 8024"/>
                <a:gd name="T51" fmla="*/ 1114 h 3085"/>
                <a:gd name="T52" fmla="*/ 412 w 8024"/>
                <a:gd name="T53" fmla="*/ 1231 h 3085"/>
                <a:gd name="T54" fmla="*/ 338 w 8024"/>
                <a:gd name="T55" fmla="*/ 1356 h 3085"/>
                <a:gd name="T56" fmla="*/ 279 w 8024"/>
                <a:gd name="T57" fmla="*/ 1490 h 3085"/>
                <a:gd name="T58" fmla="*/ 236 w 8024"/>
                <a:gd name="T59" fmla="*/ 1631 h 3085"/>
                <a:gd name="T60" fmla="*/ 222 w 8024"/>
                <a:gd name="T61" fmla="*/ 1705 h 3085"/>
                <a:gd name="T62" fmla="*/ 1 w 8024"/>
                <a:gd name="T63" fmla="*/ 2914 h 3085"/>
                <a:gd name="T64" fmla="*/ 0 w 8024"/>
                <a:gd name="T65" fmla="*/ 2930 h 3085"/>
                <a:gd name="T66" fmla="*/ 1 w 8024"/>
                <a:gd name="T67" fmla="*/ 2963 h 3085"/>
                <a:gd name="T68" fmla="*/ 16 w 8024"/>
                <a:gd name="T69" fmla="*/ 3008 h 3085"/>
                <a:gd name="T70" fmla="*/ 55 w 8024"/>
                <a:gd name="T71" fmla="*/ 3055 h 3085"/>
                <a:gd name="T72" fmla="*/ 97 w 8024"/>
                <a:gd name="T73" fmla="*/ 3077 h 3085"/>
                <a:gd name="T74" fmla="*/ 128 w 8024"/>
                <a:gd name="T75" fmla="*/ 3084 h 3085"/>
                <a:gd name="T76" fmla="*/ 144 w 8024"/>
                <a:gd name="T77" fmla="*/ 3085 h 3085"/>
                <a:gd name="T78" fmla="*/ 7876 w 8024"/>
                <a:gd name="T79" fmla="*/ 3085 h 3085"/>
                <a:gd name="T80" fmla="*/ 7893 w 8024"/>
                <a:gd name="T81" fmla="*/ 3084 h 3085"/>
                <a:gd name="T82" fmla="*/ 7926 w 8024"/>
                <a:gd name="T83" fmla="*/ 3077 h 3085"/>
                <a:gd name="T84" fmla="*/ 7968 w 8024"/>
                <a:gd name="T85" fmla="*/ 3055 h 3085"/>
                <a:gd name="T86" fmla="*/ 8008 w 8024"/>
                <a:gd name="T87" fmla="*/ 3008 h 3085"/>
                <a:gd name="T88" fmla="*/ 8023 w 8024"/>
                <a:gd name="T89" fmla="*/ 2963 h 3085"/>
                <a:gd name="T90" fmla="*/ 8024 w 8024"/>
                <a:gd name="T91" fmla="*/ 2930 h 3085"/>
                <a:gd name="T92" fmla="*/ 8023 w 8024"/>
                <a:gd name="T93" fmla="*/ 2914 h 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024" h="3085">
                  <a:moveTo>
                    <a:pt x="8023" y="2914"/>
                  </a:moveTo>
                  <a:lnTo>
                    <a:pt x="7804" y="1705"/>
                  </a:lnTo>
                  <a:lnTo>
                    <a:pt x="7788" y="1631"/>
                  </a:lnTo>
                  <a:lnTo>
                    <a:pt x="7745" y="1490"/>
                  </a:lnTo>
                  <a:lnTo>
                    <a:pt x="7686" y="1356"/>
                  </a:lnTo>
                  <a:lnTo>
                    <a:pt x="7612" y="1231"/>
                  </a:lnTo>
                  <a:lnTo>
                    <a:pt x="7524" y="1114"/>
                  </a:lnTo>
                  <a:lnTo>
                    <a:pt x="7424" y="1009"/>
                  </a:lnTo>
                  <a:lnTo>
                    <a:pt x="7311" y="916"/>
                  </a:lnTo>
                  <a:lnTo>
                    <a:pt x="7187" y="835"/>
                  </a:lnTo>
                  <a:lnTo>
                    <a:pt x="7121" y="800"/>
                  </a:lnTo>
                  <a:lnTo>
                    <a:pt x="5750" y="125"/>
                  </a:lnTo>
                  <a:lnTo>
                    <a:pt x="5633" y="65"/>
                  </a:lnTo>
                  <a:lnTo>
                    <a:pt x="5518" y="0"/>
                  </a:lnTo>
                  <a:lnTo>
                    <a:pt x="5950" y="1274"/>
                  </a:lnTo>
                  <a:lnTo>
                    <a:pt x="5345" y="1228"/>
                  </a:lnTo>
                  <a:lnTo>
                    <a:pt x="4013" y="2868"/>
                  </a:lnTo>
                  <a:lnTo>
                    <a:pt x="2679" y="1228"/>
                  </a:lnTo>
                  <a:lnTo>
                    <a:pt x="2074" y="1274"/>
                  </a:lnTo>
                  <a:lnTo>
                    <a:pt x="2516" y="0"/>
                  </a:lnTo>
                  <a:lnTo>
                    <a:pt x="2241" y="140"/>
                  </a:lnTo>
                  <a:lnTo>
                    <a:pt x="903" y="800"/>
                  </a:lnTo>
                  <a:lnTo>
                    <a:pt x="837" y="835"/>
                  </a:lnTo>
                  <a:lnTo>
                    <a:pt x="713" y="916"/>
                  </a:lnTo>
                  <a:lnTo>
                    <a:pt x="601" y="1009"/>
                  </a:lnTo>
                  <a:lnTo>
                    <a:pt x="500" y="1114"/>
                  </a:lnTo>
                  <a:lnTo>
                    <a:pt x="412" y="1231"/>
                  </a:lnTo>
                  <a:lnTo>
                    <a:pt x="338" y="1356"/>
                  </a:lnTo>
                  <a:lnTo>
                    <a:pt x="279" y="1490"/>
                  </a:lnTo>
                  <a:lnTo>
                    <a:pt x="236" y="1631"/>
                  </a:lnTo>
                  <a:lnTo>
                    <a:pt x="222" y="1705"/>
                  </a:lnTo>
                  <a:lnTo>
                    <a:pt x="1" y="2914"/>
                  </a:lnTo>
                  <a:lnTo>
                    <a:pt x="0" y="2930"/>
                  </a:lnTo>
                  <a:lnTo>
                    <a:pt x="1" y="2963"/>
                  </a:lnTo>
                  <a:lnTo>
                    <a:pt x="16" y="3008"/>
                  </a:lnTo>
                  <a:lnTo>
                    <a:pt x="55" y="3055"/>
                  </a:lnTo>
                  <a:lnTo>
                    <a:pt x="97" y="3077"/>
                  </a:lnTo>
                  <a:lnTo>
                    <a:pt x="128" y="3084"/>
                  </a:lnTo>
                  <a:lnTo>
                    <a:pt x="144" y="3085"/>
                  </a:lnTo>
                  <a:lnTo>
                    <a:pt x="7876" y="3085"/>
                  </a:lnTo>
                  <a:lnTo>
                    <a:pt x="7893" y="3084"/>
                  </a:lnTo>
                  <a:lnTo>
                    <a:pt x="7926" y="3077"/>
                  </a:lnTo>
                  <a:lnTo>
                    <a:pt x="7968" y="3055"/>
                  </a:lnTo>
                  <a:lnTo>
                    <a:pt x="8008" y="3008"/>
                  </a:lnTo>
                  <a:lnTo>
                    <a:pt x="8023" y="2963"/>
                  </a:lnTo>
                  <a:lnTo>
                    <a:pt x="8024" y="2930"/>
                  </a:lnTo>
                  <a:lnTo>
                    <a:pt x="8023" y="29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79" name="모서리가 둥근 직사각형 78"/>
          <p:cNvSpPr/>
          <p:nvPr/>
        </p:nvSpPr>
        <p:spPr>
          <a:xfrm>
            <a:off x="2578595" y="440315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2921495" y="440315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1" name="모서리가 둥근 직사각형 80"/>
          <p:cNvSpPr/>
          <p:nvPr/>
        </p:nvSpPr>
        <p:spPr>
          <a:xfrm>
            <a:off x="3264395" y="440315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3607295" y="440315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3" name="모서리가 둥근 직사각형 82"/>
          <p:cNvSpPr/>
          <p:nvPr/>
        </p:nvSpPr>
        <p:spPr>
          <a:xfrm>
            <a:off x="3950195" y="440315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4" name="모서리가 둥근 직사각형 83"/>
          <p:cNvSpPr/>
          <p:nvPr/>
        </p:nvSpPr>
        <p:spPr>
          <a:xfrm>
            <a:off x="4293095" y="440315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5" name="모서리가 둥근 직사각형 84"/>
          <p:cNvSpPr/>
          <p:nvPr/>
        </p:nvSpPr>
        <p:spPr>
          <a:xfrm>
            <a:off x="4635995" y="440315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6" name="모서리가 둥근 직사각형 85"/>
          <p:cNvSpPr/>
          <p:nvPr/>
        </p:nvSpPr>
        <p:spPr>
          <a:xfrm>
            <a:off x="4978895" y="4403159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7" name="모서리가 둥근 직사각형 86"/>
          <p:cNvSpPr/>
          <p:nvPr/>
        </p:nvSpPr>
        <p:spPr>
          <a:xfrm>
            <a:off x="5321795" y="4403159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8" name="모서리가 둥근 직사각형 87"/>
          <p:cNvSpPr/>
          <p:nvPr/>
        </p:nvSpPr>
        <p:spPr>
          <a:xfrm>
            <a:off x="5664695" y="4403159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9" name="모서리가 둥근 직사각형 88"/>
          <p:cNvSpPr/>
          <p:nvPr/>
        </p:nvSpPr>
        <p:spPr>
          <a:xfrm>
            <a:off x="2578595" y="478220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0" name="모서리가 둥근 직사각형 89"/>
          <p:cNvSpPr/>
          <p:nvPr/>
        </p:nvSpPr>
        <p:spPr>
          <a:xfrm>
            <a:off x="2921495" y="478220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1" name="모서리가 둥근 직사각형 90"/>
          <p:cNvSpPr/>
          <p:nvPr/>
        </p:nvSpPr>
        <p:spPr>
          <a:xfrm>
            <a:off x="3264395" y="478220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2" name="모서리가 둥근 직사각형 91"/>
          <p:cNvSpPr/>
          <p:nvPr/>
        </p:nvSpPr>
        <p:spPr>
          <a:xfrm>
            <a:off x="3607295" y="478220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3" name="모서리가 둥근 직사각형 92"/>
          <p:cNvSpPr/>
          <p:nvPr/>
        </p:nvSpPr>
        <p:spPr>
          <a:xfrm>
            <a:off x="3950195" y="478220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4" name="모서리가 둥근 직사각형 93"/>
          <p:cNvSpPr/>
          <p:nvPr/>
        </p:nvSpPr>
        <p:spPr>
          <a:xfrm>
            <a:off x="4293095" y="478220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4635995" y="478220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4978895" y="478220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7" name="모서리가 둥근 직사각형 96"/>
          <p:cNvSpPr/>
          <p:nvPr/>
        </p:nvSpPr>
        <p:spPr>
          <a:xfrm>
            <a:off x="5321795" y="4782209"/>
            <a:ext cx="241170" cy="2411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8" name="모서리가 둥근 직사각형 97"/>
          <p:cNvSpPr/>
          <p:nvPr/>
        </p:nvSpPr>
        <p:spPr>
          <a:xfrm>
            <a:off x="5664695" y="4782209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7041391" y="4184422"/>
            <a:ext cx="41195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00" name="직사각형 99"/>
          <p:cNvSpPr/>
          <p:nvPr/>
        </p:nvSpPr>
        <p:spPr>
          <a:xfrm>
            <a:off x="6007595" y="4184422"/>
            <a:ext cx="55015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4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70%</a:t>
            </a:r>
          </a:p>
          <a:p>
            <a:pPr>
              <a:lnSpc>
                <a:spcPct val="200000"/>
              </a:lnSpc>
            </a:pPr>
            <a:r>
              <a:rPr lang="en-US" altLang="ko-KR" sz="14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90%</a:t>
            </a:r>
            <a:endParaRPr lang="ko-KR" alt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01" name="그룹 100"/>
          <p:cNvGrpSpPr/>
          <p:nvPr/>
        </p:nvGrpSpPr>
        <p:grpSpPr>
          <a:xfrm>
            <a:off x="3489837" y="3270279"/>
            <a:ext cx="720001" cy="995000"/>
            <a:chOff x="2904540" y="3566266"/>
            <a:chExt cx="720001" cy="995000"/>
          </a:xfrm>
          <a:solidFill>
            <a:schemeClr val="bg1">
              <a:lumMod val="85000"/>
            </a:schemeClr>
          </a:solidFill>
        </p:grpSpPr>
        <p:cxnSp>
          <p:nvCxnSpPr>
            <p:cNvPr id="102" name="직선 연결선 101"/>
            <p:cNvCxnSpPr>
              <a:stCxn id="104" idx="6"/>
            </p:cNvCxnSpPr>
            <p:nvPr/>
          </p:nvCxnSpPr>
          <p:spPr>
            <a:xfrm>
              <a:off x="3624540" y="3926266"/>
              <a:ext cx="1" cy="635000"/>
            </a:xfrm>
            <a:prstGeom prst="line">
              <a:avLst/>
            </a:prstGeom>
            <a:grpFill/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3" name="그룹 102"/>
            <p:cNvGrpSpPr/>
            <p:nvPr/>
          </p:nvGrpSpPr>
          <p:grpSpPr>
            <a:xfrm>
              <a:off x="2904540" y="3566266"/>
              <a:ext cx="720000" cy="720000"/>
              <a:chOff x="3309291" y="1253671"/>
              <a:chExt cx="720000" cy="720000"/>
            </a:xfrm>
            <a:grpFill/>
          </p:grpSpPr>
          <p:sp>
            <p:nvSpPr>
              <p:cNvPr id="104" name="눈물 방울 103"/>
              <p:cNvSpPr/>
              <p:nvPr/>
            </p:nvSpPr>
            <p:spPr>
              <a:xfrm rot="5400000">
                <a:off x="3309291" y="1253671"/>
                <a:ext cx="720000" cy="720000"/>
              </a:xfrm>
              <a:prstGeom prst="teardrop">
                <a:avLst/>
              </a:pr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직사각형 104"/>
              <p:cNvSpPr/>
              <p:nvPr/>
            </p:nvSpPr>
            <p:spPr>
              <a:xfrm>
                <a:off x="3389841" y="1397732"/>
                <a:ext cx="577637" cy="446276"/>
              </a:xfrm>
              <a:prstGeom prst="rect">
                <a:avLst/>
              </a:prstGeom>
              <a:noFill/>
              <a:effectLst/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prstClr val="white"/>
                    </a:solidFill>
                  </a:rPr>
                  <a:t>50%</a:t>
                </a:r>
              </a:p>
              <a:p>
                <a:pPr algn="ctr"/>
                <a:r>
                  <a:rPr lang="en-US" altLang="ko-KR" sz="900" dirty="0" smtClean="0">
                    <a:solidFill>
                      <a:prstClr val="white"/>
                    </a:solidFill>
                  </a:rPr>
                  <a:t>(20</a:t>
                </a:r>
                <a:r>
                  <a:rPr lang="ko-KR" altLang="en-US" sz="900" dirty="0" smtClean="0">
                    <a:solidFill>
                      <a:prstClr val="white"/>
                    </a:solidFill>
                  </a:rPr>
                  <a:t>代</a:t>
                </a:r>
                <a:r>
                  <a:rPr lang="en-US" altLang="ko-KR" sz="900" dirty="0" smtClean="0">
                    <a:solidFill>
                      <a:prstClr val="white"/>
                    </a:solidFill>
                  </a:rPr>
                  <a:t>)</a:t>
                </a:r>
                <a:endParaRPr lang="en-US" altLang="ko-KR" sz="900" dirty="0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06" name="그룹 105"/>
          <p:cNvGrpSpPr/>
          <p:nvPr/>
        </p:nvGrpSpPr>
        <p:grpSpPr>
          <a:xfrm>
            <a:off x="4500065" y="3091068"/>
            <a:ext cx="720000" cy="1036653"/>
            <a:chOff x="2904540" y="3249613"/>
            <a:chExt cx="720000" cy="1036653"/>
          </a:xfrm>
          <a:solidFill>
            <a:srgbClr val="FF9999"/>
          </a:solidFill>
        </p:grpSpPr>
        <p:cxnSp>
          <p:nvCxnSpPr>
            <p:cNvPr id="107" name="직선 연결선 106"/>
            <p:cNvCxnSpPr>
              <a:stCxn id="109" idx="7"/>
            </p:cNvCxnSpPr>
            <p:nvPr/>
          </p:nvCxnSpPr>
          <p:spPr>
            <a:xfrm flipV="1">
              <a:off x="3624540" y="3249613"/>
              <a:ext cx="0" cy="316653"/>
            </a:xfrm>
            <a:prstGeom prst="line">
              <a:avLst/>
            </a:prstGeom>
            <a:grpFill/>
            <a:ln w="12700">
              <a:solidFill>
                <a:srgbClr val="FF9999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8" name="그룹 107"/>
            <p:cNvGrpSpPr/>
            <p:nvPr/>
          </p:nvGrpSpPr>
          <p:grpSpPr>
            <a:xfrm>
              <a:off x="2904540" y="3566266"/>
              <a:ext cx="720000" cy="720000"/>
              <a:chOff x="3309291" y="1253671"/>
              <a:chExt cx="720000" cy="720000"/>
            </a:xfrm>
            <a:grpFill/>
          </p:grpSpPr>
          <p:sp>
            <p:nvSpPr>
              <p:cNvPr id="109" name="눈물 방울 108"/>
              <p:cNvSpPr/>
              <p:nvPr/>
            </p:nvSpPr>
            <p:spPr>
              <a:xfrm>
                <a:off x="3309291" y="1253671"/>
                <a:ext cx="720000" cy="720000"/>
              </a:xfrm>
              <a:prstGeom prst="teardrop">
                <a:avLst/>
              </a:prstGeom>
              <a:grp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0" name="직사각형 109"/>
              <p:cNvSpPr/>
              <p:nvPr/>
            </p:nvSpPr>
            <p:spPr>
              <a:xfrm>
                <a:off x="3388252" y="1383443"/>
                <a:ext cx="577637" cy="446276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prstClr val="white"/>
                    </a:solidFill>
                  </a:rPr>
                  <a:t>80%</a:t>
                </a:r>
              </a:p>
              <a:p>
                <a:pPr algn="ctr"/>
                <a:r>
                  <a:rPr lang="en-US" altLang="ko-KR" sz="900" dirty="0" smtClean="0">
                    <a:solidFill>
                      <a:prstClr val="white"/>
                    </a:solidFill>
                  </a:rPr>
                  <a:t>(30</a:t>
                </a:r>
                <a:r>
                  <a:rPr lang="ko-KR" altLang="en-US" sz="900" dirty="0" smtClean="0">
                    <a:solidFill>
                      <a:prstClr val="white"/>
                    </a:solidFill>
                  </a:rPr>
                  <a:t>代</a:t>
                </a:r>
                <a:r>
                  <a:rPr lang="en-US" altLang="ko-KR" sz="900" dirty="0" smtClean="0">
                    <a:solidFill>
                      <a:prstClr val="white"/>
                    </a:solidFill>
                  </a:rPr>
                  <a:t>)</a:t>
                </a:r>
                <a:endParaRPr lang="en-US" altLang="ko-KR" sz="900" dirty="0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2323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rgbClr val="B3ACB3"/>
            </a:gs>
            <a:gs pos="50000">
              <a:srgbClr val="F8E9E8"/>
            </a:gs>
          </a:gsLst>
          <a:lin ang="6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09575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gradFill>
              <a:gsLst>
                <a:gs pos="50000">
                  <a:srgbClr val="EFCCCA"/>
                </a:gs>
                <a:gs pos="50000">
                  <a:schemeClr val="bg1">
                    <a:lumMod val="85000"/>
                  </a:schemeClr>
                </a:gs>
              </a:gsLst>
              <a:lin ang="6600000" scaled="0"/>
            </a:gradFill>
          </a:ln>
          <a:effectLst>
            <a:outerShdw blurRad="431800" dist="241300" dir="5400000" sx="97000" sy="97000" algn="t" rotWithShape="0">
              <a:prstClr val="black">
                <a:alpha val="3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39" name="원형 138"/>
          <p:cNvSpPr/>
          <p:nvPr/>
        </p:nvSpPr>
        <p:spPr>
          <a:xfrm>
            <a:off x="5012755" y="1717168"/>
            <a:ext cx="2366972" cy="2366972"/>
          </a:xfrm>
          <a:prstGeom prst="pie">
            <a:avLst>
              <a:gd name="adj1" fmla="val 1137"/>
              <a:gd name="adj2" fmla="val 16200000"/>
            </a:avLst>
          </a:prstGeom>
          <a:gradFill>
            <a:gsLst>
              <a:gs pos="50000">
                <a:schemeClr val="bg1">
                  <a:lumMod val="75000"/>
                </a:schemeClr>
              </a:gs>
              <a:gs pos="50000">
                <a:srgbClr val="FF9999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40" name="자유형 139"/>
          <p:cNvSpPr/>
          <p:nvPr/>
        </p:nvSpPr>
        <p:spPr>
          <a:xfrm>
            <a:off x="4905664" y="1667951"/>
            <a:ext cx="2581155" cy="2465407"/>
          </a:xfrm>
          <a:custGeom>
            <a:avLst/>
            <a:gdLst>
              <a:gd name="connsiteX0" fmla="*/ 1290574 w 2581155"/>
              <a:gd name="connsiteY0" fmla="*/ 292667 h 2465407"/>
              <a:gd name="connsiteX1" fmla="*/ 1426373 w 2581155"/>
              <a:gd name="connsiteY1" fmla="*/ 348916 h 2465407"/>
              <a:gd name="connsiteX2" fmla="*/ 2174360 w 2581155"/>
              <a:gd name="connsiteY2" fmla="*/ 1096903 h 2465407"/>
              <a:gd name="connsiteX3" fmla="*/ 2174360 w 2581155"/>
              <a:gd name="connsiteY3" fmla="*/ 1368500 h 2465407"/>
              <a:gd name="connsiteX4" fmla="*/ 1426373 w 2581155"/>
              <a:gd name="connsiteY4" fmla="*/ 2116488 h 2465407"/>
              <a:gd name="connsiteX5" fmla="*/ 1154776 w 2581155"/>
              <a:gd name="connsiteY5" fmla="*/ 2116488 h 2465407"/>
              <a:gd name="connsiteX6" fmla="*/ 406788 w 2581155"/>
              <a:gd name="connsiteY6" fmla="*/ 1368500 h 2465407"/>
              <a:gd name="connsiteX7" fmla="*/ 406788 w 2581155"/>
              <a:gd name="connsiteY7" fmla="*/ 1096903 h 2465407"/>
              <a:gd name="connsiteX8" fmla="*/ 1154776 w 2581155"/>
              <a:gd name="connsiteY8" fmla="*/ 348916 h 2465407"/>
              <a:gd name="connsiteX9" fmla="*/ 1290574 w 2581155"/>
              <a:gd name="connsiteY9" fmla="*/ 292667 h 2465407"/>
              <a:gd name="connsiteX10" fmla="*/ 1290576 w 2581155"/>
              <a:gd name="connsiteY10" fmla="*/ 203826 h 2465407"/>
              <a:gd name="connsiteX11" fmla="*/ 1100539 w 2581155"/>
              <a:gd name="connsiteY11" fmla="*/ 282542 h 2465407"/>
              <a:gd name="connsiteX12" fmla="*/ 340415 w 2581155"/>
              <a:gd name="connsiteY12" fmla="*/ 1042666 h 2465407"/>
              <a:gd name="connsiteX13" fmla="*/ 340415 w 2581155"/>
              <a:gd name="connsiteY13" fmla="*/ 1422740 h 2465407"/>
              <a:gd name="connsiteX14" fmla="*/ 1100539 w 2581155"/>
              <a:gd name="connsiteY14" fmla="*/ 2182863 h 2465407"/>
              <a:gd name="connsiteX15" fmla="*/ 1480613 w 2581155"/>
              <a:gd name="connsiteY15" fmla="*/ 2182863 h 2465407"/>
              <a:gd name="connsiteX16" fmla="*/ 2240736 w 2581155"/>
              <a:gd name="connsiteY16" fmla="*/ 1422740 h 2465407"/>
              <a:gd name="connsiteX17" fmla="*/ 2240736 w 2581155"/>
              <a:gd name="connsiteY17" fmla="*/ 1042666 h 2465407"/>
              <a:gd name="connsiteX18" fmla="*/ 1480613 w 2581155"/>
              <a:gd name="connsiteY18" fmla="*/ 282542 h 2465407"/>
              <a:gd name="connsiteX19" fmla="*/ 1290576 w 2581155"/>
              <a:gd name="connsiteY19" fmla="*/ 203826 h 2465407"/>
              <a:gd name="connsiteX20" fmla="*/ 0 w 2581155"/>
              <a:gd name="connsiteY20" fmla="*/ 0 h 2465407"/>
              <a:gd name="connsiteX21" fmla="*/ 2581155 w 2581155"/>
              <a:gd name="connsiteY21" fmla="*/ 0 h 2465407"/>
              <a:gd name="connsiteX22" fmla="*/ 2581155 w 2581155"/>
              <a:gd name="connsiteY22" fmla="*/ 2465407 h 2465407"/>
              <a:gd name="connsiteX23" fmla="*/ 0 w 2581155"/>
              <a:gd name="connsiteY23" fmla="*/ 2465407 h 2465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581155" h="2465407">
                <a:moveTo>
                  <a:pt x="1290574" y="292667"/>
                </a:moveTo>
                <a:cubicBezTo>
                  <a:pt x="1339724" y="292667"/>
                  <a:pt x="1388873" y="311417"/>
                  <a:pt x="1426373" y="348916"/>
                </a:cubicBezTo>
                <a:lnTo>
                  <a:pt x="2174360" y="1096903"/>
                </a:lnTo>
                <a:cubicBezTo>
                  <a:pt x="2249360" y="1171903"/>
                  <a:pt x="2249360" y="1293501"/>
                  <a:pt x="2174360" y="1368500"/>
                </a:cubicBezTo>
                <a:lnTo>
                  <a:pt x="1426373" y="2116488"/>
                </a:lnTo>
                <a:cubicBezTo>
                  <a:pt x="1351373" y="2191487"/>
                  <a:pt x="1229775" y="2191487"/>
                  <a:pt x="1154776" y="2116488"/>
                </a:cubicBezTo>
                <a:lnTo>
                  <a:pt x="406788" y="1368500"/>
                </a:lnTo>
                <a:cubicBezTo>
                  <a:pt x="331789" y="1293501"/>
                  <a:pt x="331789" y="1171903"/>
                  <a:pt x="406788" y="1096903"/>
                </a:cubicBezTo>
                <a:lnTo>
                  <a:pt x="1154776" y="348916"/>
                </a:lnTo>
                <a:cubicBezTo>
                  <a:pt x="1192276" y="311416"/>
                  <a:pt x="1241425" y="292667"/>
                  <a:pt x="1290574" y="292667"/>
                </a:cubicBezTo>
                <a:close/>
                <a:moveTo>
                  <a:pt x="1290576" y="203826"/>
                </a:moveTo>
                <a:cubicBezTo>
                  <a:pt x="1221795" y="203826"/>
                  <a:pt x="1153016" y="230065"/>
                  <a:pt x="1100539" y="282542"/>
                </a:cubicBezTo>
                <a:lnTo>
                  <a:pt x="340415" y="1042666"/>
                </a:lnTo>
                <a:cubicBezTo>
                  <a:pt x="235461" y="1147620"/>
                  <a:pt x="235461" y="1317785"/>
                  <a:pt x="340415" y="1422740"/>
                </a:cubicBezTo>
                <a:lnTo>
                  <a:pt x="1100539" y="2182863"/>
                </a:lnTo>
                <a:cubicBezTo>
                  <a:pt x="1205493" y="2287818"/>
                  <a:pt x="1375658" y="2287818"/>
                  <a:pt x="1480613" y="2182863"/>
                </a:cubicBezTo>
                <a:lnTo>
                  <a:pt x="2240736" y="1422740"/>
                </a:lnTo>
                <a:cubicBezTo>
                  <a:pt x="2345691" y="1317785"/>
                  <a:pt x="2345691" y="1147620"/>
                  <a:pt x="2240736" y="1042666"/>
                </a:cubicBezTo>
                <a:lnTo>
                  <a:pt x="1480613" y="282542"/>
                </a:lnTo>
                <a:cubicBezTo>
                  <a:pt x="1428136" y="230065"/>
                  <a:pt x="1359356" y="203826"/>
                  <a:pt x="1290576" y="203826"/>
                </a:cubicBezTo>
                <a:close/>
                <a:moveTo>
                  <a:pt x="0" y="0"/>
                </a:moveTo>
                <a:lnTo>
                  <a:pt x="2581155" y="0"/>
                </a:lnTo>
                <a:lnTo>
                  <a:pt x="2581155" y="2465407"/>
                </a:lnTo>
                <a:lnTo>
                  <a:pt x="0" y="24654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5169485" y="4669370"/>
            <a:ext cx="2263061" cy="76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42" name="모서리가 둥근 직사각형 141"/>
          <p:cNvSpPr/>
          <p:nvPr/>
        </p:nvSpPr>
        <p:spPr>
          <a:xfrm>
            <a:off x="5532356" y="4269949"/>
            <a:ext cx="1388164" cy="2483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53975" cap="rnd">
            <a:noFill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5753937" y="2639044"/>
            <a:ext cx="945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75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10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44" name="원형 143"/>
          <p:cNvSpPr/>
          <p:nvPr/>
        </p:nvSpPr>
        <p:spPr>
          <a:xfrm>
            <a:off x="1680388" y="1721925"/>
            <a:ext cx="2366972" cy="2366972"/>
          </a:xfrm>
          <a:prstGeom prst="pie">
            <a:avLst>
              <a:gd name="adj1" fmla="val 8734524"/>
              <a:gd name="adj2" fmla="val 16200000"/>
            </a:avLst>
          </a:prstGeom>
          <a:gradFill>
            <a:gsLst>
              <a:gs pos="50000">
                <a:schemeClr val="bg1">
                  <a:lumMod val="75000"/>
                </a:schemeClr>
              </a:gs>
              <a:gs pos="50000">
                <a:srgbClr val="FF9999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45" name="자유형 144"/>
          <p:cNvSpPr/>
          <p:nvPr/>
        </p:nvSpPr>
        <p:spPr>
          <a:xfrm>
            <a:off x="1573297" y="1672708"/>
            <a:ext cx="2581155" cy="2465407"/>
          </a:xfrm>
          <a:custGeom>
            <a:avLst/>
            <a:gdLst>
              <a:gd name="connsiteX0" fmla="*/ 1290574 w 2581155"/>
              <a:gd name="connsiteY0" fmla="*/ 292667 h 2465407"/>
              <a:gd name="connsiteX1" fmla="*/ 1426373 w 2581155"/>
              <a:gd name="connsiteY1" fmla="*/ 348916 h 2465407"/>
              <a:gd name="connsiteX2" fmla="*/ 2174360 w 2581155"/>
              <a:gd name="connsiteY2" fmla="*/ 1096903 h 2465407"/>
              <a:gd name="connsiteX3" fmla="*/ 2174360 w 2581155"/>
              <a:gd name="connsiteY3" fmla="*/ 1368500 h 2465407"/>
              <a:gd name="connsiteX4" fmla="*/ 1426373 w 2581155"/>
              <a:gd name="connsiteY4" fmla="*/ 2116488 h 2465407"/>
              <a:gd name="connsiteX5" fmla="*/ 1154776 w 2581155"/>
              <a:gd name="connsiteY5" fmla="*/ 2116488 h 2465407"/>
              <a:gd name="connsiteX6" fmla="*/ 406788 w 2581155"/>
              <a:gd name="connsiteY6" fmla="*/ 1368500 h 2465407"/>
              <a:gd name="connsiteX7" fmla="*/ 406788 w 2581155"/>
              <a:gd name="connsiteY7" fmla="*/ 1096903 h 2465407"/>
              <a:gd name="connsiteX8" fmla="*/ 1154776 w 2581155"/>
              <a:gd name="connsiteY8" fmla="*/ 348916 h 2465407"/>
              <a:gd name="connsiteX9" fmla="*/ 1290574 w 2581155"/>
              <a:gd name="connsiteY9" fmla="*/ 292667 h 2465407"/>
              <a:gd name="connsiteX10" fmla="*/ 1290576 w 2581155"/>
              <a:gd name="connsiteY10" fmla="*/ 203826 h 2465407"/>
              <a:gd name="connsiteX11" fmla="*/ 1100539 w 2581155"/>
              <a:gd name="connsiteY11" fmla="*/ 282542 h 2465407"/>
              <a:gd name="connsiteX12" fmla="*/ 340415 w 2581155"/>
              <a:gd name="connsiteY12" fmla="*/ 1042666 h 2465407"/>
              <a:gd name="connsiteX13" fmla="*/ 340415 w 2581155"/>
              <a:gd name="connsiteY13" fmla="*/ 1422740 h 2465407"/>
              <a:gd name="connsiteX14" fmla="*/ 1100539 w 2581155"/>
              <a:gd name="connsiteY14" fmla="*/ 2182863 h 2465407"/>
              <a:gd name="connsiteX15" fmla="*/ 1480613 w 2581155"/>
              <a:gd name="connsiteY15" fmla="*/ 2182863 h 2465407"/>
              <a:gd name="connsiteX16" fmla="*/ 2240736 w 2581155"/>
              <a:gd name="connsiteY16" fmla="*/ 1422740 h 2465407"/>
              <a:gd name="connsiteX17" fmla="*/ 2240736 w 2581155"/>
              <a:gd name="connsiteY17" fmla="*/ 1042666 h 2465407"/>
              <a:gd name="connsiteX18" fmla="*/ 1480613 w 2581155"/>
              <a:gd name="connsiteY18" fmla="*/ 282542 h 2465407"/>
              <a:gd name="connsiteX19" fmla="*/ 1290576 w 2581155"/>
              <a:gd name="connsiteY19" fmla="*/ 203826 h 2465407"/>
              <a:gd name="connsiteX20" fmla="*/ 0 w 2581155"/>
              <a:gd name="connsiteY20" fmla="*/ 0 h 2465407"/>
              <a:gd name="connsiteX21" fmla="*/ 2581155 w 2581155"/>
              <a:gd name="connsiteY21" fmla="*/ 0 h 2465407"/>
              <a:gd name="connsiteX22" fmla="*/ 2581155 w 2581155"/>
              <a:gd name="connsiteY22" fmla="*/ 2465407 h 2465407"/>
              <a:gd name="connsiteX23" fmla="*/ 0 w 2581155"/>
              <a:gd name="connsiteY23" fmla="*/ 2465407 h 2465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581155" h="2465407">
                <a:moveTo>
                  <a:pt x="1290574" y="292667"/>
                </a:moveTo>
                <a:cubicBezTo>
                  <a:pt x="1339724" y="292667"/>
                  <a:pt x="1388873" y="311417"/>
                  <a:pt x="1426373" y="348916"/>
                </a:cubicBezTo>
                <a:lnTo>
                  <a:pt x="2174360" y="1096903"/>
                </a:lnTo>
                <a:cubicBezTo>
                  <a:pt x="2249360" y="1171903"/>
                  <a:pt x="2249360" y="1293501"/>
                  <a:pt x="2174360" y="1368500"/>
                </a:cubicBezTo>
                <a:lnTo>
                  <a:pt x="1426373" y="2116488"/>
                </a:lnTo>
                <a:cubicBezTo>
                  <a:pt x="1351373" y="2191487"/>
                  <a:pt x="1229775" y="2191487"/>
                  <a:pt x="1154776" y="2116488"/>
                </a:cubicBezTo>
                <a:lnTo>
                  <a:pt x="406788" y="1368500"/>
                </a:lnTo>
                <a:cubicBezTo>
                  <a:pt x="331789" y="1293501"/>
                  <a:pt x="331789" y="1171903"/>
                  <a:pt x="406788" y="1096903"/>
                </a:cubicBezTo>
                <a:lnTo>
                  <a:pt x="1154776" y="348916"/>
                </a:lnTo>
                <a:cubicBezTo>
                  <a:pt x="1192276" y="311416"/>
                  <a:pt x="1241425" y="292667"/>
                  <a:pt x="1290574" y="292667"/>
                </a:cubicBezTo>
                <a:close/>
                <a:moveTo>
                  <a:pt x="1290576" y="203826"/>
                </a:moveTo>
                <a:cubicBezTo>
                  <a:pt x="1221795" y="203826"/>
                  <a:pt x="1153016" y="230065"/>
                  <a:pt x="1100539" y="282542"/>
                </a:cubicBezTo>
                <a:lnTo>
                  <a:pt x="340415" y="1042666"/>
                </a:lnTo>
                <a:cubicBezTo>
                  <a:pt x="235461" y="1147620"/>
                  <a:pt x="235461" y="1317785"/>
                  <a:pt x="340415" y="1422740"/>
                </a:cubicBezTo>
                <a:lnTo>
                  <a:pt x="1100539" y="2182863"/>
                </a:lnTo>
                <a:cubicBezTo>
                  <a:pt x="1205493" y="2287818"/>
                  <a:pt x="1375658" y="2287818"/>
                  <a:pt x="1480613" y="2182863"/>
                </a:cubicBezTo>
                <a:lnTo>
                  <a:pt x="2240736" y="1422740"/>
                </a:lnTo>
                <a:cubicBezTo>
                  <a:pt x="2345691" y="1317785"/>
                  <a:pt x="2345691" y="1147620"/>
                  <a:pt x="2240736" y="1042666"/>
                </a:cubicBezTo>
                <a:lnTo>
                  <a:pt x="1480613" y="282542"/>
                </a:lnTo>
                <a:cubicBezTo>
                  <a:pt x="1428136" y="230065"/>
                  <a:pt x="1359356" y="203826"/>
                  <a:pt x="1290576" y="203826"/>
                </a:cubicBezTo>
                <a:close/>
                <a:moveTo>
                  <a:pt x="0" y="0"/>
                </a:moveTo>
                <a:lnTo>
                  <a:pt x="2581155" y="0"/>
                </a:lnTo>
                <a:lnTo>
                  <a:pt x="2581155" y="2465407"/>
                </a:lnTo>
                <a:lnTo>
                  <a:pt x="0" y="24654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837118" y="4674127"/>
            <a:ext cx="226306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47" name="모서리가 둥근 직사각형 146"/>
          <p:cNvSpPr/>
          <p:nvPr/>
        </p:nvSpPr>
        <p:spPr>
          <a:xfrm>
            <a:off x="2199989" y="4274706"/>
            <a:ext cx="1388164" cy="2483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53975" cap="rnd">
            <a:noFill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2421570" y="2643801"/>
            <a:ext cx="945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30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10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49" name="원형 148"/>
          <p:cNvSpPr/>
          <p:nvPr/>
        </p:nvSpPr>
        <p:spPr>
          <a:xfrm>
            <a:off x="8295369" y="1717168"/>
            <a:ext cx="2366972" cy="2366972"/>
          </a:xfrm>
          <a:prstGeom prst="pie">
            <a:avLst>
              <a:gd name="adj1" fmla="val 3930616"/>
              <a:gd name="adj2" fmla="val 16200000"/>
            </a:avLst>
          </a:prstGeom>
          <a:gradFill>
            <a:gsLst>
              <a:gs pos="50000">
                <a:schemeClr val="bg1">
                  <a:lumMod val="75000"/>
                </a:schemeClr>
              </a:gs>
              <a:gs pos="50000">
                <a:srgbClr val="FF9999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50" name="자유형 149"/>
          <p:cNvSpPr/>
          <p:nvPr/>
        </p:nvSpPr>
        <p:spPr>
          <a:xfrm>
            <a:off x="8188278" y="1667951"/>
            <a:ext cx="2581155" cy="2465407"/>
          </a:xfrm>
          <a:custGeom>
            <a:avLst/>
            <a:gdLst>
              <a:gd name="connsiteX0" fmla="*/ 1290574 w 2581155"/>
              <a:gd name="connsiteY0" fmla="*/ 292667 h 2465407"/>
              <a:gd name="connsiteX1" fmla="*/ 1426373 w 2581155"/>
              <a:gd name="connsiteY1" fmla="*/ 348916 h 2465407"/>
              <a:gd name="connsiteX2" fmla="*/ 2174360 w 2581155"/>
              <a:gd name="connsiteY2" fmla="*/ 1096903 h 2465407"/>
              <a:gd name="connsiteX3" fmla="*/ 2174360 w 2581155"/>
              <a:gd name="connsiteY3" fmla="*/ 1368500 h 2465407"/>
              <a:gd name="connsiteX4" fmla="*/ 1426373 w 2581155"/>
              <a:gd name="connsiteY4" fmla="*/ 2116488 h 2465407"/>
              <a:gd name="connsiteX5" fmla="*/ 1154776 w 2581155"/>
              <a:gd name="connsiteY5" fmla="*/ 2116488 h 2465407"/>
              <a:gd name="connsiteX6" fmla="*/ 406788 w 2581155"/>
              <a:gd name="connsiteY6" fmla="*/ 1368500 h 2465407"/>
              <a:gd name="connsiteX7" fmla="*/ 406788 w 2581155"/>
              <a:gd name="connsiteY7" fmla="*/ 1096903 h 2465407"/>
              <a:gd name="connsiteX8" fmla="*/ 1154776 w 2581155"/>
              <a:gd name="connsiteY8" fmla="*/ 348916 h 2465407"/>
              <a:gd name="connsiteX9" fmla="*/ 1290574 w 2581155"/>
              <a:gd name="connsiteY9" fmla="*/ 292667 h 2465407"/>
              <a:gd name="connsiteX10" fmla="*/ 1290576 w 2581155"/>
              <a:gd name="connsiteY10" fmla="*/ 203826 h 2465407"/>
              <a:gd name="connsiteX11" fmla="*/ 1100539 w 2581155"/>
              <a:gd name="connsiteY11" fmla="*/ 282542 h 2465407"/>
              <a:gd name="connsiteX12" fmla="*/ 340415 w 2581155"/>
              <a:gd name="connsiteY12" fmla="*/ 1042666 h 2465407"/>
              <a:gd name="connsiteX13" fmla="*/ 340415 w 2581155"/>
              <a:gd name="connsiteY13" fmla="*/ 1422740 h 2465407"/>
              <a:gd name="connsiteX14" fmla="*/ 1100539 w 2581155"/>
              <a:gd name="connsiteY14" fmla="*/ 2182863 h 2465407"/>
              <a:gd name="connsiteX15" fmla="*/ 1480613 w 2581155"/>
              <a:gd name="connsiteY15" fmla="*/ 2182863 h 2465407"/>
              <a:gd name="connsiteX16" fmla="*/ 2240736 w 2581155"/>
              <a:gd name="connsiteY16" fmla="*/ 1422740 h 2465407"/>
              <a:gd name="connsiteX17" fmla="*/ 2240736 w 2581155"/>
              <a:gd name="connsiteY17" fmla="*/ 1042666 h 2465407"/>
              <a:gd name="connsiteX18" fmla="*/ 1480613 w 2581155"/>
              <a:gd name="connsiteY18" fmla="*/ 282542 h 2465407"/>
              <a:gd name="connsiteX19" fmla="*/ 1290576 w 2581155"/>
              <a:gd name="connsiteY19" fmla="*/ 203826 h 2465407"/>
              <a:gd name="connsiteX20" fmla="*/ 0 w 2581155"/>
              <a:gd name="connsiteY20" fmla="*/ 0 h 2465407"/>
              <a:gd name="connsiteX21" fmla="*/ 2581155 w 2581155"/>
              <a:gd name="connsiteY21" fmla="*/ 0 h 2465407"/>
              <a:gd name="connsiteX22" fmla="*/ 2581155 w 2581155"/>
              <a:gd name="connsiteY22" fmla="*/ 2465407 h 2465407"/>
              <a:gd name="connsiteX23" fmla="*/ 0 w 2581155"/>
              <a:gd name="connsiteY23" fmla="*/ 2465407 h 2465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581155" h="2465407">
                <a:moveTo>
                  <a:pt x="1290574" y="292667"/>
                </a:moveTo>
                <a:cubicBezTo>
                  <a:pt x="1339724" y="292667"/>
                  <a:pt x="1388873" y="311417"/>
                  <a:pt x="1426373" y="348916"/>
                </a:cubicBezTo>
                <a:lnTo>
                  <a:pt x="2174360" y="1096903"/>
                </a:lnTo>
                <a:cubicBezTo>
                  <a:pt x="2249360" y="1171903"/>
                  <a:pt x="2249360" y="1293501"/>
                  <a:pt x="2174360" y="1368500"/>
                </a:cubicBezTo>
                <a:lnTo>
                  <a:pt x="1426373" y="2116488"/>
                </a:lnTo>
                <a:cubicBezTo>
                  <a:pt x="1351373" y="2191487"/>
                  <a:pt x="1229775" y="2191487"/>
                  <a:pt x="1154776" y="2116488"/>
                </a:cubicBezTo>
                <a:lnTo>
                  <a:pt x="406788" y="1368500"/>
                </a:lnTo>
                <a:cubicBezTo>
                  <a:pt x="331789" y="1293501"/>
                  <a:pt x="331789" y="1171903"/>
                  <a:pt x="406788" y="1096903"/>
                </a:cubicBezTo>
                <a:lnTo>
                  <a:pt x="1154776" y="348916"/>
                </a:lnTo>
                <a:cubicBezTo>
                  <a:pt x="1192276" y="311416"/>
                  <a:pt x="1241425" y="292667"/>
                  <a:pt x="1290574" y="292667"/>
                </a:cubicBezTo>
                <a:close/>
                <a:moveTo>
                  <a:pt x="1290576" y="203826"/>
                </a:moveTo>
                <a:cubicBezTo>
                  <a:pt x="1221795" y="203826"/>
                  <a:pt x="1153016" y="230065"/>
                  <a:pt x="1100539" y="282542"/>
                </a:cubicBezTo>
                <a:lnTo>
                  <a:pt x="340415" y="1042666"/>
                </a:lnTo>
                <a:cubicBezTo>
                  <a:pt x="235461" y="1147620"/>
                  <a:pt x="235461" y="1317785"/>
                  <a:pt x="340415" y="1422740"/>
                </a:cubicBezTo>
                <a:lnTo>
                  <a:pt x="1100539" y="2182863"/>
                </a:lnTo>
                <a:cubicBezTo>
                  <a:pt x="1205493" y="2287818"/>
                  <a:pt x="1375658" y="2287818"/>
                  <a:pt x="1480613" y="2182863"/>
                </a:cubicBezTo>
                <a:lnTo>
                  <a:pt x="2240736" y="1422740"/>
                </a:lnTo>
                <a:cubicBezTo>
                  <a:pt x="2345691" y="1317785"/>
                  <a:pt x="2345691" y="1147620"/>
                  <a:pt x="2240736" y="1042666"/>
                </a:cubicBezTo>
                <a:lnTo>
                  <a:pt x="1480613" y="282542"/>
                </a:lnTo>
                <a:cubicBezTo>
                  <a:pt x="1428136" y="230065"/>
                  <a:pt x="1359356" y="203826"/>
                  <a:pt x="1290576" y="203826"/>
                </a:cubicBezTo>
                <a:close/>
                <a:moveTo>
                  <a:pt x="0" y="0"/>
                </a:moveTo>
                <a:lnTo>
                  <a:pt x="2581155" y="0"/>
                </a:lnTo>
                <a:lnTo>
                  <a:pt x="2581155" y="2465407"/>
                </a:lnTo>
                <a:lnTo>
                  <a:pt x="0" y="24654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8452099" y="4669370"/>
            <a:ext cx="226306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52" name="모서리가 둥근 직사각형 151"/>
          <p:cNvSpPr/>
          <p:nvPr/>
        </p:nvSpPr>
        <p:spPr>
          <a:xfrm>
            <a:off x="8814970" y="4269949"/>
            <a:ext cx="1388164" cy="2483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53975" cap="rnd">
            <a:noFill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9036551" y="2639044"/>
            <a:ext cx="945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55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10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21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3893761" y="2464231"/>
            <a:ext cx="2008163" cy="2008163"/>
          </a:xfrm>
          <a:prstGeom prst="ellipse">
            <a:avLst/>
          </a:prstGeom>
          <a:solidFill>
            <a:srgbClr val="EFCC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R 239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G 204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B 202</a:t>
            </a:r>
          </a:p>
        </p:txBody>
      </p:sp>
      <p:sp>
        <p:nvSpPr>
          <p:cNvPr id="8" name="타원 7"/>
          <p:cNvSpPr/>
          <p:nvPr/>
        </p:nvSpPr>
        <p:spPr>
          <a:xfrm>
            <a:off x="6404485" y="2464231"/>
            <a:ext cx="2008163" cy="2008163"/>
          </a:xfrm>
          <a:prstGeom prst="ellipse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R 255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G 153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B </a:t>
            </a:r>
            <a:r>
              <a:rPr lang="en-US" altLang="ko-KR" sz="2000" b="1" dirty="0" smtClean="0">
                <a:solidFill>
                  <a:prstClr val="white"/>
                </a:solidFill>
              </a:rPr>
              <a:t>153</a:t>
            </a:r>
            <a:endParaRPr lang="en-US" altLang="ko-KR" sz="2000" b="1" dirty="0">
              <a:solidFill>
                <a:prstClr val="white"/>
              </a:solidFill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383037" y="2464231"/>
            <a:ext cx="2008163" cy="2008163"/>
          </a:xfrm>
          <a:prstGeom prst="ellipse">
            <a:avLst/>
          </a:prstGeom>
          <a:solidFill>
            <a:srgbClr val="F8E9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R 248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G 233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B 232</a:t>
            </a:r>
          </a:p>
        </p:txBody>
      </p:sp>
      <p:sp>
        <p:nvSpPr>
          <p:cNvPr id="12" name="타원 11"/>
          <p:cNvSpPr/>
          <p:nvPr/>
        </p:nvSpPr>
        <p:spPr>
          <a:xfrm>
            <a:off x="8915209" y="2464231"/>
            <a:ext cx="2008163" cy="2008163"/>
          </a:xfrm>
          <a:prstGeom prst="ellipse">
            <a:avLst/>
          </a:prstGeom>
          <a:solidFill>
            <a:srgbClr val="B3A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R 179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G 172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B 179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61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8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552</Words>
  <Application>Microsoft Office PowerPoint</Application>
  <PresentationFormat>와이드스크린</PresentationFormat>
  <Paragraphs>77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ＭＳ Ｐゴシック</vt:lpstr>
      <vt:lpstr>맑은 고딕</vt:lpstr>
      <vt:lpstr>游ゴシック</vt:lpstr>
      <vt:lpstr>Arial</vt:lpstr>
      <vt:lpstr>7_Office 테마</vt:lpstr>
      <vt:lpstr>18_Office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2021-03-15T01:16:55Z</dcterms:created>
  <dcterms:modified xsi:type="dcterms:W3CDTF">2025-01-10T02:15:26Z</dcterms:modified>
</cp:coreProperties>
</file>