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91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8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1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62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25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82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30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3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5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43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59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67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08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139441" y="244237"/>
            <a:ext cx="11930144" cy="6382762"/>
            <a:chOff x="139441" y="244237"/>
            <a:chExt cx="11930144" cy="6382762"/>
          </a:xfrm>
        </p:grpSpPr>
        <p:grpSp>
          <p:nvGrpSpPr>
            <p:cNvPr id="24" name="그룹 23"/>
            <p:cNvGrpSpPr/>
            <p:nvPr/>
          </p:nvGrpSpPr>
          <p:grpSpPr>
            <a:xfrm>
              <a:off x="8554574" y="5982110"/>
              <a:ext cx="3515011" cy="313860"/>
              <a:chOff x="8554574" y="5982110"/>
              <a:chExt cx="3515011" cy="313860"/>
            </a:xfrm>
          </p:grpSpPr>
          <p:sp>
            <p:nvSpPr>
              <p:cNvPr id="16" name="타원 15"/>
              <p:cNvSpPr/>
              <p:nvPr/>
            </p:nvSpPr>
            <p:spPr>
              <a:xfrm rot="285113">
                <a:off x="10414566" y="5982110"/>
                <a:ext cx="1655019" cy="220417"/>
              </a:xfrm>
              <a:prstGeom prst="ellipse">
                <a:avLst/>
              </a:prstGeom>
              <a:solidFill>
                <a:schemeClr val="tx1">
                  <a:alpha val="1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5" name="그룹 14">
                <a:extLst>
                  <a:ext uri="{FF2B5EF4-FFF2-40B4-BE49-F238E27FC236}">
                    <a16:creationId xmlns="" xmlns:a16="http://schemas.microsoft.com/office/drawing/2014/main" id="{FDAC0509-C47B-457A-9A31-58588B9A2768}"/>
                  </a:ext>
                </a:extLst>
              </p:cNvPr>
              <p:cNvGrpSpPr/>
              <p:nvPr/>
            </p:nvGrpSpPr>
            <p:grpSpPr>
              <a:xfrm rot="4878291">
                <a:off x="10186835" y="4444505"/>
                <a:ext cx="219204" cy="3483726"/>
                <a:chOff x="6827325" y="2695572"/>
                <a:chExt cx="219204" cy="3483726"/>
              </a:xfrm>
            </p:grpSpPr>
            <p:sp>
              <p:nvSpPr>
                <p:cNvPr id="17" name="직사각형 16">
                  <a:extLst>
                    <a:ext uri="{FF2B5EF4-FFF2-40B4-BE49-F238E27FC236}">
                      <a16:creationId xmlns="" xmlns:a16="http://schemas.microsoft.com/office/drawing/2014/main" id="{C5D720AB-879C-4052-B20C-C37B52530C0A}"/>
                    </a:ext>
                  </a:extLst>
                </p:cNvPr>
                <p:cNvSpPr/>
                <p:nvPr/>
              </p:nvSpPr>
              <p:spPr>
                <a:xfrm>
                  <a:off x="6827995" y="2972572"/>
                  <a:ext cx="218534" cy="2912749"/>
                </a:xfrm>
                <a:prstGeom prst="rect">
                  <a:avLst/>
                </a:prstGeom>
                <a:solidFill>
                  <a:srgbClr val="959CD2"/>
                </a:solidFill>
                <a:ln w="34925">
                  <a:solidFill>
                    <a:srgbClr val="252E9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18" name="직선 연결선 17">
                  <a:extLst>
                    <a:ext uri="{FF2B5EF4-FFF2-40B4-BE49-F238E27FC236}">
                      <a16:creationId xmlns="" xmlns:a16="http://schemas.microsoft.com/office/drawing/2014/main" id="{EF291F4D-E369-4114-BC5C-D717A39B15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440443" y="4430572"/>
                  <a:ext cx="2916000" cy="0"/>
                </a:xfrm>
                <a:prstGeom prst="line">
                  <a:avLst/>
                </a:prstGeom>
                <a:ln w="15875">
                  <a:solidFill>
                    <a:srgbClr val="252E9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직선 연결선 18">
                  <a:extLst>
                    <a:ext uri="{FF2B5EF4-FFF2-40B4-BE49-F238E27FC236}">
                      <a16:creationId xmlns="" xmlns:a16="http://schemas.microsoft.com/office/drawing/2014/main" id="{706D7341-A032-4BFB-91FC-F183B46BD7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509171" y="4430572"/>
                  <a:ext cx="2916000" cy="0"/>
                </a:xfrm>
                <a:prstGeom prst="line">
                  <a:avLst/>
                </a:prstGeom>
                <a:ln w="15875">
                  <a:solidFill>
                    <a:srgbClr val="252E9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이등변 삼각형 19">
                  <a:extLst>
                    <a:ext uri="{FF2B5EF4-FFF2-40B4-BE49-F238E27FC236}">
                      <a16:creationId xmlns="" xmlns:a16="http://schemas.microsoft.com/office/drawing/2014/main" id="{8175677F-D199-4F3C-B769-CA34760C1EE3}"/>
                    </a:ext>
                  </a:extLst>
                </p:cNvPr>
                <p:cNvSpPr/>
                <p:nvPr/>
              </p:nvSpPr>
              <p:spPr>
                <a:xfrm flipV="1">
                  <a:off x="6833303" y="5918175"/>
                  <a:ext cx="205294" cy="261123"/>
                </a:xfrm>
                <a:prstGeom prst="triangle">
                  <a:avLst/>
                </a:prstGeom>
                <a:solidFill>
                  <a:schemeClr val="bg1"/>
                </a:solidFill>
                <a:ln w="34925">
                  <a:solidFill>
                    <a:srgbClr val="252E9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" name="이등변 삼각형 20">
                  <a:extLst>
                    <a:ext uri="{FF2B5EF4-FFF2-40B4-BE49-F238E27FC236}">
                      <a16:creationId xmlns="" xmlns:a16="http://schemas.microsoft.com/office/drawing/2014/main" id="{C4C52503-EDF2-454D-BB87-916B51F0A811}"/>
                    </a:ext>
                  </a:extLst>
                </p:cNvPr>
                <p:cNvSpPr/>
                <p:nvPr/>
              </p:nvSpPr>
              <p:spPr>
                <a:xfrm flipV="1">
                  <a:off x="6910748" y="6080547"/>
                  <a:ext cx="53341" cy="67205"/>
                </a:xfrm>
                <a:prstGeom prst="triangle">
                  <a:avLst/>
                </a:prstGeom>
                <a:solidFill>
                  <a:srgbClr val="1988DA"/>
                </a:solidFill>
                <a:ln w="34925">
                  <a:solidFill>
                    <a:srgbClr val="252E9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" name="사각형: 둥근 위쪽 모서리 126">
                  <a:extLst>
                    <a:ext uri="{FF2B5EF4-FFF2-40B4-BE49-F238E27FC236}">
                      <a16:creationId xmlns="" xmlns:a16="http://schemas.microsoft.com/office/drawing/2014/main" id="{E17E93EF-A950-46A9-AD6B-71C63F1527E5}"/>
                    </a:ext>
                  </a:extLst>
                </p:cNvPr>
                <p:cNvSpPr/>
                <p:nvPr/>
              </p:nvSpPr>
              <p:spPr>
                <a:xfrm>
                  <a:off x="6827325" y="2695572"/>
                  <a:ext cx="218534" cy="272888"/>
                </a:xfrm>
                <a:prstGeom prst="round2SameRect">
                  <a:avLst/>
                </a:prstGeom>
                <a:solidFill>
                  <a:srgbClr val="DDF5FA"/>
                </a:solidFill>
                <a:ln w="34925">
                  <a:solidFill>
                    <a:srgbClr val="252E9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" name="사각형: 둥근 위쪽 모서리 127">
                  <a:extLst>
                    <a:ext uri="{FF2B5EF4-FFF2-40B4-BE49-F238E27FC236}">
                      <a16:creationId xmlns="" xmlns:a16="http://schemas.microsoft.com/office/drawing/2014/main" id="{DAE32F26-7DC1-46DF-8F6F-A80AB30C3ABD}"/>
                    </a:ext>
                  </a:extLst>
                </p:cNvPr>
                <p:cNvSpPr/>
                <p:nvPr/>
              </p:nvSpPr>
              <p:spPr>
                <a:xfrm>
                  <a:off x="6827325" y="2856865"/>
                  <a:ext cx="218534" cy="111821"/>
                </a:xfrm>
                <a:prstGeom prst="round2SameRect">
                  <a:avLst>
                    <a:gd name="adj1" fmla="val 0"/>
                    <a:gd name="adj2" fmla="val 0"/>
                  </a:avLst>
                </a:prstGeom>
                <a:solidFill>
                  <a:schemeClr val="bg1"/>
                </a:solidFill>
                <a:ln w="34925">
                  <a:solidFill>
                    <a:srgbClr val="252E9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2" name="양쪽 모서리가 둥근 사각형 1"/>
            <p:cNvSpPr/>
            <p:nvPr/>
          </p:nvSpPr>
          <p:spPr>
            <a:xfrm>
              <a:off x="139441" y="6363388"/>
              <a:ext cx="11604759" cy="263611"/>
            </a:xfrm>
            <a:prstGeom prst="round2SameRect">
              <a:avLst>
                <a:gd name="adj1" fmla="val 0"/>
                <a:gd name="adj2" fmla="val 28125"/>
              </a:avLst>
            </a:prstGeom>
            <a:solidFill>
              <a:srgbClr val="959CD2"/>
            </a:solidFill>
            <a:ln w="25400">
              <a:solidFill>
                <a:srgbClr val="252E91"/>
              </a:solidFill>
            </a:ln>
            <a:effectLst>
              <a:outerShdw dist="101600" dir="5400000" sx="96000" sy="96000" algn="t" rotWithShape="0">
                <a:prstClr val="black">
                  <a:alpha val="1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" name="양쪽 모서리가 둥근 사각형 3"/>
            <p:cNvSpPr/>
            <p:nvPr/>
          </p:nvSpPr>
          <p:spPr>
            <a:xfrm>
              <a:off x="307380" y="625930"/>
              <a:ext cx="11268881" cy="5737458"/>
            </a:xfrm>
            <a:prstGeom prst="round2SameRect">
              <a:avLst>
                <a:gd name="adj1" fmla="val 4423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 w="25400" cmpd="sng">
              <a:solidFill>
                <a:srgbClr val="252E91"/>
              </a:solidFill>
            </a:ln>
            <a:effectLst>
              <a:outerShdw dist="38100" dir="15600000" algn="l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양쪽 모서리가 둥근 사각형 5"/>
            <p:cNvSpPr/>
            <p:nvPr/>
          </p:nvSpPr>
          <p:spPr>
            <a:xfrm>
              <a:off x="511899" y="869157"/>
              <a:ext cx="10859843" cy="5484151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25400" cmpd="sng">
              <a:solidFill>
                <a:srgbClr val="252E9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한쪽 모서리가 잘린 사각형 6"/>
            <p:cNvSpPr/>
            <p:nvPr/>
          </p:nvSpPr>
          <p:spPr>
            <a:xfrm>
              <a:off x="763073" y="244237"/>
              <a:ext cx="10357494" cy="6119151"/>
            </a:xfrm>
            <a:prstGeom prst="snip1Rect">
              <a:avLst>
                <a:gd name="adj" fmla="val 8261"/>
              </a:avLst>
            </a:prstGeom>
            <a:solidFill>
              <a:schemeClr val="bg1"/>
            </a:solidFill>
            <a:ln w="25400" cmpd="sng">
              <a:solidFill>
                <a:srgbClr val="252E91"/>
              </a:solidFill>
            </a:ln>
            <a:effectLst>
              <a:outerShdw dist="63500" algn="l" rotWithShape="0">
                <a:srgbClr val="252E91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/>
            <a:lstStyle/>
            <a:p>
              <a:pPr algn="ctr">
                <a:defRPr/>
              </a:pPr>
              <a:r>
                <a:rPr lang="en-US" altLang="ko-KR" sz="3200" kern="0" dirty="0">
                  <a:ln w="12700">
                    <a:noFill/>
                  </a:ln>
                  <a:solidFill>
                    <a:srgbClr val="252E91"/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PPT</a:t>
              </a:r>
              <a:r>
                <a:rPr lang="ko-KR" altLang="en-US" sz="900" dirty="0">
                  <a:ln w="12700">
                    <a:noFill/>
                  </a:ln>
                  <a:solidFill>
                    <a:srgbClr val="252E91"/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  </a:t>
              </a:r>
              <a:r>
                <a:rPr lang="en-US" altLang="ko-KR" sz="3200" b="1" kern="0" dirty="0">
                  <a:ln w="12700">
                    <a:noFill/>
                  </a:ln>
                  <a:solidFill>
                    <a:srgbClr val="252E91"/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PRESENTATION   </a:t>
              </a:r>
            </a:p>
            <a:p>
              <a:pPr algn="ctr">
                <a:lnSpc>
                  <a:spcPct val="150000"/>
                </a:lnSpc>
                <a:defRPr/>
              </a:pPr>
              <a:r>
                <a:rPr lang="en-US" altLang="ja-JP" sz="800" kern="0" dirty="0">
                  <a:solidFill>
                    <a:srgbClr val="959CD2"/>
                  </a:solidFill>
                </a:rPr>
                <a:t>PAPOZIP</a:t>
              </a:r>
              <a:r>
                <a:rPr lang="ja-JP" altLang="en-US" sz="800" kern="0" dirty="0">
                  <a:solidFill>
                    <a:srgbClr val="959CD2"/>
                  </a:solidFill>
                </a:rPr>
                <a:t>と一緒に</a:t>
              </a:r>
              <a:r>
                <a:rPr lang="en-US" altLang="ja-JP" sz="800" kern="0" dirty="0" err="1">
                  <a:solidFill>
                    <a:srgbClr val="959CD2"/>
                  </a:solidFill>
                </a:rPr>
                <a:t>ppt</a:t>
              </a:r>
              <a:r>
                <a:rPr lang="ja-JP" altLang="en-US" sz="800" kern="0" dirty="0">
                  <a:solidFill>
                    <a:srgbClr val="959CD2"/>
                  </a:solidFill>
                </a:rPr>
                <a:t>を作る楽しさを感じてください</a:t>
              </a:r>
            </a:p>
          </p:txBody>
        </p:sp>
        <p:sp>
          <p:nvSpPr>
            <p:cNvPr id="8" name="직각 삼각형 7"/>
            <p:cNvSpPr/>
            <p:nvPr/>
          </p:nvSpPr>
          <p:spPr>
            <a:xfrm>
              <a:off x="10629219" y="257269"/>
              <a:ext cx="475230" cy="479437"/>
            </a:xfrm>
            <a:prstGeom prst="rtTriangle">
              <a:avLst/>
            </a:prstGeom>
            <a:pattFill prst="wdUpDiag">
              <a:fgClr>
                <a:schemeClr val="bg1"/>
              </a:fgClr>
              <a:bgClr>
                <a:srgbClr val="959CD2"/>
              </a:bgClr>
            </a:pattFill>
            <a:ln w="25400" cmpd="sng">
              <a:solidFill>
                <a:srgbClr val="252E9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4" name="그룹 13"/>
            <p:cNvGrpSpPr/>
            <p:nvPr/>
          </p:nvGrpSpPr>
          <p:grpSpPr>
            <a:xfrm>
              <a:off x="497573" y="6459078"/>
              <a:ext cx="1109495" cy="65907"/>
              <a:chOff x="9650186" y="6459078"/>
              <a:chExt cx="1109495" cy="65907"/>
            </a:xfrm>
          </p:grpSpPr>
          <p:sp>
            <p:nvSpPr>
              <p:cNvPr id="9" name="모서리가 둥근 직사각형 8"/>
              <p:cNvSpPr/>
              <p:nvPr/>
            </p:nvSpPr>
            <p:spPr>
              <a:xfrm>
                <a:off x="9650186" y="6459078"/>
                <a:ext cx="723900" cy="65907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5875">
                <a:solidFill>
                  <a:srgbClr val="252E9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타원 9"/>
              <p:cNvSpPr/>
              <p:nvPr/>
            </p:nvSpPr>
            <p:spPr>
              <a:xfrm>
                <a:off x="10440761" y="6459078"/>
                <a:ext cx="64800" cy="65907"/>
              </a:xfrm>
              <a:prstGeom prst="ellipse">
                <a:avLst/>
              </a:prstGeom>
              <a:solidFill>
                <a:srgbClr val="FFC000"/>
              </a:solidFill>
              <a:ln w="15875">
                <a:solidFill>
                  <a:srgbClr val="252E9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타원 10"/>
              <p:cNvSpPr/>
              <p:nvPr/>
            </p:nvSpPr>
            <p:spPr>
              <a:xfrm>
                <a:off x="10567821" y="6459078"/>
                <a:ext cx="64800" cy="65907"/>
              </a:xfrm>
              <a:prstGeom prst="ellipse">
                <a:avLst/>
              </a:prstGeom>
              <a:solidFill>
                <a:srgbClr val="00B0F0"/>
              </a:solidFill>
              <a:ln w="15875">
                <a:solidFill>
                  <a:srgbClr val="252E9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타원 11"/>
              <p:cNvSpPr/>
              <p:nvPr/>
            </p:nvSpPr>
            <p:spPr>
              <a:xfrm>
                <a:off x="10694881" y="6459078"/>
                <a:ext cx="64800" cy="65907"/>
              </a:xfrm>
              <a:prstGeom prst="ellipse">
                <a:avLst/>
              </a:prstGeom>
              <a:solidFill>
                <a:srgbClr val="FF8086"/>
              </a:solidFill>
              <a:ln w="15875">
                <a:solidFill>
                  <a:srgbClr val="252E9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모서리가 둥근 직사각형 12"/>
              <p:cNvSpPr/>
              <p:nvPr/>
            </p:nvSpPr>
            <p:spPr>
              <a:xfrm>
                <a:off x="9687086" y="6479237"/>
                <a:ext cx="396000" cy="25200"/>
              </a:xfrm>
              <a:prstGeom prst="roundRect">
                <a:avLst>
                  <a:gd name="adj" fmla="val 50000"/>
                </a:avLst>
              </a:prstGeom>
              <a:solidFill>
                <a:srgbClr val="FF8086"/>
              </a:solidFill>
              <a:ln w="158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876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3893761" y="2464231"/>
            <a:ext cx="2008163" cy="2008163"/>
          </a:xfrm>
          <a:prstGeom prst="ellipse">
            <a:avLst/>
          </a:prstGeom>
          <a:solidFill>
            <a:srgbClr val="252E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37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46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145</a:t>
            </a:r>
          </a:p>
        </p:txBody>
      </p:sp>
      <p:sp>
        <p:nvSpPr>
          <p:cNvPr id="8" name="타원 7"/>
          <p:cNvSpPr/>
          <p:nvPr/>
        </p:nvSpPr>
        <p:spPr>
          <a:xfrm>
            <a:off x="6404485" y="2464231"/>
            <a:ext cx="2008163" cy="2008163"/>
          </a:xfrm>
          <a:prstGeom prst="ellipse">
            <a:avLst/>
          </a:prstGeom>
          <a:solidFill>
            <a:srgbClr val="FF80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128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134</a:t>
            </a:r>
          </a:p>
        </p:txBody>
      </p:sp>
      <p:sp>
        <p:nvSpPr>
          <p:cNvPr id="11" name="타원 10"/>
          <p:cNvSpPr/>
          <p:nvPr/>
        </p:nvSpPr>
        <p:spPr>
          <a:xfrm>
            <a:off x="1383037" y="2464231"/>
            <a:ext cx="2008163" cy="2008163"/>
          </a:xfrm>
          <a:prstGeom prst="ellipse">
            <a:avLst/>
          </a:prstGeom>
          <a:solidFill>
            <a:srgbClr val="959C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149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156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210</a:t>
            </a:r>
          </a:p>
        </p:txBody>
      </p:sp>
      <p:sp>
        <p:nvSpPr>
          <p:cNvPr id="12" name="타원 11"/>
          <p:cNvSpPr/>
          <p:nvPr/>
        </p:nvSpPr>
        <p:spPr>
          <a:xfrm>
            <a:off x="8915209" y="2464231"/>
            <a:ext cx="2008163" cy="2008163"/>
          </a:xfrm>
          <a:prstGeom prst="ellipse">
            <a:avLst/>
          </a:prstGeom>
          <a:solidFill>
            <a:srgbClr val="DD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221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245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250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70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6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와이드스크린</PresentationFormat>
  <Paragraphs>17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야놀자 야체 B</vt:lpstr>
      <vt:lpstr>游ゴシック</vt:lpstr>
      <vt:lpstr>Arial</vt:lpstr>
      <vt:lpstr>26_Office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2021-03-13T02:00:21Z</dcterms:created>
  <dcterms:modified xsi:type="dcterms:W3CDTF">2025-01-10T02:08:46Z</dcterms:modified>
</cp:coreProperties>
</file>