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33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495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562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647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116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589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175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095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17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92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615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FF497-8F37-45F3-8AEC-EA4114D39145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2D564-32BD-46D3-A4BC-FD276F36CA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159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왼쪽 대괄호 20"/>
          <p:cNvSpPr/>
          <p:nvPr/>
        </p:nvSpPr>
        <p:spPr>
          <a:xfrm rot="8100000" flipH="1">
            <a:off x="7299855" y="2499103"/>
            <a:ext cx="229002" cy="403258"/>
          </a:xfrm>
          <a:prstGeom prst="leftBracket">
            <a:avLst>
              <a:gd name="adj" fmla="val 88047"/>
            </a:avLst>
          </a:prstGeom>
          <a:gradFill flip="none" rotWithShape="1">
            <a:gsLst>
              <a:gs pos="26000">
                <a:schemeClr val="tx1">
                  <a:lumMod val="65000"/>
                  <a:lumOff val="3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왼쪽 대괄호 17"/>
          <p:cNvSpPr/>
          <p:nvPr/>
        </p:nvSpPr>
        <p:spPr>
          <a:xfrm rot="18900000" flipH="1">
            <a:off x="5631501" y="4244371"/>
            <a:ext cx="160823" cy="283199"/>
          </a:xfrm>
          <a:prstGeom prst="leftBracket">
            <a:avLst>
              <a:gd name="adj" fmla="val 88047"/>
            </a:avLst>
          </a:prstGeom>
          <a:gradFill flip="none" rotWithShape="1">
            <a:gsLst>
              <a:gs pos="26000">
                <a:schemeClr val="tx1">
                  <a:lumMod val="65000"/>
                  <a:lumOff val="3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자유형 32"/>
          <p:cNvSpPr/>
          <p:nvPr/>
        </p:nvSpPr>
        <p:spPr>
          <a:xfrm rot="13500000">
            <a:off x="6792310" y="92057"/>
            <a:ext cx="220031" cy="6207002"/>
          </a:xfrm>
          <a:custGeom>
            <a:avLst/>
            <a:gdLst>
              <a:gd name="connsiteX0" fmla="*/ 136944 w 220031"/>
              <a:gd name="connsiteY0" fmla="*/ 1441174 h 6207002"/>
              <a:gd name="connsiteX1" fmla="*/ 110016 w 220031"/>
              <a:gd name="connsiteY1" fmla="*/ 1457243 h 6207002"/>
              <a:gd name="connsiteX2" fmla="*/ 83089 w 220031"/>
              <a:gd name="connsiteY2" fmla="*/ 1441174 h 6207002"/>
              <a:gd name="connsiteX3" fmla="*/ 110016 w 220031"/>
              <a:gd name="connsiteY3" fmla="*/ 0 h 6207002"/>
              <a:gd name="connsiteX4" fmla="*/ 124445 w 220031"/>
              <a:gd name="connsiteY4" fmla="*/ 6094199 h 6207002"/>
              <a:gd name="connsiteX5" fmla="*/ 147086 w 220031"/>
              <a:gd name="connsiteY5" fmla="*/ 5958949 h 6207002"/>
              <a:gd name="connsiteX6" fmla="*/ 110016 w 220031"/>
              <a:gd name="connsiteY6" fmla="*/ 5812163 h 6207002"/>
              <a:gd name="connsiteX7" fmla="*/ 72946 w 220031"/>
              <a:gd name="connsiteY7" fmla="*/ 5958949 h 6207002"/>
              <a:gd name="connsiteX8" fmla="*/ 110016 w 220031"/>
              <a:gd name="connsiteY8" fmla="*/ 6105734 h 6207002"/>
              <a:gd name="connsiteX9" fmla="*/ 124445 w 220031"/>
              <a:gd name="connsiteY9" fmla="*/ 6094199 h 6207002"/>
              <a:gd name="connsiteX10" fmla="*/ 187809 w 220031"/>
              <a:gd name="connsiteY10" fmla="*/ 6159903 h 6207002"/>
              <a:gd name="connsiteX11" fmla="*/ 110016 w 220031"/>
              <a:gd name="connsiteY11" fmla="*/ 6207002 h 6207002"/>
              <a:gd name="connsiteX12" fmla="*/ 0 w 220031"/>
              <a:gd name="connsiteY12" fmla="*/ 6046198 h 6207002"/>
              <a:gd name="connsiteX13" fmla="*/ 1 w 220031"/>
              <a:gd name="connsiteY13" fmla="*/ 5885392 h 6207002"/>
              <a:gd name="connsiteX14" fmla="*/ 51 w 220031"/>
              <a:gd name="connsiteY14" fmla="*/ 5885392 h 6207002"/>
              <a:gd name="connsiteX15" fmla="*/ 38773 w 220031"/>
              <a:gd name="connsiteY15" fmla="*/ 3812960 h 6207002"/>
              <a:gd name="connsiteX16" fmla="*/ 40468 w 220031"/>
              <a:gd name="connsiteY16" fmla="*/ 3809257 h 6207002"/>
              <a:gd name="connsiteX17" fmla="*/ 110016 w 220031"/>
              <a:gd name="connsiteY17" fmla="*/ 3753015 h 6207002"/>
              <a:gd name="connsiteX18" fmla="*/ 179564 w 220031"/>
              <a:gd name="connsiteY18" fmla="*/ 3809257 h 6207002"/>
              <a:gd name="connsiteX19" fmla="*/ 181259 w 220031"/>
              <a:gd name="connsiteY19" fmla="*/ 3812960 h 6207002"/>
              <a:gd name="connsiteX20" fmla="*/ 219981 w 220031"/>
              <a:gd name="connsiteY20" fmla="*/ 5885392 h 6207002"/>
              <a:gd name="connsiteX21" fmla="*/ 220031 w 220031"/>
              <a:gd name="connsiteY21" fmla="*/ 5885392 h 6207002"/>
              <a:gd name="connsiteX22" fmla="*/ 220031 w 220031"/>
              <a:gd name="connsiteY22" fmla="*/ 6046197 h 6207002"/>
              <a:gd name="connsiteX23" fmla="*/ 187809 w 220031"/>
              <a:gd name="connsiteY23" fmla="*/ 6159903 h 6207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20031" h="6207002">
                <a:moveTo>
                  <a:pt x="136944" y="1441174"/>
                </a:moveTo>
                <a:lnTo>
                  <a:pt x="110016" y="1457243"/>
                </a:lnTo>
                <a:lnTo>
                  <a:pt x="83089" y="1441174"/>
                </a:lnTo>
                <a:lnTo>
                  <a:pt x="110016" y="0"/>
                </a:lnTo>
                <a:close/>
                <a:moveTo>
                  <a:pt x="124445" y="6094199"/>
                </a:moveTo>
                <a:cubicBezTo>
                  <a:pt x="137750" y="6071917"/>
                  <a:pt x="147086" y="6019750"/>
                  <a:pt x="147086" y="5958949"/>
                </a:cubicBezTo>
                <a:cubicBezTo>
                  <a:pt x="147086" y="5877882"/>
                  <a:pt x="130489" y="5812163"/>
                  <a:pt x="110016" y="5812163"/>
                </a:cubicBezTo>
                <a:cubicBezTo>
                  <a:pt x="89543" y="5812163"/>
                  <a:pt x="72946" y="5877882"/>
                  <a:pt x="72946" y="5958949"/>
                </a:cubicBezTo>
                <a:cubicBezTo>
                  <a:pt x="72946" y="6040017"/>
                  <a:pt x="89543" y="6105734"/>
                  <a:pt x="110016" y="6105734"/>
                </a:cubicBezTo>
                <a:cubicBezTo>
                  <a:pt x="115134" y="6105734"/>
                  <a:pt x="120010" y="6101628"/>
                  <a:pt x="124445" y="6094199"/>
                </a:cubicBezTo>
                <a:close/>
                <a:moveTo>
                  <a:pt x="187809" y="6159903"/>
                </a:moveTo>
                <a:cubicBezTo>
                  <a:pt x="167899" y="6189004"/>
                  <a:pt x="140396" y="6207002"/>
                  <a:pt x="110016" y="6207002"/>
                </a:cubicBezTo>
                <a:cubicBezTo>
                  <a:pt x="49256" y="6207003"/>
                  <a:pt x="0" y="6135007"/>
                  <a:pt x="0" y="6046198"/>
                </a:cubicBezTo>
                <a:lnTo>
                  <a:pt x="1" y="5885392"/>
                </a:lnTo>
                <a:lnTo>
                  <a:pt x="51" y="5885392"/>
                </a:lnTo>
                <a:lnTo>
                  <a:pt x="38773" y="3812960"/>
                </a:lnTo>
                <a:lnTo>
                  <a:pt x="40468" y="3809257"/>
                </a:lnTo>
                <a:cubicBezTo>
                  <a:pt x="60323" y="3773746"/>
                  <a:pt x="84256" y="3753015"/>
                  <a:pt x="110016" y="3753015"/>
                </a:cubicBezTo>
                <a:cubicBezTo>
                  <a:pt x="135776" y="3753015"/>
                  <a:pt x="159710" y="3773746"/>
                  <a:pt x="179564" y="3809257"/>
                </a:cubicBezTo>
                <a:lnTo>
                  <a:pt x="181259" y="3812960"/>
                </a:lnTo>
                <a:lnTo>
                  <a:pt x="219981" y="5885392"/>
                </a:lnTo>
                <a:lnTo>
                  <a:pt x="220031" y="5885392"/>
                </a:lnTo>
                <a:lnTo>
                  <a:pt x="220031" y="6046197"/>
                </a:lnTo>
                <a:cubicBezTo>
                  <a:pt x="220031" y="6090602"/>
                  <a:pt x="207717" y="6130804"/>
                  <a:pt x="187809" y="6159903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2007502" y="2540414"/>
            <a:ext cx="81788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5400" b="1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</a:rPr>
              <a:t>PPT PRESENTATION </a:t>
            </a:r>
          </a:p>
          <a:p>
            <a:pPr lvl="0" algn="ctr"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PAPOZIP</a:t>
            </a:r>
            <a:r>
              <a:rPr lang="ja-JP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と一緒に</a:t>
            </a:r>
            <a:r>
              <a:rPr lang="en-US" altLang="ja-JP" sz="1200" kern="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ppt</a:t>
            </a:r>
            <a:r>
              <a:rPr lang="ja-JP" alt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を作る楽しさを感じてください</a:t>
            </a:r>
          </a:p>
        </p:txBody>
      </p:sp>
      <p:grpSp>
        <p:nvGrpSpPr>
          <p:cNvPr id="34" name="그룹 33"/>
          <p:cNvGrpSpPr/>
          <p:nvPr/>
        </p:nvGrpSpPr>
        <p:grpSpPr>
          <a:xfrm>
            <a:off x="8922531" y="864263"/>
            <a:ext cx="513569" cy="1849910"/>
            <a:chOff x="11379199" y="327594"/>
            <a:chExt cx="601982" cy="1993965"/>
          </a:xfrm>
        </p:grpSpPr>
        <p:sp>
          <p:nvSpPr>
            <p:cNvPr id="35" name="자유형 34"/>
            <p:cNvSpPr/>
            <p:nvPr/>
          </p:nvSpPr>
          <p:spPr>
            <a:xfrm>
              <a:off x="11383812" y="327594"/>
              <a:ext cx="597369" cy="1993965"/>
            </a:xfrm>
            <a:custGeom>
              <a:avLst/>
              <a:gdLst>
                <a:gd name="connsiteX0" fmla="*/ 266787 w 890292"/>
                <a:gd name="connsiteY0" fmla="*/ 282692 h 6124692"/>
                <a:gd name="connsiteX1" fmla="*/ 292187 w 890292"/>
                <a:gd name="connsiteY1" fmla="*/ 92192 h 6124692"/>
                <a:gd name="connsiteX2" fmla="*/ 596987 w 890292"/>
                <a:gd name="connsiteY2" fmla="*/ 15992 h 6124692"/>
                <a:gd name="connsiteX3" fmla="*/ 889087 w 890292"/>
                <a:gd name="connsiteY3" fmla="*/ 396992 h 6124692"/>
                <a:gd name="connsiteX4" fmla="*/ 482687 w 890292"/>
                <a:gd name="connsiteY4" fmla="*/ 1844792 h 6124692"/>
                <a:gd name="connsiteX5" fmla="*/ 87 w 890292"/>
                <a:gd name="connsiteY5" fmla="*/ 3648192 h 6124692"/>
                <a:gd name="connsiteX6" fmla="*/ 520787 w 890292"/>
                <a:gd name="connsiteY6" fmla="*/ 6124692 h 6124692"/>
                <a:gd name="connsiteX0" fmla="*/ 266787 w 890217"/>
                <a:gd name="connsiteY0" fmla="*/ 285937 h 6127937"/>
                <a:gd name="connsiteX1" fmla="*/ 383627 w 890217"/>
                <a:gd name="connsiteY1" fmla="*/ 80197 h 6127937"/>
                <a:gd name="connsiteX2" fmla="*/ 596987 w 890217"/>
                <a:gd name="connsiteY2" fmla="*/ 19237 h 6127937"/>
                <a:gd name="connsiteX3" fmla="*/ 889087 w 890217"/>
                <a:gd name="connsiteY3" fmla="*/ 400237 h 6127937"/>
                <a:gd name="connsiteX4" fmla="*/ 482687 w 890217"/>
                <a:gd name="connsiteY4" fmla="*/ 1848037 h 6127937"/>
                <a:gd name="connsiteX5" fmla="*/ 87 w 890217"/>
                <a:gd name="connsiteY5" fmla="*/ 3651437 h 6127937"/>
                <a:gd name="connsiteX6" fmla="*/ 520787 w 890217"/>
                <a:gd name="connsiteY6" fmla="*/ 6127937 h 6127937"/>
                <a:gd name="connsiteX0" fmla="*/ 266787 w 894075"/>
                <a:gd name="connsiteY0" fmla="*/ 220147 h 6062147"/>
                <a:gd name="connsiteX1" fmla="*/ 383627 w 894075"/>
                <a:gd name="connsiteY1" fmla="*/ 14407 h 6062147"/>
                <a:gd name="connsiteX2" fmla="*/ 688427 w 894075"/>
                <a:gd name="connsiteY2" fmla="*/ 52507 h 6062147"/>
                <a:gd name="connsiteX3" fmla="*/ 889087 w 894075"/>
                <a:gd name="connsiteY3" fmla="*/ 334447 h 6062147"/>
                <a:gd name="connsiteX4" fmla="*/ 482687 w 894075"/>
                <a:gd name="connsiteY4" fmla="*/ 1782247 h 6062147"/>
                <a:gd name="connsiteX5" fmla="*/ 87 w 894075"/>
                <a:gd name="connsiteY5" fmla="*/ 3585647 h 6062147"/>
                <a:gd name="connsiteX6" fmla="*/ 520787 w 894075"/>
                <a:gd name="connsiteY6" fmla="*/ 6062147 h 6062147"/>
                <a:gd name="connsiteX0" fmla="*/ 266786 w 849697"/>
                <a:gd name="connsiteY0" fmla="*/ 237176 h 6079176"/>
                <a:gd name="connsiteX1" fmla="*/ 383626 w 849697"/>
                <a:gd name="connsiteY1" fmla="*/ 31436 h 6079176"/>
                <a:gd name="connsiteX2" fmla="*/ 688426 w 849697"/>
                <a:gd name="connsiteY2" fmla="*/ 69536 h 6079176"/>
                <a:gd name="connsiteX3" fmla="*/ 843366 w 849697"/>
                <a:gd name="connsiteY3" fmla="*/ 671516 h 6079176"/>
                <a:gd name="connsiteX4" fmla="*/ 482686 w 849697"/>
                <a:gd name="connsiteY4" fmla="*/ 1799276 h 6079176"/>
                <a:gd name="connsiteX5" fmla="*/ 86 w 849697"/>
                <a:gd name="connsiteY5" fmla="*/ 3602676 h 6079176"/>
                <a:gd name="connsiteX6" fmla="*/ 520786 w 849697"/>
                <a:gd name="connsiteY6" fmla="*/ 6079176 h 6079176"/>
                <a:gd name="connsiteX0" fmla="*/ 269975 w 858366"/>
                <a:gd name="connsiteY0" fmla="*/ 237176 h 6079176"/>
                <a:gd name="connsiteX1" fmla="*/ 386815 w 858366"/>
                <a:gd name="connsiteY1" fmla="*/ 31436 h 6079176"/>
                <a:gd name="connsiteX2" fmla="*/ 691615 w 858366"/>
                <a:gd name="connsiteY2" fmla="*/ 69536 h 6079176"/>
                <a:gd name="connsiteX3" fmla="*/ 846555 w 858366"/>
                <a:gd name="connsiteY3" fmla="*/ 671516 h 6079176"/>
                <a:gd name="connsiteX4" fmla="*/ 752575 w 858366"/>
                <a:gd name="connsiteY4" fmla="*/ 999176 h 6079176"/>
                <a:gd name="connsiteX5" fmla="*/ 3275 w 858366"/>
                <a:gd name="connsiteY5" fmla="*/ 3602676 h 6079176"/>
                <a:gd name="connsiteX6" fmla="*/ 523975 w 858366"/>
                <a:gd name="connsiteY6" fmla="*/ 6079176 h 6079176"/>
                <a:gd name="connsiteX0" fmla="*/ 2228 w 579965"/>
                <a:gd name="connsiteY0" fmla="*/ 237176 h 6079176"/>
                <a:gd name="connsiteX1" fmla="*/ 119068 w 579965"/>
                <a:gd name="connsiteY1" fmla="*/ 31436 h 6079176"/>
                <a:gd name="connsiteX2" fmla="*/ 423868 w 579965"/>
                <a:gd name="connsiteY2" fmla="*/ 69536 h 6079176"/>
                <a:gd name="connsiteX3" fmla="*/ 578808 w 579965"/>
                <a:gd name="connsiteY3" fmla="*/ 671516 h 6079176"/>
                <a:gd name="connsiteX4" fmla="*/ 484828 w 579965"/>
                <a:gd name="connsiteY4" fmla="*/ 999176 h 6079176"/>
                <a:gd name="connsiteX5" fmla="*/ 307028 w 579965"/>
                <a:gd name="connsiteY5" fmla="*/ 1712916 h 6079176"/>
                <a:gd name="connsiteX6" fmla="*/ 256228 w 579965"/>
                <a:gd name="connsiteY6" fmla="*/ 6079176 h 6079176"/>
                <a:gd name="connsiteX0" fmla="*/ 45072 w 622809"/>
                <a:gd name="connsiteY0" fmla="*/ 237176 h 2071056"/>
                <a:gd name="connsiteX1" fmla="*/ 161912 w 622809"/>
                <a:gd name="connsiteY1" fmla="*/ 31436 h 2071056"/>
                <a:gd name="connsiteX2" fmla="*/ 466712 w 622809"/>
                <a:gd name="connsiteY2" fmla="*/ 69536 h 2071056"/>
                <a:gd name="connsiteX3" fmla="*/ 621652 w 622809"/>
                <a:gd name="connsiteY3" fmla="*/ 671516 h 2071056"/>
                <a:gd name="connsiteX4" fmla="*/ 527672 w 622809"/>
                <a:gd name="connsiteY4" fmla="*/ 999176 h 2071056"/>
                <a:gd name="connsiteX5" fmla="*/ 349872 w 622809"/>
                <a:gd name="connsiteY5" fmla="*/ 1712916 h 2071056"/>
                <a:gd name="connsiteX6" fmla="*/ 78092 w 622809"/>
                <a:gd name="connsiteY6" fmla="*/ 2071056 h 2071056"/>
                <a:gd name="connsiteX0" fmla="*/ 2228 w 579965"/>
                <a:gd name="connsiteY0" fmla="*/ 237176 h 2071056"/>
                <a:gd name="connsiteX1" fmla="*/ 119068 w 579965"/>
                <a:gd name="connsiteY1" fmla="*/ 31436 h 2071056"/>
                <a:gd name="connsiteX2" fmla="*/ 423868 w 579965"/>
                <a:gd name="connsiteY2" fmla="*/ 69536 h 2071056"/>
                <a:gd name="connsiteX3" fmla="*/ 578808 w 579965"/>
                <a:gd name="connsiteY3" fmla="*/ 671516 h 2071056"/>
                <a:gd name="connsiteX4" fmla="*/ 484828 w 579965"/>
                <a:gd name="connsiteY4" fmla="*/ 999176 h 2071056"/>
                <a:gd name="connsiteX5" fmla="*/ 307028 w 579965"/>
                <a:gd name="connsiteY5" fmla="*/ 1712916 h 2071056"/>
                <a:gd name="connsiteX6" fmla="*/ 35248 w 579965"/>
                <a:gd name="connsiteY6" fmla="*/ 2071056 h 2071056"/>
                <a:gd name="connsiteX0" fmla="*/ 2228 w 580008"/>
                <a:gd name="connsiteY0" fmla="*/ 237176 h 2071056"/>
                <a:gd name="connsiteX1" fmla="*/ 119068 w 580008"/>
                <a:gd name="connsiteY1" fmla="*/ 31436 h 2071056"/>
                <a:gd name="connsiteX2" fmla="*/ 423868 w 580008"/>
                <a:gd name="connsiteY2" fmla="*/ 69536 h 2071056"/>
                <a:gd name="connsiteX3" fmla="*/ 578808 w 580008"/>
                <a:gd name="connsiteY3" fmla="*/ 671516 h 2071056"/>
                <a:gd name="connsiteX4" fmla="*/ 484828 w 580008"/>
                <a:gd name="connsiteY4" fmla="*/ 999176 h 2071056"/>
                <a:gd name="connsiteX5" fmla="*/ 291788 w 580008"/>
                <a:gd name="connsiteY5" fmla="*/ 1400496 h 2071056"/>
                <a:gd name="connsiteX6" fmla="*/ 35248 w 580008"/>
                <a:gd name="connsiteY6" fmla="*/ 2071056 h 2071056"/>
                <a:gd name="connsiteX0" fmla="*/ 2228 w 491018"/>
                <a:gd name="connsiteY0" fmla="*/ 231140 h 2065020"/>
                <a:gd name="connsiteX1" fmla="*/ 119068 w 491018"/>
                <a:gd name="connsiteY1" fmla="*/ 25400 h 2065020"/>
                <a:gd name="connsiteX2" fmla="*/ 423868 w 491018"/>
                <a:gd name="connsiteY2" fmla="*/ 63500 h 2065020"/>
                <a:gd name="connsiteX3" fmla="*/ 441648 w 491018"/>
                <a:gd name="connsiteY3" fmla="*/ 566420 h 2065020"/>
                <a:gd name="connsiteX4" fmla="*/ 484828 w 491018"/>
                <a:gd name="connsiteY4" fmla="*/ 993140 h 2065020"/>
                <a:gd name="connsiteX5" fmla="*/ 291788 w 491018"/>
                <a:gd name="connsiteY5" fmla="*/ 1394460 h 2065020"/>
                <a:gd name="connsiteX6" fmla="*/ 35248 w 491018"/>
                <a:gd name="connsiteY6" fmla="*/ 2065020 h 2065020"/>
                <a:gd name="connsiteX0" fmla="*/ 1841 w 492142"/>
                <a:gd name="connsiteY0" fmla="*/ 206492 h 2040372"/>
                <a:gd name="connsiteX1" fmla="*/ 118681 w 492142"/>
                <a:gd name="connsiteY1" fmla="*/ 752 h 2040372"/>
                <a:gd name="connsiteX2" fmla="*/ 324421 w 492142"/>
                <a:gd name="connsiteY2" fmla="*/ 153152 h 2040372"/>
                <a:gd name="connsiteX3" fmla="*/ 441261 w 492142"/>
                <a:gd name="connsiteY3" fmla="*/ 541772 h 2040372"/>
                <a:gd name="connsiteX4" fmla="*/ 484441 w 492142"/>
                <a:gd name="connsiteY4" fmla="*/ 968492 h 2040372"/>
                <a:gd name="connsiteX5" fmla="*/ 291401 w 492142"/>
                <a:gd name="connsiteY5" fmla="*/ 1369812 h 2040372"/>
                <a:gd name="connsiteX6" fmla="*/ 34861 w 492142"/>
                <a:gd name="connsiteY6" fmla="*/ 2040372 h 2040372"/>
                <a:gd name="connsiteX0" fmla="*/ 1841 w 442434"/>
                <a:gd name="connsiteY0" fmla="*/ 206492 h 2040372"/>
                <a:gd name="connsiteX1" fmla="*/ 118681 w 442434"/>
                <a:gd name="connsiteY1" fmla="*/ 752 h 2040372"/>
                <a:gd name="connsiteX2" fmla="*/ 324421 w 442434"/>
                <a:gd name="connsiteY2" fmla="*/ 153152 h 2040372"/>
                <a:gd name="connsiteX3" fmla="*/ 441261 w 442434"/>
                <a:gd name="connsiteY3" fmla="*/ 541772 h 2040372"/>
                <a:gd name="connsiteX4" fmla="*/ 255841 w 442434"/>
                <a:gd name="connsiteY4" fmla="*/ 938012 h 2040372"/>
                <a:gd name="connsiteX5" fmla="*/ 291401 w 442434"/>
                <a:gd name="connsiteY5" fmla="*/ 1369812 h 2040372"/>
                <a:gd name="connsiteX6" fmla="*/ 34861 w 442434"/>
                <a:gd name="connsiteY6" fmla="*/ 2040372 h 2040372"/>
                <a:gd name="connsiteX0" fmla="*/ 1841 w 471369"/>
                <a:gd name="connsiteY0" fmla="*/ 206492 h 2032752"/>
                <a:gd name="connsiteX1" fmla="*/ 118681 w 471369"/>
                <a:gd name="connsiteY1" fmla="*/ 752 h 2032752"/>
                <a:gd name="connsiteX2" fmla="*/ 324421 w 471369"/>
                <a:gd name="connsiteY2" fmla="*/ 153152 h 2032752"/>
                <a:gd name="connsiteX3" fmla="*/ 441261 w 471369"/>
                <a:gd name="connsiteY3" fmla="*/ 541772 h 2032752"/>
                <a:gd name="connsiteX4" fmla="*/ 255841 w 471369"/>
                <a:gd name="connsiteY4" fmla="*/ 938012 h 2032752"/>
                <a:gd name="connsiteX5" fmla="*/ 291401 w 471369"/>
                <a:gd name="connsiteY5" fmla="*/ 1369812 h 2032752"/>
                <a:gd name="connsiteX6" fmla="*/ 393001 w 471369"/>
                <a:gd name="connsiteY6" fmla="*/ 2032752 h 2032752"/>
                <a:gd name="connsiteX0" fmla="*/ 1841 w 442434"/>
                <a:gd name="connsiteY0" fmla="*/ 206492 h 2032752"/>
                <a:gd name="connsiteX1" fmla="*/ 118681 w 442434"/>
                <a:gd name="connsiteY1" fmla="*/ 752 h 2032752"/>
                <a:gd name="connsiteX2" fmla="*/ 324421 w 442434"/>
                <a:gd name="connsiteY2" fmla="*/ 153152 h 2032752"/>
                <a:gd name="connsiteX3" fmla="*/ 441261 w 442434"/>
                <a:gd name="connsiteY3" fmla="*/ 541772 h 2032752"/>
                <a:gd name="connsiteX4" fmla="*/ 255841 w 442434"/>
                <a:gd name="connsiteY4" fmla="*/ 938012 h 2032752"/>
                <a:gd name="connsiteX5" fmla="*/ 291401 w 442434"/>
                <a:gd name="connsiteY5" fmla="*/ 1369812 h 2032752"/>
                <a:gd name="connsiteX6" fmla="*/ 393001 w 442434"/>
                <a:gd name="connsiteY6" fmla="*/ 2032752 h 2032752"/>
                <a:gd name="connsiteX0" fmla="*/ 1841 w 591121"/>
                <a:gd name="connsiteY0" fmla="*/ 206492 h 1994652"/>
                <a:gd name="connsiteX1" fmla="*/ 118681 w 591121"/>
                <a:gd name="connsiteY1" fmla="*/ 752 h 1994652"/>
                <a:gd name="connsiteX2" fmla="*/ 324421 w 591121"/>
                <a:gd name="connsiteY2" fmla="*/ 153152 h 1994652"/>
                <a:gd name="connsiteX3" fmla="*/ 441261 w 591121"/>
                <a:gd name="connsiteY3" fmla="*/ 541772 h 1994652"/>
                <a:gd name="connsiteX4" fmla="*/ 255841 w 591121"/>
                <a:gd name="connsiteY4" fmla="*/ 938012 h 1994652"/>
                <a:gd name="connsiteX5" fmla="*/ 291401 w 591121"/>
                <a:gd name="connsiteY5" fmla="*/ 1369812 h 1994652"/>
                <a:gd name="connsiteX6" fmla="*/ 591121 w 591121"/>
                <a:gd name="connsiteY6" fmla="*/ 1994652 h 1994652"/>
                <a:gd name="connsiteX0" fmla="*/ 1841 w 591121"/>
                <a:gd name="connsiteY0" fmla="*/ 206428 h 1994588"/>
                <a:gd name="connsiteX1" fmla="*/ 118681 w 591121"/>
                <a:gd name="connsiteY1" fmla="*/ 688 h 1994588"/>
                <a:gd name="connsiteX2" fmla="*/ 324421 w 591121"/>
                <a:gd name="connsiteY2" fmla="*/ 153088 h 1994588"/>
                <a:gd name="connsiteX3" fmla="*/ 387921 w 591121"/>
                <a:gd name="connsiteY3" fmla="*/ 495988 h 1994588"/>
                <a:gd name="connsiteX4" fmla="*/ 255841 w 591121"/>
                <a:gd name="connsiteY4" fmla="*/ 937948 h 1994588"/>
                <a:gd name="connsiteX5" fmla="*/ 291401 w 591121"/>
                <a:gd name="connsiteY5" fmla="*/ 1369748 h 1994588"/>
                <a:gd name="connsiteX6" fmla="*/ 591121 w 591121"/>
                <a:gd name="connsiteY6" fmla="*/ 1994588 h 1994588"/>
                <a:gd name="connsiteX0" fmla="*/ 1739 w 597369"/>
                <a:gd name="connsiteY0" fmla="*/ 167705 h 1993965"/>
                <a:gd name="connsiteX1" fmla="*/ 124929 w 597369"/>
                <a:gd name="connsiteY1" fmla="*/ 65 h 1993965"/>
                <a:gd name="connsiteX2" fmla="*/ 330669 w 597369"/>
                <a:gd name="connsiteY2" fmla="*/ 152465 h 1993965"/>
                <a:gd name="connsiteX3" fmla="*/ 394169 w 597369"/>
                <a:gd name="connsiteY3" fmla="*/ 495365 h 1993965"/>
                <a:gd name="connsiteX4" fmla="*/ 262089 w 597369"/>
                <a:gd name="connsiteY4" fmla="*/ 937325 h 1993965"/>
                <a:gd name="connsiteX5" fmla="*/ 297649 w 597369"/>
                <a:gd name="connsiteY5" fmla="*/ 1369125 h 1993965"/>
                <a:gd name="connsiteX6" fmla="*/ 597369 w 597369"/>
                <a:gd name="connsiteY6" fmla="*/ 1993965 h 1993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7369" h="1993965">
                  <a:moveTo>
                    <a:pt x="1739" y="167705"/>
                  </a:moveTo>
                  <a:cubicBezTo>
                    <a:pt x="-13078" y="94680"/>
                    <a:pt x="70108" y="2605"/>
                    <a:pt x="124929" y="65"/>
                  </a:cubicBezTo>
                  <a:cubicBezTo>
                    <a:pt x="179750" y="-2475"/>
                    <a:pt x="285796" y="69915"/>
                    <a:pt x="330669" y="152465"/>
                  </a:cubicBezTo>
                  <a:cubicBezTo>
                    <a:pt x="375542" y="235015"/>
                    <a:pt x="405599" y="364555"/>
                    <a:pt x="394169" y="495365"/>
                  </a:cubicBezTo>
                  <a:cubicBezTo>
                    <a:pt x="382739" y="626175"/>
                    <a:pt x="278176" y="791699"/>
                    <a:pt x="262089" y="937325"/>
                  </a:cubicBezTo>
                  <a:cubicBezTo>
                    <a:pt x="246002" y="1082951"/>
                    <a:pt x="241769" y="1193018"/>
                    <a:pt x="297649" y="1369125"/>
                  </a:cubicBezTo>
                  <a:cubicBezTo>
                    <a:pt x="353529" y="1545232"/>
                    <a:pt x="408774" y="1577193"/>
                    <a:pt x="597369" y="1993965"/>
                  </a:cubicBezTo>
                </a:path>
              </a:pathLst>
            </a:cu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36" name="자유형 35"/>
            <p:cNvSpPr/>
            <p:nvPr/>
          </p:nvSpPr>
          <p:spPr>
            <a:xfrm>
              <a:off x="11379199" y="584200"/>
              <a:ext cx="484019" cy="1148678"/>
            </a:xfrm>
            <a:custGeom>
              <a:avLst/>
              <a:gdLst>
                <a:gd name="connsiteX0" fmla="*/ 0 w 482600"/>
                <a:gd name="connsiteY0" fmla="*/ 0 h 4851400"/>
                <a:gd name="connsiteX1" fmla="*/ 101600 w 482600"/>
                <a:gd name="connsiteY1" fmla="*/ 292100 h 4851400"/>
                <a:gd name="connsiteX2" fmla="*/ 482600 w 482600"/>
                <a:gd name="connsiteY2" fmla="*/ 1422400 h 4851400"/>
                <a:gd name="connsiteX3" fmla="*/ 101600 w 482600"/>
                <a:gd name="connsiteY3" fmla="*/ 3187700 h 4851400"/>
                <a:gd name="connsiteX4" fmla="*/ 215900 w 482600"/>
                <a:gd name="connsiteY4" fmla="*/ 4851400 h 4851400"/>
                <a:gd name="connsiteX0" fmla="*/ 0 w 734060"/>
                <a:gd name="connsiteY0" fmla="*/ 0 h 4851400"/>
                <a:gd name="connsiteX1" fmla="*/ 101600 w 734060"/>
                <a:gd name="connsiteY1" fmla="*/ 292100 h 4851400"/>
                <a:gd name="connsiteX2" fmla="*/ 734060 w 734060"/>
                <a:gd name="connsiteY2" fmla="*/ 1430020 h 4851400"/>
                <a:gd name="connsiteX3" fmla="*/ 101600 w 734060"/>
                <a:gd name="connsiteY3" fmla="*/ 3187700 h 4851400"/>
                <a:gd name="connsiteX4" fmla="*/ 215900 w 734060"/>
                <a:gd name="connsiteY4" fmla="*/ 4851400 h 4851400"/>
                <a:gd name="connsiteX0" fmla="*/ 0 w 777258"/>
                <a:gd name="connsiteY0" fmla="*/ 0 h 4851400"/>
                <a:gd name="connsiteX1" fmla="*/ 101600 w 777258"/>
                <a:gd name="connsiteY1" fmla="*/ 292100 h 4851400"/>
                <a:gd name="connsiteX2" fmla="*/ 734060 w 777258"/>
                <a:gd name="connsiteY2" fmla="*/ 1430020 h 4851400"/>
                <a:gd name="connsiteX3" fmla="*/ 665480 w 777258"/>
                <a:gd name="connsiteY3" fmla="*/ 2928620 h 4851400"/>
                <a:gd name="connsiteX4" fmla="*/ 215900 w 777258"/>
                <a:gd name="connsiteY4" fmla="*/ 4851400 h 4851400"/>
                <a:gd name="connsiteX0" fmla="*/ 0 w 840740"/>
                <a:gd name="connsiteY0" fmla="*/ 0 h 4660900"/>
                <a:gd name="connsiteX1" fmla="*/ 101600 w 840740"/>
                <a:gd name="connsiteY1" fmla="*/ 292100 h 4660900"/>
                <a:gd name="connsiteX2" fmla="*/ 734060 w 840740"/>
                <a:gd name="connsiteY2" fmla="*/ 1430020 h 4660900"/>
                <a:gd name="connsiteX3" fmla="*/ 665480 w 840740"/>
                <a:gd name="connsiteY3" fmla="*/ 2928620 h 4660900"/>
                <a:gd name="connsiteX4" fmla="*/ 840740 w 840740"/>
                <a:gd name="connsiteY4" fmla="*/ 4660900 h 4660900"/>
                <a:gd name="connsiteX0" fmla="*/ 0 w 840740"/>
                <a:gd name="connsiteY0" fmla="*/ 0 h 4660900"/>
                <a:gd name="connsiteX1" fmla="*/ 101600 w 840740"/>
                <a:gd name="connsiteY1" fmla="*/ 292100 h 4660900"/>
                <a:gd name="connsiteX2" fmla="*/ 417188 w 840740"/>
                <a:gd name="connsiteY2" fmla="*/ 913973 h 4660900"/>
                <a:gd name="connsiteX3" fmla="*/ 665480 w 840740"/>
                <a:gd name="connsiteY3" fmla="*/ 2928620 h 4660900"/>
                <a:gd name="connsiteX4" fmla="*/ 840740 w 840740"/>
                <a:gd name="connsiteY4" fmla="*/ 4660900 h 4660900"/>
                <a:gd name="connsiteX0" fmla="*/ 0 w 840740"/>
                <a:gd name="connsiteY0" fmla="*/ 0 h 4660900"/>
                <a:gd name="connsiteX1" fmla="*/ 101600 w 840740"/>
                <a:gd name="connsiteY1" fmla="*/ 292100 h 4660900"/>
                <a:gd name="connsiteX2" fmla="*/ 417188 w 840740"/>
                <a:gd name="connsiteY2" fmla="*/ 913973 h 4660900"/>
                <a:gd name="connsiteX3" fmla="*/ 520625 w 840740"/>
                <a:gd name="connsiteY3" fmla="*/ 1262782 h 4660900"/>
                <a:gd name="connsiteX4" fmla="*/ 840740 w 840740"/>
                <a:gd name="connsiteY4" fmla="*/ 4660900 h 4660900"/>
                <a:gd name="connsiteX0" fmla="*/ 0 w 840740"/>
                <a:gd name="connsiteY0" fmla="*/ 0 h 4660900"/>
                <a:gd name="connsiteX1" fmla="*/ 101600 w 840740"/>
                <a:gd name="connsiteY1" fmla="*/ 292100 h 4660900"/>
                <a:gd name="connsiteX2" fmla="*/ 281386 w 840740"/>
                <a:gd name="connsiteY2" fmla="*/ 588048 h 4660900"/>
                <a:gd name="connsiteX3" fmla="*/ 520625 w 840740"/>
                <a:gd name="connsiteY3" fmla="*/ 1262782 h 4660900"/>
                <a:gd name="connsiteX4" fmla="*/ 840740 w 840740"/>
                <a:gd name="connsiteY4" fmla="*/ 4660900 h 4660900"/>
                <a:gd name="connsiteX0" fmla="*/ 0 w 750205"/>
                <a:gd name="connsiteY0" fmla="*/ 0 h 1646096"/>
                <a:gd name="connsiteX1" fmla="*/ 101600 w 750205"/>
                <a:gd name="connsiteY1" fmla="*/ 292100 h 1646096"/>
                <a:gd name="connsiteX2" fmla="*/ 281386 w 750205"/>
                <a:gd name="connsiteY2" fmla="*/ 588048 h 1646096"/>
                <a:gd name="connsiteX3" fmla="*/ 520625 w 750205"/>
                <a:gd name="connsiteY3" fmla="*/ 1262782 h 1646096"/>
                <a:gd name="connsiteX4" fmla="*/ 750205 w 750205"/>
                <a:gd name="connsiteY4" fmla="*/ 1646096 h 1646096"/>
                <a:gd name="connsiteX0" fmla="*/ 0 w 750205"/>
                <a:gd name="connsiteY0" fmla="*/ 0 h 1646096"/>
                <a:gd name="connsiteX1" fmla="*/ 101600 w 750205"/>
                <a:gd name="connsiteY1" fmla="*/ 292100 h 1646096"/>
                <a:gd name="connsiteX2" fmla="*/ 281386 w 750205"/>
                <a:gd name="connsiteY2" fmla="*/ 588048 h 1646096"/>
                <a:gd name="connsiteX3" fmla="*/ 466304 w 750205"/>
                <a:gd name="connsiteY3" fmla="*/ 973071 h 1646096"/>
                <a:gd name="connsiteX4" fmla="*/ 750205 w 750205"/>
                <a:gd name="connsiteY4" fmla="*/ 1646096 h 1646096"/>
                <a:gd name="connsiteX0" fmla="*/ 0 w 551029"/>
                <a:gd name="connsiteY0" fmla="*/ 0 h 1428812"/>
                <a:gd name="connsiteX1" fmla="*/ 101600 w 551029"/>
                <a:gd name="connsiteY1" fmla="*/ 292100 h 1428812"/>
                <a:gd name="connsiteX2" fmla="*/ 281386 w 551029"/>
                <a:gd name="connsiteY2" fmla="*/ 588048 h 1428812"/>
                <a:gd name="connsiteX3" fmla="*/ 466304 w 551029"/>
                <a:gd name="connsiteY3" fmla="*/ 973071 h 1428812"/>
                <a:gd name="connsiteX4" fmla="*/ 551029 w 551029"/>
                <a:gd name="connsiteY4" fmla="*/ 1428812 h 1428812"/>
                <a:gd name="connsiteX0" fmla="*/ 0 w 551029"/>
                <a:gd name="connsiteY0" fmla="*/ 0 h 1428812"/>
                <a:gd name="connsiteX1" fmla="*/ 101600 w 551029"/>
                <a:gd name="connsiteY1" fmla="*/ 292100 h 1428812"/>
                <a:gd name="connsiteX2" fmla="*/ 281386 w 551029"/>
                <a:gd name="connsiteY2" fmla="*/ 588048 h 1428812"/>
                <a:gd name="connsiteX3" fmla="*/ 466304 w 551029"/>
                <a:gd name="connsiteY3" fmla="*/ 973071 h 1428812"/>
                <a:gd name="connsiteX4" fmla="*/ 551029 w 551029"/>
                <a:gd name="connsiteY4" fmla="*/ 1428812 h 1428812"/>
                <a:gd name="connsiteX0" fmla="*/ 0 w 551029"/>
                <a:gd name="connsiteY0" fmla="*/ 0 h 1428812"/>
                <a:gd name="connsiteX1" fmla="*/ 101600 w 551029"/>
                <a:gd name="connsiteY1" fmla="*/ 292100 h 1428812"/>
                <a:gd name="connsiteX2" fmla="*/ 281386 w 551029"/>
                <a:gd name="connsiteY2" fmla="*/ 588048 h 1428812"/>
                <a:gd name="connsiteX3" fmla="*/ 361529 w 551029"/>
                <a:gd name="connsiteY3" fmla="*/ 849246 h 1428812"/>
                <a:gd name="connsiteX4" fmla="*/ 551029 w 551029"/>
                <a:gd name="connsiteY4" fmla="*/ 1428812 h 1428812"/>
                <a:gd name="connsiteX0" fmla="*/ 0 w 551029"/>
                <a:gd name="connsiteY0" fmla="*/ 0 h 1428812"/>
                <a:gd name="connsiteX1" fmla="*/ 101600 w 551029"/>
                <a:gd name="connsiteY1" fmla="*/ 292100 h 1428812"/>
                <a:gd name="connsiteX2" fmla="*/ 281386 w 551029"/>
                <a:gd name="connsiteY2" fmla="*/ 588048 h 1428812"/>
                <a:gd name="connsiteX3" fmla="*/ 371054 w 551029"/>
                <a:gd name="connsiteY3" fmla="*/ 836546 h 1428812"/>
                <a:gd name="connsiteX4" fmla="*/ 551029 w 551029"/>
                <a:gd name="connsiteY4" fmla="*/ 1428812 h 1428812"/>
                <a:gd name="connsiteX0" fmla="*/ 0 w 551029"/>
                <a:gd name="connsiteY0" fmla="*/ 0 h 1428812"/>
                <a:gd name="connsiteX1" fmla="*/ 101600 w 551029"/>
                <a:gd name="connsiteY1" fmla="*/ 292100 h 1428812"/>
                <a:gd name="connsiteX2" fmla="*/ 208361 w 551029"/>
                <a:gd name="connsiteY2" fmla="*/ 492798 h 1428812"/>
                <a:gd name="connsiteX3" fmla="*/ 371054 w 551029"/>
                <a:gd name="connsiteY3" fmla="*/ 836546 h 1428812"/>
                <a:gd name="connsiteX4" fmla="*/ 551029 w 551029"/>
                <a:gd name="connsiteY4" fmla="*/ 1428812 h 1428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1029" h="1428812">
                  <a:moveTo>
                    <a:pt x="0" y="0"/>
                  </a:moveTo>
                  <a:cubicBezTo>
                    <a:pt x="10583" y="27516"/>
                    <a:pt x="66873" y="209967"/>
                    <a:pt x="101600" y="292100"/>
                  </a:cubicBezTo>
                  <a:cubicBezTo>
                    <a:pt x="136327" y="374233"/>
                    <a:pt x="163452" y="402057"/>
                    <a:pt x="208361" y="492798"/>
                  </a:cubicBezTo>
                  <a:cubicBezTo>
                    <a:pt x="253270" y="583539"/>
                    <a:pt x="313943" y="680544"/>
                    <a:pt x="371054" y="836546"/>
                  </a:cubicBezTo>
                  <a:cubicBezTo>
                    <a:pt x="428165" y="992548"/>
                    <a:pt x="408154" y="879537"/>
                    <a:pt x="551029" y="1428812"/>
                  </a:cubicBezTo>
                </a:path>
              </a:pathLst>
            </a:cu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5501176" y="2522823"/>
            <a:ext cx="140936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latinLnBrk="0">
              <a:defRPr/>
            </a:pPr>
            <a:r>
              <a:rPr lang="ko-KR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経営 </a:t>
            </a:r>
            <a:r>
              <a:rPr lang="en-US" altLang="ko-KR" sz="105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20123457 </a:t>
            </a:r>
            <a:r>
              <a:rPr lang="ko-KR" altLang="en-US" sz="105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74025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022600" y="148931"/>
            <a:ext cx="392430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</a:rPr>
              <a:t>PPT PRESENTATION </a:t>
            </a:r>
          </a:p>
          <a:p>
            <a:pPr lvl="0" algn="ctr" latinLnBrk="0">
              <a:lnSpc>
                <a:spcPct val="150000"/>
              </a:lnSpc>
              <a:defRPr/>
            </a:pPr>
            <a:r>
              <a:rPr lang="en-US" altLang="ja-JP" sz="7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PAPOZIP</a:t>
            </a:r>
            <a:r>
              <a:rPr lang="ja-JP" altLang="en-US" sz="7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と一緒に</a:t>
            </a:r>
            <a:r>
              <a:rPr lang="en-US" altLang="ja-JP" sz="700" kern="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ppt</a:t>
            </a:r>
            <a:r>
              <a:rPr lang="ja-JP" altLang="en-US" sz="700" kern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を作る楽しさを感じてください</a:t>
            </a:r>
          </a:p>
        </p:txBody>
      </p:sp>
      <p:grpSp>
        <p:nvGrpSpPr>
          <p:cNvPr id="14" name="그룹 13"/>
          <p:cNvGrpSpPr/>
          <p:nvPr/>
        </p:nvGrpSpPr>
        <p:grpSpPr>
          <a:xfrm>
            <a:off x="7059155" y="441022"/>
            <a:ext cx="4778075" cy="375402"/>
            <a:chOff x="7059155" y="441022"/>
            <a:chExt cx="4778075" cy="375402"/>
          </a:xfrm>
        </p:grpSpPr>
        <p:sp>
          <p:nvSpPr>
            <p:cNvPr id="12" name="왼쪽 대괄호 11"/>
            <p:cNvSpPr/>
            <p:nvPr/>
          </p:nvSpPr>
          <p:spPr>
            <a:xfrm>
              <a:off x="7059155" y="441022"/>
              <a:ext cx="213183" cy="375402"/>
            </a:xfrm>
            <a:prstGeom prst="leftBracket">
              <a:avLst>
                <a:gd name="adj" fmla="val 88047"/>
              </a:avLst>
            </a:prstGeom>
            <a:gradFill flip="none" rotWithShape="1">
              <a:gsLst>
                <a:gs pos="26000">
                  <a:schemeClr val="tx1">
                    <a:lumMod val="65000"/>
                    <a:lumOff val="3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자유형 5"/>
            <p:cNvSpPr/>
            <p:nvPr/>
          </p:nvSpPr>
          <p:spPr>
            <a:xfrm rot="16200000">
              <a:off x="9359118" y="-1737714"/>
              <a:ext cx="220032" cy="4736193"/>
            </a:xfrm>
            <a:custGeom>
              <a:avLst/>
              <a:gdLst>
                <a:gd name="connsiteX0" fmla="*/ 220032 w 220032"/>
                <a:gd name="connsiteY0" fmla="*/ 4149591 h 4736193"/>
                <a:gd name="connsiteX1" fmla="*/ 220032 w 220032"/>
                <a:gd name="connsiteY1" fmla="*/ 4442891 h 4736193"/>
                <a:gd name="connsiteX2" fmla="*/ 110017 w 220032"/>
                <a:gd name="connsiteY2" fmla="*/ 4736193 h 4736193"/>
                <a:gd name="connsiteX3" fmla="*/ 0 w 220032"/>
                <a:gd name="connsiteY3" fmla="*/ 4442891 h 4736193"/>
                <a:gd name="connsiteX4" fmla="*/ 2 w 220032"/>
                <a:gd name="connsiteY4" fmla="*/ 4149591 h 4736193"/>
                <a:gd name="connsiteX5" fmla="*/ 52 w 220032"/>
                <a:gd name="connsiteY5" fmla="*/ 4149591 h 4736193"/>
                <a:gd name="connsiteX6" fmla="*/ 40517 w 220032"/>
                <a:gd name="connsiteY6" fmla="*/ 199407 h 4736193"/>
                <a:gd name="connsiteX7" fmla="*/ 53693 w 220032"/>
                <a:gd name="connsiteY7" fmla="*/ 128933 h 4736193"/>
                <a:gd name="connsiteX8" fmla="*/ 118806 w 220032"/>
                <a:gd name="connsiteY8" fmla="*/ 0 h 4736193"/>
                <a:gd name="connsiteX9" fmla="*/ 164136 w 220032"/>
                <a:gd name="connsiteY9" fmla="*/ 59324 h 4736193"/>
                <a:gd name="connsiteX10" fmla="*/ 178603 w 220032"/>
                <a:gd name="connsiteY10" fmla="*/ 110228 h 4736193"/>
                <a:gd name="connsiteX11" fmla="*/ 219982 w 220032"/>
                <a:gd name="connsiteY11" fmla="*/ 4149591 h 4736193"/>
                <a:gd name="connsiteX12" fmla="*/ 220032 w 220032"/>
                <a:gd name="connsiteY12" fmla="*/ 4149591 h 4736193"/>
                <a:gd name="connsiteX13" fmla="*/ 147087 w 220032"/>
                <a:gd name="connsiteY13" fmla="*/ 4283755 h 4736193"/>
                <a:gd name="connsiteX14" fmla="*/ 110017 w 220032"/>
                <a:gd name="connsiteY14" fmla="*/ 4016025 h 4736193"/>
                <a:gd name="connsiteX15" fmla="*/ 72947 w 220032"/>
                <a:gd name="connsiteY15" fmla="*/ 4283755 h 4736193"/>
                <a:gd name="connsiteX16" fmla="*/ 110017 w 220032"/>
                <a:gd name="connsiteY16" fmla="*/ 4551485 h 4736193"/>
                <a:gd name="connsiteX17" fmla="*/ 147087 w 220032"/>
                <a:gd name="connsiteY17" fmla="*/ 4283755 h 473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20032" h="4736193">
                  <a:moveTo>
                    <a:pt x="220032" y="4149591"/>
                  </a:moveTo>
                  <a:lnTo>
                    <a:pt x="220032" y="4442891"/>
                  </a:lnTo>
                  <a:cubicBezTo>
                    <a:pt x="220032" y="4604877"/>
                    <a:pt x="170777" y="4736193"/>
                    <a:pt x="110017" y="4736193"/>
                  </a:cubicBezTo>
                  <a:cubicBezTo>
                    <a:pt x="49257" y="4736193"/>
                    <a:pt x="0" y="4604877"/>
                    <a:pt x="0" y="4442891"/>
                  </a:cubicBezTo>
                  <a:lnTo>
                    <a:pt x="2" y="4149591"/>
                  </a:lnTo>
                  <a:lnTo>
                    <a:pt x="52" y="4149591"/>
                  </a:lnTo>
                  <a:lnTo>
                    <a:pt x="40517" y="199407"/>
                  </a:lnTo>
                  <a:lnTo>
                    <a:pt x="53693" y="128933"/>
                  </a:lnTo>
                  <a:cubicBezTo>
                    <a:pt x="72281" y="47524"/>
                    <a:pt x="94689" y="0"/>
                    <a:pt x="118806" y="0"/>
                  </a:cubicBezTo>
                  <a:cubicBezTo>
                    <a:pt x="134884" y="0"/>
                    <a:pt x="150202" y="21122"/>
                    <a:pt x="164136" y="59324"/>
                  </a:cubicBezTo>
                  <a:lnTo>
                    <a:pt x="178603" y="110228"/>
                  </a:lnTo>
                  <a:lnTo>
                    <a:pt x="219982" y="4149591"/>
                  </a:lnTo>
                  <a:lnTo>
                    <a:pt x="220032" y="4149591"/>
                  </a:lnTo>
                  <a:close/>
                  <a:moveTo>
                    <a:pt x="147087" y="4283755"/>
                  </a:moveTo>
                  <a:cubicBezTo>
                    <a:pt x="147087" y="4135893"/>
                    <a:pt x="130490" y="4016025"/>
                    <a:pt x="110017" y="4016025"/>
                  </a:cubicBezTo>
                  <a:cubicBezTo>
                    <a:pt x="89544" y="4016025"/>
                    <a:pt x="72947" y="4135893"/>
                    <a:pt x="72947" y="4283755"/>
                  </a:cubicBezTo>
                  <a:cubicBezTo>
                    <a:pt x="72947" y="4431619"/>
                    <a:pt x="89544" y="4551485"/>
                    <a:pt x="110017" y="4551485"/>
                  </a:cubicBezTo>
                  <a:cubicBezTo>
                    <a:pt x="130490" y="4551485"/>
                    <a:pt x="147087" y="4431619"/>
                    <a:pt x="147087" y="4283755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515953" y="483884"/>
            <a:ext cx="2411061" cy="283199"/>
            <a:chOff x="515953" y="483884"/>
            <a:chExt cx="2411061" cy="283199"/>
          </a:xfrm>
        </p:grpSpPr>
        <p:sp>
          <p:nvSpPr>
            <p:cNvPr id="11" name="왼쪽 대괄호 10"/>
            <p:cNvSpPr/>
            <p:nvPr/>
          </p:nvSpPr>
          <p:spPr>
            <a:xfrm flipH="1">
              <a:off x="2766191" y="483884"/>
              <a:ext cx="160823" cy="283199"/>
            </a:xfrm>
            <a:prstGeom prst="leftBracket">
              <a:avLst>
                <a:gd name="adj" fmla="val 88047"/>
              </a:avLst>
            </a:prstGeom>
            <a:gradFill flip="none" rotWithShape="1">
              <a:gsLst>
                <a:gs pos="26000">
                  <a:schemeClr val="tx1">
                    <a:lumMod val="65000"/>
                    <a:lumOff val="3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자유형 6"/>
            <p:cNvSpPr/>
            <p:nvPr/>
          </p:nvSpPr>
          <p:spPr>
            <a:xfrm rot="16200000">
              <a:off x="1674468" y="-552278"/>
              <a:ext cx="48020" cy="2365050"/>
            </a:xfrm>
            <a:custGeom>
              <a:avLst/>
              <a:gdLst>
                <a:gd name="connsiteX0" fmla="*/ 48020 w 48020"/>
                <a:gd name="connsiteY0" fmla="*/ 2356889 h 2365050"/>
                <a:gd name="connsiteX1" fmla="*/ 44572 w 48020"/>
                <a:gd name="connsiteY1" fmla="*/ 2360699 h 2365050"/>
                <a:gd name="connsiteX2" fmla="*/ 32666 w 48020"/>
                <a:gd name="connsiteY2" fmla="*/ 2365050 h 2365050"/>
                <a:gd name="connsiteX3" fmla="*/ 9197 w 48020"/>
                <a:gd name="connsiteY3" fmla="*/ 2347927 h 2365050"/>
                <a:gd name="connsiteX4" fmla="*/ 0 w 48020"/>
                <a:gd name="connsiteY4" fmla="*/ 2330813 h 2365050"/>
                <a:gd name="connsiteX5" fmla="*/ 23877 w 48020"/>
                <a:gd name="connsiteY5" fmla="*/ 0 h 2365050"/>
                <a:gd name="connsiteX6" fmla="*/ 48020 w 48020"/>
                <a:gd name="connsiteY6" fmla="*/ 2356889 h 2365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20" h="2365050">
                  <a:moveTo>
                    <a:pt x="48020" y="2356889"/>
                  </a:moveTo>
                  <a:lnTo>
                    <a:pt x="44572" y="2360699"/>
                  </a:lnTo>
                  <a:cubicBezTo>
                    <a:pt x="40657" y="2363576"/>
                    <a:pt x="36685" y="2365050"/>
                    <a:pt x="32666" y="2365050"/>
                  </a:cubicBezTo>
                  <a:cubicBezTo>
                    <a:pt x="24627" y="2365050"/>
                    <a:pt x="16778" y="2359154"/>
                    <a:pt x="9197" y="2347927"/>
                  </a:cubicBezTo>
                  <a:lnTo>
                    <a:pt x="0" y="2330813"/>
                  </a:lnTo>
                  <a:lnTo>
                    <a:pt x="23877" y="0"/>
                  </a:lnTo>
                  <a:lnTo>
                    <a:pt x="48020" y="2356889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11125113" y="296223"/>
            <a:ext cx="849697" cy="6079176"/>
            <a:chOff x="11125113" y="296223"/>
            <a:chExt cx="849697" cy="6079176"/>
          </a:xfrm>
        </p:grpSpPr>
        <p:sp>
          <p:nvSpPr>
            <p:cNvPr id="8" name="자유형 7"/>
            <p:cNvSpPr/>
            <p:nvPr/>
          </p:nvSpPr>
          <p:spPr>
            <a:xfrm>
              <a:off x="11125113" y="296223"/>
              <a:ext cx="849697" cy="6079176"/>
            </a:xfrm>
            <a:custGeom>
              <a:avLst/>
              <a:gdLst>
                <a:gd name="connsiteX0" fmla="*/ 266787 w 890292"/>
                <a:gd name="connsiteY0" fmla="*/ 282692 h 6124692"/>
                <a:gd name="connsiteX1" fmla="*/ 292187 w 890292"/>
                <a:gd name="connsiteY1" fmla="*/ 92192 h 6124692"/>
                <a:gd name="connsiteX2" fmla="*/ 596987 w 890292"/>
                <a:gd name="connsiteY2" fmla="*/ 15992 h 6124692"/>
                <a:gd name="connsiteX3" fmla="*/ 889087 w 890292"/>
                <a:gd name="connsiteY3" fmla="*/ 396992 h 6124692"/>
                <a:gd name="connsiteX4" fmla="*/ 482687 w 890292"/>
                <a:gd name="connsiteY4" fmla="*/ 1844792 h 6124692"/>
                <a:gd name="connsiteX5" fmla="*/ 87 w 890292"/>
                <a:gd name="connsiteY5" fmla="*/ 3648192 h 6124692"/>
                <a:gd name="connsiteX6" fmla="*/ 520787 w 890292"/>
                <a:gd name="connsiteY6" fmla="*/ 6124692 h 6124692"/>
                <a:gd name="connsiteX0" fmla="*/ 266787 w 890217"/>
                <a:gd name="connsiteY0" fmla="*/ 285937 h 6127937"/>
                <a:gd name="connsiteX1" fmla="*/ 383627 w 890217"/>
                <a:gd name="connsiteY1" fmla="*/ 80197 h 6127937"/>
                <a:gd name="connsiteX2" fmla="*/ 596987 w 890217"/>
                <a:gd name="connsiteY2" fmla="*/ 19237 h 6127937"/>
                <a:gd name="connsiteX3" fmla="*/ 889087 w 890217"/>
                <a:gd name="connsiteY3" fmla="*/ 400237 h 6127937"/>
                <a:gd name="connsiteX4" fmla="*/ 482687 w 890217"/>
                <a:gd name="connsiteY4" fmla="*/ 1848037 h 6127937"/>
                <a:gd name="connsiteX5" fmla="*/ 87 w 890217"/>
                <a:gd name="connsiteY5" fmla="*/ 3651437 h 6127937"/>
                <a:gd name="connsiteX6" fmla="*/ 520787 w 890217"/>
                <a:gd name="connsiteY6" fmla="*/ 6127937 h 6127937"/>
                <a:gd name="connsiteX0" fmla="*/ 266787 w 894075"/>
                <a:gd name="connsiteY0" fmla="*/ 220147 h 6062147"/>
                <a:gd name="connsiteX1" fmla="*/ 383627 w 894075"/>
                <a:gd name="connsiteY1" fmla="*/ 14407 h 6062147"/>
                <a:gd name="connsiteX2" fmla="*/ 688427 w 894075"/>
                <a:gd name="connsiteY2" fmla="*/ 52507 h 6062147"/>
                <a:gd name="connsiteX3" fmla="*/ 889087 w 894075"/>
                <a:gd name="connsiteY3" fmla="*/ 334447 h 6062147"/>
                <a:gd name="connsiteX4" fmla="*/ 482687 w 894075"/>
                <a:gd name="connsiteY4" fmla="*/ 1782247 h 6062147"/>
                <a:gd name="connsiteX5" fmla="*/ 87 w 894075"/>
                <a:gd name="connsiteY5" fmla="*/ 3585647 h 6062147"/>
                <a:gd name="connsiteX6" fmla="*/ 520787 w 894075"/>
                <a:gd name="connsiteY6" fmla="*/ 6062147 h 6062147"/>
                <a:gd name="connsiteX0" fmla="*/ 266786 w 849697"/>
                <a:gd name="connsiteY0" fmla="*/ 237176 h 6079176"/>
                <a:gd name="connsiteX1" fmla="*/ 383626 w 849697"/>
                <a:gd name="connsiteY1" fmla="*/ 31436 h 6079176"/>
                <a:gd name="connsiteX2" fmla="*/ 688426 w 849697"/>
                <a:gd name="connsiteY2" fmla="*/ 69536 h 6079176"/>
                <a:gd name="connsiteX3" fmla="*/ 843366 w 849697"/>
                <a:gd name="connsiteY3" fmla="*/ 671516 h 6079176"/>
                <a:gd name="connsiteX4" fmla="*/ 482686 w 849697"/>
                <a:gd name="connsiteY4" fmla="*/ 1799276 h 6079176"/>
                <a:gd name="connsiteX5" fmla="*/ 86 w 849697"/>
                <a:gd name="connsiteY5" fmla="*/ 3602676 h 6079176"/>
                <a:gd name="connsiteX6" fmla="*/ 520786 w 849697"/>
                <a:gd name="connsiteY6" fmla="*/ 6079176 h 6079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9697" h="6079176">
                  <a:moveTo>
                    <a:pt x="266786" y="237176"/>
                  </a:moveTo>
                  <a:cubicBezTo>
                    <a:pt x="251969" y="164151"/>
                    <a:pt x="313353" y="59376"/>
                    <a:pt x="383626" y="31436"/>
                  </a:cubicBezTo>
                  <a:cubicBezTo>
                    <a:pt x="453899" y="3496"/>
                    <a:pt x="611803" y="-37144"/>
                    <a:pt x="688426" y="69536"/>
                  </a:cubicBezTo>
                  <a:cubicBezTo>
                    <a:pt x="765049" y="176216"/>
                    <a:pt x="877656" y="383226"/>
                    <a:pt x="843366" y="671516"/>
                  </a:cubicBezTo>
                  <a:cubicBezTo>
                    <a:pt x="809076" y="959806"/>
                    <a:pt x="623233" y="1310749"/>
                    <a:pt x="482686" y="1799276"/>
                  </a:cubicBezTo>
                  <a:cubicBezTo>
                    <a:pt x="342139" y="2287803"/>
                    <a:pt x="-6264" y="2889359"/>
                    <a:pt x="86" y="3602676"/>
                  </a:cubicBezTo>
                  <a:cubicBezTo>
                    <a:pt x="6436" y="4315993"/>
                    <a:pt x="263611" y="5197584"/>
                    <a:pt x="520786" y="6079176"/>
                  </a:cubicBezTo>
                </a:path>
              </a:pathLst>
            </a:cu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11379200" y="584200"/>
              <a:ext cx="482600" cy="4851400"/>
            </a:xfrm>
            <a:custGeom>
              <a:avLst/>
              <a:gdLst>
                <a:gd name="connsiteX0" fmla="*/ 0 w 482600"/>
                <a:gd name="connsiteY0" fmla="*/ 0 h 4851400"/>
                <a:gd name="connsiteX1" fmla="*/ 101600 w 482600"/>
                <a:gd name="connsiteY1" fmla="*/ 292100 h 4851400"/>
                <a:gd name="connsiteX2" fmla="*/ 482600 w 482600"/>
                <a:gd name="connsiteY2" fmla="*/ 1422400 h 4851400"/>
                <a:gd name="connsiteX3" fmla="*/ 101600 w 482600"/>
                <a:gd name="connsiteY3" fmla="*/ 3187700 h 4851400"/>
                <a:gd name="connsiteX4" fmla="*/ 215900 w 482600"/>
                <a:gd name="connsiteY4" fmla="*/ 4851400 h 485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2600" h="4851400">
                  <a:moveTo>
                    <a:pt x="0" y="0"/>
                  </a:moveTo>
                  <a:cubicBezTo>
                    <a:pt x="10583" y="27516"/>
                    <a:pt x="21167" y="55033"/>
                    <a:pt x="101600" y="292100"/>
                  </a:cubicBezTo>
                  <a:cubicBezTo>
                    <a:pt x="182033" y="529167"/>
                    <a:pt x="482600" y="939800"/>
                    <a:pt x="482600" y="1422400"/>
                  </a:cubicBezTo>
                  <a:cubicBezTo>
                    <a:pt x="482600" y="1905000"/>
                    <a:pt x="146050" y="2616200"/>
                    <a:pt x="101600" y="3187700"/>
                  </a:cubicBezTo>
                  <a:cubicBezTo>
                    <a:pt x="57150" y="3759200"/>
                    <a:pt x="136525" y="4305300"/>
                    <a:pt x="215900" y="4851400"/>
                  </a:cubicBezTo>
                </a:path>
              </a:pathLst>
            </a:cu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05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와이드스크린</PresentationFormat>
  <Paragraphs>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ＭＳ Ｐゴシック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2021-03-09T15:24:56Z</dcterms:created>
  <dcterms:modified xsi:type="dcterms:W3CDTF">2025-01-08T01:42:30Z</dcterms:modified>
</cp:coreProperties>
</file>