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03" autoAdjust="0"/>
    <p:restoredTop sz="94660"/>
  </p:normalViewPr>
  <p:slideViewPr>
    <p:cSldViewPr snapToGrid="0">
      <p:cViewPr varScale="1">
        <p:scale>
          <a:sx n="81" d="100"/>
          <a:sy n="81" d="100"/>
        </p:scale>
        <p:origin x="96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22112318-F619-4488-8B6E-2F5F2426A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="" xmlns:a16="http://schemas.microsoft.com/office/drawing/2014/main" id="{E8BEE6BB-9A5F-4E9F-9F1C-6D46BE01A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D2D9A51D-A948-4CB8-A9EB-5A26520C8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84374BBD-0B82-4658-B13D-088F0E4D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AB1AAA67-696A-4836-A10B-FF164C3A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005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3C43AEE1-28CA-46D2-81F5-CD34E4F9E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C738FEC2-4BF0-4A45-9297-EE9B2E45E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2BEDBAD0-D342-4544-94B8-122B3BDB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1D70FE0D-ACBA-4806-9F35-4EB786E8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A7F3119A-4AE1-408F-B8AD-4428B006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468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="" xmlns:a16="http://schemas.microsoft.com/office/drawing/2014/main" id="{F0B3D2AB-E650-41C2-B6FB-5398A5C19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992D6516-8F93-4221-97F7-E01D89EE5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8D86CB26-A349-496A-B48B-A7B891172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C2E726FD-A739-41D5-96BA-46703639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60FAE18D-FED5-4070-8B76-811D76CC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277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5CC6958D-28E5-4CC8-8C48-52A02A1BC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E8E03031-827B-4AC7-B564-384C16177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11C19838-69C9-49EB-9B51-549106E9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3C26852C-90C9-4502-A697-363CF824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DF7509D0-CCBD-406A-9D4E-6845657B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645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6CEF73EF-188B-4B17-B08F-D30E80C3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DD7DD2CA-F9BF-47A8-9D27-757556FD1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DE78A1FB-ABBF-480D-AC6C-9BB1AEF9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6384247E-1D11-4A19-BDDF-E157A205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124EC815-B6FC-4BDE-910C-F8015ED4A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667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4DAEB91-29AA-4ACC-BDCF-960470FCA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256B0E51-7DC0-45B6-8306-D8167F5CB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F7CB78CC-8798-4261-B4B1-60B4C5437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79594384-5734-4FC8-928A-E1641354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282301C0-6908-48C0-8957-C8B3F459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507DD8FE-7741-412F-947D-7A7079F48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685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BD6DFD1-B640-4CC6-A759-6C7981C5C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25B2A237-7572-46BD-9502-829F6C0AD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81AE9732-B570-4506-BDA6-0AB39D453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="" xmlns:a16="http://schemas.microsoft.com/office/drawing/2014/main" id="{A289407D-7DA6-4293-A426-38DF9B211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="" xmlns:a16="http://schemas.microsoft.com/office/drawing/2014/main" id="{F239549F-370A-4671-B1BB-79655CC6C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="" xmlns:a16="http://schemas.microsoft.com/office/drawing/2014/main" id="{A86D9E62-97AA-41F8-B69B-6CD691CF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="" xmlns:a16="http://schemas.microsoft.com/office/drawing/2014/main" id="{F41D3FC0-561B-4DE4-AA99-9DB56EC6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="" xmlns:a16="http://schemas.microsoft.com/office/drawing/2014/main" id="{AD0040F2-99C5-450C-9966-5D00290E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142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C6E337C1-8281-4F6E-9A31-EBE388C3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="" xmlns:a16="http://schemas.microsoft.com/office/drawing/2014/main" id="{00EA4B32-9135-4223-8DE6-887D2743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="" xmlns:a16="http://schemas.microsoft.com/office/drawing/2014/main" id="{9407FC83-8D70-48DB-8681-08CFD9C0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="" xmlns:a16="http://schemas.microsoft.com/office/drawing/2014/main" id="{A8FC15EC-BCCB-4B82-A94C-FABC63DF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20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="" xmlns:a16="http://schemas.microsoft.com/office/drawing/2014/main" id="{2B9F9692-5462-4439-80C8-B7E337FC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="" xmlns:a16="http://schemas.microsoft.com/office/drawing/2014/main" id="{94CA042D-EBC0-437C-A819-521611A54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="" xmlns:a16="http://schemas.microsoft.com/office/drawing/2014/main" id="{A2415CDA-0D1F-49BD-8381-21C3BEFD5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518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2A6F10D4-8D29-48C2-ADF0-92316E2C8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BBBA3CD3-DE79-4260-873A-FEDE5C67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319C6BD2-52A1-4155-9D55-1D847772E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982A3511-0B13-4D97-937C-07365FBA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54C805B4-20AF-4A3C-B131-E1D9FFBB0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89C705FC-2895-472A-B6FD-C2434624B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938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4C00D820-915B-4802-8C2E-FF7CA967E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="" xmlns:a16="http://schemas.microsoft.com/office/drawing/2014/main" id="{10CF9849-20D0-417A-99C8-099DF3993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144A7754-54E7-4123-8C5E-1B05B517B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3AFFF3F1-9632-4E06-BAB7-31234341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5F23D6B1-934F-4B4D-9E4F-5AE9E873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B157FDD5-2092-4E16-8E7C-1CCA4719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16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="" xmlns:a16="http://schemas.microsoft.com/office/drawing/2014/main" id="{84C8B562-0886-4274-876D-59EFAAAE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61799B9E-1CD2-4A09-9ACC-2FA1C62D7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42A0C5B4-9399-4A5E-8DEE-54436B1EC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F5B2B9FF-C0C5-4E9E-A76A-AF0745E2D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E8992FE0-2D01-4365-9F95-1FF838BCE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140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/>
          <p:cNvGrpSpPr/>
          <p:nvPr/>
        </p:nvGrpSpPr>
        <p:grpSpPr>
          <a:xfrm>
            <a:off x="4472858" y="1768549"/>
            <a:ext cx="3261794" cy="1020127"/>
            <a:chOff x="4715520" y="1844862"/>
            <a:chExt cx="3261794" cy="1020127"/>
          </a:xfrm>
        </p:grpSpPr>
        <p:sp>
          <p:nvSpPr>
            <p:cNvPr id="16" name="이등변 삼각형 15"/>
            <p:cNvSpPr/>
            <p:nvPr/>
          </p:nvSpPr>
          <p:spPr>
            <a:xfrm rot="10800000">
              <a:off x="4853667" y="2625836"/>
              <a:ext cx="930899" cy="233843"/>
            </a:xfrm>
            <a:prstGeom prst="triangle">
              <a:avLst>
                <a:gd name="adj" fmla="val 31437"/>
              </a:avLst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" name="사다리꼴 1"/>
            <p:cNvSpPr/>
            <p:nvPr/>
          </p:nvSpPr>
          <p:spPr>
            <a:xfrm rot="16200000">
              <a:off x="5974443" y="827909"/>
              <a:ext cx="749300" cy="2984500"/>
            </a:xfrm>
            <a:prstGeom prst="trapezoid">
              <a:avLst>
                <a:gd name="adj" fmla="val 8729"/>
              </a:avLst>
            </a:prstGeom>
            <a:solidFill>
              <a:srgbClr val="08CDD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 flipV="1">
              <a:off x="4856843" y="1895025"/>
              <a:ext cx="1714500" cy="24607"/>
            </a:xfrm>
            <a:prstGeom prst="line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직선 연결선 7"/>
            <p:cNvCxnSpPr/>
            <p:nvPr/>
          </p:nvCxnSpPr>
          <p:spPr>
            <a:xfrm flipV="1">
              <a:off x="5202918" y="1844862"/>
              <a:ext cx="825500" cy="9524"/>
            </a:xfrm>
            <a:prstGeom prst="line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타원 12"/>
            <p:cNvSpPr/>
            <p:nvPr/>
          </p:nvSpPr>
          <p:spPr>
            <a:xfrm>
              <a:off x="6693263" y="1844862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이등변 삼각형 13"/>
            <p:cNvSpPr/>
            <p:nvPr/>
          </p:nvSpPr>
          <p:spPr>
            <a:xfrm rot="20700000">
              <a:off x="7249523" y="2774502"/>
              <a:ext cx="72000" cy="72000"/>
            </a:xfrm>
            <a:prstGeom prst="triangle">
              <a:avLst/>
            </a:prstGeom>
            <a:noFill/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" name="자유형 16"/>
            <p:cNvSpPr/>
            <p:nvPr/>
          </p:nvSpPr>
          <p:spPr>
            <a:xfrm>
              <a:off x="4803503" y="2346829"/>
              <a:ext cx="289560" cy="441960"/>
            </a:xfrm>
            <a:custGeom>
              <a:avLst/>
              <a:gdLst>
                <a:gd name="connsiteX0" fmla="*/ 0 w 289560"/>
                <a:gd name="connsiteY0" fmla="*/ 0 h 441960"/>
                <a:gd name="connsiteX1" fmla="*/ 15240 w 289560"/>
                <a:gd name="connsiteY1" fmla="*/ 327660 h 441960"/>
                <a:gd name="connsiteX2" fmla="*/ 289560 w 289560"/>
                <a:gd name="connsiteY2" fmla="*/ 441960 h 441960"/>
                <a:gd name="connsiteX0" fmla="*/ 3810 w 293370"/>
                <a:gd name="connsiteY0" fmla="*/ 0 h 441960"/>
                <a:gd name="connsiteX1" fmla="*/ 0 w 293370"/>
                <a:gd name="connsiteY1" fmla="*/ 303848 h 441960"/>
                <a:gd name="connsiteX2" fmla="*/ 293370 w 293370"/>
                <a:gd name="connsiteY2" fmla="*/ 441960 h 441960"/>
                <a:gd name="connsiteX0" fmla="*/ 0 w 289560"/>
                <a:gd name="connsiteY0" fmla="*/ 0 h 441960"/>
                <a:gd name="connsiteX1" fmla="*/ 5715 w 289560"/>
                <a:gd name="connsiteY1" fmla="*/ 315754 h 441960"/>
                <a:gd name="connsiteX2" fmla="*/ 289560 w 289560"/>
                <a:gd name="connsiteY2" fmla="*/ 441960 h 441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9560" h="441960">
                  <a:moveTo>
                    <a:pt x="0" y="0"/>
                  </a:moveTo>
                  <a:lnTo>
                    <a:pt x="5715" y="315754"/>
                  </a:lnTo>
                  <a:lnTo>
                    <a:pt x="289560" y="441960"/>
                  </a:lnTo>
                </a:path>
              </a:pathLst>
            </a:custGeom>
            <a:noFill/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8" name="자유형 17"/>
            <p:cNvSpPr/>
            <p:nvPr/>
          </p:nvSpPr>
          <p:spPr>
            <a:xfrm>
              <a:off x="5588363" y="2712589"/>
              <a:ext cx="838200" cy="152400"/>
            </a:xfrm>
            <a:custGeom>
              <a:avLst/>
              <a:gdLst>
                <a:gd name="connsiteX0" fmla="*/ 0 w 838200"/>
                <a:gd name="connsiteY0" fmla="*/ 152400 h 152400"/>
                <a:gd name="connsiteX1" fmla="*/ 182880 w 838200"/>
                <a:gd name="connsiteY1" fmla="*/ 0 h 152400"/>
                <a:gd name="connsiteX2" fmla="*/ 838200 w 838200"/>
                <a:gd name="connsiteY2" fmla="*/ 15240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38200" h="152400">
                  <a:moveTo>
                    <a:pt x="0" y="152400"/>
                  </a:moveTo>
                  <a:lnTo>
                    <a:pt x="182880" y="0"/>
                  </a:lnTo>
                  <a:lnTo>
                    <a:pt x="838200" y="15240"/>
                  </a:lnTo>
                </a:path>
              </a:pathLst>
            </a:custGeom>
            <a:noFill/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9" name="자유형 18"/>
            <p:cNvSpPr/>
            <p:nvPr/>
          </p:nvSpPr>
          <p:spPr>
            <a:xfrm>
              <a:off x="7554323" y="2430649"/>
              <a:ext cx="342900" cy="312420"/>
            </a:xfrm>
            <a:custGeom>
              <a:avLst/>
              <a:gdLst>
                <a:gd name="connsiteX0" fmla="*/ 342900 w 342900"/>
                <a:gd name="connsiteY0" fmla="*/ 0 h 312420"/>
                <a:gd name="connsiteX1" fmla="*/ 342900 w 342900"/>
                <a:gd name="connsiteY1" fmla="*/ 312420 h 312420"/>
                <a:gd name="connsiteX2" fmla="*/ 0 w 342900"/>
                <a:gd name="connsiteY2" fmla="*/ 304800 h 3124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42900" h="312420">
                  <a:moveTo>
                    <a:pt x="342900" y="0"/>
                  </a:moveTo>
                  <a:lnTo>
                    <a:pt x="342900" y="312420"/>
                  </a:lnTo>
                  <a:lnTo>
                    <a:pt x="0" y="304800"/>
                  </a:lnTo>
                </a:path>
              </a:pathLst>
            </a:custGeom>
            <a:noFill/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cxnSp>
          <p:nvCxnSpPr>
            <p:cNvPr id="20" name="직선 연결선 19"/>
            <p:cNvCxnSpPr/>
            <p:nvPr/>
          </p:nvCxnSpPr>
          <p:spPr>
            <a:xfrm>
              <a:off x="5870574" y="2772482"/>
              <a:ext cx="858689" cy="18294"/>
            </a:xfrm>
            <a:prstGeom prst="line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직사각형 21"/>
            <p:cNvSpPr/>
            <p:nvPr/>
          </p:nvSpPr>
          <p:spPr>
            <a:xfrm rot="20700000">
              <a:off x="7905314" y="1859025"/>
              <a:ext cx="72000" cy="72000"/>
            </a:xfrm>
            <a:prstGeom prst="rect">
              <a:avLst/>
            </a:prstGeom>
            <a:noFill/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3" name="이등변 삼각형 22"/>
            <p:cNvSpPr/>
            <p:nvPr/>
          </p:nvSpPr>
          <p:spPr>
            <a:xfrm rot="7200000">
              <a:off x="4715520" y="2177602"/>
              <a:ext cx="72000" cy="72000"/>
            </a:xfrm>
            <a:prstGeom prst="triangle">
              <a:avLst/>
            </a:prstGeom>
            <a:noFill/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15" name="직사각형 14"/>
          <p:cNvSpPr/>
          <p:nvPr/>
        </p:nvSpPr>
        <p:spPr>
          <a:xfrm>
            <a:off x="4944172" y="1981156"/>
            <a:ext cx="2326278" cy="452368"/>
          </a:xfrm>
          <a:prstGeom prst="rect">
            <a:avLst/>
          </a:prstGeom>
          <a:ln w="12700">
            <a:noFill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>
                <a:solidFill>
                  <a:prstClr val="white"/>
                </a:solidFill>
              </a:rPr>
              <a:t>経営 </a:t>
            </a:r>
            <a:r>
              <a:rPr lang="en-US" altLang="ko-KR" b="1" dirty="0">
                <a:solidFill>
                  <a:prstClr val="white"/>
                </a:solidFill>
              </a:rPr>
              <a:t>20123457 </a:t>
            </a:r>
            <a:r>
              <a:rPr lang="ko-KR" altLang="en-US" b="1" dirty="0">
                <a:solidFill>
                  <a:prstClr val="white"/>
                </a:solidFill>
              </a:rPr>
              <a:t>炫錫</a:t>
            </a:r>
          </a:p>
        </p:txBody>
      </p:sp>
      <p:sp>
        <p:nvSpPr>
          <p:cNvPr id="24" name="직사각형 23"/>
          <p:cNvSpPr/>
          <p:nvPr/>
        </p:nvSpPr>
        <p:spPr>
          <a:xfrm>
            <a:off x="2371271" y="3010131"/>
            <a:ext cx="746496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4400" b="1" i="1" kern="0" dirty="0">
                <a:solidFill>
                  <a:srgbClr val="08CDD5"/>
                </a:solidFill>
              </a:rPr>
              <a:t>PPT PRESENTATION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ja-JP" sz="12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12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1200" kern="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12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106015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그룹 27"/>
          <p:cNvGrpSpPr/>
          <p:nvPr/>
        </p:nvGrpSpPr>
        <p:grpSpPr>
          <a:xfrm>
            <a:off x="214086" y="696686"/>
            <a:ext cx="11822109" cy="6003881"/>
            <a:chOff x="214086" y="696686"/>
            <a:chExt cx="11822109" cy="6003881"/>
          </a:xfrm>
        </p:grpSpPr>
        <p:sp>
          <p:nvSpPr>
            <p:cNvPr id="26" name="자유형 25"/>
            <p:cNvSpPr/>
            <p:nvPr/>
          </p:nvSpPr>
          <p:spPr>
            <a:xfrm>
              <a:off x="214086" y="696686"/>
              <a:ext cx="11760200" cy="5955846"/>
            </a:xfrm>
            <a:custGeom>
              <a:avLst/>
              <a:gdLst>
                <a:gd name="connsiteX0" fmla="*/ 3497943 w 11684000"/>
                <a:gd name="connsiteY0" fmla="*/ 72571 h 5965371"/>
                <a:gd name="connsiteX1" fmla="*/ 11640457 w 11684000"/>
                <a:gd name="connsiteY1" fmla="*/ 72571 h 5965371"/>
                <a:gd name="connsiteX2" fmla="*/ 11684000 w 11684000"/>
                <a:gd name="connsiteY2" fmla="*/ 5936343 h 5965371"/>
                <a:gd name="connsiteX3" fmla="*/ 0 w 11684000"/>
                <a:gd name="connsiteY3" fmla="*/ 5965371 h 5965371"/>
                <a:gd name="connsiteX4" fmla="*/ 58057 w 11684000"/>
                <a:gd name="connsiteY4" fmla="*/ 0 h 5965371"/>
                <a:gd name="connsiteX5" fmla="*/ 130628 w 11684000"/>
                <a:gd name="connsiteY5" fmla="*/ 0 h 5965371"/>
                <a:gd name="connsiteX0" fmla="*/ 3574143 w 11760200"/>
                <a:gd name="connsiteY0" fmla="*/ 72571 h 5955846"/>
                <a:gd name="connsiteX1" fmla="*/ 11716657 w 11760200"/>
                <a:gd name="connsiteY1" fmla="*/ 72571 h 5955846"/>
                <a:gd name="connsiteX2" fmla="*/ 11760200 w 11760200"/>
                <a:gd name="connsiteY2" fmla="*/ 5936343 h 5955846"/>
                <a:gd name="connsiteX3" fmla="*/ 0 w 11760200"/>
                <a:gd name="connsiteY3" fmla="*/ 5955846 h 5955846"/>
                <a:gd name="connsiteX4" fmla="*/ 134257 w 11760200"/>
                <a:gd name="connsiteY4" fmla="*/ 0 h 5955846"/>
                <a:gd name="connsiteX5" fmla="*/ 206828 w 11760200"/>
                <a:gd name="connsiteY5" fmla="*/ 0 h 5955846"/>
                <a:gd name="connsiteX0" fmla="*/ 3574143 w 11760200"/>
                <a:gd name="connsiteY0" fmla="*/ 72571 h 5955846"/>
                <a:gd name="connsiteX1" fmla="*/ 11716657 w 11760200"/>
                <a:gd name="connsiteY1" fmla="*/ 72571 h 5955846"/>
                <a:gd name="connsiteX2" fmla="*/ 11760200 w 11760200"/>
                <a:gd name="connsiteY2" fmla="*/ 5936343 h 5955846"/>
                <a:gd name="connsiteX3" fmla="*/ 0 w 11760200"/>
                <a:gd name="connsiteY3" fmla="*/ 5955846 h 5955846"/>
                <a:gd name="connsiteX4" fmla="*/ 77107 w 11760200"/>
                <a:gd name="connsiteY4" fmla="*/ 0 h 5955846"/>
                <a:gd name="connsiteX5" fmla="*/ 206828 w 11760200"/>
                <a:gd name="connsiteY5" fmla="*/ 0 h 59558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760200" h="5955846">
                  <a:moveTo>
                    <a:pt x="3574143" y="72571"/>
                  </a:moveTo>
                  <a:lnTo>
                    <a:pt x="11716657" y="72571"/>
                  </a:lnTo>
                  <a:lnTo>
                    <a:pt x="11760200" y="5936343"/>
                  </a:lnTo>
                  <a:lnTo>
                    <a:pt x="0" y="5955846"/>
                  </a:lnTo>
                  <a:lnTo>
                    <a:pt x="77107" y="0"/>
                  </a:lnTo>
                  <a:lnTo>
                    <a:pt x="206828" y="0"/>
                  </a:lnTo>
                </a:path>
              </a:pathLst>
            </a:custGeom>
            <a:solidFill>
              <a:schemeClr val="bg1"/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7" name="자유형 26"/>
            <p:cNvSpPr/>
            <p:nvPr/>
          </p:nvSpPr>
          <p:spPr>
            <a:xfrm>
              <a:off x="11702820" y="6388147"/>
              <a:ext cx="333375" cy="312420"/>
            </a:xfrm>
            <a:custGeom>
              <a:avLst/>
              <a:gdLst>
                <a:gd name="connsiteX0" fmla="*/ 342900 w 342900"/>
                <a:gd name="connsiteY0" fmla="*/ 0 h 312420"/>
                <a:gd name="connsiteX1" fmla="*/ 342900 w 342900"/>
                <a:gd name="connsiteY1" fmla="*/ 312420 h 312420"/>
                <a:gd name="connsiteX2" fmla="*/ 0 w 342900"/>
                <a:gd name="connsiteY2" fmla="*/ 304800 h 312420"/>
                <a:gd name="connsiteX0" fmla="*/ 338137 w 338137"/>
                <a:gd name="connsiteY0" fmla="*/ 0 h 328613"/>
                <a:gd name="connsiteX1" fmla="*/ 338137 w 338137"/>
                <a:gd name="connsiteY1" fmla="*/ 312420 h 328613"/>
                <a:gd name="connsiteX2" fmla="*/ 0 w 338137"/>
                <a:gd name="connsiteY2" fmla="*/ 328613 h 328613"/>
                <a:gd name="connsiteX0" fmla="*/ 333375 w 333375"/>
                <a:gd name="connsiteY0" fmla="*/ 0 h 312420"/>
                <a:gd name="connsiteX1" fmla="*/ 333375 w 333375"/>
                <a:gd name="connsiteY1" fmla="*/ 312420 h 312420"/>
                <a:gd name="connsiteX2" fmla="*/ 0 w 333375"/>
                <a:gd name="connsiteY2" fmla="*/ 309563 h 3124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3375" h="312420">
                  <a:moveTo>
                    <a:pt x="333375" y="0"/>
                  </a:moveTo>
                  <a:lnTo>
                    <a:pt x="333375" y="312420"/>
                  </a:lnTo>
                  <a:lnTo>
                    <a:pt x="0" y="309563"/>
                  </a:lnTo>
                </a:path>
              </a:pathLst>
            </a:custGeom>
            <a:noFill/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4" name="그룹 3"/>
          <p:cNvGrpSpPr/>
          <p:nvPr/>
        </p:nvGrpSpPr>
        <p:grpSpPr>
          <a:xfrm>
            <a:off x="486420" y="122055"/>
            <a:ext cx="3261794" cy="1020127"/>
            <a:chOff x="486420" y="122055"/>
            <a:chExt cx="3261794" cy="1020127"/>
          </a:xfrm>
        </p:grpSpPr>
        <p:sp>
          <p:nvSpPr>
            <p:cNvPr id="16" name="이등변 삼각형 15"/>
            <p:cNvSpPr/>
            <p:nvPr/>
          </p:nvSpPr>
          <p:spPr>
            <a:xfrm rot="10800000">
              <a:off x="624567" y="903029"/>
              <a:ext cx="930899" cy="233843"/>
            </a:xfrm>
            <a:prstGeom prst="triangle">
              <a:avLst>
                <a:gd name="adj" fmla="val 31437"/>
              </a:avLst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" name="사다리꼴 1"/>
            <p:cNvSpPr/>
            <p:nvPr/>
          </p:nvSpPr>
          <p:spPr>
            <a:xfrm rot="16200000">
              <a:off x="1745343" y="-894898"/>
              <a:ext cx="749300" cy="2984500"/>
            </a:xfrm>
            <a:prstGeom prst="trapezoid">
              <a:avLst>
                <a:gd name="adj" fmla="val 8729"/>
              </a:avLst>
            </a:prstGeom>
            <a:solidFill>
              <a:srgbClr val="08CDD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 flipV="1">
              <a:off x="627743" y="172218"/>
              <a:ext cx="1714500" cy="24607"/>
            </a:xfrm>
            <a:prstGeom prst="line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직선 연결선 7"/>
            <p:cNvCxnSpPr/>
            <p:nvPr/>
          </p:nvCxnSpPr>
          <p:spPr>
            <a:xfrm flipV="1">
              <a:off x="973818" y="122055"/>
              <a:ext cx="825500" cy="9524"/>
            </a:xfrm>
            <a:prstGeom prst="line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타원 12"/>
            <p:cNvSpPr/>
            <p:nvPr/>
          </p:nvSpPr>
          <p:spPr>
            <a:xfrm>
              <a:off x="2464163" y="122055"/>
              <a:ext cx="72000" cy="72000"/>
            </a:xfrm>
            <a:prstGeom prst="ellipse">
              <a:avLst/>
            </a:prstGeom>
            <a:noFill/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이등변 삼각형 13"/>
            <p:cNvSpPr/>
            <p:nvPr/>
          </p:nvSpPr>
          <p:spPr>
            <a:xfrm rot="20700000">
              <a:off x="3020423" y="1051695"/>
              <a:ext cx="72000" cy="72000"/>
            </a:xfrm>
            <a:prstGeom prst="triangle">
              <a:avLst/>
            </a:prstGeom>
            <a:noFill/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" name="자유형 16"/>
            <p:cNvSpPr/>
            <p:nvPr/>
          </p:nvSpPr>
          <p:spPr>
            <a:xfrm>
              <a:off x="574403" y="624022"/>
              <a:ext cx="289560" cy="441960"/>
            </a:xfrm>
            <a:custGeom>
              <a:avLst/>
              <a:gdLst>
                <a:gd name="connsiteX0" fmla="*/ 0 w 289560"/>
                <a:gd name="connsiteY0" fmla="*/ 0 h 441960"/>
                <a:gd name="connsiteX1" fmla="*/ 15240 w 289560"/>
                <a:gd name="connsiteY1" fmla="*/ 327660 h 441960"/>
                <a:gd name="connsiteX2" fmla="*/ 289560 w 289560"/>
                <a:gd name="connsiteY2" fmla="*/ 441960 h 441960"/>
                <a:gd name="connsiteX0" fmla="*/ 3810 w 293370"/>
                <a:gd name="connsiteY0" fmla="*/ 0 h 441960"/>
                <a:gd name="connsiteX1" fmla="*/ 0 w 293370"/>
                <a:gd name="connsiteY1" fmla="*/ 303848 h 441960"/>
                <a:gd name="connsiteX2" fmla="*/ 293370 w 293370"/>
                <a:gd name="connsiteY2" fmla="*/ 441960 h 441960"/>
                <a:gd name="connsiteX0" fmla="*/ 0 w 289560"/>
                <a:gd name="connsiteY0" fmla="*/ 0 h 441960"/>
                <a:gd name="connsiteX1" fmla="*/ 5715 w 289560"/>
                <a:gd name="connsiteY1" fmla="*/ 315754 h 441960"/>
                <a:gd name="connsiteX2" fmla="*/ 289560 w 289560"/>
                <a:gd name="connsiteY2" fmla="*/ 441960 h 441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9560" h="441960">
                  <a:moveTo>
                    <a:pt x="0" y="0"/>
                  </a:moveTo>
                  <a:lnTo>
                    <a:pt x="5715" y="315754"/>
                  </a:lnTo>
                  <a:lnTo>
                    <a:pt x="289560" y="441960"/>
                  </a:lnTo>
                </a:path>
              </a:pathLst>
            </a:custGeom>
            <a:noFill/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8" name="자유형 17"/>
            <p:cNvSpPr/>
            <p:nvPr/>
          </p:nvSpPr>
          <p:spPr>
            <a:xfrm>
              <a:off x="1359263" y="989782"/>
              <a:ext cx="838200" cy="152400"/>
            </a:xfrm>
            <a:custGeom>
              <a:avLst/>
              <a:gdLst>
                <a:gd name="connsiteX0" fmla="*/ 0 w 838200"/>
                <a:gd name="connsiteY0" fmla="*/ 152400 h 152400"/>
                <a:gd name="connsiteX1" fmla="*/ 182880 w 838200"/>
                <a:gd name="connsiteY1" fmla="*/ 0 h 152400"/>
                <a:gd name="connsiteX2" fmla="*/ 838200 w 838200"/>
                <a:gd name="connsiteY2" fmla="*/ 15240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38200" h="152400">
                  <a:moveTo>
                    <a:pt x="0" y="152400"/>
                  </a:moveTo>
                  <a:lnTo>
                    <a:pt x="182880" y="0"/>
                  </a:lnTo>
                  <a:lnTo>
                    <a:pt x="838200" y="15240"/>
                  </a:lnTo>
                </a:path>
              </a:pathLst>
            </a:custGeom>
            <a:noFill/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9" name="자유형 18"/>
            <p:cNvSpPr/>
            <p:nvPr/>
          </p:nvSpPr>
          <p:spPr>
            <a:xfrm>
              <a:off x="3325223" y="707842"/>
              <a:ext cx="342900" cy="312420"/>
            </a:xfrm>
            <a:custGeom>
              <a:avLst/>
              <a:gdLst>
                <a:gd name="connsiteX0" fmla="*/ 342900 w 342900"/>
                <a:gd name="connsiteY0" fmla="*/ 0 h 312420"/>
                <a:gd name="connsiteX1" fmla="*/ 342900 w 342900"/>
                <a:gd name="connsiteY1" fmla="*/ 312420 h 312420"/>
                <a:gd name="connsiteX2" fmla="*/ 0 w 342900"/>
                <a:gd name="connsiteY2" fmla="*/ 304800 h 3124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42900" h="312420">
                  <a:moveTo>
                    <a:pt x="342900" y="0"/>
                  </a:moveTo>
                  <a:lnTo>
                    <a:pt x="342900" y="312420"/>
                  </a:lnTo>
                  <a:lnTo>
                    <a:pt x="0" y="304800"/>
                  </a:lnTo>
                </a:path>
              </a:pathLst>
            </a:custGeom>
            <a:noFill/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cxnSp>
          <p:nvCxnSpPr>
            <p:cNvPr id="20" name="직선 연결선 19"/>
            <p:cNvCxnSpPr/>
            <p:nvPr/>
          </p:nvCxnSpPr>
          <p:spPr>
            <a:xfrm>
              <a:off x="1641474" y="1049675"/>
              <a:ext cx="858689" cy="18294"/>
            </a:xfrm>
            <a:prstGeom prst="line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직사각형 21"/>
            <p:cNvSpPr/>
            <p:nvPr/>
          </p:nvSpPr>
          <p:spPr>
            <a:xfrm rot="20700000">
              <a:off x="3676214" y="136218"/>
              <a:ext cx="72000" cy="72000"/>
            </a:xfrm>
            <a:prstGeom prst="rect">
              <a:avLst/>
            </a:prstGeom>
            <a:noFill/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3" name="이등변 삼각형 22"/>
            <p:cNvSpPr/>
            <p:nvPr/>
          </p:nvSpPr>
          <p:spPr>
            <a:xfrm rot="7200000">
              <a:off x="486420" y="454795"/>
              <a:ext cx="72000" cy="72000"/>
            </a:xfrm>
            <a:prstGeom prst="triangle">
              <a:avLst/>
            </a:prstGeom>
            <a:noFill/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15" name="직사각형 14"/>
          <p:cNvSpPr/>
          <p:nvPr/>
        </p:nvSpPr>
        <p:spPr>
          <a:xfrm>
            <a:off x="940705" y="316405"/>
            <a:ext cx="1401538" cy="454292"/>
          </a:xfrm>
          <a:prstGeom prst="rect">
            <a:avLst/>
          </a:prstGeom>
          <a:ln w="12700">
            <a:noFill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prstClr val="white"/>
                </a:solidFill>
              </a:rPr>
              <a:t>CONTENTS</a:t>
            </a:r>
          </a:p>
        </p:txBody>
      </p:sp>
      <p:sp>
        <p:nvSpPr>
          <p:cNvPr id="24" name="직사각형 23"/>
          <p:cNvSpPr/>
          <p:nvPr/>
        </p:nvSpPr>
        <p:spPr>
          <a:xfrm>
            <a:off x="3914229" y="30503"/>
            <a:ext cx="7464969" cy="655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en-US" altLang="ko-KR" sz="2800" b="1" i="1" kern="0" dirty="0" smtClean="0">
                <a:solidFill>
                  <a:srgbClr val="08CDD5"/>
                </a:solidFill>
              </a:rPr>
              <a:t>PPT PRESENTATION  </a:t>
            </a:r>
            <a:r>
              <a:rPr lang="en-US" altLang="ja-JP" sz="9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9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900" kern="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9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285473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타원 8"/>
          <p:cNvSpPr/>
          <p:nvPr/>
        </p:nvSpPr>
        <p:spPr>
          <a:xfrm>
            <a:off x="3213476" y="2111807"/>
            <a:ext cx="2383991" cy="2383991"/>
          </a:xfrm>
          <a:prstGeom prst="ellipse">
            <a:avLst/>
          </a:prstGeom>
          <a:solidFill>
            <a:srgbClr val="F9F9F9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R 249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G 249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B 249</a:t>
            </a:r>
          </a:p>
        </p:txBody>
      </p:sp>
      <p:sp>
        <p:nvSpPr>
          <p:cNvPr id="10" name="타원 9"/>
          <p:cNvSpPr/>
          <p:nvPr/>
        </p:nvSpPr>
        <p:spPr>
          <a:xfrm>
            <a:off x="6044491" y="2111808"/>
            <a:ext cx="2383991" cy="2383991"/>
          </a:xfrm>
          <a:prstGeom prst="ellipse">
            <a:avLst/>
          </a:prstGeom>
          <a:solidFill>
            <a:srgbClr val="08CD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8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205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213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49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0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122</Words>
  <Application>Microsoft Office PowerPoint</Application>
  <PresentationFormat>와이드스크린</PresentationFormat>
  <Paragraphs>14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7" baseType="lpstr">
      <vt:lpstr>맑은 고딕</vt:lpstr>
      <vt:lpstr>游ゴシック</vt:lpstr>
      <vt:lpstr>Arial</vt:lpstr>
      <vt:lpstr>30_Office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Microsoft 계정</cp:lastModifiedBy>
  <cp:revision>2</cp:revision>
  <dcterms:created xsi:type="dcterms:W3CDTF">2021-03-07T02:55:27Z</dcterms:created>
  <dcterms:modified xsi:type="dcterms:W3CDTF">2025-01-06T02:14:27Z</dcterms:modified>
</cp:coreProperties>
</file>