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90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549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29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634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749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159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412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959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6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19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68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76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사각형: 둥근 모서리 82">
            <a:extLst>
              <a:ext uri="{FF2B5EF4-FFF2-40B4-BE49-F238E27FC236}">
                <a16:creationId xmlns="" xmlns:a16="http://schemas.microsoft.com/office/drawing/2014/main" id="{DCF7899A-F55A-4F3C-AF04-5405A100A834}"/>
              </a:ext>
            </a:extLst>
          </p:cNvPr>
          <p:cNvSpPr/>
          <p:nvPr/>
        </p:nvSpPr>
        <p:spPr>
          <a:xfrm>
            <a:off x="1899146" y="2460456"/>
            <a:ext cx="8539499" cy="612000"/>
          </a:xfrm>
          <a:prstGeom prst="roundRect">
            <a:avLst>
              <a:gd name="adj" fmla="val 5481"/>
            </a:avLst>
          </a:prstGeom>
          <a:solidFill>
            <a:schemeClr val="bg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r>
              <a:rPr lang="ja-JP" altLang="en-US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チームメンバー</a:t>
            </a:r>
            <a:r>
              <a:rPr lang="ko-KR" altLang="en-US" sz="1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                                                                                                        ▼</a:t>
            </a:r>
            <a:endParaRPr lang="en-US" altLang="ko-KR" sz="14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4" name="사각형: 둥근 모서리 86">
            <a:extLst>
              <a:ext uri="{FF2B5EF4-FFF2-40B4-BE49-F238E27FC236}">
                <a16:creationId xmlns=""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7479574" y="3255827"/>
            <a:ext cx="2959071" cy="612000"/>
          </a:xfrm>
          <a:prstGeom prst="round2SameRect">
            <a:avLst>
              <a:gd name="adj1" fmla="val 6084"/>
              <a:gd name="adj2" fmla="val 0"/>
            </a:avLst>
          </a:prstGeom>
          <a:solidFill>
            <a:srgbClr val="FEE5E0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r>
              <a:rPr lang="ja-JP" altLang="en-US" sz="1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チーム</a:t>
            </a:r>
            <a:r>
              <a:rPr lang="ko-KR" altLang="en-US" sz="1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長</a:t>
            </a:r>
            <a:r>
              <a:rPr lang="ko-KR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経営 </a:t>
            </a:r>
            <a: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20123457 </a:t>
            </a:r>
            <a:r>
              <a:rPr lang="ko-KR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炫錫</a:t>
            </a:r>
          </a:p>
        </p:txBody>
      </p:sp>
      <p:sp>
        <p:nvSpPr>
          <p:cNvPr id="30" name="사각형: 둥근 모서리 86">
            <a:extLst>
              <a:ext uri="{FF2B5EF4-FFF2-40B4-BE49-F238E27FC236}">
                <a16:creationId xmlns=""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7479574" y="3858200"/>
            <a:ext cx="2959071" cy="612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Second</a:t>
            </a:r>
          </a:p>
        </p:txBody>
      </p:sp>
      <p:sp>
        <p:nvSpPr>
          <p:cNvPr id="31" name="사각형: 둥근 모서리 86">
            <a:extLst>
              <a:ext uri="{FF2B5EF4-FFF2-40B4-BE49-F238E27FC236}">
                <a16:creationId xmlns=""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7479574" y="4470200"/>
            <a:ext cx="2959071" cy="612000"/>
          </a:xfrm>
          <a:prstGeom prst="round2SameRect">
            <a:avLst>
              <a:gd name="adj1" fmla="val 0"/>
              <a:gd name="adj2" fmla="val 7056"/>
            </a:avLst>
          </a:prstGeom>
          <a:solidFill>
            <a:schemeClr val="bg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Third</a:t>
            </a:r>
          </a:p>
        </p:txBody>
      </p:sp>
      <p:sp>
        <p:nvSpPr>
          <p:cNvPr id="105" name="직사각형 104"/>
          <p:cNvSpPr/>
          <p:nvPr/>
        </p:nvSpPr>
        <p:spPr>
          <a:xfrm>
            <a:off x="1899146" y="1538421"/>
            <a:ext cx="8550495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800" b="1" i="1" kern="0" dirty="0" smtClean="0">
                <a:solidFill>
                  <a:srgbClr val="010B3C"/>
                </a:solidFill>
              </a:rPr>
              <a:t>PPT PRESENTATION </a:t>
            </a:r>
            <a:r>
              <a:rPr lang="en-US" altLang="ja-JP" sz="900" kern="0" dirty="0">
                <a:solidFill>
                  <a:srgbClr val="F1A197"/>
                </a:solidFill>
              </a:rPr>
              <a:t>PAPOZIP</a:t>
            </a:r>
            <a:r>
              <a:rPr lang="ja-JP" altLang="en-US" sz="900" kern="0" dirty="0">
                <a:solidFill>
                  <a:srgbClr val="F1A197"/>
                </a:solidFill>
              </a:rPr>
              <a:t>と一緒に</a:t>
            </a:r>
            <a:r>
              <a:rPr lang="en-US" altLang="ja-JP" sz="900" kern="0" dirty="0" err="1">
                <a:solidFill>
                  <a:srgbClr val="F1A197"/>
                </a:solidFill>
              </a:rPr>
              <a:t>ppt</a:t>
            </a:r>
            <a:r>
              <a:rPr lang="ja-JP" altLang="en-US" sz="900" kern="0" dirty="0">
                <a:solidFill>
                  <a:srgbClr val="F1A197"/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85253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사각형: 둥근 모서리 82">
            <a:extLst>
              <a:ext uri="{FF2B5EF4-FFF2-40B4-BE49-F238E27FC236}">
                <a16:creationId xmlns="" xmlns:a16="http://schemas.microsoft.com/office/drawing/2014/main" id="{DCF7899A-F55A-4F3C-AF04-5405A100A834}"/>
              </a:ext>
            </a:extLst>
          </p:cNvPr>
          <p:cNvSpPr/>
          <p:nvPr/>
        </p:nvSpPr>
        <p:spPr>
          <a:xfrm>
            <a:off x="803677" y="1763340"/>
            <a:ext cx="2959071" cy="612000"/>
          </a:xfrm>
          <a:prstGeom prst="roundRect">
            <a:avLst>
              <a:gd name="adj" fmla="val 5481"/>
            </a:avLst>
          </a:prstGeom>
          <a:solidFill>
            <a:schemeClr val="bg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                     </a:t>
            </a:r>
            <a:r>
              <a:rPr lang="ko-KR" altLang="en-US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▼</a:t>
            </a:r>
            <a:endParaRPr lang="en-US" altLang="ko-KR" sz="14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4" name="사각형: 둥근 모서리 86">
            <a:extLst>
              <a:ext uri="{FF2B5EF4-FFF2-40B4-BE49-F238E27FC236}">
                <a16:creationId xmlns=""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803676" y="2585872"/>
            <a:ext cx="2959071" cy="612000"/>
          </a:xfrm>
          <a:prstGeom prst="round2SameRect">
            <a:avLst>
              <a:gd name="adj1" fmla="val 6084"/>
              <a:gd name="adj2" fmla="val 0"/>
            </a:avLst>
          </a:prstGeom>
          <a:solidFill>
            <a:srgbClr val="FEE5E0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First</a:t>
            </a:r>
          </a:p>
        </p:txBody>
      </p:sp>
      <p:sp>
        <p:nvSpPr>
          <p:cNvPr id="30" name="사각형: 둥근 모서리 86">
            <a:extLst>
              <a:ext uri="{FF2B5EF4-FFF2-40B4-BE49-F238E27FC236}">
                <a16:creationId xmlns=""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803676" y="3188245"/>
            <a:ext cx="2959071" cy="612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Second</a:t>
            </a:r>
          </a:p>
        </p:txBody>
      </p:sp>
      <p:sp>
        <p:nvSpPr>
          <p:cNvPr id="31" name="사각형: 둥근 모서리 86">
            <a:extLst>
              <a:ext uri="{FF2B5EF4-FFF2-40B4-BE49-F238E27FC236}">
                <a16:creationId xmlns=""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803676" y="3800245"/>
            <a:ext cx="2959071" cy="612000"/>
          </a:xfrm>
          <a:prstGeom prst="round2SameRect">
            <a:avLst>
              <a:gd name="adj1" fmla="val 0"/>
              <a:gd name="adj2" fmla="val 7056"/>
            </a:avLst>
          </a:prstGeom>
          <a:solidFill>
            <a:schemeClr val="bg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Third</a:t>
            </a:r>
          </a:p>
        </p:txBody>
      </p:sp>
      <p:sp>
        <p:nvSpPr>
          <p:cNvPr id="40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052171" y="4834618"/>
            <a:ext cx="180000" cy="180000"/>
          </a:xfrm>
          <a:prstGeom prst="ellipse">
            <a:avLst/>
          </a:prstGeom>
          <a:solidFill>
            <a:srgbClr val="FD5F5C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41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314931" y="4834618"/>
            <a:ext cx="180000" cy="180000"/>
          </a:xfrm>
          <a:prstGeom prst="ellipse">
            <a:avLst/>
          </a:prstGeom>
          <a:solidFill>
            <a:srgbClr val="FD5F5C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42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577691" y="4834618"/>
            <a:ext cx="180000" cy="180000"/>
          </a:xfrm>
          <a:prstGeom prst="ellipse">
            <a:avLst/>
          </a:prstGeom>
          <a:solidFill>
            <a:srgbClr val="FD5F5C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43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840451" y="4834618"/>
            <a:ext cx="180000" cy="180000"/>
          </a:xfrm>
          <a:prstGeom prst="ellipse">
            <a:avLst/>
          </a:prstGeom>
          <a:solidFill>
            <a:srgbClr val="FD5F5C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44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2103211" y="4834618"/>
            <a:ext cx="180000" cy="180000"/>
          </a:xfrm>
          <a:prstGeom prst="ellipse">
            <a:avLst/>
          </a:prstGeom>
          <a:solidFill>
            <a:srgbClr val="FD5F5C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45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052171" y="5143244"/>
            <a:ext cx="180000" cy="180000"/>
          </a:xfrm>
          <a:prstGeom prst="ellipse">
            <a:avLst/>
          </a:prstGeom>
          <a:solidFill>
            <a:srgbClr val="FD5F5C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46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314931" y="5143244"/>
            <a:ext cx="18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47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577691" y="5143244"/>
            <a:ext cx="18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48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1840451" y="5143244"/>
            <a:ext cx="18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49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2103211" y="5143244"/>
            <a:ext cx="18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568479" y="4650137"/>
            <a:ext cx="1029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rgbClr val="FD5F5C"/>
                </a:solidFill>
              </a:rPr>
              <a:t>65</a:t>
            </a:r>
            <a:r>
              <a:rPr lang="en-US" altLang="ko-KR" b="1" dirty="0">
                <a:solidFill>
                  <a:srgbClr val="FD5F5C"/>
                </a:solidFill>
              </a:rPr>
              <a:t>%</a:t>
            </a:r>
          </a:p>
          <a:p>
            <a:pPr algn="ctr">
              <a:lnSpc>
                <a:spcPct val="150000"/>
              </a:lnSpc>
            </a:pPr>
            <a:r>
              <a:rPr lang="en-US" altLang="ko-KR" sz="800" dirty="0">
                <a:solidFill>
                  <a:srgbClr val="FD5F5C"/>
                </a:solidFill>
              </a:rPr>
              <a:t>CONTENTS A</a:t>
            </a:r>
          </a:p>
        </p:txBody>
      </p:sp>
      <p:sp>
        <p:nvSpPr>
          <p:cNvPr id="73" name="사각형: 둥근 모서리 82">
            <a:extLst>
              <a:ext uri="{FF2B5EF4-FFF2-40B4-BE49-F238E27FC236}">
                <a16:creationId xmlns="" xmlns:a16="http://schemas.microsoft.com/office/drawing/2014/main" id="{DCF7899A-F55A-4F3C-AF04-5405A100A834}"/>
              </a:ext>
            </a:extLst>
          </p:cNvPr>
          <p:cNvSpPr/>
          <p:nvPr/>
        </p:nvSpPr>
        <p:spPr>
          <a:xfrm>
            <a:off x="4408435" y="1763340"/>
            <a:ext cx="2959071" cy="612000"/>
          </a:xfrm>
          <a:prstGeom prst="roundRect">
            <a:avLst>
              <a:gd name="adj" fmla="val 5481"/>
            </a:avLst>
          </a:prstGeom>
          <a:solidFill>
            <a:schemeClr val="bg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                     </a:t>
            </a:r>
            <a:r>
              <a:rPr lang="ko-KR" altLang="en-US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▼</a:t>
            </a:r>
            <a:endParaRPr lang="en-US" altLang="ko-KR" sz="14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4" name="사각형: 둥근 모서리 86">
            <a:extLst>
              <a:ext uri="{FF2B5EF4-FFF2-40B4-BE49-F238E27FC236}">
                <a16:creationId xmlns=""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4408434" y="2585872"/>
            <a:ext cx="2959071" cy="612000"/>
          </a:xfrm>
          <a:prstGeom prst="round2SameRect">
            <a:avLst>
              <a:gd name="adj1" fmla="val 6084"/>
              <a:gd name="adj2" fmla="val 0"/>
            </a:avLst>
          </a:prstGeom>
          <a:solidFill>
            <a:schemeClr val="bg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First</a:t>
            </a:r>
          </a:p>
        </p:txBody>
      </p:sp>
      <p:sp>
        <p:nvSpPr>
          <p:cNvPr id="75" name="사각형: 둥근 모서리 86">
            <a:extLst>
              <a:ext uri="{FF2B5EF4-FFF2-40B4-BE49-F238E27FC236}">
                <a16:creationId xmlns=""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4408434" y="3188245"/>
            <a:ext cx="2959071" cy="612000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FEE5E0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Second</a:t>
            </a:r>
          </a:p>
        </p:txBody>
      </p:sp>
      <p:sp>
        <p:nvSpPr>
          <p:cNvPr id="76" name="사각형: 둥근 모서리 86">
            <a:extLst>
              <a:ext uri="{FF2B5EF4-FFF2-40B4-BE49-F238E27FC236}">
                <a16:creationId xmlns=""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4408434" y="3800245"/>
            <a:ext cx="2959071" cy="612000"/>
          </a:xfrm>
          <a:prstGeom prst="round2SameRect">
            <a:avLst>
              <a:gd name="adj1" fmla="val 0"/>
              <a:gd name="adj2" fmla="val 7056"/>
            </a:avLst>
          </a:prstGeom>
          <a:solidFill>
            <a:schemeClr val="bg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Third</a:t>
            </a:r>
          </a:p>
        </p:txBody>
      </p:sp>
      <p:sp>
        <p:nvSpPr>
          <p:cNvPr id="77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4656929" y="4834618"/>
            <a:ext cx="180000" cy="180000"/>
          </a:xfrm>
          <a:prstGeom prst="ellipse">
            <a:avLst/>
          </a:prstGeom>
          <a:solidFill>
            <a:srgbClr val="FD5F5C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78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4919689" y="4834618"/>
            <a:ext cx="180000" cy="180000"/>
          </a:xfrm>
          <a:prstGeom prst="ellipse">
            <a:avLst/>
          </a:prstGeom>
          <a:solidFill>
            <a:srgbClr val="FD5F5C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79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5182449" y="4834618"/>
            <a:ext cx="180000" cy="180000"/>
          </a:xfrm>
          <a:prstGeom prst="ellipse">
            <a:avLst/>
          </a:prstGeom>
          <a:solidFill>
            <a:srgbClr val="FD5F5C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80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5445209" y="4834618"/>
            <a:ext cx="180000" cy="180000"/>
          </a:xfrm>
          <a:prstGeom prst="ellipse">
            <a:avLst/>
          </a:prstGeom>
          <a:solidFill>
            <a:srgbClr val="FD5F5C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81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5707969" y="4834618"/>
            <a:ext cx="180000" cy="180000"/>
          </a:xfrm>
          <a:prstGeom prst="ellipse">
            <a:avLst/>
          </a:prstGeom>
          <a:solidFill>
            <a:srgbClr val="FD5F5C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82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4656929" y="5143244"/>
            <a:ext cx="180000" cy="180000"/>
          </a:xfrm>
          <a:prstGeom prst="ellipse">
            <a:avLst/>
          </a:prstGeom>
          <a:solidFill>
            <a:srgbClr val="FD5F5C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83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4919689" y="5143244"/>
            <a:ext cx="18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84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5182449" y="5143244"/>
            <a:ext cx="18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85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5445209" y="5143244"/>
            <a:ext cx="18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86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5707969" y="5143244"/>
            <a:ext cx="18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173237" y="4650137"/>
            <a:ext cx="1029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rgbClr val="FD5F5C"/>
                </a:solidFill>
              </a:rPr>
              <a:t>65</a:t>
            </a:r>
            <a:r>
              <a:rPr lang="en-US" altLang="ko-KR" b="1" dirty="0">
                <a:solidFill>
                  <a:srgbClr val="FD5F5C"/>
                </a:solidFill>
              </a:rPr>
              <a:t>%</a:t>
            </a:r>
          </a:p>
          <a:p>
            <a:pPr algn="ctr">
              <a:lnSpc>
                <a:spcPct val="150000"/>
              </a:lnSpc>
            </a:pPr>
            <a:r>
              <a:rPr lang="en-US" altLang="ko-KR" sz="800" dirty="0">
                <a:solidFill>
                  <a:srgbClr val="FD5F5C"/>
                </a:solidFill>
              </a:rPr>
              <a:t>CONTENTS A</a:t>
            </a:r>
          </a:p>
        </p:txBody>
      </p:sp>
      <p:sp>
        <p:nvSpPr>
          <p:cNvPr id="88" name="사각형: 둥근 모서리 82">
            <a:extLst>
              <a:ext uri="{FF2B5EF4-FFF2-40B4-BE49-F238E27FC236}">
                <a16:creationId xmlns="" xmlns:a16="http://schemas.microsoft.com/office/drawing/2014/main" id="{DCF7899A-F55A-4F3C-AF04-5405A100A834}"/>
              </a:ext>
            </a:extLst>
          </p:cNvPr>
          <p:cNvSpPr/>
          <p:nvPr/>
        </p:nvSpPr>
        <p:spPr>
          <a:xfrm>
            <a:off x="8013193" y="1763340"/>
            <a:ext cx="2959071" cy="612000"/>
          </a:xfrm>
          <a:prstGeom prst="roundRect">
            <a:avLst>
              <a:gd name="adj" fmla="val 5481"/>
            </a:avLst>
          </a:prstGeom>
          <a:solidFill>
            <a:schemeClr val="bg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                     </a:t>
            </a:r>
            <a:r>
              <a:rPr lang="ko-KR" altLang="en-US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▼</a:t>
            </a:r>
            <a:endParaRPr lang="en-US" altLang="ko-KR" sz="14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9" name="사각형: 둥근 모서리 86">
            <a:extLst>
              <a:ext uri="{FF2B5EF4-FFF2-40B4-BE49-F238E27FC236}">
                <a16:creationId xmlns=""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8013192" y="2585872"/>
            <a:ext cx="2959071" cy="612000"/>
          </a:xfrm>
          <a:prstGeom prst="round2SameRect">
            <a:avLst>
              <a:gd name="adj1" fmla="val 6084"/>
              <a:gd name="adj2" fmla="val 0"/>
            </a:avLst>
          </a:prstGeom>
          <a:solidFill>
            <a:schemeClr val="bg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First</a:t>
            </a:r>
          </a:p>
        </p:txBody>
      </p:sp>
      <p:sp>
        <p:nvSpPr>
          <p:cNvPr id="90" name="사각형: 둥근 모서리 86">
            <a:extLst>
              <a:ext uri="{FF2B5EF4-FFF2-40B4-BE49-F238E27FC236}">
                <a16:creationId xmlns=""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8013192" y="3188245"/>
            <a:ext cx="2959071" cy="612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Second</a:t>
            </a:r>
          </a:p>
        </p:txBody>
      </p:sp>
      <p:sp>
        <p:nvSpPr>
          <p:cNvPr id="91" name="사각형: 둥근 모서리 86">
            <a:extLst>
              <a:ext uri="{FF2B5EF4-FFF2-40B4-BE49-F238E27FC236}">
                <a16:creationId xmlns=""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8013192" y="3800245"/>
            <a:ext cx="2959071" cy="612000"/>
          </a:xfrm>
          <a:prstGeom prst="round2SameRect">
            <a:avLst>
              <a:gd name="adj1" fmla="val 0"/>
              <a:gd name="adj2" fmla="val 7056"/>
            </a:avLst>
          </a:prstGeom>
          <a:solidFill>
            <a:srgbClr val="010B3C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r>
              <a:rPr lang="en-US" altLang="ko-KR" sz="1400" dirty="0">
                <a:solidFill>
                  <a:prstClr val="white"/>
                </a:solidFill>
              </a:rPr>
              <a:t>Third</a:t>
            </a:r>
          </a:p>
        </p:txBody>
      </p:sp>
      <p:sp>
        <p:nvSpPr>
          <p:cNvPr id="92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8261687" y="4834618"/>
            <a:ext cx="180000" cy="180000"/>
          </a:xfrm>
          <a:prstGeom prst="ellipse">
            <a:avLst/>
          </a:prstGeom>
          <a:solidFill>
            <a:srgbClr val="010B3C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93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8524447" y="4834618"/>
            <a:ext cx="180000" cy="180000"/>
          </a:xfrm>
          <a:prstGeom prst="ellipse">
            <a:avLst/>
          </a:prstGeom>
          <a:solidFill>
            <a:srgbClr val="010B3C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94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8787207" y="4834618"/>
            <a:ext cx="18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95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9049967" y="4834618"/>
            <a:ext cx="18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96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9312727" y="4834618"/>
            <a:ext cx="18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97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8261687" y="5143244"/>
            <a:ext cx="18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98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8524447" y="5143244"/>
            <a:ext cx="18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99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8787207" y="5143244"/>
            <a:ext cx="18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100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9049967" y="5143244"/>
            <a:ext cx="18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101" name="모서리가 둥근 직사각형 10">
            <a:extLst>
              <a:ext uri="{FF2B5EF4-FFF2-40B4-BE49-F238E27FC236}">
                <a16:creationId xmlns="" xmlns:a16="http://schemas.microsoft.com/office/drawing/2014/main" id="{B5CEB340-5ED4-4E13-944B-95B25FF3BFB3}"/>
              </a:ext>
            </a:extLst>
          </p:cNvPr>
          <p:cNvSpPr/>
          <p:nvPr/>
        </p:nvSpPr>
        <p:spPr>
          <a:xfrm>
            <a:off x="9312727" y="5143244"/>
            <a:ext cx="18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50" b="1" dirty="0">
              <a:solidFill>
                <a:srgbClr val="D0D0D8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9777995" y="4650137"/>
            <a:ext cx="1029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rgbClr val="010B3C"/>
                </a:solidFill>
              </a:rPr>
              <a:t>65</a:t>
            </a:r>
            <a:r>
              <a:rPr lang="en-US" altLang="ko-KR" b="1" dirty="0">
                <a:solidFill>
                  <a:srgbClr val="010B3C"/>
                </a:solidFill>
              </a:rPr>
              <a:t>%</a:t>
            </a:r>
          </a:p>
          <a:p>
            <a:pPr algn="ctr">
              <a:lnSpc>
                <a:spcPct val="150000"/>
              </a:lnSpc>
            </a:pPr>
            <a:r>
              <a:rPr lang="en-US" altLang="ko-KR" sz="800" dirty="0">
                <a:solidFill>
                  <a:srgbClr val="010B3C"/>
                </a:solidFill>
              </a:rPr>
              <a:t>CONTENTS A</a:t>
            </a:r>
          </a:p>
        </p:txBody>
      </p:sp>
      <p:sp>
        <p:nvSpPr>
          <p:cNvPr id="105" name="직사각형 104"/>
          <p:cNvSpPr/>
          <p:nvPr/>
        </p:nvSpPr>
        <p:spPr>
          <a:xfrm>
            <a:off x="711200" y="187194"/>
            <a:ext cx="6096000" cy="946413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srgbClr val="010B3C"/>
                </a:solidFill>
              </a:rPr>
              <a:t>PPT PRESENTATION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ja-JP" sz="900" kern="0" dirty="0">
                <a:solidFill>
                  <a:srgbClr val="F1A197"/>
                </a:solidFill>
              </a:rPr>
              <a:t>PAPOZIP</a:t>
            </a:r>
            <a:r>
              <a:rPr lang="ja-JP" altLang="en-US" sz="900" kern="0" dirty="0">
                <a:solidFill>
                  <a:srgbClr val="F1A197"/>
                </a:solidFill>
              </a:rPr>
              <a:t>と一緒に</a:t>
            </a:r>
            <a:r>
              <a:rPr lang="en-US" altLang="ja-JP" sz="900" kern="0" dirty="0" err="1">
                <a:solidFill>
                  <a:srgbClr val="F1A197"/>
                </a:solidFill>
              </a:rPr>
              <a:t>ppt</a:t>
            </a:r>
            <a:r>
              <a:rPr lang="ja-JP" altLang="en-US" sz="900" kern="0" dirty="0">
                <a:solidFill>
                  <a:srgbClr val="F1A197"/>
                </a:solidFill>
              </a:rPr>
              <a:t>を作る楽しさを感じてください</a:t>
            </a:r>
          </a:p>
        </p:txBody>
      </p:sp>
      <p:cxnSp>
        <p:nvCxnSpPr>
          <p:cNvPr id="107" name="직선 연결선 106"/>
          <p:cNvCxnSpPr/>
          <p:nvPr/>
        </p:nvCxnSpPr>
        <p:spPr>
          <a:xfrm>
            <a:off x="4577922" y="1031876"/>
            <a:ext cx="6660000" cy="0"/>
          </a:xfrm>
          <a:prstGeom prst="line">
            <a:avLst/>
          </a:prstGeom>
          <a:ln>
            <a:solidFill>
              <a:srgbClr val="FD5F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30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11200" y="187194"/>
            <a:ext cx="6096000" cy="946413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srgbClr val="010B3C"/>
                </a:solidFill>
              </a:rPr>
              <a:t>PPT PRESENTATION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ja-JP" sz="900" kern="0" dirty="0">
                <a:solidFill>
                  <a:srgbClr val="F1A197"/>
                </a:solidFill>
              </a:rPr>
              <a:t>PAPOZIP</a:t>
            </a:r>
            <a:r>
              <a:rPr lang="ja-JP" altLang="en-US" sz="900" kern="0" dirty="0">
                <a:solidFill>
                  <a:srgbClr val="F1A197"/>
                </a:solidFill>
              </a:rPr>
              <a:t>と一緒に</a:t>
            </a:r>
            <a:r>
              <a:rPr lang="en-US" altLang="ja-JP" sz="900" kern="0" dirty="0" err="1">
                <a:solidFill>
                  <a:srgbClr val="F1A197"/>
                </a:solidFill>
              </a:rPr>
              <a:t>ppt</a:t>
            </a:r>
            <a:r>
              <a:rPr lang="ja-JP" altLang="en-US" sz="900" kern="0" dirty="0">
                <a:solidFill>
                  <a:srgbClr val="F1A197"/>
                </a:solidFill>
              </a:rPr>
              <a:t>を作る楽しさを感じてください</a:t>
            </a:r>
          </a:p>
        </p:txBody>
      </p:sp>
      <p:sp>
        <p:nvSpPr>
          <p:cNvPr id="14" name="사각형: 둥근 모서리 86">
            <a:extLst>
              <a:ext uri="{FF2B5EF4-FFF2-40B4-BE49-F238E27FC236}">
                <a16:creationId xmlns=""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813201" y="1581151"/>
            <a:ext cx="2959071" cy="2923944"/>
          </a:xfrm>
          <a:prstGeom prst="round2SameRect">
            <a:avLst>
              <a:gd name="adj1" fmla="val 6084"/>
              <a:gd name="adj2" fmla="val 0"/>
            </a:avLst>
          </a:prstGeom>
          <a:solidFill>
            <a:schemeClr val="bg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1" name="사각형: 둥근 모서리 86">
            <a:extLst>
              <a:ext uri="{FF2B5EF4-FFF2-40B4-BE49-F238E27FC236}">
                <a16:creationId xmlns=""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813201" y="4505095"/>
            <a:ext cx="2959071" cy="612000"/>
          </a:xfrm>
          <a:prstGeom prst="round2SameRect">
            <a:avLst>
              <a:gd name="adj1" fmla="val 0"/>
              <a:gd name="adj2" fmla="val 7056"/>
            </a:avLst>
          </a:prstGeom>
          <a:solidFill>
            <a:srgbClr val="F5F4F9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  <a:endParaRPr lang="en-US" altLang="ko-KR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" name="모서리가 둥근 직사각형 1"/>
          <p:cNvSpPr/>
          <p:nvPr/>
        </p:nvSpPr>
        <p:spPr>
          <a:xfrm>
            <a:off x="2537177" y="4677745"/>
            <a:ext cx="875914" cy="266700"/>
          </a:xfrm>
          <a:prstGeom prst="roundRect">
            <a:avLst>
              <a:gd name="adj" fmla="val 12659"/>
            </a:avLst>
          </a:prstGeom>
          <a:solidFill>
            <a:srgbClr val="010B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prstClr val="white"/>
                </a:solidFill>
              </a:rPr>
              <a:t>Good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sp>
        <p:nvSpPr>
          <p:cNvPr id="55" name="타원 54"/>
          <p:cNvSpPr/>
          <p:nvPr/>
        </p:nvSpPr>
        <p:spPr>
          <a:xfrm>
            <a:off x="3261077" y="4587193"/>
            <a:ext cx="224245" cy="223902"/>
          </a:xfrm>
          <a:prstGeom prst="ellipse">
            <a:avLst/>
          </a:prstGeom>
          <a:solidFill>
            <a:srgbClr val="FD5F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800" b="1" dirty="0">
                <a:solidFill>
                  <a:prstClr val="white"/>
                </a:solidFill>
              </a:rPr>
              <a:t>61</a:t>
            </a:r>
            <a:r>
              <a:rPr lang="en-US" altLang="ko-KR" sz="400" b="1" dirty="0">
                <a:solidFill>
                  <a:prstClr val="white"/>
                </a:solidFill>
              </a:rPr>
              <a:t>k</a:t>
            </a:r>
            <a:endParaRPr lang="ko-KR" altLang="en-US" sz="400" b="1" dirty="0">
              <a:solidFill>
                <a:prstClr val="white"/>
              </a:solidFill>
            </a:endParaRPr>
          </a:p>
        </p:txBody>
      </p:sp>
      <p:sp>
        <p:nvSpPr>
          <p:cNvPr id="56" name="사각형: 둥근 모서리 86">
            <a:extLst>
              <a:ext uri="{FF2B5EF4-FFF2-40B4-BE49-F238E27FC236}">
                <a16:creationId xmlns=""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1028269" y="1811432"/>
            <a:ext cx="2528934" cy="2505993"/>
          </a:xfrm>
          <a:prstGeom prst="rect">
            <a:avLst/>
          </a:prstGeom>
          <a:solidFill>
            <a:schemeClr val="bg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813201" y="5390166"/>
            <a:ext cx="2959071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70" name="사각형: 둥근 모서리 86">
            <a:extLst>
              <a:ext uri="{FF2B5EF4-FFF2-40B4-BE49-F238E27FC236}">
                <a16:creationId xmlns=""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4381432" y="1581151"/>
            <a:ext cx="2959071" cy="2923944"/>
          </a:xfrm>
          <a:prstGeom prst="round2SameRect">
            <a:avLst>
              <a:gd name="adj1" fmla="val 6084"/>
              <a:gd name="adj2" fmla="val 0"/>
            </a:avLst>
          </a:prstGeom>
          <a:solidFill>
            <a:schemeClr val="bg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1" name="사각형: 둥근 모서리 86">
            <a:extLst>
              <a:ext uri="{FF2B5EF4-FFF2-40B4-BE49-F238E27FC236}">
                <a16:creationId xmlns=""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4381432" y="4505095"/>
            <a:ext cx="2959071" cy="612000"/>
          </a:xfrm>
          <a:prstGeom prst="round2SameRect">
            <a:avLst>
              <a:gd name="adj1" fmla="val 0"/>
              <a:gd name="adj2" fmla="val 7056"/>
            </a:avLst>
          </a:prstGeom>
          <a:solidFill>
            <a:srgbClr val="F5F4F9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  <a:endParaRPr lang="en-US" altLang="ko-KR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2" name="모서리가 둥근 직사각형 71"/>
          <p:cNvSpPr/>
          <p:nvPr/>
        </p:nvSpPr>
        <p:spPr>
          <a:xfrm>
            <a:off x="6105408" y="4677745"/>
            <a:ext cx="875914" cy="266700"/>
          </a:xfrm>
          <a:prstGeom prst="roundRect">
            <a:avLst>
              <a:gd name="adj" fmla="val 12659"/>
            </a:avLst>
          </a:prstGeom>
          <a:solidFill>
            <a:srgbClr val="010B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prstClr val="white"/>
                </a:solidFill>
              </a:rPr>
              <a:t>Good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sp>
        <p:nvSpPr>
          <p:cNvPr id="103" name="타원 102"/>
          <p:cNvSpPr/>
          <p:nvPr/>
        </p:nvSpPr>
        <p:spPr>
          <a:xfrm>
            <a:off x="6829308" y="4587193"/>
            <a:ext cx="224245" cy="223902"/>
          </a:xfrm>
          <a:prstGeom prst="ellipse">
            <a:avLst/>
          </a:prstGeom>
          <a:solidFill>
            <a:srgbClr val="FD5F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800" b="1" dirty="0">
                <a:solidFill>
                  <a:prstClr val="white"/>
                </a:solidFill>
              </a:rPr>
              <a:t>61</a:t>
            </a:r>
            <a:r>
              <a:rPr lang="en-US" altLang="ko-KR" sz="400" b="1" dirty="0">
                <a:solidFill>
                  <a:prstClr val="white"/>
                </a:solidFill>
              </a:rPr>
              <a:t>k</a:t>
            </a:r>
            <a:endParaRPr lang="ko-KR" altLang="en-US" sz="400" b="1" dirty="0">
              <a:solidFill>
                <a:prstClr val="white"/>
              </a:solidFill>
            </a:endParaRPr>
          </a:p>
        </p:txBody>
      </p:sp>
      <p:sp>
        <p:nvSpPr>
          <p:cNvPr id="104" name="사각형: 둥근 모서리 86">
            <a:extLst>
              <a:ext uri="{FF2B5EF4-FFF2-40B4-BE49-F238E27FC236}">
                <a16:creationId xmlns=""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4596500" y="1811432"/>
            <a:ext cx="2528934" cy="2505993"/>
          </a:xfrm>
          <a:prstGeom prst="rect">
            <a:avLst/>
          </a:prstGeom>
          <a:solidFill>
            <a:schemeClr val="bg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5" name="직사각형 104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4381432" y="5390166"/>
            <a:ext cx="2959071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6" name="사각형: 둥근 모서리 86">
            <a:extLst>
              <a:ext uri="{FF2B5EF4-FFF2-40B4-BE49-F238E27FC236}">
                <a16:creationId xmlns=""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7949663" y="1581151"/>
            <a:ext cx="2959071" cy="2923944"/>
          </a:xfrm>
          <a:prstGeom prst="round2SameRect">
            <a:avLst>
              <a:gd name="adj1" fmla="val 6084"/>
              <a:gd name="adj2" fmla="val 0"/>
            </a:avLst>
          </a:prstGeom>
          <a:solidFill>
            <a:schemeClr val="bg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7" name="사각형: 둥근 모서리 86">
            <a:extLst>
              <a:ext uri="{FF2B5EF4-FFF2-40B4-BE49-F238E27FC236}">
                <a16:creationId xmlns=""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7949663" y="4505095"/>
            <a:ext cx="2959071" cy="612000"/>
          </a:xfrm>
          <a:prstGeom prst="round2SameRect">
            <a:avLst>
              <a:gd name="adj1" fmla="val 0"/>
              <a:gd name="adj2" fmla="val 7056"/>
            </a:avLst>
          </a:prstGeom>
          <a:solidFill>
            <a:srgbClr val="F5F4F9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  <a:endParaRPr lang="en-US" altLang="ko-KR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8" name="모서리가 둥근 직사각형 107"/>
          <p:cNvSpPr/>
          <p:nvPr/>
        </p:nvSpPr>
        <p:spPr>
          <a:xfrm>
            <a:off x="9673639" y="4677745"/>
            <a:ext cx="875914" cy="266700"/>
          </a:xfrm>
          <a:prstGeom prst="roundRect">
            <a:avLst>
              <a:gd name="adj" fmla="val 12659"/>
            </a:avLst>
          </a:prstGeom>
          <a:solidFill>
            <a:srgbClr val="010B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prstClr val="white"/>
                </a:solidFill>
              </a:rPr>
              <a:t>Good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sp>
        <p:nvSpPr>
          <p:cNvPr id="109" name="타원 108"/>
          <p:cNvSpPr/>
          <p:nvPr/>
        </p:nvSpPr>
        <p:spPr>
          <a:xfrm>
            <a:off x="10397539" y="4587193"/>
            <a:ext cx="224245" cy="223902"/>
          </a:xfrm>
          <a:prstGeom prst="ellipse">
            <a:avLst/>
          </a:prstGeom>
          <a:solidFill>
            <a:srgbClr val="FD5F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800" b="1" dirty="0">
                <a:solidFill>
                  <a:prstClr val="white"/>
                </a:solidFill>
              </a:rPr>
              <a:t>61</a:t>
            </a:r>
            <a:r>
              <a:rPr lang="en-US" altLang="ko-KR" sz="400" b="1" dirty="0">
                <a:solidFill>
                  <a:prstClr val="white"/>
                </a:solidFill>
              </a:rPr>
              <a:t>k</a:t>
            </a:r>
            <a:endParaRPr lang="ko-KR" altLang="en-US" sz="400" b="1" dirty="0">
              <a:solidFill>
                <a:prstClr val="white"/>
              </a:solidFill>
            </a:endParaRPr>
          </a:p>
        </p:txBody>
      </p:sp>
      <p:sp>
        <p:nvSpPr>
          <p:cNvPr id="110" name="사각형: 둥근 모서리 86">
            <a:extLst>
              <a:ext uri="{FF2B5EF4-FFF2-40B4-BE49-F238E27FC236}">
                <a16:creationId xmlns="" xmlns:a16="http://schemas.microsoft.com/office/drawing/2014/main" id="{643DF2C9-0DC2-40DB-9801-94C31026821B}"/>
              </a:ext>
            </a:extLst>
          </p:cNvPr>
          <p:cNvSpPr/>
          <p:nvPr/>
        </p:nvSpPr>
        <p:spPr>
          <a:xfrm>
            <a:off x="8164731" y="1811432"/>
            <a:ext cx="2528934" cy="2505993"/>
          </a:xfrm>
          <a:prstGeom prst="rect">
            <a:avLst/>
          </a:prstGeom>
          <a:solidFill>
            <a:schemeClr val="bg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>
              <a:defRPr/>
            </a:pP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7949663" y="5390166"/>
            <a:ext cx="2959071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cxnSp>
        <p:nvCxnSpPr>
          <p:cNvPr id="113" name="직선 연결선 112"/>
          <p:cNvCxnSpPr/>
          <p:nvPr/>
        </p:nvCxnSpPr>
        <p:spPr>
          <a:xfrm>
            <a:off x="4577922" y="1031876"/>
            <a:ext cx="6660000" cy="0"/>
          </a:xfrm>
          <a:prstGeom prst="line">
            <a:avLst/>
          </a:prstGeom>
          <a:ln>
            <a:solidFill>
              <a:srgbClr val="FD5F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053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565834"/>
              </p:ext>
            </p:extLst>
          </p:nvPr>
        </p:nvGraphicFramePr>
        <p:xfrm>
          <a:off x="800666" y="1567176"/>
          <a:ext cx="10680135" cy="3712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223"/>
                <a:gridCol w="3293222"/>
                <a:gridCol w="4573981"/>
                <a:gridCol w="1241709"/>
              </a:tblGrid>
              <a:tr h="511684">
                <a:tc>
                  <a:txBody>
                    <a:bodyPr/>
                    <a:lstStyle/>
                    <a:p>
                      <a:pPr lvl="0" algn="ctr" latinLnBrk="1"/>
                      <a:endParaRPr lang="en-US" altLang="ko-KR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B5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B5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B5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B5C4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 smtClean="0">
                          <a:solidFill>
                            <a:srgbClr val="78808D"/>
                          </a:solidFill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D5F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4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ja-JP" altLang="en-US" sz="1200" smtClean="0">
                          <a:solidFill>
                            <a:srgbClr val="78808D"/>
                          </a:solidFill>
                        </a:rPr>
                        <a:t>詳しい内容を書いてみよう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D5F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D5F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4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rgbClr val="78808D"/>
                          </a:solidFill>
                        </a:rPr>
                        <a:t>1</a:t>
                      </a:r>
                      <a:r>
                        <a:rPr lang="ko-KR" altLang="en-US" sz="1200" dirty="0" smtClean="0">
                          <a:solidFill>
                            <a:srgbClr val="78808D"/>
                          </a:solidFill>
                        </a:rPr>
                        <a:t>位</a:t>
                      </a:r>
                      <a:endParaRPr lang="en-US" altLang="ko-KR" sz="1200" dirty="0" smtClean="0">
                        <a:solidFill>
                          <a:srgbClr val="78808D"/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D5F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4F9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 smtClean="0">
                          <a:solidFill>
                            <a:srgbClr val="78808D"/>
                          </a:solidFill>
                        </a:rPr>
                        <a:t>CONTENTS</a:t>
                      </a:r>
                    </a:p>
                  </a:txBody>
                  <a:tcPr marL="216000" anchor="ctr">
                    <a:lnL w="19050" cap="flat" cmpd="sng" algn="ctr">
                      <a:solidFill>
                        <a:srgbClr val="FD5F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D5F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D5F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smtClean="0">
                          <a:solidFill>
                            <a:srgbClr val="78808D"/>
                          </a:solidFill>
                        </a:rPr>
                        <a:t>詳しい内容を書いてみよう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D5F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D5F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D5F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D5F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rgbClr val="78808D"/>
                          </a:solidFill>
                        </a:rPr>
                        <a:t>3</a:t>
                      </a:r>
                      <a:r>
                        <a:rPr lang="ko-KR" altLang="en-US" sz="1200" dirty="0" smtClean="0">
                          <a:solidFill>
                            <a:srgbClr val="78808D"/>
                          </a:solidFill>
                        </a:rPr>
                        <a:t>位</a:t>
                      </a:r>
                      <a:endParaRPr lang="en-US" altLang="ko-KR" sz="1200" dirty="0" smtClean="0">
                        <a:solidFill>
                          <a:srgbClr val="78808D"/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D5F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D5F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D5F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 smtClean="0">
                          <a:solidFill>
                            <a:srgbClr val="78808D"/>
                          </a:solidFill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D5F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smtClean="0">
                          <a:solidFill>
                            <a:srgbClr val="78808D"/>
                          </a:solidFill>
                        </a:rPr>
                        <a:t>詳しい内容を書いてみよう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D5F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D5F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4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rgbClr val="78808D"/>
                          </a:solidFill>
                        </a:rPr>
                        <a:t>2</a:t>
                      </a:r>
                      <a:r>
                        <a:rPr lang="ko-KR" altLang="en-US" sz="1200" dirty="0" smtClean="0">
                          <a:solidFill>
                            <a:srgbClr val="78808D"/>
                          </a:solidFill>
                        </a:rPr>
                        <a:t>位</a:t>
                      </a:r>
                      <a:endParaRPr lang="en-US" altLang="ko-KR" sz="1200" dirty="0" smtClean="0">
                        <a:solidFill>
                          <a:srgbClr val="78808D"/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D5F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4F9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 smtClean="0">
                          <a:solidFill>
                            <a:srgbClr val="78808D"/>
                          </a:solidFill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smtClean="0">
                          <a:solidFill>
                            <a:srgbClr val="78808D"/>
                          </a:solidFill>
                        </a:rPr>
                        <a:t>詳しい内容を書いてみよう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105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rgbClr val="78808D"/>
                          </a:solidFill>
                        </a:rPr>
                        <a:t>5</a:t>
                      </a:r>
                      <a:r>
                        <a:rPr lang="ko-KR" altLang="en-US" sz="1200" dirty="0" smtClean="0">
                          <a:solidFill>
                            <a:srgbClr val="78808D"/>
                          </a:solidFill>
                        </a:rPr>
                        <a:t>位</a:t>
                      </a:r>
                      <a:endParaRPr lang="en-US" altLang="ko-KR" sz="1200" dirty="0" smtClean="0">
                        <a:solidFill>
                          <a:srgbClr val="78808D"/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100" b="1" dirty="0" smtClean="0">
                          <a:solidFill>
                            <a:srgbClr val="78808D"/>
                          </a:solidFill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solidFill>
                            <a:srgbClr val="78808D"/>
                          </a:solidFill>
                        </a:rPr>
                        <a:t>詳しい内容を書いてみよう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4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5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105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105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105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78808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4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rgbClr val="78808D"/>
                          </a:solidFill>
                        </a:rPr>
                        <a:t>4</a:t>
                      </a:r>
                      <a:r>
                        <a:rPr lang="ko-KR" altLang="en-US" sz="1200" dirty="0" smtClean="0">
                          <a:solidFill>
                            <a:srgbClr val="78808D"/>
                          </a:solidFill>
                        </a:rPr>
                        <a:t>位</a:t>
                      </a:r>
                      <a:endParaRPr lang="en-US" altLang="ko-KR" sz="1200" dirty="0" smtClean="0">
                        <a:solidFill>
                          <a:srgbClr val="78808D"/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4F9"/>
                    </a:solidFill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2271125" y="5511131"/>
            <a:ext cx="777904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en-US" altLang="ja-JP" sz="1050" dirty="0">
                <a:solidFill>
                  <a:srgbClr val="C0C7CE"/>
                </a:solidFill>
              </a:rPr>
              <a:t>PAPOZIP</a:t>
            </a:r>
            <a:r>
              <a:rPr lang="ja-JP" altLang="en-US" sz="1050" dirty="0">
                <a:solidFill>
                  <a:srgbClr val="C0C7CE"/>
                </a:solidFill>
              </a:rPr>
              <a:t>と一緒に</a:t>
            </a:r>
            <a:r>
              <a:rPr lang="en-US" altLang="ja-JP" sz="1050" dirty="0" err="1">
                <a:solidFill>
                  <a:srgbClr val="C0C7CE"/>
                </a:solidFill>
              </a:rPr>
              <a:t>ppt</a:t>
            </a:r>
            <a:r>
              <a:rPr lang="ja-JP" altLang="en-US" sz="1050" dirty="0">
                <a:solidFill>
                  <a:srgbClr val="C0C7CE"/>
                </a:solidFill>
              </a:rPr>
              <a:t>を作る楽しさを感じてください</a:t>
            </a:r>
          </a:p>
          <a:p>
            <a:pPr>
              <a:lnSpc>
                <a:spcPct val="200000"/>
              </a:lnSpc>
              <a:defRPr/>
            </a:pPr>
            <a:r>
              <a:rPr lang="en-US" altLang="ko-KR" sz="1050" dirty="0" smtClean="0">
                <a:solidFill>
                  <a:srgbClr val="C0C7CE"/>
                </a:solidFill>
              </a:rPr>
              <a:t>Microsoft </a:t>
            </a:r>
            <a:r>
              <a:rPr lang="en-US" altLang="ko-KR" sz="1050" dirty="0">
                <a:solidFill>
                  <a:srgbClr val="C0C7CE"/>
                </a:solidFill>
              </a:rPr>
              <a:t>Office PowerPoint is the presentation program used the most in the world.</a:t>
            </a:r>
          </a:p>
        </p:txBody>
      </p:sp>
      <p:sp>
        <p:nvSpPr>
          <p:cNvPr id="6" name="타원 5"/>
          <p:cNvSpPr/>
          <p:nvPr/>
        </p:nvSpPr>
        <p:spPr>
          <a:xfrm>
            <a:off x="892700" y="5607911"/>
            <a:ext cx="180000" cy="180000"/>
          </a:xfrm>
          <a:prstGeom prst="ellipse">
            <a:avLst/>
          </a:prstGeom>
          <a:noFill/>
          <a:ln w="19050">
            <a:solidFill>
              <a:srgbClr val="FD5F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197946" y="5584325"/>
            <a:ext cx="8338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000" dirty="0">
                <a:solidFill>
                  <a:srgbClr val="929DA9"/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8" name="타원 7"/>
          <p:cNvSpPr/>
          <p:nvPr/>
        </p:nvSpPr>
        <p:spPr>
          <a:xfrm>
            <a:off x="892700" y="6007961"/>
            <a:ext cx="180000" cy="180000"/>
          </a:xfrm>
          <a:prstGeom prst="ellipse">
            <a:avLst/>
          </a:prstGeom>
          <a:noFill/>
          <a:ln w="6350">
            <a:solidFill>
              <a:srgbClr val="010B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197946" y="5984375"/>
            <a:ext cx="8338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000" dirty="0">
                <a:solidFill>
                  <a:srgbClr val="929DA9"/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61925" y="2917825"/>
            <a:ext cx="543496" cy="245090"/>
          </a:xfrm>
          <a:prstGeom prst="roundRect">
            <a:avLst>
              <a:gd name="adj" fmla="val 50000"/>
            </a:avLst>
          </a:prstGeom>
          <a:solidFill>
            <a:srgbClr val="FD5F5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050" b="1" dirty="0">
                <a:solidFill>
                  <a:prstClr val="white"/>
                </a:solidFill>
              </a:rPr>
              <a:t>Check</a:t>
            </a:r>
            <a:endParaRPr lang="ko-KR" altLang="en-US" sz="1050" b="1" dirty="0">
              <a:solidFill>
                <a:prstClr val="white"/>
              </a:solidFill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161925" y="4213225"/>
            <a:ext cx="543496" cy="245090"/>
          </a:xfrm>
          <a:prstGeom prst="roundRect">
            <a:avLst>
              <a:gd name="adj" fmla="val 50000"/>
            </a:avLst>
          </a:prstGeom>
          <a:solidFill>
            <a:srgbClr val="010B3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050" b="1" dirty="0">
                <a:solidFill>
                  <a:prstClr val="white"/>
                </a:solidFill>
              </a:rPr>
              <a:t>Check</a:t>
            </a:r>
            <a:endParaRPr lang="ko-KR" altLang="en-US" sz="1050" b="1" dirty="0">
              <a:solidFill>
                <a:prstClr val="white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711200" y="187194"/>
            <a:ext cx="6096000" cy="946413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srgbClr val="010B3C"/>
                </a:solidFill>
              </a:rPr>
              <a:t>PPT PRESENTATION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ja-JP" sz="900" kern="0" dirty="0">
                <a:solidFill>
                  <a:srgbClr val="F1A197"/>
                </a:solidFill>
              </a:rPr>
              <a:t>PAPOZIP</a:t>
            </a:r>
            <a:r>
              <a:rPr lang="ja-JP" altLang="en-US" sz="900" kern="0" dirty="0">
                <a:solidFill>
                  <a:srgbClr val="F1A197"/>
                </a:solidFill>
              </a:rPr>
              <a:t>と一緒に</a:t>
            </a:r>
            <a:r>
              <a:rPr lang="en-US" altLang="ja-JP" sz="900" kern="0" dirty="0" err="1">
                <a:solidFill>
                  <a:srgbClr val="F1A197"/>
                </a:solidFill>
              </a:rPr>
              <a:t>ppt</a:t>
            </a:r>
            <a:r>
              <a:rPr lang="ja-JP" altLang="en-US" sz="900" kern="0" dirty="0">
                <a:solidFill>
                  <a:srgbClr val="F1A197"/>
                </a:solidFill>
              </a:rPr>
              <a:t>を作る楽しさを感じてください</a:t>
            </a:r>
            <a:endParaRPr lang="ja-JP" altLang="en-US" sz="900" kern="0" dirty="0">
              <a:solidFill>
                <a:srgbClr val="F1A197"/>
              </a:solidFill>
            </a:endParaRPr>
          </a:p>
        </p:txBody>
      </p:sp>
      <p:cxnSp>
        <p:nvCxnSpPr>
          <p:cNvPr id="18" name="직선 연결선 17"/>
          <p:cNvCxnSpPr/>
          <p:nvPr/>
        </p:nvCxnSpPr>
        <p:spPr>
          <a:xfrm>
            <a:off x="4577922" y="1031876"/>
            <a:ext cx="6660000" cy="0"/>
          </a:xfrm>
          <a:prstGeom prst="line">
            <a:avLst/>
          </a:prstGeom>
          <a:ln>
            <a:solidFill>
              <a:srgbClr val="FD5F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10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11200" y="187194"/>
            <a:ext cx="6096000" cy="946413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srgbClr val="010B3C"/>
                </a:solidFill>
              </a:rPr>
              <a:t>PPT PRESENTATION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ja-JP" sz="900" kern="0" dirty="0">
                <a:solidFill>
                  <a:srgbClr val="F1A197"/>
                </a:solidFill>
              </a:rPr>
              <a:t>PAPOZIP</a:t>
            </a:r>
            <a:r>
              <a:rPr lang="ja-JP" altLang="en-US" sz="900" kern="0" dirty="0">
                <a:solidFill>
                  <a:srgbClr val="F1A197"/>
                </a:solidFill>
              </a:rPr>
              <a:t>と一緒に</a:t>
            </a:r>
            <a:r>
              <a:rPr lang="en-US" altLang="ja-JP" sz="900" kern="0" dirty="0" err="1">
                <a:solidFill>
                  <a:srgbClr val="F1A197"/>
                </a:solidFill>
              </a:rPr>
              <a:t>ppt</a:t>
            </a:r>
            <a:r>
              <a:rPr lang="ja-JP" altLang="en-US" sz="900" kern="0" dirty="0">
                <a:solidFill>
                  <a:srgbClr val="F1A197"/>
                </a:solidFill>
              </a:rPr>
              <a:t>を作る楽しさを感じてください</a:t>
            </a:r>
            <a:endParaRPr lang="ja-JP" altLang="en-US" sz="900" kern="0" dirty="0">
              <a:solidFill>
                <a:srgbClr val="F1A197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806177" y="2083258"/>
            <a:ext cx="5400000" cy="393700"/>
          </a:xfrm>
          <a:prstGeom prst="rect">
            <a:avLst/>
          </a:prstGeom>
          <a:solidFill>
            <a:srgbClr val="F0EEF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49.7%</a:t>
            </a:r>
            <a:endParaRPr lang="ko-KR" altLang="en-US" sz="11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806179" y="2083258"/>
            <a:ext cx="2682000" cy="393700"/>
          </a:xfrm>
          <a:prstGeom prst="rect">
            <a:avLst/>
          </a:prstGeom>
          <a:solidFill>
            <a:srgbClr val="FD5F5C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>
                <a:solidFill>
                  <a:prstClr val="white"/>
                </a:solidFill>
              </a:rPr>
              <a:t>CONTENT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806179" y="2620985"/>
            <a:ext cx="5400000" cy="393700"/>
          </a:xfrm>
          <a:prstGeom prst="rect">
            <a:avLst/>
          </a:prstGeom>
          <a:solidFill>
            <a:srgbClr val="F0EEF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58.9%</a:t>
            </a:r>
            <a:endParaRPr lang="ko-KR" altLang="en-US" sz="11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806179" y="2620985"/>
            <a:ext cx="3178800" cy="393700"/>
          </a:xfrm>
          <a:prstGeom prst="rect">
            <a:avLst/>
          </a:prstGeom>
          <a:solidFill>
            <a:srgbClr val="010B3C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>
                <a:solidFill>
                  <a:prstClr val="white"/>
                </a:solidFill>
              </a:rPr>
              <a:t>CONTENT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cxnSp>
        <p:nvCxnSpPr>
          <p:cNvPr id="27" name="직선 화살표 연결선 26"/>
          <p:cNvCxnSpPr/>
          <p:nvPr/>
        </p:nvCxnSpPr>
        <p:spPr>
          <a:xfrm>
            <a:off x="1737119" y="3398780"/>
            <a:ext cx="2669060" cy="0"/>
          </a:xfrm>
          <a:prstGeom prst="straightConnector1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910928" y="3275669"/>
            <a:ext cx="70564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900" dirty="0">
                <a:solidFill>
                  <a:prstClr val="white">
                    <a:lumMod val="50000"/>
                  </a:prstClr>
                </a:solidFill>
              </a:rPr>
              <a:t>CONTENT</a:t>
            </a:r>
            <a:endParaRPr lang="ko-KR" altLang="en-US" sz="11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6807200" y="2083258"/>
            <a:ext cx="395045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806177" y="4206757"/>
            <a:ext cx="5400000" cy="393700"/>
          </a:xfrm>
          <a:prstGeom prst="rect">
            <a:avLst/>
          </a:prstGeom>
          <a:solidFill>
            <a:srgbClr val="F0EEF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49.7%</a:t>
            </a:r>
            <a:endParaRPr lang="ko-KR" altLang="en-US" sz="11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806179" y="4206757"/>
            <a:ext cx="2682000" cy="393700"/>
          </a:xfrm>
          <a:prstGeom prst="rect">
            <a:avLst/>
          </a:prstGeom>
          <a:solidFill>
            <a:srgbClr val="FD5F5C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>
                <a:solidFill>
                  <a:prstClr val="white"/>
                </a:solidFill>
              </a:rPr>
              <a:t>CONTENT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806179" y="4744484"/>
            <a:ext cx="5400000" cy="393700"/>
          </a:xfrm>
          <a:prstGeom prst="rect">
            <a:avLst/>
          </a:prstGeom>
          <a:solidFill>
            <a:srgbClr val="F0EEF1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58.9%</a:t>
            </a:r>
            <a:endParaRPr lang="ko-KR" altLang="en-US" sz="11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806179" y="4744484"/>
            <a:ext cx="3178800" cy="393700"/>
          </a:xfrm>
          <a:prstGeom prst="rect">
            <a:avLst/>
          </a:prstGeom>
          <a:solidFill>
            <a:srgbClr val="010B3C"/>
          </a:solidFill>
          <a:ln>
            <a:solidFill>
              <a:srgbClr val="D0D0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>
                <a:solidFill>
                  <a:prstClr val="white"/>
                </a:solidFill>
              </a:rPr>
              <a:t>CONTENT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cxnSp>
        <p:nvCxnSpPr>
          <p:cNvPr id="49" name="직선 화살표 연결선 48"/>
          <p:cNvCxnSpPr/>
          <p:nvPr/>
        </p:nvCxnSpPr>
        <p:spPr>
          <a:xfrm>
            <a:off x="1737119" y="5522279"/>
            <a:ext cx="2669060" cy="0"/>
          </a:xfrm>
          <a:prstGeom prst="straightConnector1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직사각형 49"/>
          <p:cNvSpPr/>
          <p:nvPr/>
        </p:nvSpPr>
        <p:spPr>
          <a:xfrm>
            <a:off x="910928" y="5399168"/>
            <a:ext cx="70564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900" dirty="0">
                <a:solidFill>
                  <a:prstClr val="white">
                    <a:lumMod val="50000"/>
                  </a:prstClr>
                </a:solidFill>
              </a:rPr>
              <a:t>CONTENT</a:t>
            </a:r>
            <a:endParaRPr lang="ko-KR" altLang="en-US" sz="11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6807200" y="4206757"/>
            <a:ext cx="395045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cxnSp>
        <p:nvCxnSpPr>
          <p:cNvPr id="52" name="직선 연결선 51"/>
          <p:cNvCxnSpPr/>
          <p:nvPr/>
        </p:nvCxnSpPr>
        <p:spPr>
          <a:xfrm>
            <a:off x="4577922" y="1031876"/>
            <a:ext cx="6660000" cy="0"/>
          </a:xfrm>
          <a:prstGeom prst="line">
            <a:avLst/>
          </a:prstGeom>
          <a:ln>
            <a:solidFill>
              <a:srgbClr val="FD5F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886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11200" y="187194"/>
            <a:ext cx="6096000" cy="946413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srgbClr val="010B3C"/>
                </a:solidFill>
              </a:rPr>
              <a:t>PPT PRESENTATION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ja-JP" sz="900" kern="0" dirty="0">
                <a:solidFill>
                  <a:srgbClr val="F1A197"/>
                </a:solidFill>
              </a:rPr>
              <a:t>PAPOZIP</a:t>
            </a:r>
            <a:r>
              <a:rPr lang="ja-JP" altLang="en-US" sz="900" kern="0" dirty="0">
                <a:solidFill>
                  <a:srgbClr val="F1A197"/>
                </a:solidFill>
              </a:rPr>
              <a:t>と一緒に</a:t>
            </a:r>
            <a:r>
              <a:rPr lang="en-US" altLang="ja-JP" sz="900" kern="0" dirty="0" err="1">
                <a:solidFill>
                  <a:srgbClr val="F1A197"/>
                </a:solidFill>
              </a:rPr>
              <a:t>ppt</a:t>
            </a:r>
            <a:r>
              <a:rPr lang="ja-JP" altLang="en-US" sz="900" kern="0" dirty="0">
                <a:solidFill>
                  <a:srgbClr val="F1A197"/>
                </a:solidFill>
              </a:rPr>
              <a:t>を作る楽しさを感じてください</a:t>
            </a:r>
          </a:p>
        </p:txBody>
      </p:sp>
      <p:cxnSp>
        <p:nvCxnSpPr>
          <p:cNvPr id="52" name="직선 연결선 51"/>
          <p:cNvCxnSpPr/>
          <p:nvPr/>
        </p:nvCxnSpPr>
        <p:spPr>
          <a:xfrm>
            <a:off x="4577922" y="1031876"/>
            <a:ext cx="6660000" cy="0"/>
          </a:xfrm>
          <a:prstGeom prst="line">
            <a:avLst/>
          </a:prstGeom>
          <a:ln>
            <a:solidFill>
              <a:srgbClr val="FD5F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그룹 17">
            <a:extLst>
              <a:ext uri="{FF2B5EF4-FFF2-40B4-BE49-F238E27FC236}">
                <a16:creationId xmlns:a16="http://schemas.microsoft.com/office/drawing/2014/main" xmlns="" id="{0379A3B2-1662-41A7-9F96-88BB2C94EC70}"/>
              </a:ext>
            </a:extLst>
          </p:cNvPr>
          <p:cNvGrpSpPr/>
          <p:nvPr/>
        </p:nvGrpSpPr>
        <p:grpSpPr>
          <a:xfrm rot="5400000">
            <a:off x="3813966" y="2796548"/>
            <a:ext cx="1976836" cy="1976836"/>
            <a:chOff x="4020746" y="2782034"/>
            <a:chExt cx="2127497" cy="2127497"/>
          </a:xfrm>
          <a:effectLst/>
        </p:grpSpPr>
        <p:sp>
          <p:nvSpPr>
            <p:cNvPr id="19" name="타원 18">
              <a:extLst>
                <a:ext uri="{FF2B5EF4-FFF2-40B4-BE49-F238E27FC236}">
                  <a16:creationId xmlns:a16="http://schemas.microsoft.com/office/drawing/2014/main" xmlns="" id="{722A8A54-4EC3-4CEB-878F-8ABF584622D6}"/>
                </a:ext>
              </a:extLst>
            </p:cNvPr>
            <p:cNvSpPr/>
            <p:nvPr/>
          </p:nvSpPr>
          <p:spPr>
            <a:xfrm>
              <a:off x="4188658" y="2942326"/>
              <a:ext cx="1800000" cy="180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prstClr val="white"/>
                </a:solidFill>
              </a:endParaRPr>
            </a:p>
          </p:txBody>
        </p:sp>
        <p:sp>
          <p:nvSpPr>
            <p:cNvPr id="20" name="눈물 방울 19">
              <a:extLst>
                <a:ext uri="{FF2B5EF4-FFF2-40B4-BE49-F238E27FC236}">
                  <a16:creationId xmlns:a16="http://schemas.microsoft.com/office/drawing/2014/main" xmlns="" id="{B5ED3FFA-3669-42D1-B64C-739B27F00041}"/>
                </a:ext>
              </a:extLst>
            </p:cNvPr>
            <p:cNvSpPr/>
            <p:nvPr/>
          </p:nvSpPr>
          <p:spPr>
            <a:xfrm>
              <a:off x="4248150" y="3001818"/>
              <a:ext cx="1681018" cy="1681018"/>
            </a:xfrm>
            <a:prstGeom prst="teardrop">
              <a:avLst/>
            </a:prstGeom>
            <a:solidFill>
              <a:srgbClr val="FF79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prstClr val="white"/>
                </a:solidFill>
              </a:endParaRPr>
            </a:p>
          </p:txBody>
        </p:sp>
        <p:sp>
          <p:nvSpPr>
            <p:cNvPr id="21" name="원호 20">
              <a:extLst>
                <a:ext uri="{FF2B5EF4-FFF2-40B4-BE49-F238E27FC236}">
                  <a16:creationId xmlns:a16="http://schemas.microsoft.com/office/drawing/2014/main" xmlns="" id="{8C957CCD-27AF-4BFD-A718-F3D5F9C4258D}"/>
                </a:ext>
              </a:extLst>
            </p:cNvPr>
            <p:cNvSpPr/>
            <p:nvPr/>
          </p:nvSpPr>
          <p:spPr>
            <a:xfrm>
              <a:off x="4020746" y="2782034"/>
              <a:ext cx="2127497" cy="2127497"/>
            </a:xfrm>
            <a:prstGeom prst="arc">
              <a:avLst>
                <a:gd name="adj1" fmla="val 20104140"/>
                <a:gd name="adj2" fmla="val 17782556"/>
              </a:avLst>
            </a:prstGeom>
            <a:noFill/>
            <a:ln>
              <a:solidFill>
                <a:srgbClr val="FF79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2400" b="1" dirty="0">
                <a:solidFill>
                  <a:srgbClr val="ED7D31"/>
                </a:solidFill>
              </a:endParaRPr>
            </a:p>
          </p:txBody>
        </p:sp>
        <p:cxnSp>
          <p:nvCxnSpPr>
            <p:cNvPr id="26" name="직선 화살표 연결선 25">
              <a:extLst>
                <a:ext uri="{FF2B5EF4-FFF2-40B4-BE49-F238E27FC236}">
                  <a16:creationId xmlns:a16="http://schemas.microsoft.com/office/drawing/2014/main" xmlns="" id="{91A19A6A-C4C7-4C70-B234-D3635D7D9D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24368" y="3095450"/>
              <a:ext cx="214013" cy="181150"/>
            </a:xfrm>
            <a:prstGeom prst="straightConnector1">
              <a:avLst/>
            </a:prstGeom>
            <a:ln w="22225" cap="sq">
              <a:solidFill>
                <a:schemeClr val="bg1"/>
              </a:solidFill>
              <a:bevel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타원 28">
            <a:extLst>
              <a:ext uri="{FF2B5EF4-FFF2-40B4-BE49-F238E27FC236}">
                <a16:creationId xmlns:a16="http://schemas.microsoft.com/office/drawing/2014/main" xmlns="" id="{73CD46BB-9458-4253-9F2F-5AC61032931B}"/>
              </a:ext>
            </a:extLst>
          </p:cNvPr>
          <p:cNvSpPr/>
          <p:nvPr/>
        </p:nvSpPr>
        <p:spPr>
          <a:xfrm>
            <a:off x="1413810" y="3903027"/>
            <a:ext cx="1672531" cy="1672531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prstClr val="white"/>
              </a:solidFill>
            </a:endParaRPr>
          </a:p>
        </p:txBody>
      </p:sp>
      <p:sp>
        <p:nvSpPr>
          <p:cNvPr id="30" name="눈물 방울 29">
            <a:extLst>
              <a:ext uri="{FF2B5EF4-FFF2-40B4-BE49-F238E27FC236}">
                <a16:creationId xmlns:a16="http://schemas.microsoft.com/office/drawing/2014/main" xmlns="" id="{A33CEF87-9857-4C66-A8B3-618B62567FBE}"/>
              </a:ext>
            </a:extLst>
          </p:cNvPr>
          <p:cNvSpPr/>
          <p:nvPr/>
        </p:nvSpPr>
        <p:spPr>
          <a:xfrm>
            <a:off x="1469089" y="3958306"/>
            <a:ext cx="1561975" cy="1561975"/>
          </a:xfrm>
          <a:prstGeom prst="teardrop">
            <a:avLst/>
          </a:prstGeom>
          <a:solidFill>
            <a:srgbClr val="FEE5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prstClr val="white"/>
              </a:solidFill>
            </a:endParaRPr>
          </a:p>
        </p:txBody>
      </p:sp>
      <p:sp>
        <p:nvSpPr>
          <p:cNvPr id="31" name="타원 30">
            <a:extLst>
              <a:ext uri="{FF2B5EF4-FFF2-40B4-BE49-F238E27FC236}">
                <a16:creationId xmlns:a16="http://schemas.microsoft.com/office/drawing/2014/main" xmlns="" id="{8DC06089-2ACA-464C-BC40-C40C0F56A0CB}"/>
              </a:ext>
            </a:extLst>
          </p:cNvPr>
          <p:cNvSpPr/>
          <p:nvPr/>
        </p:nvSpPr>
        <p:spPr>
          <a:xfrm>
            <a:off x="1611366" y="4100583"/>
            <a:ext cx="1277419" cy="12774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200" dirty="0">
                <a:solidFill>
                  <a:srgbClr val="FEE5E0"/>
                </a:solidFill>
              </a:rPr>
              <a:t>CONTENTS</a:t>
            </a:r>
          </a:p>
          <a:p>
            <a:pPr algn="ctr"/>
            <a:r>
              <a:rPr lang="en-US" altLang="ko-KR" sz="2400" b="1" dirty="0">
                <a:solidFill>
                  <a:srgbClr val="FEE5E0"/>
                </a:solidFill>
              </a:rPr>
              <a:t>01</a:t>
            </a:r>
            <a:endParaRPr lang="ko-KR" altLang="en-US" sz="2400" b="1" dirty="0">
              <a:solidFill>
                <a:srgbClr val="FEE5E0"/>
              </a:solidFill>
            </a:endParaRPr>
          </a:p>
        </p:txBody>
      </p:sp>
      <p:sp>
        <p:nvSpPr>
          <p:cNvPr id="32" name="원호 31">
            <a:extLst>
              <a:ext uri="{FF2B5EF4-FFF2-40B4-BE49-F238E27FC236}">
                <a16:creationId xmlns:a16="http://schemas.microsoft.com/office/drawing/2014/main" xmlns="" id="{1AD3CF82-F252-4F09-AFBE-6FFCF8B194DD}"/>
              </a:ext>
            </a:extLst>
          </p:cNvPr>
          <p:cNvSpPr/>
          <p:nvPr/>
        </p:nvSpPr>
        <p:spPr>
          <a:xfrm>
            <a:off x="1257789" y="3754086"/>
            <a:ext cx="1976836" cy="1976836"/>
          </a:xfrm>
          <a:prstGeom prst="arc">
            <a:avLst>
              <a:gd name="adj1" fmla="val 20104140"/>
              <a:gd name="adj2" fmla="val 17782556"/>
            </a:avLst>
          </a:prstGeom>
          <a:noFill/>
          <a:ln>
            <a:solidFill>
              <a:srgbClr val="FEE5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ko-KR" altLang="en-US" sz="2400" b="1" dirty="0">
              <a:solidFill>
                <a:srgbClr val="ED7D31"/>
              </a:solidFill>
            </a:endParaRPr>
          </a:p>
        </p:txBody>
      </p: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xmlns="" id="{FAF52C52-D067-4BC0-8286-D0DE607561AD}"/>
              </a:ext>
            </a:extLst>
          </p:cNvPr>
          <p:cNvCxnSpPr>
            <a:cxnSpLocks/>
          </p:cNvCxnSpPr>
          <p:nvPr/>
        </p:nvCxnSpPr>
        <p:spPr>
          <a:xfrm flipV="1">
            <a:off x="2747848" y="4045307"/>
            <a:ext cx="198857" cy="168322"/>
          </a:xfrm>
          <a:prstGeom prst="straightConnector1">
            <a:avLst/>
          </a:prstGeom>
          <a:ln w="22225" cap="sq">
            <a:solidFill>
              <a:schemeClr val="bg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타원 34">
            <a:extLst>
              <a:ext uri="{FF2B5EF4-FFF2-40B4-BE49-F238E27FC236}">
                <a16:creationId xmlns:a16="http://schemas.microsoft.com/office/drawing/2014/main" xmlns="" id="{5A427B8A-9832-46EE-BEF6-7F2F0386DF73}"/>
              </a:ext>
            </a:extLst>
          </p:cNvPr>
          <p:cNvSpPr/>
          <p:nvPr/>
        </p:nvSpPr>
        <p:spPr>
          <a:xfrm>
            <a:off x="4167544" y="3143045"/>
            <a:ext cx="1277419" cy="12774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200" dirty="0">
                <a:solidFill>
                  <a:srgbClr val="FF7954"/>
                </a:solidFill>
              </a:rPr>
              <a:t>CONTENTS</a:t>
            </a:r>
          </a:p>
          <a:p>
            <a:pPr algn="ctr"/>
            <a:r>
              <a:rPr lang="en-US" altLang="ko-KR" sz="2400" b="1" dirty="0">
                <a:solidFill>
                  <a:srgbClr val="FF7954"/>
                </a:solidFill>
              </a:rPr>
              <a:t>01</a:t>
            </a:r>
            <a:endParaRPr lang="ko-KR" altLang="en-US" sz="2400" b="1" dirty="0">
              <a:solidFill>
                <a:srgbClr val="FF7954"/>
              </a:solidFill>
            </a:endParaRPr>
          </a:p>
        </p:txBody>
      </p:sp>
      <p:grpSp>
        <p:nvGrpSpPr>
          <p:cNvPr id="36" name="그룹 35">
            <a:extLst>
              <a:ext uri="{FF2B5EF4-FFF2-40B4-BE49-F238E27FC236}">
                <a16:creationId xmlns:a16="http://schemas.microsoft.com/office/drawing/2014/main" xmlns="" id="{1430C418-2AB9-4EFA-AA6F-95F41D3440A8}"/>
              </a:ext>
            </a:extLst>
          </p:cNvPr>
          <p:cNvGrpSpPr/>
          <p:nvPr/>
        </p:nvGrpSpPr>
        <p:grpSpPr>
          <a:xfrm>
            <a:off x="6370144" y="3754085"/>
            <a:ext cx="1976836" cy="1976836"/>
            <a:chOff x="4020746" y="2782034"/>
            <a:chExt cx="2127497" cy="2127497"/>
          </a:xfrm>
        </p:grpSpPr>
        <p:sp>
          <p:nvSpPr>
            <p:cNvPr id="37" name="타원 36">
              <a:extLst>
                <a:ext uri="{FF2B5EF4-FFF2-40B4-BE49-F238E27FC236}">
                  <a16:creationId xmlns:a16="http://schemas.microsoft.com/office/drawing/2014/main" xmlns="" id="{94FC669A-47DE-454D-A1D4-E900D69CBF06}"/>
                </a:ext>
              </a:extLst>
            </p:cNvPr>
            <p:cNvSpPr/>
            <p:nvPr/>
          </p:nvSpPr>
          <p:spPr>
            <a:xfrm>
              <a:off x="4188658" y="2942326"/>
              <a:ext cx="1800000" cy="180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prstClr val="white"/>
                </a:solidFill>
              </a:endParaRPr>
            </a:p>
          </p:txBody>
        </p:sp>
        <p:sp>
          <p:nvSpPr>
            <p:cNvPr id="38" name="눈물 방울 37">
              <a:extLst>
                <a:ext uri="{FF2B5EF4-FFF2-40B4-BE49-F238E27FC236}">
                  <a16:creationId xmlns:a16="http://schemas.microsoft.com/office/drawing/2014/main" xmlns="" id="{F422D93A-4E15-4089-8F0D-09F3EDC7FADB}"/>
                </a:ext>
              </a:extLst>
            </p:cNvPr>
            <p:cNvSpPr/>
            <p:nvPr/>
          </p:nvSpPr>
          <p:spPr>
            <a:xfrm>
              <a:off x="4248150" y="3001818"/>
              <a:ext cx="1681018" cy="1681018"/>
            </a:xfrm>
            <a:prstGeom prst="teardrop">
              <a:avLst/>
            </a:prstGeom>
            <a:solidFill>
              <a:srgbClr val="010B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prstClr val="white"/>
                </a:solidFill>
              </a:endParaRPr>
            </a:p>
          </p:txBody>
        </p:sp>
        <p:sp>
          <p:nvSpPr>
            <p:cNvPr id="39" name="원호 38">
              <a:extLst>
                <a:ext uri="{FF2B5EF4-FFF2-40B4-BE49-F238E27FC236}">
                  <a16:creationId xmlns:a16="http://schemas.microsoft.com/office/drawing/2014/main" xmlns="" id="{17569D26-DED7-4C7C-9D07-41F5F6C0F399}"/>
                </a:ext>
              </a:extLst>
            </p:cNvPr>
            <p:cNvSpPr/>
            <p:nvPr/>
          </p:nvSpPr>
          <p:spPr>
            <a:xfrm>
              <a:off x="4020746" y="2782034"/>
              <a:ext cx="2127497" cy="2127497"/>
            </a:xfrm>
            <a:prstGeom prst="arc">
              <a:avLst>
                <a:gd name="adj1" fmla="val 20104140"/>
                <a:gd name="adj2" fmla="val 17782556"/>
              </a:avLst>
            </a:prstGeom>
            <a:noFill/>
            <a:ln>
              <a:solidFill>
                <a:srgbClr val="010B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2400" b="1" dirty="0">
                <a:solidFill>
                  <a:srgbClr val="ED7D31"/>
                </a:solidFill>
              </a:endParaRPr>
            </a:p>
          </p:txBody>
        </p:sp>
        <p:cxnSp>
          <p:nvCxnSpPr>
            <p:cNvPr id="40" name="직선 화살표 연결선 39">
              <a:extLst>
                <a:ext uri="{FF2B5EF4-FFF2-40B4-BE49-F238E27FC236}">
                  <a16:creationId xmlns:a16="http://schemas.microsoft.com/office/drawing/2014/main" xmlns="" id="{2B101097-0E3E-410B-95B9-D4C9CEC4B5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24368" y="3095450"/>
              <a:ext cx="214013" cy="181150"/>
            </a:xfrm>
            <a:prstGeom prst="straightConnector1">
              <a:avLst/>
            </a:prstGeom>
            <a:ln w="22225" cap="sq">
              <a:solidFill>
                <a:schemeClr val="bg1"/>
              </a:solidFill>
              <a:bevel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타원 40">
            <a:extLst>
              <a:ext uri="{FF2B5EF4-FFF2-40B4-BE49-F238E27FC236}">
                <a16:creationId xmlns:a16="http://schemas.microsoft.com/office/drawing/2014/main" xmlns="" id="{711B2503-F0C2-4118-8BBE-2AD8088D9B71}"/>
              </a:ext>
            </a:extLst>
          </p:cNvPr>
          <p:cNvSpPr/>
          <p:nvPr/>
        </p:nvSpPr>
        <p:spPr>
          <a:xfrm>
            <a:off x="6723722" y="4100582"/>
            <a:ext cx="1277419" cy="12774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200" dirty="0">
                <a:solidFill>
                  <a:srgbClr val="010B3C"/>
                </a:solidFill>
              </a:rPr>
              <a:t>CONTENTS</a:t>
            </a:r>
          </a:p>
          <a:p>
            <a:pPr algn="ctr"/>
            <a:r>
              <a:rPr lang="en-US" altLang="ko-KR" sz="2400" b="1" dirty="0">
                <a:solidFill>
                  <a:srgbClr val="010B3C"/>
                </a:solidFill>
              </a:rPr>
              <a:t>01</a:t>
            </a:r>
            <a:endParaRPr lang="ko-KR" altLang="en-US" sz="2400" b="1" dirty="0">
              <a:solidFill>
                <a:srgbClr val="010B3C"/>
              </a:solidFill>
            </a:endParaRPr>
          </a:p>
        </p:txBody>
      </p:sp>
      <p:grpSp>
        <p:nvGrpSpPr>
          <p:cNvPr id="42" name="그룹 41">
            <a:extLst>
              <a:ext uri="{FF2B5EF4-FFF2-40B4-BE49-F238E27FC236}">
                <a16:creationId xmlns:a16="http://schemas.microsoft.com/office/drawing/2014/main" xmlns="" id="{A75DE0BB-CE8C-419A-A99C-79E8D8B44679}"/>
              </a:ext>
            </a:extLst>
          </p:cNvPr>
          <p:cNvGrpSpPr/>
          <p:nvPr/>
        </p:nvGrpSpPr>
        <p:grpSpPr>
          <a:xfrm rot="5400000">
            <a:off x="8926322" y="2796548"/>
            <a:ext cx="1976836" cy="1976836"/>
            <a:chOff x="4020746" y="2782034"/>
            <a:chExt cx="2127497" cy="2127497"/>
          </a:xfrm>
        </p:grpSpPr>
        <p:sp>
          <p:nvSpPr>
            <p:cNvPr id="43" name="타원 42">
              <a:extLst>
                <a:ext uri="{FF2B5EF4-FFF2-40B4-BE49-F238E27FC236}">
                  <a16:creationId xmlns:a16="http://schemas.microsoft.com/office/drawing/2014/main" xmlns="" id="{777BC205-9A6F-4738-B5E8-8F42B842F80D}"/>
                </a:ext>
              </a:extLst>
            </p:cNvPr>
            <p:cNvSpPr/>
            <p:nvPr/>
          </p:nvSpPr>
          <p:spPr>
            <a:xfrm>
              <a:off x="4188658" y="2942326"/>
              <a:ext cx="1800000" cy="180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prstClr val="white"/>
                </a:solidFill>
              </a:endParaRPr>
            </a:p>
          </p:txBody>
        </p:sp>
        <p:sp>
          <p:nvSpPr>
            <p:cNvPr id="44" name="눈물 방울 43">
              <a:extLst>
                <a:ext uri="{FF2B5EF4-FFF2-40B4-BE49-F238E27FC236}">
                  <a16:creationId xmlns:a16="http://schemas.microsoft.com/office/drawing/2014/main" xmlns="" id="{8C17341A-75B1-410E-B78F-1DD39EE9913E}"/>
                </a:ext>
              </a:extLst>
            </p:cNvPr>
            <p:cNvSpPr/>
            <p:nvPr/>
          </p:nvSpPr>
          <p:spPr>
            <a:xfrm>
              <a:off x="4248150" y="3001818"/>
              <a:ext cx="1681018" cy="1681018"/>
            </a:xfrm>
            <a:prstGeom prst="teardrop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prstClr val="white"/>
                </a:solidFill>
              </a:endParaRPr>
            </a:p>
          </p:txBody>
        </p:sp>
        <p:sp>
          <p:nvSpPr>
            <p:cNvPr id="53" name="원호 52">
              <a:extLst>
                <a:ext uri="{FF2B5EF4-FFF2-40B4-BE49-F238E27FC236}">
                  <a16:creationId xmlns:a16="http://schemas.microsoft.com/office/drawing/2014/main" xmlns="" id="{1A909854-D772-4E28-A95A-C26D5A51368E}"/>
                </a:ext>
              </a:extLst>
            </p:cNvPr>
            <p:cNvSpPr/>
            <p:nvPr/>
          </p:nvSpPr>
          <p:spPr>
            <a:xfrm>
              <a:off x="4020746" y="2782034"/>
              <a:ext cx="2127497" cy="2127497"/>
            </a:xfrm>
            <a:prstGeom prst="arc">
              <a:avLst>
                <a:gd name="adj1" fmla="val 20104140"/>
                <a:gd name="adj2" fmla="val 17782556"/>
              </a:avLst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2400" b="1" dirty="0">
                <a:solidFill>
                  <a:srgbClr val="ED7D31"/>
                </a:solidFill>
              </a:endParaRPr>
            </a:p>
          </p:txBody>
        </p:sp>
        <p:cxnSp>
          <p:nvCxnSpPr>
            <p:cNvPr id="54" name="직선 화살표 연결선 53">
              <a:extLst>
                <a:ext uri="{FF2B5EF4-FFF2-40B4-BE49-F238E27FC236}">
                  <a16:creationId xmlns:a16="http://schemas.microsoft.com/office/drawing/2014/main" xmlns="" id="{461F0CD5-B2FE-4C0E-9025-9D5BAD4088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24368" y="3095450"/>
              <a:ext cx="214013" cy="181150"/>
            </a:xfrm>
            <a:prstGeom prst="straightConnector1">
              <a:avLst/>
            </a:prstGeom>
            <a:ln w="22225" cap="sq">
              <a:solidFill>
                <a:schemeClr val="bg1"/>
              </a:solidFill>
              <a:bevel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타원 54">
            <a:extLst>
              <a:ext uri="{FF2B5EF4-FFF2-40B4-BE49-F238E27FC236}">
                <a16:creationId xmlns:a16="http://schemas.microsoft.com/office/drawing/2014/main" xmlns="" id="{30ABBEF9-4E65-4944-BE08-C6AACEC8D35D}"/>
              </a:ext>
            </a:extLst>
          </p:cNvPr>
          <p:cNvSpPr/>
          <p:nvPr/>
        </p:nvSpPr>
        <p:spPr>
          <a:xfrm>
            <a:off x="9279900" y="3143045"/>
            <a:ext cx="1277419" cy="12774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200" dirty="0">
                <a:solidFill>
                  <a:prstClr val="white">
                    <a:lumMod val="75000"/>
                  </a:prstClr>
                </a:solidFill>
              </a:rPr>
              <a:t>CONTENTS</a:t>
            </a:r>
          </a:p>
          <a:p>
            <a:pPr algn="ctr"/>
            <a:r>
              <a:rPr lang="en-US" altLang="ko-KR" sz="2400" b="1" dirty="0">
                <a:solidFill>
                  <a:prstClr val="white">
                    <a:lumMod val="75000"/>
                  </a:prstClr>
                </a:solidFill>
              </a:rPr>
              <a:t>01</a:t>
            </a:r>
            <a:endParaRPr lang="ko-KR" altLang="en-US" sz="2400" b="1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xmlns="" id="{E37C8297-32F8-4264-BD53-4C0CE261130F}"/>
              </a:ext>
            </a:extLst>
          </p:cNvPr>
          <p:cNvSpPr/>
          <p:nvPr/>
        </p:nvSpPr>
        <p:spPr>
          <a:xfrm>
            <a:off x="922264" y="2404132"/>
            <a:ext cx="26495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white">
                    <a:lumMod val="6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white">
                    <a:lumMod val="6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 smtClean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xmlns="" id="{DCCAB2B1-F0BC-4054-96FD-BC79D3CFDB50}"/>
              </a:ext>
            </a:extLst>
          </p:cNvPr>
          <p:cNvSpPr/>
          <p:nvPr/>
        </p:nvSpPr>
        <p:spPr>
          <a:xfrm>
            <a:off x="3477624" y="4998737"/>
            <a:ext cx="26495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xmlns="" id="{DE6BAB3C-4151-41FD-9FD2-6D218B15CD99}"/>
              </a:ext>
            </a:extLst>
          </p:cNvPr>
          <p:cNvSpPr/>
          <p:nvPr/>
        </p:nvSpPr>
        <p:spPr>
          <a:xfrm>
            <a:off x="6032984" y="2404132"/>
            <a:ext cx="26495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59" name="직사각형 58">
            <a:extLst>
              <a:ext uri="{FF2B5EF4-FFF2-40B4-BE49-F238E27FC236}">
                <a16:creationId xmlns:a16="http://schemas.microsoft.com/office/drawing/2014/main" xmlns="" id="{727FF901-E03A-45CD-AFEA-5EA5EFE92CFA}"/>
              </a:ext>
            </a:extLst>
          </p:cNvPr>
          <p:cNvSpPr/>
          <p:nvPr/>
        </p:nvSpPr>
        <p:spPr>
          <a:xfrm>
            <a:off x="8589980" y="4998737"/>
            <a:ext cx="26495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white">
                    <a:lumMod val="6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white">
                    <a:lumMod val="6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 smtClean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60" name="원호 59">
            <a:extLst>
              <a:ext uri="{FF2B5EF4-FFF2-40B4-BE49-F238E27FC236}">
                <a16:creationId xmlns:a16="http://schemas.microsoft.com/office/drawing/2014/main" xmlns="" id="{139C0694-B47C-4737-845F-6282BF37AD9E}"/>
              </a:ext>
            </a:extLst>
          </p:cNvPr>
          <p:cNvSpPr/>
          <p:nvPr/>
        </p:nvSpPr>
        <p:spPr>
          <a:xfrm>
            <a:off x="1935672" y="1854075"/>
            <a:ext cx="2951721" cy="2951722"/>
          </a:xfrm>
          <a:prstGeom prst="arc">
            <a:avLst>
              <a:gd name="adj1" fmla="val 13312935"/>
              <a:gd name="adj2" fmla="val 19296203"/>
            </a:avLst>
          </a:prstGeom>
          <a:ln>
            <a:solidFill>
              <a:srgbClr val="FEE5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prstClr val="black"/>
              </a:solidFill>
            </a:endParaRPr>
          </a:p>
        </p:txBody>
      </p:sp>
      <p:sp>
        <p:nvSpPr>
          <p:cNvPr id="61" name="원호 60">
            <a:extLst>
              <a:ext uri="{FF2B5EF4-FFF2-40B4-BE49-F238E27FC236}">
                <a16:creationId xmlns:a16="http://schemas.microsoft.com/office/drawing/2014/main" xmlns="" id="{23201E02-E260-4C9F-9A70-D2C3F26580A2}"/>
              </a:ext>
            </a:extLst>
          </p:cNvPr>
          <p:cNvSpPr/>
          <p:nvPr/>
        </p:nvSpPr>
        <p:spPr>
          <a:xfrm>
            <a:off x="7202223" y="1854075"/>
            <a:ext cx="2951721" cy="2951722"/>
          </a:xfrm>
          <a:prstGeom prst="arc">
            <a:avLst>
              <a:gd name="adj1" fmla="val 13312935"/>
              <a:gd name="adj2" fmla="val 19296203"/>
            </a:avLst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0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535607" y="2429309"/>
            <a:ext cx="11148394" cy="1692316"/>
            <a:chOff x="477549" y="2315698"/>
            <a:chExt cx="13235437" cy="2009127"/>
          </a:xfrm>
        </p:grpSpPr>
        <p:sp>
          <p:nvSpPr>
            <p:cNvPr id="7" name="타원 6"/>
            <p:cNvSpPr/>
            <p:nvPr/>
          </p:nvSpPr>
          <p:spPr>
            <a:xfrm>
              <a:off x="4968073" y="2315698"/>
              <a:ext cx="2009127" cy="2009127"/>
            </a:xfrm>
            <a:prstGeom prst="ellipse">
              <a:avLst/>
            </a:prstGeom>
            <a:solidFill>
              <a:srgbClr val="FD5F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R 253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G 95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B 92</a:t>
              </a:r>
            </a:p>
          </p:txBody>
        </p:sp>
        <p:sp>
          <p:nvSpPr>
            <p:cNvPr id="8" name="타원 7"/>
            <p:cNvSpPr/>
            <p:nvPr/>
          </p:nvSpPr>
          <p:spPr>
            <a:xfrm>
              <a:off x="2722811" y="2315698"/>
              <a:ext cx="2009127" cy="2009127"/>
            </a:xfrm>
            <a:prstGeom prst="ellipse">
              <a:avLst/>
            </a:prstGeom>
            <a:solidFill>
              <a:srgbClr val="FEE5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R 254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G 229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B 224</a:t>
              </a:r>
            </a:p>
          </p:txBody>
        </p:sp>
        <p:sp>
          <p:nvSpPr>
            <p:cNvPr id="6" name="타원 5"/>
            <p:cNvSpPr/>
            <p:nvPr/>
          </p:nvSpPr>
          <p:spPr>
            <a:xfrm>
              <a:off x="477549" y="2315698"/>
              <a:ext cx="2009127" cy="2009127"/>
            </a:xfrm>
            <a:prstGeom prst="ellipse">
              <a:avLst/>
            </a:prstGeom>
            <a:solidFill>
              <a:srgbClr val="D0D0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R 208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G 208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B 216</a:t>
              </a:r>
            </a:p>
          </p:txBody>
        </p:sp>
        <p:sp>
          <p:nvSpPr>
            <p:cNvPr id="9" name="타원 8"/>
            <p:cNvSpPr/>
            <p:nvPr/>
          </p:nvSpPr>
          <p:spPr>
            <a:xfrm>
              <a:off x="9458597" y="2315698"/>
              <a:ext cx="2009127" cy="2009127"/>
            </a:xfrm>
            <a:prstGeom prst="ellipse">
              <a:avLst/>
            </a:prstGeom>
            <a:solidFill>
              <a:srgbClr val="B3B5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R 179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G 181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B 196</a:t>
              </a:r>
            </a:p>
          </p:txBody>
        </p:sp>
        <p:sp>
          <p:nvSpPr>
            <p:cNvPr id="10" name="타원 9"/>
            <p:cNvSpPr/>
            <p:nvPr/>
          </p:nvSpPr>
          <p:spPr>
            <a:xfrm>
              <a:off x="11703859" y="2315698"/>
              <a:ext cx="2009127" cy="2009127"/>
            </a:xfrm>
            <a:prstGeom prst="ellipse">
              <a:avLst/>
            </a:prstGeom>
            <a:solidFill>
              <a:srgbClr val="010B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R 1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G 11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B 30</a:t>
              </a:r>
            </a:p>
          </p:txBody>
        </p:sp>
        <p:sp>
          <p:nvSpPr>
            <p:cNvPr id="11" name="타원 10"/>
            <p:cNvSpPr/>
            <p:nvPr/>
          </p:nvSpPr>
          <p:spPr>
            <a:xfrm>
              <a:off x="7213335" y="2315698"/>
              <a:ext cx="2009127" cy="2009127"/>
            </a:xfrm>
            <a:prstGeom prst="ellipse">
              <a:avLst/>
            </a:prstGeom>
            <a:solidFill>
              <a:srgbClr val="FF79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R 255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G 121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B 84</a:t>
              </a:r>
            </a:p>
          </p:txBody>
        </p:sp>
      </p:grpSp>
      <p:sp>
        <p:nvSpPr>
          <p:cNvPr id="12" name="직사각형 11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53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0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824</Words>
  <Application>Microsoft Office PowerPoint</Application>
  <PresentationFormat>와이드스크린</PresentationFormat>
  <Paragraphs>137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Aharoni</vt:lpstr>
      <vt:lpstr>맑은 고딕</vt:lpstr>
      <vt:lpstr>游ゴシック</vt:lpstr>
      <vt:lpstr>Arial</vt:lpstr>
      <vt:lpstr>30_Office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2021-03-04T15:47:58Z</dcterms:created>
  <dcterms:modified xsi:type="dcterms:W3CDTF">2025-01-05T03:27:02Z</dcterms:modified>
</cp:coreProperties>
</file>